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altLang="en-IN" dirty="0" sz="2400" lang="en-US"/>
              <a:t>S</a:t>
            </a:r>
            <a:r>
              <a:rPr altLang="en-IN" dirty="0" sz="2400" lang="en-US"/>
              <a:t>I</a:t>
            </a:r>
            <a:r>
              <a:rPr altLang="en-IN" dirty="0" sz="2400" lang="en-US"/>
              <a:t>V</a:t>
            </a:r>
            <a:r>
              <a:rPr altLang="en-IN" dirty="0" sz="2400" lang="en-US"/>
              <a:t>A</a:t>
            </a:r>
            <a:r>
              <a:rPr altLang="en-IN" dirty="0" sz="2400" lang="en-US"/>
              <a:t> </a:t>
            </a:r>
            <a:r>
              <a:rPr altLang="en-IN" dirty="0" sz="2400" lang="en-US"/>
              <a:t>S</a:t>
            </a:r>
            <a:r>
              <a:rPr altLang="en-IN" dirty="0" sz="2400" lang="en-US"/>
              <a:t>H</a:t>
            </a:r>
            <a:r>
              <a:rPr altLang="en-IN" dirty="0" sz="2400" lang="en-US"/>
              <a:t>A</a:t>
            </a:r>
            <a:r>
              <a:rPr altLang="en-IN" dirty="0" sz="2400" lang="en-US"/>
              <a:t>N</a:t>
            </a:r>
            <a:r>
              <a:rPr altLang="en-IN" dirty="0" sz="2400" lang="en-US"/>
              <a:t>K</a:t>
            </a:r>
            <a:r>
              <a:rPr altLang="en-IN" dirty="0" sz="2400" lang="en-US"/>
              <a:t>A</a:t>
            </a:r>
            <a:r>
              <a:rPr altLang="en-IN" dirty="0" sz="2400" lang="en-US"/>
              <a:t>R</a:t>
            </a:r>
            <a:r>
              <a:rPr altLang="en-IN" dirty="0" sz="2400" lang="en-US"/>
              <a:t>I</a:t>
            </a:r>
            <a:r>
              <a:rPr altLang="en-IN" dirty="0" sz="2400" lang="en-US"/>
              <a:t>.</a:t>
            </a:r>
            <a:r>
              <a:rPr altLang="en-IN" dirty="0" sz="2400" lang="en-US"/>
              <a:t>S</a:t>
            </a:r>
            <a:endParaRPr dirty="0" sz="2400" lang="en-US"/>
          </a:p>
          <a:p>
            <a:r>
              <a:rPr dirty="0" sz="2400" lang="en-US"/>
              <a:t>REGISTER NO: 31221</a:t>
            </a:r>
            <a:r>
              <a:rPr dirty="0" sz="2400" lang="en-IN"/>
              <a:t>08</a:t>
            </a:r>
            <a:r>
              <a:rPr altLang="en-IN" dirty="0" sz="2400" lang="en-US"/>
              <a:t>6</a:t>
            </a:r>
            <a:r>
              <a:rPr altLang="en-IN" dirty="0" sz="2400" lang="en-US"/>
              <a:t>6</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9"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2"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3"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6"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8"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2024-08-31T04:55:50Z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2afa64e9834347c29f61ee58adc4b92b</vt:lpwstr>
  </property>
</Properties>
</file>