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72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917CA58-1D3C-423E-81D7-22BDE67DEA27}">
          <p14:sldIdLst>
            <p14:sldId id="272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3"/>
            <p14:sldId id="274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3AA3-2E82-5305-5520-493881B6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B58C3F4-5517-FDCA-7E63-3666C05A74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5485" b="25485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0E604-C33D-1FB5-95EF-E0D047316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DABFA-A023-B47C-911D-9CA78482B97F}"/>
              </a:ext>
            </a:extLst>
          </p:cNvPr>
          <p:cNvSpPr/>
          <p:nvPr/>
        </p:nvSpPr>
        <p:spPr>
          <a:xfrm>
            <a:off x="-1" y="1838632"/>
            <a:ext cx="12527563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dirty="0">
                <a:ln w="0"/>
                <a:solidFill>
                  <a:schemeClr val="bg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Web-3 </a:t>
            </a:r>
            <a:r>
              <a:rPr lang="en-US" sz="7200" dirty="0" err="1">
                <a:ln w="0"/>
                <a:solidFill>
                  <a:schemeClr val="bg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Transparancy</a:t>
            </a:r>
            <a:r>
              <a:rPr lang="en-US" sz="7200" dirty="0">
                <a:ln w="0"/>
                <a:solidFill>
                  <a:schemeClr val="bg2"/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 And Real  Tracking</a:t>
            </a:r>
          </a:p>
        </p:txBody>
      </p:sp>
    </p:spTree>
    <p:extLst>
      <p:ext uri="{BB962C8B-B14F-4D97-AF65-F5344CB8AC3E}">
        <p14:creationId xmlns:p14="http://schemas.microsoft.com/office/powerpoint/2010/main" val="309711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3609-08CF-2E28-306F-E23507C2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 GESTUERS 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A20B-04DB-EA35-70DD-8D71294FEB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 gestures in a presentation can make your delivery more dynamic and help emphasize key points Both hands open, palms facing upward or outward. To show openness, honesty, and engagement with your audience.</a:t>
            </a:r>
          </a:p>
          <a:p>
            <a:r>
              <a:rPr lang="en-US" b="1" dirty="0"/>
              <a:t>How to Use</a:t>
            </a:r>
            <a:r>
              <a:rPr lang="en-US" dirty="0"/>
              <a:t>: When introducing yourself, explaining concepts, or presenting key points. It conveys trustworthiness and helps create rapport with the audience.</a:t>
            </a:r>
          </a:p>
          <a:p>
            <a:r>
              <a:rPr lang="en-US" b="1" dirty="0"/>
              <a:t>Example</a:t>
            </a:r>
            <a:r>
              <a:rPr lang="en-US" dirty="0"/>
              <a:t>: “This is a problem we need to address…” (palms open as you speak, showing openness and engagement).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A29EDC-6F0B-A461-0DD7-D2128CDEB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26619"/>
            <a:ext cx="5422900" cy="3035074"/>
          </a:xfrm>
        </p:spPr>
      </p:pic>
    </p:spTree>
    <p:extLst>
      <p:ext uri="{BB962C8B-B14F-4D97-AF65-F5344CB8AC3E}">
        <p14:creationId xmlns:p14="http://schemas.microsoft.com/office/powerpoint/2010/main" val="240470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0798-7A95-9235-9A06-754992F1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hand gestures for presentations: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E12498-1026-21CA-4010-1782583CCB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9710"/>
            <a:ext cx="5422900" cy="304889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80A47FE-DF8C-F0A4-C383-F071EF9E563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048533"/>
            <a:ext cx="52198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Palm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openness and honesty. Use when introducing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Directs attention to key visuals (charts, graphs). Use sparingly.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fingers to list points. Helps structure ideas clearly.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Chopping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downward motion to emphasize decisiveness. Use when making strong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Steepling Fingers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confidence and authority. Use when stating important ideas.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Two-Handed Gesture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size, scale, or range. Use when discussing magnitude.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Pause Gesture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Raises hand to signal a pause. Allows the audience to process info.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Arms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Conveys inclusivity and engagement. Use when discussing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Thumbs Up/Down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Quick approval or disapproval. Use for informal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Sweeping Motion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Indicates movement or change. Use when talking about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Mirroring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Subtly copy audience’s body language to build rapport. </a:t>
            </a:r>
          </a:p>
        </p:txBody>
      </p:sp>
    </p:spTree>
    <p:extLst>
      <p:ext uri="{BB962C8B-B14F-4D97-AF65-F5344CB8AC3E}">
        <p14:creationId xmlns:p14="http://schemas.microsoft.com/office/powerpoint/2010/main" val="283699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2318-504F-3F35-6F9D-8DA2E442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Benefits of Hand Gesture Control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5C48-8CAA-A338-7703-87F87847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Hands-Free Interaction: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Convenience:</a:t>
            </a:r>
            <a:r>
              <a:rPr lang="en-US" dirty="0"/>
              <a:t> No need for additional devices such as a mouse, keyboard, or controller, making interaction quicker and more intuitive.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Home assistants (like Alexa or Google Home) that can be activated by hand gestures.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Natural Interaction:</a:t>
            </a:r>
            <a:r>
              <a:rPr lang="en-US" dirty="0"/>
              <a:t> The gestures are instinctual, mirroring how we interact with the physical world (e.g., pointing to something to select 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Inclusive Technology:</a:t>
            </a:r>
            <a:r>
              <a:rPr lang="en-US" dirty="0"/>
              <a:t> People with physical disabilities or those unable to use traditional input devices can still control and interact with systems via hand gestures.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59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8994-FFBA-73B0-01F2-17A4E27A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456" y="1219200"/>
            <a:ext cx="1572902" cy="348165"/>
          </a:xfrm>
        </p:spPr>
        <p:txBody>
          <a:bodyPr>
            <a:normAutofit fontScale="90000"/>
          </a:bodyPr>
          <a:lstStyle/>
          <a:p>
            <a:endParaRPr lang="en-IN" sz="4000" b="1" dirty="0">
              <a:solidFill>
                <a:schemeClr val="accent2"/>
              </a:solidFill>
              <a:latin typeface="Castellar" panose="020A0402060406010301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F78665-E535-268C-1530-D798A998A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3227" cy="68580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ADB8F4-3141-0B33-DAEC-72D94DEE983F}"/>
              </a:ext>
            </a:extLst>
          </p:cNvPr>
          <p:cNvSpPr/>
          <p:nvPr/>
        </p:nvSpPr>
        <p:spPr>
          <a:xfrm>
            <a:off x="3008456" y="2967335"/>
            <a:ext cx="71756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Castellar" panose="020A0402060406010301" pitchFamily="18" charset="0"/>
              </a:rPr>
              <a:t>HAND GESTURE</a:t>
            </a:r>
            <a:endParaRPr lang="en-IN" sz="54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103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2F87-FCB1-6A62-91E4-B71603BB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Introduction to Hand Gestures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040953-A640-916A-C9EE-CED26046C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754" y="2141523"/>
            <a:ext cx="1142323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 gestures involve physical movements or signals used to communicate or interact with systems, making them an intuitive means of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 Gesture-based technology enables natural user interaction, especially as the digital world evolves to offer more intuitive and immersive experiences.</a:t>
            </a:r>
          </a:p>
        </p:txBody>
      </p:sp>
    </p:spTree>
    <p:extLst>
      <p:ext uri="{BB962C8B-B14F-4D97-AF65-F5344CB8AC3E}">
        <p14:creationId xmlns:p14="http://schemas.microsoft.com/office/powerpoint/2010/main" val="398073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99E9-487E-AAE5-0ED3-0269DEF5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Virtual Mouse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5B14B3-960C-6D09-3771-972D4E5331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1" y="2228003"/>
            <a:ext cx="5422392" cy="36083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0884-B36A-E1BB-FCA6-252932D76B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virtual mouse system uses gesture recognition to replicate the function of a physical mouse, offering seamless, hands-free control of the cursor and other mouse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88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46ED-EE3E-DDF3-ADE8-18E959DC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Virtual Mouse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96723-1D46-6E81-8696-01DDBFF10E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Pointing &amp; </a:t>
            </a:r>
            <a:r>
              <a:rPr lang="en-US" b="1" dirty="0" err="1"/>
              <a:t>Clicking:Action</a:t>
            </a:r>
            <a:r>
              <a:rPr lang="en-US" b="1" dirty="0"/>
              <a:t>:</a:t>
            </a:r>
            <a:r>
              <a:rPr lang="en-US" dirty="0"/>
              <a:t> Pointing a finger or hand at the screen directs the cursor, while a gesture such as tapping or making a clicking motion performs the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Gesture-based software like Leap Motion allows users to "click" by making a pinching motion in the air.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338F8E-54BA-FDE4-0477-FF895C544F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9263" y="2423160"/>
            <a:ext cx="5950634" cy="4149090"/>
          </a:xfrm>
        </p:spPr>
      </p:pic>
    </p:spTree>
    <p:extLst>
      <p:ext uri="{BB962C8B-B14F-4D97-AF65-F5344CB8AC3E}">
        <p14:creationId xmlns:p14="http://schemas.microsoft.com/office/powerpoint/2010/main" val="399538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467A-E5EA-648D-5F7A-FEFB9859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Virtual Mouse: Concept &amp; Features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2511-B61B-1085-76AE-2CA45DAA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Drag &amp; Drop: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Action:</a:t>
            </a:r>
            <a:r>
              <a:rPr lang="en-US" dirty="0"/>
              <a:t> A hand gesture, such as holding a hand or finger in a "grabbing" motion, can simulate dragging and dropping virtual objects on a screen.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With software like Air Mouse, users can drag files simply by making a sweeping gesture with their hand.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Scrolling &amp; Zooming: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Action:</a:t>
            </a:r>
            <a:r>
              <a:rPr lang="en-US" dirty="0"/>
              <a:t> Swiping fingers or pinching gestures to simulate scrolling through content or zooming in and 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Touchless scrolling can be achieved with upward or downward finger swipes in air-based gesture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Right/Left Click: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Action:</a:t>
            </a:r>
            <a:r>
              <a:rPr lang="en-US" dirty="0"/>
              <a:t> Specific hand gestures replicate right or left mouse clicks, such as tapping two fingers for a right-click.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With the Microsoft Kinect or a similar camera system, users can configure their gestures to perform the same actions as clicking a mouse.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67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DFBD-717C-4514-5522-52352A2C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Game Control: Hand Gesture Applications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53F8-0147-4A6C-0874-A5242F46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7380"/>
            <a:ext cx="11029615" cy="3961419"/>
          </a:xfrm>
        </p:spPr>
        <p:txBody>
          <a:bodyPr>
            <a:normAutofit/>
          </a:bodyPr>
          <a:lstStyle/>
          <a:p>
            <a:r>
              <a:rPr lang="en-US" sz="3600" dirty="0"/>
              <a:t>Hand gesture-based gaming control systems use gestures instead of traditional controllers to interact with games, offering a more immersive, physical, and intuitive way to play.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4083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2CF4-01E2-6E69-1DFE-486FDACA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Gesture-Based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34A-6FA3-98D4-CB3D-2C4F4FB500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Players can perform specific in-game actions (e.g., jumping, attacking, defending) by mimicking real-world movements with their hands.’</a:t>
            </a:r>
          </a:p>
          <a:p>
            <a:r>
              <a:rPr lang="en-US" b="1" dirty="0"/>
              <a:t>Example:</a:t>
            </a:r>
            <a:r>
              <a:rPr lang="en-US" dirty="0"/>
              <a:t> In the game "Just Dance," players follow choreographed gestures to match on-screen movements.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0D33A0-EAA9-5A4A-5220-C1AD36001E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</p:spPr>
      </p:pic>
    </p:spTree>
    <p:extLst>
      <p:ext uri="{BB962C8B-B14F-4D97-AF65-F5344CB8AC3E}">
        <p14:creationId xmlns:p14="http://schemas.microsoft.com/office/powerpoint/2010/main" val="254923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16B2-3181-D85B-6A64-B8F6DB9C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Motion Detection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F9C3-561D-A49B-05E8-A70E5A222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160270"/>
            <a:ext cx="5393100" cy="3700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Action:</a:t>
            </a:r>
            <a:r>
              <a:rPr lang="en-US" dirty="0"/>
              <a:t> Systems like Kinect and PlayStation Move track body movements and translate them into in-game actions, providing a highly immersive experience.</a:t>
            </a:r>
          </a:p>
          <a:p>
            <a:pPr marL="0" indent="0">
              <a:buNone/>
            </a:pPr>
            <a:r>
              <a:rPr lang="en-IN" dirty="0"/>
              <a:t>Player Interaction: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Gestures can be used to interact with game environments, such as opening doors, throwing items, or solving puzzles by physically reaching out or performing symbolic gestures.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DAF2B0-22F4-D668-1AE1-FDE3DB09364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34028" y="2160270"/>
            <a:ext cx="4401237" cy="2935287"/>
          </a:xfrm>
        </p:spPr>
      </p:pic>
    </p:spTree>
    <p:extLst>
      <p:ext uri="{BB962C8B-B14F-4D97-AF65-F5344CB8AC3E}">
        <p14:creationId xmlns:p14="http://schemas.microsoft.com/office/powerpoint/2010/main" val="24037507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110</TotalTime>
  <Words>806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Castellar</vt:lpstr>
      <vt:lpstr>Gill Sans MT</vt:lpstr>
      <vt:lpstr>Wingdings 2</vt:lpstr>
      <vt:lpstr>Custom</vt:lpstr>
      <vt:lpstr>PowerPoint Presentation</vt:lpstr>
      <vt:lpstr>PowerPoint Presentation</vt:lpstr>
      <vt:lpstr>Introduction to Hand Gestures</vt:lpstr>
      <vt:lpstr>Virtual Mouse</vt:lpstr>
      <vt:lpstr>Virtual Mouse</vt:lpstr>
      <vt:lpstr>Virtual Mouse: Concept &amp; Features</vt:lpstr>
      <vt:lpstr>Game Control: Hand Gesture Applications</vt:lpstr>
      <vt:lpstr>Gesture-Based Commands</vt:lpstr>
      <vt:lpstr>Motion Detection </vt:lpstr>
      <vt:lpstr>HAND GESTUERS FOR PRESENTATION</vt:lpstr>
      <vt:lpstr>effective hand gestures for presentations:</vt:lpstr>
      <vt:lpstr>Benefits of Hand Gesture Control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Ranjani</dc:creator>
  <cp:lastModifiedBy>Sai Ranjani</cp:lastModifiedBy>
  <cp:revision>3</cp:revision>
  <dcterms:created xsi:type="dcterms:W3CDTF">2025-01-25T10:31:03Z</dcterms:created>
  <dcterms:modified xsi:type="dcterms:W3CDTF">2025-01-25T12:38:06Z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