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370461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553540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070278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656174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954963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58540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969483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551033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892708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859730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226615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827907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367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648039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64787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3934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162971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473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560774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364249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196886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21166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18592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693192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515138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24735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53088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R.</a:t>
            </a:r>
            <a:r>
              <a:rPr lang="en-US" altLang="zh-CN" sz="2400" b="0" i="0" u="none" strike="noStrike" kern="1200" cap="none" spc="0" baseline="0">
                <a:solidFill>
                  <a:schemeClr val="tx1"/>
                </a:solidFill>
                <a:latin typeface="Calibri" pitchFamily="0" charset="0"/>
                <a:ea typeface="宋体" pitchFamily="0" charset="0"/>
                <a:cs typeface="Calibri" pitchFamily="0" charset="0"/>
              </a:rPr>
              <a:t>SIVASHREE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UNIVERSITY REGISTER NO:312206</a:t>
            </a:r>
            <a:r>
              <a:rPr lang="en-US" altLang="zh-CN" sz="2400" b="0" i="0" u="none" strike="noStrike" kern="1200" cap="none" spc="0" baseline="0">
                <a:solidFill>
                  <a:schemeClr val="tx1"/>
                </a:solidFill>
                <a:latin typeface="Calibri" pitchFamily="0" charset="0"/>
                <a:ea typeface="宋体" pitchFamily="0" charset="0"/>
                <a:cs typeface="Calibri" pitchFamily="0" charset="0"/>
              </a:rPr>
              <a:t>543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NAN MUDHALVAN ID: </a:t>
            </a:r>
            <a:r>
              <a:rPr lang="en-US" altLang="zh-CN" sz="2400" b="0" i="0" u="none" strike="noStrike" kern="1200" cap="none" spc="0" baseline="0">
                <a:solidFill>
                  <a:schemeClr val="tx1"/>
                </a:solidFill>
                <a:latin typeface="Calibri" pitchFamily="0" charset="0"/>
                <a:ea typeface="宋体" pitchFamily="0" charset="0"/>
                <a:cs typeface="Calibri" pitchFamily="0" charset="0"/>
              </a:rPr>
              <a:t>unm13</a:t>
            </a:r>
            <a:r>
              <a:rPr lang="en-US" altLang="zh-CN" sz="2400" b="0" i="0" u="none" strike="noStrike" kern="1200" cap="none" spc="0" baseline="0">
                <a:solidFill>
                  <a:schemeClr val="tx1"/>
                </a:solidFill>
                <a:latin typeface="Calibri" pitchFamily="0" charset="0"/>
                <a:ea typeface="宋体" pitchFamily="0" charset="0"/>
                <a:cs typeface="Calibri" pitchFamily="0" charset="0"/>
              </a:rPr>
              <a:t>02221171</a:t>
            </a:r>
            <a:r>
              <a:rPr lang="en-US" altLang="zh-CN" sz="2400" b="0" i="0" u="none" strike="noStrike" kern="1200" cap="none" spc="0" baseline="0">
                <a:solidFill>
                  <a:schemeClr val="tx1"/>
                </a:solidFill>
                <a:latin typeface="Calibri" pitchFamily="0" charset="0"/>
                <a:ea typeface="宋体" pitchFamily="0" charset="0"/>
                <a:cs typeface="Calibri" pitchFamily="0" charset="0"/>
              </a:rPr>
              <a:t>/DBFA1CAE480F004A75C4887F8A37DADD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A.M JAIN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8" name="文本框"/>
          <p:cNvSpPr txBox="1">
            <a:spLocks/>
          </p:cNvSpPr>
          <p:nvPr/>
        </p:nvSpPr>
        <p:spPr>
          <a:xfrm rot="0">
            <a:off x="5648919" y="2978558"/>
            <a:ext cx="914386"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6891460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6"/>
            <a:ext cx="10004424" cy="353494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2000" b="0" i="0" u="none" strike="noStrike" kern="1200" cap="none" spc="20" baseline="0">
                <a:solidFill>
                  <a:schemeClr val="tx1"/>
                </a:solidFill>
                <a:latin typeface="Calibri" pitchFamily="0" charset="0"/>
                <a:ea typeface="宋体" pitchFamily="0" charset="0"/>
                <a:cs typeface="Calibri" pitchFamily="0" charset="0"/>
              </a:rPr>
              <a:t>data collection </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  using </a:t>
            </a:r>
            <a:r>
              <a:rPr lang="en-US" altLang="zh-CN" sz="2000" b="0" i="0" u="none" strike="noStrike" kern="1200" cap="none" spc="20" baseline="0">
                <a:solidFill>
                  <a:schemeClr val="tx1"/>
                </a:solidFill>
                <a:latin typeface="Calibri" pitchFamily="0" charset="0"/>
                <a:ea typeface="宋体" pitchFamily="0" charset="0"/>
                <a:cs typeface="Calibri" pitchFamily="0" charset="0"/>
              </a:rPr>
              <a:t>kaggle</a:t>
            </a:r>
            <a:r>
              <a:rPr lang="en-US" altLang="zh-CN" sz="2000" b="0" i="0" u="none" strike="noStrike" kern="1200" cap="none" spc="20" baseline="0">
                <a:solidFill>
                  <a:schemeClr val="tx1"/>
                </a:solidFill>
                <a:latin typeface="Calibri" pitchFamily="0" charset="0"/>
                <a:ea typeface="宋体" pitchFamily="0" charset="0"/>
                <a:cs typeface="Calibri" pitchFamily="0" charset="0"/>
              </a:rPr>
              <a:t> the data is collected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feature collection</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  using the various features in excel the features are used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Data cleaning</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blanks columns are being deleted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performance level</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performance level are shown using charts</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70365823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5"/>
            <a:ext cx="13189268" cy="149079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56" name="图片" descr="WhatsApp Image 2024-08-26 at 8.22.01 PM.jpeg"/>
          <p:cNvPicPr>
            <a:picLocks noChangeAspect="1"/>
          </p:cNvPicPr>
          <p:nvPr/>
        </p:nvPicPr>
        <p:blipFill>
          <a:blip r:embed="rId2" cstate="print"/>
          <a:stretch>
            <a:fillRect/>
          </a:stretch>
        </p:blipFill>
        <p:spPr>
          <a:xfrm rot="0">
            <a:off x="0" y="1314450"/>
            <a:ext cx="12192000" cy="4229100"/>
          </a:xfrm>
          <a:prstGeom prst="rect"/>
          <a:noFill/>
          <a:ln w="12700" cmpd="sng" cap="flat">
            <a:noFill/>
            <a:prstDash val="solid"/>
            <a:miter/>
          </a:ln>
        </p:spPr>
      </p:pic>
    </p:spTree>
    <p:extLst>
      <p:ext uri="{BB962C8B-B14F-4D97-AF65-F5344CB8AC3E}">
        <p14:creationId xmlns:p14="http://schemas.microsoft.com/office/powerpoint/2010/main" val="23900494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36317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a:t>
            </a: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217169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444491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35751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40265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Font typeface="Wingdings" pitchFamily="2" charset="2"/>
              <a:buChar char="§"/>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employee performance is used for evaluating how well employees are meeting their job responsibilities and contributing to the </a:t>
            </a: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organisation</a:t>
            </a:r>
            <a:br>
              <a:rPr lang="zh-CN" altLang="en-US" sz="200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200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This process helps identify strengths and areas of improvement informs decisions on promotions, rewards, and training needs, and aligns individual performance with the company</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19479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2788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Analysing</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the performance of the employees by rating salary for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analysing</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the employees strength and area of performance.</a:t>
            </a:r>
            <a:br>
              <a:rPr lang="zh-CN" altLang="en-US" sz="2000" b="1" i="0" u="none" strike="noStrike" kern="0" cap="none" spc="-20" baseline="0">
                <a:solidFill>
                  <a:schemeClr val="tx1"/>
                </a:solidFill>
                <a:latin typeface="Trebuchet MS" pitchFamily="0" charset="0"/>
                <a:ea typeface="宋体" pitchFamily="0" charset="0"/>
                <a:cs typeface="Trebuchet MS" pitchFamily="0" charset="0"/>
              </a:rPr>
            </a:b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It focus on evaluating and understanding the effectiveness, efficiency and productivity of employees within an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organisation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3656587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27025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Employer</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employee</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organisation</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HR</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685296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389144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charts- visualization, reports</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pivot table- summary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314872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61555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employee dataset-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kaggle</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26 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I have used 9 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employee id- 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name- text </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salary- 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gender -text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rating-numerical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performance-text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business unit-text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business type-text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451929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34406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3600" b="1" i="0" u="none" strike="noStrike" kern="0" cap="none" spc="20" baseline="0">
                <a:solidFill>
                  <a:schemeClr val="tx1"/>
                </a:solidFill>
                <a:latin typeface="Trebuchet MS" pitchFamily="0" charset="0"/>
                <a:ea typeface="宋体" pitchFamily="0" charset="0"/>
                <a:cs typeface="Trebuchet MS" pitchFamily="0" charset="0"/>
              </a:rPr>
              <a:t>The solutions are used for different things like improves performance</a:t>
            </a:r>
            <a:br>
              <a:rPr lang="zh-CN" altLang="en-US" sz="3600" b="1" i="0" u="none" strike="noStrike" kern="0" cap="none" spc="20" baseline="0">
                <a:solidFill>
                  <a:schemeClr val="tx1"/>
                </a:solidFill>
                <a:latin typeface="Trebuchet MS" pitchFamily="0" charset="0"/>
                <a:ea typeface="宋体" pitchFamily="0" charset="0"/>
                <a:cs typeface="Trebuchet MS" pitchFamily="0" charset="0"/>
              </a:rPr>
            </a:br>
            <a:r>
              <a:rPr lang="en-US" altLang="zh-CN" sz="3600" b="1" i="0" u="none" strike="noStrike" kern="0" cap="none" spc="20" baseline="0">
                <a:solidFill>
                  <a:schemeClr val="tx1"/>
                </a:solidFill>
                <a:latin typeface="Trebuchet MS" pitchFamily="0" charset="0"/>
                <a:ea typeface="宋体" pitchFamily="0" charset="0"/>
                <a:cs typeface="Trebuchet MS" pitchFamily="0" charset="0"/>
              </a:rPr>
              <a:t>This also increases employee satisfaction</a:t>
            </a:r>
            <a:br>
              <a:rPr lang="zh-CN" altLang="en-US" sz="3600" b="1" i="0" u="none" strike="noStrike" kern="0" cap="none" spc="2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003201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14</cp:revision>
  <dcterms:created xsi:type="dcterms:W3CDTF">2024-03-29T15:07:22Z</dcterms:created>
  <dcterms:modified xsi:type="dcterms:W3CDTF">2024-09-09T12:17:35Z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