
<file path=[Content_Types].xml><?xml version="1.0" encoding="utf-8"?>
<Types xmlns="http://schemas.openxmlformats.org/package/2006/content-types">
  <Default Extension="1"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9" r:id="rId8"/>
    <p:sldId id="264" r:id="rId9"/>
    <p:sldId id="265" r:id="rId10"/>
    <p:sldId id="268"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7" d="100"/>
          <a:sy n="77" d="100"/>
        </p:scale>
        <p:origin x="90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1"/><Relationship Id="rId3" Type="http://schemas.openxmlformats.org/officeDocument/2006/relationships/image" Target="../media/image8.jpeg"/><Relationship Id="rId7" Type="http://schemas.openxmlformats.org/officeDocument/2006/relationships/hyperlink" Target="https://creativecommons.org/licenses/by-sa/3.0/"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thebluediamondgallery.com/finger01/e/employee.html" TargetMode="External"/><Relationship Id="rId5" Type="http://schemas.openxmlformats.org/officeDocument/2006/relationships/image" Target="../media/image9.jpeg"/><Relationship Id="rId4" Type="http://schemas.openxmlformats.org/officeDocument/2006/relationships/hyperlink" Target="https://www.rawpixel.com/search/human%20resources" TargetMode="External"/><Relationship Id="rId9" Type="http://schemas.openxmlformats.org/officeDocument/2006/relationships/hyperlink" Target="https://www.rawpixel.com/search/men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SIVASHREE R N</a:t>
            </a:r>
          </a:p>
          <a:p>
            <a:r>
              <a:rPr lang="en-US" sz="2400" dirty="0"/>
              <a:t>REGISTER NO: 312216809</a:t>
            </a:r>
          </a:p>
          <a:p>
            <a:r>
              <a:rPr lang="en-US" sz="2400" dirty="0"/>
              <a:t>DEPARTMENT: B.COM ACCOUNTING AND FINANCE</a:t>
            </a:r>
          </a:p>
          <a:p>
            <a:r>
              <a:rPr lang="en-US" sz="2400" dirty="0"/>
              <a:t>COLLEGE  :  SHRI KRISHNASWAMY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7D5A93A-8696-D478-3D76-B16170F911B6}"/>
              </a:ext>
            </a:extLst>
          </p:cNvPr>
          <p:cNvSpPr txBox="1"/>
          <p:nvPr/>
        </p:nvSpPr>
        <p:spPr>
          <a:xfrm>
            <a:off x="1371600" y="1981200"/>
            <a:ext cx="7391399" cy="3477875"/>
          </a:xfrm>
          <a:prstGeom prst="rect">
            <a:avLst/>
          </a:prstGeom>
          <a:noFill/>
        </p:spPr>
        <p:txBody>
          <a:bodyPr wrap="square" rtlCol="0">
            <a:spAutoFit/>
          </a:bodyPr>
          <a:lstStyle/>
          <a:p>
            <a:r>
              <a:rPr lang="en-US" sz="2000" dirty="0"/>
              <a:t>     Data analyzing through the excel by collecting the data's and makes it into the excel this helps to know about the particular matter or analysis in an organization</a:t>
            </a:r>
          </a:p>
          <a:p>
            <a:r>
              <a:rPr lang="en-US" sz="2000" dirty="0"/>
              <a:t> </a:t>
            </a:r>
          </a:p>
          <a:p>
            <a:r>
              <a:rPr lang="en-IN" sz="2000" dirty="0"/>
              <a:t>     In this we made an </a:t>
            </a:r>
            <a:r>
              <a:rPr lang="en-US" sz="2000" dirty="0"/>
              <a:t>analysis about the employees performance. With this an organization Can make an wise decision in employees recruitment and they can get to know about the wants and needs of an employee and  organization</a:t>
            </a:r>
          </a:p>
          <a:p>
            <a:endParaRPr lang="en-US" sz="2000" dirty="0"/>
          </a:p>
          <a:p>
            <a:r>
              <a:rPr lang="en-US" sz="2000" dirty="0"/>
              <a:t>      In this excel we can know about the gender and age and classification of an employees </a:t>
            </a:r>
            <a:endParaRPr lang="en-IN"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C68DDC-43AF-B50D-78CA-35E87349C52F}"/>
              </a:ext>
            </a:extLst>
          </p:cNvPr>
          <p:cNvSpPr txBox="1"/>
          <p:nvPr/>
        </p:nvSpPr>
        <p:spPr>
          <a:xfrm>
            <a:off x="1066800" y="1819275"/>
            <a:ext cx="7239000" cy="3170099"/>
          </a:xfrm>
          <a:prstGeom prst="rect">
            <a:avLst/>
          </a:prstGeom>
          <a:noFill/>
        </p:spPr>
        <p:txBody>
          <a:bodyPr wrap="square">
            <a:spAutoFit/>
          </a:bodyPr>
          <a:lstStyle/>
          <a:p>
            <a:r>
              <a:rPr lang="en-US" sz="2000" b="1" dirty="0"/>
              <a:t>Manual Analysis</a:t>
            </a:r>
            <a:r>
              <a:rPr lang="en-US" sz="2000" dirty="0"/>
              <a:t>: Traditional methods of employee performance analysis, such as manual calculations and data entry, are time-consuming, error-prone, and inefficient.</a:t>
            </a:r>
          </a:p>
          <a:p>
            <a:endParaRPr lang="en-US" sz="2000" dirty="0"/>
          </a:p>
          <a:p>
            <a:r>
              <a:rPr lang="en-US" sz="2000" b="1" dirty="0"/>
              <a:t>Lack of Standardization</a:t>
            </a:r>
            <a:r>
              <a:rPr lang="en-US" sz="2000" dirty="0"/>
              <a:t>: Performance metrics and evaluation criteria often vary across departments and organizations, making it difficult to compare and analyze data consistently.</a:t>
            </a:r>
          </a:p>
          <a:p>
            <a:endParaRPr lang="en-US" sz="2000" dirty="0"/>
          </a:p>
          <a:p>
            <a:r>
              <a:rPr lang="en-US" sz="2000" b="1" dirty="0"/>
              <a:t>Limited Insights</a:t>
            </a:r>
            <a:r>
              <a:rPr lang="en-US" sz="2000" dirty="0"/>
              <a:t>: Manual analysis often fails to uncover deeper trends, patterns, or correlations within employee performance data</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In this project we can able to analyze  about the performance of the employee who are working in various departments.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The risk </a:t>
            </a:r>
            <a:r>
              <a:rPr lang="en-US" sz="2400" dirty="0" err="1">
                <a:solidFill>
                  <a:srgbClr val="0D0D0D"/>
                </a:solidFill>
                <a:latin typeface="Times New Roman" panose="02020603050405020304" pitchFamily="18" charset="0"/>
                <a:cs typeface="Times New Roman" panose="02020603050405020304" pitchFamily="18" charset="0"/>
              </a:rPr>
              <a:t>assement</a:t>
            </a:r>
            <a:r>
              <a:rPr lang="en-US" sz="2400" dirty="0">
                <a:solidFill>
                  <a:srgbClr val="0D0D0D"/>
                </a:solidFill>
                <a:latin typeface="Times New Roman" panose="02020603050405020304" pitchFamily="18" charset="0"/>
                <a:cs typeface="Times New Roman" panose="02020603050405020304" pitchFamily="18" charset="0"/>
              </a:rPr>
              <a:t> are data quality, technical issues, user adaptation </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Excel workbook contains visualization tools, report templates etc.</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The project scope is data collection and preparation, data analysis , development of excel based tools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These  data provides domain expertise and guidance.</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0410E9F4-2420-9BC0-1F29-989877E40213}"/>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2826" y="2075688"/>
            <a:ext cx="2762078" cy="1886712"/>
          </a:xfrm>
          <a:prstGeom prst="rect">
            <a:avLst/>
          </a:prstGeom>
        </p:spPr>
      </p:pic>
      <p:pic>
        <p:nvPicPr>
          <p:cNvPr id="11" name="Picture 10">
            <a:extLst>
              <a:ext uri="{FF2B5EF4-FFF2-40B4-BE49-F238E27FC236}">
                <a16:creationId xmlns:a16="http://schemas.microsoft.com/office/drawing/2014/main" id="{1F4D88D6-AA15-D2B6-9246-2AEB2999D9AF}"/>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476750" y="1695450"/>
            <a:ext cx="2600325" cy="1733550"/>
          </a:xfrm>
          <a:prstGeom prst="rect">
            <a:avLst/>
          </a:prstGeom>
        </p:spPr>
      </p:pic>
      <p:sp>
        <p:nvSpPr>
          <p:cNvPr id="12" name="TextBox 11">
            <a:extLst>
              <a:ext uri="{FF2B5EF4-FFF2-40B4-BE49-F238E27FC236}">
                <a16:creationId xmlns:a16="http://schemas.microsoft.com/office/drawing/2014/main" id="{97C4852E-1E64-06FF-1DFF-58ABB97EDC43}"/>
              </a:ext>
            </a:extLst>
          </p:cNvPr>
          <p:cNvSpPr txBox="1"/>
          <p:nvPr/>
        </p:nvSpPr>
        <p:spPr>
          <a:xfrm>
            <a:off x="4476751" y="6597650"/>
            <a:ext cx="2236338" cy="369332"/>
          </a:xfrm>
          <a:prstGeom prst="rect">
            <a:avLst/>
          </a:prstGeom>
          <a:noFill/>
        </p:spPr>
        <p:txBody>
          <a:bodyPr wrap="square" rtlCol="0">
            <a:spAutoFit/>
          </a:bodyPr>
          <a:lstStyle/>
          <a:p>
            <a:r>
              <a:rPr lang="en-IN" sz="900">
                <a:hlinkClick r:id="rId6" tooltip="https://thebluediamondgallery.com/finger01/e/employee.html"/>
              </a:rPr>
              <a:t>This Photo</a:t>
            </a:r>
            <a:r>
              <a:rPr lang="en-IN" sz="900"/>
              <a:t> by Unknown Author is licensed under </a:t>
            </a:r>
            <a:r>
              <a:rPr lang="en-IN" sz="900">
                <a:hlinkClick r:id="rId7" tooltip="https://creativecommons.org/licenses/by-sa/3.0/"/>
              </a:rPr>
              <a:t>CC BY-SA</a:t>
            </a:r>
            <a:endParaRPr lang="en-IN" sz="900"/>
          </a:p>
        </p:txBody>
      </p:sp>
      <p:pic>
        <p:nvPicPr>
          <p:cNvPr id="14" name="Picture 13">
            <a:extLst>
              <a:ext uri="{FF2B5EF4-FFF2-40B4-BE49-F238E27FC236}">
                <a16:creationId xmlns:a16="http://schemas.microsoft.com/office/drawing/2014/main" id="{EBA308E7-1021-4A6E-E363-08AFF085EDFA}"/>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114800" y="4398026"/>
            <a:ext cx="2438400" cy="16703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t>Dataset Description:</a:t>
            </a:r>
          </a:p>
        </p:txBody>
      </p:sp>
      <p:sp>
        <p:nvSpPr>
          <p:cNvPr id="3" name="TextBox 2">
            <a:extLst>
              <a:ext uri="{FF2B5EF4-FFF2-40B4-BE49-F238E27FC236}">
                <a16:creationId xmlns:a16="http://schemas.microsoft.com/office/drawing/2014/main" id="{DA9B6473-5FA0-E09B-E215-04C6599BDFE5}"/>
              </a:ext>
            </a:extLst>
          </p:cNvPr>
          <p:cNvSpPr txBox="1"/>
          <p:nvPr/>
        </p:nvSpPr>
        <p:spPr>
          <a:xfrm>
            <a:off x="1143000" y="1600200"/>
            <a:ext cx="7467600" cy="4524315"/>
          </a:xfrm>
          <a:prstGeom prst="rect">
            <a:avLst/>
          </a:prstGeom>
          <a:noFill/>
        </p:spPr>
        <p:txBody>
          <a:bodyPr wrap="square" rtlCol="0">
            <a:spAutoFit/>
          </a:bodyPr>
          <a:lstStyle/>
          <a:p>
            <a:r>
              <a:rPr lang="en-US" sz="2400" dirty="0"/>
              <a:t>In this data set it contains the details of an employee and their performance. </a:t>
            </a:r>
          </a:p>
          <a:p>
            <a:endParaRPr lang="en-US" sz="2400" dirty="0"/>
          </a:p>
          <a:p>
            <a:r>
              <a:rPr lang="en-US" sz="2400" dirty="0"/>
              <a:t>Employee related  the details like age, </a:t>
            </a:r>
            <a:r>
              <a:rPr lang="en-US" sz="2400" dirty="0" err="1"/>
              <a:t>gender,material</a:t>
            </a:r>
            <a:r>
              <a:rPr lang="en-US" sz="2400" dirty="0"/>
              <a:t> status, their active status, etc. </a:t>
            </a:r>
          </a:p>
          <a:p>
            <a:endParaRPr lang="en-US" sz="2400" dirty="0"/>
          </a:p>
          <a:p>
            <a:r>
              <a:rPr lang="en-US" sz="2400" dirty="0"/>
              <a:t>Performance related details like performance rating, </a:t>
            </a:r>
            <a:r>
              <a:rPr lang="en-US" sz="2400" dirty="0" err="1"/>
              <a:t>Traning</a:t>
            </a:r>
            <a:r>
              <a:rPr lang="en-US" sz="2400" dirty="0"/>
              <a:t> Completion rate.</a:t>
            </a:r>
          </a:p>
          <a:p>
            <a:r>
              <a:rPr lang="en-US" sz="2400" dirty="0"/>
              <a:t>   </a:t>
            </a:r>
          </a:p>
          <a:p>
            <a:r>
              <a:rPr lang="en-US" sz="2400" dirty="0"/>
              <a:t>There are also the category that shows the employees classification type like whether there are working </a:t>
            </a:r>
            <a:r>
              <a:rPr lang="en-IN" sz="2400" dirty="0"/>
              <a:t>Full time workers or part time workers.</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FAA44BF-042E-C87F-8468-C786F50751BF}"/>
              </a:ext>
            </a:extLst>
          </p:cNvPr>
          <p:cNvSpPr txBox="1"/>
          <p:nvPr/>
        </p:nvSpPr>
        <p:spPr>
          <a:xfrm>
            <a:off x="1524000" y="1843950"/>
            <a:ext cx="89916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I have used pivot table to know about   how  many  employees are there in this organization</a:t>
            </a:r>
          </a:p>
          <a:p>
            <a:r>
              <a:rPr lang="en-US" sz="2000" dirty="0"/>
              <a:t>and in which category, gender, age etc.</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 have used if condition to convert the current ratings column which is in the numerical value Into words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 have used conditional formatting  to identify the blank areas ( exit date) and that I have highlighted and I have used filter to clear the blank space and make the analysis more </a:t>
            </a:r>
            <a:r>
              <a:rPr lang="en-US" sz="2000" dirty="0" err="1"/>
              <a:t>easire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2" name="TextBox 1">
            <a:extLst>
              <a:ext uri="{FF2B5EF4-FFF2-40B4-BE49-F238E27FC236}">
                <a16:creationId xmlns:a16="http://schemas.microsoft.com/office/drawing/2014/main" id="{3A3235DF-B4E1-C2B9-19F8-CC5BE637D0FE}"/>
              </a:ext>
            </a:extLst>
          </p:cNvPr>
          <p:cNvSpPr txBox="1"/>
          <p:nvPr/>
        </p:nvSpPr>
        <p:spPr>
          <a:xfrm>
            <a:off x="1828800" y="2253378"/>
            <a:ext cx="8134350" cy="2585323"/>
          </a:xfrm>
          <a:prstGeom prst="rect">
            <a:avLst/>
          </a:prstGeom>
          <a:noFill/>
        </p:spPr>
        <p:txBody>
          <a:bodyPr wrap="square" rtlCol="0">
            <a:spAutoFit/>
          </a:bodyPr>
          <a:lstStyle/>
          <a:p>
            <a:r>
              <a:rPr lang="en-US" dirty="0"/>
              <a:t>In this analysis  the employee performance are analyzed which shows the entire details of</a:t>
            </a:r>
          </a:p>
          <a:p>
            <a:r>
              <a:rPr lang="en-US" dirty="0"/>
              <a:t>the employee like age, gender , date of birth, department which they are currently</a:t>
            </a:r>
          </a:p>
          <a:p>
            <a:r>
              <a:rPr lang="en-US" dirty="0"/>
              <a:t>Working etc.</a:t>
            </a:r>
          </a:p>
          <a:p>
            <a:endParaRPr lang="en-US" dirty="0"/>
          </a:p>
          <a:p>
            <a:r>
              <a:rPr lang="en-US" dirty="0"/>
              <a:t>The pivot table shows result of selected category ( gender) which we select and pivot chart </a:t>
            </a:r>
          </a:p>
          <a:p>
            <a:r>
              <a:rPr lang="en-US" dirty="0"/>
              <a:t>Which Shows the number of male and female workers in a particular department </a:t>
            </a:r>
          </a:p>
          <a:p>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546</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Dharschu R</cp:lastModifiedBy>
  <cp:revision>14</cp:revision>
  <dcterms:created xsi:type="dcterms:W3CDTF">2024-03-29T15:07:22Z</dcterms:created>
  <dcterms:modified xsi:type="dcterms:W3CDTF">2024-08-31T14:32:28Z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