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19A8-4757-4E3E-BC26-02D1A2DF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4109F-3493-4F3A-9FBE-1B91DEF8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312D-43E6-4A0F-888E-278907B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189F-8F7A-45C6-A97E-52BC0544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A0CB-4F12-4F71-962B-0C9D1186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061E-E1B6-4A42-B096-2B80BC4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FC4DF-CDAC-4D1C-BABF-436355F7D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1197-6411-47B5-9B26-F664D3D6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B811-C55A-4833-9F31-696277D0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CF0D-E8CB-4A44-8413-393BF76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4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F96E-66F1-40C7-99AA-141419CDB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1F2C-8853-4F15-87D8-81D95135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5EA7-B5AE-4C47-88DC-872FD33F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82EA-797A-45B4-96D7-ECDC407E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5B46-BE91-439D-BBDD-CCC9D025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9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56A8-89FF-4EE8-9C06-4E5D35E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71E6-2A0F-4EE3-91BE-6535A98B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BC8A-9B26-4535-A19E-D5294DB5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48A2-8DED-40AE-8C71-2F7A84D6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E08D-99A4-404A-8270-BB7A7C8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BE0-4BEE-43B9-9DEC-5704CA9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56E3-2283-4846-A740-E6BDAE3F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6F3E-8B51-4874-AE78-B85980E4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121C-23DF-436A-BA73-8C7C91D8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8CF7-23E0-4EAF-AC3A-02D911B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0D8F-69E6-4FAC-A50F-52CE321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7663-7430-464C-963E-E87C2B78F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0A9A0-D5CE-43EA-BDA4-1DDD1CDF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6296-AE9B-4C2F-BF7A-1F94428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790-49F2-4874-9A48-7EDE106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00E7-E758-4E44-92C2-90DBC45A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3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0CA6-F2BF-4654-AFD0-9E221F2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C6A3-2824-4ABF-A1B6-9229655F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802F-AA98-4802-926A-3699FE2CD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9C064-4F21-405B-8BCA-5F275ECDE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D5B6A-AB42-4900-A2BA-C34C8CB1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5DED1-329E-42EF-A37D-CA00B5EE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B5B10-34FA-4D9B-AF85-4A157362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6D785-94CD-417F-A2BC-4C26B4C2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7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2E2B-DE5E-47DB-B736-194D075C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CB772-C717-44AB-988B-CCA92CC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E845C-106D-4008-A99D-1BA39FB8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CB2BC-102A-418E-895C-DADCCC08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9DFDF-E5BD-431D-8725-61B3E6DB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8D226-958F-476E-B817-57714619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0443-AFE9-4891-BC30-4828B05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5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D215-ABFA-409A-9B90-DEF8B6E8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174C-2F94-408E-84E3-DF064DAC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05F17-F7D6-465B-B982-6D737F8F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6106-171E-4E8E-8EAA-8B01AD9A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E79E-0D33-492D-9FF7-E0CF216C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EAFE-B2E9-4844-A641-D2183A79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212-870C-4936-A4B8-E213601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821E8-5C5E-434C-A653-1B0AC49F8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E6C46-6B29-4E6A-8D9D-2DD7B16E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5242-2D02-438E-8E2B-2C611A5E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23CD-0CD0-40B4-95FD-7D6AD792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DD1B-4C71-457A-95D1-0B08211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8306C-C395-41CB-B804-A136C98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5802-B6B2-4684-BAF0-35DDC5E1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61E7-4B5C-4E23-AD72-485CB214D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D0D4-FA71-40DA-905F-2749A63145E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9DF1-E268-4643-966F-FFB61303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301B-8AD8-4A00-A326-727A4323B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C87C-7C1B-4FBC-97B8-64483C5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6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714-AFF1-4B37-93EE-CFCB4E35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279918"/>
            <a:ext cx="9144000" cy="2387600"/>
          </a:xfrm>
        </p:spPr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CORE JAVA - MINI PROJECT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8285-6AD6-42D1-B1AF-9F2EF61A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90882"/>
            <a:ext cx="11896530" cy="3358600"/>
          </a:xfrm>
        </p:spPr>
        <p:txBody>
          <a:bodyPr>
            <a:normAutofit/>
          </a:bodyPr>
          <a:lstStyle/>
          <a:p>
            <a:pPr algn="ctr"/>
            <a:r>
              <a:rPr lang="en-US" sz="3500" b="1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Interface</a:t>
            </a:r>
          </a:p>
          <a:p>
            <a:pPr algn="ctr"/>
            <a:endParaRPr lang="en-US" sz="2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/>
            <a:r>
              <a:rPr lang="en-US" sz="2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T.Sivasubramanian</a:t>
            </a:r>
            <a:endParaRPr lang="en-US" sz="2600" kern="12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64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936-0B2A-49A9-B64B-C9B2D8F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DB Connection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401F-B0B7-41F4-898A-7BED2E46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DB_USER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DB_NAME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atm_interface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URL gives the path to connect the eclipse with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 is a localhost and the port number 3306 is used here.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this URL the user name and password for the localhost we need to give.</a:t>
            </a:r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135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84E6-1550-45A3-8310-AB4019D6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5892-E9B2-4B07-8451-F11F9808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on “ ATM Interface ” has been developed as the best flexible and efficient project within the available resources and the time.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by only using the core java part.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546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610-B41B-4119-96AB-7AE6C61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178D-9D09-4DCC-91EF-7D31D071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Main Class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operations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MySQLdbConnection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3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B92A-76CE-4B36-BE39-83ACF362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C6BF-9241-486E-824D-468F804D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Automated Teller Machine is a self service banking machine attached to a host computer through a telephone network.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Services available through an ATM includes,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Account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A4AB-BD92-49C3-AB46-BEC469B3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Main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D3D7-41A6-41EF-B85E-23177FA8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this ATM main class it contains the account number and the pin number ,Then it deals with multiple choice according to the user needs.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Already the pin number is connected with the database by the user and it will check with that user account . If both are true it goes on further steps accordingly.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give the choice like Balance Enquiry, withdraw amount, deposit amount and view account info.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C1D8-68F4-4ED0-B4DA-ED085F60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E240-407D-4828-A143-3951B80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ATM Operation class we have declared the method for to check balance , deposit amount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 and check account info.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we have connected to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DB through which the user can access the account with the help of ATM Machine.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91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E8B9-587F-4E4B-8B19-7B751B7D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CD05-CF5B-40D1-AEC0-5813549A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Account info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77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0B87-BACC-441B-A74B-C460141D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27D0-3FE6-45F1-AAEB-CDB5746B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Balance module , the user can check the bank account balance for the existing account of the user .They can check the balance amount and move further for the next operations.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checking the balance, display the user’s current balance.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8BC-5E7B-43FC-852D-6A69F9B6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279A-BB37-46E3-ADD2-7BD1AF4B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Withdraw module , the user can withdraw the amount from their bank account through ATM. When the user is having available balance in the account.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withdrawing the funds, gets the withdrawal amount from the user, deduct it from the total balance, and display the message.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9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12BC-D9D7-4B0D-8012-2008514C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7D4F-3412-426E-81F5-8A7DA585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Deposit module , the user can able to deposit the amount in their account for their needs.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depositing the funds, gets the deposit amount from the user to add, add it to the total balance, and display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81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CORE JAVA - MINI PROJECT</vt:lpstr>
      <vt:lpstr>CONTENTS</vt:lpstr>
      <vt:lpstr>Introduction</vt:lpstr>
      <vt:lpstr>ATM Main Class</vt:lpstr>
      <vt:lpstr>ATM Operations</vt:lpstr>
      <vt:lpstr>Modules</vt:lpstr>
      <vt:lpstr>Balance Enquiry</vt:lpstr>
      <vt:lpstr>Withdraw</vt:lpstr>
      <vt:lpstr>Deposit</vt:lpstr>
      <vt:lpstr>MySQL DB Connection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MINI PROJECT</dc:title>
  <dc:creator>Siva Vicky</dc:creator>
  <cp:lastModifiedBy>Siva Vicky</cp:lastModifiedBy>
  <cp:revision>3</cp:revision>
  <dcterms:created xsi:type="dcterms:W3CDTF">2022-11-26T13:47:16Z</dcterms:created>
  <dcterms:modified xsi:type="dcterms:W3CDTF">2022-11-26T14:30:29Z</dcterms:modified>
</cp:coreProperties>
</file>