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744" r:id="rId1"/>
  </p:sldMasterIdLst>
  <p:notesMasterIdLst>
    <p:notesMasterId r:id="rId2"/>
  </p:notesMasterIdLst>
  <p:sldIdLst>
    <p:sldId id="489" r:id="rId3"/>
    <p:sldId id="490" r:id="rId4"/>
    <p:sldId id="491" r:id="rId5"/>
    <p:sldId id="492" r:id="rId6"/>
    <p:sldId id="493" r:id="rId7"/>
    <p:sldId id="494" r:id="rId8"/>
    <p:sldId id="495" r:id="rId9"/>
    <p:sldId id="496" r:id="rId10"/>
    <p:sldId id="497" r:id="rId11"/>
    <p:sldId id="498" r:id="rId12"/>
    <p:sldId id="500" r:id="rId13"/>
    <p:sldId id="501" r:id="rId14"/>
    <p:sldId id="502" r:id="rId15"/>
    <p:sldId id="503" r:id="rId16"/>
    <p:sldId id="504" r:id="rId17"/>
    <p:sldId id="505" r:id="rId18"/>
    <p:sldId id="506" r:id="rId19"/>
    <p:sldId id="507"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58140"/>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39624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39624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692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4" name="Google Shape;70;p13"/>
          <p:cNvSpPr txBox="1"/>
          <p:nvPr/>
        </p:nvSpPr>
        <p:spPr>
          <a:xfrm>
            <a:off x="5596477" y="3627293"/>
            <a:ext cx="1456920" cy="26919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TextBox 23"/>
          <p:cNvSpPr txBox="1"/>
          <p:nvPr/>
        </p:nvSpPr>
        <p:spPr>
          <a:xfrm>
            <a:off x="5693356" y="3956068"/>
            <a:ext cx="2095554" cy="586739"/>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596" name=""/>
          <p:cNvSpPr txBox="1"/>
          <p:nvPr/>
        </p:nvSpPr>
        <p:spPr>
          <a:xfrm>
            <a:off x="1015643" y="3919491"/>
            <a:ext cx="4000000" cy="497840"/>
          </a:xfrm>
          <a:prstGeom prst="rect"/>
        </p:spPr>
        <p:txBody>
          <a:bodyPr rtlCol="0" wrap="square">
            <a:spAutoFit/>
          </a:bodyPr>
          <a:p>
            <a:pPr indent="0" marL="4763">
              <a:buNone/>
            </a:pPr>
            <a:r>
              <a:rPr sz="1400" lang="en-US">
                <a:solidFill>
                  <a:srgbClr val="000000"/>
                </a:solidFill>
              </a:rPr>
              <a:t>N</a:t>
            </a:r>
            <a:r>
              <a:rPr sz="1400" lang="en-US">
                <a:solidFill>
                  <a:srgbClr val="000000"/>
                </a:solidFill>
              </a:rPr>
              <a:t>a</a:t>
            </a:r>
            <a:r>
              <a:rPr sz="1400" lang="en-US">
                <a:solidFill>
                  <a:srgbClr val="000000"/>
                </a:solidFill>
              </a:rPr>
              <a:t>m</a:t>
            </a:r>
            <a:r>
              <a:rPr sz="1400" lang="en-US">
                <a:solidFill>
                  <a:srgbClr val="000000"/>
                </a:solidFill>
              </a:rPr>
              <a:t>e</a:t>
            </a:r>
            <a:r>
              <a:rPr sz="1400" lang="en-US">
                <a:solidFill>
                  <a:srgbClr val="000000"/>
                </a:solidFill>
              </a:rPr>
              <a:t> </a:t>
            </a:r>
            <a:r>
              <a:rPr sz="1400" lang="en-US">
                <a:solidFill>
                  <a:srgbClr val="000000"/>
                </a:solidFill>
              </a:rPr>
              <a:t>:</a:t>
            </a:r>
            <a:r>
              <a:rPr sz="1400" lang="en-US">
                <a:solidFill>
                  <a:srgbClr val="000000"/>
                </a:solidFill>
              </a:rPr>
              <a:t> </a:t>
            </a:r>
            <a:r>
              <a:rPr sz="1400" lang="en-US">
                <a:solidFill>
                  <a:srgbClr val="000000"/>
                </a:solidFill>
              </a:rPr>
              <a:t>M</a:t>
            </a:r>
            <a:r>
              <a:rPr sz="1400" lang="en-US">
                <a:solidFill>
                  <a:srgbClr val="000000"/>
                </a:solidFill>
              </a:rPr>
              <a:t>.</a:t>
            </a:r>
            <a:r>
              <a:rPr sz="1400" lang="en-US">
                <a:solidFill>
                  <a:srgbClr val="000000"/>
                </a:solidFill>
              </a:rPr>
              <a:t>S</a:t>
            </a:r>
            <a:r>
              <a:rPr sz="1400" lang="en-US">
                <a:solidFill>
                  <a:srgbClr val="000000"/>
                </a:solidFill>
              </a:rPr>
              <a:t>I</a:t>
            </a:r>
            <a:r>
              <a:rPr sz="1400" lang="en-US">
                <a:solidFill>
                  <a:srgbClr val="000000"/>
                </a:solidFill>
              </a:rPr>
              <a:t>V</a:t>
            </a:r>
            <a:r>
              <a:rPr sz="1400" lang="en-US">
                <a:solidFill>
                  <a:srgbClr val="000000"/>
                </a:solidFill>
              </a:rPr>
              <a:t>A</a:t>
            </a:r>
            <a:endParaRPr sz="1400" lang="en-IN">
              <a:solidFill>
                <a:srgbClr val="000000"/>
              </a:solidFill>
            </a:endParaRPr>
          </a:p>
          <a:p>
            <a:pPr indent="0" marL="4763">
              <a:buNone/>
            </a:pPr>
            <a:r>
              <a:rPr sz="1400" lang="en-US">
                <a:solidFill>
                  <a:srgbClr val="000000"/>
                </a:solidFill>
              </a:rPr>
              <a:t>R</a:t>
            </a:r>
            <a:r>
              <a:rPr sz="1400" lang="en-US">
                <a:solidFill>
                  <a:srgbClr val="000000"/>
                </a:solidFill>
              </a:rPr>
              <a:t>e</a:t>
            </a:r>
            <a:r>
              <a:rPr sz="1400" lang="en-US">
                <a:solidFill>
                  <a:srgbClr val="000000"/>
                </a:solidFill>
              </a:rPr>
              <a:t>g</a:t>
            </a:r>
            <a:r>
              <a:rPr sz="1400" lang="en-US">
                <a:solidFill>
                  <a:srgbClr val="000000"/>
                </a:solidFill>
              </a:rPr>
              <a:t> </a:t>
            </a:r>
            <a:r>
              <a:rPr sz="1400" lang="en-US">
                <a:solidFill>
                  <a:srgbClr val="000000"/>
                </a:solidFill>
              </a:rPr>
              <a:t>n</a:t>
            </a:r>
            <a:r>
              <a:rPr sz="1400" lang="en-US">
                <a:solidFill>
                  <a:srgbClr val="000000"/>
                </a:solidFill>
              </a:rPr>
              <a:t>o</a:t>
            </a:r>
            <a:r>
              <a:rPr sz="1400" lang="en-US">
                <a:solidFill>
                  <a:srgbClr val="000000"/>
                </a:solidFill>
              </a:rPr>
              <a:t> </a:t>
            </a:r>
            <a:r>
              <a:rPr sz="1400" lang="en-US">
                <a:solidFill>
                  <a:srgbClr val="000000"/>
                </a:solidFill>
              </a:rPr>
              <a:t>:</a:t>
            </a:r>
            <a:r>
              <a:rPr sz="1400" lang="en-US">
                <a:solidFill>
                  <a:srgbClr val="000000"/>
                </a:solidFill>
              </a:rPr>
              <a:t> </a:t>
            </a:r>
            <a:r>
              <a:rPr sz="1400" lang="en-US">
                <a:solidFill>
                  <a:srgbClr val="000000"/>
                </a:solidFill>
              </a:rPr>
              <a:t>8</a:t>
            </a:r>
            <a:r>
              <a:rPr sz="1400" lang="en-US">
                <a:solidFill>
                  <a:srgbClr val="000000"/>
                </a:solidFill>
              </a:rPr>
              <a:t>1</a:t>
            </a:r>
            <a:r>
              <a:rPr sz="1400" lang="en-US">
                <a:solidFill>
                  <a:srgbClr val="000000"/>
                </a:solidFill>
              </a:rPr>
              <a:t>3</a:t>
            </a:r>
            <a:r>
              <a:rPr sz="1400" lang="en-US">
                <a:solidFill>
                  <a:srgbClr val="000000"/>
                </a:solidFill>
              </a:rPr>
              <a:t>1</a:t>
            </a:r>
            <a:r>
              <a:rPr sz="1400" lang="en-US">
                <a:solidFill>
                  <a:srgbClr val="000000"/>
                </a:solidFill>
              </a:rPr>
              <a:t>2</a:t>
            </a:r>
            <a:r>
              <a:rPr sz="1400" lang="en-US">
                <a:solidFill>
                  <a:srgbClr val="000000"/>
                </a:solidFill>
              </a:rPr>
              <a:t>1</a:t>
            </a:r>
            <a:r>
              <a:rPr sz="1400" lang="en-US">
                <a:solidFill>
                  <a:srgbClr val="000000"/>
                </a:solidFill>
              </a:rPr>
              <a:t>1</a:t>
            </a:r>
            <a:r>
              <a:rPr sz="1400" lang="en-US">
                <a:solidFill>
                  <a:srgbClr val="000000"/>
                </a:solidFill>
              </a:rPr>
              <a:t>0</a:t>
            </a:r>
            <a:r>
              <a:rPr sz="1400" lang="en-US">
                <a:solidFill>
                  <a:srgbClr val="000000"/>
                </a:solidFill>
              </a:rPr>
              <a:t>4</a:t>
            </a:r>
            <a:r>
              <a:rPr sz="1400" lang="en-US">
                <a:solidFill>
                  <a:srgbClr val="000000"/>
                </a:solidFill>
              </a:rPr>
              <a:t>0</a:t>
            </a:r>
            <a:r>
              <a:rPr sz="1400" lang="en-US">
                <a:solidFill>
                  <a:srgbClr val="000000"/>
                </a:solidFill>
              </a:rPr>
              <a:t>4</a:t>
            </a:r>
            <a:r>
              <a:rPr sz="1400" lang="en-US">
                <a:solidFill>
                  <a:srgbClr val="000000"/>
                </a:solidFill>
              </a:rPr>
              <a:t>6</a:t>
            </a:r>
            <a:endParaRPr sz="14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368300"/>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58674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58674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256540"/>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256540"/>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2024-04-05T21:37:02Z</dcterms:created>
  <dcterms:modified xsi:type="dcterms:W3CDTF">2024-04-12T07:07:37Z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a5d256736bc14030bd5aa49b8710b8d1</vt:lpwstr>
  </property>
</Properties>
</file>