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3"/>
  </p:notesMasterIdLst>
  <p:handoutMasterIdLst>
    <p:handoutMasterId r:id="rId14"/>
  </p:handoutMasterIdLst>
  <p:sldIdLst>
    <p:sldId id="442" r:id="rId4"/>
    <p:sldId id="728" r:id="rId5"/>
    <p:sldId id="730" r:id="rId6"/>
    <p:sldId id="731" r:id="rId7"/>
    <p:sldId id="738" r:id="rId8"/>
    <p:sldId id="737" r:id="rId9"/>
    <p:sldId id="736" r:id="rId10"/>
    <p:sldId id="732" r:id="rId11"/>
    <p:sldId id="725" r:id="rId12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=""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88" autoAdjust="0"/>
    <p:restoredTop sz="94394" autoAdjust="0"/>
  </p:normalViewPr>
  <p:slideViewPr>
    <p:cSldViewPr>
      <p:cViewPr varScale="1">
        <p:scale>
          <a:sx n="73" d="100"/>
          <a:sy n="73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4 November 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4 November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4 November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15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4-Nov-22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4-Nov-22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4-Nov-22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BEF2C-2FC6-4550-AD19-8608845C5ED5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4-Nov-22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-2416"/>
            <a:ext cx="61080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NAME</a:t>
            </a:r>
          </a:p>
          <a:p>
            <a:pPr algn="ctr"/>
            <a:r>
              <a:rPr lang="en-US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KEC IDEATHON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728329"/>
            <a:ext cx="8158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Automatic Water sprinkling               </a:t>
            </a:r>
          </a:p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Machine 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02AFFD-8CB1-4416-B227-37B6A21D8984}"/>
              </a:ext>
            </a:extLst>
          </p:cNvPr>
          <p:cNvSpPr txBox="1"/>
          <p:nvPr/>
        </p:nvSpPr>
        <p:spPr>
          <a:xfrm>
            <a:off x="3022199" y="2366005"/>
            <a:ext cx="61080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Lead : </a:t>
            </a:r>
            <a:r>
              <a:rPr lang="en-US" sz="2000" b="1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Siva.K</a:t>
            </a:r>
            <a:r>
              <a:rPr lang="en-US" sz="20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(21BCR051)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Balasubramani.S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( 21BCR004)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Gowtham.G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(21BCR014)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Readiness Level</a:t>
            </a: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30%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with Designation and Department: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  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Dr.S.Karunakaran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Co-Mentor with Designation and Department: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97902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85725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Problem </a:t>
            </a:r>
            <a:endParaRPr lang="en-US" altLang="en-US" sz="4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7" y="1527175"/>
            <a:ext cx="8308033" cy="4572000"/>
          </a:xfrm>
        </p:spPr>
        <p:txBody>
          <a:bodyPr>
            <a:normAutofit/>
          </a:bodyPr>
          <a:lstStyle/>
          <a:p>
            <a:pPr marL="36576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When there is a emergency situation we cannot able to access the motor by physically.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If  we cannot able to off the motor in a correct time there would be lot of       </a:t>
            </a:r>
          </a:p>
          <a:p>
            <a:pPr marL="640080" lvl="1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    water wastage.     </a:t>
            </a:r>
            <a:endParaRPr lang="en-US" sz="28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13320" y="6521276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/>
              <a:t>Use Images / Photos / Video </a:t>
            </a:r>
            <a:r>
              <a:rPr lang="en-US" altLang="en-US" sz="1300" dirty="0"/>
              <a:t>| </a:t>
            </a:r>
            <a:r>
              <a:rPr lang="en-US" altLang="en-US" sz="1300" dirty="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 dirty="0"/>
              <a:t>| </a:t>
            </a:r>
            <a:r>
              <a:rPr lang="en-US" altLang="en-US" sz="1300" b="1" dirty="0"/>
              <a:t>Use bullet points</a:t>
            </a:r>
            <a:endParaRPr lang="en-ZW" altLang="en-US" sz="1300" b="1" dirty="0"/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44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2663" y="2413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D357739-F070-4EFC-A6E5-5A83E9C68C58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622662" y="1600200"/>
            <a:ext cx="8341826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 automation of the watering system we can prevent from water wastage.</a:t>
            </a:r>
            <a:endParaRPr lang="en-US" altLang="en-US" sz="3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By automating the watering system we can control without physically at any time.</a:t>
            </a:r>
            <a:endParaRPr lang="en-US" altLang="en-US" sz="3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3200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3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3200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3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3200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3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39552" y="6521276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/>
              <a:t>Use Images / Photos / Video </a:t>
            </a:r>
            <a:r>
              <a:rPr lang="en-US" altLang="en-US" sz="1300" dirty="0"/>
              <a:t>| </a:t>
            </a:r>
            <a:r>
              <a:rPr lang="en-US" altLang="en-US" sz="1300" dirty="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 dirty="0"/>
              <a:t>| </a:t>
            </a:r>
            <a:r>
              <a:rPr lang="en-US" altLang="en-US" sz="1300" b="1" dirty="0"/>
              <a:t>Use bullet points</a:t>
            </a:r>
            <a:endParaRPr lang="en-ZW" altLang="en-US" sz="1300" b="1" dirty="0"/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53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94519" y="18864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/ Product workflow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C842EBB-16BF-45CC-8C0E-322995EC9A68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13320" y="6525344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/>
              <a:t>Use Images / Photos / Video </a:t>
            </a:r>
            <a:r>
              <a:rPr lang="en-US" altLang="en-US" sz="1300" dirty="0"/>
              <a:t>| </a:t>
            </a:r>
            <a:r>
              <a:rPr lang="en-US" altLang="en-US" sz="1300" dirty="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 dirty="0"/>
              <a:t>| </a:t>
            </a:r>
            <a:r>
              <a:rPr lang="en-US" altLang="en-US" sz="1300" b="1" dirty="0"/>
              <a:t>Use bullet points</a:t>
            </a:r>
            <a:endParaRPr lang="en-ZW" altLang="en-US" sz="1300" b="1" dirty="0"/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pic>
        <p:nvPicPr>
          <p:cNvPr id="1026" name="Picture 2" descr="E:\project AGRI\arduino-based-automatic-plant-irrigation-system-Block-Diagra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63339" y="1622425"/>
            <a:ext cx="6033247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594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pic>
        <p:nvPicPr>
          <p:cNvPr id="4" name="Picture 3" descr="Automatic-Irrigation-System-Circuit-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1000"/>
            <a:ext cx="78486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-1"/>
            <a:ext cx="5105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relayPin</a:t>
            </a:r>
            <a:r>
              <a:rPr lang="en-US" dirty="0" smtClean="0"/>
              <a:t> =4;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sensor_pin</a:t>
            </a:r>
            <a:r>
              <a:rPr lang="en-US" dirty="0" smtClean="0"/>
              <a:t> =A0;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output_value</a:t>
            </a:r>
            <a:r>
              <a:rPr lang="en-US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setup</a:t>
            </a:r>
            <a:r>
              <a:rPr lang="en-US" dirty="0" smtClean="0"/>
              <a:t>(){</a:t>
            </a:r>
            <a:endParaRPr lang="en-US" dirty="0" smtClean="0"/>
          </a:p>
          <a:p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relayPin,OUTPUT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sensor_pin,INPUT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("Reading from sensor...");</a:t>
            </a:r>
          </a:p>
          <a:p>
            <a:r>
              <a:rPr lang="en-US" dirty="0" smtClean="0"/>
              <a:t>delay(2000);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loop</a:t>
            </a:r>
            <a:r>
              <a:rPr lang="en-US" dirty="0" smtClean="0"/>
              <a:t>(){</a:t>
            </a:r>
          </a:p>
          <a:p>
            <a:r>
              <a:rPr lang="en-US" dirty="0" err="1" smtClean="0"/>
              <a:t>output_value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sensor_pin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output_value</a:t>
            </a:r>
            <a:r>
              <a:rPr lang="en-US" dirty="0" smtClean="0"/>
              <a:t> = map(output_value,550,10,0,100);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("Moisture:");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output_value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("%");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output_value</a:t>
            </a:r>
            <a:r>
              <a:rPr lang="en-US" dirty="0" smtClean="0"/>
              <a:t>&lt;20){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relayPin,LOW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  <a:r>
              <a:rPr lang="en-US" dirty="0" smtClean="0"/>
              <a:t>{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relayPin,HIGH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delay(1000);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328" y="165324"/>
            <a:ext cx="8229600" cy="652235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AD06CDB-8126-435F-B087-50E83D3ED686}" type="datetime1">
              <a:rPr lang="en-US" altLang="en-US" smtClean="0">
                <a:solidFill>
                  <a:schemeClr val="tx2"/>
                </a:solidFill>
              </a:rPr>
              <a:pPr/>
              <a:t>11/4/2022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2582B8F-EDB6-4EB6-BECB-F4AE82629125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sz="quarter" idx="1"/>
          </p:nvPr>
        </p:nvSpPr>
        <p:spPr>
          <a:xfrm>
            <a:off x="827583" y="1145654"/>
            <a:ext cx="7996535" cy="50551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Telsco</a:t>
            </a:r>
            <a:r>
              <a:rPr lang="en-US" sz="3200" dirty="0" smtClean="0"/>
              <a:t> Industries Inc., 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 </a:t>
            </a:r>
            <a:r>
              <a:rPr lang="en-US" sz="3200" dirty="0" err="1" smtClean="0"/>
              <a:t>HydroPoint</a:t>
            </a:r>
            <a:r>
              <a:rPr lang="en-US" sz="3200" dirty="0" smtClean="0"/>
              <a:t> Data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Netafim</a:t>
            </a:r>
            <a:r>
              <a:rPr lang="en-US" sz="3200" dirty="0" smtClean="0"/>
              <a:t> Ltd.,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The Toro Company.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 </a:t>
            </a:r>
            <a:r>
              <a:rPr lang="en-US" sz="3200" dirty="0" err="1" smtClean="0"/>
              <a:t>Rachio</a:t>
            </a:r>
            <a:r>
              <a:rPr lang="en-US" sz="3200" dirty="0" smtClean="0"/>
              <a:t> Inc.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Galcon</a:t>
            </a:r>
            <a:r>
              <a:rPr lang="en-US" sz="3200" dirty="0" smtClean="0"/>
              <a:t> Ltd.,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 Hunter Industries Inc.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Valmont Industries, Inc.</a:t>
            </a:r>
            <a:endParaRPr lang="en-US" altLang="en-US" sz="3200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323528" y="6521276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/>
              <a:t>Use Images / Photos / Video </a:t>
            </a:r>
            <a:r>
              <a:rPr lang="en-US" altLang="en-US" sz="1300" dirty="0"/>
              <a:t>| </a:t>
            </a:r>
            <a:r>
              <a:rPr lang="en-US" altLang="en-US" sz="1300" dirty="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 dirty="0"/>
              <a:t>| </a:t>
            </a:r>
            <a:r>
              <a:rPr lang="en-US" altLang="en-US" sz="1300" b="1" dirty="0"/>
              <a:t>Use bullet points</a:t>
            </a:r>
            <a:endParaRPr lang="en-ZW" altLang="en-US" sz="1300" b="1" dirty="0"/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80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8266112" cy="1143000"/>
          </a:xfrm>
        </p:spPr>
        <p:txBody>
          <a:bodyPr/>
          <a:lstStyle/>
          <a:p>
            <a:pPr eaLnBrk="1" hangingPunct="1"/>
            <a:r>
              <a:rPr lang="en-US" altLang="en-US" sz="5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606AF63E-CB20-46A3-87AD-D1F9975CCF8C}" type="slidenum">
              <a:rPr lang="en-US" altLang="en-US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sz="quarter" idx="1"/>
          </p:nvPr>
        </p:nvSpPr>
        <p:spPr>
          <a:xfrm>
            <a:off x="611559" y="1988839"/>
            <a:ext cx="8194303" cy="411033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 The automatic Watering system  process  is more efficient and workers can concentrate on other important farming tasks</a:t>
            </a:r>
            <a:r>
              <a:rPr lang="en-US" sz="2800" dirty="0" smtClean="0"/>
              <a:t>.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341312" y="6521276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/>
              <a:t>Use Images / Photos / Video </a:t>
            </a:r>
            <a:r>
              <a:rPr lang="en-US" altLang="en-US" sz="1300" dirty="0"/>
              <a:t>| </a:t>
            </a:r>
            <a:r>
              <a:rPr lang="en-US" altLang="en-US" sz="1300" dirty="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 dirty="0"/>
              <a:t>| </a:t>
            </a:r>
            <a:r>
              <a:rPr lang="en-US" altLang="en-US" sz="1300" b="1" dirty="0"/>
              <a:t>Use bullet points</a:t>
            </a:r>
            <a:endParaRPr lang="en-ZW" altLang="en-US" sz="1300" b="1" dirty="0"/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60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4659D-7D15-4636-BED0-AAF4BE80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</a:t>
            </a:r>
            <a:r>
              <a:rPr lang="en-IN" sz="6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You !!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080226-49C8-4CEA-9F30-3C02E011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4-Nov-22</a:t>
            </a:fld>
            <a:endParaRPr lang="en-US" dirty="0"/>
          </a:p>
        </p:txBody>
      </p:sp>
      <p:pic>
        <p:nvPicPr>
          <p:cNvPr id="5" name="Picture 4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83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10398</TotalTime>
  <Words>280</Words>
  <Application>Microsoft Office PowerPoint</Application>
  <PresentationFormat>On-screen Show (4:3)</PresentationFormat>
  <Paragraphs>93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Flow</vt:lpstr>
      <vt:lpstr>1_Custom Design</vt:lpstr>
      <vt:lpstr>Custom Design</vt:lpstr>
      <vt:lpstr>Slide 1</vt:lpstr>
      <vt:lpstr>The Problem </vt:lpstr>
      <vt:lpstr>The Solution</vt:lpstr>
      <vt:lpstr>Flowchart / Product workflow</vt:lpstr>
      <vt:lpstr>Slide 5</vt:lpstr>
      <vt:lpstr>Slide 6</vt:lpstr>
      <vt:lpstr>Competitors</vt:lpstr>
      <vt:lpstr>Conclusion</vt:lpstr>
      <vt:lpstr>Slide 9</vt:lpstr>
    </vt:vector>
  </TitlesOfParts>
  <Company>KVITT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Windows User</cp:lastModifiedBy>
  <cp:revision>1423</cp:revision>
  <dcterms:created xsi:type="dcterms:W3CDTF">2013-12-25T07:56:38Z</dcterms:created>
  <dcterms:modified xsi:type="dcterms:W3CDTF">2022-11-04T16:11:29Z</dcterms:modified>
</cp:coreProperties>
</file>