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D041-D362-4ACD-A5FE-2E06C41C8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1FBA8-C578-4B37-87B7-34E48F5BC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2ACA0-6318-480F-AAF0-361C9DFB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045A-F2FF-4787-8630-7EDACDCF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436C-8B97-4CBF-BD2F-A29B13DA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7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422E-759A-4994-8BA8-7E8CFA0C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7BB28-6AA0-4A2A-86CF-A4C5B0134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37C7-A0C4-41F8-8178-B3A38B48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357B4-07E7-46C2-8B55-9D1E5E29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18F8-C818-49B4-8D3D-4BDE3DC1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3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648D6-5B4A-40BB-BC3E-C44AF585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FFE3-DBFE-4D3A-AF6F-BB8DBE6A3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72402-115A-4B2A-94D8-12F5B6D5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D08E6-7F24-4BEF-8641-3C548463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E7C39-D885-402D-86C7-7214BA55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7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CAAB-EC52-4C8B-8EA3-405EE3FA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AF3D9-E6E6-406F-ABF2-106A5890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1B56-2B4C-4E40-A225-9B9508BD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E522-9132-446B-A475-DEE2030F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3F8C-0473-4AE7-8602-5D39DD95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E2E0-DD84-43FF-9C0F-61342D32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9BBE2-EDF3-4F3C-B09C-DA013A85E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A50E0-0D2B-4F20-B179-E4A1B125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10B8F-5386-4E44-AFE1-3E82A898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98C7-A69A-40EB-8D2D-FFC60698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9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6439-0316-4A0F-8317-CD1C0517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0F08-B1CE-4E14-80EC-B9A4E43A9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9E7A1-D300-4A04-ADF4-CC164A8A4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74727-C88E-4384-9220-2925F8D7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3E32A-28DD-4F8E-940D-3D6683A1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3AD82-FF26-4C78-A7EB-7F7BA7C7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7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FCCD-5E3D-4CA5-A984-10105550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41F2-3119-4892-B46A-A9BCB3BA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6EAE3-3282-4A50-824B-938FC3456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DD7FD-A628-4F08-AB3E-4B3BD0ED2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FB808-D3D4-41D4-95A1-5E6057463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3A248-8ACD-416B-9FE5-E3948471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8BCB5-6CC7-49E0-B40B-3A797180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BF512-745D-4515-9AB9-A1AAF896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3698-A1B1-4AF4-ACE1-57B28A09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598C5-17F3-4000-925D-89BA55A0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FB61F-E4CB-4064-9C3B-318919AE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60044-94BE-4BCC-BE84-58E3F9F2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4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B6D1D-B719-4CF7-A737-012009A9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0728C-7715-4080-8ED7-B7CB3B4B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9D5F8-DEAC-4E78-BEC2-409E78FE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5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6A64-AFFF-4121-9BBB-F55CEBA7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3697-17AB-44B1-98BC-53E369A33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8F501-3160-42C0-859E-DFFC014D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AEBD4-C1C8-433A-A4C6-116BD8B0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3BC5-6A31-4B5D-8DC4-D3E60B8F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C0916-32D2-4482-8FCD-F826051B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2FE5-E68D-4939-836B-82E1AACE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F3D31-B0AD-4BBD-A5C9-3292B5D51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CA1F8-88BD-4223-B5F8-9DD6C623E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20DF8-2C67-4831-A3F5-B4DBA3FA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6DD7A-45B1-4C31-9A9C-430E31D0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93626-47B0-42DE-8111-66D38E9C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0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7D4DD-3F24-4A53-B9B5-195CAF92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22734-CAAD-4E43-BCC4-9CEE2355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00A38-8249-42C2-9128-2E9B6ADA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7788C-F5C6-49BD-993C-BE7A4239C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DD91-4D56-4F63-814C-FEE646BCE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5D79-6A54-4655-8ED7-14D697CE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0B7B-97EC-4A4A-B56A-81D9AE95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EFCFB-8908-4B79-8B5D-B5E0309C2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5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0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2019-11-06T06:54:14Z</dcterms:created>
  <dcterms:modified xsi:type="dcterms:W3CDTF">2019-11-06T06:59:01Z</dcterms:modified>
</cp:coreProperties>
</file>