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69" r:id="rId3"/>
    <p:sldId id="257" r:id="rId4"/>
    <p:sldId id="259" r:id="rId5"/>
    <p:sldId id="260" r:id="rId6"/>
    <p:sldId id="270" r:id="rId7"/>
    <p:sldId id="271" r:id="rId8"/>
    <p:sldId id="261" r:id="rId9"/>
    <p:sldId id="273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BD4-4421-4EA6-A678-9FC746800592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0CB-06DE-403E-9A87-BD64622F1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BD4-4421-4EA6-A678-9FC746800592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0CB-06DE-403E-9A87-BD64622F1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BD4-4421-4EA6-A678-9FC746800592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0CB-06DE-403E-9A87-BD64622F1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BD4-4421-4EA6-A678-9FC746800592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0CB-06DE-403E-9A87-BD64622F1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BD4-4421-4EA6-A678-9FC746800592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0CB-06DE-403E-9A87-BD64622F1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BD4-4421-4EA6-A678-9FC746800592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0CB-06DE-403E-9A87-BD64622F1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BD4-4421-4EA6-A678-9FC746800592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0CB-06DE-403E-9A87-BD64622F1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BD4-4421-4EA6-A678-9FC746800592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0CB-06DE-403E-9A87-BD64622F1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BD4-4421-4EA6-A678-9FC746800592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0CB-06DE-403E-9A87-BD64622F1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BD4-4421-4EA6-A678-9FC746800592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0CB-06DE-403E-9A87-BD64622F1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3BD4-4421-4EA6-A678-9FC746800592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B8E20CB-06DE-403E-9A87-BD64622F1B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5B3BD4-4421-4EA6-A678-9FC746800592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8E20CB-06DE-403E-9A87-BD64622F1B9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od_fiber" TargetMode="External"/><Relationship Id="rId2" Type="http://schemas.openxmlformats.org/officeDocument/2006/relationships/hyperlink" Target="http://en.wikipedia.org/wiki/Engineered_woo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://en.wikipedia.org/wiki/Plywoo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5163312"/>
          </a:xfrm>
        </p:spPr>
        <p:txBody>
          <a:bodyPr>
            <a:normAutofit/>
          </a:bodyPr>
          <a:lstStyle/>
          <a:p>
            <a:r>
              <a:rPr lang="en-US" dirty="0" smtClean="0"/>
              <a:t>    THERMAL CONDUCTIVITY </a:t>
            </a:r>
            <a:br>
              <a:rPr lang="en-US" dirty="0" smtClean="0"/>
            </a:br>
            <a:r>
              <a:rPr lang="en-US" dirty="0" smtClean="0"/>
              <a:t>                      OF </a:t>
            </a:r>
            <a:br>
              <a:rPr lang="en-US" dirty="0" smtClean="0"/>
            </a:br>
            <a:r>
              <a:rPr lang="en-US" dirty="0" smtClean="0"/>
              <a:t>       WOOD-BASE FIBER </a:t>
            </a:r>
            <a:br>
              <a:rPr lang="en-US" dirty="0" smtClean="0"/>
            </a:br>
            <a:r>
              <a:rPr lang="en-US" dirty="0" smtClean="0"/>
              <a:t>                    AND </a:t>
            </a:r>
            <a:br>
              <a:rPr lang="en-US" dirty="0" smtClean="0"/>
            </a:br>
            <a:r>
              <a:rPr lang="en-US" dirty="0" smtClean="0"/>
              <a:t>   PARTICLE PANEL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determine the conductivity , the principle is to set a Steady state heat flow conditions between hot plate and cold plate so that there is no lateral heat flow</a:t>
            </a:r>
          </a:p>
          <a:p>
            <a:r>
              <a:rPr lang="en-US" dirty="0" smtClean="0"/>
              <a:t>The standard method requires that the temperature difference between the hot and cold side of the specimen be </a:t>
            </a:r>
            <a:r>
              <a:rPr lang="en-US" dirty="0" err="1" smtClean="0"/>
              <a:t>atleast</a:t>
            </a:r>
            <a:r>
              <a:rPr lang="en-US" dirty="0" smtClean="0"/>
              <a:t> 10 °f and for good insulators it is recommended to be 40°f.</a:t>
            </a:r>
          </a:p>
          <a:p>
            <a:r>
              <a:rPr lang="en-US" dirty="0" smtClean="0"/>
              <a:t>Conductivity vary with mean temperatures. Higher the  mean temperature , higher will be the conductivity. Therefore measurements are made at three different mean temperatures.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Plot of thermal conductivity values </a:t>
            </a:r>
            <a:br>
              <a:rPr lang="en-US" sz="2400" dirty="0" smtClean="0"/>
            </a:br>
            <a:r>
              <a:rPr lang="en-US" sz="2400" dirty="0" smtClean="0"/>
              <a:t>obtained for various mean temperatures for the specially fabricated building fiber-boards and particleboards. </a:t>
            </a: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81200"/>
            <a:ext cx="5867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/>
              <a:t>Thermal conductivity-specific gravity relationship for special building fiberboard made without additives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35163"/>
            <a:ext cx="5638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additives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medium – density hardboard sidings with abnormal additives of resinous materials had greater thermal conductivity values than boards of same density with normal amounts of additives.</a:t>
            </a:r>
          </a:p>
          <a:p>
            <a:r>
              <a:rPr lang="en-US" dirty="0" smtClean="0"/>
              <a:t>Such products are normally manufactured with a density of 40 pounds per cubic foot or less.</a:t>
            </a:r>
            <a:r>
              <a:rPr lang="en-US" dirty="0"/>
              <a:t> </a:t>
            </a:r>
            <a:r>
              <a:rPr lang="en-US" dirty="0" smtClean="0"/>
              <a:t>On that basis, estimated design k equals about 0.65</a:t>
            </a:r>
          </a:p>
          <a:p>
            <a:r>
              <a:rPr lang="en-US" dirty="0" smtClean="0"/>
              <a:t>This is in line with medium density hardboard whose estimated design k equals 0.73 for a maximum density of 50 pounds per cubic foot.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Design curves were developed for thermal conductivity of each type of material based on the specific gravity</a:t>
            </a:r>
          </a:p>
          <a:p>
            <a:r>
              <a:rPr lang="en-US" dirty="0" smtClean="0"/>
              <a:t>It was found that changes in conductivity with mean temperature is significant , however density is a not greatly dependent factor at mean temperatures other than 75°f</a:t>
            </a:r>
          </a:p>
          <a:p>
            <a:r>
              <a:rPr lang="en-US" dirty="0" smtClean="0"/>
              <a:t>The slope of denser products is not consistently steeper than the high density products.</a:t>
            </a:r>
          </a:p>
          <a:p>
            <a:r>
              <a:rPr lang="en-US" dirty="0" smtClean="0"/>
              <a:t>Therefore for conditions other than mean temperature, values were presented which modify thermal conductivity factors</a:t>
            </a:r>
          </a:p>
          <a:p>
            <a:r>
              <a:rPr lang="en-US" dirty="0" smtClean="0"/>
              <a:t>Conductivity values for fiberboards should be increased or decreased 0.00053 </a:t>
            </a:r>
            <a:r>
              <a:rPr lang="en-US" dirty="0" err="1" smtClean="0"/>
              <a:t>B.t.u</a:t>
            </a:r>
            <a:r>
              <a:rPr lang="en-US" dirty="0" smtClean="0"/>
              <a:t> inch per hr sq foot °F  for  each degree increase or decrease in mean temperature.</a:t>
            </a:r>
          </a:p>
          <a:p>
            <a:r>
              <a:rPr lang="en-US" dirty="0" smtClean="0"/>
              <a:t>Similar factor for particle board is 0.00093 </a:t>
            </a:r>
            <a:r>
              <a:rPr lang="en-US" dirty="0" err="1" smtClean="0"/>
              <a:t>B.t.u</a:t>
            </a:r>
            <a:r>
              <a:rPr lang="en-US" dirty="0" smtClean="0"/>
              <a:t> inch per hr sq foot °F 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</a:t>
            </a:r>
            <a:r>
              <a:rPr lang="en-US" sz="3600" dirty="0" smtClean="0"/>
              <a:t>Thank you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CONDUCTIVITY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r>
              <a:rPr lang="en-US" dirty="0" smtClean="0"/>
              <a:t>Physical property that defines the ability of  a substance to conduct heat.</a:t>
            </a:r>
          </a:p>
          <a:p>
            <a:r>
              <a:rPr lang="en-US" dirty="0" smtClean="0"/>
              <a:t>Represented by k </a:t>
            </a:r>
          </a:p>
          <a:p>
            <a:r>
              <a:rPr lang="en-US" dirty="0" smtClean="0"/>
              <a:t>Unit – W/</a:t>
            </a:r>
            <a:r>
              <a:rPr lang="en-US" dirty="0" err="1" smtClean="0"/>
              <a:t>mK</a:t>
            </a:r>
            <a:endParaRPr lang="en-US" dirty="0" smtClean="0"/>
          </a:p>
          <a:p>
            <a:r>
              <a:rPr lang="en-US" dirty="0" smtClean="0"/>
              <a:t>Thermal conductivity of a material depends upon its state  and it is a function of pressure , temperature , humidity and structure.</a:t>
            </a:r>
          </a:p>
          <a:p>
            <a:r>
              <a:rPr lang="en-US" dirty="0" smtClean="0"/>
              <a:t>It can be determined experimentally by measuring rate of heat and temperature gradient in the given material.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Order  of conductivity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metals</a:t>
            </a:r>
          </a:p>
          <a:p>
            <a:r>
              <a:rPr lang="en-US" dirty="0" smtClean="0"/>
              <a:t>Insulating materials</a:t>
            </a:r>
          </a:p>
          <a:p>
            <a:r>
              <a:rPr lang="en-US" dirty="0" smtClean="0"/>
              <a:t>Inorganic liquids</a:t>
            </a:r>
          </a:p>
          <a:p>
            <a:r>
              <a:rPr lang="en-US" dirty="0" smtClean="0"/>
              <a:t>Gases and </a:t>
            </a:r>
            <a:r>
              <a:rPr lang="en-US" dirty="0" err="1" smtClean="0"/>
              <a:t>vapours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Metals            – motion of free electrons</a:t>
            </a:r>
          </a:p>
          <a:p>
            <a:pPr>
              <a:buNone/>
            </a:pPr>
            <a:r>
              <a:rPr lang="en-US" dirty="0" smtClean="0"/>
              <a:t>Insulators       -porous structure and air pockets</a:t>
            </a:r>
          </a:p>
          <a:p>
            <a:pPr>
              <a:buNone/>
            </a:pPr>
            <a:r>
              <a:rPr lang="en-US" dirty="0" smtClean="0"/>
              <a:t>Gases              - negligible molecular interaction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Wood base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Fiberboard</a:t>
            </a:r>
            <a:r>
              <a:rPr lang="en-US" dirty="0" smtClean="0"/>
              <a:t> is a type of </a:t>
            </a:r>
            <a:r>
              <a:rPr lang="en-US" dirty="0" smtClean="0">
                <a:hlinkClick r:id="rId2" tooltip="Engineered wood"/>
              </a:rPr>
              <a:t>engineered wood</a:t>
            </a:r>
            <a:r>
              <a:rPr lang="en-US" dirty="0" smtClean="0"/>
              <a:t> product that is made out of </a:t>
            </a:r>
            <a:r>
              <a:rPr lang="en-US" dirty="0" smtClean="0">
                <a:hlinkClick r:id="rId3" tooltip="Wood fiber"/>
              </a:rPr>
              <a:t>wood fibers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Fiberboard is sometimes used as a synonym for particle board, but particle board usually refers to low-density fiberboard.</a:t>
            </a:r>
          </a:p>
          <a:p>
            <a:r>
              <a:rPr lang="en-US" dirty="0" smtClean="0"/>
              <a:t> </a:t>
            </a:r>
            <a:r>
              <a:rPr lang="en-US" dirty="0" smtClean="0">
                <a:hlinkClick r:id="rId4" tooltip="Plywood"/>
              </a:rPr>
              <a:t>Plywood</a:t>
            </a:r>
            <a:r>
              <a:rPr lang="en-US" dirty="0" smtClean="0"/>
              <a:t> is not a type of fiberboard, as it is made of thin sheets of wood, not wood fibers or particles.</a:t>
            </a:r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53000"/>
            <a:ext cx="2819400" cy="2114550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149" y="4876800"/>
            <a:ext cx="3599851" cy="2395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Thermal insulators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7033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Wood is a porous material which is a combination of solid substance and air pockets (voids).</a:t>
            </a:r>
          </a:p>
          <a:p>
            <a:r>
              <a:rPr lang="en-US" sz="2800" dirty="0" smtClean="0"/>
              <a:t>The resistance of the material and the presence of air pockets which act as typical thermal insulation is the primary cause behind the behavior of wood as an inefficient conductor.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DENSITY AND CONDUCTIVITY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688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Presence of air pockets in wood and wood base materials make them inefficient conductors.</a:t>
            </a:r>
          </a:p>
          <a:p>
            <a:r>
              <a:rPr lang="en-US" dirty="0" smtClean="0"/>
              <a:t>Greater the number of air spaces , lesser is its thermal conductivity. Conversely , lesser the number of air spaces, greater is its conductivity.</a:t>
            </a:r>
          </a:p>
          <a:p>
            <a:r>
              <a:rPr lang="en-US" dirty="0" smtClean="0"/>
              <a:t>Low density wood materials have low conductance and high density wood materials have high conductance.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WOOD BASE FIBER </a:t>
            </a:r>
            <a:br>
              <a:rPr lang="en-US" dirty="0" smtClean="0"/>
            </a:br>
            <a:r>
              <a:rPr lang="en-US" dirty="0" smtClean="0"/>
              <a:t>                     AND</a:t>
            </a:r>
            <a:br>
              <a:rPr lang="en-US" dirty="0" smtClean="0"/>
            </a:br>
            <a:r>
              <a:rPr lang="en-US" dirty="0" smtClean="0"/>
              <a:t> PARTICLE PANEL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8229600" cy="43891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Panel products are obtained by reconstituting and breaking down wood into small components and putting them together again.</a:t>
            </a:r>
          </a:p>
          <a:p>
            <a:r>
              <a:rPr lang="en-US" sz="2800" dirty="0" smtClean="0"/>
              <a:t>The arrangements of small airspaces is different as are the densities.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APPARATUS FOR MEASURING THERMAL CONDUCTIVITY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73152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8392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Forest products laboratory guarded hotplate apparatus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Construction</a:t>
            </a:r>
          </a:p>
          <a:p>
            <a:r>
              <a:rPr lang="en-US" dirty="0" smtClean="0"/>
              <a:t>Refrigerating unit  , with coils immersed in an insulating tank</a:t>
            </a:r>
          </a:p>
          <a:p>
            <a:r>
              <a:rPr lang="en-US" dirty="0" smtClean="0"/>
              <a:t>Pump for supplying coolant to cold plates</a:t>
            </a:r>
          </a:p>
          <a:p>
            <a:r>
              <a:rPr lang="en-US" dirty="0" smtClean="0"/>
              <a:t>Two identical specimens are sandwiched between the hot plate and the cold plates.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348</TotalTime>
  <Words>608</Words>
  <Application>Microsoft Office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    THERMAL CONDUCTIVITY                        OF         WOOD-BASE FIBER                      AND     PARTICLE PANEL MATERIAL</vt:lpstr>
      <vt:lpstr>THERMAL CONDUCTIVITY</vt:lpstr>
      <vt:lpstr> Order  of conductivity </vt:lpstr>
      <vt:lpstr>Wood base materials</vt:lpstr>
      <vt:lpstr>Why Thermal insulators ?</vt:lpstr>
      <vt:lpstr>DENSITY AND CONDUCTIVITY RELATIONSHIP</vt:lpstr>
      <vt:lpstr>       WOOD BASE FIBER                       AND  PARTICLE PANEL MATERIALS</vt:lpstr>
      <vt:lpstr>APPARATUS FOR MEASURING THERMAL CONDUCTIVITY</vt:lpstr>
      <vt:lpstr>Forest products laboratory guarded hotplate apparatus</vt:lpstr>
      <vt:lpstr>Measurement calibration</vt:lpstr>
      <vt:lpstr>Plot of thermal conductivity values  obtained for various mean temperatures for the specially fabricated building fiber-boards and particleboards. </vt:lpstr>
      <vt:lpstr>Thermal conductivity-specific gravity relationship for special building fiberboard made without additives.</vt:lpstr>
      <vt:lpstr>Effect of additives</vt:lpstr>
      <vt:lpstr>Conclusion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33</cp:revision>
  <dcterms:created xsi:type="dcterms:W3CDTF">2012-09-25T12:20:03Z</dcterms:created>
  <dcterms:modified xsi:type="dcterms:W3CDTF">2012-10-10T10:50:58Z</dcterms:modified>
</cp:coreProperties>
</file>