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9.emf"/><Relationship Id="rId5" Type="http://schemas.openxmlformats.org/officeDocument/2006/relationships/image" Target="../media/image11.png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letters-abc-i-alphabet-learn-2077234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pixabay.com/en/letters-abc-p-alphabet-learn-2077242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Incentive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Optimization by 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PRESENTED BY SIVARANJINI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163" y="1557747"/>
            <a:ext cx="2248016" cy="126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7238442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The Company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Lithion power is the largest provider of electric vehicle(e-vehicle) batteries. Drivers rent battery typically for a day and then replace it with a charged battery from the company.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Variable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Variable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Target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69329" y="3146196"/>
            <a:ext cx="1605930" cy="1068729"/>
            <a:chOff x="1474501" y="3837442"/>
            <a:chExt cx="1605930" cy="10687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Driver Incentive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74501" y="4598394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To be Determined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58781" y="3146196"/>
            <a:ext cx="1605303" cy="1107652"/>
            <a:chOff x="3963953" y="3837442"/>
            <a:chExt cx="1605303" cy="110765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Driver Average Speed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63953" y="463731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(Data Available)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620944" cy="1106038"/>
            <a:chOff x="6488272" y="3837442"/>
            <a:chExt cx="1620944" cy="110603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Driver </a:t>
              </a:r>
            </a:p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Over </a:t>
              </a:r>
            </a:p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Speed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517634" y="4635703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(Data Available)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72134"/>
            <a:ext cx="2289049" cy="1438804"/>
            <a:chOff x="1514240" y="4846864"/>
            <a:chExt cx="2289049" cy="143880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46864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Understand Data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11076" y="5547004"/>
              <a:ext cx="18497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4000 Drivers 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&amp; 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Driving History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Step 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1468782"/>
            <a:chOff x="1514240" y="4816886"/>
            <a:chExt cx="2289049" cy="146878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Create a cluster model for drivers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7" y="5547004"/>
              <a:ext cx="18497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 driver Groups &amp; Charge drivers with poor history more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Step 2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1674646"/>
            <a:chOff x="1514240" y="4816886"/>
            <a:chExt cx="2289049" cy="167464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Develop a Incentive Model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17055" y="5537425"/>
              <a:ext cx="18497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Accurately Group using K-means Clustering &amp; check the incentive model mathematically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Step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D7D4B5-73A7-483A-957A-0C822C371787}"/>
              </a:ext>
            </a:extLst>
          </p:cNvPr>
          <p:cNvSpPr/>
          <p:nvPr/>
        </p:nvSpPr>
        <p:spPr>
          <a:xfrm>
            <a:off x="3140285" y="611856"/>
            <a:ext cx="5600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Develop a  variable pricing model based on the driver’s driving history for Lithion power. As the life of a battery depends on factors such as over speeding, distance driven per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8A6CB-D214-43A9-BBD7-CFE681CD4C8B}"/>
              </a:ext>
            </a:extLst>
          </p:cNvPr>
          <p:cNvSpPr txBox="1"/>
          <p:nvPr/>
        </p:nvSpPr>
        <p:spPr>
          <a:xfrm>
            <a:off x="4439644" y="185980"/>
            <a:ext cx="338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19252" y="1877732"/>
              <a:ext cx="2057398" cy="2116678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40558" y="1907374"/>
              <a:ext cx="2057396" cy="2057394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5187" y="1912455"/>
              <a:ext cx="2063138" cy="2047232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2" y="4112242"/>
            <a:ext cx="3048141" cy="1844718"/>
            <a:chOff x="264580" y="4416136"/>
            <a:chExt cx="3048141" cy="184471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Data Analysis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Distribution of Distance &amp; Speed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0" y="5614523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Histogram, Driver Matrix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(Data Visualization)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15798" y="4112242"/>
            <a:ext cx="3048141" cy="2134326"/>
            <a:chOff x="3152736" y="4416136"/>
            <a:chExt cx="3048141" cy="213432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87670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K Means Clustering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Grouping Drivers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Based on History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52736" y="5627132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Elbow Diagram + Hierarchical Clustering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(Machine Learning : Python)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643432" y="4112242"/>
            <a:ext cx="3048141" cy="2146935"/>
            <a:chOff x="6256604" y="4416136"/>
            <a:chExt cx="3048141" cy="214693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Incentive Model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Define the Rental Price according to Groups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256604" y="5639741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Calculate the incentivized pricing for different driver groups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5982784"/>
            <a:ext cx="3197225" cy="662056"/>
            <a:chOff x="764723" y="2277144"/>
            <a:chExt cx="3197225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277144"/>
              <a:ext cx="174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Disadvantages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559898"/>
              <a:ext cx="252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Poor Profit to the company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5140212"/>
            <a:ext cx="3434837" cy="710292"/>
            <a:chOff x="764723" y="3506929"/>
            <a:chExt cx="3434837" cy="71029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506929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Advantages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199" y="3789683"/>
              <a:ext cx="2764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Uniform Pricing for all drivers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04086"/>
            <a:ext cx="3241711" cy="666154"/>
            <a:chOff x="764723" y="4829088"/>
            <a:chExt cx="3241711" cy="666154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65267" y="4829088"/>
              <a:ext cx="218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Static Pricing Model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79686" y="5115657"/>
              <a:ext cx="252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Profit   -  36,00,000 INR 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04022" y="5191191"/>
            <a:ext cx="3905969" cy="675855"/>
            <a:chOff x="4504627" y="3541366"/>
            <a:chExt cx="3905969" cy="67585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54136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Advantages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824120"/>
              <a:ext cx="323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Categorized Drivers &amp; Higher Profit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367415"/>
            <a:ext cx="3802388" cy="867529"/>
            <a:chOff x="4504627" y="4792417"/>
            <a:chExt cx="3802388" cy="867529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792417"/>
              <a:ext cx="256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Dynamic Pricing Model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3" y="5075171"/>
              <a:ext cx="3131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Profit  -  36,90,000 INR (2 Groups)</a:t>
              </a:r>
            </a:p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         -  37,32,900 INR (4 Groups)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093154" y="5940885"/>
            <a:ext cx="3916837" cy="867529"/>
            <a:chOff x="4504627" y="2182942"/>
            <a:chExt cx="3916837" cy="867529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82942"/>
              <a:ext cx="174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Disadvantages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65696"/>
              <a:ext cx="3246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It is dynamic &amp; the group may change as data or driving pattern changes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35B50FA-952A-45DD-A6E8-EE9E499B0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85610"/>
              </p:ext>
            </p:extLst>
          </p:nvPr>
        </p:nvGraphicFramePr>
        <p:xfrm>
          <a:off x="538163" y="26988"/>
          <a:ext cx="8373784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10" imgW="8925055" imgH="3819560" progId="Excel.Sheet.12">
                  <p:embed/>
                </p:oleObj>
              </mc:Choice>
              <mc:Fallback>
                <p:oleObj name="Worksheet" r:id="rId10" imgW="8925055" imgH="38195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163" y="26988"/>
                        <a:ext cx="8373784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Benefits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MLResult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082467"/>
            <a:chOff x="979714" y="4445001"/>
            <a:chExt cx="2336800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4000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Drivers Segmentation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2823921" y="3966907"/>
            <a:ext cx="3406879" cy="1698020"/>
            <a:chOff x="3281121" y="4445001"/>
            <a:chExt cx="3406879" cy="16980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281121" y="4445001"/>
              <a:ext cx="3406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1,32,900 INR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Revenue Maximization Strategy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76411"/>
            <a:ext cx="2396158" cy="1688516"/>
            <a:chOff x="6279854" y="4454505"/>
            <a:chExt cx="2396158" cy="168851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339212" y="4454505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4% Inc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Overall Impact </a:t>
              </a:r>
            </a:p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on </a:t>
              </a:r>
            </a:p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Profit (Incentive)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>
              <a:off x="4159783" y="2611063"/>
              <a:ext cx="127680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6817269" y="2611063"/>
              <a:ext cx="1279484" cy="128753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8538" y="2611062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7F685-E472-401B-8DDA-5215A3A07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302176" cy="3282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18236-8A41-4385-B1C5-52DBCA3A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73" y="0"/>
            <a:ext cx="3770026" cy="3282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CA66B-72E6-436F-B97D-B9E272F5E2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34" r="11967" b="4896"/>
          <a:stretch/>
        </p:blipFill>
        <p:spPr>
          <a:xfrm>
            <a:off x="4302178" y="3282846"/>
            <a:ext cx="7884823" cy="3548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E327B-FB9D-4162-923B-9E1021076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99" y="0"/>
            <a:ext cx="4107302" cy="3282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89BA6-F40B-48C1-8E84-40099E096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5" y="3282847"/>
            <a:ext cx="4302177" cy="3548914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CE15398-54F1-4466-97BA-DA727695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68628"/>
              </p:ext>
            </p:extLst>
          </p:nvPr>
        </p:nvGraphicFramePr>
        <p:xfrm>
          <a:off x="3195403" y="2534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5403" y="2534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320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</vt:lpstr>
      <vt:lpstr>Microsoft Excel Worksheet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user</cp:lastModifiedBy>
  <cp:revision>30</cp:revision>
  <dcterms:created xsi:type="dcterms:W3CDTF">2017-01-05T13:17:27Z</dcterms:created>
  <dcterms:modified xsi:type="dcterms:W3CDTF">2019-12-26T15:49:56Z</dcterms:modified>
</cp:coreProperties>
</file>