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60" r:id="rId4"/>
    <p:sldId id="263" r:id="rId5"/>
    <p:sldId id="264" r:id="rId6"/>
    <p:sldId id="261" r:id="rId7"/>
    <p:sldId id="265" r:id="rId8"/>
    <p:sldId id="267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355" r:id="rId17"/>
    <p:sldId id="35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8F47D-5FB6-46D0-9169-1F6AC979E8A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4A0F-A6C1-4FB0-AFA1-DA945193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2C07-87EE-4562-8394-CF2471244B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analysisfactor.com/factor-analysis-1-introduc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2.svg"/><Relationship Id="rId10" Type="http://schemas.openxmlformats.org/officeDocument/2006/relationships/image" Target="../media/image49.png"/><Relationship Id="rId4" Type="http://schemas.openxmlformats.org/officeDocument/2006/relationships/image" Target="../media/image1.png"/><Relationship Id="rId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260769"/>
            <a:ext cx="12194114" cy="1597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0384" y="5275220"/>
            <a:ext cx="11231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000" b="1" dirty="0">
                <a:solidFill>
                  <a:schemeClr val="bg1"/>
                </a:solidFill>
              </a:rPr>
              <a:t>Reliability modeling</a:t>
            </a:r>
            <a:r>
              <a:rPr lang="en-US" sz="2000" dirty="0">
                <a:solidFill>
                  <a:schemeClr val="bg1"/>
                </a:solidFill>
              </a:rPr>
              <a:t> is the process of predicting or understanding the </a:t>
            </a:r>
            <a:r>
              <a:rPr lang="en-US" sz="2000" b="1" dirty="0">
                <a:solidFill>
                  <a:schemeClr val="bg1"/>
                </a:solidFill>
              </a:rPr>
              <a:t>reliability</a:t>
            </a:r>
            <a:r>
              <a:rPr lang="en-US" sz="2000" dirty="0">
                <a:solidFill>
                  <a:schemeClr val="bg1"/>
                </a:solidFill>
              </a:rPr>
              <a:t> of a component or system prior to its implementation. The chosen domain is healthcare &amp; the system is composed of components that are essentially </a:t>
            </a:r>
            <a:r>
              <a:rPr lang="en-US" sz="2000" dirty="0" err="1">
                <a:solidFill>
                  <a:schemeClr val="bg1"/>
                </a:solidFill>
              </a:rPr>
              <a:t>physico</a:t>
            </a:r>
            <a:r>
              <a:rPr lang="en-US" sz="2000" dirty="0">
                <a:solidFill>
                  <a:schemeClr val="bg1"/>
                </a:solidFill>
              </a:rPr>
              <a:t>-chemical properties of a drug &amp; their interaction with a living cell. The tool could be seen as a key to eliminate manual experiments &amp; save cost hence the data is cooked from real time experiments &amp; analytical measurements. Assumption made: the parameters vary linearly.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8626" y="3155868"/>
            <a:ext cx="73152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2701" y="2386541"/>
            <a:ext cx="1535723" cy="1538655"/>
            <a:chOff x="1112967" y="2659673"/>
            <a:chExt cx="1535723" cy="1538655"/>
          </a:xfrm>
        </p:grpSpPr>
        <p:grpSp>
          <p:nvGrpSpPr>
            <p:cNvPr id="33" name="Group 32"/>
            <p:cNvGrpSpPr/>
            <p:nvPr/>
          </p:nvGrpSpPr>
          <p:grpSpPr>
            <a:xfrm>
              <a:off x="1112967" y="2659673"/>
              <a:ext cx="1535723" cy="1538655"/>
              <a:chOff x="4709747" y="1208942"/>
              <a:chExt cx="1535723" cy="153865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583787" y="3135181"/>
              <a:ext cx="594083" cy="587639"/>
              <a:chOff x="2311401" y="612776"/>
              <a:chExt cx="1709738" cy="1627188"/>
            </a:xfrm>
            <a:solidFill>
              <a:schemeClr val="bg1"/>
            </a:solidFill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2311401" y="612776"/>
                <a:ext cx="1276350" cy="1490663"/>
              </a:xfrm>
              <a:custGeom>
                <a:avLst/>
                <a:gdLst>
                  <a:gd name="T0" fmla="*/ 2141 w 2411"/>
                  <a:gd name="T1" fmla="*/ 0 h 2818"/>
                  <a:gd name="T2" fmla="*/ 2219 w 2411"/>
                  <a:gd name="T3" fmla="*/ 12 h 2818"/>
                  <a:gd name="T4" fmla="*/ 2288 w 2411"/>
                  <a:gd name="T5" fmla="*/ 45 h 2818"/>
                  <a:gd name="T6" fmla="*/ 2345 w 2411"/>
                  <a:gd name="T7" fmla="*/ 95 h 2818"/>
                  <a:gd name="T8" fmla="*/ 2386 w 2411"/>
                  <a:gd name="T9" fmla="*/ 159 h 2818"/>
                  <a:gd name="T10" fmla="*/ 2408 w 2411"/>
                  <a:gd name="T11" fmla="*/ 234 h 2818"/>
                  <a:gd name="T12" fmla="*/ 2411 w 2411"/>
                  <a:gd name="T13" fmla="*/ 1716 h 2818"/>
                  <a:gd name="T14" fmla="*/ 2142 w 2411"/>
                  <a:gd name="T15" fmla="*/ 474 h 2818"/>
                  <a:gd name="T16" fmla="*/ 2132 w 2411"/>
                  <a:gd name="T17" fmla="*/ 409 h 2818"/>
                  <a:gd name="T18" fmla="*/ 2102 w 2411"/>
                  <a:gd name="T19" fmla="*/ 353 h 2818"/>
                  <a:gd name="T20" fmla="*/ 2056 w 2411"/>
                  <a:gd name="T21" fmla="*/ 309 h 2818"/>
                  <a:gd name="T22" fmla="*/ 1999 w 2411"/>
                  <a:gd name="T23" fmla="*/ 279 h 2818"/>
                  <a:gd name="T24" fmla="*/ 1934 w 2411"/>
                  <a:gd name="T25" fmla="*/ 269 h 2818"/>
                  <a:gd name="T26" fmla="*/ 445 w 2411"/>
                  <a:gd name="T27" fmla="*/ 272 h 2818"/>
                  <a:gd name="T28" fmla="*/ 382 w 2411"/>
                  <a:gd name="T29" fmla="*/ 292 h 2818"/>
                  <a:gd name="T30" fmla="*/ 330 w 2411"/>
                  <a:gd name="T31" fmla="*/ 329 h 2818"/>
                  <a:gd name="T32" fmla="*/ 292 w 2411"/>
                  <a:gd name="T33" fmla="*/ 379 h 2818"/>
                  <a:gd name="T34" fmla="*/ 271 w 2411"/>
                  <a:gd name="T35" fmla="*/ 440 h 2818"/>
                  <a:gd name="T36" fmla="*/ 269 w 2411"/>
                  <a:gd name="T37" fmla="*/ 2338 h 2818"/>
                  <a:gd name="T38" fmla="*/ 279 w 2411"/>
                  <a:gd name="T39" fmla="*/ 2403 h 2818"/>
                  <a:gd name="T40" fmla="*/ 309 w 2411"/>
                  <a:gd name="T41" fmla="*/ 2459 h 2818"/>
                  <a:gd name="T42" fmla="*/ 355 w 2411"/>
                  <a:gd name="T43" fmla="*/ 2503 h 2818"/>
                  <a:gd name="T44" fmla="*/ 412 w 2411"/>
                  <a:gd name="T45" fmla="*/ 2533 h 2818"/>
                  <a:gd name="T46" fmla="*/ 479 w 2411"/>
                  <a:gd name="T47" fmla="*/ 2543 h 2818"/>
                  <a:gd name="T48" fmla="*/ 1098 w 2411"/>
                  <a:gd name="T49" fmla="*/ 2579 h 2818"/>
                  <a:gd name="T50" fmla="*/ 1144 w 2411"/>
                  <a:gd name="T51" fmla="*/ 2648 h 2818"/>
                  <a:gd name="T52" fmla="*/ 1202 w 2411"/>
                  <a:gd name="T53" fmla="*/ 2710 h 2818"/>
                  <a:gd name="T54" fmla="*/ 272 w 2411"/>
                  <a:gd name="T55" fmla="*/ 2818 h 2818"/>
                  <a:gd name="T56" fmla="*/ 194 w 2411"/>
                  <a:gd name="T57" fmla="*/ 2807 h 2818"/>
                  <a:gd name="T58" fmla="*/ 123 w 2411"/>
                  <a:gd name="T59" fmla="*/ 2773 h 2818"/>
                  <a:gd name="T60" fmla="*/ 66 w 2411"/>
                  <a:gd name="T61" fmla="*/ 2723 h 2818"/>
                  <a:gd name="T62" fmla="*/ 25 w 2411"/>
                  <a:gd name="T63" fmla="*/ 2660 h 2818"/>
                  <a:gd name="T64" fmla="*/ 3 w 2411"/>
                  <a:gd name="T65" fmla="*/ 2585 h 2818"/>
                  <a:gd name="T66" fmla="*/ 0 w 2411"/>
                  <a:gd name="T67" fmla="*/ 263 h 2818"/>
                  <a:gd name="T68" fmla="*/ 11 w 2411"/>
                  <a:gd name="T69" fmla="*/ 187 h 2818"/>
                  <a:gd name="T70" fmla="*/ 42 w 2411"/>
                  <a:gd name="T71" fmla="*/ 120 h 2818"/>
                  <a:gd name="T72" fmla="*/ 89 w 2411"/>
                  <a:gd name="T73" fmla="*/ 66 h 2818"/>
                  <a:gd name="T74" fmla="*/ 151 w 2411"/>
                  <a:gd name="T75" fmla="*/ 25 h 2818"/>
                  <a:gd name="T76" fmla="*/ 222 w 2411"/>
                  <a:gd name="T77" fmla="*/ 3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11" h="2818">
                    <a:moveTo>
                      <a:pt x="261" y="0"/>
                    </a:moveTo>
                    <a:lnTo>
                      <a:pt x="2141" y="0"/>
                    </a:lnTo>
                    <a:lnTo>
                      <a:pt x="2181" y="3"/>
                    </a:lnTo>
                    <a:lnTo>
                      <a:pt x="2219" y="12"/>
                    </a:lnTo>
                    <a:lnTo>
                      <a:pt x="2255" y="26"/>
                    </a:lnTo>
                    <a:lnTo>
                      <a:pt x="2288" y="45"/>
                    </a:lnTo>
                    <a:lnTo>
                      <a:pt x="2318" y="68"/>
                    </a:lnTo>
                    <a:lnTo>
                      <a:pt x="2345" y="95"/>
                    </a:lnTo>
                    <a:lnTo>
                      <a:pt x="2368" y="126"/>
                    </a:lnTo>
                    <a:lnTo>
                      <a:pt x="2386" y="159"/>
                    </a:lnTo>
                    <a:lnTo>
                      <a:pt x="2400" y="195"/>
                    </a:lnTo>
                    <a:lnTo>
                      <a:pt x="2408" y="234"/>
                    </a:lnTo>
                    <a:lnTo>
                      <a:pt x="2411" y="274"/>
                    </a:lnTo>
                    <a:lnTo>
                      <a:pt x="2411" y="1716"/>
                    </a:lnTo>
                    <a:lnTo>
                      <a:pt x="2142" y="2036"/>
                    </a:lnTo>
                    <a:lnTo>
                      <a:pt x="2142" y="474"/>
                    </a:lnTo>
                    <a:lnTo>
                      <a:pt x="2140" y="440"/>
                    </a:lnTo>
                    <a:lnTo>
                      <a:pt x="2132" y="409"/>
                    </a:lnTo>
                    <a:lnTo>
                      <a:pt x="2119" y="379"/>
                    </a:lnTo>
                    <a:lnTo>
                      <a:pt x="2102" y="353"/>
                    </a:lnTo>
                    <a:lnTo>
                      <a:pt x="2081" y="329"/>
                    </a:lnTo>
                    <a:lnTo>
                      <a:pt x="2056" y="309"/>
                    </a:lnTo>
                    <a:lnTo>
                      <a:pt x="2029" y="292"/>
                    </a:lnTo>
                    <a:lnTo>
                      <a:pt x="1999" y="279"/>
                    </a:lnTo>
                    <a:lnTo>
                      <a:pt x="1967" y="272"/>
                    </a:lnTo>
                    <a:lnTo>
                      <a:pt x="1934" y="269"/>
                    </a:lnTo>
                    <a:lnTo>
                      <a:pt x="479" y="269"/>
                    </a:lnTo>
                    <a:lnTo>
                      <a:pt x="445" y="272"/>
                    </a:lnTo>
                    <a:lnTo>
                      <a:pt x="412" y="279"/>
                    </a:lnTo>
                    <a:lnTo>
                      <a:pt x="382" y="292"/>
                    </a:lnTo>
                    <a:lnTo>
                      <a:pt x="355" y="309"/>
                    </a:lnTo>
                    <a:lnTo>
                      <a:pt x="330" y="329"/>
                    </a:lnTo>
                    <a:lnTo>
                      <a:pt x="309" y="353"/>
                    </a:lnTo>
                    <a:lnTo>
                      <a:pt x="292" y="379"/>
                    </a:lnTo>
                    <a:lnTo>
                      <a:pt x="279" y="409"/>
                    </a:lnTo>
                    <a:lnTo>
                      <a:pt x="271" y="440"/>
                    </a:lnTo>
                    <a:lnTo>
                      <a:pt x="269" y="474"/>
                    </a:lnTo>
                    <a:lnTo>
                      <a:pt x="269" y="2338"/>
                    </a:lnTo>
                    <a:lnTo>
                      <a:pt x="271" y="2371"/>
                    </a:lnTo>
                    <a:lnTo>
                      <a:pt x="279" y="2403"/>
                    </a:lnTo>
                    <a:lnTo>
                      <a:pt x="292" y="2432"/>
                    </a:lnTo>
                    <a:lnTo>
                      <a:pt x="309" y="2459"/>
                    </a:lnTo>
                    <a:lnTo>
                      <a:pt x="330" y="2483"/>
                    </a:lnTo>
                    <a:lnTo>
                      <a:pt x="355" y="2503"/>
                    </a:lnTo>
                    <a:lnTo>
                      <a:pt x="382" y="2520"/>
                    </a:lnTo>
                    <a:lnTo>
                      <a:pt x="412" y="2533"/>
                    </a:lnTo>
                    <a:lnTo>
                      <a:pt x="445" y="2540"/>
                    </a:lnTo>
                    <a:lnTo>
                      <a:pt x="479" y="2543"/>
                    </a:lnTo>
                    <a:lnTo>
                      <a:pt x="1080" y="2543"/>
                    </a:lnTo>
                    <a:lnTo>
                      <a:pt x="1098" y="2579"/>
                    </a:lnTo>
                    <a:lnTo>
                      <a:pt x="1119" y="2615"/>
                    </a:lnTo>
                    <a:lnTo>
                      <a:pt x="1144" y="2648"/>
                    </a:lnTo>
                    <a:lnTo>
                      <a:pt x="1171" y="2680"/>
                    </a:lnTo>
                    <a:lnTo>
                      <a:pt x="1202" y="2710"/>
                    </a:lnTo>
                    <a:lnTo>
                      <a:pt x="1328" y="2818"/>
                    </a:lnTo>
                    <a:lnTo>
                      <a:pt x="272" y="2818"/>
                    </a:lnTo>
                    <a:lnTo>
                      <a:pt x="232" y="2815"/>
                    </a:lnTo>
                    <a:lnTo>
                      <a:pt x="194" y="2807"/>
                    </a:lnTo>
                    <a:lnTo>
                      <a:pt x="157" y="2793"/>
                    </a:lnTo>
                    <a:lnTo>
                      <a:pt x="123" y="2773"/>
                    </a:lnTo>
                    <a:lnTo>
                      <a:pt x="93" y="2750"/>
                    </a:lnTo>
                    <a:lnTo>
                      <a:pt x="66" y="2723"/>
                    </a:lnTo>
                    <a:lnTo>
                      <a:pt x="43" y="2693"/>
                    </a:lnTo>
                    <a:lnTo>
                      <a:pt x="25" y="2660"/>
                    </a:lnTo>
                    <a:lnTo>
                      <a:pt x="11" y="2623"/>
                    </a:lnTo>
                    <a:lnTo>
                      <a:pt x="3" y="2585"/>
                    </a:lnTo>
                    <a:lnTo>
                      <a:pt x="0" y="2544"/>
                    </a:lnTo>
                    <a:lnTo>
                      <a:pt x="0" y="263"/>
                    </a:lnTo>
                    <a:lnTo>
                      <a:pt x="3" y="224"/>
                    </a:lnTo>
                    <a:lnTo>
                      <a:pt x="11" y="187"/>
                    </a:lnTo>
                    <a:lnTo>
                      <a:pt x="24" y="153"/>
                    </a:lnTo>
                    <a:lnTo>
                      <a:pt x="42" y="120"/>
                    </a:lnTo>
                    <a:lnTo>
                      <a:pt x="63" y="91"/>
                    </a:lnTo>
                    <a:lnTo>
                      <a:pt x="89" y="66"/>
                    </a:lnTo>
                    <a:lnTo>
                      <a:pt x="118" y="44"/>
                    </a:lnTo>
                    <a:lnTo>
                      <a:pt x="151" y="25"/>
                    </a:lnTo>
                    <a:lnTo>
                      <a:pt x="185" y="12"/>
                    </a:lnTo>
                    <a:lnTo>
                      <a:pt x="222" y="3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2565401" y="938214"/>
                <a:ext cx="781050" cy="141288"/>
              </a:xfrm>
              <a:custGeom>
                <a:avLst/>
                <a:gdLst>
                  <a:gd name="T0" fmla="*/ 134 w 1474"/>
                  <a:gd name="T1" fmla="*/ 0 h 269"/>
                  <a:gd name="T2" fmla="*/ 1341 w 1474"/>
                  <a:gd name="T3" fmla="*/ 0 h 269"/>
                  <a:gd name="T4" fmla="*/ 1368 w 1474"/>
                  <a:gd name="T5" fmla="*/ 3 h 269"/>
                  <a:gd name="T6" fmla="*/ 1393 w 1474"/>
                  <a:gd name="T7" fmla="*/ 11 h 269"/>
                  <a:gd name="T8" fmla="*/ 1416 w 1474"/>
                  <a:gd name="T9" fmla="*/ 23 h 269"/>
                  <a:gd name="T10" fmla="*/ 1435 w 1474"/>
                  <a:gd name="T11" fmla="*/ 40 h 269"/>
                  <a:gd name="T12" fmla="*/ 1452 w 1474"/>
                  <a:gd name="T13" fmla="*/ 59 h 269"/>
                  <a:gd name="T14" fmla="*/ 1464 w 1474"/>
                  <a:gd name="T15" fmla="*/ 82 h 269"/>
                  <a:gd name="T16" fmla="*/ 1471 w 1474"/>
                  <a:gd name="T17" fmla="*/ 107 h 269"/>
                  <a:gd name="T18" fmla="*/ 1474 w 1474"/>
                  <a:gd name="T19" fmla="*/ 134 h 269"/>
                  <a:gd name="T20" fmla="*/ 1471 w 1474"/>
                  <a:gd name="T21" fmla="*/ 161 h 269"/>
                  <a:gd name="T22" fmla="*/ 1464 w 1474"/>
                  <a:gd name="T23" fmla="*/ 186 h 269"/>
                  <a:gd name="T24" fmla="*/ 1451 w 1474"/>
                  <a:gd name="T25" fmla="*/ 209 h 269"/>
                  <a:gd name="T26" fmla="*/ 1435 w 1474"/>
                  <a:gd name="T27" fmla="*/ 229 h 269"/>
                  <a:gd name="T28" fmla="*/ 1416 w 1474"/>
                  <a:gd name="T29" fmla="*/ 246 h 269"/>
                  <a:gd name="T30" fmla="*/ 1393 w 1474"/>
                  <a:gd name="T31" fmla="*/ 258 h 269"/>
                  <a:gd name="T32" fmla="*/ 1368 w 1474"/>
                  <a:gd name="T33" fmla="*/ 266 h 269"/>
                  <a:gd name="T34" fmla="*/ 1341 w 1474"/>
                  <a:gd name="T35" fmla="*/ 269 h 269"/>
                  <a:gd name="T36" fmla="*/ 134 w 1474"/>
                  <a:gd name="T37" fmla="*/ 269 h 269"/>
                  <a:gd name="T38" fmla="*/ 107 w 1474"/>
                  <a:gd name="T39" fmla="*/ 266 h 269"/>
                  <a:gd name="T40" fmla="*/ 82 w 1474"/>
                  <a:gd name="T41" fmla="*/ 258 h 269"/>
                  <a:gd name="T42" fmla="*/ 59 w 1474"/>
                  <a:gd name="T43" fmla="*/ 246 h 269"/>
                  <a:gd name="T44" fmla="*/ 39 w 1474"/>
                  <a:gd name="T45" fmla="*/ 229 h 269"/>
                  <a:gd name="T46" fmla="*/ 23 w 1474"/>
                  <a:gd name="T47" fmla="*/ 209 h 269"/>
                  <a:gd name="T48" fmla="*/ 11 w 1474"/>
                  <a:gd name="T49" fmla="*/ 186 h 269"/>
                  <a:gd name="T50" fmla="*/ 3 w 1474"/>
                  <a:gd name="T51" fmla="*/ 161 h 269"/>
                  <a:gd name="T52" fmla="*/ 0 w 1474"/>
                  <a:gd name="T53" fmla="*/ 134 h 269"/>
                  <a:gd name="T54" fmla="*/ 3 w 1474"/>
                  <a:gd name="T55" fmla="*/ 107 h 269"/>
                  <a:gd name="T56" fmla="*/ 11 w 1474"/>
                  <a:gd name="T57" fmla="*/ 82 h 269"/>
                  <a:gd name="T58" fmla="*/ 23 w 1474"/>
                  <a:gd name="T59" fmla="*/ 59 h 269"/>
                  <a:gd name="T60" fmla="*/ 39 w 1474"/>
                  <a:gd name="T61" fmla="*/ 40 h 269"/>
                  <a:gd name="T62" fmla="*/ 59 w 1474"/>
                  <a:gd name="T63" fmla="*/ 23 h 269"/>
                  <a:gd name="T64" fmla="*/ 82 w 1474"/>
                  <a:gd name="T65" fmla="*/ 11 h 269"/>
                  <a:gd name="T66" fmla="*/ 107 w 1474"/>
                  <a:gd name="T67" fmla="*/ 3 h 269"/>
                  <a:gd name="T68" fmla="*/ 134 w 1474"/>
                  <a:gd name="T6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9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3"/>
                    </a:lnTo>
                    <a:lnTo>
                      <a:pt x="1393" y="11"/>
                    </a:lnTo>
                    <a:lnTo>
                      <a:pt x="1416" y="23"/>
                    </a:lnTo>
                    <a:lnTo>
                      <a:pt x="1435" y="40"/>
                    </a:lnTo>
                    <a:lnTo>
                      <a:pt x="1452" y="59"/>
                    </a:lnTo>
                    <a:lnTo>
                      <a:pt x="1464" y="82"/>
                    </a:lnTo>
                    <a:lnTo>
                      <a:pt x="1471" y="107"/>
                    </a:lnTo>
                    <a:lnTo>
                      <a:pt x="1474" y="134"/>
                    </a:lnTo>
                    <a:lnTo>
                      <a:pt x="1471" y="161"/>
                    </a:lnTo>
                    <a:lnTo>
                      <a:pt x="1464" y="186"/>
                    </a:lnTo>
                    <a:lnTo>
                      <a:pt x="1451" y="209"/>
                    </a:lnTo>
                    <a:lnTo>
                      <a:pt x="1435" y="229"/>
                    </a:lnTo>
                    <a:lnTo>
                      <a:pt x="1416" y="246"/>
                    </a:lnTo>
                    <a:lnTo>
                      <a:pt x="1393" y="258"/>
                    </a:lnTo>
                    <a:lnTo>
                      <a:pt x="1368" y="266"/>
                    </a:lnTo>
                    <a:lnTo>
                      <a:pt x="1341" y="269"/>
                    </a:lnTo>
                    <a:lnTo>
                      <a:pt x="134" y="269"/>
                    </a:lnTo>
                    <a:lnTo>
                      <a:pt x="107" y="266"/>
                    </a:lnTo>
                    <a:lnTo>
                      <a:pt x="82" y="258"/>
                    </a:lnTo>
                    <a:lnTo>
                      <a:pt x="59" y="246"/>
                    </a:lnTo>
                    <a:lnTo>
                      <a:pt x="39" y="229"/>
                    </a:lnTo>
                    <a:lnTo>
                      <a:pt x="23" y="209"/>
                    </a:lnTo>
                    <a:lnTo>
                      <a:pt x="11" y="186"/>
                    </a:lnTo>
                    <a:lnTo>
                      <a:pt x="3" y="161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59"/>
                    </a:lnTo>
                    <a:lnTo>
                      <a:pt x="39" y="40"/>
                    </a:lnTo>
                    <a:lnTo>
                      <a:pt x="59" y="23"/>
                    </a:lnTo>
                    <a:lnTo>
                      <a:pt x="82" y="11"/>
                    </a:lnTo>
                    <a:lnTo>
                      <a:pt x="107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2565401" y="1174751"/>
                <a:ext cx="781050" cy="141288"/>
              </a:xfrm>
              <a:custGeom>
                <a:avLst/>
                <a:gdLst>
                  <a:gd name="T0" fmla="*/ 134 w 1474"/>
                  <a:gd name="T1" fmla="*/ 0 h 268"/>
                  <a:gd name="T2" fmla="*/ 1341 w 1474"/>
                  <a:gd name="T3" fmla="*/ 0 h 268"/>
                  <a:gd name="T4" fmla="*/ 1368 w 1474"/>
                  <a:gd name="T5" fmla="*/ 2 h 268"/>
                  <a:gd name="T6" fmla="*/ 1393 w 1474"/>
                  <a:gd name="T7" fmla="*/ 10 h 268"/>
                  <a:gd name="T8" fmla="*/ 1416 w 1474"/>
                  <a:gd name="T9" fmla="*/ 22 h 268"/>
                  <a:gd name="T10" fmla="*/ 1435 w 1474"/>
                  <a:gd name="T11" fmla="*/ 39 h 268"/>
                  <a:gd name="T12" fmla="*/ 1452 w 1474"/>
                  <a:gd name="T13" fmla="*/ 58 h 268"/>
                  <a:gd name="T14" fmla="*/ 1464 w 1474"/>
                  <a:gd name="T15" fmla="*/ 82 h 268"/>
                  <a:gd name="T16" fmla="*/ 1471 w 1474"/>
                  <a:gd name="T17" fmla="*/ 107 h 268"/>
                  <a:gd name="T18" fmla="*/ 1474 w 1474"/>
                  <a:gd name="T19" fmla="*/ 134 h 268"/>
                  <a:gd name="T20" fmla="*/ 1471 w 1474"/>
                  <a:gd name="T21" fmla="*/ 161 h 268"/>
                  <a:gd name="T22" fmla="*/ 1464 w 1474"/>
                  <a:gd name="T23" fmla="*/ 186 h 268"/>
                  <a:gd name="T24" fmla="*/ 1451 w 1474"/>
                  <a:gd name="T25" fmla="*/ 209 h 268"/>
                  <a:gd name="T26" fmla="*/ 1435 w 1474"/>
                  <a:gd name="T27" fmla="*/ 229 h 268"/>
                  <a:gd name="T28" fmla="*/ 1416 w 1474"/>
                  <a:gd name="T29" fmla="*/ 245 h 268"/>
                  <a:gd name="T30" fmla="*/ 1393 w 1474"/>
                  <a:gd name="T31" fmla="*/ 257 h 268"/>
                  <a:gd name="T32" fmla="*/ 1368 w 1474"/>
                  <a:gd name="T33" fmla="*/ 265 h 268"/>
                  <a:gd name="T34" fmla="*/ 1341 w 1474"/>
                  <a:gd name="T35" fmla="*/ 268 h 268"/>
                  <a:gd name="T36" fmla="*/ 134 w 1474"/>
                  <a:gd name="T37" fmla="*/ 268 h 268"/>
                  <a:gd name="T38" fmla="*/ 107 w 1474"/>
                  <a:gd name="T39" fmla="*/ 265 h 268"/>
                  <a:gd name="T40" fmla="*/ 82 w 1474"/>
                  <a:gd name="T41" fmla="*/ 257 h 268"/>
                  <a:gd name="T42" fmla="*/ 59 w 1474"/>
                  <a:gd name="T43" fmla="*/ 245 h 268"/>
                  <a:gd name="T44" fmla="*/ 39 w 1474"/>
                  <a:gd name="T45" fmla="*/ 229 h 268"/>
                  <a:gd name="T46" fmla="*/ 23 w 1474"/>
                  <a:gd name="T47" fmla="*/ 209 h 268"/>
                  <a:gd name="T48" fmla="*/ 11 w 1474"/>
                  <a:gd name="T49" fmla="*/ 186 h 268"/>
                  <a:gd name="T50" fmla="*/ 3 w 1474"/>
                  <a:gd name="T51" fmla="*/ 161 h 268"/>
                  <a:gd name="T52" fmla="*/ 0 w 1474"/>
                  <a:gd name="T53" fmla="*/ 134 h 268"/>
                  <a:gd name="T54" fmla="*/ 3 w 1474"/>
                  <a:gd name="T55" fmla="*/ 107 h 268"/>
                  <a:gd name="T56" fmla="*/ 11 w 1474"/>
                  <a:gd name="T57" fmla="*/ 82 h 268"/>
                  <a:gd name="T58" fmla="*/ 23 w 1474"/>
                  <a:gd name="T59" fmla="*/ 58 h 268"/>
                  <a:gd name="T60" fmla="*/ 39 w 1474"/>
                  <a:gd name="T61" fmla="*/ 39 h 268"/>
                  <a:gd name="T62" fmla="*/ 59 w 1474"/>
                  <a:gd name="T63" fmla="*/ 22 h 268"/>
                  <a:gd name="T64" fmla="*/ 82 w 1474"/>
                  <a:gd name="T65" fmla="*/ 10 h 268"/>
                  <a:gd name="T66" fmla="*/ 107 w 1474"/>
                  <a:gd name="T67" fmla="*/ 2 h 268"/>
                  <a:gd name="T68" fmla="*/ 134 w 1474"/>
                  <a:gd name="T6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8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2"/>
                    </a:lnTo>
                    <a:lnTo>
                      <a:pt x="1393" y="10"/>
                    </a:lnTo>
                    <a:lnTo>
                      <a:pt x="1416" y="22"/>
                    </a:lnTo>
                    <a:lnTo>
                      <a:pt x="1435" y="39"/>
                    </a:lnTo>
                    <a:lnTo>
                      <a:pt x="1452" y="58"/>
                    </a:lnTo>
                    <a:lnTo>
                      <a:pt x="1464" y="82"/>
                    </a:lnTo>
                    <a:lnTo>
                      <a:pt x="1471" y="107"/>
                    </a:lnTo>
                    <a:lnTo>
                      <a:pt x="1474" y="134"/>
                    </a:lnTo>
                    <a:lnTo>
                      <a:pt x="1471" y="161"/>
                    </a:lnTo>
                    <a:lnTo>
                      <a:pt x="1464" y="186"/>
                    </a:lnTo>
                    <a:lnTo>
                      <a:pt x="1451" y="209"/>
                    </a:lnTo>
                    <a:lnTo>
                      <a:pt x="1435" y="229"/>
                    </a:lnTo>
                    <a:lnTo>
                      <a:pt x="1416" y="245"/>
                    </a:lnTo>
                    <a:lnTo>
                      <a:pt x="1393" y="257"/>
                    </a:lnTo>
                    <a:lnTo>
                      <a:pt x="1368" y="265"/>
                    </a:lnTo>
                    <a:lnTo>
                      <a:pt x="1341" y="268"/>
                    </a:lnTo>
                    <a:lnTo>
                      <a:pt x="134" y="268"/>
                    </a:lnTo>
                    <a:lnTo>
                      <a:pt x="107" y="265"/>
                    </a:lnTo>
                    <a:lnTo>
                      <a:pt x="82" y="257"/>
                    </a:lnTo>
                    <a:lnTo>
                      <a:pt x="59" y="245"/>
                    </a:lnTo>
                    <a:lnTo>
                      <a:pt x="39" y="229"/>
                    </a:lnTo>
                    <a:lnTo>
                      <a:pt x="23" y="209"/>
                    </a:lnTo>
                    <a:lnTo>
                      <a:pt x="11" y="186"/>
                    </a:lnTo>
                    <a:lnTo>
                      <a:pt x="3" y="161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58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2565401" y="1411289"/>
                <a:ext cx="781050" cy="138113"/>
              </a:xfrm>
              <a:custGeom>
                <a:avLst/>
                <a:gdLst>
                  <a:gd name="T0" fmla="*/ 134 w 1474"/>
                  <a:gd name="T1" fmla="*/ 0 h 262"/>
                  <a:gd name="T2" fmla="*/ 1341 w 1474"/>
                  <a:gd name="T3" fmla="*/ 0 h 262"/>
                  <a:gd name="T4" fmla="*/ 1368 w 1474"/>
                  <a:gd name="T5" fmla="*/ 3 h 262"/>
                  <a:gd name="T6" fmla="*/ 1393 w 1474"/>
                  <a:gd name="T7" fmla="*/ 10 h 262"/>
                  <a:gd name="T8" fmla="*/ 1416 w 1474"/>
                  <a:gd name="T9" fmla="*/ 22 h 262"/>
                  <a:gd name="T10" fmla="*/ 1435 w 1474"/>
                  <a:gd name="T11" fmla="*/ 38 h 262"/>
                  <a:gd name="T12" fmla="*/ 1452 w 1474"/>
                  <a:gd name="T13" fmla="*/ 57 h 262"/>
                  <a:gd name="T14" fmla="*/ 1464 w 1474"/>
                  <a:gd name="T15" fmla="*/ 79 h 262"/>
                  <a:gd name="T16" fmla="*/ 1471 w 1474"/>
                  <a:gd name="T17" fmla="*/ 104 h 262"/>
                  <a:gd name="T18" fmla="*/ 1474 w 1474"/>
                  <a:gd name="T19" fmla="*/ 131 h 262"/>
                  <a:gd name="T20" fmla="*/ 1471 w 1474"/>
                  <a:gd name="T21" fmla="*/ 158 h 262"/>
                  <a:gd name="T22" fmla="*/ 1464 w 1474"/>
                  <a:gd name="T23" fmla="*/ 183 h 262"/>
                  <a:gd name="T24" fmla="*/ 1451 w 1474"/>
                  <a:gd name="T25" fmla="*/ 205 h 262"/>
                  <a:gd name="T26" fmla="*/ 1435 w 1474"/>
                  <a:gd name="T27" fmla="*/ 225 h 262"/>
                  <a:gd name="T28" fmla="*/ 1416 w 1474"/>
                  <a:gd name="T29" fmla="*/ 240 h 262"/>
                  <a:gd name="T30" fmla="*/ 1393 w 1474"/>
                  <a:gd name="T31" fmla="*/ 252 h 262"/>
                  <a:gd name="T32" fmla="*/ 1368 w 1474"/>
                  <a:gd name="T33" fmla="*/ 259 h 262"/>
                  <a:gd name="T34" fmla="*/ 1341 w 1474"/>
                  <a:gd name="T35" fmla="*/ 262 h 262"/>
                  <a:gd name="T36" fmla="*/ 134 w 1474"/>
                  <a:gd name="T37" fmla="*/ 262 h 262"/>
                  <a:gd name="T38" fmla="*/ 107 w 1474"/>
                  <a:gd name="T39" fmla="*/ 259 h 262"/>
                  <a:gd name="T40" fmla="*/ 82 w 1474"/>
                  <a:gd name="T41" fmla="*/ 252 h 262"/>
                  <a:gd name="T42" fmla="*/ 59 w 1474"/>
                  <a:gd name="T43" fmla="*/ 240 h 262"/>
                  <a:gd name="T44" fmla="*/ 39 w 1474"/>
                  <a:gd name="T45" fmla="*/ 225 h 262"/>
                  <a:gd name="T46" fmla="*/ 23 w 1474"/>
                  <a:gd name="T47" fmla="*/ 205 h 262"/>
                  <a:gd name="T48" fmla="*/ 11 w 1474"/>
                  <a:gd name="T49" fmla="*/ 183 h 262"/>
                  <a:gd name="T50" fmla="*/ 3 w 1474"/>
                  <a:gd name="T51" fmla="*/ 158 h 262"/>
                  <a:gd name="T52" fmla="*/ 0 w 1474"/>
                  <a:gd name="T53" fmla="*/ 131 h 262"/>
                  <a:gd name="T54" fmla="*/ 3 w 1474"/>
                  <a:gd name="T55" fmla="*/ 104 h 262"/>
                  <a:gd name="T56" fmla="*/ 11 w 1474"/>
                  <a:gd name="T57" fmla="*/ 79 h 262"/>
                  <a:gd name="T58" fmla="*/ 23 w 1474"/>
                  <a:gd name="T59" fmla="*/ 57 h 262"/>
                  <a:gd name="T60" fmla="*/ 39 w 1474"/>
                  <a:gd name="T61" fmla="*/ 38 h 262"/>
                  <a:gd name="T62" fmla="*/ 59 w 1474"/>
                  <a:gd name="T63" fmla="*/ 22 h 262"/>
                  <a:gd name="T64" fmla="*/ 82 w 1474"/>
                  <a:gd name="T65" fmla="*/ 10 h 262"/>
                  <a:gd name="T66" fmla="*/ 107 w 1474"/>
                  <a:gd name="T67" fmla="*/ 3 h 262"/>
                  <a:gd name="T68" fmla="*/ 134 w 1474"/>
                  <a:gd name="T6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2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3"/>
                    </a:lnTo>
                    <a:lnTo>
                      <a:pt x="1393" y="10"/>
                    </a:lnTo>
                    <a:lnTo>
                      <a:pt x="1416" y="22"/>
                    </a:lnTo>
                    <a:lnTo>
                      <a:pt x="1435" y="38"/>
                    </a:lnTo>
                    <a:lnTo>
                      <a:pt x="1452" y="57"/>
                    </a:lnTo>
                    <a:lnTo>
                      <a:pt x="1464" y="79"/>
                    </a:lnTo>
                    <a:lnTo>
                      <a:pt x="1471" y="104"/>
                    </a:lnTo>
                    <a:lnTo>
                      <a:pt x="1474" y="131"/>
                    </a:lnTo>
                    <a:lnTo>
                      <a:pt x="1471" y="158"/>
                    </a:lnTo>
                    <a:lnTo>
                      <a:pt x="1464" y="183"/>
                    </a:lnTo>
                    <a:lnTo>
                      <a:pt x="1451" y="205"/>
                    </a:lnTo>
                    <a:lnTo>
                      <a:pt x="1435" y="225"/>
                    </a:lnTo>
                    <a:lnTo>
                      <a:pt x="1416" y="240"/>
                    </a:lnTo>
                    <a:lnTo>
                      <a:pt x="1393" y="252"/>
                    </a:lnTo>
                    <a:lnTo>
                      <a:pt x="1368" y="259"/>
                    </a:lnTo>
                    <a:lnTo>
                      <a:pt x="1341" y="262"/>
                    </a:lnTo>
                    <a:lnTo>
                      <a:pt x="134" y="262"/>
                    </a:lnTo>
                    <a:lnTo>
                      <a:pt x="107" y="259"/>
                    </a:lnTo>
                    <a:lnTo>
                      <a:pt x="82" y="252"/>
                    </a:lnTo>
                    <a:lnTo>
                      <a:pt x="59" y="240"/>
                    </a:lnTo>
                    <a:lnTo>
                      <a:pt x="39" y="225"/>
                    </a:lnTo>
                    <a:lnTo>
                      <a:pt x="23" y="205"/>
                    </a:lnTo>
                    <a:lnTo>
                      <a:pt x="11" y="183"/>
                    </a:lnTo>
                    <a:lnTo>
                      <a:pt x="3" y="158"/>
                    </a:lnTo>
                    <a:lnTo>
                      <a:pt x="0" y="131"/>
                    </a:lnTo>
                    <a:lnTo>
                      <a:pt x="3" y="104"/>
                    </a:lnTo>
                    <a:lnTo>
                      <a:pt x="11" y="79"/>
                    </a:lnTo>
                    <a:lnTo>
                      <a:pt x="23" y="57"/>
                    </a:lnTo>
                    <a:lnTo>
                      <a:pt x="39" y="38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2565401" y="1636714"/>
                <a:ext cx="431800" cy="139700"/>
              </a:xfrm>
              <a:custGeom>
                <a:avLst/>
                <a:gdLst>
                  <a:gd name="T0" fmla="*/ 134 w 816"/>
                  <a:gd name="T1" fmla="*/ 0 h 262"/>
                  <a:gd name="T2" fmla="*/ 816 w 816"/>
                  <a:gd name="T3" fmla="*/ 0 h 262"/>
                  <a:gd name="T4" fmla="*/ 777 w 816"/>
                  <a:gd name="T5" fmla="*/ 22 h 262"/>
                  <a:gd name="T6" fmla="*/ 738 w 816"/>
                  <a:gd name="T7" fmla="*/ 49 h 262"/>
                  <a:gd name="T8" fmla="*/ 704 w 816"/>
                  <a:gd name="T9" fmla="*/ 78 h 262"/>
                  <a:gd name="T10" fmla="*/ 671 w 816"/>
                  <a:gd name="T11" fmla="*/ 112 h 262"/>
                  <a:gd name="T12" fmla="*/ 644 w 816"/>
                  <a:gd name="T13" fmla="*/ 148 h 262"/>
                  <a:gd name="T14" fmla="*/ 620 w 816"/>
                  <a:gd name="T15" fmla="*/ 186 h 262"/>
                  <a:gd name="T16" fmla="*/ 600 w 816"/>
                  <a:gd name="T17" fmla="*/ 225 h 262"/>
                  <a:gd name="T18" fmla="*/ 584 w 816"/>
                  <a:gd name="T19" fmla="*/ 262 h 262"/>
                  <a:gd name="T20" fmla="*/ 134 w 816"/>
                  <a:gd name="T21" fmla="*/ 262 h 262"/>
                  <a:gd name="T22" fmla="*/ 107 w 816"/>
                  <a:gd name="T23" fmla="*/ 259 h 262"/>
                  <a:gd name="T24" fmla="*/ 82 w 816"/>
                  <a:gd name="T25" fmla="*/ 252 h 262"/>
                  <a:gd name="T26" fmla="*/ 59 w 816"/>
                  <a:gd name="T27" fmla="*/ 240 h 262"/>
                  <a:gd name="T28" fmla="*/ 39 w 816"/>
                  <a:gd name="T29" fmla="*/ 224 h 262"/>
                  <a:gd name="T30" fmla="*/ 23 w 816"/>
                  <a:gd name="T31" fmla="*/ 205 h 262"/>
                  <a:gd name="T32" fmla="*/ 10 w 816"/>
                  <a:gd name="T33" fmla="*/ 183 h 262"/>
                  <a:gd name="T34" fmla="*/ 3 w 816"/>
                  <a:gd name="T35" fmla="*/ 158 h 262"/>
                  <a:gd name="T36" fmla="*/ 0 w 816"/>
                  <a:gd name="T37" fmla="*/ 132 h 262"/>
                  <a:gd name="T38" fmla="*/ 3 w 816"/>
                  <a:gd name="T39" fmla="*/ 105 h 262"/>
                  <a:gd name="T40" fmla="*/ 10 w 816"/>
                  <a:gd name="T41" fmla="*/ 80 h 262"/>
                  <a:gd name="T42" fmla="*/ 23 w 816"/>
                  <a:gd name="T43" fmla="*/ 58 h 262"/>
                  <a:gd name="T44" fmla="*/ 39 w 816"/>
                  <a:gd name="T45" fmla="*/ 39 h 262"/>
                  <a:gd name="T46" fmla="*/ 59 w 816"/>
                  <a:gd name="T47" fmla="*/ 22 h 262"/>
                  <a:gd name="T48" fmla="*/ 82 w 816"/>
                  <a:gd name="T49" fmla="*/ 10 h 262"/>
                  <a:gd name="T50" fmla="*/ 107 w 816"/>
                  <a:gd name="T51" fmla="*/ 2 h 262"/>
                  <a:gd name="T52" fmla="*/ 134 w 816"/>
                  <a:gd name="T5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16" h="262">
                    <a:moveTo>
                      <a:pt x="134" y="0"/>
                    </a:moveTo>
                    <a:lnTo>
                      <a:pt x="816" y="0"/>
                    </a:lnTo>
                    <a:lnTo>
                      <a:pt x="777" y="22"/>
                    </a:lnTo>
                    <a:lnTo>
                      <a:pt x="738" y="49"/>
                    </a:lnTo>
                    <a:lnTo>
                      <a:pt x="704" y="78"/>
                    </a:lnTo>
                    <a:lnTo>
                      <a:pt x="671" y="112"/>
                    </a:lnTo>
                    <a:lnTo>
                      <a:pt x="644" y="148"/>
                    </a:lnTo>
                    <a:lnTo>
                      <a:pt x="620" y="186"/>
                    </a:lnTo>
                    <a:lnTo>
                      <a:pt x="600" y="225"/>
                    </a:lnTo>
                    <a:lnTo>
                      <a:pt x="584" y="262"/>
                    </a:lnTo>
                    <a:lnTo>
                      <a:pt x="134" y="262"/>
                    </a:lnTo>
                    <a:lnTo>
                      <a:pt x="107" y="259"/>
                    </a:lnTo>
                    <a:lnTo>
                      <a:pt x="82" y="252"/>
                    </a:lnTo>
                    <a:lnTo>
                      <a:pt x="59" y="240"/>
                    </a:lnTo>
                    <a:lnTo>
                      <a:pt x="39" y="224"/>
                    </a:lnTo>
                    <a:lnTo>
                      <a:pt x="23" y="205"/>
                    </a:lnTo>
                    <a:lnTo>
                      <a:pt x="10" y="183"/>
                    </a:lnTo>
                    <a:lnTo>
                      <a:pt x="3" y="158"/>
                    </a:lnTo>
                    <a:lnTo>
                      <a:pt x="0" y="132"/>
                    </a:lnTo>
                    <a:lnTo>
                      <a:pt x="3" y="105"/>
                    </a:lnTo>
                    <a:lnTo>
                      <a:pt x="10" y="80"/>
                    </a:lnTo>
                    <a:lnTo>
                      <a:pt x="23" y="58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3221039" y="1636714"/>
                <a:ext cx="125413" cy="93663"/>
              </a:xfrm>
              <a:custGeom>
                <a:avLst/>
                <a:gdLst>
                  <a:gd name="T0" fmla="*/ 0 w 236"/>
                  <a:gd name="T1" fmla="*/ 0 h 177"/>
                  <a:gd name="T2" fmla="*/ 102 w 236"/>
                  <a:gd name="T3" fmla="*/ 0 h 177"/>
                  <a:gd name="T4" fmla="*/ 129 w 236"/>
                  <a:gd name="T5" fmla="*/ 3 h 177"/>
                  <a:gd name="T6" fmla="*/ 154 w 236"/>
                  <a:gd name="T7" fmla="*/ 10 h 177"/>
                  <a:gd name="T8" fmla="*/ 177 w 236"/>
                  <a:gd name="T9" fmla="*/ 22 h 177"/>
                  <a:gd name="T10" fmla="*/ 196 w 236"/>
                  <a:gd name="T11" fmla="*/ 39 h 177"/>
                  <a:gd name="T12" fmla="*/ 213 w 236"/>
                  <a:gd name="T13" fmla="*/ 59 h 177"/>
                  <a:gd name="T14" fmla="*/ 225 w 236"/>
                  <a:gd name="T15" fmla="*/ 81 h 177"/>
                  <a:gd name="T16" fmla="*/ 233 w 236"/>
                  <a:gd name="T17" fmla="*/ 106 h 177"/>
                  <a:gd name="T18" fmla="*/ 236 w 236"/>
                  <a:gd name="T19" fmla="*/ 133 h 177"/>
                  <a:gd name="T20" fmla="*/ 234 w 236"/>
                  <a:gd name="T21" fmla="*/ 156 h 177"/>
                  <a:gd name="T22" fmla="*/ 228 w 236"/>
                  <a:gd name="T23" fmla="*/ 177 h 177"/>
                  <a:gd name="T24" fmla="*/ 95 w 236"/>
                  <a:gd name="T25" fmla="*/ 63 h 177"/>
                  <a:gd name="T26" fmla="*/ 72 w 236"/>
                  <a:gd name="T27" fmla="*/ 45 h 177"/>
                  <a:gd name="T28" fmla="*/ 49 w 236"/>
                  <a:gd name="T29" fmla="*/ 28 h 177"/>
                  <a:gd name="T30" fmla="*/ 25 w 236"/>
                  <a:gd name="T31" fmla="*/ 12 h 177"/>
                  <a:gd name="T32" fmla="*/ 0 w 236"/>
                  <a:gd name="T3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77">
                    <a:moveTo>
                      <a:pt x="0" y="0"/>
                    </a:moveTo>
                    <a:lnTo>
                      <a:pt x="102" y="0"/>
                    </a:lnTo>
                    <a:lnTo>
                      <a:pt x="129" y="3"/>
                    </a:lnTo>
                    <a:lnTo>
                      <a:pt x="154" y="10"/>
                    </a:lnTo>
                    <a:lnTo>
                      <a:pt x="177" y="22"/>
                    </a:lnTo>
                    <a:lnTo>
                      <a:pt x="196" y="39"/>
                    </a:lnTo>
                    <a:lnTo>
                      <a:pt x="213" y="59"/>
                    </a:lnTo>
                    <a:lnTo>
                      <a:pt x="225" y="81"/>
                    </a:lnTo>
                    <a:lnTo>
                      <a:pt x="233" y="106"/>
                    </a:lnTo>
                    <a:lnTo>
                      <a:pt x="236" y="133"/>
                    </a:lnTo>
                    <a:lnTo>
                      <a:pt x="234" y="156"/>
                    </a:lnTo>
                    <a:lnTo>
                      <a:pt x="228" y="177"/>
                    </a:lnTo>
                    <a:lnTo>
                      <a:pt x="95" y="63"/>
                    </a:lnTo>
                    <a:lnTo>
                      <a:pt x="72" y="45"/>
                    </a:lnTo>
                    <a:lnTo>
                      <a:pt x="49" y="28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2986089" y="1417639"/>
                <a:ext cx="1035050" cy="822325"/>
              </a:xfrm>
              <a:custGeom>
                <a:avLst/>
                <a:gdLst>
                  <a:gd name="T0" fmla="*/ 1719 w 1957"/>
                  <a:gd name="T1" fmla="*/ 0 h 1553"/>
                  <a:gd name="T2" fmla="*/ 1752 w 1957"/>
                  <a:gd name="T3" fmla="*/ 2 h 1553"/>
                  <a:gd name="T4" fmla="*/ 1784 w 1957"/>
                  <a:gd name="T5" fmla="*/ 9 h 1553"/>
                  <a:gd name="T6" fmla="*/ 1816 w 1957"/>
                  <a:gd name="T7" fmla="*/ 20 h 1553"/>
                  <a:gd name="T8" fmla="*/ 1845 w 1957"/>
                  <a:gd name="T9" fmla="*/ 36 h 1553"/>
                  <a:gd name="T10" fmla="*/ 1873 w 1957"/>
                  <a:gd name="T11" fmla="*/ 56 h 1553"/>
                  <a:gd name="T12" fmla="*/ 1898 w 1957"/>
                  <a:gd name="T13" fmla="*/ 81 h 1553"/>
                  <a:gd name="T14" fmla="*/ 1920 w 1957"/>
                  <a:gd name="T15" fmla="*/ 108 h 1553"/>
                  <a:gd name="T16" fmla="*/ 1935 w 1957"/>
                  <a:gd name="T17" fmla="*/ 137 h 1553"/>
                  <a:gd name="T18" fmla="*/ 1947 w 1957"/>
                  <a:gd name="T19" fmla="*/ 169 h 1553"/>
                  <a:gd name="T20" fmla="*/ 1954 w 1957"/>
                  <a:gd name="T21" fmla="*/ 201 h 1553"/>
                  <a:gd name="T22" fmla="*/ 1957 w 1957"/>
                  <a:gd name="T23" fmla="*/ 233 h 1553"/>
                  <a:gd name="T24" fmla="*/ 1955 w 1957"/>
                  <a:gd name="T25" fmla="*/ 266 h 1553"/>
                  <a:gd name="T26" fmla="*/ 1948 w 1957"/>
                  <a:gd name="T27" fmla="*/ 298 h 1553"/>
                  <a:gd name="T28" fmla="*/ 1937 w 1957"/>
                  <a:gd name="T29" fmla="*/ 329 h 1553"/>
                  <a:gd name="T30" fmla="*/ 1922 w 1957"/>
                  <a:gd name="T31" fmla="*/ 359 h 1553"/>
                  <a:gd name="T32" fmla="*/ 1901 w 1957"/>
                  <a:gd name="T33" fmla="*/ 387 h 1553"/>
                  <a:gd name="T34" fmla="*/ 976 w 1957"/>
                  <a:gd name="T35" fmla="*/ 1470 h 1553"/>
                  <a:gd name="T36" fmla="*/ 955 w 1957"/>
                  <a:gd name="T37" fmla="*/ 1492 h 1553"/>
                  <a:gd name="T38" fmla="*/ 931 w 1957"/>
                  <a:gd name="T39" fmla="*/ 1511 h 1553"/>
                  <a:gd name="T40" fmla="*/ 905 w 1957"/>
                  <a:gd name="T41" fmla="*/ 1527 h 1553"/>
                  <a:gd name="T42" fmla="*/ 877 w 1957"/>
                  <a:gd name="T43" fmla="*/ 1539 h 1553"/>
                  <a:gd name="T44" fmla="*/ 847 w 1957"/>
                  <a:gd name="T45" fmla="*/ 1548 h 1553"/>
                  <a:gd name="T46" fmla="*/ 817 w 1957"/>
                  <a:gd name="T47" fmla="*/ 1553 h 1553"/>
                  <a:gd name="T48" fmla="*/ 798 w 1957"/>
                  <a:gd name="T49" fmla="*/ 1553 h 1553"/>
                  <a:gd name="T50" fmla="*/ 764 w 1957"/>
                  <a:gd name="T51" fmla="*/ 1551 h 1553"/>
                  <a:gd name="T52" fmla="*/ 732 w 1957"/>
                  <a:gd name="T53" fmla="*/ 1544 h 1553"/>
                  <a:gd name="T54" fmla="*/ 701 w 1957"/>
                  <a:gd name="T55" fmla="*/ 1531 h 1553"/>
                  <a:gd name="T56" fmla="*/ 672 w 1957"/>
                  <a:gd name="T57" fmla="*/ 1515 h 1553"/>
                  <a:gd name="T58" fmla="*/ 645 w 1957"/>
                  <a:gd name="T59" fmla="*/ 1495 h 1553"/>
                  <a:gd name="T60" fmla="*/ 81 w 1957"/>
                  <a:gd name="T61" fmla="*/ 1012 h 1553"/>
                  <a:gd name="T62" fmla="*/ 57 w 1957"/>
                  <a:gd name="T63" fmla="*/ 987 h 1553"/>
                  <a:gd name="T64" fmla="*/ 36 w 1957"/>
                  <a:gd name="T65" fmla="*/ 959 h 1553"/>
                  <a:gd name="T66" fmla="*/ 21 w 1957"/>
                  <a:gd name="T67" fmla="*/ 930 h 1553"/>
                  <a:gd name="T68" fmla="*/ 9 w 1957"/>
                  <a:gd name="T69" fmla="*/ 900 h 1553"/>
                  <a:gd name="T70" fmla="*/ 2 w 1957"/>
                  <a:gd name="T71" fmla="*/ 868 h 1553"/>
                  <a:gd name="T72" fmla="*/ 0 w 1957"/>
                  <a:gd name="T73" fmla="*/ 835 h 1553"/>
                  <a:gd name="T74" fmla="*/ 2 w 1957"/>
                  <a:gd name="T75" fmla="*/ 803 h 1553"/>
                  <a:gd name="T76" fmla="*/ 8 w 1957"/>
                  <a:gd name="T77" fmla="*/ 770 h 1553"/>
                  <a:gd name="T78" fmla="*/ 19 w 1957"/>
                  <a:gd name="T79" fmla="*/ 739 h 1553"/>
                  <a:gd name="T80" fmla="*/ 35 w 1957"/>
                  <a:gd name="T81" fmla="*/ 708 h 1553"/>
                  <a:gd name="T82" fmla="*/ 56 w 1957"/>
                  <a:gd name="T83" fmla="*/ 680 h 1553"/>
                  <a:gd name="T84" fmla="*/ 80 w 1957"/>
                  <a:gd name="T85" fmla="*/ 656 h 1553"/>
                  <a:gd name="T86" fmla="*/ 107 w 1957"/>
                  <a:gd name="T87" fmla="*/ 636 h 1553"/>
                  <a:gd name="T88" fmla="*/ 136 w 1957"/>
                  <a:gd name="T89" fmla="*/ 620 h 1553"/>
                  <a:gd name="T90" fmla="*/ 167 w 1957"/>
                  <a:gd name="T91" fmla="*/ 608 h 1553"/>
                  <a:gd name="T92" fmla="*/ 199 w 1957"/>
                  <a:gd name="T93" fmla="*/ 601 h 1553"/>
                  <a:gd name="T94" fmla="*/ 232 w 1957"/>
                  <a:gd name="T95" fmla="*/ 599 h 1553"/>
                  <a:gd name="T96" fmla="*/ 265 w 1957"/>
                  <a:gd name="T97" fmla="*/ 601 h 1553"/>
                  <a:gd name="T98" fmla="*/ 297 w 1957"/>
                  <a:gd name="T99" fmla="*/ 608 h 1553"/>
                  <a:gd name="T100" fmla="*/ 329 w 1957"/>
                  <a:gd name="T101" fmla="*/ 619 h 1553"/>
                  <a:gd name="T102" fmla="*/ 359 w 1957"/>
                  <a:gd name="T103" fmla="*/ 635 h 1553"/>
                  <a:gd name="T104" fmla="*/ 386 w 1957"/>
                  <a:gd name="T105" fmla="*/ 655 h 1553"/>
                  <a:gd name="T106" fmla="*/ 772 w 1957"/>
                  <a:gd name="T107" fmla="*/ 986 h 1553"/>
                  <a:gd name="T108" fmla="*/ 1543 w 1957"/>
                  <a:gd name="T109" fmla="*/ 83 h 1553"/>
                  <a:gd name="T110" fmla="*/ 1567 w 1957"/>
                  <a:gd name="T111" fmla="*/ 58 h 1553"/>
                  <a:gd name="T112" fmla="*/ 1594 w 1957"/>
                  <a:gd name="T113" fmla="*/ 38 h 1553"/>
                  <a:gd name="T114" fmla="*/ 1624 w 1957"/>
                  <a:gd name="T115" fmla="*/ 22 h 1553"/>
                  <a:gd name="T116" fmla="*/ 1655 w 1957"/>
                  <a:gd name="T117" fmla="*/ 10 h 1553"/>
                  <a:gd name="T118" fmla="*/ 1687 w 1957"/>
                  <a:gd name="T119" fmla="*/ 3 h 1553"/>
                  <a:gd name="T120" fmla="*/ 1719 w 1957"/>
                  <a:gd name="T121" fmla="*/ 0 h 1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57" h="1553">
                    <a:moveTo>
                      <a:pt x="1719" y="0"/>
                    </a:moveTo>
                    <a:lnTo>
                      <a:pt x="1752" y="2"/>
                    </a:lnTo>
                    <a:lnTo>
                      <a:pt x="1784" y="9"/>
                    </a:lnTo>
                    <a:lnTo>
                      <a:pt x="1816" y="20"/>
                    </a:lnTo>
                    <a:lnTo>
                      <a:pt x="1845" y="36"/>
                    </a:lnTo>
                    <a:lnTo>
                      <a:pt x="1873" y="56"/>
                    </a:lnTo>
                    <a:lnTo>
                      <a:pt x="1898" y="81"/>
                    </a:lnTo>
                    <a:lnTo>
                      <a:pt x="1920" y="108"/>
                    </a:lnTo>
                    <a:lnTo>
                      <a:pt x="1935" y="137"/>
                    </a:lnTo>
                    <a:lnTo>
                      <a:pt x="1947" y="169"/>
                    </a:lnTo>
                    <a:lnTo>
                      <a:pt x="1954" y="201"/>
                    </a:lnTo>
                    <a:lnTo>
                      <a:pt x="1957" y="233"/>
                    </a:lnTo>
                    <a:lnTo>
                      <a:pt x="1955" y="266"/>
                    </a:lnTo>
                    <a:lnTo>
                      <a:pt x="1948" y="298"/>
                    </a:lnTo>
                    <a:lnTo>
                      <a:pt x="1937" y="329"/>
                    </a:lnTo>
                    <a:lnTo>
                      <a:pt x="1922" y="359"/>
                    </a:lnTo>
                    <a:lnTo>
                      <a:pt x="1901" y="387"/>
                    </a:lnTo>
                    <a:lnTo>
                      <a:pt x="976" y="1470"/>
                    </a:lnTo>
                    <a:lnTo>
                      <a:pt x="955" y="1492"/>
                    </a:lnTo>
                    <a:lnTo>
                      <a:pt x="931" y="1511"/>
                    </a:lnTo>
                    <a:lnTo>
                      <a:pt x="905" y="1527"/>
                    </a:lnTo>
                    <a:lnTo>
                      <a:pt x="877" y="1539"/>
                    </a:lnTo>
                    <a:lnTo>
                      <a:pt x="847" y="1548"/>
                    </a:lnTo>
                    <a:lnTo>
                      <a:pt x="817" y="1553"/>
                    </a:lnTo>
                    <a:lnTo>
                      <a:pt x="798" y="1553"/>
                    </a:lnTo>
                    <a:lnTo>
                      <a:pt x="764" y="1551"/>
                    </a:lnTo>
                    <a:lnTo>
                      <a:pt x="732" y="1544"/>
                    </a:lnTo>
                    <a:lnTo>
                      <a:pt x="701" y="1531"/>
                    </a:lnTo>
                    <a:lnTo>
                      <a:pt x="672" y="1515"/>
                    </a:lnTo>
                    <a:lnTo>
                      <a:pt x="645" y="1495"/>
                    </a:lnTo>
                    <a:lnTo>
                      <a:pt x="81" y="1012"/>
                    </a:lnTo>
                    <a:lnTo>
                      <a:pt x="57" y="987"/>
                    </a:lnTo>
                    <a:lnTo>
                      <a:pt x="36" y="959"/>
                    </a:lnTo>
                    <a:lnTo>
                      <a:pt x="21" y="930"/>
                    </a:lnTo>
                    <a:lnTo>
                      <a:pt x="9" y="900"/>
                    </a:lnTo>
                    <a:lnTo>
                      <a:pt x="2" y="868"/>
                    </a:lnTo>
                    <a:lnTo>
                      <a:pt x="0" y="835"/>
                    </a:lnTo>
                    <a:lnTo>
                      <a:pt x="2" y="803"/>
                    </a:lnTo>
                    <a:lnTo>
                      <a:pt x="8" y="770"/>
                    </a:lnTo>
                    <a:lnTo>
                      <a:pt x="19" y="739"/>
                    </a:lnTo>
                    <a:lnTo>
                      <a:pt x="35" y="708"/>
                    </a:lnTo>
                    <a:lnTo>
                      <a:pt x="56" y="680"/>
                    </a:lnTo>
                    <a:lnTo>
                      <a:pt x="80" y="656"/>
                    </a:lnTo>
                    <a:lnTo>
                      <a:pt x="107" y="636"/>
                    </a:lnTo>
                    <a:lnTo>
                      <a:pt x="136" y="620"/>
                    </a:lnTo>
                    <a:lnTo>
                      <a:pt x="167" y="608"/>
                    </a:lnTo>
                    <a:lnTo>
                      <a:pt x="199" y="601"/>
                    </a:lnTo>
                    <a:lnTo>
                      <a:pt x="232" y="599"/>
                    </a:lnTo>
                    <a:lnTo>
                      <a:pt x="265" y="601"/>
                    </a:lnTo>
                    <a:lnTo>
                      <a:pt x="297" y="608"/>
                    </a:lnTo>
                    <a:lnTo>
                      <a:pt x="329" y="619"/>
                    </a:lnTo>
                    <a:lnTo>
                      <a:pt x="359" y="635"/>
                    </a:lnTo>
                    <a:lnTo>
                      <a:pt x="386" y="655"/>
                    </a:lnTo>
                    <a:lnTo>
                      <a:pt x="772" y="986"/>
                    </a:lnTo>
                    <a:lnTo>
                      <a:pt x="1543" y="83"/>
                    </a:lnTo>
                    <a:lnTo>
                      <a:pt x="1567" y="58"/>
                    </a:lnTo>
                    <a:lnTo>
                      <a:pt x="1594" y="38"/>
                    </a:lnTo>
                    <a:lnTo>
                      <a:pt x="1624" y="22"/>
                    </a:lnTo>
                    <a:lnTo>
                      <a:pt x="1655" y="10"/>
                    </a:lnTo>
                    <a:lnTo>
                      <a:pt x="1687" y="3"/>
                    </a:lnTo>
                    <a:lnTo>
                      <a:pt x="17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731642" y="4095641"/>
            <a:ext cx="2257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UNDERSTANDING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PARAMETERS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916326" y="2386541"/>
            <a:ext cx="1535723" cy="1538655"/>
            <a:chOff x="3923082" y="2659674"/>
            <a:chExt cx="1535723" cy="1538655"/>
          </a:xfrm>
        </p:grpSpPr>
        <p:grpSp>
          <p:nvGrpSpPr>
            <p:cNvPr id="36" name="Group 35"/>
            <p:cNvGrpSpPr/>
            <p:nvPr/>
          </p:nvGrpSpPr>
          <p:grpSpPr>
            <a:xfrm>
              <a:off x="3923082" y="2659674"/>
              <a:ext cx="1535723" cy="1538655"/>
              <a:chOff x="4709747" y="1208942"/>
              <a:chExt cx="1535723" cy="153865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4377986" y="3128202"/>
              <a:ext cx="625914" cy="601599"/>
            </a:xfrm>
            <a:custGeom>
              <a:avLst/>
              <a:gdLst>
                <a:gd name="T0" fmla="*/ 4285 w 5136"/>
                <a:gd name="T1" fmla="*/ 3198 h 5129"/>
                <a:gd name="T2" fmla="*/ 3086 w 5136"/>
                <a:gd name="T3" fmla="*/ 4207 h 5129"/>
                <a:gd name="T4" fmla="*/ 3617 w 5136"/>
                <a:gd name="T5" fmla="*/ 4786 h 5129"/>
                <a:gd name="T6" fmla="*/ 4056 w 5136"/>
                <a:gd name="T7" fmla="*/ 4612 h 5129"/>
                <a:gd name="T8" fmla="*/ 4420 w 5136"/>
                <a:gd name="T9" fmla="*/ 4174 h 5129"/>
                <a:gd name="T10" fmla="*/ 4479 w 5136"/>
                <a:gd name="T11" fmla="*/ 3864 h 5129"/>
                <a:gd name="T12" fmla="*/ 3989 w 5136"/>
                <a:gd name="T13" fmla="*/ 3439 h 5129"/>
                <a:gd name="T14" fmla="*/ 1156 w 5136"/>
                <a:gd name="T15" fmla="*/ 639 h 5129"/>
                <a:gd name="T16" fmla="*/ 639 w 5136"/>
                <a:gd name="T17" fmla="*/ 934 h 5129"/>
                <a:gd name="T18" fmla="*/ 344 w 5136"/>
                <a:gd name="T19" fmla="*/ 1450 h 5129"/>
                <a:gd name="T20" fmla="*/ 396 w 5136"/>
                <a:gd name="T21" fmla="*/ 1609 h 5129"/>
                <a:gd name="T22" fmla="*/ 1679 w 5136"/>
                <a:gd name="T23" fmla="*/ 2730 h 5129"/>
                <a:gd name="T24" fmla="*/ 1404 w 5136"/>
                <a:gd name="T25" fmla="*/ 798 h 5129"/>
                <a:gd name="T26" fmla="*/ 1845 w 5136"/>
                <a:gd name="T27" fmla="*/ 585 h 5129"/>
                <a:gd name="T28" fmla="*/ 1845 w 5136"/>
                <a:gd name="T29" fmla="*/ 585 h 5129"/>
                <a:gd name="T30" fmla="*/ 2040 w 5136"/>
                <a:gd name="T31" fmla="*/ 68 h 5129"/>
                <a:gd name="T32" fmla="*/ 2088 w 5136"/>
                <a:gd name="T33" fmla="*/ 204 h 5129"/>
                <a:gd name="T34" fmla="*/ 2185 w 5136"/>
                <a:gd name="T35" fmla="*/ 525 h 5129"/>
                <a:gd name="T36" fmla="*/ 2360 w 5136"/>
                <a:gd name="T37" fmla="*/ 1004 h 5129"/>
                <a:gd name="T38" fmla="*/ 2608 w 5136"/>
                <a:gd name="T39" fmla="*/ 1535 h 5129"/>
                <a:gd name="T40" fmla="*/ 3687 w 5136"/>
                <a:gd name="T41" fmla="*/ 2570 h 5129"/>
                <a:gd name="T42" fmla="*/ 4218 w 5136"/>
                <a:gd name="T43" fmla="*/ 2808 h 5129"/>
                <a:gd name="T44" fmla="*/ 4677 w 5136"/>
                <a:gd name="T45" fmla="*/ 2970 h 5129"/>
                <a:gd name="T46" fmla="*/ 4963 w 5136"/>
                <a:gd name="T47" fmla="*/ 3052 h 5129"/>
                <a:gd name="T48" fmla="*/ 5091 w 5136"/>
                <a:gd name="T49" fmla="*/ 3115 h 5129"/>
                <a:gd name="T50" fmla="*/ 5121 w 5136"/>
                <a:gd name="T51" fmla="*/ 3301 h 5129"/>
                <a:gd name="T52" fmla="*/ 4777 w 5136"/>
                <a:gd name="T53" fmla="*/ 3684 h 5129"/>
                <a:gd name="T54" fmla="*/ 4843 w 5136"/>
                <a:gd name="T55" fmla="*/ 3945 h 5129"/>
                <a:gd name="T56" fmla="*/ 4824 w 5136"/>
                <a:gd name="T57" fmla="*/ 4068 h 5129"/>
                <a:gd name="T58" fmla="*/ 4513 w 5136"/>
                <a:gd name="T59" fmla="*/ 4655 h 5129"/>
                <a:gd name="T60" fmla="*/ 3996 w 5136"/>
                <a:gd name="T61" fmla="*/ 5034 h 5129"/>
                <a:gd name="T62" fmla="*/ 3570 w 5136"/>
                <a:gd name="T63" fmla="*/ 5123 h 5129"/>
                <a:gd name="T64" fmla="*/ 3256 w 5136"/>
                <a:gd name="T65" fmla="*/ 4948 h 5129"/>
                <a:gd name="T66" fmla="*/ 2163 w 5136"/>
                <a:gd name="T67" fmla="*/ 3853 h 5129"/>
                <a:gd name="T68" fmla="*/ 1960 w 5136"/>
                <a:gd name="T69" fmla="*/ 4397 h 5129"/>
                <a:gd name="T70" fmla="*/ 1921 w 5136"/>
                <a:gd name="T71" fmla="*/ 4681 h 5129"/>
                <a:gd name="T72" fmla="*/ 1801 w 5136"/>
                <a:gd name="T73" fmla="*/ 4692 h 5129"/>
                <a:gd name="T74" fmla="*/ 1242 w 5136"/>
                <a:gd name="T75" fmla="*/ 4737 h 5129"/>
                <a:gd name="T76" fmla="*/ 1161 w 5136"/>
                <a:gd name="T77" fmla="*/ 4655 h 5129"/>
                <a:gd name="T78" fmla="*/ 1278 w 5136"/>
                <a:gd name="T79" fmla="*/ 3937 h 5129"/>
                <a:gd name="T80" fmla="*/ 703 w 5136"/>
                <a:gd name="T81" fmla="*/ 3965 h 5129"/>
                <a:gd name="T82" fmla="*/ 406 w 5136"/>
                <a:gd name="T83" fmla="*/ 3932 h 5129"/>
                <a:gd name="T84" fmla="*/ 713 w 5136"/>
                <a:gd name="T85" fmla="*/ 3542 h 5129"/>
                <a:gd name="T86" fmla="*/ 425 w 5136"/>
                <a:gd name="T87" fmla="*/ 3247 h 5129"/>
                <a:gd name="T88" fmla="*/ 581 w 5136"/>
                <a:gd name="T89" fmla="*/ 3191 h 5129"/>
                <a:gd name="T90" fmla="*/ 1084 w 5136"/>
                <a:gd name="T91" fmla="*/ 3062 h 5129"/>
                <a:gd name="T92" fmla="*/ 492 w 5136"/>
                <a:gd name="T93" fmla="*/ 2131 h 5129"/>
                <a:gd name="T94" fmla="*/ 44 w 5136"/>
                <a:gd name="T95" fmla="*/ 1689 h 5129"/>
                <a:gd name="T96" fmla="*/ 16 w 5136"/>
                <a:gd name="T97" fmla="*/ 1358 h 5129"/>
                <a:gd name="T98" fmla="*/ 328 w 5136"/>
                <a:gd name="T99" fmla="*/ 772 h 5129"/>
                <a:gd name="T100" fmla="*/ 844 w 5136"/>
                <a:gd name="T101" fmla="*/ 393 h 5129"/>
                <a:gd name="T102" fmla="*/ 1258 w 5136"/>
                <a:gd name="T103" fmla="*/ 299 h 5129"/>
                <a:gd name="T104" fmla="*/ 1757 w 5136"/>
                <a:gd name="T105" fmla="*/ 79 h 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6" h="5129">
                  <a:moveTo>
                    <a:pt x="4189" y="3162"/>
                  </a:moveTo>
                  <a:lnTo>
                    <a:pt x="4429" y="3363"/>
                  </a:lnTo>
                  <a:lnTo>
                    <a:pt x="4551" y="3286"/>
                  </a:lnTo>
                  <a:lnTo>
                    <a:pt x="4468" y="3260"/>
                  </a:lnTo>
                  <a:lnTo>
                    <a:pt x="4379" y="3230"/>
                  </a:lnTo>
                  <a:lnTo>
                    <a:pt x="4285" y="3198"/>
                  </a:lnTo>
                  <a:lnTo>
                    <a:pt x="4189" y="3162"/>
                  </a:lnTo>
                  <a:close/>
                  <a:moveTo>
                    <a:pt x="3161" y="2697"/>
                  </a:moveTo>
                  <a:lnTo>
                    <a:pt x="2404" y="3452"/>
                  </a:lnTo>
                  <a:lnTo>
                    <a:pt x="2635" y="3700"/>
                  </a:lnTo>
                  <a:lnTo>
                    <a:pt x="2863" y="3951"/>
                  </a:lnTo>
                  <a:lnTo>
                    <a:pt x="3086" y="4207"/>
                  </a:lnTo>
                  <a:lnTo>
                    <a:pt x="3305" y="4466"/>
                  </a:lnTo>
                  <a:lnTo>
                    <a:pt x="3517" y="4728"/>
                  </a:lnTo>
                  <a:lnTo>
                    <a:pt x="3523" y="4736"/>
                  </a:lnTo>
                  <a:lnTo>
                    <a:pt x="3551" y="4758"/>
                  </a:lnTo>
                  <a:lnTo>
                    <a:pt x="3583" y="4775"/>
                  </a:lnTo>
                  <a:lnTo>
                    <a:pt x="3617" y="4786"/>
                  </a:lnTo>
                  <a:lnTo>
                    <a:pt x="3651" y="4790"/>
                  </a:lnTo>
                  <a:lnTo>
                    <a:pt x="3684" y="4787"/>
                  </a:lnTo>
                  <a:lnTo>
                    <a:pt x="3787" y="4751"/>
                  </a:lnTo>
                  <a:lnTo>
                    <a:pt x="3884" y="4711"/>
                  </a:lnTo>
                  <a:lnTo>
                    <a:pt x="3973" y="4664"/>
                  </a:lnTo>
                  <a:lnTo>
                    <a:pt x="4056" y="4612"/>
                  </a:lnTo>
                  <a:lnTo>
                    <a:pt x="4131" y="4555"/>
                  </a:lnTo>
                  <a:lnTo>
                    <a:pt x="4201" y="4492"/>
                  </a:lnTo>
                  <a:lnTo>
                    <a:pt x="4264" y="4422"/>
                  </a:lnTo>
                  <a:lnTo>
                    <a:pt x="4321" y="4346"/>
                  </a:lnTo>
                  <a:lnTo>
                    <a:pt x="4373" y="4265"/>
                  </a:lnTo>
                  <a:lnTo>
                    <a:pt x="4420" y="4174"/>
                  </a:lnTo>
                  <a:lnTo>
                    <a:pt x="4460" y="4079"/>
                  </a:lnTo>
                  <a:lnTo>
                    <a:pt x="4496" y="3976"/>
                  </a:lnTo>
                  <a:lnTo>
                    <a:pt x="4501" y="3948"/>
                  </a:lnTo>
                  <a:lnTo>
                    <a:pt x="4498" y="3920"/>
                  </a:lnTo>
                  <a:lnTo>
                    <a:pt x="4492" y="3892"/>
                  </a:lnTo>
                  <a:lnTo>
                    <a:pt x="4479" y="3864"/>
                  </a:lnTo>
                  <a:lnTo>
                    <a:pt x="4463" y="3837"/>
                  </a:lnTo>
                  <a:lnTo>
                    <a:pt x="4445" y="3815"/>
                  </a:lnTo>
                  <a:lnTo>
                    <a:pt x="4438" y="3809"/>
                  </a:lnTo>
                  <a:lnTo>
                    <a:pt x="4337" y="3728"/>
                  </a:lnTo>
                  <a:lnTo>
                    <a:pt x="4274" y="3676"/>
                  </a:lnTo>
                  <a:lnTo>
                    <a:pt x="3989" y="3439"/>
                  </a:lnTo>
                  <a:lnTo>
                    <a:pt x="3708" y="3198"/>
                  </a:lnTo>
                  <a:lnTo>
                    <a:pt x="3431" y="2950"/>
                  </a:lnTo>
                  <a:lnTo>
                    <a:pt x="3161" y="2697"/>
                  </a:lnTo>
                  <a:close/>
                  <a:moveTo>
                    <a:pt x="1211" y="633"/>
                  </a:moveTo>
                  <a:lnTo>
                    <a:pt x="1183" y="633"/>
                  </a:lnTo>
                  <a:lnTo>
                    <a:pt x="1156" y="639"/>
                  </a:lnTo>
                  <a:lnTo>
                    <a:pt x="1053" y="675"/>
                  </a:lnTo>
                  <a:lnTo>
                    <a:pt x="956" y="716"/>
                  </a:lnTo>
                  <a:lnTo>
                    <a:pt x="867" y="762"/>
                  </a:lnTo>
                  <a:lnTo>
                    <a:pt x="784" y="814"/>
                  </a:lnTo>
                  <a:lnTo>
                    <a:pt x="709" y="870"/>
                  </a:lnTo>
                  <a:lnTo>
                    <a:pt x="639" y="934"/>
                  </a:lnTo>
                  <a:lnTo>
                    <a:pt x="577" y="1004"/>
                  </a:lnTo>
                  <a:lnTo>
                    <a:pt x="519" y="1079"/>
                  </a:lnTo>
                  <a:lnTo>
                    <a:pt x="467" y="1162"/>
                  </a:lnTo>
                  <a:lnTo>
                    <a:pt x="421" y="1251"/>
                  </a:lnTo>
                  <a:lnTo>
                    <a:pt x="380" y="1347"/>
                  </a:lnTo>
                  <a:lnTo>
                    <a:pt x="344" y="1450"/>
                  </a:lnTo>
                  <a:lnTo>
                    <a:pt x="339" y="1478"/>
                  </a:lnTo>
                  <a:lnTo>
                    <a:pt x="341" y="1507"/>
                  </a:lnTo>
                  <a:lnTo>
                    <a:pt x="349" y="1535"/>
                  </a:lnTo>
                  <a:lnTo>
                    <a:pt x="361" y="1563"/>
                  </a:lnTo>
                  <a:lnTo>
                    <a:pt x="377" y="1588"/>
                  </a:lnTo>
                  <a:lnTo>
                    <a:pt x="396" y="1609"/>
                  </a:lnTo>
                  <a:lnTo>
                    <a:pt x="402" y="1617"/>
                  </a:lnTo>
                  <a:lnTo>
                    <a:pt x="666" y="1829"/>
                  </a:lnTo>
                  <a:lnTo>
                    <a:pt x="925" y="2048"/>
                  </a:lnTo>
                  <a:lnTo>
                    <a:pt x="1181" y="2271"/>
                  </a:lnTo>
                  <a:lnTo>
                    <a:pt x="1432" y="2499"/>
                  </a:lnTo>
                  <a:lnTo>
                    <a:pt x="1679" y="2730"/>
                  </a:lnTo>
                  <a:lnTo>
                    <a:pt x="2436" y="1973"/>
                  </a:lnTo>
                  <a:lnTo>
                    <a:pt x="2184" y="1703"/>
                  </a:lnTo>
                  <a:lnTo>
                    <a:pt x="1935" y="1427"/>
                  </a:lnTo>
                  <a:lnTo>
                    <a:pt x="1693" y="1146"/>
                  </a:lnTo>
                  <a:lnTo>
                    <a:pt x="1456" y="861"/>
                  </a:lnTo>
                  <a:lnTo>
                    <a:pt x="1404" y="798"/>
                  </a:lnTo>
                  <a:lnTo>
                    <a:pt x="1323" y="697"/>
                  </a:lnTo>
                  <a:lnTo>
                    <a:pt x="1297" y="670"/>
                  </a:lnTo>
                  <a:lnTo>
                    <a:pt x="1268" y="652"/>
                  </a:lnTo>
                  <a:lnTo>
                    <a:pt x="1240" y="639"/>
                  </a:lnTo>
                  <a:lnTo>
                    <a:pt x="1211" y="633"/>
                  </a:lnTo>
                  <a:close/>
                  <a:moveTo>
                    <a:pt x="1845" y="585"/>
                  </a:moveTo>
                  <a:lnTo>
                    <a:pt x="1770" y="706"/>
                  </a:lnTo>
                  <a:lnTo>
                    <a:pt x="1971" y="946"/>
                  </a:lnTo>
                  <a:lnTo>
                    <a:pt x="1935" y="848"/>
                  </a:lnTo>
                  <a:lnTo>
                    <a:pt x="1902" y="756"/>
                  </a:lnTo>
                  <a:lnTo>
                    <a:pt x="1873" y="667"/>
                  </a:lnTo>
                  <a:lnTo>
                    <a:pt x="1845" y="585"/>
                  </a:lnTo>
                  <a:close/>
                  <a:moveTo>
                    <a:pt x="1896" y="0"/>
                  </a:moveTo>
                  <a:lnTo>
                    <a:pt x="1929" y="1"/>
                  </a:lnTo>
                  <a:lnTo>
                    <a:pt x="1962" y="9"/>
                  </a:lnTo>
                  <a:lnTo>
                    <a:pt x="1991" y="25"/>
                  </a:lnTo>
                  <a:lnTo>
                    <a:pt x="2018" y="43"/>
                  </a:lnTo>
                  <a:lnTo>
                    <a:pt x="2040" y="68"/>
                  </a:lnTo>
                  <a:lnTo>
                    <a:pt x="2057" y="96"/>
                  </a:lnTo>
                  <a:lnTo>
                    <a:pt x="2068" y="129"/>
                  </a:lnTo>
                  <a:lnTo>
                    <a:pt x="2070" y="135"/>
                  </a:lnTo>
                  <a:lnTo>
                    <a:pt x="2074" y="149"/>
                  </a:lnTo>
                  <a:lnTo>
                    <a:pt x="2079" y="173"/>
                  </a:lnTo>
                  <a:lnTo>
                    <a:pt x="2088" y="204"/>
                  </a:lnTo>
                  <a:lnTo>
                    <a:pt x="2099" y="241"/>
                  </a:lnTo>
                  <a:lnTo>
                    <a:pt x="2112" y="287"/>
                  </a:lnTo>
                  <a:lnTo>
                    <a:pt x="2127" y="338"/>
                  </a:lnTo>
                  <a:lnTo>
                    <a:pt x="2144" y="394"/>
                  </a:lnTo>
                  <a:lnTo>
                    <a:pt x="2163" y="457"/>
                  </a:lnTo>
                  <a:lnTo>
                    <a:pt x="2185" y="525"/>
                  </a:lnTo>
                  <a:lnTo>
                    <a:pt x="2208" y="597"/>
                  </a:lnTo>
                  <a:lnTo>
                    <a:pt x="2235" y="672"/>
                  </a:lnTo>
                  <a:lnTo>
                    <a:pt x="2263" y="751"/>
                  </a:lnTo>
                  <a:lnTo>
                    <a:pt x="2293" y="833"/>
                  </a:lnTo>
                  <a:lnTo>
                    <a:pt x="2326" y="917"/>
                  </a:lnTo>
                  <a:lnTo>
                    <a:pt x="2360" y="1004"/>
                  </a:lnTo>
                  <a:lnTo>
                    <a:pt x="2396" y="1092"/>
                  </a:lnTo>
                  <a:lnTo>
                    <a:pt x="2435" y="1180"/>
                  </a:lnTo>
                  <a:lnTo>
                    <a:pt x="2476" y="1269"/>
                  </a:lnTo>
                  <a:lnTo>
                    <a:pt x="2518" y="1358"/>
                  </a:lnTo>
                  <a:lnTo>
                    <a:pt x="2561" y="1447"/>
                  </a:lnTo>
                  <a:lnTo>
                    <a:pt x="2608" y="1535"/>
                  </a:lnTo>
                  <a:lnTo>
                    <a:pt x="2655" y="1620"/>
                  </a:lnTo>
                  <a:lnTo>
                    <a:pt x="2707" y="1705"/>
                  </a:lnTo>
                  <a:lnTo>
                    <a:pt x="3430" y="2427"/>
                  </a:lnTo>
                  <a:lnTo>
                    <a:pt x="3514" y="2477"/>
                  </a:lnTo>
                  <a:lnTo>
                    <a:pt x="3600" y="2525"/>
                  </a:lnTo>
                  <a:lnTo>
                    <a:pt x="3687" y="2570"/>
                  </a:lnTo>
                  <a:lnTo>
                    <a:pt x="3776" y="2616"/>
                  </a:lnTo>
                  <a:lnTo>
                    <a:pt x="3865" y="2658"/>
                  </a:lnTo>
                  <a:lnTo>
                    <a:pt x="3954" y="2698"/>
                  </a:lnTo>
                  <a:lnTo>
                    <a:pt x="4043" y="2737"/>
                  </a:lnTo>
                  <a:lnTo>
                    <a:pt x="4131" y="2773"/>
                  </a:lnTo>
                  <a:lnTo>
                    <a:pt x="4218" y="2808"/>
                  </a:lnTo>
                  <a:lnTo>
                    <a:pt x="4303" y="2840"/>
                  </a:lnTo>
                  <a:lnTo>
                    <a:pt x="4384" y="2870"/>
                  </a:lnTo>
                  <a:lnTo>
                    <a:pt x="4463" y="2898"/>
                  </a:lnTo>
                  <a:lnTo>
                    <a:pt x="4538" y="2925"/>
                  </a:lnTo>
                  <a:lnTo>
                    <a:pt x="4610" y="2948"/>
                  </a:lnTo>
                  <a:lnTo>
                    <a:pt x="4677" y="2970"/>
                  </a:lnTo>
                  <a:lnTo>
                    <a:pt x="4741" y="2989"/>
                  </a:lnTo>
                  <a:lnTo>
                    <a:pt x="4798" y="3006"/>
                  </a:lnTo>
                  <a:lnTo>
                    <a:pt x="4849" y="3021"/>
                  </a:lnTo>
                  <a:lnTo>
                    <a:pt x="4894" y="3034"/>
                  </a:lnTo>
                  <a:lnTo>
                    <a:pt x="4932" y="3045"/>
                  </a:lnTo>
                  <a:lnTo>
                    <a:pt x="4963" y="3052"/>
                  </a:lnTo>
                  <a:lnTo>
                    <a:pt x="4987" y="3059"/>
                  </a:lnTo>
                  <a:lnTo>
                    <a:pt x="5001" y="3063"/>
                  </a:lnTo>
                  <a:lnTo>
                    <a:pt x="5007" y="3065"/>
                  </a:lnTo>
                  <a:lnTo>
                    <a:pt x="5040" y="3076"/>
                  </a:lnTo>
                  <a:lnTo>
                    <a:pt x="5068" y="3093"/>
                  </a:lnTo>
                  <a:lnTo>
                    <a:pt x="5091" y="3115"/>
                  </a:lnTo>
                  <a:lnTo>
                    <a:pt x="5111" y="3141"/>
                  </a:lnTo>
                  <a:lnTo>
                    <a:pt x="5126" y="3171"/>
                  </a:lnTo>
                  <a:lnTo>
                    <a:pt x="5135" y="3204"/>
                  </a:lnTo>
                  <a:lnTo>
                    <a:pt x="5136" y="3237"/>
                  </a:lnTo>
                  <a:lnTo>
                    <a:pt x="5132" y="3269"/>
                  </a:lnTo>
                  <a:lnTo>
                    <a:pt x="5121" y="3301"/>
                  </a:lnTo>
                  <a:lnTo>
                    <a:pt x="5105" y="3329"/>
                  </a:lnTo>
                  <a:lnTo>
                    <a:pt x="5083" y="3354"/>
                  </a:lnTo>
                  <a:lnTo>
                    <a:pt x="5057" y="3375"/>
                  </a:lnTo>
                  <a:lnTo>
                    <a:pt x="4704" y="3594"/>
                  </a:lnTo>
                  <a:lnTo>
                    <a:pt x="4744" y="3637"/>
                  </a:lnTo>
                  <a:lnTo>
                    <a:pt x="4777" y="3684"/>
                  </a:lnTo>
                  <a:lnTo>
                    <a:pt x="4802" y="3730"/>
                  </a:lnTo>
                  <a:lnTo>
                    <a:pt x="4819" y="3776"/>
                  </a:lnTo>
                  <a:lnTo>
                    <a:pt x="4832" y="3822"/>
                  </a:lnTo>
                  <a:lnTo>
                    <a:pt x="4840" y="3865"/>
                  </a:lnTo>
                  <a:lnTo>
                    <a:pt x="4843" y="3907"/>
                  </a:lnTo>
                  <a:lnTo>
                    <a:pt x="4843" y="3945"/>
                  </a:lnTo>
                  <a:lnTo>
                    <a:pt x="4841" y="3979"/>
                  </a:lnTo>
                  <a:lnTo>
                    <a:pt x="4838" y="4009"/>
                  </a:lnTo>
                  <a:lnTo>
                    <a:pt x="4833" y="4034"/>
                  </a:lnTo>
                  <a:lnTo>
                    <a:pt x="4829" y="4052"/>
                  </a:lnTo>
                  <a:lnTo>
                    <a:pt x="4826" y="4063"/>
                  </a:lnTo>
                  <a:lnTo>
                    <a:pt x="4824" y="4068"/>
                  </a:lnTo>
                  <a:lnTo>
                    <a:pt x="4787" y="4180"/>
                  </a:lnTo>
                  <a:lnTo>
                    <a:pt x="4743" y="4286"/>
                  </a:lnTo>
                  <a:lnTo>
                    <a:pt x="4695" y="4388"/>
                  </a:lnTo>
                  <a:lnTo>
                    <a:pt x="4638" y="4483"/>
                  </a:lnTo>
                  <a:lnTo>
                    <a:pt x="4579" y="4572"/>
                  </a:lnTo>
                  <a:lnTo>
                    <a:pt x="4513" y="4655"/>
                  </a:lnTo>
                  <a:lnTo>
                    <a:pt x="4442" y="4731"/>
                  </a:lnTo>
                  <a:lnTo>
                    <a:pt x="4363" y="4803"/>
                  </a:lnTo>
                  <a:lnTo>
                    <a:pt x="4281" y="4870"/>
                  </a:lnTo>
                  <a:lnTo>
                    <a:pt x="4192" y="4929"/>
                  </a:lnTo>
                  <a:lnTo>
                    <a:pt x="4096" y="4984"/>
                  </a:lnTo>
                  <a:lnTo>
                    <a:pt x="3996" y="5034"/>
                  </a:lnTo>
                  <a:lnTo>
                    <a:pt x="3889" y="5077"/>
                  </a:lnTo>
                  <a:lnTo>
                    <a:pt x="3776" y="5115"/>
                  </a:lnTo>
                  <a:lnTo>
                    <a:pt x="3764" y="5118"/>
                  </a:lnTo>
                  <a:lnTo>
                    <a:pt x="3700" y="5129"/>
                  </a:lnTo>
                  <a:lnTo>
                    <a:pt x="3636" y="5129"/>
                  </a:lnTo>
                  <a:lnTo>
                    <a:pt x="3570" y="5123"/>
                  </a:lnTo>
                  <a:lnTo>
                    <a:pt x="3506" y="5109"/>
                  </a:lnTo>
                  <a:lnTo>
                    <a:pt x="3445" y="5085"/>
                  </a:lnTo>
                  <a:lnTo>
                    <a:pt x="3386" y="5056"/>
                  </a:lnTo>
                  <a:lnTo>
                    <a:pt x="3333" y="5020"/>
                  </a:lnTo>
                  <a:lnTo>
                    <a:pt x="3283" y="4976"/>
                  </a:lnTo>
                  <a:lnTo>
                    <a:pt x="3256" y="4948"/>
                  </a:lnTo>
                  <a:lnTo>
                    <a:pt x="3253" y="4943"/>
                  </a:lnTo>
                  <a:lnTo>
                    <a:pt x="3003" y="4637"/>
                  </a:lnTo>
                  <a:lnTo>
                    <a:pt x="2747" y="4336"/>
                  </a:lnTo>
                  <a:lnTo>
                    <a:pt x="2485" y="4042"/>
                  </a:lnTo>
                  <a:lnTo>
                    <a:pt x="2216" y="3751"/>
                  </a:lnTo>
                  <a:lnTo>
                    <a:pt x="2163" y="3853"/>
                  </a:lnTo>
                  <a:lnTo>
                    <a:pt x="2115" y="3951"/>
                  </a:lnTo>
                  <a:lnTo>
                    <a:pt x="2071" y="4046"/>
                  </a:lnTo>
                  <a:lnTo>
                    <a:pt x="2035" y="4140"/>
                  </a:lnTo>
                  <a:lnTo>
                    <a:pt x="2004" y="4229"/>
                  </a:lnTo>
                  <a:lnTo>
                    <a:pt x="1979" y="4315"/>
                  </a:lnTo>
                  <a:lnTo>
                    <a:pt x="1960" y="4397"/>
                  </a:lnTo>
                  <a:lnTo>
                    <a:pt x="1948" y="4475"/>
                  </a:lnTo>
                  <a:lnTo>
                    <a:pt x="1941" y="4550"/>
                  </a:lnTo>
                  <a:lnTo>
                    <a:pt x="1941" y="4620"/>
                  </a:lnTo>
                  <a:lnTo>
                    <a:pt x="1940" y="4642"/>
                  </a:lnTo>
                  <a:lnTo>
                    <a:pt x="1932" y="4664"/>
                  </a:lnTo>
                  <a:lnTo>
                    <a:pt x="1921" y="4681"/>
                  </a:lnTo>
                  <a:lnTo>
                    <a:pt x="1904" y="4695"/>
                  </a:lnTo>
                  <a:lnTo>
                    <a:pt x="1885" y="4706"/>
                  </a:lnTo>
                  <a:lnTo>
                    <a:pt x="1863" y="4711"/>
                  </a:lnTo>
                  <a:lnTo>
                    <a:pt x="1842" y="4711"/>
                  </a:lnTo>
                  <a:lnTo>
                    <a:pt x="1820" y="4705"/>
                  </a:lnTo>
                  <a:lnTo>
                    <a:pt x="1801" y="4692"/>
                  </a:lnTo>
                  <a:lnTo>
                    <a:pt x="1785" y="4676"/>
                  </a:lnTo>
                  <a:lnTo>
                    <a:pt x="1590" y="4419"/>
                  </a:lnTo>
                  <a:lnTo>
                    <a:pt x="1309" y="4711"/>
                  </a:lnTo>
                  <a:lnTo>
                    <a:pt x="1290" y="4726"/>
                  </a:lnTo>
                  <a:lnTo>
                    <a:pt x="1267" y="4736"/>
                  </a:lnTo>
                  <a:lnTo>
                    <a:pt x="1242" y="4737"/>
                  </a:lnTo>
                  <a:lnTo>
                    <a:pt x="1217" y="4733"/>
                  </a:lnTo>
                  <a:lnTo>
                    <a:pt x="1200" y="4725"/>
                  </a:lnTo>
                  <a:lnTo>
                    <a:pt x="1186" y="4712"/>
                  </a:lnTo>
                  <a:lnTo>
                    <a:pt x="1173" y="4697"/>
                  </a:lnTo>
                  <a:lnTo>
                    <a:pt x="1164" y="4676"/>
                  </a:lnTo>
                  <a:lnTo>
                    <a:pt x="1161" y="4655"/>
                  </a:lnTo>
                  <a:lnTo>
                    <a:pt x="1159" y="4542"/>
                  </a:lnTo>
                  <a:lnTo>
                    <a:pt x="1167" y="4428"/>
                  </a:lnTo>
                  <a:lnTo>
                    <a:pt x="1183" y="4310"/>
                  </a:lnTo>
                  <a:lnTo>
                    <a:pt x="1206" y="4188"/>
                  </a:lnTo>
                  <a:lnTo>
                    <a:pt x="1237" y="4063"/>
                  </a:lnTo>
                  <a:lnTo>
                    <a:pt x="1278" y="3937"/>
                  </a:lnTo>
                  <a:lnTo>
                    <a:pt x="1325" y="3806"/>
                  </a:lnTo>
                  <a:lnTo>
                    <a:pt x="1195" y="3854"/>
                  </a:lnTo>
                  <a:lnTo>
                    <a:pt x="1069" y="3895"/>
                  </a:lnTo>
                  <a:lnTo>
                    <a:pt x="944" y="3926"/>
                  </a:lnTo>
                  <a:lnTo>
                    <a:pt x="822" y="3949"/>
                  </a:lnTo>
                  <a:lnTo>
                    <a:pt x="703" y="3965"/>
                  </a:lnTo>
                  <a:lnTo>
                    <a:pt x="588" y="3973"/>
                  </a:lnTo>
                  <a:lnTo>
                    <a:pt x="475" y="3971"/>
                  </a:lnTo>
                  <a:lnTo>
                    <a:pt x="455" y="3968"/>
                  </a:lnTo>
                  <a:lnTo>
                    <a:pt x="435" y="3959"/>
                  </a:lnTo>
                  <a:lnTo>
                    <a:pt x="419" y="3946"/>
                  </a:lnTo>
                  <a:lnTo>
                    <a:pt x="406" y="3932"/>
                  </a:lnTo>
                  <a:lnTo>
                    <a:pt x="399" y="3915"/>
                  </a:lnTo>
                  <a:lnTo>
                    <a:pt x="392" y="3890"/>
                  </a:lnTo>
                  <a:lnTo>
                    <a:pt x="396" y="3865"/>
                  </a:lnTo>
                  <a:lnTo>
                    <a:pt x="403" y="3842"/>
                  </a:lnTo>
                  <a:lnTo>
                    <a:pt x="419" y="3822"/>
                  </a:lnTo>
                  <a:lnTo>
                    <a:pt x="713" y="3542"/>
                  </a:lnTo>
                  <a:lnTo>
                    <a:pt x="455" y="3347"/>
                  </a:lnTo>
                  <a:lnTo>
                    <a:pt x="438" y="3332"/>
                  </a:lnTo>
                  <a:lnTo>
                    <a:pt x="427" y="3313"/>
                  </a:lnTo>
                  <a:lnTo>
                    <a:pt x="421" y="3291"/>
                  </a:lnTo>
                  <a:lnTo>
                    <a:pt x="421" y="3269"/>
                  </a:lnTo>
                  <a:lnTo>
                    <a:pt x="425" y="3247"/>
                  </a:lnTo>
                  <a:lnTo>
                    <a:pt x="435" y="3229"/>
                  </a:lnTo>
                  <a:lnTo>
                    <a:pt x="450" y="3212"/>
                  </a:lnTo>
                  <a:lnTo>
                    <a:pt x="467" y="3199"/>
                  </a:lnTo>
                  <a:lnTo>
                    <a:pt x="488" y="3193"/>
                  </a:lnTo>
                  <a:lnTo>
                    <a:pt x="511" y="3191"/>
                  </a:lnTo>
                  <a:lnTo>
                    <a:pt x="581" y="3191"/>
                  </a:lnTo>
                  <a:lnTo>
                    <a:pt x="656" y="3184"/>
                  </a:lnTo>
                  <a:lnTo>
                    <a:pt x="734" y="3171"/>
                  </a:lnTo>
                  <a:lnTo>
                    <a:pt x="817" y="3154"/>
                  </a:lnTo>
                  <a:lnTo>
                    <a:pt x="903" y="3129"/>
                  </a:lnTo>
                  <a:lnTo>
                    <a:pt x="992" y="3098"/>
                  </a:lnTo>
                  <a:lnTo>
                    <a:pt x="1084" y="3062"/>
                  </a:lnTo>
                  <a:lnTo>
                    <a:pt x="1181" y="3018"/>
                  </a:lnTo>
                  <a:lnTo>
                    <a:pt x="1279" y="2970"/>
                  </a:lnTo>
                  <a:lnTo>
                    <a:pt x="1381" y="2915"/>
                  </a:lnTo>
                  <a:lnTo>
                    <a:pt x="1090" y="2648"/>
                  </a:lnTo>
                  <a:lnTo>
                    <a:pt x="794" y="2386"/>
                  </a:lnTo>
                  <a:lnTo>
                    <a:pt x="492" y="2131"/>
                  </a:lnTo>
                  <a:lnTo>
                    <a:pt x="188" y="1881"/>
                  </a:lnTo>
                  <a:lnTo>
                    <a:pt x="183" y="1878"/>
                  </a:lnTo>
                  <a:lnTo>
                    <a:pt x="155" y="1851"/>
                  </a:lnTo>
                  <a:lnTo>
                    <a:pt x="111" y="1801"/>
                  </a:lnTo>
                  <a:lnTo>
                    <a:pt x="74" y="1747"/>
                  </a:lnTo>
                  <a:lnTo>
                    <a:pt x="44" y="1689"/>
                  </a:lnTo>
                  <a:lnTo>
                    <a:pt x="22" y="1627"/>
                  </a:lnTo>
                  <a:lnTo>
                    <a:pt x="8" y="1564"/>
                  </a:lnTo>
                  <a:lnTo>
                    <a:pt x="0" y="1499"/>
                  </a:lnTo>
                  <a:lnTo>
                    <a:pt x="2" y="1435"/>
                  </a:lnTo>
                  <a:lnTo>
                    <a:pt x="13" y="1371"/>
                  </a:lnTo>
                  <a:lnTo>
                    <a:pt x="16" y="1358"/>
                  </a:lnTo>
                  <a:lnTo>
                    <a:pt x="54" y="1246"/>
                  </a:lnTo>
                  <a:lnTo>
                    <a:pt x="97" y="1138"/>
                  </a:lnTo>
                  <a:lnTo>
                    <a:pt x="147" y="1039"/>
                  </a:lnTo>
                  <a:lnTo>
                    <a:pt x="202" y="943"/>
                  </a:lnTo>
                  <a:lnTo>
                    <a:pt x="261" y="854"/>
                  </a:lnTo>
                  <a:lnTo>
                    <a:pt x="328" y="772"/>
                  </a:lnTo>
                  <a:lnTo>
                    <a:pt x="399" y="694"/>
                  </a:lnTo>
                  <a:lnTo>
                    <a:pt x="477" y="622"/>
                  </a:lnTo>
                  <a:lnTo>
                    <a:pt x="559" y="556"/>
                  </a:lnTo>
                  <a:lnTo>
                    <a:pt x="648" y="496"/>
                  </a:lnTo>
                  <a:lnTo>
                    <a:pt x="744" y="441"/>
                  </a:lnTo>
                  <a:lnTo>
                    <a:pt x="844" y="393"/>
                  </a:lnTo>
                  <a:lnTo>
                    <a:pt x="951" y="349"/>
                  </a:lnTo>
                  <a:lnTo>
                    <a:pt x="1064" y="312"/>
                  </a:lnTo>
                  <a:lnTo>
                    <a:pt x="1076" y="307"/>
                  </a:lnTo>
                  <a:lnTo>
                    <a:pt x="1134" y="296"/>
                  </a:lnTo>
                  <a:lnTo>
                    <a:pt x="1195" y="294"/>
                  </a:lnTo>
                  <a:lnTo>
                    <a:pt x="1258" y="299"/>
                  </a:lnTo>
                  <a:lnTo>
                    <a:pt x="1318" y="313"/>
                  </a:lnTo>
                  <a:lnTo>
                    <a:pt x="1378" y="333"/>
                  </a:lnTo>
                  <a:lnTo>
                    <a:pt x="1436" y="360"/>
                  </a:lnTo>
                  <a:lnTo>
                    <a:pt x="1490" y="393"/>
                  </a:lnTo>
                  <a:lnTo>
                    <a:pt x="1539" y="432"/>
                  </a:lnTo>
                  <a:lnTo>
                    <a:pt x="1757" y="79"/>
                  </a:lnTo>
                  <a:lnTo>
                    <a:pt x="1778" y="53"/>
                  </a:lnTo>
                  <a:lnTo>
                    <a:pt x="1802" y="31"/>
                  </a:lnTo>
                  <a:lnTo>
                    <a:pt x="1832" y="15"/>
                  </a:lnTo>
                  <a:lnTo>
                    <a:pt x="1862" y="4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739951" y="2386541"/>
            <a:ext cx="1535723" cy="1538655"/>
            <a:chOff x="6733197" y="2659673"/>
            <a:chExt cx="1535723" cy="1538655"/>
          </a:xfrm>
        </p:grpSpPr>
        <p:grpSp>
          <p:nvGrpSpPr>
            <p:cNvPr id="29" name="Group 28"/>
            <p:cNvGrpSpPr/>
            <p:nvPr/>
          </p:nvGrpSpPr>
          <p:grpSpPr>
            <a:xfrm>
              <a:off x="6733197" y="2659673"/>
              <a:ext cx="1535723" cy="1538655"/>
              <a:chOff x="4709747" y="1208942"/>
              <a:chExt cx="1535723" cy="153865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7194622" y="3119794"/>
              <a:ext cx="612872" cy="618412"/>
              <a:chOff x="3340" y="840"/>
              <a:chExt cx="885" cy="893"/>
            </a:xfrm>
            <a:solidFill>
              <a:schemeClr val="bg1"/>
            </a:solidFill>
          </p:grpSpPr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3806" y="840"/>
                <a:ext cx="419" cy="423"/>
              </a:xfrm>
              <a:custGeom>
                <a:avLst/>
                <a:gdLst>
                  <a:gd name="T0" fmla="*/ 970 w 1673"/>
                  <a:gd name="T1" fmla="*/ 0 h 1693"/>
                  <a:gd name="T2" fmla="*/ 970 w 1673"/>
                  <a:gd name="T3" fmla="*/ 0 h 1693"/>
                  <a:gd name="T4" fmla="*/ 1673 w 1673"/>
                  <a:gd name="T5" fmla="*/ 732 h 1693"/>
                  <a:gd name="T6" fmla="*/ 713 w 1673"/>
                  <a:gd name="T7" fmla="*/ 1693 h 1693"/>
                  <a:gd name="T8" fmla="*/ 446 w 1673"/>
                  <a:gd name="T9" fmla="*/ 1421 h 1693"/>
                  <a:gd name="T10" fmla="*/ 536 w 1673"/>
                  <a:gd name="T11" fmla="*/ 1332 h 1693"/>
                  <a:gd name="T12" fmla="*/ 678 w 1673"/>
                  <a:gd name="T13" fmla="*/ 1479 h 1693"/>
                  <a:gd name="T14" fmla="*/ 775 w 1673"/>
                  <a:gd name="T15" fmla="*/ 1381 h 1693"/>
                  <a:gd name="T16" fmla="*/ 557 w 1673"/>
                  <a:gd name="T17" fmla="*/ 1155 h 1693"/>
                  <a:gd name="T18" fmla="*/ 646 w 1673"/>
                  <a:gd name="T19" fmla="*/ 1065 h 1693"/>
                  <a:gd name="T20" fmla="*/ 864 w 1673"/>
                  <a:gd name="T21" fmla="*/ 1291 h 1693"/>
                  <a:gd name="T22" fmla="*/ 998 w 1673"/>
                  <a:gd name="T23" fmla="*/ 1158 h 1693"/>
                  <a:gd name="T24" fmla="*/ 856 w 1673"/>
                  <a:gd name="T25" fmla="*/ 1010 h 1693"/>
                  <a:gd name="T26" fmla="*/ 946 w 1673"/>
                  <a:gd name="T27" fmla="*/ 921 h 1693"/>
                  <a:gd name="T28" fmla="*/ 1088 w 1673"/>
                  <a:gd name="T29" fmla="*/ 1068 h 1693"/>
                  <a:gd name="T30" fmla="*/ 1185 w 1673"/>
                  <a:gd name="T31" fmla="*/ 971 h 1693"/>
                  <a:gd name="T32" fmla="*/ 967 w 1673"/>
                  <a:gd name="T33" fmla="*/ 745 h 1693"/>
                  <a:gd name="T34" fmla="*/ 1057 w 1673"/>
                  <a:gd name="T35" fmla="*/ 654 h 1693"/>
                  <a:gd name="T36" fmla="*/ 1274 w 1673"/>
                  <a:gd name="T37" fmla="*/ 880 h 1693"/>
                  <a:gd name="T38" fmla="*/ 1426 w 1673"/>
                  <a:gd name="T39" fmla="*/ 730 h 1693"/>
                  <a:gd name="T40" fmla="*/ 968 w 1673"/>
                  <a:gd name="T41" fmla="*/ 252 h 1693"/>
                  <a:gd name="T42" fmla="*/ 123 w 1673"/>
                  <a:gd name="T43" fmla="*/ 1098 h 1693"/>
                  <a:gd name="T44" fmla="*/ 0 w 1673"/>
                  <a:gd name="T45" fmla="*/ 972 h 1693"/>
                  <a:gd name="T46" fmla="*/ 970 w 1673"/>
                  <a:gd name="T47" fmla="*/ 0 h 1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73" h="1693">
                    <a:moveTo>
                      <a:pt x="970" y="0"/>
                    </a:moveTo>
                    <a:lnTo>
                      <a:pt x="970" y="0"/>
                    </a:lnTo>
                    <a:lnTo>
                      <a:pt x="1673" y="732"/>
                    </a:lnTo>
                    <a:lnTo>
                      <a:pt x="713" y="1693"/>
                    </a:lnTo>
                    <a:lnTo>
                      <a:pt x="446" y="1421"/>
                    </a:lnTo>
                    <a:lnTo>
                      <a:pt x="536" y="1332"/>
                    </a:lnTo>
                    <a:lnTo>
                      <a:pt x="678" y="1479"/>
                    </a:lnTo>
                    <a:lnTo>
                      <a:pt x="775" y="1381"/>
                    </a:lnTo>
                    <a:lnTo>
                      <a:pt x="557" y="1155"/>
                    </a:lnTo>
                    <a:lnTo>
                      <a:pt x="646" y="1065"/>
                    </a:lnTo>
                    <a:lnTo>
                      <a:pt x="864" y="1291"/>
                    </a:lnTo>
                    <a:lnTo>
                      <a:pt x="998" y="1158"/>
                    </a:lnTo>
                    <a:lnTo>
                      <a:pt x="856" y="1010"/>
                    </a:lnTo>
                    <a:lnTo>
                      <a:pt x="946" y="921"/>
                    </a:lnTo>
                    <a:lnTo>
                      <a:pt x="1088" y="1068"/>
                    </a:lnTo>
                    <a:lnTo>
                      <a:pt x="1185" y="971"/>
                    </a:lnTo>
                    <a:lnTo>
                      <a:pt x="967" y="745"/>
                    </a:lnTo>
                    <a:lnTo>
                      <a:pt x="1057" y="654"/>
                    </a:lnTo>
                    <a:lnTo>
                      <a:pt x="1274" y="880"/>
                    </a:lnTo>
                    <a:lnTo>
                      <a:pt x="1426" y="730"/>
                    </a:lnTo>
                    <a:lnTo>
                      <a:pt x="968" y="252"/>
                    </a:lnTo>
                    <a:lnTo>
                      <a:pt x="123" y="1098"/>
                    </a:lnTo>
                    <a:lnTo>
                      <a:pt x="0" y="972"/>
                    </a:lnTo>
                    <a:lnTo>
                      <a:pt x="9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3340" y="1263"/>
                <a:ext cx="462" cy="470"/>
              </a:xfrm>
              <a:custGeom>
                <a:avLst/>
                <a:gdLst>
                  <a:gd name="T0" fmla="*/ 1146 w 1850"/>
                  <a:gd name="T1" fmla="*/ 0 h 1880"/>
                  <a:gd name="T2" fmla="*/ 1270 w 1850"/>
                  <a:gd name="T3" fmla="*/ 126 h 1880"/>
                  <a:gd name="T4" fmla="*/ 247 w 1850"/>
                  <a:gd name="T5" fmla="*/ 1150 h 1880"/>
                  <a:gd name="T6" fmla="*/ 706 w 1850"/>
                  <a:gd name="T7" fmla="*/ 1628 h 1880"/>
                  <a:gd name="T8" fmla="*/ 826 w 1850"/>
                  <a:gd name="T9" fmla="*/ 1507 h 1880"/>
                  <a:gd name="T10" fmla="*/ 662 w 1850"/>
                  <a:gd name="T11" fmla="*/ 1337 h 1880"/>
                  <a:gd name="T12" fmla="*/ 751 w 1850"/>
                  <a:gd name="T13" fmla="*/ 1246 h 1880"/>
                  <a:gd name="T14" fmla="*/ 915 w 1850"/>
                  <a:gd name="T15" fmla="*/ 1418 h 1880"/>
                  <a:gd name="T16" fmla="*/ 1013 w 1850"/>
                  <a:gd name="T17" fmla="*/ 1319 h 1880"/>
                  <a:gd name="T18" fmla="*/ 772 w 1850"/>
                  <a:gd name="T19" fmla="*/ 1070 h 1880"/>
                  <a:gd name="T20" fmla="*/ 862 w 1850"/>
                  <a:gd name="T21" fmla="*/ 980 h 1880"/>
                  <a:gd name="T22" fmla="*/ 1103 w 1850"/>
                  <a:gd name="T23" fmla="*/ 1230 h 1880"/>
                  <a:gd name="T24" fmla="*/ 1236 w 1850"/>
                  <a:gd name="T25" fmla="*/ 1096 h 1880"/>
                  <a:gd name="T26" fmla="*/ 1072 w 1850"/>
                  <a:gd name="T27" fmla="*/ 925 h 1880"/>
                  <a:gd name="T28" fmla="*/ 1162 w 1850"/>
                  <a:gd name="T29" fmla="*/ 836 h 1880"/>
                  <a:gd name="T30" fmla="*/ 1327 w 1850"/>
                  <a:gd name="T31" fmla="*/ 1006 h 1880"/>
                  <a:gd name="T32" fmla="*/ 1423 w 1850"/>
                  <a:gd name="T33" fmla="*/ 909 h 1880"/>
                  <a:gd name="T34" fmla="*/ 1182 w 1850"/>
                  <a:gd name="T35" fmla="*/ 658 h 1880"/>
                  <a:gd name="T36" fmla="*/ 1272 w 1850"/>
                  <a:gd name="T37" fmla="*/ 568 h 1880"/>
                  <a:gd name="T38" fmla="*/ 1513 w 1850"/>
                  <a:gd name="T39" fmla="*/ 819 h 1880"/>
                  <a:gd name="T40" fmla="*/ 1635 w 1850"/>
                  <a:gd name="T41" fmla="*/ 695 h 1880"/>
                  <a:gd name="T42" fmla="*/ 1471 w 1850"/>
                  <a:gd name="T43" fmla="*/ 525 h 1880"/>
                  <a:gd name="T44" fmla="*/ 1562 w 1850"/>
                  <a:gd name="T45" fmla="*/ 434 h 1880"/>
                  <a:gd name="T46" fmla="*/ 1850 w 1850"/>
                  <a:gd name="T47" fmla="*/ 736 h 1880"/>
                  <a:gd name="T48" fmla="*/ 704 w 1850"/>
                  <a:gd name="T49" fmla="*/ 1880 h 1880"/>
                  <a:gd name="T50" fmla="*/ 0 w 1850"/>
                  <a:gd name="T51" fmla="*/ 1148 h 1880"/>
                  <a:gd name="T52" fmla="*/ 1146 w 1850"/>
                  <a:gd name="T53" fmla="*/ 0 h 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50" h="1880">
                    <a:moveTo>
                      <a:pt x="1146" y="0"/>
                    </a:moveTo>
                    <a:lnTo>
                      <a:pt x="1270" y="126"/>
                    </a:lnTo>
                    <a:lnTo>
                      <a:pt x="247" y="1150"/>
                    </a:lnTo>
                    <a:lnTo>
                      <a:pt x="706" y="1628"/>
                    </a:lnTo>
                    <a:lnTo>
                      <a:pt x="826" y="1507"/>
                    </a:lnTo>
                    <a:lnTo>
                      <a:pt x="662" y="1337"/>
                    </a:lnTo>
                    <a:lnTo>
                      <a:pt x="751" y="1246"/>
                    </a:lnTo>
                    <a:lnTo>
                      <a:pt x="915" y="1418"/>
                    </a:lnTo>
                    <a:lnTo>
                      <a:pt x="1013" y="1319"/>
                    </a:lnTo>
                    <a:lnTo>
                      <a:pt x="772" y="1070"/>
                    </a:lnTo>
                    <a:lnTo>
                      <a:pt x="862" y="980"/>
                    </a:lnTo>
                    <a:lnTo>
                      <a:pt x="1103" y="1230"/>
                    </a:lnTo>
                    <a:lnTo>
                      <a:pt x="1236" y="1096"/>
                    </a:lnTo>
                    <a:lnTo>
                      <a:pt x="1072" y="925"/>
                    </a:lnTo>
                    <a:lnTo>
                      <a:pt x="1162" y="836"/>
                    </a:lnTo>
                    <a:lnTo>
                      <a:pt x="1327" y="1006"/>
                    </a:lnTo>
                    <a:lnTo>
                      <a:pt x="1423" y="909"/>
                    </a:lnTo>
                    <a:lnTo>
                      <a:pt x="1182" y="658"/>
                    </a:lnTo>
                    <a:lnTo>
                      <a:pt x="1272" y="568"/>
                    </a:lnTo>
                    <a:lnTo>
                      <a:pt x="1513" y="819"/>
                    </a:lnTo>
                    <a:lnTo>
                      <a:pt x="1635" y="695"/>
                    </a:lnTo>
                    <a:lnTo>
                      <a:pt x="1471" y="525"/>
                    </a:lnTo>
                    <a:lnTo>
                      <a:pt x="1562" y="434"/>
                    </a:lnTo>
                    <a:lnTo>
                      <a:pt x="1850" y="736"/>
                    </a:lnTo>
                    <a:lnTo>
                      <a:pt x="704" y="1880"/>
                    </a:lnTo>
                    <a:lnTo>
                      <a:pt x="0" y="1148"/>
                    </a:lnTo>
                    <a:lnTo>
                      <a:pt x="11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24"/>
              <p:cNvSpPr>
                <a:spLocks noEditPoints="1"/>
              </p:cNvSpPr>
              <p:nvPr/>
            </p:nvSpPr>
            <p:spPr bwMode="auto">
              <a:xfrm>
                <a:off x="3440" y="893"/>
                <a:ext cx="708" cy="735"/>
              </a:xfrm>
              <a:custGeom>
                <a:avLst/>
                <a:gdLst>
                  <a:gd name="T0" fmla="*/ 2382 w 2833"/>
                  <a:gd name="T1" fmla="*/ 1972 h 2943"/>
                  <a:gd name="T2" fmla="*/ 2379 w 2833"/>
                  <a:gd name="T3" fmla="*/ 2261 h 2943"/>
                  <a:gd name="T4" fmla="*/ 2161 w 2833"/>
                  <a:gd name="T5" fmla="*/ 2221 h 2943"/>
                  <a:gd name="T6" fmla="*/ 2211 w 2833"/>
                  <a:gd name="T7" fmla="*/ 2433 h 2943"/>
                  <a:gd name="T8" fmla="*/ 1915 w 2833"/>
                  <a:gd name="T9" fmla="*/ 2414 h 2943"/>
                  <a:gd name="T10" fmla="*/ 1981 w 2833"/>
                  <a:gd name="T11" fmla="*/ 2482 h 2943"/>
                  <a:gd name="T12" fmla="*/ 2484 w 2833"/>
                  <a:gd name="T13" fmla="*/ 2706 h 2943"/>
                  <a:gd name="T14" fmla="*/ 2621 w 2833"/>
                  <a:gd name="T15" fmla="*/ 2567 h 2943"/>
                  <a:gd name="T16" fmla="*/ 2429 w 2833"/>
                  <a:gd name="T17" fmla="*/ 2022 h 2943"/>
                  <a:gd name="T18" fmla="*/ 2382 w 2833"/>
                  <a:gd name="T19" fmla="*/ 1972 h 2943"/>
                  <a:gd name="T20" fmla="*/ 555 w 2833"/>
                  <a:gd name="T21" fmla="*/ 211 h 2943"/>
                  <a:gd name="T22" fmla="*/ 208 w 2833"/>
                  <a:gd name="T23" fmla="*/ 566 h 2943"/>
                  <a:gd name="T24" fmla="*/ 381 w 2833"/>
                  <a:gd name="T25" fmla="*/ 745 h 2943"/>
                  <a:gd name="T26" fmla="*/ 730 w 2833"/>
                  <a:gd name="T27" fmla="*/ 389 h 2943"/>
                  <a:gd name="T28" fmla="*/ 555 w 2833"/>
                  <a:gd name="T29" fmla="*/ 211 h 2943"/>
                  <a:gd name="T30" fmla="*/ 555 w 2833"/>
                  <a:gd name="T31" fmla="*/ 0 h 2943"/>
                  <a:gd name="T32" fmla="*/ 1027 w 2833"/>
                  <a:gd name="T33" fmla="*/ 481 h 2943"/>
                  <a:gd name="T34" fmla="*/ 1025 w 2833"/>
                  <a:gd name="T35" fmla="*/ 483 h 2943"/>
                  <a:gd name="T36" fmla="*/ 2495 w 2833"/>
                  <a:gd name="T37" fmla="*/ 1988 h 2943"/>
                  <a:gd name="T38" fmla="*/ 2833 w 2833"/>
                  <a:gd name="T39" fmla="*/ 2943 h 2943"/>
                  <a:gd name="T40" fmla="*/ 1934 w 2833"/>
                  <a:gd name="T41" fmla="*/ 2539 h 2943"/>
                  <a:gd name="T42" fmla="*/ 472 w 2833"/>
                  <a:gd name="T43" fmla="*/ 1047 h 2943"/>
                  <a:gd name="T44" fmla="*/ 472 w 2833"/>
                  <a:gd name="T45" fmla="*/ 1049 h 2943"/>
                  <a:gd name="T46" fmla="*/ 0 w 2833"/>
                  <a:gd name="T47" fmla="*/ 566 h 2943"/>
                  <a:gd name="T48" fmla="*/ 555 w 2833"/>
                  <a:gd name="T49" fmla="*/ 0 h 2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33" h="2943">
                    <a:moveTo>
                      <a:pt x="2382" y="1972"/>
                    </a:moveTo>
                    <a:lnTo>
                      <a:pt x="2379" y="2261"/>
                    </a:lnTo>
                    <a:lnTo>
                      <a:pt x="2161" y="2221"/>
                    </a:lnTo>
                    <a:lnTo>
                      <a:pt x="2211" y="2433"/>
                    </a:lnTo>
                    <a:lnTo>
                      <a:pt x="1915" y="2414"/>
                    </a:lnTo>
                    <a:lnTo>
                      <a:pt x="1981" y="2482"/>
                    </a:lnTo>
                    <a:lnTo>
                      <a:pt x="2484" y="2706"/>
                    </a:lnTo>
                    <a:lnTo>
                      <a:pt x="2621" y="2567"/>
                    </a:lnTo>
                    <a:lnTo>
                      <a:pt x="2429" y="2022"/>
                    </a:lnTo>
                    <a:lnTo>
                      <a:pt x="2382" y="1972"/>
                    </a:lnTo>
                    <a:close/>
                    <a:moveTo>
                      <a:pt x="555" y="211"/>
                    </a:moveTo>
                    <a:lnTo>
                      <a:pt x="208" y="566"/>
                    </a:lnTo>
                    <a:lnTo>
                      <a:pt x="381" y="745"/>
                    </a:lnTo>
                    <a:lnTo>
                      <a:pt x="730" y="389"/>
                    </a:lnTo>
                    <a:lnTo>
                      <a:pt x="555" y="211"/>
                    </a:lnTo>
                    <a:close/>
                    <a:moveTo>
                      <a:pt x="555" y="0"/>
                    </a:moveTo>
                    <a:lnTo>
                      <a:pt x="1027" y="481"/>
                    </a:lnTo>
                    <a:lnTo>
                      <a:pt x="1025" y="483"/>
                    </a:lnTo>
                    <a:lnTo>
                      <a:pt x="2495" y="1988"/>
                    </a:lnTo>
                    <a:lnTo>
                      <a:pt x="2833" y="2943"/>
                    </a:lnTo>
                    <a:lnTo>
                      <a:pt x="1934" y="2539"/>
                    </a:lnTo>
                    <a:lnTo>
                      <a:pt x="472" y="1047"/>
                    </a:lnTo>
                    <a:lnTo>
                      <a:pt x="472" y="1049"/>
                    </a:lnTo>
                    <a:lnTo>
                      <a:pt x="0" y="566"/>
                    </a:lnTo>
                    <a:lnTo>
                      <a:pt x="5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/>
          <p:cNvSpPr/>
          <p:nvPr/>
        </p:nvSpPr>
        <p:spPr>
          <a:xfrm>
            <a:off x="6291138" y="4121251"/>
            <a:ext cx="2433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 CRITICAL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PARAMETERS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563577" y="2386541"/>
            <a:ext cx="1535723" cy="1538655"/>
            <a:chOff x="9543311" y="2659672"/>
            <a:chExt cx="1535723" cy="1538655"/>
          </a:xfrm>
        </p:grpSpPr>
        <p:grpSp>
          <p:nvGrpSpPr>
            <p:cNvPr id="30" name="Group 29"/>
            <p:cNvGrpSpPr/>
            <p:nvPr/>
          </p:nvGrpSpPr>
          <p:grpSpPr>
            <a:xfrm>
              <a:off x="9543311" y="2659672"/>
              <a:ext cx="1535723" cy="1538655"/>
              <a:chOff x="4709747" y="1208942"/>
              <a:chExt cx="1535723" cy="153865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Freeform 29"/>
            <p:cNvSpPr>
              <a:spLocks noEditPoints="1"/>
            </p:cNvSpPr>
            <p:nvPr/>
          </p:nvSpPr>
          <p:spPr bwMode="auto">
            <a:xfrm>
              <a:off x="9989360" y="3145838"/>
              <a:ext cx="643624" cy="566322"/>
            </a:xfrm>
            <a:custGeom>
              <a:avLst/>
              <a:gdLst>
                <a:gd name="T0" fmla="*/ 2499 w 4022"/>
                <a:gd name="T1" fmla="*/ 1195 h 3674"/>
                <a:gd name="T2" fmla="*/ 2246 w 4022"/>
                <a:gd name="T3" fmla="*/ 1293 h 3674"/>
                <a:gd name="T4" fmla="*/ 2234 w 4022"/>
                <a:gd name="T5" fmla="*/ 3290 h 3674"/>
                <a:gd name="T6" fmla="*/ 2668 w 4022"/>
                <a:gd name="T7" fmla="*/ 3201 h 3674"/>
                <a:gd name="T8" fmla="*/ 3054 w 4022"/>
                <a:gd name="T9" fmla="*/ 3229 h 3674"/>
                <a:gd name="T10" fmla="*/ 3340 w 4022"/>
                <a:gd name="T11" fmla="*/ 3320 h 3674"/>
                <a:gd name="T12" fmla="*/ 3117 w 4022"/>
                <a:gd name="T13" fmla="*/ 2553 h 3674"/>
                <a:gd name="T14" fmla="*/ 2989 w 4022"/>
                <a:gd name="T15" fmla="*/ 2404 h 3674"/>
                <a:gd name="T16" fmla="*/ 2989 w 4022"/>
                <a:gd name="T17" fmla="*/ 1972 h 3674"/>
                <a:gd name="T18" fmla="*/ 3117 w 4022"/>
                <a:gd name="T19" fmla="*/ 1817 h 3674"/>
                <a:gd name="T20" fmla="*/ 3340 w 4022"/>
                <a:gd name="T21" fmla="*/ 1361 h 3674"/>
                <a:gd name="T22" fmla="*/ 2933 w 4022"/>
                <a:gd name="T23" fmla="*/ 1176 h 3674"/>
                <a:gd name="T24" fmla="*/ 1041 w 4022"/>
                <a:gd name="T25" fmla="*/ 1173 h 3674"/>
                <a:gd name="T26" fmla="*/ 681 w 4022"/>
                <a:gd name="T27" fmla="*/ 1314 h 3674"/>
                <a:gd name="T28" fmla="*/ 871 w 4022"/>
                <a:gd name="T29" fmla="*/ 1801 h 3674"/>
                <a:gd name="T30" fmla="*/ 1017 w 4022"/>
                <a:gd name="T31" fmla="*/ 1933 h 3674"/>
                <a:gd name="T32" fmla="*/ 1043 w 4022"/>
                <a:gd name="T33" fmla="*/ 2364 h 3674"/>
                <a:gd name="T34" fmla="*/ 942 w 4022"/>
                <a:gd name="T35" fmla="*/ 2533 h 3674"/>
                <a:gd name="T36" fmla="*/ 615 w 4022"/>
                <a:gd name="T37" fmla="*/ 2583 h 3674"/>
                <a:gd name="T38" fmla="*/ 865 w 4022"/>
                <a:gd name="T39" fmla="*/ 3237 h 3674"/>
                <a:gd name="T40" fmla="*/ 1299 w 4022"/>
                <a:gd name="T41" fmla="*/ 3202 h 3674"/>
                <a:gd name="T42" fmla="*/ 1804 w 4022"/>
                <a:gd name="T43" fmla="*/ 3322 h 3674"/>
                <a:gd name="T44" fmla="*/ 1725 w 4022"/>
                <a:gd name="T45" fmla="*/ 1305 h 3674"/>
                <a:gd name="T46" fmla="*/ 1466 w 4022"/>
                <a:gd name="T47" fmla="*/ 1198 h 3674"/>
                <a:gd name="T48" fmla="*/ 1947 w 4022"/>
                <a:gd name="T49" fmla="*/ 0 h 3674"/>
                <a:gd name="T50" fmla="*/ 2302 w 4022"/>
                <a:gd name="T51" fmla="*/ 86 h 3674"/>
                <a:gd name="T52" fmla="*/ 2574 w 4022"/>
                <a:gd name="T53" fmla="*/ 314 h 3674"/>
                <a:gd name="T54" fmla="*/ 2721 w 4022"/>
                <a:gd name="T55" fmla="*/ 645 h 3674"/>
                <a:gd name="T56" fmla="*/ 2757 w 4022"/>
                <a:gd name="T57" fmla="*/ 894 h 3674"/>
                <a:gd name="T58" fmla="*/ 3215 w 4022"/>
                <a:gd name="T59" fmla="*/ 986 h 3674"/>
                <a:gd name="T60" fmla="*/ 3572 w 4022"/>
                <a:gd name="T61" fmla="*/ 1215 h 3674"/>
                <a:gd name="T62" fmla="*/ 3761 w 4022"/>
                <a:gd name="T63" fmla="*/ 1787 h 3674"/>
                <a:gd name="T64" fmla="*/ 3947 w 4022"/>
                <a:gd name="T65" fmla="*/ 1867 h 3674"/>
                <a:gd name="T66" fmla="*/ 4022 w 4022"/>
                <a:gd name="T67" fmla="*/ 2055 h 3674"/>
                <a:gd name="T68" fmla="*/ 3972 w 4022"/>
                <a:gd name="T69" fmla="*/ 2476 h 3674"/>
                <a:gd name="T70" fmla="*/ 3804 w 4022"/>
                <a:gd name="T71" fmla="*/ 2579 h 3674"/>
                <a:gd name="T72" fmla="*/ 3587 w 4022"/>
                <a:gd name="T73" fmla="*/ 3599 h 3674"/>
                <a:gd name="T74" fmla="*/ 3468 w 4022"/>
                <a:gd name="T75" fmla="*/ 3674 h 3674"/>
                <a:gd name="T76" fmla="*/ 3379 w 4022"/>
                <a:gd name="T77" fmla="*/ 3641 h 3674"/>
                <a:gd name="T78" fmla="*/ 3267 w 4022"/>
                <a:gd name="T79" fmla="*/ 3579 h 3674"/>
                <a:gd name="T80" fmla="*/ 3052 w 4022"/>
                <a:gd name="T81" fmla="*/ 3502 h 3674"/>
                <a:gd name="T82" fmla="*/ 2752 w 4022"/>
                <a:gd name="T83" fmla="*/ 3463 h 3674"/>
                <a:gd name="T84" fmla="*/ 2269 w 4022"/>
                <a:gd name="T85" fmla="*/ 3558 h 3674"/>
                <a:gd name="T86" fmla="*/ 2018 w 4022"/>
                <a:gd name="T87" fmla="*/ 3667 h 3674"/>
                <a:gd name="T88" fmla="*/ 1870 w 4022"/>
                <a:gd name="T89" fmla="*/ 3647 h 3674"/>
                <a:gd name="T90" fmla="*/ 1388 w 4022"/>
                <a:gd name="T91" fmla="*/ 3478 h 3674"/>
                <a:gd name="T92" fmla="*/ 1004 w 4022"/>
                <a:gd name="T93" fmla="*/ 3478 h 3674"/>
                <a:gd name="T94" fmla="*/ 752 w 4022"/>
                <a:gd name="T95" fmla="*/ 3547 h 3674"/>
                <a:gd name="T96" fmla="*/ 599 w 4022"/>
                <a:gd name="T97" fmla="*/ 3621 h 3674"/>
                <a:gd name="T98" fmla="*/ 533 w 4022"/>
                <a:gd name="T99" fmla="*/ 3663 h 3674"/>
                <a:gd name="T100" fmla="*/ 395 w 4022"/>
                <a:gd name="T101" fmla="*/ 3645 h 3674"/>
                <a:gd name="T102" fmla="*/ 345 w 4022"/>
                <a:gd name="T103" fmla="*/ 2583 h 3674"/>
                <a:gd name="T104" fmla="*/ 109 w 4022"/>
                <a:gd name="T105" fmla="*/ 2533 h 3674"/>
                <a:gd name="T106" fmla="*/ 4 w 4022"/>
                <a:gd name="T107" fmla="*/ 2364 h 3674"/>
                <a:gd name="T108" fmla="*/ 29 w 4022"/>
                <a:gd name="T109" fmla="*/ 1933 h 3674"/>
                <a:gd name="T110" fmla="*/ 181 w 4022"/>
                <a:gd name="T111" fmla="*/ 1801 h 3674"/>
                <a:gd name="T112" fmla="*/ 349 w 4022"/>
                <a:gd name="T113" fmla="*/ 1268 h 3674"/>
                <a:gd name="T114" fmla="*/ 555 w 4022"/>
                <a:gd name="T115" fmla="*/ 1079 h 3674"/>
                <a:gd name="T116" fmla="*/ 985 w 4022"/>
                <a:gd name="T117" fmla="*/ 912 h 3674"/>
                <a:gd name="T118" fmla="*/ 1164 w 4022"/>
                <a:gd name="T119" fmla="*/ 719 h 3674"/>
                <a:gd name="T120" fmla="*/ 1280 w 4022"/>
                <a:gd name="T121" fmla="*/ 374 h 3674"/>
                <a:gd name="T122" fmla="*/ 1530 w 4022"/>
                <a:gd name="T123" fmla="*/ 122 h 3674"/>
                <a:gd name="T124" fmla="*/ 1871 w 4022"/>
                <a:gd name="T125" fmla="*/ 4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22" h="3674">
                  <a:moveTo>
                    <a:pt x="2761" y="1159"/>
                  </a:moveTo>
                  <a:lnTo>
                    <a:pt x="2691" y="1161"/>
                  </a:lnTo>
                  <a:lnTo>
                    <a:pt x="2625" y="1169"/>
                  </a:lnTo>
                  <a:lnTo>
                    <a:pt x="2561" y="1180"/>
                  </a:lnTo>
                  <a:lnTo>
                    <a:pt x="2499" y="1195"/>
                  </a:lnTo>
                  <a:lnTo>
                    <a:pt x="2441" y="1212"/>
                  </a:lnTo>
                  <a:lnTo>
                    <a:pt x="2386" y="1232"/>
                  </a:lnTo>
                  <a:lnTo>
                    <a:pt x="2335" y="1251"/>
                  </a:lnTo>
                  <a:lnTo>
                    <a:pt x="2289" y="1272"/>
                  </a:lnTo>
                  <a:lnTo>
                    <a:pt x="2246" y="1293"/>
                  </a:lnTo>
                  <a:lnTo>
                    <a:pt x="2209" y="1314"/>
                  </a:lnTo>
                  <a:lnTo>
                    <a:pt x="2176" y="1333"/>
                  </a:lnTo>
                  <a:lnTo>
                    <a:pt x="2150" y="1350"/>
                  </a:lnTo>
                  <a:lnTo>
                    <a:pt x="2150" y="3322"/>
                  </a:lnTo>
                  <a:lnTo>
                    <a:pt x="2234" y="3290"/>
                  </a:lnTo>
                  <a:lnTo>
                    <a:pt x="2319" y="3261"/>
                  </a:lnTo>
                  <a:lnTo>
                    <a:pt x="2406" y="3239"/>
                  </a:lnTo>
                  <a:lnTo>
                    <a:pt x="2492" y="3221"/>
                  </a:lnTo>
                  <a:lnTo>
                    <a:pt x="2580" y="3208"/>
                  </a:lnTo>
                  <a:lnTo>
                    <a:pt x="2668" y="3201"/>
                  </a:lnTo>
                  <a:lnTo>
                    <a:pt x="2756" y="3198"/>
                  </a:lnTo>
                  <a:lnTo>
                    <a:pt x="2837" y="3201"/>
                  </a:lnTo>
                  <a:lnTo>
                    <a:pt x="2912" y="3207"/>
                  </a:lnTo>
                  <a:lnTo>
                    <a:pt x="2985" y="3217"/>
                  </a:lnTo>
                  <a:lnTo>
                    <a:pt x="3054" y="3229"/>
                  </a:lnTo>
                  <a:lnTo>
                    <a:pt x="3118" y="3244"/>
                  </a:lnTo>
                  <a:lnTo>
                    <a:pt x="3179" y="3261"/>
                  </a:lnTo>
                  <a:lnTo>
                    <a:pt x="3237" y="3280"/>
                  </a:lnTo>
                  <a:lnTo>
                    <a:pt x="3290" y="3299"/>
                  </a:lnTo>
                  <a:lnTo>
                    <a:pt x="3340" y="3320"/>
                  </a:lnTo>
                  <a:lnTo>
                    <a:pt x="3340" y="2583"/>
                  </a:lnTo>
                  <a:lnTo>
                    <a:pt x="3237" y="2583"/>
                  </a:lnTo>
                  <a:lnTo>
                    <a:pt x="3194" y="2579"/>
                  </a:lnTo>
                  <a:lnTo>
                    <a:pt x="3154" y="2570"/>
                  </a:lnTo>
                  <a:lnTo>
                    <a:pt x="3117" y="2553"/>
                  </a:lnTo>
                  <a:lnTo>
                    <a:pt x="3082" y="2533"/>
                  </a:lnTo>
                  <a:lnTo>
                    <a:pt x="3052" y="2507"/>
                  </a:lnTo>
                  <a:lnTo>
                    <a:pt x="3026" y="2476"/>
                  </a:lnTo>
                  <a:lnTo>
                    <a:pt x="3005" y="2443"/>
                  </a:lnTo>
                  <a:lnTo>
                    <a:pt x="2989" y="2404"/>
                  </a:lnTo>
                  <a:lnTo>
                    <a:pt x="2979" y="2364"/>
                  </a:lnTo>
                  <a:lnTo>
                    <a:pt x="2976" y="2320"/>
                  </a:lnTo>
                  <a:lnTo>
                    <a:pt x="2976" y="2055"/>
                  </a:lnTo>
                  <a:lnTo>
                    <a:pt x="2979" y="2012"/>
                  </a:lnTo>
                  <a:lnTo>
                    <a:pt x="2989" y="1972"/>
                  </a:lnTo>
                  <a:lnTo>
                    <a:pt x="3005" y="1933"/>
                  </a:lnTo>
                  <a:lnTo>
                    <a:pt x="3026" y="1898"/>
                  </a:lnTo>
                  <a:lnTo>
                    <a:pt x="3052" y="1867"/>
                  </a:lnTo>
                  <a:lnTo>
                    <a:pt x="3082" y="1840"/>
                  </a:lnTo>
                  <a:lnTo>
                    <a:pt x="3117" y="1817"/>
                  </a:lnTo>
                  <a:lnTo>
                    <a:pt x="3154" y="1801"/>
                  </a:lnTo>
                  <a:lnTo>
                    <a:pt x="3194" y="1790"/>
                  </a:lnTo>
                  <a:lnTo>
                    <a:pt x="3237" y="1787"/>
                  </a:lnTo>
                  <a:lnTo>
                    <a:pt x="3340" y="1787"/>
                  </a:lnTo>
                  <a:lnTo>
                    <a:pt x="3340" y="1361"/>
                  </a:lnTo>
                  <a:lnTo>
                    <a:pt x="3261" y="1308"/>
                  </a:lnTo>
                  <a:lnTo>
                    <a:pt x="3182" y="1263"/>
                  </a:lnTo>
                  <a:lnTo>
                    <a:pt x="3100" y="1226"/>
                  </a:lnTo>
                  <a:lnTo>
                    <a:pt x="3017" y="1197"/>
                  </a:lnTo>
                  <a:lnTo>
                    <a:pt x="2933" y="1176"/>
                  </a:lnTo>
                  <a:lnTo>
                    <a:pt x="2847" y="1164"/>
                  </a:lnTo>
                  <a:lnTo>
                    <a:pt x="2761" y="1159"/>
                  </a:lnTo>
                  <a:close/>
                  <a:moveTo>
                    <a:pt x="1193" y="1159"/>
                  </a:moveTo>
                  <a:lnTo>
                    <a:pt x="1116" y="1163"/>
                  </a:lnTo>
                  <a:lnTo>
                    <a:pt x="1041" y="1173"/>
                  </a:lnTo>
                  <a:lnTo>
                    <a:pt x="965" y="1189"/>
                  </a:lnTo>
                  <a:lnTo>
                    <a:pt x="892" y="1211"/>
                  </a:lnTo>
                  <a:lnTo>
                    <a:pt x="819" y="1239"/>
                  </a:lnTo>
                  <a:lnTo>
                    <a:pt x="749" y="1274"/>
                  </a:lnTo>
                  <a:lnTo>
                    <a:pt x="681" y="1314"/>
                  </a:lnTo>
                  <a:lnTo>
                    <a:pt x="615" y="1361"/>
                  </a:lnTo>
                  <a:lnTo>
                    <a:pt x="615" y="1787"/>
                  </a:lnTo>
                  <a:lnTo>
                    <a:pt x="788" y="1787"/>
                  </a:lnTo>
                  <a:lnTo>
                    <a:pt x="831" y="1790"/>
                  </a:lnTo>
                  <a:lnTo>
                    <a:pt x="871" y="1801"/>
                  </a:lnTo>
                  <a:lnTo>
                    <a:pt x="908" y="1817"/>
                  </a:lnTo>
                  <a:lnTo>
                    <a:pt x="942" y="1840"/>
                  </a:lnTo>
                  <a:lnTo>
                    <a:pt x="971" y="1867"/>
                  </a:lnTo>
                  <a:lnTo>
                    <a:pt x="997" y="1898"/>
                  </a:lnTo>
                  <a:lnTo>
                    <a:pt x="1017" y="1933"/>
                  </a:lnTo>
                  <a:lnTo>
                    <a:pt x="1033" y="1972"/>
                  </a:lnTo>
                  <a:lnTo>
                    <a:pt x="1043" y="2012"/>
                  </a:lnTo>
                  <a:lnTo>
                    <a:pt x="1046" y="2055"/>
                  </a:lnTo>
                  <a:lnTo>
                    <a:pt x="1046" y="2320"/>
                  </a:lnTo>
                  <a:lnTo>
                    <a:pt x="1043" y="2364"/>
                  </a:lnTo>
                  <a:lnTo>
                    <a:pt x="1033" y="2404"/>
                  </a:lnTo>
                  <a:lnTo>
                    <a:pt x="1017" y="2443"/>
                  </a:lnTo>
                  <a:lnTo>
                    <a:pt x="997" y="2476"/>
                  </a:lnTo>
                  <a:lnTo>
                    <a:pt x="971" y="2507"/>
                  </a:lnTo>
                  <a:lnTo>
                    <a:pt x="942" y="2533"/>
                  </a:lnTo>
                  <a:lnTo>
                    <a:pt x="908" y="2553"/>
                  </a:lnTo>
                  <a:lnTo>
                    <a:pt x="871" y="2570"/>
                  </a:lnTo>
                  <a:lnTo>
                    <a:pt x="831" y="2579"/>
                  </a:lnTo>
                  <a:lnTo>
                    <a:pt x="788" y="2583"/>
                  </a:lnTo>
                  <a:lnTo>
                    <a:pt x="615" y="2583"/>
                  </a:lnTo>
                  <a:lnTo>
                    <a:pt x="615" y="3320"/>
                  </a:lnTo>
                  <a:lnTo>
                    <a:pt x="669" y="3297"/>
                  </a:lnTo>
                  <a:lnTo>
                    <a:pt x="727" y="3275"/>
                  </a:lnTo>
                  <a:lnTo>
                    <a:pt x="793" y="3255"/>
                  </a:lnTo>
                  <a:lnTo>
                    <a:pt x="865" y="3237"/>
                  </a:lnTo>
                  <a:lnTo>
                    <a:pt x="941" y="3221"/>
                  </a:lnTo>
                  <a:lnTo>
                    <a:pt x="1022" y="3209"/>
                  </a:lnTo>
                  <a:lnTo>
                    <a:pt x="1108" y="3201"/>
                  </a:lnTo>
                  <a:lnTo>
                    <a:pt x="1198" y="3198"/>
                  </a:lnTo>
                  <a:lnTo>
                    <a:pt x="1299" y="3202"/>
                  </a:lnTo>
                  <a:lnTo>
                    <a:pt x="1401" y="3212"/>
                  </a:lnTo>
                  <a:lnTo>
                    <a:pt x="1502" y="3229"/>
                  </a:lnTo>
                  <a:lnTo>
                    <a:pt x="1603" y="3254"/>
                  </a:lnTo>
                  <a:lnTo>
                    <a:pt x="1704" y="3285"/>
                  </a:lnTo>
                  <a:lnTo>
                    <a:pt x="1804" y="3322"/>
                  </a:lnTo>
                  <a:lnTo>
                    <a:pt x="1804" y="1369"/>
                  </a:lnTo>
                  <a:lnTo>
                    <a:pt x="1789" y="1354"/>
                  </a:lnTo>
                  <a:lnTo>
                    <a:pt x="1775" y="1339"/>
                  </a:lnTo>
                  <a:lnTo>
                    <a:pt x="1762" y="1324"/>
                  </a:lnTo>
                  <a:lnTo>
                    <a:pt x="1725" y="1305"/>
                  </a:lnTo>
                  <a:lnTo>
                    <a:pt x="1682" y="1282"/>
                  </a:lnTo>
                  <a:lnTo>
                    <a:pt x="1635" y="1260"/>
                  </a:lnTo>
                  <a:lnTo>
                    <a:pt x="1584" y="1238"/>
                  </a:lnTo>
                  <a:lnTo>
                    <a:pt x="1527" y="1217"/>
                  </a:lnTo>
                  <a:lnTo>
                    <a:pt x="1466" y="1198"/>
                  </a:lnTo>
                  <a:lnTo>
                    <a:pt x="1403" y="1182"/>
                  </a:lnTo>
                  <a:lnTo>
                    <a:pt x="1336" y="1170"/>
                  </a:lnTo>
                  <a:lnTo>
                    <a:pt x="1265" y="1163"/>
                  </a:lnTo>
                  <a:lnTo>
                    <a:pt x="1193" y="1159"/>
                  </a:lnTo>
                  <a:close/>
                  <a:moveTo>
                    <a:pt x="1947" y="0"/>
                  </a:moveTo>
                  <a:lnTo>
                    <a:pt x="2023" y="4"/>
                  </a:lnTo>
                  <a:lnTo>
                    <a:pt x="2097" y="15"/>
                  </a:lnTo>
                  <a:lnTo>
                    <a:pt x="2168" y="32"/>
                  </a:lnTo>
                  <a:lnTo>
                    <a:pt x="2237" y="56"/>
                  </a:lnTo>
                  <a:lnTo>
                    <a:pt x="2302" y="86"/>
                  </a:lnTo>
                  <a:lnTo>
                    <a:pt x="2366" y="122"/>
                  </a:lnTo>
                  <a:lnTo>
                    <a:pt x="2424" y="163"/>
                  </a:lnTo>
                  <a:lnTo>
                    <a:pt x="2478" y="208"/>
                  </a:lnTo>
                  <a:lnTo>
                    <a:pt x="2529" y="259"/>
                  </a:lnTo>
                  <a:lnTo>
                    <a:pt x="2574" y="314"/>
                  </a:lnTo>
                  <a:lnTo>
                    <a:pt x="2614" y="374"/>
                  </a:lnTo>
                  <a:lnTo>
                    <a:pt x="2650" y="437"/>
                  </a:lnTo>
                  <a:lnTo>
                    <a:pt x="2679" y="503"/>
                  </a:lnTo>
                  <a:lnTo>
                    <a:pt x="2704" y="572"/>
                  </a:lnTo>
                  <a:lnTo>
                    <a:pt x="2721" y="645"/>
                  </a:lnTo>
                  <a:lnTo>
                    <a:pt x="2730" y="719"/>
                  </a:lnTo>
                  <a:lnTo>
                    <a:pt x="2734" y="795"/>
                  </a:lnTo>
                  <a:lnTo>
                    <a:pt x="2733" y="846"/>
                  </a:lnTo>
                  <a:lnTo>
                    <a:pt x="2728" y="895"/>
                  </a:lnTo>
                  <a:lnTo>
                    <a:pt x="2757" y="894"/>
                  </a:lnTo>
                  <a:lnTo>
                    <a:pt x="2851" y="898"/>
                  </a:lnTo>
                  <a:lnTo>
                    <a:pt x="2945" y="909"/>
                  </a:lnTo>
                  <a:lnTo>
                    <a:pt x="3037" y="927"/>
                  </a:lnTo>
                  <a:lnTo>
                    <a:pt x="3127" y="953"/>
                  </a:lnTo>
                  <a:lnTo>
                    <a:pt x="3215" y="986"/>
                  </a:lnTo>
                  <a:lnTo>
                    <a:pt x="3301" y="1027"/>
                  </a:lnTo>
                  <a:lnTo>
                    <a:pt x="3387" y="1075"/>
                  </a:lnTo>
                  <a:lnTo>
                    <a:pt x="3470" y="1131"/>
                  </a:lnTo>
                  <a:lnTo>
                    <a:pt x="3551" y="1194"/>
                  </a:lnTo>
                  <a:lnTo>
                    <a:pt x="3572" y="1215"/>
                  </a:lnTo>
                  <a:lnTo>
                    <a:pt x="3587" y="1239"/>
                  </a:lnTo>
                  <a:lnTo>
                    <a:pt x="3597" y="1268"/>
                  </a:lnTo>
                  <a:lnTo>
                    <a:pt x="3599" y="1296"/>
                  </a:lnTo>
                  <a:lnTo>
                    <a:pt x="3599" y="1787"/>
                  </a:lnTo>
                  <a:lnTo>
                    <a:pt x="3761" y="1787"/>
                  </a:lnTo>
                  <a:lnTo>
                    <a:pt x="3804" y="1790"/>
                  </a:lnTo>
                  <a:lnTo>
                    <a:pt x="3844" y="1801"/>
                  </a:lnTo>
                  <a:lnTo>
                    <a:pt x="3882" y="1817"/>
                  </a:lnTo>
                  <a:lnTo>
                    <a:pt x="3916" y="1840"/>
                  </a:lnTo>
                  <a:lnTo>
                    <a:pt x="3947" y="1867"/>
                  </a:lnTo>
                  <a:lnTo>
                    <a:pt x="3972" y="1898"/>
                  </a:lnTo>
                  <a:lnTo>
                    <a:pt x="3993" y="1933"/>
                  </a:lnTo>
                  <a:lnTo>
                    <a:pt x="4009" y="1972"/>
                  </a:lnTo>
                  <a:lnTo>
                    <a:pt x="4019" y="2012"/>
                  </a:lnTo>
                  <a:lnTo>
                    <a:pt x="4022" y="2055"/>
                  </a:lnTo>
                  <a:lnTo>
                    <a:pt x="4022" y="2320"/>
                  </a:lnTo>
                  <a:lnTo>
                    <a:pt x="4019" y="2364"/>
                  </a:lnTo>
                  <a:lnTo>
                    <a:pt x="4009" y="2404"/>
                  </a:lnTo>
                  <a:lnTo>
                    <a:pt x="3993" y="2443"/>
                  </a:lnTo>
                  <a:lnTo>
                    <a:pt x="3972" y="2476"/>
                  </a:lnTo>
                  <a:lnTo>
                    <a:pt x="3947" y="2507"/>
                  </a:lnTo>
                  <a:lnTo>
                    <a:pt x="3916" y="2533"/>
                  </a:lnTo>
                  <a:lnTo>
                    <a:pt x="3882" y="2553"/>
                  </a:lnTo>
                  <a:lnTo>
                    <a:pt x="3844" y="2570"/>
                  </a:lnTo>
                  <a:lnTo>
                    <a:pt x="3804" y="2579"/>
                  </a:lnTo>
                  <a:lnTo>
                    <a:pt x="3761" y="2583"/>
                  </a:lnTo>
                  <a:lnTo>
                    <a:pt x="3599" y="2583"/>
                  </a:lnTo>
                  <a:lnTo>
                    <a:pt x="3599" y="3541"/>
                  </a:lnTo>
                  <a:lnTo>
                    <a:pt x="3597" y="3572"/>
                  </a:lnTo>
                  <a:lnTo>
                    <a:pt x="3587" y="3599"/>
                  </a:lnTo>
                  <a:lnTo>
                    <a:pt x="3572" y="3624"/>
                  </a:lnTo>
                  <a:lnTo>
                    <a:pt x="3551" y="3645"/>
                  </a:lnTo>
                  <a:lnTo>
                    <a:pt x="3527" y="3661"/>
                  </a:lnTo>
                  <a:lnTo>
                    <a:pt x="3499" y="3671"/>
                  </a:lnTo>
                  <a:lnTo>
                    <a:pt x="3468" y="3674"/>
                  </a:lnTo>
                  <a:lnTo>
                    <a:pt x="3442" y="3672"/>
                  </a:lnTo>
                  <a:lnTo>
                    <a:pt x="3415" y="3663"/>
                  </a:lnTo>
                  <a:lnTo>
                    <a:pt x="3390" y="3648"/>
                  </a:lnTo>
                  <a:lnTo>
                    <a:pt x="3388" y="3646"/>
                  </a:lnTo>
                  <a:lnTo>
                    <a:pt x="3379" y="3641"/>
                  </a:lnTo>
                  <a:lnTo>
                    <a:pt x="3366" y="3632"/>
                  </a:lnTo>
                  <a:lnTo>
                    <a:pt x="3348" y="3621"/>
                  </a:lnTo>
                  <a:lnTo>
                    <a:pt x="3326" y="3609"/>
                  </a:lnTo>
                  <a:lnTo>
                    <a:pt x="3299" y="3594"/>
                  </a:lnTo>
                  <a:lnTo>
                    <a:pt x="3267" y="3579"/>
                  </a:lnTo>
                  <a:lnTo>
                    <a:pt x="3232" y="3563"/>
                  </a:lnTo>
                  <a:lnTo>
                    <a:pt x="3193" y="3547"/>
                  </a:lnTo>
                  <a:lnTo>
                    <a:pt x="3150" y="3531"/>
                  </a:lnTo>
                  <a:lnTo>
                    <a:pt x="3104" y="3515"/>
                  </a:lnTo>
                  <a:lnTo>
                    <a:pt x="3052" y="3502"/>
                  </a:lnTo>
                  <a:lnTo>
                    <a:pt x="2999" y="3489"/>
                  </a:lnTo>
                  <a:lnTo>
                    <a:pt x="2943" y="3478"/>
                  </a:lnTo>
                  <a:lnTo>
                    <a:pt x="2882" y="3471"/>
                  </a:lnTo>
                  <a:lnTo>
                    <a:pt x="2819" y="3466"/>
                  </a:lnTo>
                  <a:lnTo>
                    <a:pt x="2752" y="3463"/>
                  </a:lnTo>
                  <a:lnTo>
                    <a:pt x="2656" y="3467"/>
                  </a:lnTo>
                  <a:lnTo>
                    <a:pt x="2560" y="3478"/>
                  </a:lnTo>
                  <a:lnTo>
                    <a:pt x="2463" y="3498"/>
                  </a:lnTo>
                  <a:lnTo>
                    <a:pt x="2366" y="3524"/>
                  </a:lnTo>
                  <a:lnTo>
                    <a:pt x="2269" y="3558"/>
                  </a:lnTo>
                  <a:lnTo>
                    <a:pt x="2173" y="3599"/>
                  </a:lnTo>
                  <a:lnTo>
                    <a:pt x="2078" y="3647"/>
                  </a:lnTo>
                  <a:lnTo>
                    <a:pt x="2062" y="3655"/>
                  </a:lnTo>
                  <a:lnTo>
                    <a:pt x="2042" y="3662"/>
                  </a:lnTo>
                  <a:lnTo>
                    <a:pt x="2018" y="3667"/>
                  </a:lnTo>
                  <a:lnTo>
                    <a:pt x="1991" y="3671"/>
                  </a:lnTo>
                  <a:lnTo>
                    <a:pt x="1962" y="3672"/>
                  </a:lnTo>
                  <a:lnTo>
                    <a:pt x="1931" y="3669"/>
                  </a:lnTo>
                  <a:lnTo>
                    <a:pt x="1901" y="3661"/>
                  </a:lnTo>
                  <a:lnTo>
                    <a:pt x="1870" y="3647"/>
                  </a:lnTo>
                  <a:lnTo>
                    <a:pt x="1775" y="3598"/>
                  </a:lnTo>
                  <a:lnTo>
                    <a:pt x="1679" y="3556"/>
                  </a:lnTo>
                  <a:lnTo>
                    <a:pt x="1582" y="3523"/>
                  </a:lnTo>
                  <a:lnTo>
                    <a:pt x="1486" y="3497"/>
                  </a:lnTo>
                  <a:lnTo>
                    <a:pt x="1388" y="3478"/>
                  </a:lnTo>
                  <a:lnTo>
                    <a:pt x="1292" y="3467"/>
                  </a:lnTo>
                  <a:lnTo>
                    <a:pt x="1196" y="3463"/>
                  </a:lnTo>
                  <a:lnTo>
                    <a:pt x="1129" y="3466"/>
                  </a:lnTo>
                  <a:lnTo>
                    <a:pt x="1064" y="3471"/>
                  </a:lnTo>
                  <a:lnTo>
                    <a:pt x="1004" y="3478"/>
                  </a:lnTo>
                  <a:lnTo>
                    <a:pt x="946" y="3489"/>
                  </a:lnTo>
                  <a:lnTo>
                    <a:pt x="892" y="3502"/>
                  </a:lnTo>
                  <a:lnTo>
                    <a:pt x="842" y="3516"/>
                  </a:lnTo>
                  <a:lnTo>
                    <a:pt x="794" y="3531"/>
                  </a:lnTo>
                  <a:lnTo>
                    <a:pt x="752" y="3547"/>
                  </a:lnTo>
                  <a:lnTo>
                    <a:pt x="712" y="3563"/>
                  </a:lnTo>
                  <a:lnTo>
                    <a:pt x="678" y="3579"/>
                  </a:lnTo>
                  <a:lnTo>
                    <a:pt x="647" y="3594"/>
                  </a:lnTo>
                  <a:lnTo>
                    <a:pt x="621" y="3609"/>
                  </a:lnTo>
                  <a:lnTo>
                    <a:pt x="599" y="3621"/>
                  </a:lnTo>
                  <a:lnTo>
                    <a:pt x="581" y="3632"/>
                  </a:lnTo>
                  <a:lnTo>
                    <a:pt x="569" y="3641"/>
                  </a:lnTo>
                  <a:lnTo>
                    <a:pt x="560" y="3646"/>
                  </a:lnTo>
                  <a:lnTo>
                    <a:pt x="558" y="3647"/>
                  </a:lnTo>
                  <a:lnTo>
                    <a:pt x="533" y="3663"/>
                  </a:lnTo>
                  <a:lnTo>
                    <a:pt x="506" y="3672"/>
                  </a:lnTo>
                  <a:lnTo>
                    <a:pt x="478" y="3674"/>
                  </a:lnTo>
                  <a:lnTo>
                    <a:pt x="449" y="3671"/>
                  </a:lnTo>
                  <a:lnTo>
                    <a:pt x="420" y="3661"/>
                  </a:lnTo>
                  <a:lnTo>
                    <a:pt x="395" y="3645"/>
                  </a:lnTo>
                  <a:lnTo>
                    <a:pt x="375" y="3624"/>
                  </a:lnTo>
                  <a:lnTo>
                    <a:pt x="359" y="3599"/>
                  </a:lnTo>
                  <a:lnTo>
                    <a:pt x="349" y="3572"/>
                  </a:lnTo>
                  <a:lnTo>
                    <a:pt x="345" y="3541"/>
                  </a:lnTo>
                  <a:lnTo>
                    <a:pt x="345" y="2583"/>
                  </a:lnTo>
                  <a:lnTo>
                    <a:pt x="264" y="2583"/>
                  </a:lnTo>
                  <a:lnTo>
                    <a:pt x="221" y="2579"/>
                  </a:lnTo>
                  <a:lnTo>
                    <a:pt x="181" y="2570"/>
                  </a:lnTo>
                  <a:lnTo>
                    <a:pt x="143" y="2553"/>
                  </a:lnTo>
                  <a:lnTo>
                    <a:pt x="109" y="2533"/>
                  </a:lnTo>
                  <a:lnTo>
                    <a:pt x="77" y="2507"/>
                  </a:lnTo>
                  <a:lnTo>
                    <a:pt x="51" y="2476"/>
                  </a:lnTo>
                  <a:lnTo>
                    <a:pt x="29" y="2443"/>
                  </a:lnTo>
                  <a:lnTo>
                    <a:pt x="13" y="2404"/>
                  </a:lnTo>
                  <a:lnTo>
                    <a:pt x="4" y="2364"/>
                  </a:lnTo>
                  <a:lnTo>
                    <a:pt x="0" y="2320"/>
                  </a:lnTo>
                  <a:lnTo>
                    <a:pt x="0" y="2055"/>
                  </a:lnTo>
                  <a:lnTo>
                    <a:pt x="4" y="2012"/>
                  </a:lnTo>
                  <a:lnTo>
                    <a:pt x="13" y="1972"/>
                  </a:lnTo>
                  <a:lnTo>
                    <a:pt x="29" y="1933"/>
                  </a:lnTo>
                  <a:lnTo>
                    <a:pt x="51" y="1899"/>
                  </a:lnTo>
                  <a:lnTo>
                    <a:pt x="77" y="1867"/>
                  </a:lnTo>
                  <a:lnTo>
                    <a:pt x="109" y="1840"/>
                  </a:lnTo>
                  <a:lnTo>
                    <a:pt x="143" y="1817"/>
                  </a:lnTo>
                  <a:lnTo>
                    <a:pt x="181" y="1801"/>
                  </a:lnTo>
                  <a:lnTo>
                    <a:pt x="221" y="1792"/>
                  </a:lnTo>
                  <a:lnTo>
                    <a:pt x="264" y="1788"/>
                  </a:lnTo>
                  <a:lnTo>
                    <a:pt x="345" y="1788"/>
                  </a:lnTo>
                  <a:lnTo>
                    <a:pt x="345" y="1297"/>
                  </a:lnTo>
                  <a:lnTo>
                    <a:pt x="349" y="1268"/>
                  </a:lnTo>
                  <a:lnTo>
                    <a:pt x="359" y="1239"/>
                  </a:lnTo>
                  <a:lnTo>
                    <a:pt x="375" y="1215"/>
                  </a:lnTo>
                  <a:lnTo>
                    <a:pt x="395" y="1194"/>
                  </a:lnTo>
                  <a:lnTo>
                    <a:pt x="475" y="1133"/>
                  </a:lnTo>
                  <a:lnTo>
                    <a:pt x="555" y="1079"/>
                  </a:lnTo>
                  <a:lnTo>
                    <a:pt x="638" y="1032"/>
                  </a:lnTo>
                  <a:lnTo>
                    <a:pt x="722" y="991"/>
                  </a:lnTo>
                  <a:lnTo>
                    <a:pt x="808" y="958"/>
                  </a:lnTo>
                  <a:lnTo>
                    <a:pt x="895" y="932"/>
                  </a:lnTo>
                  <a:lnTo>
                    <a:pt x="985" y="912"/>
                  </a:lnTo>
                  <a:lnTo>
                    <a:pt x="1075" y="900"/>
                  </a:lnTo>
                  <a:lnTo>
                    <a:pt x="1166" y="894"/>
                  </a:lnTo>
                  <a:lnTo>
                    <a:pt x="1161" y="846"/>
                  </a:lnTo>
                  <a:lnTo>
                    <a:pt x="1160" y="795"/>
                  </a:lnTo>
                  <a:lnTo>
                    <a:pt x="1164" y="719"/>
                  </a:lnTo>
                  <a:lnTo>
                    <a:pt x="1174" y="645"/>
                  </a:lnTo>
                  <a:lnTo>
                    <a:pt x="1192" y="572"/>
                  </a:lnTo>
                  <a:lnTo>
                    <a:pt x="1215" y="503"/>
                  </a:lnTo>
                  <a:lnTo>
                    <a:pt x="1244" y="437"/>
                  </a:lnTo>
                  <a:lnTo>
                    <a:pt x="1280" y="374"/>
                  </a:lnTo>
                  <a:lnTo>
                    <a:pt x="1320" y="314"/>
                  </a:lnTo>
                  <a:lnTo>
                    <a:pt x="1366" y="259"/>
                  </a:lnTo>
                  <a:lnTo>
                    <a:pt x="1416" y="208"/>
                  </a:lnTo>
                  <a:lnTo>
                    <a:pt x="1471" y="163"/>
                  </a:lnTo>
                  <a:lnTo>
                    <a:pt x="1530" y="122"/>
                  </a:lnTo>
                  <a:lnTo>
                    <a:pt x="1592" y="86"/>
                  </a:lnTo>
                  <a:lnTo>
                    <a:pt x="1657" y="56"/>
                  </a:lnTo>
                  <a:lnTo>
                    <a:pt x="1726" y="32"/>
                  </a:lnTo>
                  <a:lnTo>
                    <a:pt x="1797" y="15"/>
                  </a:lnTo>
                  <a:lnTo>
                    <a:pt x="1871" y="4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9527377" y="4121251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2000" cy="1571219"/>
            <a:chOff x="0" y="0"/>
            <a:chExt cx="12192000" cy="1571219"/>
          </a:xfrm>
          <a:solidFill>
            <a:schemeClr val="tx1"/>
          </a:solidFill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1571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4AB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1677" y="389500"/>
              <a:ext cx="10808646" cy="792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Reliability Modelling </a:t>
              </a:r>
              <a:r>
                <a:rPr lang="en-US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using Predictive analytics 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F7041-F724-4716-8E70-64323FF363DF}"/>
              </a:ext>
            </a:extLst>
          </p:cNvPr>
          <p:cNvSpPr/>
          <p:nvPr/>
        </p:nvSpPr>
        <p:spPr>
          <a:xfrm>
            <a:off x="3792507" y="4121251"/>
            <a:ext cx="178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14348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8DA535-4F82-416B-8B1B-CCB263BE1BEF}"/>
              </a:ext>
            </a:extLst>
          </p:cNvPr>
          <p:cNvSpPr/>
          <p:nvPr/>
        </p:nvSpPr>
        <p:spPr>
          <a:xfrm>
            <a:off x="264825" y="0"/>
            <a:ext cx="932887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OLS Regression Results                            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r>
              <a:rPr lang="en-US" dirty="0"/>
              <a:t>Dep. Variable:           y                                     R-squared:                           </a:t>
            </a:r>
            <a:r>
              <a:rPr lang="en-US" b="1" dirty="0"/>
              <a:t>0.943</a:t>
            </a:r>
          </a:p>
          <a:p>
            <a:r>
              <a:rPr lang="en-US" b="1" dirty="0"/>
              <a:t>Model:                      OLS                                 Adj. R-squared:                  0.936</a:t>
            </a:r>
          </a:p>
          <a:p>
            <a:r>
              <a:rPr lang="en-US" dirty="0"/>
              <a:t>Method:                   Least Squares                F-statistic:                            133.1</a:t>
            </a:r>
          </a:p>
          <a:p>
            <a:r>
              <a:rPr lang="en-US" dirty="0"/>
              <a:t>Date:                         Sun, 20 Oct 2019          Prob (F-statistic):                1.84e-19</a:t>
            </a:r>
          </a:p>
          <a:p>
            <a:r>
              <a:rPr lang="en-US" dirty="0"/>
              <a:t>Time:                        11:40:32                         Log-Likelihood:                    -23.733</a:t>
            </a:r>
          </a:p>
          <a:p>
            <a:r>
              <a:rPr lang="en-US" dirty="0"/>
              <a:t>No. Observations:   36                                   AIC:                                        55.47</a:t>
            </a:r>
          </a:p>
          <a:p>
            <a:r>
              <a:rPr lang="en-US" dirty="0"/>
              <a:t>Df Residuals:            32                                   BIC:                                        61.80</a:t>
            </a:r>
          </a:p>
          <a:p>
            <a:r>
              <a:rPr lang="en-US" dirty="0"/>
              <a:t>Df Model:                 4                                         </a:t>
            </a:r>
          </a:p>
          <a:p>
            <a:r>
              <a:rPr lang="en-US" dirty="0"/>
              <a:t>Covariance Type:     </a:t>
            </a:r>
            <a:r>
              <a:rPr lang="en-US" dirty="0" err="1"/>
              <a:t>nonrobust</a:t>
            </a:r>
            <a:r>
              <a:rPr lang="en-US" dirty="0"/>
              <a:t>                                         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r>
              <a:rPr lang="en-US" dirty="0"/>
              <a:t>                 </a:t>
            </a:r>
            <a:r>
              <a:rPr lang="en-US" dirty="0" err="1"/>
              <a:t>coef</a:t>
            </a:r>
            <a:r>
              <a:rPr lang="en-US" dirty="0"/>
              <a:t>          std err          t          P&gt;|t|      [0.025      0.975]</a:t>
            </a:r>
          </a:p>
          <a:p>
            <a:r>
              <a:rPr lang="en-US" dirty="0"/>
              <a:t>------------------------------------------------------------------------------</a:t>
            </a:r>
          </a:p>
          <a:p>
            <a:r>
              <a:rPr lang="en-US" dirty="0"/>
              <a:t>x1             0.3636      0.064      5.666      0.000       0.233       0.494</a:t>
            </a:r>
          </a:p>
          <a:p>
            <a:r>
              <a:rPr lang="en-US" dirty="0"/>
              <a:t>x2             0.4551      0.066      6.896      0.000       0.321       0.590</a:t>
            </a:r>
          </a:p>
          <a:p>
            <a:r>
              <a:rPr lang="en-US" dirty="0"/>
              <a:t>x3             0.0486      0.012      3.965      0.000       0.024       0.073</a:t>
            </a:r>
          </a:p>
          <a:p>
            <a:r>
              <a:rPr lang="en-US" dirty="0"/>
              <a:t>x4            -0.0395      0.016     -2.407      0.022      -0.073      -0.006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r>
              <a:rPr lang="en-US" dirty="0"/>
              <a:t>Omnibus:                        0.354   Durbin-Watson:                   2.107</a:t>
            </a:r>
          </a:p>
          <a:p>
            <a:r>
              <a:rPr lang="en-US" dirty="0"/>
              <a:t>Prob(Omnibus):             0.838   </a:t>
            </a:r>
            <a:r>
              <a:rPr lang="en-US" dirty="0" err="1"/>
              <a:t>Jarque-Bera</a:t>
            </a:r>
            <a:r>
              <a:rPr lang="en-US" dirty="0"/>
              <a:t> (JB):                 0.520</a:t>
            </a:r>
          </a:p>
          <a:p>
            <a:r>
              <a:rPr lang="en-US" dirty="0"/>
              <a:t>Skew:                               0.069   Prob(JB):                               0.771</a:t>
            </a:r>
          </a:p>
          <a:p>
            <a:r>
              <a:rPr lang="en-US" dirty="0"/>
              <a:t>Kurtosis:                          2.427   Cond. No.                             20.4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870B1-C953-4880-8766-1293AF74F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89112"/>
              </p:ext>
            </p:extLst>
          </p:nvPr>
        </p:nvGraphicFramePr>
        <p:xfrm>
          <a:off x="11125200" y="6086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5200" y="6086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81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5C434-5892-48EE-A80C-3CCB33363266}"/>
              </a:ext>
            </a:extLst>
          </p:cNvPr>
          <p:cNvSpPr/>
          <p:nvPr/>
        </p:nvSpPr>
        <p:spPr>
          <a:xfrm>
            <a:off x="0" y="0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516F5-A035-4924-B37E-DD057C476049}"/>
              </a:ext>
            </a:extLst>
          </p:cNvPr>
          <p:cNvSpPr/>
          <p:nvPr/>
        </p:nvSpPr>
        <p:spPr>
          <a:xfrm>
            <a:off x="691677" y="453906"/>
            <a:ext cx="10808646" cy="663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 - II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854CEED-37A2-4845-8068-9A55C18ED85C}"/>
              </a:ext>
            </a:extLst>
          </p:cNvPr>
          <p:cNvSpPr/>
          <p:nvPr/>
        </p:nvSpPr>
        <p:spPr>
          <a:xfrm>
            <a:off x="797994" y="5447833"/>
            <a:ext cx="7854847" cy="826710"/>
          </a:xfrm>
          <a:custGeom>
            <a:avLst/>
            <a:gdLst>
              <a:gd name="connsiteX0" fmla="*/ 381427 w 7339168"/>
              <a:gd name="connsiteY0" fmla="*/ 0 h 772436"/>
              <a:gd name="connsiteX1" fmla="*/ 5330695 w 7339168"/>
              <a:gd name="connsiteY1" fmla="*/ 0 h 772436"/>
              <a:gd name="connsiteX2" fmla="*/ 5330695 w 7339168"/>
              <a:gd name="connsiteY2" fmla="*/ 1 h 772436"/>
              <a:gd name="connsiteX3" fmla="*/ 5522350 w 7339168"/>
              <a:gd name="connsiteY3" fmla="*/ 1 h 772436"/>
              <a:gd name="connsiteX4" fmla="*/ 5522726 w 7339168"/>
              <a:gd name="connsiteY4" fmla="*/ 1 h 772436"/>
              <a:gd name="connsiteX5" fmla="*/ 5595719 w 7339168"/>
              <a:gd name="connsiteY5" fmla="*/ 1 h 772436"/>
              <a:gd name="connsiteX6" fmla="*/ 5663771 w 7339168"/>
              <a:gd name="connsiteY6" fmla="*/ 1 h 772436"/>
              <a:gd name="connsiteX7" fmla="*/ 5996279 w 7339168"/>
              <a:gd name="connsiteY7" fmla="*/ 1 h 772436"/>
              <a:gd name="connsiteX8" fmla="*/ 5994932 w 7339168"/>
              <a:gd name="connsiteY8" fmla="*/ 16614 h 772436"/>
              <a:gd name="connsiteX9" fmla="*/ 5996280 w 7339168"/>
              <a:gd name="connsiteY9" fmla="*/ 16614 h 772436"/>
              <a:gd name="connsiteX10" fmla="*/ 5993693 w 7339168"/>
              <a:gd name="connsiteY10" fmla="*/ 48511 h 772436"/>
              <a:gd name="connsiteX11" fmla="*/ 6003310 w 7339168"/>
              <a:gd name="connsiteY11" fmla="*/ 121797 h 772436"/>
              <a:gd name="connsiteX12" fmla="*/ 6135170 w 7339168"/>
              <a:gd name="connsiteY12" fmla="*/ 290994 h 772436"/>
              <a:gd name="connsiteX13" fmla="*/ 6150795 w 7339168"/>
              <a:gd name="connsiteY13" fmla="*/ 296834 h 772436"/>
              <a:gd name="connsiteX14" fmla="*/ 6153001 w 7339168"/>
              <a:gd name="connsiteY14" fmla="*/ 295685 h 772436"/>
              <a:gd name="connsiteX15" fmla="*/ 6157133 w 7339168"/>
              <a:gd name="connsiteY15" fmla="*/ 293344 h 772436"/>
              <a:gd name="connsiteX16" fmla="*/ 6163040 w 7339168"/>
              <a:gd name="connsiteY16" fmla="*/ 289870 h 772436"/>
              <a:gd name="connsiteX17" fmla="*/ 6166795 w 7339168"/>
              <a:gd name="connsiteY17" fmla="*/ 287514 h 772436"/>
              <a:gd name="connsiteX18" fmla="*/ 6172607 w 7339168"/>
              <a:gd name="connsiteY18" fmla="*/ 283667 h 772436"/>
              <a:gd name="connsiteX19" fmla="*/ 6176267 w 7339168"/>
              <a:gd name="connsiteY19" fmla="*/ 281133 h 772436"/>
              <a:gd name="connsiteX20" fmla="*/ 6182096 w 7339168"/>
              <a:gd name="connsiteY20" fmla="*/ 276913 h 772436"/>
              <a:gd name="connsiteX21" fmla="*/ 6185379 w 7339168"/>
              <a:gd name="connsiteY21" fmla="*/ 274468 h 772436"/>
              <a:gd name="connsiteX22" fmla="*/ 6191851 w 7339168"/>
              <a:gd name="connsiteY22" fmla="*/ 269309 h 772436"/>
              <a:gd name="connsiteX23" fmla="*/ 6194208 w 7339168"/>
              <a:gd name="connsiteY23" fmla="*/ 267430 h 772436"/>
              <a:gd name="connsiteX24" fmla="*/ 6202644 w 7339168"/>
              <a:gd name="connsiteY24" fmla="*/ 259915 h 772436"/>
              <a:gd name="connsiteX25" fmla="*/ 6204435 w 7339168"/>
              <a:gd name="connsiteY25" fmla="*/ 258141 h 772436"/>
              <a:gd name="connsiteX26" fmla="*/ 6210719 w 7339168"/>
              <a:gd name="connsiteY26" fmla="*/ 251938 h 772436"/>
              <a:gd name="connsiteX27" fmla="*/ 6213547 w 7339168"/>
              <a:gd name="connsiteY27" fmla="*/ 248941 h 772436"/>
              <a:gd name="connsiteX28" fmla="*/ 6218605 w 7339168"/>
              <a:gd name="connsiteY28" fmla="*/ 243499 h 772436"/>
              <a:gd name="connsiteX29" fmla="*/ 6221606 w 7339168"/>
              <a:gd name="connsiteY29" fmla="*/ 240025 h 772436"/>
              <a:gd name="connsiteX30" fmla="*/ 6226209 w 7339168"/>
              <a:gd name="connsiteY30" fmla="*/ 234583 h 772436"/>
              <a:gd name="connsiteX31" fmla="*/ 6229209 w 7339168"/>
              <a:gd name="connsiteY31" fmla="*/ 230826 h 772436"/>
              <a:gd name="connsiteX32" fmla="*/ 6233435 w 7339168"/>
              <a:gd name="connsiteY32" fmla="*/ 225279 h 772436"/>
              <a:gd name="connsiteX33" fmla="*/ 6236545 w 7339168"/>
              <a:gd name="connsiteY33" fmla="*/ 221149 h 772436"/>
              <a:gd name="connsiteX34" fmla="*/ 6240473 w 7339168"/>
              <a:gd name="connsiteY34" fmla="*/ 215423 h 772436"/>
              <a:gd name="connsiteX35" fmla="*/ 6243395 w 7339168"/>
              <a:gd name="connsiteY35" fmla="*/ 211114 h 772436"/>
              <a:gd name="connsiteX36" fmla="*/ 6246772 w 7339168"/>
              <a:gd name="connsiteY36" fmla="*/ 205761 h 772436"/>
              <a:gd name="connsiteX37" fmla="*/ 6250150 w 7339168"/>
              <a:gd name="connsiteY37" fmla="*/ 200215 h 772436"/>
              <a:gd name="connsiteX38" fmla="*/ 6252962 w 7339168"/>
              <a:gd name="connsiteY38" fmla="*/ 195145 h 772436"/>
              <a:gd name="connsiteX39" fmla="*/ 6256528 w 7339168"/>
              <a:gd name="connsiteY39" fmla="*/ 188674 h 772436"/>
              <a:gd name="connsiteX40" fmla="*/ 6259073 w 7339168"/>
              <a:gd name="connsiteY40" fmla="*/ 183694 h 772436"/>
              <a:gd name="connsiteX41" fmla="*/ 6262734 w 7339168"/>
              <a:gd name="connsiteY41" fmla="*/ 176194 h 772436"/>
              <a:gd name="connsiteX42" fmla="*/ 6264886 w 7339168"/>
              <a:gd name="connsiteY42" fmla="*/ 171408 h 772436"/>
              <a:gd name="connsiteX43" fmla="*/ 6269206 w 7339168"/>
              <a:gd name="connsiteY43" fmla="*/ 161165 h 772436"/>
              <a:gd name="connsiteX44" fmla="*/ 6270793 w 7339168"/>
              <a:gd name="connsiteY44" fmla="*/ 157139 h 772436"/>
              <a:gd name="connsiteX45" fmla="*/ 6276621 w 7339168"/>
              <a:gd name="connsiteY45" fmla="*/ 140514 h 772436"/>
              <a:gd name="connsiteX46" fmla="*/ 6278208 w 7339168"/>
              <a:gd name="connsiteY46" fmla="*/ 135355 h 772436"/>
              <a:gd name="connsiteX47" fmla="*/ 6280470 w 7339168"/>
              <a:gd name="connsiteY47" fmla="*/ 127572 h 772436"/>
              <a:gd name="connsiteX48" fmla="*/ 6281962 w 7339168"/>
              <a:gd name="connsiteY48" fmla="*/ 121742 h 772436"/>
              <a:gd name="connsiteX49" fmla="*/ 6283753 w 7339168"/>
              <a:gd name="connsiteY49" fmla="*/ 113959 h 772436"/>
              <a:gd name="connsiteX50" fmla="*/ 6284978 w 7339168"/>
              <a:gd name="connsiteY50" fmla="*/ 108040 h 772436"/>
              <a:gd name="connsiteX51" fmla="*/ 6286471 w 7339168"/>
              <a:gd name="connsiteY51" fmla="*/ 99407 h 772436"/>
              <a:gd name="connsiteX52" fmla="*/ 6287413 w 7339168"/>
              <a:gd name="connsiteY52" fmla="*/ 93487 h 772436"/>
              <a:gd name="connsiteX53" fmla="*/ 6288545 w 7339168"/>
              <a:gd name="connsiteY53" fmla="*/ 84482 h 772436"/>
              <a:gd name="connsiteX54" fmla="*/ 6289204 w 7339168"/>
              <a:gd name="connsiteY54" fmla="*/ 78756 h 772436"/>
              <a:gd name="connsiteX55" fmla="*/ 6289943 w 7339168"/>
              <a:gd name="connsiteY55" fmla="*/ 68811 h 772436"/>
              <a:gd name="connsiteX56" fmla="*/ 6290225 w 7339168"/>
              <a:gd name="connsiteY56" fmla="*/ 63920 h 772436"/>
              <a:gd name="connsiteX57" fmla="*/ 6290602 w 7339168"/>
              <a:gd name="connsiteY57" fmla="*/ 48816 h 772436"/>
              <a:gd name="connsiteX58" fmla="*/ 6290414 w 7339168"/>
              <a:gd name="connsiteY58" fmla="*/ 41108 h 772436"/>
              <a:gd name="connsiteX59" fmla="*/ 6290225 w 7339168"/>
              <a:gd name="connsiteY59" fmla="*/ 33787 h 772436"/>
              <a:gd name="connsiteX60" fmla="*/ 6289754 w 7339168"/>
              <a:gd name="connsiteY60" fmla="*/ 27122 h 772436"/>
              <a:gd name="connsiteX61" fmla="*/ 6289204 w 7339168"/>
              <a:gd name="connsiteY61" fmla="*/ 19905 h 772436"/>
              <a:gd name="connsiteX62" fmla="*/ 6288827 w 7339168"/>
              <a:gd name="connsiteY62" fmla="*/ 16431 h 772436"/>
              <a:gd name="connsiteX63" fmla="*/ 6286942 w 7339168"/>
              <a:gd name="connsiteY63" fmla="*/ 1685 h 772436"/>
              <a:gd name="connsiteX64" fmla="*/ 6286659 w 7339168"/>
              <a:gd name="connsiteY64" fmla="*/ 0 h 772436"/>
              <a:gd name="connsiteX65" fmla="*/ 6483878 w 7339168"/>
              <a:gd name="connsiteY65" fmla="*/ 0 h 772436"/>
              <a:gd name="connsiteX66" fmla="*/ 6483878 w 7339168"/>
              <a:gd name="connsiteY66" fmla="*/ 1 h 772436"/>
              <a:gd name="connsiteX67" fmla="*/ 7339167 w 7339168"/>
              <a:gd name="connsiteY67" fmla="*/ 1 h 772436"/>
              <a:gd name="connsiteX68" fmla="*/ 7336108 w 7339168"/>
              <a:gd name="connsiteY68" fmla="*/ 4891 h 772436"/>
              <a:gd name="connsiteX69" fmla="*/ 7327860 w 7339168"/>
              <a:gd name="connsiteY69" fmla="*/ 16614 h 772436"/>
              <a:gd name="connsiteX70" fmla="*/ 7339168 w 7339168"/>
              <a:gd name="connsiteY70" fmla="*/ 16614 h 772436"/>
              <a:gd name="connsiteX71" fmla="*/ 7339167 w 7339168"/>
              <a:gd name="connsiteY71" fmla="*/ 16615 h 772436"/>
              <a:gd name="connsiteX72" fmla="*/ 7331904 w 7339168"/>
              <a:gd name="connsiteY72" fmla="*/ 16615 h 772436"/>
              <a:gd name="connsiteX73" fmla="*/ 7234937 w 7339168"/>
              <a:gd name="connsiteY73" fmla="*/ 157778 h 772436"/>
              <a:gd name="connsiteX74" fmla="*/ 7125556 w 7339168"/>
              <a:gd name="connsiteY74" fmla="*/ 308045 h 772436"/>
              <a:gd name="connsiteX75" fmla="*/ 7048388 w 7339168"/>
              <a:gd name="connsiteY75" fmla="*/ 417074 h 772436"/>
              <a:gd name="connsiteX76" fmla="*/ 6985440 w 7339168"/>
              <a:gd name="connsiteY76" fmla="*/ 500275 h 772436"/>
              <a:gd name="connsiteX77" fmla="*/ 6965349 w 7339168"/>
              <a:gd name="connsiteY77" fmla="*/ 526201 h 772436"/>
              <a:gd name="connsiteX78" fmla="*/ 6954392 w 7339168"/>
              <a:gd name="connsiteY78" fmla="*/ 538360 h 772436"/>
              <a:gd name="connsiteX79" fmla="*/ 6909758 w 7339168"/>
              <a:gd name="connsiteY79" fmla="*/ 586720 h 772436"/>
              <a:gd name="connsiteX80" fmla="*/ 6454819 w 7339168"/>
              <a:gd name="connsiteY80" fmla="*/ 772436 h 772436"/>
              <a:gd name="connsiteX81" fmla="*/ 6434477 w 7339168"/>
              <a:gd name="connsiteY81" fmla="*/ 772047 h 772436"/>
              <a:gd name="connsiteX82" fmla="*/ 6425614 w 7339168"/>
              <a:gd name="connsiteY82" fmla="*/ 771869 h 772436"/>
              <a:gd name="connsiteX83" fmla="*/ 6419621 w 7339168"/>
              <a:gd name="connsiteY83" fmla="*/ 771586 h 772436"/>
              <a:gd name="connsiteX84" fmla="*/ 6415401 w 7339168"/>
              <a:gd name="connsiteY84" fmla="*/ 771303 h 772436"/>
              <a:gd name="connsiteX85" fmla="*/ 6410406 w 7339168"/>
              <a:gd name="connsiteY85" fmla="*/ 771001 h 772436"/>
              <a:gd name="connsiteX86" fmla="*/ 6410406 w 7339168"/>
              <a:gd name="connsiteY86" fmla="*/ 772436 h 772436"/>
              <a:gd name="connsiteX87" fmla="*/ 5663771 w 7339168"/>
              <a:gd name="connsiteY87" fmla="*/ 772436 h 772436"/>
              <a:gd name="connsiteX88" fmla="*/ 4867356 w 7339168"/>
              <a:gd name="connsiteY88" fmla="*/ 772436 h 772436"/>
              <a:gd name="connsiteX89" fmla="*/ 381427 w 7339168"/>
              <a:gd name="connsiteY89" fmla="*/ 772436 h 772436"/>
              <a:gd name="connsiteX90" fmla="*/ 0 w 7339168"/>
              <a:gd name="connsiteY90" fmla="*/ 386218 h 772436"/>
              <a:gd name="connsiteX91" fmla="*/ 381427 w 7339168"/>
              <a:gd name="connsiteY91" fmla="*/ 0 h 77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7339168" h="772436">
                <a:moveTo>
                  <a:pt x="381427" y="0"/>
                </a:moveTo>
                <a:lnTo>
                  <a:pt x="5330695" y="0"/>
                </a:lnTo>
                <a:lnTo>
                  <a:pt x="5330695" y="1"/>
                </a:lnTo>
                <a:lnTo>
                  <a:pt x="5522350" y="1"/>
                </a:lnTo>
                <a:lnTo>
                  <a:pt x="5522726" y="1"/>
                </a:lnTo>
                <a:lnTo>
                  <a:pt x="5595719" y="1"/>
                </a:lnTo>
                <a:lnTo>
                  <a:pt x="5663771" y="1"/>
                </a:lnTo>
                <a:lnTo>
                  <a:pt x="5996279" y="1"/>
                </a:lnTo>
                <a:lnTo>
                  <a:pt x="5994932" y="16614"/>
                </a:lnTo>
                <a:lnTo>
                  <a:pt x="5996280" y="16614"/>
                </a:lnTo>
                <a:lnTo>
                  <a:pt x="5993693" y="48511"/>
                </a:lnTo>
                <a:lnTo>
                  <a:pt x="6003310" y="121797"/>
                </a:lnTo>
                <a:cubicBezTo>
                  <a:pt x="6023690" y="197356"/>
                  <a:pt x="6072308" y="258951"/>
                  <a:pt x="6135170" y="290994"/>
                </a:cubicBezTo>
                <a:lnTo>
                  <a:pt x="6150795" y="296834"/>
                </a:lnTo>
                <a:lnTo>
                  <a:pt x="6153001" y="295685"/>
                </a:lnTo>
                <a:cubicBezTo>
                  <a:pt x="6154400" y="294940"/>
                  <a:pt x="6155719" y="294090"/>
                  <a:pt x="6157133" y="293344"/>
                </a:cubicBezTo>
                <a:cubicBezTo>
                  <a:pt x="6159097" y="292211"/>
                  <a:pt x="6161076" y="291078"/>
                  <a:pt x="6163040" y="289870"/>
                </a:cubicBezTo>
                <a:lnTo>
                  <a:pt x="6166795" y="287514"/>
                </a:lnTo>
                <a:lnTo>
                  <a:pt x="6172607" y="283667"/>
                </a:lnTo>
                <a:lnTo>
                  <a:pt x="6176267" y="281133"/>
                </a:lnTo>
                <a:cubicBezTo>
                  <a:pt x="6178247" y="279731"/>
                  <a:pt x="6180132" y="278315"/>
                  <a:pt x="6182096" y="276913"/>
                </a:cubicBezTo>
                <a:cubicBezTo>
                  <a:pt x="6183227" y="276063"/>
                  <a:pt x="6184342" y="275318"/>
                  <a:pt x="6185379" y="274468"/>
                </a:cubicBezTo>
                <a:cubicBezTo>
                  <a:pt x="6187641" y="272783"/>
                  <a:pt x="6189699" y="271098"/>
                  <a:pt x="6191851" y="269309"/>
                </a:cubicBezTo>
                <a:cubicBezTo>
                  <a:pt x="6192606" y="268742"/>
                  <a:pt x="6193454" y="268086"/>
                  <a:pt x="6194208" y="267430"/>
                </a:cubicBezTo>
                <a:cubicBezTo>
                  <a:pt x="6197114" y="264985"/>
                  <a:pt x="6199926" y="262450"/>
                  <a:pt x="6202644" y="259915"/>
                </a:cubicBezTo>
                <a:cubicBezTo>
                  <a:pt x="6203210" y="259364"/>
                  <a:pt x="6203775" y="258708"/>
                  <a:pt x="6204435" y="258141"/>
                </a:cubicBezTo>
                <a:cubicBezTo>
                  <a:pt x="6206493" y="256069"/>
                  <a:pt x="6208661" y="254100"/>
                  <a:pt x="6210719" y="251938"/>
                </a:cubicBezTo>
                <a:cubicBezTo>
                  <a:pt x="6211661" y="250910"/>
                  <a:pt x="6212604" y="249970"/>
                  <a:pt x="6213547" y="248941"/>
                </a:cubicBezTo>
                <a:cubicBezTo>
                  <a:pt x="6215322" y="247152"/>
                  <a:pt x="6216924" y="245378"/>
                  <a:pt x="6218605" y="243499"/>
                </a:cubicBezTo>
                <a:cubicBezTo>
                  <a:pt x="6219548" y="242366"/>
                  <a:pt x="6220584" y="241143"/>
                  <a:pt x="6221606" y="240025"/>
                </a:cubicBezTo>
                <a:cubicBezTo>
                  <a:pt x="6223208" y="238236"/>
                  <a:pt x="6224716" y="236357"/>
                  <a:pt x="6226209" y="234583"/>
                </a:cubicBezTo>
                <a:cubicBezTo>
                  <a:pt x="6227245" y="233360"/>
                  <a:pt x="6228188" y="232048"/>
                  <a:pt x="6229209" y="230826"/>
                </a:cubicBezTo>
                <a:cubicBezTo>
                  <a:pt x="6230623" y="228947"/>
                  <a:pt x="6232037" y="227158"/>
                  <a:pt x="6233435" y="225279"/>
                </a:cubicBezTo>
                <a:cubicBezTo>
                  <a:pt x="6234472" y="223967"/>
                  <a:pt x="6235509" y="222565"/>
                  <a:pt x="6236545" y="221149"/>
                </a:cubicBezTo>
                <a:cubicBezTo>
                  <a:pt x="6237849" y="219270"/>
                  <a:pt x="6239169" y="217302"/>
                  <a:pt x="6240473" y="215423"/>
                </a:cubicBezTo>
                <a:cubicBezTo>
                  <a:pt x="6241415" y="214022"/>
                  <a:pt x="6242452" y="212605"/>
                  <a:pt x="6243395" y="211114"/>
                </a:cubicBezTo>
                <a:cubicBezTo>
                  <a:pt x="6244510" y="209325"/>
                  <a:pt x="6245641" y="207536"/>
                  <a:pt x="6246772" y="205761"/>
                </a:cubicBezTo>
                <a:cubicBezTo>
                  <a:pt x="6247904" y="203883"/>
                  <a:pt x="6249019" y="202094"/>
                  <a:pt x="6250150" y="200215"/>
                </a:cubicBezTo>
                <a:cubicBezTo>
                  <a:pt x="6251093" y="198530"/>
                  <a:pt x="6252035" y="196845"/>
                  <a:pt x="6252962" y="195145"/>
                </a:cubicBezTo>
                <a:cubicBezTo>
                  <a:pt x="6254187" y="192998"/>
                  <a:pt x="6255413" y="190836"/>
                  <a:pt x="6256528" y="188674"/>
                </a:cubicBezTo>
                <a:cubicBezTo>
                  <a:pt x="6257377" y="186989"/>
                  <a:pt x="6258225" y="185394"/>
                  <a:pt x="6259073" y="183694"/>
                </a:cubicBezTo>
                <a:cubicBezTo>
                  <a:pt x="6260283" y="181160"/>
                  <a:pt x="6261508" y="178729"/>
                  <a:pt x="6262734" y="176194"/>
                </a:cubicBezTo>
                <a:cubicBezTo>
                  <a:pt x="6263472" y="174599"/>
                  <a:pt x="6264132" y="173004"/>
                  <a:pt x="6264886" y="171408"/>
                </a:cubicBezTo>
                <a:cubicBezTo>
                  <a:pt x="6266394" y="168024"/>
                  <a:pt x="6267792" y="164639"/>
                  <a:pt x="6269206" y="161165"/>
                </a:cubicBezTo>
                <a:cubicBezTo>
                  <a:pt x="6269771" y="159853"/>
                  <a:pt x="6270337" y="158451"/>
                  <a:pt x="6270793" y="157139"/>
                </a:cubicBezTo>
                <a:cubicBezTo>
                  <a:pt x="6272961" y="151697"/>
                  <a:pt x="6274830" y="146150"/>
                  <a:pt x="6276621" y="140514"/>
                </a:cubicBezTo>
                <a:cubicBezTo>
                  <a:pt x="6277186" y="138829"/>
                  <a:pt x="6277752" y="137145"/>
                  <a:pt x="6278208" y="135355"/>
                </a:cubicBezTo>
                <a:cubicBezTo>
                  <a:pt x="6279056" y="132731"/>
                  <a:pt x="6279810" y="130196"/>
                  <a:pt x="6280470" y="127572"/>
                </a:cubicBezTo>
                <a:cubicBezTo>
                  <a:pt x="6281035" y="125693"/>
                  <a:pt x="6281507" y="123725"/>
                  <a:pt x="6281962" y="121742"/>
                </a:cubicBezTo>
                <a:cubicBezTo>
                  <a:pt x="6282528" y="119208"/>
                  <a:pt x="6283188" y="116583"/>
                  <a:pt x="6283753" y="113959"/>
                </a:cubicBezTo>
                <a:cubicBezTo>
                  <a:pt x="6284224" y="111991"/>
                  <a:pt x="6284601" y="110008"/>
                  <a:pt x="6284978" y="108040"/>
                </a:cubicBezTo>
                <a:cubicBezTo>
                  <a:pt x="6285434" y="105132"/>
                  <a:pt x="6286000" y="102314"/>
                  <a:pt x="6286471" y="99407"/>
                </a:cubicBezTo>
                <a:cubicBezTo>
                  <a:pt x="6286848" y="97439"/>
                  <a:pt x="6287131" y="95470"/>
                  <a:pt x="6287413" y="93487"/>
                </a:cubicBezTo>
                <a:cubicBezTo>
                  <a:pt x="6287790" y="90490"/>
                  <a:pt x="6288167" y="87479"/>
                  <a:pt x="6288545" y="84482"/>
                </a:cubicBezTo>
                <a:cubicBezTo>
                  <a:pt x="6288827" y="82513"/>
                  <a:pt x="6289016" y="80635"/>
                  <a:pt x="6289204" y="78756"/>
                </a:cubicBezTo>
                <a:cubicBezTo>
                  <a:pt x="6289471" y="75476"/>
                  <a:pt x="6289754" y="72181"/>
                  <a:pt x="6289943" y="68811"/>
                </a:cubicBezTo>
                <a:cubicBezTo>
                  <a:pt x="6290037" y="67216"/>
                  <a:pt x="6290131" y="65516"/>
                  <a:pt x="6290225" y="63920"/>
                </a:cubicBezTo>
                <a:cubicBezTo>
                  <a:pt x="6290414" y="58851"/>
                  <a:pt x="6290602" y="53886"/>
                  <a:pt x="6290602" y="48816"/>
                </a:cubicBezTo>
                <a:cubicBezTo>
                  <a:pt x="6290602" y="46282"/>
                  <a:pt x="6290508" y="43642"/>
                  <a:pt x="6290414" y="41108"/>
                </a:cubicBezTo>
                <a:cubicBezTo>
                  <a:pt x="6290414" y="38677"/>
                  <a:pt x="6290320" y="36232"/>
                  <a:pt x="6290225" y="33787"/>
                </a:cubicBezTo>
                <a:cubicBezTo>
                  <a:pt x="6290131" y="31535"/>
                  <a:pt x="6289943" y="29373"/>
                  <a:pt x="6289754" y="27122"/>
                </a:cubicBezTo>
                <a:cubicBezTo>
                  <a:pt x="6289566" y="24692"/>
                  <a:pt x="6289377" y="22336"/>
                  <a:pt x="6289204" y="19905"/>
                </a:cubicBezTo>
                <a:cubicBezTo>
                  <a:pt x="6289110" y="18772"/>
                  <a:pt x="6288922" y="17550"/>
                  <a:pt x="6288827" y="16431"/>
                </a:cubicBezTo>
                <a:cubicBezTo>
                  <a:pt x="6288356" y="11451"/>
                  <a:pt x="6287696" y="6576"/>
                  <a:pt x="6286942" y="1685"/>
                </a:cubicBezTo>
                <a:cubicBezTo>
                  <a:pt x="6286848" y="1133"/>
                  <a:pt x="6286754" y="567"/>
                  <a:pt x="6286659" y="0"/>
                </a:cubicBezTo>
                <a:lnTo>
                  <a:pt x="6483878" y="0"/>
                </a:lnTo>
                <a:lnTo>
                  <a:pt x="6483878" y="1"/>
                </a:lnTo>
                <a:lnTo>
                  <a:pt x="7339167" y="1"/>
                </a:lnTo>
                <a:lnTo>
                  <a:pt x="7336108" y="4891"/>
                </a:lnTo>
                <a:lnTo>
                  <a:pt x="7327860" y="16614"/>
                </a:lnTo>
                <a:lnTo>
                  <a:pt x="7339168" y="16614"/>
                </a:lnTo>
                <a:lnTo>
                  <a:pt x="7339167" y="16615"/>
                </a:lnTo>
                <a:lnTo>
                  <a:pt x="7331904" y="16615"/>
                </a:lnTo>
                <a:lnTo>
                  <a:pt x="7234937" y="157778"/>
                </a:lnTo>
                <a:cubicBezTo>
                  <a:pt x="7198631" y="208009"/>
                  <a:pt x="7161682" y="257683"/>
                  <a:pt x="7125556" y="308045"/>
                </a:cubicBezTo>
                <a:cubicBezTo>
                  <a:pt x="7099686" y="344202"/>
                  <a:pt x="7074279" y="380903"/>
                  <a:pt x="7048388" y="417074"/>
                </a:cubicBezTo>
                <a:lnTo>
                  <a:pt x="6985440" y="500275"/>
                </a:lnTo>
                <a:lnTo>
                  <a:pt x="6965349" y="526201"/>
                </a:lnTo>
                <a:lnTo>
                  <a:pt x="6954392" y="538360"/>
                </a:lnTo>
                <a:lnTo>
                  <a:pt x="6909758" y="586720"/>
                </a:lnTo>
                <a:cubicBezTo>
                  <a:pt x="6779895" y="713877"/>
                  <a:pt x="6626533" y="772436"/>
                  <a:pt x="6454819" y="772436"/>
                </a:cubicBezTo>
                <a:cubicBezTo>
                  <a:pt x="6448151" y="772436"/>
                  <a:pt x="6441314" y="772259"/>
                  <a:pt x="6434477" y="772047"/>
                </a:cubicBezTo>
                <a:cubicBezTo>
                  <a:pt x="6431607" y="771976"/>
                  <a:pt x="6428568" y="771976"/>
                  <a:pt x="6425614" y="771869"/>
                </a:cubicBezTo>
                <a:cubicBezTo>
                  <a:pt x="6423588" y="771763"/>
                  <a:pt x="6421563" y="771692"/>
                  <a:pt x="6419621" y="771586"/>
                </a:cubicBezTo>
                <a:cubicBezTo>
                  <a:pt x="6418186" y="771480"/>
                  <a:pt x="6416751" y="771409"/>
                  <a:pt x="6415401" y="771303"/>
                </a:cubicBezTo>
                <a:lnTo>
                  <a:pt x="6410406" y="771001"/>
                </a:lnTo>
                <a:lnTo>
                  <a:pt x="6410406" y="772436"/>
                </a:lnTo>
                <a:lnTo>
                  <a:pt x="5663771" y="772436"/>
                </a:lnTo>
                <a:lnTo>
                  <a:pt x="4867356" y="772436"/>
                </a:lnTo>
                <a:lnTo>
                  <a:pt x="381427" y="772436"/>
                </a:lnTo>
                <a:cubicBezTo>
                  <a:pt x="170845" y="772436"/>
                  <a:pt x="0" y="599568"/>
                  <a:pt x="0" y="386218"/>
                </a:cubicBezTo>
                <a:cubicBezTo>
                  <a:pt x="0" y="172976"/>
                  <a:pt x="170845" y="0"/>
                  <a:pt x="3814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Model Accuracy metrics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67635BA-C0AD-4F25-9E80-E926E48F3911}"/>
              </a:ext>
            </a:extLst>
          </p:cNvPr>
          <p:cNvSpPr/>
          <p:nvPr/>
        </p:nvSpPr>
        <p:spPr>
          <a:xfrm>
            <a:off x="797996" y="1871362"/>
            <a:ext cx="8797191" cy="816662"/>
          </a:xfrm>
          <a:custGeom>
            <a:avLst/>
            <a:gdLst>
              <a:gd name="connsiteX0" fmla="*/ 5499123 w 8219646"/>
              <a:gd name="connsiteY0" fmla="*/ 0 h 763047"/>
              <a:gd name="connsiteX1" fmla="*/ 7947847 w 8219646"/>
              <a:gd name="connsiteY1" fmla="*/ 0 h 763047"/>
              <a:gd name="connsiteX2" fmla="*/ 8002934 w 8219646"/>
              <a:gd name="connsiteY2" fmla="*/ 0 h 763047"/>
              <a:gd name="connsiteX3" fmla="*/ 8142236 w 8219646"/>
              <a:gd name="connsiteY3" fmla="*/ 0 h 763047"/>
              <a:gd name="connsiteX4" fmla="*/ 8144778 w 8219646"/>
              <a:gd name="connsiteY4" fmla="*/ 0 h 763047"/>
              <a:gd name="connsiteX5" fmla="*/ 8142336 w 8219646"/>
              <a:gd name="connsiteY5" fmla="*/ 613 h 763047"/>
              <a:gd name="connsiteX6" fmla="*/ 8159881 w 8219646"/>
              <a:gd name="connsiteY6" fmla="*/ 108522 h 763047"/>
              <a:gd name="connsiteX7" fmla="*/ 8217997 w 8219646"/>
              <a:gd name="connsiteY7" fmla="*/ 402684 h 763047"/>
              <a:gd name="connsiteX8" fmla="*/ 8209642 w 8219646"/>
              <a:gd name="connsiteY8" fmla="*/ 457510 h 763047"/>
              <a:gd name="connsiteX9" fmla="*/ 8059775 w 8219646"/>
              <a:gd name="connsiteY9" fmla="*/ 723771 h 763047"/>
              <a:gd name="connsiteX10" fmla="*/ 8059775 w 8219646"/>
              <a:gd name="connsiteY10" fmla="*/ 728400 h 763047"/>
              <a:gd name="connsiteX11" fmla="*/ 8057169 w 8219646"/>
              <a:gd name="connsiteY11" fmla="*/ 728400 h 763047"/>
              <a:gd name="connsiteX12" fmla="*/ 8037668 w 8219646"/>
              <a:gd name="connsiteY12" fmla="*/ 763047 h 763047"/>
              <a:gd name="connsiteX13" fmla="*/ 7499991 w 8219646"/>
              <a:gd name="connsiteY13" fmla="*/ 763047 h 763047"/>
              <a:gd name="connsiteX14" fmla="*/ 7500045 w 8219646"/>
              <a:gd name="connsiteY14" fmla="*/ 762952 h 763047"/>
              <a:gd name="connsiteX15" fmla="*/ 7303312 w 8219646"/>
              <a:gd name="connsiteY15" fmla="*/ 762952 h 763047"/>
              <a:gd name="connsiteX16" fmla="*/ 7303311 w 8219646"/>
              <a:gd name="connsiteY16" fmla="*/ 762954 h 763047"/>
              <a:gd name="connsiteX17" fmla="*/ 381462 w 8219646"/>
              <a:gd name="connsiteY17" fmla="*/ 762954 h 763047"/>
              <a:gd name="connsiteX18" fmla="*/ 0 w 8219646"/>
              <a:gd name="connsiteY18" fmla="*/ 381477 h 763047"/>
              <a:gd name="connsiteX19" fmla="*/ 304554 w 8219646"/>
              <a:gd name="connsiteY19" fmla="*/ 7753 h 763047"/>
              <a:gd name="connsiteX20" fmla="*/ 381452 w 8219646"/>
              <a:gd name="connsiteY20" fmla="*/ 1 h 763047"/>
              <a:gd name="connsiteX21" fmla="*/ 5499123 w 8219646"/>
              <a:gd name="connsiteY21" fmla="*/ 1 h 76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219646" h="763047">
                <a:moveTo>
                  <a:pt x="5499123" y="0"/>
                </a:moveTo>
                <a:lnTo>
                  <a:pt x="7947847" y="0"/>
                </a:lnTo>
                <a:lnTo>
                  <a:pt x="8002934" y="0"/>
                </a:lnTo>
                <a:lnTo>
                  <a:pt x="8142236" y="0"/>
                </a:lnTo>
                <a:lnTo>
                  <a:pt x="8144778" y="0"/>
                </a:lnTo>
                <a:lnTo>
                  <a:pt x="8142336" y="613"/>
                </a:lnTo>
                <a:lnTo>
                  <a:pt x="8159881" y="108522"/>
                </a:lnTo>
                <a:cubicBezTo>
                  <a:pt x="8178662" y="206694"/>
                  <a:pt x="8197811" y="304866"/>
                  <a:pt x="8217997" y="402684"/>
                </a:cubicBezTo>
                <a:cubicBezTo>
                  <a:pt x="8221840" y="421478"/>
                  <a:pt x="8218932" y="441190"/>
                  <a:pt x="8209642" y="457510"/>
                </a:cubicBezTo>
                <a:lnTo>
                  <a:pt x="8059775" y="723771"/>
                </a:lnTo>
                <a:lnTo>
                  <a:pt x="8059775" y="728400"/>
                </a:lnTo>
                <a:lnTo>
                  <a:pt x="8057169" y="728400"/>
                </a:lnTo>
                <a:lnTo>
                  <a:pt x="8037668" y="763047"/>
                </a:lnTo>
                <a:lnTo>
                  <a:pt x="7499991" y="763047"/>
                </a:lnTo>
                <a:lnTo>
                  <a:pt x="7500045" y="762952"/>
                </a:lnTo>
                <a:lnTo>
                  <a:pt x="7303312" y="762952"/>
                </a:lnTo>
                <a:lnTo>
                  <a:pt x="7303311" y="762954"/>
                </a:lnTo>
                <a:lnTo>
                  <a:pt x="381462" y="762954"/>
                </a:lnTo>
                <a:cubicBezTo>
                  <a:pt x="170683" y="762954"/>
                  <a:pt x="0" y="592208"/>
                  <a:pt x="0" y="381477"/>
                </a:cubicBezTo>
                <a:cubicBezTo>
                  <a:pt x="0" y="197180"/>
                  <a:pt x="130679" y="43335"/>
                  <a:pt x="304554" y="7753"/>
                </a:cubicBezTo>
                <a:lnTo>
                  <a:pt x="381452" y="1"/>
                </a:lnTo>
                <a:lnTo>
                  <a:pt x="5499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Principal Component Analysis</a:t>
            </a:r>
            <a:endParaRPr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F1CAF19-C5D3-44E6-B68B-8434653CE278}"/>
              </a:ext>
            </a:extLst>
          </p:cNvPr>
          <p:cNvSpPr/>
          <p:nvPr/>
        </p:nvSpPr>
        <p:spPr>
          <a:xfrm>
            <a:off x="797997" y="2765479"/>
            <a:ext cx="8565251" cy="816562"/>
          </a:xfrm>
          <a:custGeom>
            <a:avLst/>
            <a:gdLst>
              <a:gd name="connsiteX0" fmla="*/ 381310 w 8002933"/>
              <a:gd name="connsiteY0" fmla="*/ 0 h 762954"/>
              <a:gd name="connsiteX1" fmla="*/ 5061606 w 8002933"/>
              <a:gd name="connsiteY1" fmla="*/ 0 h 762954"/>
              <a:gd name="connsiteX2" fmla="*/ 7263068 w 8002933"/>
              <a:gd name="connsiteY2" fmla="*/ 0 h 762954"/>
              <a:gd name="connsiteX3" fmla="*/ 7465094 w 8002933"/>
              <a:gd name="connsiteY3" fmla="*/ 0 h 762954"/>
              <a:gd name="connsiteX4" fmla="*/ 7565417 w 8002933"/>
              <a:gd name="connsiteY4" fmla="*/ 0 h 762954"/>
              <a:gd name="connsiteX5" fmla="*/ 8002933 w 8002933"/>
              <a:gd name="connsiteY5" fmla="*/ 0 h 762954"/>
              <a:gd name="connsiteX6" fmla="*/ 7573787 w 8002933"/>
              <a:gd name="connsiteY6" fmla="*/ 762954 h 762954"/>
              <a:gd name="connsiteX7" fmla="*/ 6980323 w 8002933"/>
              <a:gd name="connsiteY7" fmla="*/ 762954 h 762954"/>
              <a:gd name="connsiteX8" fmla="*/ 6918014 w 8002933"/>
              <a:gd name="connsiteY8" fmla="*/ 762954 h 762954"/>
              <a:gd name="connsiteX9" fmla="*/ 6715984 w 8002933"/>
              <a:gd name="connsiteY9" fmla="*/ 762954 h 762954"/>
              <a:gd name="connsiteX10" fmla="*/ 6446055 w 8002933"/>
              <a:gd name="connsiteY10" fmla="*/ 762954 h 762954"/>
              <a:gd name="connsiteX11" fmla="*/ 381310 w 8002933"/>
              <a:gd name="connsiteY11" fmla="*/ 762954 h 762954"/>
              <a:gd name="connsiteX12" fmla="*/ 0 w 8002933"/>
              <a:gd name="connsiteY12" fmla="*/ 381477 h 762954"/>
              <a:gd name="connsiteX13" fmla="*/ 381310 w 8002933"/>
              <a:gd name="connsiteY13" fmla="*/ 0 h 7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02933" h="762954">
                <a:moveTo>
                  <a:pt x="381310" y="0"/>
                </a:moveTo>
                <a:lnTo>
                  <a:pt x="5061606" y="0"/>
                </a:lnTo>
                <a:lnTo>
                  <a:pt x="7263068" y="0"/>
                </a:lnTo>
                <a:lnTo>
                  <a:pt x="7465094" y="0"/>
                </a:lnTo>
                <a:lnTo>
                  <a:pt x="7565417" y="0"/>
                </a:lnTo>
                <a:lnTo>
                  <a:pt x="8002933" y="0"/>
                </a:lnTo>
                <a:cubicBezTo>
                  <a:pt x="7859884" y="254283"/>
                  <a:pt x="7716836" y="508565"/>
                  <a:pt x="7573787" y="762954"/>
                </a:cubicBezTo>
                <a:lnTo>
                  <a:pt x="6980323" y="762954"/>
                </a:lnTo>
                <a:lnTo>
                  <a:pt x="6918014" y="762954"/>
                </a:lnTo>
                <a:lnTo>
                  <a:pt x="6715984" y="762954"/>
                </a:lnTo>
                <a:lnTo>
                  <a:pt x="6446055" y="762954"/>
                </a:lnTo>
                <a:lnTo>
                  <a:pt x="381310" y="762954"/>
                </a:lnTo>
                <a:cubicBezTo>
                  <a:pt x="170817" y="762954"/>
                  <a:pt x="0" y="592208"/>
                  <a:pt x="0" y="381477"/>
                </a:cubicBezTo>
                <a:cubicBezTo>
                  <a:pt x="0" y="170852"/>
                  <a:pt x="170817" y="0"/>
                  <a:pt x="3813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 Regression(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Split,Train,Test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99DD110-EE6D-476E-85F0-523FAFE4FF5A}"/>
              </a:ext>
            </a:extLst>
          </p:cNvPr>
          <p:cNvSpPr/>
          <p:nvPr/>
        </p:nvSpPr>
        <p:spPr>
          <a:xfrm>
            <a:off x="797996" y="3659598"/>
            <a:ext cx="8055399" cy="818266"/>
          </a:xfrm>
          <a:custGeom>
            <a:avLst/>
            <a:gdLst>
              <a:gd name="connsiteX0" fmla="*/ 381517 w 7526554"/>
              <a:gd name="connsiteY0" fmla="*/ 0 h 764546"/>
              <a:gd name="connsiteX1" fmla="*/ 433166 w 7526554"/>
              <a:gd name="connsiteY1" fmla="*/ 0 h 764546"/>
              <a:gd name="connsiteX2" fmla="*/ 6503319 w 7526554"/>
              <a:gd name="connsiteY2" fmla="*/ 0 h 764546"/>
              <a:gd name="connsiteX3" fmla="*/ 6504154 w 7526554"/>
              <a:gd name="connsiteY3" fmla="*/ 0 h 764546"/>
              <a:gd name="connsiteX4" fmla="*/ 6674802 w 7526554"/>
              <a:gd name="connsiteY4" fmla="*/ 0 h 764546"/>
              <a:gd name="connsiteX5" fmla="*/ 6700526 w 7526554"/>
              <a:gd name="connsiteY5" fmla="*/ 0 h 764546"/>
              <a:gd name="connsiteX6" fmla="*/ 6767827 w 7526554"/>
              <a:gd name="connsiteY6" fmla="*/ 0 h 764546"/>
              <a:gd name="connsiteX7" fmla="*/ 6870718 w 7526554"/>
              <a:gd name="connsiteY7" fmla="*/ 0 h 764546"/>
              <a:gd name="connsiteX8" fmla="*/ 6880468 w 7526554"/>
              <a:gd name="connsiteY8" fmla="*/ 0 h 764546"/>
              <a:gd name="connsiteX9" fmla="*/ 7137503 w 7526554"/>
              <a:gd name="connsiteY9" fmla="*/ 0 h 764546"/>
              <a:gd name="connsiteX10" fmla="*/ 7526554 w 7526554"/>
              <a:gd name="connsiteY10" fmla="*/ 0 h 764546"/>
              <a:gd name="connsiteX11" fmla="*/ 7324143 w 7526554"/>
              <a:gd name="connsiteY11" fmla="*/ 359895 h 764546"/>
              <a:gd name="connsiteX12" fmla="*/ 7305780 w 7526554"/>
              <a:gd name="connsiteY12" fmla="*/ 392639 h 764546"/>
              <a:gd name="connsiteX13" fmla="*/ 7373166 w 7526554"/>
              <a:gd name="connsiteY13" fmla="*/ 441277 h 764546"/>
              <a:gd name="connsiteX14" fmla="*/ 7397594 w 7526554"/>
              <a:gd name="connsiteY14" fmla="*/ 563103 h 764546"/>
              <a:gd name="connsiteX15" fmla="*/ 7285227 w 7526554"/>
              <a:gd name="connsiteY15" fmla="*/ 762954 h 764546"/>
              <a:gd name="connsiteX16" fmla="*/ 5708920 w 7526554"/>
              <a:gd name="connsiteY16" fmla="*/ 762954 h 764546"/>
              <a:gd name="connsiteX17" fmla="*/ 5708269 w 7526554"/>
              <a:gd name="connsiteY17" fmla="*/ 764546 h 764546"/>
              <a:gd name="connsiteX18" fmla="*/ 5511049 w 7526554"/>
              <a:gd name="connsiteY18" fmla="*/ 764546 h 764546"/>
              <a:gd name="connsiteX19" fmla="*/ 5511704 w 7526554"/>
              <a:gd name="connsiteY19" fmla="*/ 762954 h 764546"/>
              <a:gd name="connsiteX20" fmla="*/ 381517 w 7526554"/>
              <a:gd name="connsiteY20" fmla="*/ 762954 h 764546"/>
              <a:gd name="connsiteX21" fmla="*/ 0 w 7526554"/>
              <a:gd name="connsiteY21" fmla="*/ 381477 h 764546"/>
              <a:gd name="connsiteX22" fmla="*/ 381517 w 7526554"/>
              <a:gd name="connsiteY22" fmla="*/ 0 h 76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526554" h="764546">
                <a:moveTo>
                  <a:pt x="381517" y="0"/>
                </a:moveTo>
                <a:lnTo>
                  <a:pt x="433166" y="0"/>
                </a:lnTo>
                <a:lnTo>
                  <a:pt x="6503319" y="0"/>
                </a:lnTo>
                <a:lnTo>
                  <a:pt x="6504154" y="0"/>
                </a:lnTo>
                <a:lnTo>
                  <a:pt x="6674802" y="0"/>
                </a:lnTo>
                <a:lnTo>
                  <a:pt x="6700526" y="0"/>
                </a:lnTo>
                <a:lnTo>
                  <a:pt x="6767827" y="0"/>
                </a:lnTo>
                <a:lnTo>
                  <a:pt x="6870718" y="0"/>
                </a:lnTo>
                <a:lnTo>
                  <a:pt x="6880468" y="0"/>
                </a:lnTo>
                <a:lnTo>
                  <a:pt x="7137503" y="0"/>
                </a:lnTo>
                <a:lnTo>
                  <a:pt x="7526554" y="0"/>
                </a:lnTo>
                <a:cubicBezTo>
                  <a:pt x="7459084" y="119953"/>
                  <a:pt x="7391697" y="239942"/>
                  <a:pt x="7324143" y="359895"/>
                </a:cubicBezTo>
                <a:cubicBezTo>
                  <a:pt x="7318836" y="369468"/>
                  <a:pt x="7313361" y="379040"/>
                  <a:pt x="7305780" y="392639"/>
                </a:cubicBezTo>
                <a:cubicBezTo>
                  <a:pt x="7329955" y="410123"/>
                  <a:pt x="7351603" y="425700"/>
                  <a:pt x="7373166" y="441277"/>
                </a:cubicBezTo>
                <a:cubicBezTo>
                  <a:pt x="7410060" y="467839"/>
                  <a:pt x="7420673" y="522200"/>
                  <a:pt x="7397594" y="563103"/>
                </a:cubicBezTo>
                <a:lnTo>
                  <a:pt x="7285227" y="762954"/>
                </a:lnTo>
                <a:lnTo>
                  <a:pt x="5708920" y="762954"/>
                </a:lnTo>
                <a:lnTo>
                  <a:pt x="5708269" y="764546"/>
                </a:lnTo>
                <a:lnTo>
                  <a:pt x="5511049" y="764546"/>
                </a:lnTo>
                <a:lnTo>
                  <a:pt x="5511704" y="762954"/>
                </a:lnTo>
                <a:lnTo>
                  <a:pt x="381517" y="762954"/>
                </a:lnTo>
                <a:cubicBezTo>
                  <a:pt x="170735" y="762954"/>
                  <a:pt x="0" y="592208"/>
                  <a:pt x="0" y="381477"/>
                </a:cubicBezTo>
                <a:cubicBezTo>
                  <a:pt x="0" y="170852"/>
                  <a:pt x="170735" y="0"/>
                  <a:pt x="381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of OLS Summary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B3B6895-8A8D-4E34-B27B-B504CB1D1C59}"/>
              </a:ext>
            </a:extLst>
          </p:cNvPr>
          <p:cNvSpPr/>
          <p:nvPr/>
        </p:nvSpPr>
        <p:spPr>
          <a:xfrm>
            <a:off x="797996" y="4553715"/>
            <a:ext cx="7964469" cy="816562"/>
          </a:xfrm>
          <a:custGeom>
            <a:avLst/>
            <a:gdLst>
              <a:gd name="connsiteX0" fmla="*/ 381537 w 7441593"/>
              <a:gd name="connsiteY0" fmla="*/ 0 h 762954"/>
              <a:gd name="connsiteX1" fmla="*/ 5303498 w 7441593"/>
              <a:gd name="connsiteY1" fmla="*/ 0 h 762954"/>
              <a:gd name="connsiteX2" fmla="*/ 5483160 w 7441593"/>
              <a:gd name="connsiteY2" fmla="*/ 0 h 762954"/>
              <a:gd name="connsiteX3" fmla="*/ 5681757 w 7441593"/>
              <a:gd name="connsiteY3" fmla="*/ 0 h 762954"/>
              <a:gd name="connsiteX4" fmla="*/ 5837766 w 7441593"/>
              <a:gd name="connsiteY4" fmla="*/ 0 h 762954"/>
              <a:gd name="connsiteX5" fmla="*/ 7248804 w 7441593"/>
              <a:gd name="connsiteY5" fmla="*/ 0 h 762954"/>
              <a:gd name="connsiteX6" fmla="*/ 7225692 w 7441593"/>
              <a:gd name="connsiteY6" fmla="*/ 41004 h 762954"/>
              <a:gd name="connsiteX7" fmla="*/ 7305026 w 7441593"/>
              <a:gd name="connsiteY7" fmla="*/ 125201 h 762954"/>
              <a:gd name="connsiteX8" fmla="*/ 7390138 w 7441593"/>
              <a:gd name="connsiteY8" fmla="*/ 762682 h 762954"/>
              <a:gd name="connsiteX9" fmla="*/ 6458585 w 7441593"/>
              <a:gd name="connsiteY9" fmla="*/ 762682 h 762954"/>
              <a:gd name="connsiteX10" fmla="*/ 6458497 w 7441593"/>
              <a:gd name="connsiteY10" fmla="*/ 762485 h 762954"/>
              <a:gd name="connsiteX11" fmla="*/ 6265745 w 7441593"/>
              <a:gd name="connsiteY11" fmla="*/ 762485 h 762954"/>
              <a:gd name="connsiteX12" fmla="*/ 6265176 w 7441593"/>
              <a:gd name="connsiteY12" fmla="*/ 761265 h 762954"/>
              <a:gd name="connsiteX13" fmla="*/ 6262074 w 7441593"/>
              <a:gd name="connsiteY13" fmla="*/ 754318 h 762954"/>
              <a:gd name="connsiteX14" fmla="*/ 6260020 w 7441593"/>
              <a:gd name="connsiteY14" fmla="*/ 750192 h 762954"/>
              <a:gd name="connsiteX15" fmla="*/ 6256640 w 7441593"/>
              <a:gd name="connsiteY15" fmla="*/ 743526 h 762954"/>
              <a:gd name="connsiteX16" fmla="*/ 6254469 w 7441593"/>
              <a:gd name="connsiteY16" fmla="*/ 739393 h 762954"/>
              <a:gd name="connsiteX17" fmla="*/ 6250726 w 7441593"/>
              <a:gd name="connsiteY17" fmla="*/ 732728 h 762954"/>
              <a:gd name="connsiteX18" fmla="*/ 6248555 w 7441593"/>
              <a:gd name="connsiteY18" fmla="*/ 729067 h 762954"/>
              <a:gd name="connsiteX19" fmla="*/ 6243865 w 7441593"/>
              <a:gd name="connsiteY19" fmla="*/ 721556 h 762954"/>
              <a:gd name="connsiteX20" fmla="*/ 6242277 w 7441593"/>
              <a:gd name="connsiteY20" fmla="*/ 719115 h 762954"/>
              <a:gd name="connsiteX21" fmla="*/ 6235707 w 7441593"/>
              <a:gd name="connsiteY21" fmla="*/ 709544 h 762954"/>
              <a:gd name="connsiteX22" fmla="*/ 6233915 w 7441593"/>
              <a:gd name="connsiteY22" fmla="*/ 707196 h 762954"/>
              <a:gd name="connsiteX23" fmla="*/ 6228656 w 7441593"/>
              <a:gd name="connsiteY23" fmla="*/ 700347 h 762954"/>
              <a:gd name="connsiteX24" fmla="*/ 6225947 w 7441593"/>
              <a:gd name="connsiteY24" fmla="*/ 696969 h 762954"/>
              <a:gd name="connsiteX25" fmla="*/ 6221242 w 7441593"/>
              <a:gd name="connsiteY25" fmla="*/ 691425 h 762954"/>
              <a:gd name="connsiteX26" fmla="*/ 6217775 w 7441593"/>
              <a:gd name="connsiteY26" fmla="*/ 687581 h 762954"/>
              <a:gd name="connsiteX27" fmla="*/ 6213361 w 7441593"/>
              <a:gd name="connsiteY27" fmla="*/ 682792 h 762954"/>
              <a:gd name="connsiteX28" fmla="*/ 6209326 w 7441593"/>
              <a:gd name="connsiteY28" fmla="*/ 678659 h 762954"/>
              <a:gd name="connsiteX29" fmla="*/ 6205101 w 7441593"/>
              <a:gd name="connsiteY29" fmla="*/ 674532 h 762954"/>
              <a:gd name="connsiteX30" fmla="*/ 6199376 w 7441593"/>
              <a:gd name="connsiteY30" fmla="*/ 669179 h 762954"/>
              <a:gd name="connsiteX31" fmla="*/ 6195618 w 7441593"/>
              <a:gd name="connsiteY31" fmla="*/ 665801 h 762954"/>
              <a:gd name="connsiteX32" fmla="*/ 6185668 w 7441593"/>
              <a:gd name="connsiteY32" fmla="*/ 657633 h 762954"/>
              <a:gd name="connsiteX33" fmla="*/ 6184547 w 7441593"/>
              <a:gd name="connsiteY33" fmla="*/ 656695 h 762954"/>
              <a:gd name="connsiteX34" fmla="*/ 6169338 w 7441593"/>
              <a:gd name="connsiteY34" fmla="*/ 645995 h 762954"/>
              <a:gd name="connsiteX35" fmla="*/ 6165857 w 7441593"/>
              <a:gd name="connsiteY35" fmla="*/ 643745 h 762954"/>
              <a:gd name="connsiteX36" fmla="*/ 6162390 w 7441593"/>
              <a:gd name="connsiteY36" fmla="*/ 641580 h 762954"/>
              <a:gd name="connsiteX37" fmla="*/ 6156097 w 7441593"/>
              <a:gd name="connsiteY37" fmla="*/ 637920 h 762954"/>
              <a:gd name="connsiteX38" fmla="*/ 6152528 w 7441593"/>
              <a:gd name="connsiteY38" fmla="*/ 635952 h 762954"/>
              <a:gd name="connsiteX39" fmla="*/ 6148303 w 7441593"/>
              <a:gd name="connsiteY39" fmla="*/ 634076 h 762954"/>
              <a:gd name="connsiteX40" fmla="*/ 6195683 w 7441593"/>
              <a:gd name="connsiteY40" fmla="*/ 616367 h 762954"/>
              <a:gd name="connsiteX41" fmla="*/ 6244734 w 7441593"/>
              <a:gd name="connsiteY41" fmla="*/ 610397 h 762954"/>
              <a:gd name="connsiteX42" fmla="*/ 6242413 w 7441593"/>
              <a:gd name="connsiteY42" fmla="*/ 610322 h 762954"/>
              <a:gd name="connsiteX43" fmla="*/ 6143910 w 7441593"/>
              <a:gd name="connsiteY43" fmla="*/ 634267 h 762954"/>
              <a:gd name="connsiteX44" fmla="*/ 6026240 w 7441593"/>
              <a:gd name="connsiteY44" fmla="*/ 762858 h 762954"/>
              <a:gd name="connsiteX45" fmla="*/ 5570632 w 7441593"/>
              <a:gd name="connsiteY45" fmla="*/ 762858 h 762954"/>
              <a:gd name="connsiteX46" fmla="*/ 5570632 w 7441593"/>
              <a:gd name="connsiteY46" fmla="*/ 762954 h 762954"/>
              <a:gd name="connsiteX47" fmla="*/ 5315365 w 7441593"/>
              <a:gd name="connsiteY47" fmla="*/ 762954 h 762954"/>
              <a:gd name="connsiteX48" fmla="*/ 5036364 w 7441593"/>
              <a:gd name="connsiteY48" fmla="*/ 762954 h 762954"/>
              <a:gd name="connsiteX49" fmla="*/ 381537 w 7441593"/>
              <a:gd name="connsiteY49" fmla="*/ 762954 h 762954"/>
              <a:gd name="connsiteX50" fmla="*/ 0 w 7441593"/>
              <a:gd name="connsiteY50" fmla="*/ 381477 h 762954"/>
              <a:gd name="connsiteX51" fmla="*/ 381537 w 7441593"/>
              <a:gd name="connsiteY51" fmla="*/ 0 h 7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441593" h="762954">
                <a:moveTo>
                  <a:pt x="381537" y="0"/>
                </a:moveTo>
                <a:lnTo>
                  <a:pt x="5303498" y="0"/>
                </a:lnTo>
                <a:lnTo>
                  <a:pt x="5483160" y="0"/>
                </a:lnTo>
                <a:lnTo>
                  <a:pt x="5681757" y="0"/>
                </a:lnTo>
                <a:lnTo>
                  <a:pt x="5837766" y="0"/>
                </a:lnTo>
                <a:lnTo>
                  <a:pt x="7248804" y="0"/>
                </a:lnTo>
                <a:lnTo>
                  <a:pt x="7225692" y="41004"/>
                </a:lnTo>
                <a:cubicBezTo>
                  <a:pt x="7253207" y="70105"/>
                  <a:pt x="7280813" y="96028"/>
                  <a:pt x="7305026" y="125201"/>
                </a:cubicBezTo>
                <a:cubicBezTo>
                  <a:pt x="7449753" y="299810"/>
                  <a:pt x="7481670" y="554556"/>
                  <a:pt x="7390138" y="762682"/>
                </a:cubicBezTo>
                <a:lnTo>
                  <a:pt x="6458585" y="762682"/>
                </a:lnTo>
                <a:lnTo>
                  <a:pt x="6458497" y="762485"/>
                </a:lnTo>
                <a:lnTo>
                  <a:pt x="6265745" y="762485"/>
                </a:lnTo>
                <a:cubicBezTo>
                  <a:pt x="6265555" y="762111"/>
                  <a:pt x="6265366" y="761639"/>
                  <a:pt x="6265176" y="761265"/>
                </a:cubicBezTo>
                <a:cubicBezTo>
                  <a:pt x="6264142" y="758916"/>
                  <a:pt x="6263108" y="756575"/>
                  <a:pt x="6262074" y="754318"/>
                </a:cubicBezTo>
                <a:cubicBezTo>
                  <a:pt x="6261418" y="752907"/>
                  <a:pt x="6260675" y="751595"/>
                  <a:pt x="6260020" y="750192"/>
                </a:cubicBezTo>
                <a:cubicBezTo>
                  <a:pt x="6258883" y="747935"/>
                  <a:pt x="6257762" y="745776"/>
                  <a:pt x="6256640" y="743526"/>
                </a:cubicBezTo>
                <a:cubicBezTo>
                  <a:pt x="6255970" y="742116"/>
                  <a:pt x="6255227" y="740804"/>
                  <a:pt x="6254469" y="739393"/>
                </a:cubicBezTo>
                <a:cubicBezTo>
                  <a:pt x="6253260" y="737143"/>
                  <a:pt x="6252037" y="734886"/>
                  <a:pt x="6250726" y="732728"/>
                </a:cubicBezTo>
                <a:cubicBezTo>
                  <a:pt x="6249968" y="731508"/>
                  <a:pt x="6249313" y="730288"/>
                  <a:pt x="6248555" y="729067"/>
                </a:cubicBezTo>
                <a:cubicBezTo>
                  <a:pt x="6247055" y="726535"/>
                  <a:pt x="6245467" y="723996"/>
                  <a:pt x="6243865" y="721556"/>
                </a:cubicBezTo>
                <a:cubicBezTo>
                  <a:pt x="6243311" y="720717"/>
                  <a:pt x="6242845" y="719962"/>
                  <a:pt x="6242277" y="719115"/>
                </a:cubicBezTo>
                <a:cubicBezTo>
                  <a:pt x="6240208" y="715829"/>
                  <a:pt x="6237950" y="712641"/>
                  <a:pt x="6235707" y="709544"/>
                </a:cubicBezTo>
                <a:cubicBezTo>
                  <a:pt x="6235139" y="708790"/>
                  <a:pt x="6234483" y="707950"/>
                  <a:pt x="6233915" y="707196"/>
                </a:cubicBezTo>
                <a:cubicBezTo>
                  <a:pt x="6232225" y="704847"/>
                  <a:pt x="6230448" y="702597"/>
                  <a:pt x="6228656" y="700347"/>
                </a:cubicBezTo>
                <a:cubicBezTo>
                  <a:pt x="6227811" y="699219"/>
                  <a:pt x="6226879" y="698090"/>
                  <a:pt x="6225947" y="696969"/>
                </a:cubicBezTo>
                <a:cubicBezTo>
                  <a:pt x="6224344" y="695085"/>
                  <a:pt x="6222844" y="693209"/>
                  <a:pt x="6221242" y="691425"/>
                </a:cubicBezTo>
                <a:cubicBezTo>
                  <a:pt x="6220120" y="690113"/>
                  <a:pt x="6218896" y="688893"/>
                  <a:pt x="6217775" y="687581"/>
                </a:cubicBezTo>
                <a:cubicBezTo>
                  <a:pt x="6216362" y="685980"/>
                  <a:pt x="6214861" y="684386"/>
                  <a:pt x="6213361" y="682792"/>
                </a:cubicBezTo>
                <a:cubicBezTo>
                  <a:pt x="6212050" y="681381"/>
                  <a:pt x="6210637" y="679978"/>
                  <a:pt x="6209326" y="678659"/>
                </a:cubicBezTo>
                <a:cubicBezTo>
                  <a:pt x="6207913" y="677255"/>
                  <a:pt x="6206514" y="675844"/>
                  <a:pt x="6205101" y="674532"/>
                </a:cubicBezTo>
                <a:cubicBezTo>
                  <a:pt x="6203222" y="672748"/>
                  <a:pt x="6201343" y="670964"/>
                  <a:pt x="6199376" y="669179"/>
                </a:cubicBezTo>
                <a:cubicBezTo>
                  <a:pt x="6198152" y="668051"/>
                  <a:pt x="6196929" y="666929"/>
                  <a:pt x="6195618" y="665801"/>
                </a:cubicBezTo>
                <a:cubicBezTo>
                  <a:pt x="6192340" y="662986"/>
                  <a:pt x="6189048" y="660264"/>
                  <a:pt x="6185668" y="657633"/>
                </a:cubicBezTo>
                <a:cubicBezTo>
                  <a:pt x="6185290" y="657351"/>
                  <a:pt x="6184925" y="656977"/>
                  <a:pt x="6184547" y="656695"/>
                </a:cubicBezTo>
                <a:cubicBezTo>
                  <a:pt x="6179667" y="652943"/>
                  <a:pt x="6174495" y="649374"/>
                  <a:pt x="6169338" y="645995"/>
                </a:cubicBezTo>
                <a:cubicBezTo>
                  <a:pt x="6168202" y="645241"/>
                  <a:pt x="6166993" y="644493"/>
                  <a:pt x="6165857" y="643745"/>
                </a:cubicBezTo>
                <a:cubicBezTo>
                  <a:pt x="6164735" y="642991"/>
                  <a:pt x="6163511" y="642243"/>
                  <a:pt x="6162390" y="641580"/>
                </a:cubicBezTo>
                <a:cubicBezTo>
                  <a:pt x="6160321" y="640268"/>
                  <a:pt x="6158165" y="639048"/>
                  <a:pt x="6156097" y="637920"/>
                </a:cubicBezTo>
                <a:cubicBezTo>
                  <a:pt x="6154888" y="637264"/>
                  <a:pt x="6153751" y="636608"/>
                  <a:pt x="6152528" y="635952"/>
                </a:cubicBezTo>
                <a:cubicBezTo>
                  <a:pt x="6151129" y="635197"/>
                  <a:pt x="6149629" y="634541"/>
                  <a:pt x="6148303" y="634076"/>
                </a:cubicBezTo>
                <a:cubicBezTo>
                  <a:pt x="6163322" y="626423"/>
                  <a:pt x="6179186" y="620438"/>
                  <a:pt x="6195683" y="616367"/>
                </a:cubicBezTo>
                <a:lnTo>
                  <a:pt x="6244734" y="610397"/>
                </a:lnTo>
                <a:lnTo>
                  <a:pt x="6242413" y="610322"/>
                </a:lnTo>
                <a:cubicBezTo>
                  <a:pt x="6207377" y="610322"/>
                  <a:pt x="6173993" y="618975"/>
                  <a:pt x="6143910" y="634267"/>
                </a:cubicBezTo>
                <a:cubicBezTo>
                  <a:pt x="6092733" y="660367"/>
                  <a:pt x="6051003" y="705962"/>
                  <a:pt x="6026240" y="762858"/>
                </a:cubicBezTo>
                <a:lnTo>
                  <a:pt x="5570632" y="762858"/>
                </a:lnTo>
                <a:lnTo>
                  <a:pt x="5570632" y="762954"/>
                </a:lnTo>
                <a:lnTo>
                  <a:pt x="5315365" y="762954"/>
                </a:lnTo>
                <a:lnTo>
                  <a:pt x="5036364" y="762954"/>
                </a:lnTo>
                <a:lnTo>
                  <a:pt x="381537" y="762954"/>
                </a:lnTo>
                <a:cubicBezTo>
                  <a:pt x="170841" y="762954"/>
                  <a:pt x="0" y="592208"/>
                  <a:pt x="0" y="381477"/>
                </a:cubicBezTo>
                <a:cubicBezTo>
                  <a:pt x="0" y="170852"/>
                  <a:pt x="170841" y="0"/>
                  <a:pt x="38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Backward Elimination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C10739-E1E0-4FC3-BFE4-129BD30D6DAA}"/>
              </a:ext>
            </a:extLst>
          </p:cNvPr>
          <p:cNvGrpSpPr/>
          <p:nvPr/>
        </p:nvGrpSpPr>
        <p:grpSpPr>
          <a:xfrm>
            <a:off x="6474139" y="1871362"/>
            <a:ext cx="3121035" cy="4404988"/>
            <a:chOff x="7373549" y="1376687"/>
            <a:chExt cx="3121035" cy="440498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E823EDC-5C30-421E-84F1-F9CEE370B1CC}"/>
                </a:ext>
              </a:extLst>
            </p:cNvPr>
            <p:cNvSpPr/>
            <p:nvPr/>
          </p:nvSpPr>
          <p:spPr>
            <a:xfrm>
              <a:off x="7607778" y="4953158"/>
              <a:ext cx="1944473" cy="828517"/>
            </a:xfrm>
            <a:custGeom>
              <a:avLst/>
              <a:gdLst>
                <a:gd name="connsiteX0" fmla="*/ 0 w 1816816"/>
                <a:gd name="connsiteY0" fmla="*/ 0 h 755822"/>
                <a:gd name="connsiteX1" fmla="*/ 473928 w 1816816"/>
                <a:gd name="connsiteY1" fmla="*/ 0 h 755822"/>
                <a:gd name="connsiteX2" fmla="*/ 470509 w 1816816"/>
                <a:gd name="connsiteY2" fmla="*/ 42159 h 755822"/>
                <a:gd name="connsiteX3" fmla="*/ 612819 w 1816816"/>
                <a:gd name="connsiteY3" fmla="*/ 290993 h 755822"/>
                <a:gd name="connsiteX4" fmla="*/ 711406 w 1816816"/>
                <a:gd name="connsiteY4" fmla="*/ 314941 h 755822"/>
                <a:gd name="connsiteX5" fmla="*/ 722716 w 1816816"/>
                <a:gd name="connsiteY5" fmla="*/ 314658 h 755822"/>
                <a:gd name="connsiteX6" fmla="*/ 726346 w 1816816"/>
                <a:gd name="connsiteY6" fmla="*/ 314375 h 755822"/>
                <a:gd name="connsiteX7" fmla="*/ 734027 w 1816816"/>
                <a:gd name="connsiteY7" fmla="*/ 313701 h 755822"/>
                <a:gd name="connsiteX8" fmla="*/ 749642 w 1816816"/>
                <a:gd name="connsiteY8" fmla="*/ 311470 h 755822"/>
                <a:gd name="connsiteX9" fmla="*/ 749811 w 1816816"/>
                <a:gd name="connsiteY9" fmla="*/ 311470 h 755822"/>
                <a:gd name="connsiteX10" fmla="*/ 754453 w 1816816"/>
                <a:gd name="connsiteY10" fmla="*/ 310513 h 755822"/>
                <a:gd name="connsiteX11" fmla="*/ 765089 w 1816816"/>
                <a:gd name="connsiteY11" fmla="*/ 308069 h 755822"/>
                <a:gd name="connsiteX12" fmla="*/ 769393 w 1816816"/>
                <a:gd name="connsiteY12" fmla="*/ 306935 h 755822"/>
                <a:gd name="connsiteX13" fmla="*/ 777328 w 1816816"/>
                <a:gd name="connsiteY13" fmla="*/ 304491 h 755822"/>
                <a:gd name="connsiteX14" fmla="*/ 781886 w 1816816"/>
                <a:gd name="connsiteY14" fmla="*/ 303109 h 755822"/>
                <a:gd name="connsiteX15" fmla="*/ 788807 w 1816816"/>
                <a:gd name="connsiteY15" fmla="*/ 300558 h 755822"/>
                <a:gd name="connsiteX16" fmla="*/ 793534 w 1816816"/>
                <a:gd name="connsiteY16" fmla="*/ 298787 h 755822"/>
                <a:gd name="connsiteX17" fmla="*/ 798936 w 1816816"/>
                <a:gd name="connsiteY17" fmla="*/ 296449 h 755822"/>
                <a:gd name="connsiteX18" fmla="*/ 804507 w 1816816"/>
                <a:gd name="connsiteY18" fmla="*/ 294004 h 755822"/>
                <a:gd name="connsiteX19" fmla="*/ 808727 w 1816816"/>
                <a:gd name="connsiteY19" fmla="*/ 291914 h 755822"/>
                <a:gd name="connsiteX20" fmla="*/ 814804 w 1816816"/>
                <a:gd name="connsiteY20" fmla="*/ 288832 h 755822"/>
                <a:gd name="connsiteX21" fmla="*/ 818940 w 1816816"/>
                <a:gd name="connsiteY21" fmla="*/ 286494 h 755822"/>
                <a:gd name="connsiteX22" fmla="*/ 824933 w 1816816"/>
                <a:gd name="connsiteY22" fmla="*/ 283022 h 755822"/>
                <a:gd name="connsiteX23" fmla="*/ 828731 w 1816816"/>
                <a:gd name="connsiteY23" fmla="*/ 280649 h 755822"/>
                <a:gd name="connsiteX24" fmla="*/ 834555 w 1816816"/>
                <a:gd name="connsiteY24" fmla="*/ 276894 h 755822"/>
                <a:gd name="connsiteX25" fmla="*/ 838269 w 1816816"/>
                <a:gd name="connsiteY25" fmla="*/ 274378 h 755822"/>
                <a:gd name="connsiteX26" fmla="*/ 844093 w 1816816"/>
                <a:gd name="connsiteY26" fmla="*/ 270163 h 755822"/>
                <a:gd name="connsiteX27" fmla="*/ 847385 w 1816816"/>
                <a:gd name="connsiteY27" fmla="*/ 267718 h 755822"/>
                <a:gd name="connsiteX28" fmla="*/ 853884 w 1816816"/>
                <a:gd name="connsiteY28" fmla="*/ 262546 h 755822"/>
                <a:gd name="connsiteX29" fmla="*/ 856248 w 1816816"/>
                <a:gd name="connsiteY29" fmla="*/ 260562 h 755822"/>
                <a:gd name="connsiteX30" fmla="*/ 864688 w 1816816"/>
                <a:gd name="connsiteY30" fmla="*/ 253052 h 755822"/>
                <a:gd name="connsiteX31" fmla="*/ 866545 w 1816816"/>
                <a:gd name="connsiteY31" fmla="*/ 251280 h 755822"/>
                <a:gd name="connsiteX32" fmla="*/ 872792 w 1816816"/>
                <a:gd name="connsiteY32" fmla="*/ 245081 h 755822"/>
                <a:gd name="connsiteX33" fmla="*/ 875746 w 1816816"/>
                <a:gd name="connsiteY33" fmla="*/ 242069 h 755822"/>
                <a:gd name="connsiteX34" fmla="*/ 880725 w 1816816"/>
                <a:gd name="connsiteY34" fmla="*/ 236720 h 755822"/>
                <a:gd name="connsiteX35" fmla="*/ 883849 w 1816816"/>
                <a:gd name="connsiteY35" fmla="*/ 233248 h 755822"/>
                <a:gd name="connsiteX36" fmla="*/ 888322 w 1816816"/>
                <a:gd name="connsiteY36" fmla="*/ 227899 h 755822"/>
                <a:gd name="connsiteX37" fmla="*/ 891361 w 1816816"/>
                <a:gd name="connsiteY37" fmla="*/ 224144 h 755822"/>
                <a:gd name="connsiteX38" fmla="*/ 895581 w 1816816"/>
                <a:gd name="connsiteY38" fmla="*/ 218617 h 755822"/>
                <a:gd name="connsiteX39" fmla="*/ 898620 w 1816816"/>
                <a:gd name="connsiteY39" fmla="*/ 214472 h 755822"/>
                <a:gd name="connsiteX40" fmla="*/ 902587 w 1816816"/>
                <a:gd name="connsiteY40" fmla="*/ 208840 h 755822"/>
                <a:gd name="connsiteX41" fmla="*/ 905625 w 1816816"/>
                <a:gd name="connsiteY41" fmla="*/ 204447 h 755822"/>
                <a:gd name="connsiteX42" fmla="*/ 908917 w 1816816"/>
                <a:gd name="connsiteY42" fmla="*/ 199204 h 755822"/>
                <a:gd name="connsiteX43" fmla="*/ 912294 w 1816816"/>
                <a:gd name="connsiteY43" fmla="*/ 193642 h 755822"/>
                <a:gd name="connsiteX44" fmla="*/ 915079 w 1816816"/>
                <a:gd name="connsiteY44" fmla="*/ 188682 h 755822"/>
                <a:gd name="connsiteX45" fmla="*/ 918624 w 1816816"/>
                <a:gd name="connsiteY45" fmla="*/ 182199 h 755822"/>
                <a:gd name="connsiteX46" fmla="*/ 921156 w 1816816"/>
                <a:gd name="connsiteY46" fmla="*/ 177239 h 755822"/>
                <a:gd name="connsiteX47" fmla="*/ 924870 w 1816816"/>
                <a:gd name="connsiteY47" fmla="*/ 169800 h 755822"/>
                <a:gd name="connsiteX48" fmla="*/ 926980 w 1816816"/>
                <a:gd name="connsiteY48" fmla="*/ 165123 h 755822"/>
                <a:gd name="connsiteX49" fmla="*/ 931285 w 1816816"/>
                <a:gd name="connsiteY49" fmla="*/ 154885 h 755822"/>
                <a:gd name="connsiteX50" fmla="*/ 932889 w 1816816"/>
                <a:gd name="connsiteY50" fmla="*/ 150847 h 755822"/>
                <a:gd name="connsiteX51" fmla="*/ 938713 w 1816816"/>
                <a:gd name="connsiteY51" fmla="*/ 134232 h 755822"/>
                <a:gd name="connsiteX52" fmla="*/ 940317 w 1816816"/>
                <a:gd name="connsiteY52" fmla="*/ 129059 h 755822"/>
                <a:gd name="connsiteX53" fmla="*/ 943440 w 1816816"/>
                <a:gd name="connsiteY53" fmla="*/ 117510 h 755822"/>
                <a:gd name="connsiteX54" fmla="*/ 943946 w 1816816"/>
                <a:gd name="connsiteY54" fmla="*/ 115349 h 755822"/>
                <a:gd name="connsiteX55" fmla="*/ 945803 w 1816816"/>
                <a:gd name="connsiteY55" fmla="*/ 107556 h 755822"/>
                <a:gd name="connsiteX56" fmla="*/ 946985 w 1816816"/>
                <a:gd name="connsiteY56" fmla="*/ 101675 h 755822"/>
                <a:gd name="connsiteX57" fmla="*/ 952049 w 1816816"/>
                <a:gd name="connsiteY57" fmla="*/ 62529 h 755822"/>
                <a:gd name="connsiteX58" fmla="*/ 952471 w 1816816"/>
                <a:gd name="connsiteY58" fmla="*/ 57640 h 755822"/>
                <a:gd name="connsiteX59" fmla="*/ 952809 w 1816816"/>
                <a:gd name="connsiteY59" fmla="*/ 42513 h 755822"/>
                <a:gd name="connsiteX60" fmla="*/ 952640 w 1816816"/>
                <a:gd name="connsiteY60" fmla="*/ 34932 h 755822"/>
                <a:gd name="connsiteX61" fmla="*/ 952640 w 1816816"/>
                <a:gd name="connsiteY61" fmla="*/ 34825 h 755822"/>
                <a:gd name="connsiteX62" fmla="*/ 952471 w 1816816"/>
                <a:gd name="connsiteY62" fmla="*/ 27492 h 755822"/>
                <a:gd name="connsiteX63" fmla="*/ 951965 w 1816816"/>
                <a:gd name="connsiteY63" fmla="*/ 20832 h 755822"/>
                <a:gd name="connsiteX64" fmla="*/ 951374 w 1816816"/>
                <a:gd name="connsiteY64" fmla="*/ 13605 h 755822"/>
                <a:gd name="connsiteX65" fmla="*/ 951036 w 1816816"/>
                <a:gd name="connsiteY65" fmla="*/ 10133 h 755822"/>
                <a:gd name="connsiteX66" fmla="*/ 949759 w 1816816"/>
                <a:gd name="connsiteY66" fmla="*/ 0 h 755822"/>
                <a:gd name="connsiteX67" fmla="*/ 1816816 w 1816816"/>
                <a:gd name="connsiteY67" fmla="*/ 0 h 755822"/>
                <a:gd name="connsiteX68" fmla="*/ 1813757 w 1816816"/>
                <a:gd name="connsiteY68" fmla="*/ 4890 h 755822"/>
                <a:gd name="connsiteX69" fmla="*/ 1598857 w 1816816"/>
                <a:gd name="connsiteY69" fmla="*/ 301586 h 755822"/>
                <a:gd name="connsiteX70" fmla="*/ 1441608 w 1816816"/>
                <a:gd name="connsiteY70" fmla="*/ 511380 h 755822"/>
                <a:gd name="connsiteX71" fmla="*/ 932467 w 1816816"/>
                <a:gd name="connsiteY71" fmla="*/ 755822 h 755822"/>
                <a:gd name="connsiteX72" fmla="*/ 912125 w 1816816"/>
                <a:gd name="connsiteY72" fmla="*/ 755433 h 755822"/>
                <a:gd name="connsiteX73" fmla="*/ 903262 w 1816816"/>
                <a:gd name="connsiteY73" fmla="*/ 755255 h 755822"/>
                <a:gd name="connsiteX74" fmla="*/ 897269 w 1816816"/>
                <a:gd name="connsiteY74" fmla="*/ 754972 h 755822"/>
                <a:gd name="connsiteX75" fmla="*/ 893049 w 1816816"/>
                <a:gd name="connsiteY75" fmla="*/ 754689 h 755822"/>
                <a:gd name="connsiteX76" fmla="*/ 868487 w 1816816"/>
                <a:gd name="connsiteY76" fmla="*/ 753201 h 755822"/>
                <a:gd name="connsiteX77" fmla="*/ 848820 w 1816816"/>
                <a:gd name="connsiteY77" fmla="*/ 751217 h 755822"/>
                <a:gd name="connsiteX78" fmla="*/ 825439 w 1816816"/>
                <a:gd name="connsiteY78" fmla="*/ 748028 h 755822"/>
                <a:gd name="connsiteX79" fmla="*/ 820291 w 1816816"/>
                <a:gd name="connsiteY79" fmla="*/ 747107 h 755822"/>
                <a:gd name="connsiteX80" fmla="*/ 802143 w 1816816"/>
                <a:gd name="connsiteY80" fmla="*/ 743706 h 755822"/>
                <a:gd name="connsiteX81" fmla="*/ 794631 w 1816816"/>
                <a:gd name="connsiteY81" fmla="*/ 742112 h 755822"/>
                <a:gd name="connsiteX82" fmla="*/ 777750 w 1816816"/>
                <a:gd name="connsiteY82" fmla="*/ 738180 h 755822"/>
                <a:gd name="connsiteX83" fmla="*/ 772432 w 1816816"/>
                <a:gd name="connsiteY83" fmla="*/ 736763 h 755822"/>
                <a:gd name="connsiteX84" fmla="*/ 769984 w 1816816"/>
                <a:gd name="connsiteY84" fmla="*/ 736125 h 755822"/>
                <a:gd name="connsiteX85" fmla="*/ 751668 w 1816816"/>
                <a:gd name="connsiteY85" fmla="*/ 730847 h 755822"/>
                <a:gd name="connsiteX86" fmla="*/ 749220 w 1816816"/>
                <a:gd name="connsiteY86" fmla="*/ 730103 h 755822"/>
                <a:gd name="connsiteX87" fmla="*/ 746435 w 1816816"/>
                <a:gd name="connsiteY87" fmla="*/ 729252 h 755822"/>
                <a:gd name="connsiteX88" fmla="*/ 723307 w 1816816"/>
                <a:gd name="connsiteY88" fmla="*/ 721459 h 755822"/>
                <a:gd name="connsiteX89" fmla="*/ 717652 w 1816816"/>
                <a:gd name="connsiteY89" fmla="*/ 719298 h 755822"/>
                <a:gd name="connsiteX90" fmla="*/ 700264 w 1816816"/>
                <a:gd name="connsiteY90" fmla="*/ 712460 h 755822"/>
                <a:gd name="connsiteX91" fmla="*/ 692836 w 1816816"/>
                <a:gd name="connsiteY91" fmla="*/ 709272 h 755822"/>
                <a:gd name="connsiteX92" fmla="*/ 676715 w 1816816"/>
                <a:gd name="connsiteY92" fmla="*/ 702045 h 755822"/>
                <a:gd name="connsiteX93" fmla="*/ 670384 w 1816816"/>
                <a:gd name="connsiteY93" fmla="*/ 699034 h 755822"/>
                <a:gd name="connsiteX94" fmla="*/ 669878 w 1816816"/>
                <a:gd name="connsiteY94" fmla="*/ 698857 h 755822"/>
                <a:gd name="connsiteX95" fmla="*/ 647763 w 1816816"/>
                <a:gd name="connsiteY95" fmla="*/ 687662 h 755822"/>
                <a:gd name="connsiteX96" fmla="*/ 646835 w 1816816"/>
                <a:gd name="connsiteY96" fmla="*/ 687095 h 755822"/>
                <a:gd name="connsiteX97" fmla="*/ 625902 w 1816816"/>
                <a:gd name="connsiteY97" fmla="*/ 675369 h 755822"/>
                <a:gd name="connsiteX98" fmla="*/ 622019 w 1816816"/>
                <a:gd name="connsiteY98" fmla="*/ 673137 h 755822"/>
                <a:gd name="connsiteX99" fmla="*/ 619149 w 1816816"/>
                <a:gd name="connsiteY99" fmla="*/ 671330 h 755822"/>
                <a:gd name="connsiteX100" fmla="*/ 603787 w 1816816"/>
                <a:gd name="connsiteY100" fmla="*/ 661942 h 755822"/>
                <a:gd name="connsiteX101" fmla="*/ 600833 w 1816816"/>
                <a:gd name="connsiteY101" fmla="*/ 660065 h 755822"/>
                <a:gd name="connsiteX102" fmla="*/ 600749 w 1816816"/>
                <a:gd name="connsiteY102" fmla="*/ 659994 h 755822"/>
                <a:gd name="connsiteX103" fmla="*/ 596613 w 1816816"/>
                <a:gd name="connsiteY103" fmla="*/ 657337 h 755822"/>
                <a:gd name="connsiteX104" fmla="*/ 582686 w 1816816"/>
                <a:gd name="connsiteY104" fmla="*/ 647984 h 755822"/>
                <a:gd name="connsiteX105" fmla="*/ 580998 w 1816816"/>
                <a:gd name="connsiteY105" fmla="*/ 646745 h 755822"/>
                <a:gd name="connsiteX106" fmla="*/ 576186 w 1816816"/>
                <a:gd name="connsiteY106" fmla="*/ 643450 h 755822"/>
                <a:gd name="connsiteX107" fmla="*/ 556182 w 1816816"/>
                <a:gd name="connsiteY107" fmla="*/ 628925 h 755822"/>
                <a:gd name="connsiteX108" fmla="*/ 490851 w 1816816"/>
                <a:gd name="connsiteY108" fmla="*/ 580001 h 755822"/>
                <a:gd name="connsiteX109" fmla="*/ 358924 w 1816816"/>
                <a:gd name="connsiteY109" fmla="*/ 484350 h 755822"/>
                <a:gd name="connsiteX110" fmla="*/ 292242 w 1816816"/>
                <a:gd name="connsiteY110" fmla="*/ 437694 h 755822"/>
                <a:gd name="connsiteX111" fmla="*/ 279159 w 1816816"/>
                <a:gd name="connsiteY111" fmla="*/ 428129 h 755822"/>
                <a:gd name="connsiteX112" fmla="*/ 265823 w 1816816"/>
                <a:gd name="connsiteY112" fmla="*/ 418351 h 755822"/>
                <a:gd name="connsiteX113" fmla="*/ 263629 w 1816816"/>
                <a:gd name="connsiteY113" fmla="*/ 416686 h 755822"/>
                <a:gd name="connsiteX114" fmla="*/ 252740 w 1816816"/>
                <a:gd name="connsiteY114" fmla="*/ 407865 h 755822"/>
                <a:gd name="connsiteX115" fmla="*/ 242274 w 1816816"/>
                <a:gd name="connsiteY115" fmla="*/ 399221 h 755822"/>
                <a:gd name="connsiteX116" fmla="*/ 237631 w 1816816"/>
                <a:gd name="connsiteY116" fmla="*/ 395359 h 755822"/>
                <a:gd name="connsiteX117" fmla="*/ 228093 w 1816816"/>
                <a:gd name="connsiteY117" fmla="*/ 386751 h 755822"/>
                <a:gd name="connsiteX118" fmla="*/ 226405 w 1816816"/>
                <a:gd name="connsiteY118" fmla="*/ 385227 h 755822"/>
                <a:gd name="connsiteX119" fmla="*/ 210790 w 1816816"/>
                <a:gd name="connsiteY119" fmla="*/ 370773 h 755822"/>
                <a:gd name="connsiteX120" fmla="*/ 208258 w 1816816"/>
                <a:gd name="connsiteY120" fmla="*/ 368258 h 755822"/>
                <a:gd name="connsiteX121" fmla="*/ 205726 w 1816816"/>
                <a:gd name="connsiteY121" fmla="*/ 365707 h 755822"/>
                <a:gd name="connsiteX122" fmla="*/ 198382 w 1816816"/>
                <a:gd name="connsiteY122" fmla="*/ 358374 h 755822"/>
                <a:gd name="connsiteX123" fmla="*/ 188169 w 1816816"/>
                <a:gd name="connsiteY123" fmla="*/ 347888 h 755822"/>
                <a:gd name="connsiteX124" fmla="*/ 184286 w 1816816"/>
                <a:gd name="connsiteY124" fmla="*/ 343637 h 755822"/>
                <a:gd name="connsiteX125" fmla="*/ 174917 w 1816816"/>
                <a:gd name="connsiteY125" fmla="*/ 333328 h 755822"/>
                <a:gd name="connsiteX126" fmla="*/ 166645 w 1816816"/>
                <a:gd name="connsiteY126" fmla="*/ 324046 h 755822"/>
                <a:gd name="connsiteX127" fmla="*/ 160230 w 1816816"/>
                <a:gd name="connsiteY127" fmla="*/ 316252 h 755822"/>
                <a:gd name="connsiteX128" fmla="*/ 158711 w 1816816"/>
                <a:gd name="connsiteY128" fmla="*/ 314445 h 755822"/>
                <a:gd name="connsiteX129" fmla="*/ 149004 w 1816816"/>
                <a:gd name="connsiteY129" fmla="*/ 302719 h 755822"/>
                <a:gd name="connsiteX130" fmla="*/ 146557 w 1816816"/>
                <a:gd name="connsiteY130" fmla="*/ 299814 h 755822"/>
                <a:gd name="connsiteX131" fmla="*/ 137187 w 1816816"/>
                <a:gd name="connsiteY131" fmla="*/ 287344 h 755822"/>
                <a:gd name="connsiteX132" fmla="*/ 135330 w 1816816"/>
                <a:gd name="connsiteY132" fmla="*/ 284794 h 755822"/>
                <a:gd name="connsiteX133" fmla="*/ 127565 w 1816816"/>
                <a:gd name="connsiteY133" fmla="*/ 274485 h 755822"/>
                <a:gd name="connsiteX134" fmla="*/ 121994 w 1816816"/>
                <a:gd name="connsiteY134" fmla="*/ 266407 h 755822"/>
                <a:gd name="connsiteX135" fmla="*/ 115326 w 1816816"/>
                <a:gd name="connsiteY135" fmla="*/ 256630 h 755822"/>
                <a:gd name="connsiteX136" fmla="*/ 113722 w 1816816"/>
                <a:gd name="connsiteY136" fmla="*/ 254398 h 755822"/>
                <a:gd name="connsiteX137" fmla="*/ 109502 w 1816816"/>
                <a:gd name="connsiteY137" fmla="*/ 248198 h 755822"/>
                <a:gd name="connsiteX138" fmla="*/ 102750 w 1816816"/>
                <a:gd name="connsiteY138" fmla="*/ 237570 h 755822"/>
                <a:gd name="connsiteX139" fmla="*/ 93802 w 1816816"/>
                <a:gd name="connsiteY139" fmla="*/ 223223 h 755822"/>
                <a:gd name="connsiteX140" fmla="*/ 92367 w 1816816"/>
                <a:gd name="connsiteY140" fmla="*/ 220778 h 755822"/>
                <a:gd name="connsiteX141" fmla="*/ 85615 w 1816816"/>
                <a:gd name="connsiteY141" fmla="*/ 209229 h 755822"/>
                <a:gd name="connsiteX142" fmla="*/ 83252 w 1816816"/>
                <a:gd name="connsiteY142" fmla="*/ 205120 h 755822"/>
                <a:gd name="connsiteX143" fmla="*/ 78356 w 1816816"/>
                <a:gd name="connsiteY143" fmla="*/ 196369 h 755822"/>
                <a:gd name="connsiteX144" fmla="*/ 76246 w 1816816"/>
                <a:gd name="connsiteY144" fmla="*/ 192721 h 755822"/>
                <a:gd name="connsiteX145" fmla="*/ 69324 w 1816816"/>
                <a:gd name="connsiteY145" fmla="*/ 179861 h 755822"/>
                <a:gd name="connsiteX146" fmla="*/ 65864 w 1816816"/>
                <a:gd name="connsiteY146" fmla="*/ 172917 h 755822"/>
                <a:gd name="connsiteX147" fmla="*/ 60968 w 1816816"/>
                <a:gd name="connsiteY147" fmla="*/ 163317 h 755822"/>
                <a:gd name="connsiteX148" fmla="*/ 54384 w 1816816"/>
                <a:gd name="connsiteY148" fmla="*/ 149713 h 755822"/>
                <a:gd name="connsiteX149" fmla="*/ 46957 w 1816816"/>
                <a:gd name="connsiteY149" fmla="*/ 133488 h 755822"/>
                <a:gd name="connsiteX150" fmla="*/ 40204 w 1816816"/>
                <a:gd name="connsiteY150" fmla="*/ 118184 h 755822"/>
                <a:gd name="connsiteX151" fmla="*/ 36912 w 1816816"/>
                <a:gd name="connsiteY151" fmla="*/ 110000 h 755822"/>
                <a:gd name="connsiteX152" fmla="*/ 33874 w 1816816"/>
                <a:gd name="connsiteY152" fmla="*/ 102419 h 755822"/>
                <a:gd name="connsiteX153" fmla="*/ 27206 w 1816816"/>
                <a:gd name="connsiteY153" fmla="*/ 85343 h 755822"/>
                <a:gd name="connsiteX154" fmla="*/ 26361 w 1816816"/>
                <a:gd name="connsiteY154" fmla="*/ 82899 h 755822"/>
                <a:gd name="connsiteX155" fmla="*/ 21635 w 1816816"/>
                <a:gd name="connsiteY155" fmla="*/ 69827 h 755822"/>
                <a:gd name="connsiteX156" fmla="*/ 15135 w 1816816"/>
                <a:gd name="connsiteY156" fmla="*/ 51051 h 755822"/>
                <a:gd name="connsiteX157" fmla="*/ 13110 w 1816816"/>
                <a:gd name="connsiteY157" fmla="*/ 44674 h 755822"/>
                <a:gd name="connsiteX158" fmla="*/ 7454 w 1816816"/>
                <a:gd name="connsiteY158" fmla="*/ 26854 h 755822"/>
                <a:gd name="connsiteX159" fmla="*/ 7032 w 1816816"/>
                <a:gd name="connsiteY159" fmla="*/ 25331 h 755822"/>
                <a:gd name="connsiteX160" fmla="*/ 1630 w 1816816"/>
                <a:gd name="connsiteY160" fmla="*/ 5917 h 75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816816" h="755822">
                  <a:moveTo>
                    <a:pt x="0" y="0"/>
                  </a:moveTo>
                  <a:lnTo>
                    <a:pt x="473928" y="0"/>
                  </a:lnTo>
                  <a:lnTo>
                    <a:pt x="470509" y="42159"/>
                  </a:lnTo>
                  <a:cubicBezTo>
                    <a:pt x="470509" y="153008"/>
                    <a:pt x="529003" y="248269"/>
                    <a:pt x="612819" y="290993"/>
                  </a:cubicBezTo>
                  <a:cubicBezTo>
                    <a:pt x="642868" y="306297"/>
                    <a:pt x="676293" y="314941"/>
                    <a:pt x="711406" y="314941"/>
                  </a:cubicBezTo>
                  <a:cubicBezTo>
                    <a:pt x="715120" y="314941"/>
                    <a:pt x="719003" y="314835"/>
                    <a:pt x="722716" y="314658"/>
                  </a:cubicBezTo>
                  <a:cubicBezTo>
                    <a:pt x="723983" y="314552"/>
                    <a:pt x="725080" y="314445"/>
                    <a:pt x="726346" y="314375"/>
                  </a:cubicBezTo>
                  <a:cubicBezTo>
                    <a:pt x="728963" y="314162"/>
                    <a:pt x="731495" y="313985"/>
                    <a:pt x="734027" y="313701"/>
                  </a:cubicBezTo>
                  <a:cubicBezTo>
                    <a:pt x="739260" y="313135"/>
                    <a:pt x="744493" y="312391"/>
                    <a:pt x="749642" y="311470"/>
                  </a:cubicBezTo>
                  <a:cubicBezTo>
                    <a:pt x="749811" y="311470"/>
                    <a:pt x="749811" y="311470"/>
                    <a:pt x="749811" y="311470"/>
                  </a:cubicBezTo>
                  <a:cubicBezTo>
                    <a:pt x="751330" y="311186"/>
                    <a:pt x="752850" y="310797"/>
                    <a:pt x="754453" y="310513"/>
                  </a:cubicBezTo>
                  <a:cubicBezTo>
                    <a:pt x="757998" y="309769"/>
                    <a:pt x="761628" y="309025"/>
                    <a:pt x="765089" y="308069"/>
                  </a:cubicBezTo>
                  <a:cubicBezTo>
                    <a:pt x="766439" y="307714"/>
                    <a:pt x="767958" y="307325"/>
                    <a:pt x="769393" y="306935"/>
                  </a:cubicBezTo>
                  <a:cubicBezTo>
                    <a:pt x="772010" y="306191"/>
                    <a:pt x="774711" y="305341"/>
                    <a:pt x="777328" y="304491"/>
                  </a:cubicBezTo>
                  <a:cubicBezTo>
                    <a:pt x="778847" y="304030"/>
                    <a:pt x="780366" y="303570"/>
                    <a:pt x="781886" y="303109"/>
                  </a:cubicBezTo>
                  <a:cubicBezTo>
                    <a:pt x="784249" y="302365"/>
                    <a:pt x="786528" y="301409"/>
                    <a:pt x="788807" y="300558"/>
                  </a:cubicBezTo>
                  <a:cubicBezTo>
                    <a:pt x="790411" y="299991"/>
                    <a:pt x="792014" y="299425"/>
                    <a:pt x="793534" y="298787"/>
                  </a:cubicBezTo>
                  <a:cubicBezTo>
                    <a:pt x="795306" y="298043"/>
                    <a:pt x="797163" y="297264"/>
                    <a:pt x="798936" y="296449"/>
                  </a:cubicBezTo>
                  <a:cubicBezTo>
                    <a:pt x="800877" y="295669"/>
                    <a:pt x="802734" y="294855"/>
                    <a:pt x="804507" y="294004"/>
                  </a:cubicBezTo>
                  <a:cubicBezTo>
                    <a:pt x="805941" y="293331"/>
                    <a:pt x="807292" y="292587"/>
                    <a:pt x="808727" y="291914"/>
                  </a:cubicBezTo>
                  <a:cubicBezTo>
                    <a:pt x="810753" y="290887"/>
                    <a:pt x="812863" y="289966"/>
                    <a:pt x="814804" y="288832"/>
                  </a:cubicBezTo>
                  <a:cubicBezTo>
                    <a:pt x="816239" y="288088"/>
                    <a:pt x="817505" y="287238"/>
                    <a:pt x="818940" y="286494"/>
                  </a:cubicBezTo>
                  <a:cubicBezTo>
                    <a:pt x="821050" y="285360"/>
                    <a:pt x="822992" y="284227"/>
                    <a:pt x="824933" y="283022"/>
                  </a:cubicBezTo>
                  <a:cubicBezTo>
                    <a:pt x="826199" y="282278"/>
                    <a:pt x="827465" y="281428"/>
                    <a:pt x="828731" y="280649"/>
                  </a:cubicBezTo>
                  <a:cubicBezTo>
                    <a:pt x="830673" y="279444"/>
                    <a:pt x="832614" y="278240"/>
                    <a:pt x="834555" y="276894"/>
                  </a:cubicBezTo>
                  <a:cubicBezTo>
                    <a:pt x="835821" y="276079"/>
                    <a:pt x="837087" y="275228"/>
                    <a:pt x="838269" y="274378"/>
                  </a:cubicBezTo>
                  <a:cubicBezTo>
                    <a:pt x="840295" y="272961"/>
                    <a:pt x="842236" y="271544"/>
                    <a:pt x="844093" y="270163"/>
                  </a:cubicBezTo>
                  <a:cubicBezTo>
                    <a:pt x="845275" y="269312"/>
                    <a:pt x="846372" y="268568"/>
                    <a:pt x="847385" y="267718"/>
                  </a:cubicBezTo>
                  <a:cubicBezTo>
                    <a:pt x="849664" y="266018"/>
                    <a:pt x="851690" y="264317"/>
                    <a:pt x="853884" y="262546"/>
                  </a:cubicBezTo>
                  <a:cubicBezTo>
                    <a:pt x="854644" y="261908"/>
                    <a:pt x="855488" y="261235"/>
                    <a:pt x="856248" y="260562"/>
                  </a:cubicBezTo>
                  <a:cubicBezTo>
                    <a:pt x="859118" y="258153"/>
                    <a:pt x="861903" y="255602"/>
                    <a:pt x="864688" y="253052"/>
                  </a:cubicBezTo>
                  <a:cubicBezTo>
                    <a:pt x="865364" y="252520"/>
                    <a:pt x="865870" y="251847"/>
                    <a:pt x="866545" y="251280"/>
                  </a:cubicBezTo>
                  <a:cubicBezTo>
                    <a:pt x="868571" y="249226"/>
                    <a:pt x="870766" y="247171"/>
                    <a:pt x="872792" y="245081"/>
                  </a:cubicBezTo>
                  <a:cubicBezTo>
                    <a:pt x="873889" y="244160"/>
                    <a:pt x="874817" y="243132"/>
                    <a:pt x="875746" y="242069"/>
                  </a:cubicBezTo>
                  <a:cubicBezTo>
                    <a:pt x="877434" y="240298"/>
                    <a:pt x="879122" y="238527"/>
                    <a:pt x="880725" y="236720"/>
                  </a:cubicBezTo>
                  <a:cubicBezTo>
                    <a:pt x="881738" y="235622"/>
                    <a:pt x="882751" y="234488"/>
                    <a:pt x="883849" y="233248"/>
                  </a:cubicBezTo>
                  <a:cubicBezTo>
                    <a:pt x="885283" y="231583"/>
                    <a:pt x="886803" y="229706"/>
                    <a:pt x="888322" y="227899"/>
                  </a:cubicBezTo>
                  <a:cubicBezTo>
                    <a:pt x="889335" y="226694"/>
                    <a:pt x="890263" y="225384"/>
                    <a:pt x="891361" y="224144"/>
                  </a:cubicBezTo>
                  <a:cubicBezTo>
                    <a:pt x="892711" y="222266"/>
                    <a:pt x="894146" y="220495"/>
                    <a:pt x="895581" y="218617"/>
                  </a:cubicBezTo>
                  <a:cubicBezTo>
                    <a:pt x="896594" y="217306"/>
                    <a:pt x="897607" y="215889"/>
                    <a:pt x="898620" y="214472"/>
                  </a:cubicBezTo>
                  <a:cubicBezTo>
                    <a:pt x="899970" y="212701"/>
                    <a:pt x="901236" y="210717"/>
                    <a:pt x="902587" y="208840"/>
                  </a:cubicBezTo>
                  <a:cubicBezTo>
                    <a:pt x="903600" y="207352"/>
                    <a:pt x="904613" y="205935"/>
                    <a:pt x="905625" y="204447"/>
                  </a:cubicBezTo>
                  <a:cubicBezTo>
                    <a:pt x="906723" y="202746"/>
                    <a:pt x="907736" y="200975"/>
                    <a:pt x="908917" y="199204"/>
                  </a:cubicBezTo>
                  <a:cubicBezTo>
                    <a:pt x="910015" y="197397"/>
                    <a:pt x="911112" y="195519"/>
                    <a:pt x="912294" y="193642"/>
                  </a:cubicBezTo>
                  <a:cubicBezTo>
                    <a:pt x="913222" y="192047"/>
                    <a:pt x="914151" y="190347"/>
                    <a:pt x="915079" y="188682"/>
                  </a:cubicBezTo>
                  <a:cubicBezTo>
                    <a:pt x="916261" y="186521"/>
                    <a:pt x="917527" y="184360"/>
                    <a:pt x="918624" y="182199"/>
                  </a:cubicBezTo>
                  <a:cubicBezTo>
                    <a:pt x="919468" y="180498"/>
                    <a:pt x="920312" y="178904"/>
                    <a:pt x="921156" y="177239"/>
                  </a:cubicBezTo>
                  <a:cubicBezTo>
                    <a:pt x="922507" y="174795"/>
                    <a:pt x="923689" y="172350"/>
                    <a:pt x="924870" y="169800"/>
                  </a:cubicBezTo>
                  <a:cubicBezTo>
                    <a:pt x="925545" y="168312"/>
                    <a:pt x="926305" y="166718"/>
                    <a:pt x="926980" y="165123"/>
                  </a:cubicBezTo>
                  <a:cubicBezTo>
                    <a:pt x="928500" y="161722"/>
                    <a:pt x="929935" y="158357"/>
                    <a:pt x="931285" y="154885"/>
                  </a:cubicBezTo>
                  <a:cubicBezTo>
                    <a:pt x="931876" y="153574"/>
                    <a:pt x="932467" y="152157"/>
                    <a:pt x="932889" y="150847"/>
                  </a:cubicBezTo>
                  <a:cubicBezTo>
                    <a:pt x="935083" y="145391"/>
                    <a:pt x="936940" y="139864"/>
                    <a:pt x="938713" y="134232"/>
                  </a:cubicBezTo>
                  <a:cubicBezTo>
                    <a:pt x="939304" y="132531"/>
                    <a:pt x="939810" y="130866"/>
                    <a:pt x="940317" y="129059"/>
                  </a:cubicBezTo>
                  <a:cubicBezTo>
                    <a:pt x="941329" y="125233"/>
                    <a:pt x="942511" y="121372"/>
                    <a:pt x="943440" y="117510"/>
                  </a:cubicBezTo>
                  <a:cubicBezTo>
                    <a:pt x="943609" y="116766"/>
                    <a:pt x="943777" y="116129"/>
                    <a:pt x="943946" y="115349"/>
                  </a:cubicBezTo>
                  <a:cubicBezTo>
                    <a:pt x="944621" y="112728"/>
                    <a:pt x="945212" y="110213"/>
                    <a:pt x="945803" y="107556"/>
                  </a:cubicBezTo>
                  <a:cubicBezTo>
                    <a:pt x="946225" y="105607"/>
                    <a:pt x="946647" y="103623"/>
                    <a:pt x="946985" y="101675"/>
                  </a:cubicBezTo>
                  <a:cubicBezTo>
                    <a:pt x="949517" y="88886"/>
                    <a:pt x="951205" y="75849"/>
                    <a:pt x="952049" y="62529"/>
                  </a:cubicBezTo>
                  <a:cubicBezTo>
                    <a:pt x="952218" y="60935"/>
                    <a:pt x="952302" y="59234"/>
                    <a:pt x="952471" y="57640"/>
                  </a:cubicBezTo>
                  <a:cubicBezTo>
                    <a:pt x="952640" y="52574"/>
                    <a:pt x="952809" y="47579"/>
                    <a:pt x="952809" y="42513"/>
                  </a:cubicBezTo>
                  <a:cubicBezTo>
                    <a:pt x="952809" y="39998"/>
                    <a:pt x="952724" y="37447"/>
                    <a:pt x="952640" y="34932"/>
                  </a:cubicBezTo>
                  <a:cubicBezTo>
                    <a:pt x="952640" y="34825"/>
                    <a:pt x="952640" y="34825"/>
                    <a:pt x="952640" y="34825"/>
                  </a:cubicBezTo>
                  <a:cubicBezTo>
                    <a:pt x="952640" y="32381"/>
                    <a:pt x="952556" y="29936"/>
                    <a:pt x="952471" y="27492"/>
                  </a:cubicBezTo>
                  <a:cubicBezTo>
                    <a:pt x="952302" y="25260"/>
                    <a:pt x="952134" y="23099"/>
                    <a:pt x="951965" y="20832"/>
                  </a:cubicBezTo>
                  <a:cubicBezTo>
                    <a:pt x="951796" y="18388"/>
                    <a:pt x="951627" y="15943"/>
                    <a:pt x="951374" y="13605"/>
                  </a:cubicBezTo>
                  <a:cubicBezTo>
                    <a:pt x="951289" y="12471"/>
                    <a:pt x="951121" y="11267"/>
                    <a:pt x="951036" y="10133"/>
                  </a:cubicBezTo>
                  <a:lnTo>
                    <a:pt x="949759" y="0"/>
                  </a:lnTo>
                  <a:lnTo>
                    <a:pt x="1816816" y="0"/>
                  </a:lnTo>
                  <a:lnTo>
                    <a:pt x="1813757" y="4890"/>
                  </a:lnTo>
                  <a:cubicBezTo>
                    <a:pt x="1746653" y="107591"/>
                    <a:pt x="1671109" y="203242"/>
                    <a:pt x="1598857" y="301586"/>
                  </a:cubicBezTo>
                  <a:cubicBezTo>
                    <a:pt x="1547116" y="372190"/>
                    <a:pt x="1497232" y="444921"/>
                    <a:pt x="1441608" y="511380"/>
                  </a:cubicBezTo>
                  <a:cubicBezTo>
                    <a:pt x="1300986" y="679337"/>
                    <a:pt x="1128712" y="755822"/>
                    <a:pt x="932467" y="755822"/>
                  </a:cubicBezTo>
                  <a:cubicBezTo>
                    <a:pt x="925799" y="755822"/>
                    <a:pt x="918962" y="755645"/>
                    <a:pt x="912125" y="755433"/>
                  </a:cubicBezTo>
                  <a:cubicBezTo>
                    <a:pt x="909255" y="755362"/>
                    <a:pt x="906216" y="755362"/>
                    <a:pt x="903262" y="755255"/>
                  </a:cubicBezTo>
                  <a:cubicBezTo>
                    <a:pt x="901236" y="755149"/>
                    <a:pt x="899211" y="755078"/>
                    <a:pt x="897269" y="754972"/>
                  </a:cubicBezTo>
                  <a:cubicBezTo>
                    <a:pt x="895834" y="754866"/>
                    <a:pt x="894399" y="754795"/>
                    <a:pt x="893049" y="754689"/>
                  </a:cubicBezTo>
                  <a:cubicBezTo>
                    <a:pt x="884946" y="754334"/>
                    <a:pt x="876759" y="753838"/>
                    <a:pt x="868487" y="753201"/>
                  </a:cubicBezTo>
                  <a:cubicBezTo>
                    <a:pt x="861819" y="752634"/>
                    <a:pt x="855404" y="751961"/>
                    <a:pt x="848820" y="751217"/>
                  </a:cubicBezTo>
                  <a:cubicBezTo>
                    <a:pt x="841055" y="750367"/>
                    <a:pt x="833120" y="749268"/>
                    <a:pt x="825439" y="748028"/>
                  </a:cubicBezTo>
                  <a:cubicBezTo>
                    <a:pt x="823667" y="747745"/>
                    <a:pt x="821979" y="747391"/>
                    <a:pt x="820291" y="747107"/>
                  </a:cubicBezTo>
                  <a:cubicBezTo>
                    <a:pt x="814129" y="746045"/>
                    <a:pt x="808136" y="744946"/>
                    <a:pt x="802143" y="743706"/>
                  </a:cubicBezTo>
                  <a:cubicBezTo>
                    <a:pt x="799695" y="743246"/>
                    <a:pt x="797163" y="742679"/>
                    <a:pt x="794631" y="742112"/>
                  </a:cubicBezTo>
                  <a:cubicBezTo>
                    <a:pt x="788976" y="740908"/>
                    <a:pt x="783405" y="739597"/>
                    <a:pt x="777750" y="738180"/>
                  </a:cubicBezTo>
                  <a:cubicBezTo>
                    <a:pt x="775977" y="737719"/>
                    <a:pt x="774205" y="737223"/>
                    <a:pt x="772432" y="736763"/>
                  </a:cubicBezTo>
                  <a:cubicBezTo>
                    <a:pt x="771588" y="736479"/>
                    <a:pt x="770828" y="736302"/>
                    <a:pt x="769984" y="736125"/>
                  </a:cubicBezTo>
                  <a:cubicBezTo>
                    <a:pt x="763822" y="734425"/>
                    <a:pt x="757745" y="732724"/>
                    <a:pt x="751668" y="730847"/>
                  </a:cubicBezTo>
                  <a:cubicBezTo>
                    <a:pt x="750824" y="730563"/>
                    <a:pt x="750064" y="730280"/>
                    <a:pt x="749220" y="730103"/>
                  </a:cubicBezTo>
                  <a:cubicBezTo>
                    <a:pt x="748292" y="729819"/>
                    <a:pt x="747363" y="729536"/>
                    <a:pt x="746435" y="729252"/>
                  </a:cubicBezTo>
                  <a:cubicBezTo>
                    <a:pt x="738585" y="726808"/>
                    <a:pt x="730904" y="724293"/>
                    <a:pt x="723307" y="721459"/>
                  </a:cubicBezTo>
                  <a:cubicBezTo>
                    <a:pt x="721450" y="720821"/>
                    <a:pt x="719509" y="720042"/>
                    <a:pt x="717652" y="719298"/>
                  </a:cubicBezTo>
                  <a:cubicBezTo>
                    <a:pt x="711828" y="717066"/>
                    <a:pt x="706004" y="714799"/>
                    <a:pt x="700264" y="712460"/>
                  </a:cubicBezTo>
                  <a:cubicBezTo>
                    <a:pt x="697901" y="711433"/>
                    <a:pt x="695369" y="710299"/>
                    <a:pt x="692836" y="709272"/>
                  </a:cubicBezTo>
                  <a:cubicBezTo>
                    <a:pt x="687434" y="706934"/>
                    <a:pt x="682117" y="704489"/>
                    <a:pt x="676715" y="702045"/>
                  </a:cubicBezTo>
                  <a:cubicBezTo>
                    <a:pt x="674605" y="701018"/>
                    <a:pt x="672494" y="700061"/>
                    <a:pt x="670384" y="699034"/>
                  </a:cubicBezTo>
                  <a:cubicBezTo>
                    <a:pt x="670216" y="698928"/>
                    <a:pt x="670047" y="698928"/>
                    <a:pt x="669878" y="698857"/>
                  </a:cubicBezTo>
                  <a:cubicBezTo>
                    <a:pt x="662450" y="695279"/>
                    <a:pt x="655022" y="691523"/>
                    <a:pt x="647763" y="687662"/>
                  </a:cubicBezTo>
                  <a:cubicBezTo>
                    <a:pt x="647426" y="687485"/>
                    <a:pt x="647088" y="687308"/>
                    <a:pt x="646835" y="687095"/>
                  </a:cubicBezTo>
                  <a:cubicBezTo>
                    <a:pt x="639745" y="683340"/>
                    <a:pt x="632823" y="679408"/>
                    <a:pt x="625902" y="675369"/>
                  </a:cubicBezTo>
                  <a:cubicBezTo>
                    <a:pt x="624551" y="674625"/>
                    <a:pt x="623370" y="673881"/>
                    <a:pt x="622019" y="673137"/>
                  </a:cubicBezTo>
                  <a:cubicBezTo>
                    <a:pt x="621091" y="672464"/>
                    <a:pt x="620078" y="671897"/>
                    <a:pt x="619149" y="671330"/>
                  </a:cubicBezTo>
                  <a:cubicBezTo>
                    <a:pt x="613916" y="668319"/>
                    <a:pt x="608852" y="665131"/>
                    <a:pt x="603787" y="661942"/>
                  </a:cubicBezTo>
                  <a:cubicBezTo>
                    <a:pt x="602775" y="661376"/>
                    <a:pt x="601846" y="660738"/>
                    <a:pt x="600833" y="660065"/>
                  </a:cubicBezTo>
                  <a:cubicBezTo>
                    <a:pt x="600833" y="660065"/>
                    <a:pt x="600749" y="659994"/>
                    <a:pt x="600749" y="659994"/>
                  </a:cubicBezTo>
                  <a:cubicBezTo>
                    <a:pt x="599314" y="659144"/>
                    <a:pt x="597963" y="658293"/>
                    <a:pt x="596613" y="657337"/>
                  </a:cubicBezTo>
                  <a:cubicBezTo>
                    <a:pt x="591971" y="654255"/>
                    <a:pt x="587328" y="651173"/>
                    <a:pt x="582686" y="647984"/>
                  </a:cubicBezTo>
                  <a:cubicBezTo>
                    <a:pt x="582095" y="647488"/>
                    <a:pt x="581589" y="647134"/>
                    <a:pt x="580998" y="646745"/>
                  </a:cubicBezTo>
                  <a:cubicBezTo>
                    <a:pt x="579394" y="645611"/>
                    <a:pt x="577790" y="644584"/>
                    <a:pt x="576186" y="643450"/>
                  </a:cubicBezTo>
                  <a:cubicBezTo>
                    <a:pt x="569518" y="638774"/>
                    <a:pt x="562850" y="633885"/>
                    <a:pt x="556182" y="628925"/>
                  </a:cubicBezTo>
                  <a:cubicBezTo>
                    <a:pt x="534574" y="612487"/>
                    <a:pt x="512797" y="596156"/>
                    <a:pt x="490851" y="580001"/>
                  </a:cubicBezTo>
                  <a:cubicBezTo>
                    <a:pt x="447213" y="547622"/>
                    <a:pt x="403237" y="515702"/>
                    <a:pt x="358924" y="484350"/>
                  </a:cubicBezTo>
                  <a:cubicBezTo>
                    <a:pt x="336725" y="468692"/>
                    <a:pt x="314610" y="453104"/>
                    <a:pt x="292242" y="437694"/>
                  </a:cubicBezTo>
                  <a:cubicBezTo>
                    <a:pt x="287769" y="434612"/>
                    <a:pt x="283549" y="431317"/>
                    <a:pt x="279159" y="428129"/>
                  </a:cubicBezTo>
                  <a:cubicBezTo>
                    <a:pt x="274601" y="424834"/>
                    <a:pt x="270128" y="421752"/>
                    <a:pt x="265823" y="418351"/>
                  </a:cubicBezTo>
                  <a:cubicBezTo>
                    <a:pt x="265064" y="417819"/>
                    <a:pt x="264388" y="417253"/>
                    <a:pt x="263629" y="416686"/>
                  </a:cubicBezTo>
                  <a:cubicBezTo>
                    <a:pt x="259915" y="413852"/>
                    <a:pt x="256370" y="410770"/>
                    <a:pt x="252740" y="407865"/>
                  </a:cubicBezTo>
                  <a:cubicBezTo>
                    <a:pt x="249279" y="404960"/>
                    <a:pt x="245734" y="402126"/>
                    <a:pt x="242274" y="399221"/>
                  </a:cubicBezTo>
                  <a:cubicBezTo>
                    <a:pt x="240670" y="398016"/>
                    <a:pt x="239151" y="396670"/>
                    <a:pt x="237631" y="395359"/>
                  </a:cubicBezTo>
                  <a:cubicBezTo>
                    <a:pt x="234340" y="392561"/>
                    <a:pt x="231216" y="389656"/>
                    <a:pt x="228093" y="386751"/>
                  </a:cubicBezTo>
                  <a:cubicBezTo>
                    <a:pt x="227503" y="386255"/>
                    <a:pt x="226912" y="385688"/>
                    <a:pt x="226405" y="385227"/>
                  </a:cubicBezTo>
                  <a:cubicBezTo>
                    <a:pt x="221088" y="380445"/>
                    <a:pt x="215854" y="375768"/>
                    <a:pt x="210790" y="370773"/>
                  </a:cubicBezTo>
                  <a:cubicBezTo>
                    <a:pt x="209946" y="369923"/>
                    <a:pt x="209102" y="369073"/>
                    <a:pt x="208258" y="368258"/>
                  </a:cubicBezTo>
                  <a:cubicBezTo>
                    <a:pt x="207414" y="367408"/>
                    <a:pt x="206570" y="366558"/>
                    <a:pt x="205726" y="365707"/>
                  </a:cubicBezTo>
                  <a:cubicBezTo>
                    <a:pt x="203278" y="363263"/>
                    <a:pt x="200830" y="360819"/>
                    <a:pt x="198382" y="358374"/>
                  </a:cubicBezTo>
                  <a:cubicBezTo>
                    <a:pt x="195006" y="354902"/>
                    <a:pt x="191545" y="351431"/>
                    <a:pt x="188169" y="347888"/>
                  </a:cubicBezTo>
                  <a:cubicBezTo>
                    <a:pt x="186819" y="346471"/>
                    <a:pt x="185637" y="345054"/>
                    <a:pt x="184286" y="343637"/>
                  </a:cubicBezTo>
                  <a:cubicBezTo>
                    <a:pt x="181248" y="340271"/>
                    <a:pt x="178040" y="336799"/>
                    <a:pt x="174917" y="333328"/>
                  </a:cubicBezTo>
                  <a:cubicBezTo>
                    <a:pt x="172216" y="330210"/>
                    <a:pt x="169431" y="327234"/>
                    <a:pt x="166645" y="324046"/>
                  </a:cubicBezTo>
                  <a:cubicBezTo>
                    <a:pt x="164451" y="321495"/>
                    <a:pt x="162341" y="318874"/>
                    <a:pt x="160230" y="316252"/>
                  </a:cubicBezTo>
                  <a:cubicBezTo>
                    <a:pt x="159724" y="315685"/>
                    <a:pt x="159133" y="315012"/>
                    <a:pt x="158711" y="314445"/>
                  </a:cubicBezTo>
                  <a:cubicBezTo>
                    <a:pt x="155504" y="310619"/>
                    <a:pt x="152212" y="306652"/>
                    <a:pt x="149004" y="302719"/>
                  </a:cubicBezTo>
                  <a:cubicBezTo>
                    <a:pt x="148160" y="301798"/>
                    <a:pt x="147316" y="300842"/>
                    <a:pt x="146557" y="299814"/>
                  </a:cubicBezTo>
                  <a:cubicBezTo>
                    <a:pt x="143434" y="295669"/>
                    <a:pt x="140310" y="291454"/>
                    <a:pt x="137187" y="287344"/>
                  </a:cubicBezTo>
                  <a:cubicBezTo>
                    <a:pt x="136597" y="286494"/>
                    <a:pt x="136006" y="285644"/>
                    <a:pt x="135330" y="284794"/>
                  </a:cubicBezTo>
                  <a:cubicBezTo>
                    <a:pt x="132714" y="281322"/>
                    <a:pt x="130097" y="277956"/>
                    <a:pt x="127565" y="274485"/>
                  </a:cubicBezTo>
                  <a:cubicBezTo>
                    <a:pt x="125624" y="271757"/>
                    <a:pt x="123851" y="269029"/>
                    <a:pt x="121994" y="266407"/>
                  </a:cubicBezTo>
                  <a:cubicBezTo>
                    <a:pt x="119715" y="263219"/>
                    <a:pt x="117605" y="259924"/>
                    <a:pt x="115326" y="256630"/>
                  </a:cubicBezTo>
                  <a:cubicBezTo>
                    <a:pt x="114735" y="255886"/>
                    <a:pt x="114229" y="255142"/>
                    <a:pt x="113722" y="254398"/>
                  </a:cubicBezTo>
                  <a:cubicBezTo>
                    <a:pt x="112287" y="252308"/>
                    <a:pt x="110937" y="250253"/>
                    <a:pt x="109502" y="248198"/>
                  </a:cubicBezTo>
                  <a:cubicBezTo>
                    <a:pt x="107223" y="244726"/>
                    <a:pt x="105028" y="241148"/>
                    <a:pt x="102750" y="237570"/>
                  </a:cubicBezTo>
                  <a:cubicBezTo>
                    <a:pt x="99711" y="232894"/>
                    <a:pt x="96757" y="228005"/>
                    <a:pt x="93802" y="223223"/>
                  </a:cubicBezTo>
                  <a:cubicBezTo>
                    <a:pt x="93380" y="222372"/>
                    <a:pt x="92790" y="221628"/>
                    <a:pt x="92367" y="220778"/>
                  </a:cubicBezTo>
                  <a:cubicBezTo>
                    <a:pt x="90004" y="216917"/>
                    <a:pt x="87810" y="213091"/>
                    <a:pt x="85615" y="209229"/>
                  </a:cubicBezTo>
                  <a:cubicBezTo>
                    <a:pt x="84771" y="207918"/>
                    <a:pt x="84011" y="206501"/>
                    <a:pt x="83252" y="205120"/>
                  </a:cubicBezTo>
                  <a:cubicBezTo>
                    <a:pt x="81648" y="202179"/>
                    <a:pt x="79960" y="199274"/>
                    <a:pt x="78356" y="196369"/>
                  </a:cubicBezTo>
                  <a:cubicBezTo>
                    <a:pt x="77681" y="195165"/>
                    <a:pt x="76921" y="193925"/>
                    <a:pt x="76246" y="192721"/>
                  </a:cubicBezTo>
                  <a:cubicBezTo>
                    <a:pt x="73967" y="188505"/>
                    <a:pt x="71603" y="184183"/>
                    <a:pt x="69324" y="179861"/>
                  </a:cubicBezTo>
                  <a:cubicBezTo>
                    <a:pt x="68227" y="177523"/>
                    <a:pt x="67045" y="175255"/>
                    <a:pt x="65864" y="172917"/>
                  </a:cubicBezTo>
                  <a:cubicBezTo>
                    <a:pt x="64260" y="169729"/>
                    <a:pt x="62572" y="166540"/>
                    <a:pt x="60968" y="163317"/>
                  </a:cubicBezTo>
                  <a:cubicBezTo>
                    <a:pt x="58858" y="158818"/>
                    <a:pt x="56579" y="154318"/>
                    <a:pt x="54384" y="149713"/>
                  </a:cubicBezTo>
                  <a:cubicBezTo>
                    <a:pt x="51852" y="144364"/>
                    <a:pt x="49405" y="138943"/>
                    <a:pt x="46957" y="133488"/>
                  </a:cubicBezTo>
                  <a:cubicBezTo>
                    <a:pt x="44678" y="128422"/>
                    <a:pt x="42399" y="123356"/>
                    <a:pt x="40204" y="118184"/>
                  </a:cubicBezTo>
                  <a:cubicBezTo>
                    <a:pt x="39107" y="115456"/>
                    <a:pt x="38094" y="112728"/>
                    <a:pt x="36912" y="110000"/>
                  </a:cubicBezTo>
                  <a:cubicBezTo>
                    <a:pt x="35899" y="107485"/>
                    <a:pt x="34887" y="104934"/>
                    <a:pt x="33874" y="102419"/>
                  </a:cubicBezTo>
                  <a:cubicBezTo>
                    <a:pt x="31595" y="96786"/>
                    <a:pt x="29316" y="91047"/>
                    <a:pt x="27206" y="85343"/>
                  </a:cubicBezTo>
                  <a:cubicBezTo>
                    <a:pt x="26868" y="84493"/>
                    <a:pt x="26615" y="83749"/>
                    <a:pt x="26361" y="82899"/>
                  </a:cubicBezTo>
                  <a:cubicBezTo>
                    <a:pt x="24758" y="78577"/>
                    <a:pt x="23154" y="74149"/>
                    <a:pt x="21635" y="69827"/>
                  </a:cubicBezTo>
                  <a:cubicBezTo>
                    <a:pt x="19356" y="63627"/>
                    <a:pt x="17246" y="57356"/>
                    <a:pt x="15135" y="51051"/>
                  </a:cubicBezTo>
                  <a:cubicBezTo>
                    <a:pt x="14460" y="48996"/>
                    <a:pt x="13785" y="46835"/>
                    <a:pt x="13110" y="44674"/>
                  </a:cubicBezTo>
                  <a:cubicBezTo>
                    <a:pt x="11253" y="38758"/>
                    <a:pt x="9227" y="32841"/>
                    <a:pt x="7454" y="26854"/>
                  </a:cubicBezTo>
                  <a:cubicBezTo>
                    <a:pt x="7286" y="26394"/>
                    <a:pt x="7201" y="25898"/>
                    <a:pt x="7032" y="25331"/>
                  </a:cubicBezTo>
                  <a:cubicBezTo>
                    <a:pt x="5091" y="18883"/>
                    <a:pt x="3403" y="12400"/>
                    <a:pt x="1630" y="5917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9E6A7CA8-8B1E-4F8F-AAAC-AEEAA85089DB}"/>
                </a:ext>
              </a:extLst>
            </p:cNvPr>
            <p:cNvSpPr/>
            <p:nvPr/>
          </p:nvSpPr>
          <p:spPr>
            <a:xfrm>
              <a:off x="8277713" y="4712048"/>
              <a:ext cx="336762" cy="16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" y="3660"/>
                  </a:moveTo>
                  <a:cubicBezTo>
                    <a:pt x="374" y="3753"/>
                    <a:pt x="452" y="3846"/>
                    <a:pt x="535" y="3939"/>
                  </a:cubicBezTo>
                  <a:cubicBezTo>
                    <a:pt x="677" y="4099"/>
                    <a:pt x="825" y="4272"/>
                    <a:pt x="967" y="4458"/>
                  </a:cubicBezTo>
                  <a:cubicBezTo>
                    <a:pt x="1044" y="4552"/>
                    <a:pt x="1128" y="4658"/>
                    <a:pt x="1205" y="4765"/>
                  </a:cubicBezTo>
                  <a:cubicBezTo>
                    <a:pt x="1283" y="4871"/>
                    <a:pt x="1366" y="4977"/>
                    <a:pt x="1444" y="5084"/>
                  </a:cubicBezTo>
                  <a:cubicBezTo>
                    <a:pt x="1798" y="5563"/>
                    <a:pt x="2153" y="6069"/>
                    <a:pt x="2488" y="6601"/>
                  </a:cubicBezTo>
                  <a:cubicBezTo>
                    <a:pt x="2514" y="6641"/>
                    <a:pt x="2539" y="6694"/>
                    <a:pt x="2565" y="6734"/>
                  </a:cubicBezTo>
                  <a:cubicBezTo>
                    <a:pt x="2797" y="7107"/>
                    <a:pt x="3023" y="7493"/>
                    <a:pt x="3248" y="7892"/>
                  </a:cubicBezTo>
                  <a:cubicBezTo>
                    <a:pt x="3338" y="8052"/>
                    <a:pt x="3422" y="8211"/>
                    <a:pt x="3506" y="8371"/>
                  </a:cubicBezTo>
                  <a:cubicBezTo>
                    <a:pt x="3641" y="8624"/>
                    <a:pt x="3770" y="8877"/>
                    <a:pt x="3899" y="9130"/>
                  </a:cubicBezTo>
                  <a:cubicBezTo>
                    <a:pt x="3996" y="9316"/>
                    <a:pt x="4092" y="9516"/>
                    <a:pt x="4189" y="9715"/>
                  </a:cubicBezTo>
                  <a:cubicBezTo>
                    <a:pt x="4279" y="9902"/>
                    <a:pt x="4376" y="10101"/>
                    <a:pt x="4466" y="10301"/>
                  </a:cubicBezTo>
                  <a:cubicBezTo>
                    <a:pt x="4569" y="10527"/>
                    <a:pt x="4672" y="10753"/>
                    <a:pt x="4769" y="10980"/>
                  </a:cubicBezTo>
                  <a:cubicBezTo>
                    <a:pt x="4846" y="11166"/>
                    <a:pt x="4930" y="11339"/>
                    <a:pt x="5007" y="11525"/>
                  </a:cubicBezTo>
                  <a:cubicBezTo>
                    <a:pt x="5117" y="11778"/>
                    <a:pt x="5220" y="12044"/>
                    <a:pt x="5330" y="12311"/>
                  </a:cubicBezTo>
                  <a:cubicBezTo>
                    <a:pt x="5394" y="12470"/>
                    <a:pt x="5458" y="12630"/>
                    <a:pt x="5516" y="12790"/>
                  </a:cubicBezTo>
                  <a:cubicBezTo>
                    <a:pt x="5639" y="13109"/>
                    <a:pt x="5761" y="13428"/>
                    <a:pt x="5877" y="13761"/>
                  </a:cubicBezTo>
                  <a:cubicBezTo>
                    <a:pt x="5916" y="13868"/>
                    <a:pt x="5961" y="13987"/>
                    <a:pt x="6000" y="14094"/>
                  </a:cubicBezTo>
                  <a:cubicBezTo>
                    <a:pt x="6154" y="14533"/>
                    <a:pt x="6309" y="14985"/>
                    <a:pt x="6451" y="15451"/>
                  </a:cubicBezTo>
                  <a:cubicBezTo>
                    <a:pt x="6490" y="15571"/>
                    <a:pt x="6522" y="15678"/>
                    <a:pt x="6560" y="15797"/>
                  </a:cubicBezTo>
                  <a:cubicBezTo>
                    <a:pt x="6670" y="16143"/>
                    <a:pt x="6779" y="16503"/>
                    <a:pt x="6882" y="16862"/>
                  </a:cubicBezTo>
                  <a:cubicBezTo>
                    <a:pt x="6934" y="17035"/>
                    <a:pt x="6979" y="17208"/>
                    <a:pt x="7031" y="17381"/>
                  </a:cubicBezTo>
                  <a:cubicBezTo>
                    <a:pt x="7121" y="17687"/>
                    <a:pt x="7205" y="18007"/>
                    <a:pt x="7288" y="18326"/>
                  </a:cubicBezTo>
                  <a:cubicBezTo>
                    <a:pt x="7340" y="18526"/>
                    <a:pt x="7391" y="18712"/>
                    <a:pt x="7437" y="18912"/>
                  </a:cubicBezTo>
                  <a:cubicBezTo>
                    <a:pt x="7514" y="19231"/>
                    <a:pt x="7591" y="19537"/>
                    <a:pt x="7669" y="19857"/>
                  </a:cubicBezTo>
                  <a:cubicBezTo>
                    <a:pt x="7714" y="20056"/>
                    <a:pt x="7765" y="20242"/>
                    <a:pt x="7810" y="20442"/>
                  </a:cubicBezTo>
                  <a:cubicBezTo>
                    <a:pt x="7881" y="20762"/>
                    <a:pt x="7952" y="21094"/>
                    <a:pt x="8023" y="21427"/>
                  </a:cubicBezTo>
                  <a:cubicBezTo>
                    <a:pt x="8036" y="21480"/>
                    <a:pt x="8049" y="21547"/>
                    <a:pt x="8062" y="21600"/>
                  </a:cubicBezTo>
                  <a:lnTo>
                    <a:pt x="21600" y="21600"/>
                  </a:lnTo>
                  <a:cubicBezTo>
                    <a:pt x="21587" y="21547"/>
                    <a:pt x="21574" y="21494"/>
                    <a:pt x="21568" y="21427"/>
                  </a:cubicBezTo>
                  <a:cubicBezTo>
                    <a:pt x="21497" y="21094"/>
                    <a:pt x="21426" y="20762"/>
                    <a:pt x="21355" y="20442"/>
                  </a:cubicBezTo>
                  <a:cubicBezTo>
                    <a:pt x="21355" y="20442"/>
                    <a:pt x="21355" y="20442"/>
                    <a:pt x="21355" y="20442"/>
                  </a:cubicBezTo>
                  <a:cubicBezTo>
                    <a:pt x="21310" y="20242"/>
                    <a:pt x="21265" y="20043"/>
                    <a:pt x="21213" y="19857"/>
                  </a:cubicBezTo>
                  <a:cubicBezTo>
                    <a:pt x="21136" y="19537"/>
                    <a:pt x="21059" y="19218"/>
                    <a:pt x="20981" y="18898"/>
                  </a:cubicBezTo>
                  <a:cubicBezTo>
                    <a:pt x="20930" y="18699"/>
                    <a:pt x="20885" y="18512"/>
                    <a:pt x="20833" y="18313"/>
                  </a:cubicBezTo>
                  <a:cubicBezTo>
                    <a:pt x="20749" y="17993"/>
                    <a:pt x="20659" y="17674"/>
                    <a:pt x="20575" y="17368"/>
                  </a:cubicBezTo>
                  <a:cubicBezTo>
                    <a:pt x="20530" y="17195"/>
                    <a:pt x="20479" y="17022"/>
                    <a:pt x="20434" y="16862"/>
                  </a:cubicBezTo>
                  <a:cubicBezTo>
                    <a:pt x="20331" y="16503"/>
                    <a:pt x="20221" y="16143"/>
                    <a:pt x="20105" y="15784"/>
                  </a:cubicBezTo>
                  <a:cubicBezTo>
                    <a:pt x="20073" y="15678"/>
                    <a:pt x="20034" y="15558"/>
                    <a:pt x="20002" y="15451"/>
                  </a:cubicBezTo>
                  <a:cubicBezTo>
                    <a:pt x="19854" y="14999"/>
                    <a:pt x="19706" y="14546"/>
                    <a:pt x="19544" y="14094"/>
                  </a:cubicBezTo>
                  <a:cubicBezTo>
                    <a:pt x="19544" y="14094"/>
                    <a:pt x="19544" y="14094"/>
                    <a:pt x="19544" y="14094"/>
                  </a:cubicBezTo>
                  <a:cubicBezTo>
                    <a:pt x="19506" y="13987"/>
                    <a:pt x="19461" y="13868"/>
                    <a:pt x="19422" y="13761"/>
                  </a:cubicBezTo>
                  <a:cubicBezTo>
                    <a:pt x="19422" y="13761"/>
                    <a:pt x="19422" y="13761"/>
                    <a:pt x="19422" y="13761"/>
                  </a:cubicBezTo>
                  <a:cubicBezTo>
                    <a:pt x="19306" y="13428"/>
                    <a:pt x="19184" y="13109"/>
                    <a:pt x="19061" y="12790"/>
                  </a:cubicBezTo>
                  <a:cubicBezTo>
                    <a:pt x="19003" y="12630"/>
                    <a:pt x="18939" y="12470"/>
                    <a:pt x="18874" y="12324"/>
                  </a:cubicBezTo>
                  <a:cubicBezTo>
                    <a:pt x="18771" y="12058"/>
                    <a:pt x="18662" y="11792"/>
                    <a:pt x="18552" y="11539"/>
                  </a:cubicBezTo>
                  <a:cubicBezTo>
                    <a:pt x="18552" y="11539"/>
                    <a:pt x="18552" y="11539"/>
                    <a:pt x="18552" y="11539"/>
                  </a:cubicBezTo>
                  <a:cubicBezTo>
                    <a:pt x="18475" y="11352"/>
                    <a:pt x="18397" y="11166"/>
                    <a:pt x="18314" y="10993"/>
                  </a:cubicBezTo>
                  <a:cubicBezTo>
                    <a:pt x="18211" y="10767"/>
                    <a:pt x="18107" y="10541"/>
                    <a:pt x="18004" y="10314"/>
                  </a:cubicBezTo>
                  <a:cubicBezTo>
                    <a:pt x="17914" y="10115"/>
                    <a:pt x="17824" y="9928"/>
                    <a:pt x="17727" y="9729"/>
                  </a:cubicBezTo>
                  <a:cubicBezTo>
                    <a:pt x="17631" y="9529"/>
                    <a:pt x="17534" y="9329"/>
                    <a:pt x="17437" y="9143"/>
                  </a:cubicBezTo>
                  <a:cubicBezTo>
                    <a:pt x="17309" y="8890"/>
                    <a:pt x="17173" y="8637"/>
                    <a:pt x="17044" y="8385"/>
                  </a:cubicBezTo>
                  <a:cubicBezTo>
                    <a:pt x="17044" y="8385"/>
                    <a:pt x="17044" y="8385"/>
                    <a:pt x="17044" y="8385"/>
                  </a:cubicBezTo>
                  <a:cubicBezTo>
                    <a:pt x="16961" y="8225"/>
                    <a:pt x="16877" y="8065"/>
                    <a:pt x="16787" y="7919"/>
                  </a:cubicBezTo>
                  <a:cubicBezTo>
                    <a:pt x="16787" y="7919"/>
                    <a:pt x="16787" y="7919"/>
                    <a:pt x="16787" y="7919"/>
                  </a:cubicBezTo>
                  <a:cubicBezTo>
                    <a:pt x="16561" y="7520"/>
                    <a:pt x="16336" y="7133"/>
                    <a:pt x="16103" y="6761"/>
                  </a:cubicBezTo>
                  <a:cubicBezTo>
                    <a:pt x="16103" y="6761"/>
                    <a:pt x="16103" y="6761"/>
                    <a:pt x="16097" y="6761"/>
                  </a:cubicBezTo>
                  <a:cubicBezTo>
                    <a:pt x="16071" y="6721"/>
                    <a:pt x="16045" y="6681"/>
                    <a:pt x="16020" y="6641"/>
                  </a:cubicBezTo>
                  <a:cubicBezTo>
                    <a:pt x="16020" y="6641"/>
                    <a:pt x="16020" y="6641"/>
                    <a:pt x="16020" y="6641"/>
                  </a:cubicBezTo>
                  <a:cubicBezTo>
                    <a:pt x="15678" y="6109"/>
                    <a:pt x="15330" y="5603"/>
                    <a:pt x="14976" y="5124"/>
                  </a:cubicBezTo>
                  <a:cubicBezTo>
                    <a:pt x="14898" y="5017"/>
                    <a:pt x="14815" y="4911"/>
                    <a:pt x="14737" y="4804"/>
                  </a:cubicBezTo>
                  <a:cubicBezTo>
                    <a:pt x="14737" y="4804"/>
                    <a:pt x="14737" y="4804"/>
                    <a:pt x="14737" y="4804"/>
                  </a:cubicBezTo>
                  <a:cubicBezTo>
                    <a:pt x="14660" y="4698"/>
                    <a:pt x="14576" y="4605"/>
                    <a:pt x="14499" y="4498"/>
                  </a:cubicBezTo>
                  <a:cubicBezTo>
                    <a:pt x="14357" y="4325"/>
                    <a:pt x="14209" y="4152"/>
                    <a:pt x="14067" y="3979"/>
                  </a:cubicBezTo>
                  <a:cubicBezTo>
                    <a:pt x="13990" y="3886"/>
                    <a:pt x="13906" y="3793"/>
                    <a:pt x="13829" y="3700"/>
                  </a:cubicBezTo>
                  <a:cubicBezTo>
                    <a:pt x="13700" y="3553"/>
                    <a:pt x="13571" y="3420"/>
                    <a:pt x="13435" y="3287"/>
                  </a:cubicBezTo>
                  <a:cubicBezTo>
                    <a:pt x="13410" y="3261"/>
                    <a:pt x="13384" y="3234"/>
                    <a:pt x="13358" y="3207"/>
                  </a:cubicBezTo>
                  <a:cubicBezTo>
                    <a:pt x="13287" y="3128"/>
                    <a:pt x="13216" y="3061"/>
                    <a:pt x="13145" y="2981"/>
                  </a:cubicBezTo>
                  <a:cubicBezTo>
                    <a:pt x="12984" y="2822"/>
                    <a:pt x="12823" y="2688"/>
                    <a:pt x="12662" y="2542"/>
                  </a:cubicBezTo>
                  <a:cubicBezTo>
                    <a:pt x="12591" y="2475"/>
                    <a:pt x="12520" y="2409"/>
                    <a:pt x="12449" y="2342"/>
                  </a:cubicBezTo>
                  <a:cubicBezTo>
                    <a:pt x="12436" y="2329"/>
                    <a:pt x="12430" y="2329"/>
                    <a:pt x="12417" y="2316"/>
                  </a:cubicBezTo>
                  <a:cubicBezTo>
                    <a:pt x="12320" y="2236"/>
                    <a:pt x="12224" y="2169"/>
                    <a:pt x="12127" y="2089"/>
                  </a:cubicBezTo>
                  <a:cubicBezTo>
                    <a:pt x="11998" y="1983"/>
                    <a:pt x="11869" y="1877"/>
                    <a:pt x="11740" y="1783"/>
                  </a:cubicBezTo>
                  <a:cubicBezTo>
                    <a:pt x="11663" y="1730"/>
                    <a:pt x="11586" y="1677"/>
                    <a:pt x="11508" y="1624"/>
                  </a:cubicBezTo>
                  <a:cubicBezTo>
                    <a:pt x="11476" y="1597"/>
                    <a:pt x="11444" y="1584"/>
                    <a:pt x="11412" y="1557"/>
                  </a:cubicBezTo>
                  <a:cubicBezTo>
                    <a:pt x="11283" y="1464"/>
                    <a:pt x="11148" y="1371"/>
                    <a:pt x="11019" y="1291"/>
                  </a:cubicBezTo>
                  <a:cubicBezTo>
                    <a:pt x="10929" y="1238"/>
                    <a:pt x="10838" y="1184"/>
                    <a:pt x="10748" y="1131"/>
                  </a:cubicBezTo>
                  <a:cubicBezTo>
                    <a:pt x="10696" y="1105"/>
                    <a:pt x="10639" y="1078"/>
                    <a:pt x="10581" y="1038"/>
                  </a:cubicBezTo>
                  <a:cubicBezTo>
                    <a:pt x="10471" y="985"/>
                    <a:pt x="10368" y="918"/>
                    <a:pt x="10258" y="865"/>
                  </a:cubicBezTo>
                  <a:cubicBezTo>
                    <a:pt x="10168" y="825"/>
                    <a:pt x="10078" y="772"/>
                    <a:pt x="9988" y="732"/>
                  </a:cubicBezTo>
                  <a:cubicBezTo>
                    <a:pt x="9988" y="732"/>
                    <a:pt x="9988" y="732"/>
                    <a:pt x="9988" y="732"/>
                  </a:cubicBezTo>
                  <a:cubicBezTo>
                    <a:pt x="9814" y="652"/>
                    <a:pt x="9640" y="586"/>
                    <a:pt x="9466" y="519"/>
                  </a:cubicBezTo>
                  <a:cubicBezTo>
                    <a:pt x="9388" y="492"/>
                    <a:pt x="9305" y="453"/>
                    <a:pt x="9227" y="426"/>
                  </a:cubicBezTo>
                  <a:cubicBezTo>
                    <a:pt x="9182" y="413"/>
                    <a:pt x="9137" y="399"/>
                    <a:pt x="9098" y="386"/>
                  </a:cubicBezTo>
                  <a:cubicBezTo>
                    <a:pt x="8886" y="319"/>
                    <a:pt x="8673" y="253"/>
                    <a:pt x="8461" y="200"/>
                  </a:cubicBezTo>
                  <a:cubicBezTo>
                    <a:pt x="8461" y="200"/>
                    <a:pt x="8461" y="200"/>
                    <a:pt x="8461" y="200"/>
                  </a:cubicBezTo>
                  <a:cubicBezTo>
                    <a:pt x="8100" y="120"/>
                    <a:pt x="7732" y="67"/>
                    <a:pt x="7365" y="40"/>
                  </a:cubicBezTo>
                  <a:cubicBezTo>
                    <a:pt x="7165" y="27"/>
                    <a:pt x="6966" y="0"/>
                    <a:pt x="6766" y="0"/>
                  </a:cubicBezTo>
                  <a:cubicBezTo>
                    <a:pt x="4356" y="0"/>
                    <a:pt x="2062" y="1224"/>
                    <a:pt x="0" y="3394"/>
                  </a:cubicBezTo>
                  <a:cubicBezTo>
                    <a:pt x="91" y="3460"/>
                    <a:pt x="194" y="3553"/>
                    <a:pt x="290" y="366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29445E41-D6AB-4CA4-9E70-C49B6FB384EA}"/>
                </a:ext>
              </a:extLst>
            </p:cNvPr>
            <p:cNvSpPr/>
            <p:nvPr/>
          </p:nvSpPr>
          <p:spPr>
            <a:xfrm>
              <a:off x="8277713" y="4953158"/>
              <a:ext cx="363054" cy="34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21588" y="2273"/>
                  </a:moveTo>
                  <a:cubicBezTo>
                    <a:pt x="21582" y="2122"/>
                    <a:pt x="21570" y="1970"/>
                    <a:pt x="21558" y="1819"/>
                  </a:cubicBezTo>
                  <a:cubicBezTo>
                    <a:pt x="21546" y="1656"/>
                    <a:pt x="21540" y="1498"/>
                    <a:pt x="21522" y="1335"/>
                  </a:cubicBezTo>
                  <a:cubicBezTo>
                    <a:pt x="21522" y="1335"/>
                    <a:pt x="21522" y="1335"/>
                    <a:pt x="21522" y="1335"/>
                  </a:cubicBezTo>
                  <a:cubicBezTo>
                    <a:pt x="21516" y="1259"/>
                    <a:pt x="21504" y="1177"/>
                    <a:pt x="21498" y="1102"/>
                  </a:cubicBezTo>
                  <a:cubicBezTo>
                    <a:pt x="21462" y="768"/>
                    <a:pt x="21427" y="441"/>
                    <a:pt x="21379" y="113"/>
                  </a:cubicBezTo>
                  <a:cubicBezTo>
                    <a:pt x="21379" y="113"/>
                    <a:pt x="21379" y="113"/>
                    <a:pt x="21379" y="113"/>
                  </a:cubicBezTo>
                  <a:cubicBezTo>
                    <a:pt x="21373" y="76"/>
                    <a:pt x="21367" y="38"/>
                    <a:pt x="21361" y="0"/>
                  </a:cubicBezTo>
                  <a:lnTo>
                    <a:pt x="8807" y="0"/>
                  </a:lnTo>
                  <a:cubicBezTo>
                    <a:pt x="8813" y="38"/>
                    <a:pt x="8819" y="76"/>
                    <a:pt x="8825" y="113"/>
                  </a:cubicBezTo>
                  <a:cubicBezTo>
                    <a:pt x="8873" y="441"/>
                    <a:pt x="8915" y="768"/>
                    <a:pt x="8945" y="1102"/>
                  </a:cubicBezTo>
                  <a:cubicBezTo>
                    <a:pt x="8951" y="1177"/>
                    <a:pt x="8963" y="1259"/>
                    <a:pt x="8969" y="1335"/>
                  </a:cubicBezTo>
                  <a:cubicBezTo>
                    <a:pt x="8980" y="1498"/>
                    <a:pt x="8992" y="1656"/>
                    <a:pt x="9004" y="1819"/>
                  </a:cubicBezTo>
                  <a:cubicBezTo>
                    <a:pt x="9016" y="1970"/>
                    <a:pt x="9028" y="2115"/>
                    <a:pt x="9034" y="2266"/>
                  </a:cubicBezTo>
                  <a:cubicBezTo>
                    <a:pt x="9040" y="2430"/>
                    <a:pt x="9046" y="2594"/>
                    <a:pt x="9046" y="2757"/>
                  </a:cubicBezTo>
                  <a:cubicBezTo>
                    <a:pt x="9052" y="2927"/>
                    <a:pt x="9058" y="3104"/>
                    <a:pt x="9058" y="3274"/>
                  </a:cubicBezTo>
                  <a:cubicBezTo>
                    <a:pt x="9058" y="3614"/>
                    <a:pt x="9046" y="3947"/>
                    <a:pt x="9034" y="4287"/>
                  </a:cubicBezTo>
                  <a:cubicBezTo>
                    <a:pt x="9028" y="4394"/>
                    <a:pt x="9022" y="4508"/>
                    <a:pt x="9016" y="4615"/>
                  </a:cubicBezTo>
                  <a:cubicBezTo>
                    <a:pt x="9004" y="4841"/>
                    <a:pt x="8986" y="5062"/>
                    <a:pt x="8969" y="5282"/>
                  </a:cubicBezTo>
                  <a:cubicBezTo>
                    <a:pt x="8957" y="5408"/>
                    <a:pt x="8945" y="5534"/>
                    <a:pt x="8927" y="5666"/>
                  </a:cubicBezTo>
                  <a:cubicBezTo>
                    <a:pt x="8903" y="5867"/>
                    <a:pt x="8879" y="6069"/>
                    <a:pt x="8855" y="6270"/>
                  </a:cubicBezTo>
                  <a:cubicBezTo>
                    <a:pt x="8837" y="6403"/>
                    <a:pt x="8819" y="6535"/>
                    <a:pt x="8795" y="6667"/>
                  </a:cubicBezTo>
                  <a:cubicBezTo>
                    <a:pt x="8765" y="6862"/>
                    <a:pt x="8729" y="7051"/>
                    <a:pt x="8700" y="7246"/>
                  </a:cubicBezTo>
                  <a:cubicBezTo>
                    <a:pt x="8676" y="7378"/>
                    <a:pt x="8652" y="7511"/>
                    <a:pt x="8622" y="7643"/>
                  </a:cubicBezTo>
                  <a:cubicBezTo>
                    <a:pt x="8586" y="7819"/>
                    <a:pt x="8544" y="7995"/>
                    <a:pt x="8508" y="8165"/>
                  </a:cubicBezTo>
                  <a:cubicBezTo>
                    <a:pt x="8479" y="8298"/>
                    <a:pt x="8449" y="8430"/>
                    <a:pt x="8413" y="8556"/>
                  </a:cubicBezTo>
                  <a:cubicBezTo>
                    <a:pt x="8371" y="8732"/>
                    <a:pt x="8323" y="8902"/>
                    <a:pt x="8269" y="9078"/>
                  </a:cubicBezTo>
                  <a:cubicBezTo>
                    <a:pt x="8240" y="9198"/>
                    <a:pt x="8204" y="9311"/>
                    <a:pt x="8168" y="9424"/>
                  </a:cubicBezTo>
                  <a:cubicBezTo>
                    <a:pt x="8054" y="9802"/>
                    <a:pt x="7935" y="10174"/>
                    <a:pt x="7797" y="10539"/>
                  </a:cubicBezTo>
                  <a:cubicBezTo>
                    <a:pt x="7768" y="10627"/>
                    <a:pt x="7732" y="10721"/>
                    <a:pt x="7696" y="10809"/>
                  </a:cubicBezTo>
                  <a:cubicBezTo>
                    <a:pt x="7606" y="11042"/>
                    <a:pt x="7517" y="11269"/>
                    <a:pt x="7421" y="11496"/>
                  </a:cubicBezTo>
                  <a:cubicBezTo>
                    <a:pt x="7373" y="11603"/>
                    <a:pt x="7331" y="11710"/>
                    <a:pt x="7284" y="11817"/>
                  </a:cubicBezTo>
                  <a:cubicBezTo>
                    <a:pt x="7206" y="11987"/>
                    <a:pt x="7128" y="12150"/>
                    <a:pt x="7051" y="12320"/>
                  </a:cubicBezTo>
                  <a:cubicBezTo>
                    <a:pt x="6997" y="12434"/>
                    <a:pt x="6943" y="12541"/>
                    <a:pt x="6889" y="12654"/>
                  </a:cubicBezTo>
                  <a:cubicBezTo>
                    <a:pt x="6818" y="12799"/>
                    <a:pt x="6740" y="12944"/>
                    <a:pt x="6662" y="13088"/>
                  </a:cubicBezTo>
                  <a:cubicBezTo>
                    <a:pt x="6603" y="13202"/>
                    <a:pt x="6543" y="13315"/>
                    <a:pt x="6483" y="13428"/>
                  </a:cubicBezTo>
                  <a:cubicBezTo>
                    <a:pt x="6411" y="13554"/>
                    <a:pt x="6340" y="13674"/>
                    <a:pt x="6268" y="13800"/>
                  </a:cubicBezTo>
                  <a:cubicBezTo>
                    <a:pt x="6196" y="13919"/>
                    <a:pt x="6124" y="14039"/>
                    <a:pt x="6053" y="14159"/>
                  </a:cubicBezTo>
                  <a:cubicBezTo>
                    <a:pt x="5993" y="14259"/>
                    <a:pt x="5927" y="14354"/>
                    <a:pt x="5867" y="14448"/>
                  </a:cubicBezTo>
                  <a:cubicBezTo>
                    <a:pt x="5784" y="14574"/>
                    <a:pt x="5700" y="14706"/>
                    <a:pt x="5617" y="14832"/>
                  </a:cubicBezTo>
                  <a:cubicBezTo>
                    <a:pt x="5551" y="14927"/>
                    <a:pt x="5485" y="15021"/>
                    <a:pt x="5419" y="15109"/>
                  </a:cubicBezTo>
                  <a:cubicBezTo>
                    <a:pt x="5330" y="15235"/>
                    <a:pt x="5240" y="15355"/>
                    <a:pt x="5150" y="15481"/>
                  </a:cubicBezTo>
                  <a:cubicBezTo>
                    <a:pt x="5085" y="15563"/>
                    <a:pt x="5025" y="15651"/>
                    <a:pt x="4959" y="15733"/>
                  </a:cubicBezTo>
                  <a:cubicBezTo>
                    <a:pt x="4864" y="15852"/>
                    <a:pt x="4768" y="15978"/>
                    <a:pt x="4666" y="16098"/>
                  </a:cubicBezTo>
                  <a:cubicBezTo>
                    <a:pt x="4601" y="16173"/>
                    <a:pt x="4535" y="16255"/>
                    <a:pt x="4475" y="16331"/>
                  </a:cubicBezTo>
                  <a:cubicBezTo>
                    <a:pt x="4368" y="16457"/>
                    <a:pt x="4266" y="16576"/>
                    <a:pt x="4153" y="16696"/>
                  </a:cubicBezTo>
                  <a:cubicBezTo>
                    <a:pt x="4093" y="16765"/>
                    <a:pt x="4033" y="16828"/>
                    <a:pt x="3973" y="16897"/>
                  </a:cubicBezTo>
                  <a:cubicBezTo>
                    <a:pt x="3842" y="17042"/>
                    <a:pt x="3704" y="17174"/>
                    <a:pt x="3573" y="17313"/>
                  </a:cubicBezTo>
                  <a:cubicBezTo>
                    <a:pt x="3531" y="17351"/>
                    <a:pt x="3495" y="17395"/>
                    <a:pt x="3459" y="17432"/>
                  </a:cubicBezTo>
                  <a:cubicBezTo>
                    <a:pt x="3286" y="17602"/>
                    <a:pt x="3107" y="17772"/>
                    <a:pt x="2922" y="17936"/>
                  </a:cubicBezTo>
                  <a:cubicBezTo>
                    <a:pt x="2874" y="17980"/>
                    <a:pt x="2820" y="18024"/>
                    <a:pt x="2772" y="18062"/>
                  </a:cubicBezTo>
                  <a:cubicBezTo>
                    <a:pt x="2635" y="18182"/>
                    <a:pt x="2504" y="18295"/>
                    <a:pt x="2360" y="18408"/>
                  </a:cubicBezTo>
                  <a:cubicBezTo>
                    <a:pt x="2294" y="18465"/>
                    <a:pt x="2223" y="18515"/>
                    <a:pt x="2151" y="18572"/>
                  </a:cubicBezTo>
                  <a:cubicBezTo>
                    <a:pt x="2026" y="18666"/>
                    <a:pt x="1906" y="18761"/>
                    <a:pt x="1780" y="18855"/>
                  </a:cubicBezTo>
                  <a:cubicBezTo>
                    <a:pt x="1703" y="18912"/>
                    <a:pt x="1625" y="18968"/>
                    <a:pt x="1547" y="19025"/>
                  </a:cubicBezTo>
                  <a:cubicBezTo>
                    <a:pt x="1422" y="19113"/>
                    <a:pt x="1303" y="19195"/>
                    <a:pt x="1177" y="19283"/>
                  </a:cubicBezTo>
                  <a:cubicBezTo>
                    <a:pt x="1099" y="19334"/>
                    <a:pt x="1016" y="19390"/>
                    <a:pt x="938" y="19441"/>
                  </a:cubicBezTo>
                  <a:cubicBezTo>
                    <a:pt x="813" y="19522"/>
                    <a:pt x="687" y="19598"/>
                    <a:pt x="562" y="19674"/>
                  </a:cubicBezTo>
                  <a:cubicBezTo>
                    <a:pt x="472" y="19724"/>
                    <a:pt x="388" y="19781"/>
                    <a:pt x="299" y="19831"/>
                  </a:cubicBezTo>
                  <a:cubicBezTo>
                    <a:pt x="197" y="19888"/>
                    <a:pt x="102" y="19938"/>
                    <a:pt x="0" y="19995"/>
                  </a:cubicBezTo>
                  <a:cubicBezTo>
                    <a:pt x="1918" y="21021"/>
                    <a:pt x="4039" y="21600"/>
                    <a:pt x="6274" y="21600"/>
                  </a:cubicBezTo>
                  <a:cubicBezTo>
                    <a:pt x="6519" y="21600"/>
                    <a:pt x="6758" y="21594"/>
                    <a:pt x="6997" y="21581"/>
                  </a:cubicBezTo>
                  <a:cubicBezTo>
                    <a:pt x="7074" y="21575"/>
                    <a:pt x="7146" y="21568"/>
                    <a:pt x="7224" y="21562"/>
                  </a:cubicBezTo>
                  <a:cubicBezTo>
                    <a:pt x="7385" y="21550"/>
                    <a:pt x="7552" y="21537"/>
                    <a:pt x="7714" y="21518"/>
                  </a:cubicBezTo>
                  <a:cubicBezTo>
                    <a:pt x="7714" y="21518"/>
                    <a:pt x="7714" y="21518"/>
                    <a:pt x="7714" y="21518"/>
                  </a:cubicBezTo>
                  <a:cubicBezTo>
                    <a:pt x="7803" y="21506"/>
                    <a:pt x="7899" y="21499"/>
                    <a:pt x="7989" y="21487"/>
                  </a:cubicBezTo>
                  <a:cubicBezTo>
                    <a:pt x="8144" y="21468"/>
                    <a:pt x="8293" y="21443"/>
                    <a:pt x="8443" y="21417"/>
                  </a:cubicBezTo>
                  <a:cubicBezTo>
                    <a:pt x="8532" y="21405"/>
                    <a:pt x="8622" y="21386"/>
                    <a:pt x="8706" y="21373"/>
                  </a:cubicBezTo>
                  <a:cubicBezTo>
                    <a:pt x="8807" y="21354"/>
                    <a:pt x="8909" y="21329"/>
                    <a:pt x="9010" y="21310"/>
                  </a:cubicBezTo>
                  <a:cubicBezTo>
                    <a:pt x="9010" y="21310"/>
                    <a:pt x="9010" y="21310"/>
                    <a:pt x="9010" y="21310"/>
                  </a:cubicBezTo>
                  <a:cubicBezTo>
                    <a:pt x="9237" y="21260"/>
                    <a:pt x="9459" y="21210"/>
                    <a:pt x="9680" y="21147"/>
                  </a:cubicBezTo>
                  <a:cubicBezTo>
                    <a:pt x="9680" y="21147"/>
                    <a:pt x="9680" y="21147"/>
                    <a:pt x="9680" y="21147"/>
                  </a:cubicBezTo>
                  <a:cubicBezTo>
                    <a:pt x="9769" y="21122"/>
                    <a:pt x="9865" y="21096"/>
                    <a:pt x="9954" y="21071"/>
                  </a:cubicBezTo>
                  <a:cubicBezTo>
                    <a:pt x="9954" y="21071"/>
                    <a:pt x="9954" y="21071"/>
                    <a:pt x="9954" y="21071"/>
                  </a:cubicBezTo>
                  <a:cubicBezTo>
                    <a:pt x="10128" y="21021"/>
                    <a:pt x="10295" y="20964"/>
                    <a:pt x="10462" y="20907"/>
                  </a:cubicBezTo>
                  <a:cubicBezTo>
                    <a:pt x="10558" y="20876"/>
                    <a:pt x="10654" y="20845"/>
                    <a:pt x="10749" y="20813"/>
                  </a:cubicBezTo>
                  <a:cubicBezTo>
                    <a:pt x="10899" y="20756"/>
                    <a:pt x="11042" y="20700"/>
                    <a:pt x="11191" y="20643"/>
                  </a:cubicBezTo>
                  <a:cubicBezTo>
                    <a:pt x="11293" y="20605"/>
                    <a:pt x="11389" y="20567"/>
                    <a:pt x="11490" y="20523"/>
                  </a:cubicBezTo>
                  <a:cubicBezTo>
                    <a:pt x="11490" y="20523"/>
                    <a:pt x="11490" y="20523"/>
                    <a:pt x="11490" y="20523"/>
                  </a:cubicBezTo>
                  <a:cubicBezTo>
                    <a:pt x="11604" y="20473"/>
                    <a:pt x="11717" y="20416"/>
                    <a:pt x="11831" y="20366"/>
                  </a:cubicBezTo>
                  <a:cubicBezTo>
                    <a:pt x="11831" y="20366"/>
                    <a:pt x="11837" y="20366"/>
                    <a:pt x="11837" y="20366"/>
                  </a:cubicBezTo>
                  <a:cubicBezTo>
                    <a:pt x="11956" y="20309"/>
                    <a:pt x="12070" y="20259"/>
                    <a:pt x="12189" y="20202"/>
                  </a:cubicBezTo>
                  <a:cubicBezTo>
                    <a:pt x="12189" y="20202"/>
                    <a:pt x="12189" y="20202"/>
                    <a:pt x="12189" y="20202"/>
                  </a:cubicBezTo>
                  <a:cubicBezTo>
                    <a:pt x="12279" y="20158"/>
                    <a:pt x="12363" y="20108"/>
                    <a:pt x="12452" y="20064"/>
                  </a:cubicBezTo>
                  <a:cubicBezTo>
                    <a:pt x="12452" y="20064"/>
                    <a:pt x="12458" y="20064"/>
                    <a:pt x="12458" y="20064"/>
                  </a:cubicBezTo>
                  <a:cubicBezTo>
                    <a:pt x="12590" y="19995"/>
                    <a:pt x="12721" y="19925"/>
                    <a:pt x="12847" y="19856"/>
                  </a:cubicBezTo>
                  <a:cubicBezTo>
                    <a:pt x="12847" y="19856"/>
                    <a:pt x="12847" y="19856"/>
                    <a:pt x="12847" y="19856"/>
                  </a:cubicBezTo>
                  <a:cubicBezTo>
                    <a:pt x="12936" y="19806"/>
                    <a:pt x="13020" y="19755"/>
                    <a:pt x="13109" y="19699"/>
                  </a:cubicBezTo>
                  <a:cubicBezTo>
                    <a:pt x="13109" y="19699"/>
                    <a:pt x="13109" y="19699"/>
                    <a:pt x="13109" y="19699"/>
                  </a:cubicBezTo>
                  <a:cubicBezTo>
                    <a:pt x="13235" y="19623"/>
                    <a:pt x="13366" y="19548"/>
                    <a:pt x="13492" y="19466"/>
                  </a:cubicBezTo>
                  <a:cubicBezTo>
                    <a:pt x="13569" y="19415"/>
                    <a:pt x="13653" y="19365"/>
                    <a:pt x="13731" y="19308"/>
                  </a:cubicBezTo>
                  <a:cubicBezTo>
                    <a:pt x="13731" y="19308"/>
                    <a:pt x="13731" y="19308"/>
                    <a:pt x="13731" y="19308"/>
                  </a:cubicBezTo>
                  <a:cubicBezTo>
                    <a:pt x="13856" y="19227"/>
                    <a:pt x="13976" y="19145"/>
                    <a:pt x="14101" y="19057"/>
                  </a:cubicBezTo>
                  <a:cubicBezTo>
                    <a:pt x="14101" y="19057"/>
                    <a:pt x="14101" y="19057"/>
                    <a:pt x="14101" y="19057"/>
                  </a:cubicBezTo>
                  <a:cubicBezTo>
                    <a:pt x="14179" y="19000"/>
                    <a:pt x="14257" y="18943"/>
                    <a:pt x="14334" y="18887"/>
                  </a:cubicBezTo>
                  <a:cubicBezTo>
                    <a:pt x="14334" y="18887"/>
                    <a:pt x="14334" y="18887"/>
                    <a:pt x="14334" y="18887"/>
                  </a:cubicBezTo>
                  <a:cubicBezTo>
                    <a:pt x="14460" y="18792"/>
                    <a:pt x="14579" y="18704"/>
                    <a:pt x="14705" y="18603"/>
                  </a:cubicBezTo>
                  <a:cubicBezTo>
                    <a:pt x="14705" y="18603"/>
                    <a:pt x="14705" y="18603"/>
                    <a:pt x="14705" y="18603"/>
                  </a:cubicBezTo>
                  <a:cubicBezTo>
                    <a:pt x="14770" y="18547"/>
                    <a:pt x="14842" y="18496"/>
                    <a:pt x="14908" y="18440"/>
                  </a:cubicBezTo>
                  <a:cubicBezTo>
                    <a:pt x="15045" y="18326"/>
                    <a:pt x="15183" y="18213"/>
                    <a:pt x="15320" y="18093"/>
                  </a:cubicBezTo>
                  <a:cubicBezTo>
                    <a:pt x="15320" y="18093"/>
                    <a:pt x="15320" y="18093"/>
                    <a:pt x="15320" y="18093"/>
                  </a:cubicBezTo>
                  <a:cubicBezTo>
                    <a:pt x="15368" y="18049"/>
                    <a:pt x="15422" y="18011"/>
                    <a:pt x="15470" y="17967"/>
                  </a:cubicBezTo>
                  <a:cubicBezTo>
                    <a:pt x="15649" y="17804"/>
                    <a:pt x="15828" y="17640"/>
                    <a:pt x="16007" y="17464"/>
                  </a:cubicBezTo>
                  <a:cubicBezTo>
                    <a:pt x="16007" y="17464"/>
                    <a:pt x="16007" y="17464"/>
                    <a:pt x="16007" y="17464"/>
                  </a:cubicBezTo>
                  <a:cubicBezTo>
                    <a:pt x="16049" y="17426"/>
                    <a:pt x="16085" y="17382"/>
                    <a:pt x="16121" y="17344"/>
                  </a:cubicBezTo>
                  <a:cubicBezTo>
                    <a:pt x="16121" y="17344"/>
                    <a:pt x="16121" y="17344"/>
                    <a:pt x="16121" y="17344"/>
                  </a:cubicBezTo>
                  <a:cubicBezTo>
                    <a:pt x="16258" y="17206"/>
                    <a:pt x="16390" y="17067"/>
                    <a:pt x="16521" y="16929"/>
                  </a:cubicBezTo>
                  <a:cubicBezTo>
                    <a:pt x="16581" y="16866"/>
                    <a:pt x="16640" y="16796"/>
                    <a:pt x="16700" y="16727"/>
                  </a:cubicBezTo>
                  <a:cubicBezTo>
                    <a:pt x="16700" y="16727"/>
                    <a:pt x="16700" y="16727"/>
                    <a:pt x="16700" y="16727"/>
                  </a:cubicBezTo>
                  <a:cubicBezTo>
                    <a:pt x="16808" y="16608"/>
                    <a:pt x="16915" y="16488"/>
                    <a:pt x="17017" y="16368"/>
                  </a:cubicBezTo>
                  <a:cubicBezTo>
                    <a:pt x="17017" y="16368"/>
                    <a:pt x="17017" y="16368"/>
                    <a:pt x="17017" y="16368"/>
                  </a:cubicBezTo>
                  <a:cubicBezTo>
                    <a:pt x="17083" y="16293"/>
                    <a:pt x="17148" y="16211"/>
                    <a:pt x="17208" y="16135"/>
                  </a:cubicBezTo>
                  <a:cubicBezTo>
                    <a:pt x="17208" y="16135"/>
                    <a:pt x="17208" y="16135"/>
                    <a:pt x="17208" y="16135"/>
                  </a:cubicBezTo>
                  <a:cubicBezTo>
                    <a:pt x="17304" y="16016"/>
                    <a:pt x="17399" y="15896"/>
                    <a:pt x="17495" y="15777"/>
                  </a:cubicBezTo>
                  <a:cubicBezTo>
                    <a:pt x="17561" y="15695"/>
                    <a:pt x="17626" y="15613"/>
                    <a:pt x="17686" y="15525"/>
                  </a:cubicBezTo>
                  <a:cubicBezTo>
                    <a:pt x="17686" y="15525"/>
                    <a:pt x="17686" y="15525"/>
                    <a:pt x="17686" y="15525"/>
                  </a:cubicBezTo>
                  <a:cubicBezTo>
                    <a:pt x="17776" y="15405"/>
                    <a:pt x="17866" y="15279"/>
                    <a:pt x="17955" y="15153"/>
                  </a:cubicBezTo>
                  <a:cubicBezTo>
                    <a:pt x="18021" y="15059"/>
                    <a:pt x="18087" y="14971"/>
                    <a:pt x="18152" y="14876"/>
                  </a:cubicBezTo>
                  <a:cubicBezTo>
                    <a:pt x="18152" y="14876"/>
                    <a:pt x="18152" y="14876"/>
                    <a:pt x="18152" y="14876"/>
                  </a:cubicBezTo>
                  <a:cubicBezTo>
                    <a:pt x="18236" y="14750"/>
                    <a:pt x="18320" y="14624"/>
                    <a:pt x="18403" y="14499"/>
                  </a:cubicBezTo>
                  <a:cubicBezTo>
                    <a:pt x="18403" y="14499"/>
                    <a:pt x="18403" y="14499"/>
                    <a:pt x="18403" y="14499"/>
                  </a:cubicBezTo>
                  <a:cubicBezTo>
                    <a:pt x="18469" y="14404"/>
                    <a:pt x="18529" y="14303"/>
                    <a:pt x="18589" y="14209"/>
                  </a:cubicBezTo>
                  <a:cubicBezTo>
                    <a:pt x="18589" y="14209"/>
                    <a:pt x="18589" y="14209"/>
                    <a:pt x="18589" y="14209"/>
                  </a:cubicBezTo>
                  <a:cubicBezTo>
                    <a:pt x="18660" y="14089"/>
                    <a:pt x="18732" y="13970"/>
                    <a:pt x="18798" y="13856"/>
                  </a:cubicBezTo>
                  <a:cubicBezTo>
                    <a:pt x="18798" y="13856"/>
                    <a:pt x="18798" y="13856"/>
                    <a:pt x="18798" y="13856"/>
                  </a:cubicBezTo>
                  <a:cubicBezTo>
                    <a:pt x="18869" y="13731"/>
                    <a:pt x="18941" y="13611"/>
                    <a:pt x="19013" y="13485"/>
                  </a:cubicBezTo>
                  <a:cubicBezTo>
                    <a:pt x="19013" y="13485"/>
                    <a:pt x="19013" y="13485"/>
                    <a:pt x="19013" y="13485"/>
                  </a:cubicBezTo>
                  <a:cubicBezTo>
                    <a:pt x="19073" y="13378"/>
                    <a:pt x="19132" y="13265"/>
                    <a:pt x="19192" y="13151"/>
                  </a:cubicBezTo>
                  <a:cubicBezTo>
                    <a:pt x="19192" y="13151"/>
                    <a:pt x="19192" y="13151"/>
                    <a:pt x="19192" y="13145"/>
                  </a:cubicBezTo>
                  <a:cubicBezTo>
                    <a:pt x="19270" y="13000"/>
                    <a:pt x="19348" y="12855"/>
                    <a:pt x="19419" y="12711"/>
                  </a:cubicBezTo>
                  <a:cubicBezTo>
                    <a:pt x="19473" y="12597"/>
                    <a:pt x="19527" y="12490"/>
                    <a:pt x="19580" y="12377"/>
                  </a:cubicBezTo>
                  <a:cubicBezTo>
                    <a:pt x="19658" y="12213"/>
                    <a:pt x="19736" y="12043"/>
                    <a:pt x="19813" y="11880"/>
                  </a:cubicBezTo>
                  <a:cubicBezTo>
                    <a:pt x="19813" y="11880"/>
                    <a:pt x="19813" y="11880"/>
                    <a:pt x="19813" y="11880"/>
                  </a:cubicBezTo>
                  <a:cubicBezTo>
                    <a:pt x="19861" y="11773"/>
                    <a:pt x="19903" y="11672"/>
                    <a:pt x="19951" y="11565"/>
                  </a:cubicBezTo>
                  <a:cubicBezTo>
                    <a:pt x="19951" y="11565"/>
                    <a:pt x="19951" y="11565"/>
                    <a:pt x="19951" y="11565"/>
                  </a:cubicBezTo>
                  <a:cubicBezTo>
                    <a:pt x="20046" y="11338"/>
                    <a:pt x="20136" y="11112"/>
                    <a:pt x="20226" y="10879"/>
                  </a:cubicBezTo>
                  <a:cubicBezTo>
                    <a:pt x="20262" y="10790"/>
                    <a:pt x="20297" y="10702"/>
                    <a:pt x="20327" y="10608"/>
                  </a:cubicBezTo>
                  <a:cubicBezTo>
                    <a:pt x="20327" y="10608"/>
                    <a:pt x="20327" y="10608"/>
                    <a:pt x="20327" y="10608"/>
                  </a:cubicBezTo>
                  <a:cubicBezTo>
                    <a:pt x="20459" y="10243"/>
                    <a:pt x="20584" y="9871"/>
                    <a:pt x="20692" y="9494"/>
                  </a:cubicBezTo>
                  <a:cubicBezTo>
                    <a:pt x="20728" y="9380"/>
                    <a:pt x="20758" y="9261"/>
                    <a:pt x="20793" y="9141"/>
                  </a:cubicBezTo>
                  <a:cubicBezTo>
                    <a:pt x="20793" y="9141"/>
                    <a:pt x="20793" y="9141"/>
                    <a:pt x="20793" y="9141"/>
                  </a:cubicBezTo>
                  <a:cubicBezTo>
                    <a:pt x="20841" y="8971"/>
                    <a:pt x="20889" y="8795"/>
                    <a:pt x="20931" y="8618"/>
                  </a:cubicBezTo>
                  <a:cubicBezTo>
                    <a:pt x="20949" y="8537"/>
                    <a:pt x="20973" y="8455"/>
                    <a:pt x="20991" y="8367"/>
                  </a:cubicBezTo>
                  <a:cubicBezTo>
                    <a:pt x="21002" y="8316"/>
                    <a:pt x="21014" y="8272"/>
                    <a:pt x="21026" y="8222"/>
                  </a:cubicBezTo>
                  <a:cubicBezTo>
                    <a:pt x="21068" y="8052"/>
                    <a:pt x="21104" y="7876"/>
                    <a:pt x="21140" y="7699"/>
                  </a:cubicBezTo>
                  <a:cubicBezTo>
                    <a:pt x="21140" y="7699"/>
                    <a:pt x="21140" y="7699"/>
                    <a:pt x="21140" y="7699"/>
                  </a:cubicBezTo>
                  <a:cubicBezTo>
                    <a:pt x="21164" y="7567"/>
                    <a:pt x="21194" y="7435"/>
                    <a:pt x="21218" y="7303"/>
                  </a:cubicBezTo>
                  <a:cubicBezTo>
                    <a:pt x="21218" y="7303"/>
                    <a:pt x="21218" y="7303"/>
                    <a:pt x="21218" y="7303"/>
                  </a:cubicBezTo>
                  <a:cubicBezTo>
                    <a:pt x="21253" y="7114"/>
                    <a:pt x="21283" y="6919"/>
                    <a:pt x="21313" y="6724"/>
                  </a:cubicBezTo>
                  <a:cubicBezTo>
                    <a:pt x="21331" y="6591"/>
                    <a:pt x="21355" y="6459"/>
                    <a:pt x="21373" y="6327"/>
                  </a:cubicBezTo>
                  <a:cubicBezTo>
                    <a:pt x="21403" y="6125"/>
                    <a:pt x="21427" y="5924"/>
                    <a:pt x="21445" y="5723"/>
                  </a:cubicBezTo>
                  <a:cubicBezTo>
                    <a:pt x="21457" y="5597"/>
                    <a:pt x="21475" y="5471"/>
                    <a:pt x="21487" y="5339"/>
                  </a:cubicBezTo>
                  <a:cubicBezTo>
                    <a:pt x="21504" y="5118"/>
                    <a:pt x="21522" y="4892"/>
                    <a:pt x="21534" y="4671"/>
                  </a:cubicBezTo>
                  <a:cubicBezTo>
                    <a:pt x="21540" y="4564"/>
                    <a:pt x="21552" y="4451"/>
                    <a:pt x="21558" y="4344"/>
                  </a:cubicBezTo>
                  <a:cubicBezTo>
                    <a:pt x="21576" y="4010"/>
                    <a:pt x="21582" y="3670"/>
                    <a:pt x="21582" y="3330"/>
                  </a:cubicBezTo>
                  <a:cubicBezTo>
                    <a:pt x="21582" y="3330"/>
                    <a:pt x="21582" y="3330"/>
                    <a:pt x="21582" y="3330"/>
                  </a:cubicBezTo>
                  <a:cubicBezTo>
                    <a:pt x="21582" y="3154"/>
                    <a:pt x="21576" y="2984"/>
                    <a:pt x="21570" y="2814"/>
                  </a:cubicBezTo>
                  <a:cubicBezTo>
                    <a:pt x="21600" y="2600"/>
                    <a:pt x="21594" y="2436"/>
                    <a:pt x="21588" y="2273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2ED20321-86F2-44F0-8FE5-3566CF12FB54}"/>
                </a:ext>
              </a:extLst>
            </p:cNvPr>
            <p:cNvSpPr/>
            <p:nvPr/>
          </p:nvSpPr>
          <p:spPr>
            <a:xfrm>
              <a:off x="9724376" y="1376687"/>
              <a:ext cx="770208" cy="81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21485" y="11399"/>
                  </a:moveTo>
                  <a:cubicBezTo>
                    <a:pt x="20881" y="8630"/>
                    <a:pt x="20308" y="5851"/>
                    <a:pt x="19746" y="3072"/>
                  </a:cubicBezTo>
                  <a:cubicBezTo>
                    <a:pt x="19544" y="2078"/>
                    <a:pt x="19398" y="1068"/>
                    <a:pt x="19218" y="0"/>
                  </a:cubicBezTo>
                  <a:cubicBezTo>
                    <a:pt x="18274" y="226"/>
                    <a:pt x="17356" y="441"/>
                    <a:pt x="16454" y="656"/>
                  </a:cubicBezTo>
                  <a:cubicBezTo>
                    <a:pt x="16305" y="691"/>
                    <a:pt x="16159" y="728"/>
                    <a:pt x="16010" y="763"/>
                  </a:cubicBezTo>
                  <a:cubicBezTo>
                    <a:pt x="15859" y="800"/>
                    <a:pt x="15707" y="834"/>
                    <a:pt x="15555" y="872"/>
                  </a:cubicBezTo>
                  <a:cubicBezTo>
                    <a:pt x="15303" y="933"/>
                    <a:pt x="15053" y="991"/>
                    <a:pt x="14803" y="1052"/>
                  </a:cubicBezTo>
                  <a:cubicBezTo>
                    <a:pt x="14760" y="1063"/>
                    <a:pt x="14716" y="1073"/>
                    <a:pt x="14673" y="1084"/>
                  </a:cubicBezTo>
                  <a:cubicBezTo>
                    <a:pt x="14437" y="1140"/>
                    <a:pt x="14202" y="1198"/>
                    <a:pt x="13966" y="1254"/>
                  </a:cubicBezTo>
                  <a:cubicBezTo>
                    <a:pt x="13907" y="1267"/>
                    <a:pt x="13848" y="1283"/>
                    <a:pt x="13789" y="1297"/>
                  </a:cubicBezTo>
                  <a:cubicBezTo>
                    <a:pt x="13609" y="1339"/>
                    <a:pt x="13432" y="1384"/>
                    <a:pt x="13255" y="1427"/>
                  </a:cubicBezTo>
                  <a:cubicBezTo>
                    <a:pt x="13140" y="1456"/>
                    <a:pt x="13022" y="1483"/>
                    <a:pt x="12907" y="1512"/>
                  </a:cubicBezTo>
                  <a:cubicBezTo>
                    <a:pt x="12744" y="1552"/>
                    <a:pt x="12578" y="1594"/>
                    <a:pt x="12415" y="1634"/>
                  </a:cubicBezTo>
                  <a:cubicBezTo>
                    <a:pt x="12280" y="1666"/>
                    <a:pt x="12146" y="1701"/>
                    <a:pt x="12014" y="1732"/>
                  </a:cubicBezTo>
                  <a:cubicBezTo>
                    <a:pt x="11991" y="1738"/>
                    <a:pt x="11966" y="1748"/>
                    <a:pt x="11943" y="1759"/>
                  </a:cubicBezTo>
                  <a:cubicBezTo>
                    <a:pt x="11943" y="1759"/>
                    <a:pt x="11943" y="1759"/>
                    <a:pt x="11943" y="1759"/>
                  </a:cubicBezTo>
                  <a:cubicBezTo>
                    <a:pt x="11921" y="1770"/>
                    <a:pt x="11898" y="1783"/>
                    <a:pt x="11876" y="1799"/>
                  </a:cubicBezTo>
                  <a:cubicBezTo>
                    <a:pt x="11876" y="1799"/>
                    <a:pt x="11873" y="1802"/>
                    <a:pt x="11873" y="1802"/>
                  </a:cubicBezTo>
                  <a:cubicBezTo>
                    <a:pt x="11851" y="1817"/>
                    <a:pt x="11831" y="1833"/>
                    <a:pt x="11808" y="1852"/>
                  </a:cubicBezTo>
                  <a:cubicBezTo>
                    <a:pt x="11808" y="1852"/>
                    <a:pt x="11806" y="1855"/>
                    <a:pt x="11806" y="1855"/>
                  </a:cubicBezTo>
                  <a:cubicBezTo>
                    <a:pt x="11786" y="1873"/>
                    <a:pt x="11766" y="1892"/>
                    <a:pt x="11747" y="1913"/>
                  </a:cubicBezTo>
                  <a:cubicBezTo>
                    <a:pt x="11744" y="1916"/>
                    <a:pt x="11741" y="1918"/>
                    <a:pt x="11738" y="1921"/>
                  </a:cubicBezTo>
                  <a:cubicBezTo>
                    <a:pt x="11702" y="1961"/>
                    <a:pt x="11665" y="2006"/>
                    <a:pt x="11632" y="2051"/>
                  </a:cubicBezTo>
                  <a:cubicBezTo>
                    <a:pt x="11623" y="2062"/>
                    <a:pt x="11617" y="2073"/>
                    <a:pt x="11609" y="2083"/>
                  </a:cubicBezTo>
                  <a:cubicBezTo>
                    <a:pt x="11601" y="2096"/>
                    <a:pt x="11592" y="2110"/>
                    <a:pt x="11581" y="2123"/>
                  </a:cubicBezTo>
                  <a:cubicBezTo>
                    <a:pt x="11567" y="2142"/>
                    <a:pt x="11556" y="2160"/>
                    <a:pt x="11544" y="2179"/>
                  </a:cubicBezTo>
                  <a:cubicBezTo>
                    <a:pt x="11539" y="2189"/>
                    <a:pt x="11530" y="2200"/>
                    <a:pt x="11525" y="2211"/>
                  </a:cubicBezTo>
                  <a:cubicBezTo>
                    <a:pt x="10634" y="3675"/>
                    <a:pt x="9750" y="5147"/>
                    <a:pt x="8898" y="6638"/>
                  </a:cubicBezTo>
                  <a:cubicBezTo>
                    <a:pt x="8884" y="6664"/>
                    <a:pt x="8870" y="6693"/>
                    <a:pt x="8856" y="6725"/>
                  </a:cubicBezTo>
                  <a:cubicBezTo>
                    <a:pt x="8854" y="6728"/>
                    <a:pt x="8854" y="6733"/>
                    <a:pt x="8851" y="6736"/>
                  </a:cubicBezTo>
                  <a:cubicBezTo>
                    <a:pt x="8837" y="6768"/>
                    <a:pt x="8825" y="6800"/>
                    <a:pt x="8814" y="6832"/>
                  </a:cubicBezTo>
                  <a:cubicBezTo>
                    <a:pt x="8800" y="6877"/>
                    <a:pt x="8789" y="6922"/>
                    <a:pt x="8778" y="6970"/>
                  </a:cubicBezTo>
                  <a:cubicBezTo>
                    <a:pt x="8775" y="6980"/>
                    <a:pt x="8775" y="6991"/>
                    <a:pt x="8772" y="7002"/>
                  </a:cubicBezTo>
                  <a:cubicBezTo>
                    <a:pt x="8761" y="7052"/>
                    <a:pt x="8752" y="7103"/>
                    <a:pt x="8747" y="7153"/>
                  </a:cubicBezTo>
                  <a:cubicBezTo>
                    <a:pt x="8747" y="7164"/>
                    <a:pt x="8744" y="7172"/>
                    <a:pt x="8744" y="7182"/>
                  </a:cubicBezTo>
                  <a:cubicBezTo>
                    <a:pt x="8738" y="7238"/>
                    <a:pt x="8736" y="7294"/>
                    <a:pt x="8736" y="7347"/>
                  </a:cubicBezTo>
                  <a:cubicBezTo>
                    <a:pt x="8736" y="7363"/>
                    <a:pt x="8736" y="7379"/>
                    <a:pt x="8736" y="7395"/>
                  </a:cubicBezTo>
                  <a:cubicBezTo>
                    <a:pt x="8736" y="7416"/>
                    <a:pt x="8738" y="7435"/>
                    <a:pt x="8738" y="7453"/>
                  </a:cubicBezTo>
                  <a:cubicBezTo>
                    <a:pt x="8741" y="7483"/>
                    <a:pt x="8744" y="7509"/>
                    <a:pt x="8747" y="7536"/>
                  </a:cubicBezTo>
                  <a:cubicBezTo>
                    <a:pt x="8747" y="7536"/>
                    <a:pt x="8747" y="7536"/>
                    <a:pt x="8747" y="7536"/>
                  </a:cubicBezTo>
                  <a:cubicBezTo>
                    <a:pt x="8747" y="7536"/>
                    <a:pt x="8747" y="7536"/>
                    <a:pt x="8747" y="7536"/>
                  </a:cubicBezTo>
                  <a:cubicBezTo>
                    <a:pt x="8772" y="7677"/>
                    <a:pt x="8800" y="7820"/>
                    <a:pt x="8828" y="7961"/>
                  </a:cubicBezTo>
                  <a:cubicBezTo>
                    <a:pt x="8848" y="8054"/>
                    <a:pt x="8862" y="8147"/>
                    <a:pt x="8882" y="8240"/>
                  </a:cubicBezTo>
                  <a:cubicBezTo>
                    <a:pt x="8913" y="8389"/>
                    <a:pt x="8946" y="8537"/>
                    <a:pt x="8980" y="8686"/>
                  </a:cubicBezTo>
                  <a:cubicBezTo>
                    <a:pt x="9000" y="8769"/>
                    <a:pt x="9016" y="8851"/>
                    <a:pt x="9033" y="8936"/>
                  </a:cubicBezTo>
                  <a:cubicBezTo>
                    <a:pt x="9078" y="9138"/>
                    <a:pt x="9126" y="9343"/>
                    <a:pt x="9174" y="9547"/>
                  </a:cubicBezTo>
                  <a:cubicBezTo>
                    <a:pt x="9224" y="9765"/>
                    <a:pt x="9275" y="9988"/>
                    <a:pt x="9325" y="10211"/>
                  </a:cubicBezTo>
                  <a:cubicBezTo>
                    <a:pt x="9337" y="10262"/>
                    <a:pt x="9348" y="10310"/>
                    <a:pt x="9359" y="10360"/>
                  </a:cubicBezTo>
                  <a:lnTo>
                    <a:pt x="9359" y="10360"/>
                  </a:lnTo>
                  <a:cubicBezTo>
                    <a:pt x="6901" y="10939"/>
                    <a:pt x="4542" y="11492"/>
                    <a:pt x="2090" y="12066"/>
                  </a:cubicBezTo>
                  <a:cubicBezTo>
                    <a:pt x="2624" y="14683"/>
                    <a:pt x="3140" y="17208"/>
                    <a:pt x="3680" y="19854"/>
                  </a:cubicBezTo>
                  <a:cubicBezTo>
                    <a:pt x="3669" y="19857"/>
                    <a:pt x="3654" y="19860"/>
                    <a:pt x="3643" y="19862"/>
                  </a:cubicBezTo>
                  <a:cubicBezTo>
                    <a:pt x="3424" y="19907"/>
                    <a:pt x="3205" y="19950"/>
                    <a:pt x="2986" y="19992"/>
                  </a:cubicBezTo>
                  <a:cubicBezTo>
                    <a:pt x="2826" y="20024"/>
                    <a:pt x="2663" y="20056"/>
                    <a:pt x="2503" y="20088"/>
                  </a:cubicBezTo>
                  <a:cubicBezTo>
                    <a:pt x="2427" y="20104"/>
                    <a:pt x="2348" y="20120"/>
                    <a:pt x="2273" y="20136"/>
                  </a:cubicBezTo>
                  <a:cubicBezTo>
                    <a:pt x="2146" y="20162"/>
                    <a:pt x="2017" y="20189"/>
                    <a:pt x="1890" y="20218"/>
                  </a:cubicBezTo>
                  <a:cubicBezTo>
                    <a:pt x="1809" y="20237"/>
                    <a:pt x="1728" y="20258"/>
                    <a:pt x="1643" y="20277"/>
                  </a:cubicBezTo>
                  <a:cubicBezTo>
                    <a:pt x="1483" y="20317"/>
                    <a:pt x="1320" y="20354"/>
                    <a:pt x="1160" y="20399"/>
                  </a:cubicBezTo>
                  <a:cubicBezTo>
                    <a:pt x="1160" y="20399"/>
                    <a:pt x="1160" y="20399"/>
                    <a:pt x="1157" y="20399"/>
                  </a:cubicBezTo>
                  <a:cubicBezTo>
                    <a:pt x="1157" y="20399"/>
                    <a:pt x="1157" y="20399"/>
                    <a:pt x="1157" y="20399"/>
                  </a:cubicBezTo>
                  <a:cubicBezTo>
                    <a:pt x="1121" y="20410"/>
                    <a:pt x="1084" y="20420"/>
                    <a:pt x="1048" y="20436"/>
                  </a:cubicBezTo>
                  <a:cubicBezTo>
                    <a:pt x="1045" y="20439"/>
                    <a:pt x="1039" y="20439"/>
                    <a:pt x="1037" y="20441"/>
                  </a:cubicBezTo>
                  <a:cubicBezTo>
                    <a:pt x="1003" y="20455"/>
                    <a:pt x="966" y="20471"/>
                    <a:pt x="933" y="20489"/>
                  </a:cubicBezTo>
                  <a:cubicBezTo>
                    <a:pt x="930" y="20492"/>
                    <a:pt x="927" y="20492"/>
                    <a:pt x="921" y="20495"/>
                  </a:cubicBezTo>
                  <a:cubicBezTo>
                    <a:pt x="888" y="20513"/>
                    <a:pt x="851" y="20532"/>
                    <a:pt x="817" y="20553"/>
                  </a:cubicBezTo>
                  <a:cubicBezTo>
                    <a:pt x="815" y="20556"/>
                    <a:pt x="812" y="20556"/>
                    <a:pt x="809" y="20558"/>
                  </a:cubicBezTo>
                  <a:cubicBezTo>
                    <a:pt x="775" y="20580"/>
                    <a:pt x="739" y="20604"/>
                    <a:pt x="708" y="20627"/>
                  </a:cubicBezTo>
                  <a:cubicBezTo>
                    <a:pt x="708" y="20627"/>
                    <a:pt x="705" y="20630"/>
                    <a:pt x="705" y="20630"/>
                  </a:cubicBezTo>
                  <a:cubicBezTo>
                    <a:pt x="671" y="20657"/>
                    <a:pt x="638" y="20683"/>
                    <a:pt x="607" y="20710"/>
                  </a:cubicBezTo>
                  <a:cubicBezTo>
                    <a:pt x="604" y="20712"/>
                    <a:pt x="604" y="20712"/>
                    <a:pt x="601" y="20715"/>
                  </a:cubicBezTo>
                  <a:cubicBezTo>
                    <a:pt x="570" y="20742"/>
                    <a:pt x="542" y="20771"/>
                    <a:pt x="514" y="20800"/>
                  </a:cubicBezTo>
                  <a:cubicBezTo>
                    <a:pt x="511" y="20803"/>
                    <a:pt x="508" y="20805"/>
                    <a:pt x="506" y="20808"/>
                  </a:cubicBezTo>
                  <a:cubicBezTo>
                    <a:pt x="480" y="20837"/>
                    <a:pt x="455" y="20867"/>
                    <a:pt x="430" y="20896"/>
                  </a:cubicBezTo>
                  <a:cubicBezTo>
                    <a:pt x="427" y="20899"/>
                    <a:pt x="424" y="20901"/>
                    <a:pt x="424" y="20904"/>
                  </a:cubicBezTo>
                  <a:cubicBezTo>
                    <a:pt x="399" y="20936"/>
                    <a:pt x="376" y="20968"/>
                    <a:pt x="357" y="21002"/>
                  </a:cubicBezTo>
                  <a:cubicBezTo>
                    <a:pt x="357" y="21002"/>
                    <a:pt x="357" y="21002"/>
                    <a:pt x="357" y="21002"/>
                  </a:cubicBezTo>
                  <a:cubicBezTo>
                    <a:pt x="236" y="21201"/>
                    <a:pt x="118" y="21401"/>
                    <a:pt x="0" y="21600"/>
                  </a:cubicBezTo>
                  <a:lnTo>
                    <a:pt x="16089" y="21600"/>
                  </a:lnTo>
                  <a:cubicBezTo>
                    <a:pt x="17805" y="18717"/>
                    <a:pt x="19519" y="15831"/>
                    <a:pt x="21235" y="12951"/>
                  </a:cubicBezTo>
                  <a:cubicBezTo>
                    <a:pt x="21513" y="12489"/>
                    <a:pt x="21600" y="11931"/>
                    <a:pt x="21485" y="1139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3179F9E-9637-40F5-B86B-6054B3ED8433}"/>
                </a:ext>
              </a:extLst>
            </p:cNvPr>
            <p:cNvSpPr/>
            <p:nvPr/>
          </p:nvSpPr>
          <p:spPr>
            <a:xfrm>
              <a:off x="9101508" y="2270804"/>
              <a:ext cx="1161150" cy="816562"/>
            </a:xfrm>
            <a:custGeom>
              <a:avLst/>
              <a:gdLst>
                <a:gd name="connsiteX0" fmla="*/ 547080 w 1084919"/>
                <a:gd name="connsiteY0" fmla="*/ 0 h 762954"/>
                <a:gd name="connsiteX1" fmla="*/ 1084919 w 1084919"/>
                <a:gd name="connsiteY1" fmla="*/ 0 h 762954"/>
                <a:gd name="connsiteX2" fmla="*/ 655773 w 1084919"/>
                <a:gd name="connsiteY2" fmla="*/ 762954 h 762954"/>
                <a:gd name="connsiteX3" fmla="*/ 0 w 1084919"/>
                <a:gd name="connsiteY3" fmla="*/ 762954 h 762954"/>
                <a:gd name="connsiteX4" fmla="*/ 37821 w 1084919"/>
                <a:gd name="connsiteY4" fmla="*/ 695736 h 762954"/>
                <a:gd name="connsiteX5" fmla="*/ 132451 w 1084919"/>
                <a:gd name="connsiteY5" fmla="*/ 526686 h 762954"/>
                <a:gd name="connsiteX6" fmla="*/ 135263 w 1084919"/>
                <a:gd name="connsiteY6" fmla="*/ 522200 h 762954"/>
                <a:gd name="connsiteX7" fmla="*/ 135565 w 1084919"/>
                <a:gd name="connsiteY7" fmla="*/ 521811 h 762954"/>
                <a:gd name="connsiteX8" fmla="*/ 138729 w 1084919"/>
                <a:gd name="connsiteY8" fmla="*/ 517679 h 762954"/>
                <a:gd name="connsiteX9" fmla="*/ 138829 w 1084919"/>
                <a:gd name="connsiteY9" fmla="*/ 517573 h 762954"/>
                <a:gd name="connsiteX10" fmla="*/ 142295 w 1084919"/>
                <a:gd name="connsiteY10" fmla="*/ 513828 h 762954"/>
                <a:gd name="connsiteX11" fmla="*/ 142597 w 1084919"/>
                <a:gd name="connsiteY11" fmla="*/ 513546 h 762954"/>
                <a:gd name="connsiteX12" fmla="*/ 146414 w 1084919"/>
                <a:gd name="connsiteY12" fmla="*/ 510155 h 762954"/>
                <a:gd name="connsiteX13" fmla="*/ 146514 w 1084919"/>
                <a:gd name="connsiteY13" fmla="*/ 510155 h 762954"/>
                <a:gd name="connsiteX14" fmla="*/ 150583 w 1084919"/>
                <a:gd name="connsiteY14" fmla="*/ 507365 h 762954"/>
                <a:gd name="connsiteX15" fmla="*/ 150934 w 1084919"/>
                <a:gd name="connsiteY15" fmla="*/ 507082 h 762954"/>
                <a:gd name="connsiteX16" fmla="*/ 155053 w 1084919"/>
                <a:gd name="connsiteY16" fmla="*/ 504821 h 762954"/>
                <a:gd name="connsiteX17" fmla="*/ 155455 w 1084919"/>
                <a:gd name="connsiteY17" fmla="*/ 504645 h 762954"/>
                <a:gd name="connsiteX18" fmla="*/ 159774 w 1084919"/>
                <a:gd name="connsiteY18" fmla="*/ 502843 h 762954"/>
                <a:gd name="connsiteX19" fmla="*/ 160327 w 1084919"/>
                <a:gd name="connsiteY19" fmla="*/ 502667 h 762954"/>
                <a:gd name="connsiteX20" fmla="*/ 165099 w 1084919"/>
                <a:gd name="connsiteY20" fmla="*/ 501254 h 762954"/>
                <a:gd name="connsiteX21" fmla="*/ 274093 w 1084919"/>
                <a:gd name="connsiteY21" fmla="*/ 474868 h 762954"/>
                <a:gd name="connsiteX22" fmla="*/ 329193 w 1084919"/>
                <a:gd name="connsiteY22" fmla="*/ 461163 h 762954"/>
                <a:gd name="connsiteX23" fmla="*/ 385046 w 1084919"/>
                <a:gd name="connsiteY23" fmla="*/ 447282 h 762954"/>
                <a:gd name="connsiteX24" fmla="*/ 376808 w 1084919"/>
                <a:gd name="connsiteY24" fmla="*/ 404754 h 762954"/>
                <a:gd name="connsiteX25" fmla="*/ 369576 w 1084919"/>
                <a:gd name="connsiteY25" fmla="*/ 369538 h 762954"/>
                <a:gd name="connsiteX26" fmla="*/ 366009 w 1084919"/>
                <a:gd name="connsiteY26" fmla="*/ 353608 h 762954"/>
                <a:gd name="connsiteX27" fmla="*/ 364854 w 1084919"/>
                <a:gd name="connsiteY27" fmla="*/ 347886 h 762954"/>
                <a:gd name="connsiteX28" fmla="*/ 364704 w 1084919"/>
                <a:gd name="connsiteY28" fmla="*/ 346756 h 762954"/>
                <a:gd name="connsiteX29" fmla="*/ 364302 w 1084919"/>
                <a:gd name="connsiteY29" fmla="*/ 342906 h 762954"/>
                <a:gd name="connsiteX30" fmla="*/ 364101 w 1084919"/>
                <a:gd name="connsiteY30" fmla="*/ 340256 h 762954"/>
                <a:gd name="connsiteX31" fmla="*/ 364101 w 1084919"/>
                <a:gd name="connsiteY31" fmla="*/ 337466 h 762954"/>
                <a:gd name="connsiteX32" fmla="*/ 364201 w 1084919"/>
                <a:gd name="connsiteY32" fmla="*/ 334746 h 762954"/>
                <a:gd name="connsiteX33" fmla="*/ 364503 w 1084919"/>
                <a:gd name="connsiteY33" fmla="*/ 332026 h 762954"/>
                <a:gd name="connsiteX34" fmla="*/ 364854 w 1084919"/>
                <a:gd name="connsiteY34" fmla="*/ 329271 h 762954"/>
                <a:gd name="connsiteX35" fmla="*/ 365407 w 1084919"/>
                <a:gd name="connsiteY35" fmla="*/ 326552 h 762954"/>
                <a:gd name="connsiteX36" fmla="*/ 366110 w 1084919"/>
                <a:gd name="connsiteY36" fmla="*/ 324220 h 762954"/>
                <a:gd name="connsiteX37" fmla="*/ 367114 w 1084919"/>
                <a:gd name="connsiteY37" fmla="*/ 320935 h 762954"/>
                <a:gd name="connsiteX38" fmla="*/ 367617 w 1084919"/>
                <a:gd name="connsiteY38" fmla="*/ 319699 h 762954"/>
                <a:gd name="connsiteX39" fmla="*/ 369576 w 1084919"/>
                <a:gd name="connsiteY39" fmla="*/ 315037 h 762954"/>
                <a:gd name="connsiteX40" fmla="*/ 369927 w 1084919"/>
                <a:gd name="connsiteY40" fmla="*/ 314189 h 762954"/>
                <a:gd name="connsiteX41" fmla="*/ 372489 w 1084919"/>
                <a:gd name="connsiteY41" fmla="*/ 309279 h 762954"/>
                <a:gd name="connsiteX42" fmla="*/ 402626 w 1084919"/>
                <a:gd name="connsiteY42" fmla="*/ 255978 h 762954"/>
                <a:gd name="connsiteX43" fmla="*/ 547080 w 1084919"/>
                <a:gd name="connsiteY43" fmla="*/ 0 h 7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84919" h="762954">
                  <a:moveTo>
                    <a:pt x="547080" y="0"/>
                  </a:moveTo>
                  <a:lnTo>
                    <a:pt x="1084919" y="0"/>
                  </a:lnTo>
                  <a:cubicBezTo>
                    <a:pt x="941870" y="254283"/>
                    <a:pt x="798822" y="508565"/>
                    <a:pt x="655773" y="762954"/>
                  </a:cubicBezTo>
                  <a:lnTo>
                    <a:pt x="0" y="762954"/>
                  </a:lnTo>
                  <a:cubicBezTo>
                    <a:pt x="12557" y="740631"/>
                    <a:pt x="25265" y="718166"/>
                    <a:pt x="37821" y="695736"/>
                  </a:cubicBezTo>
                  <a:cubicBezTo>
                    <a:pt x="69465" y="639504"/>
                    <a:pt x="101008" y="583201"/>
                    <a:pt x="132451" y="526686"/>
                  </a:cubicBezTo>
                  <a:cubicBezTo>
                    <a:pt x="133405" y="525096"/>
                    <a:pt x="134309" y="523577"/>
                    <a:pt x="135263" y="522200"/>
                  </a:cubicBezTo>
                  <a:cubicBezTo>
                    <a:pt x="135364" y="522094"/>
                    <a:pt x="135464" y="521917"/>
                    <a:pt x="135565" y="521811"/>
                  </a:cubicBezTo>
                  <a:cubicBezTo>
                    <a:pt x="136569" y="520398"/>
                    <a:pt x="137624" y="518985"/>
                    <a:pt x="138729" y="517679"/>
                  </a:cubicBezTo>
                  <a:cubicBezTo>
                    <a:pt x="138729" y="517679"/>
                    <a:pt x="138829" y="517573"/>
                    <a:pt x="138829" y="517573"/>
                  </a:cubicBezTo>
                  <a:cubicBezTo>
                    <a:pt x="139985" y="516266"/>
                    <a:pt x="141090" y="514959"/>
                    <a:pt x="142295" y="513828"/>
                  </a:cubicBezTo>
                  <a:cubicBezTo>
                    <a:pt x="142396" y="513723"/>
                    <a:pt x="142496" y="513652"/>
                    <a:pt x="142597" y="513546"/>
                  </a:cubicBezTo>
                  <a:cubicBezTo>
                    <a:pt x="143802" y="512345"/>
                    <a:pt x="145108" y="511215"/>
                    <a:pt x="146414" y="510155"/>
                  </a:cubicBezTo>
                  <a:cubicBezTo>
                    <a:pt x="146514" y="510155"/>
                    <a:pt x="146514" y="510155"/>
                    <a:pt x="146514" y="510155"/>
                  </a:cubicBezTo>
                  <a:cubicBezTo>
                    <a:pt x="147820" y="509131"/>
                    <a:pt x="149176" y="508212"/>
                    <a:pt x="150583" y="507365"/>
                  </a:cubicBezTo>
                  <a:cubicBezTo>
                    <a:pt x="150683" y="507259"/>
                    <a:pt x="150834" y="507153"/>
                    <a:pt x="150934" y="507082"/>
                  </a:cubicBezTo>
                  <a:cubicBezTo>
                    <a:pt x="152341" y="506234"/>
                    <a:pt x="153647" y="505492"/>
                    <a:pt x="155053" y="504821"/>
                  </a:cubicBezTo>
                  <a:cubicBezTo>
                    <a:pt x="155153" y="504715"/>
                    <a:pt x="155354" y="504715"/>
                    <a:pt x="155455" y="504645"/>
                  </a:cubicBezTo>
                  <a:cubicBezTo>
                    <a:pt x="156861" y="503974"/>
                    <a:pt x="158368" y="503408"/>
                    <a:pt x="159774" y="502843"/>
                  </a:cubicBezTo>
                  <a:cubicBezTo>
                    <a:pt x="159975" y="502737"/>
                    <a:pt x="160126" y="502737"/>
                    <a:pt x="160327" y="502667"/>
                  </a:cubicBezTo>
                  <a:cubicBezTo>
                    <a:pt x="161934" y="502102"/>
                    <a:pt x="163542" y="501642"/>
                    <a:pt x="165099" y="501254"/>
                  </a:cubicBezTo>
                  <a:cubicBezTo>
                    <a:pt x="201363" y="492706"/>
                    <a:pt x="237577" y="483875"/>
                    <a:pt x="274093" y="474868"/>
                  </a:cubicBezTo>
                  <a:cubicBezTo>
                    <a:pt x="292426" y="470277"/>
                    <a:pt x="310709" y="465755"/>
                    <a:pt x="329193" y="461163"/>
                  </a:cubicBezTo>
                  <a:cubicBezTo>
                    <a:pt x="347676" y="456572"/>
                    <a:pt x="366261" y="451874"/>
                    <a:pt x="385046" y="447282"/>
                  </a:cubicBezTo>
                  <a:cubicBezTo>
                    <a:pt x="382133" y="432835"/>
                    <a:pt x="379521" y="418636"/>
                    <a:pt x="376808" y="404754"/>
                  </a:cubicBezTo>
                  <a:cubicBezTo>
                    <a:pt x="374448" y="392921"/>
                    <a:pt x="372087" y="381195"/>
                    <a:pt x="369576" y="369538"/>
                  </a:cubicBezTo>
                  <a:cubicBezTo>
                    <a:pt x="368320" y="364205"/>
                    <a:pt x="367215" y="358871"/>
                    <a:pt x="366009" y="353608"/>
                  </a:cubicBezTo>
                  <a:cubicBezTo>
                    <a:pt x="365507" y="351630"/>
                    <a:pt x="365156" y="349758"/>
                    <a:pt x="364854" y="347886"/>
                  </a:cubicBezTo>
                  <a:cubicBezTo>
                    <a:pt x="364754" y="347497"/>
                    <a:pt x="364754" y="347109"/>
                    <a:pt x="364704" y="346756"/>
                  </a:cubicBezTo>
                  <a:cubicBezTo>
                    <a:pt x="364603" y="345449"/>
                    <a:pt x="364402" y="344107"/>
                    <a:pt x="364302" y="342906"/>
                  </a:cubicBezTo>
                  <a:cubicBezTo>
                    <a:pt x="364201" y="342058"/>
                    <a:pt x="364101" y="341104"/>
                    <a:pt x="364101" y="340256"/>
                  </a:cubicBezTo>
                  <a:cubicBezTo>
                    <a:pt x="364101" y="339338"/>
                    <a:pt x="364101" y="338384"/>
                    <a:pt x="364101" y="337466"/>
                  </a:cubicBezTo>
                  <a:cubicBezTo>
                    <a:pt x="364101" y="336618"/>
                    <a:pt x="364101" y="335665"/>
                    <a:pt x="364201" y="334746"/>
                  </a:cubicBezTo>
                  <a:cubicBezTo>
                    <a:pt x="364302" y="333793"/>
                    <a:pt x="364402" y="332945"/>
                    <a:pt x="364503" y="332026"/>
                  </a:cubicBezTo>
                  <a:cubicBezTo>
                    <a:pt x="364603" y="331073"/>
                    <a:pt x="364704" y="330225"/>
                    <a:pt x="364854" y="329271"/>
                  </a:cubicBezTo>
                  <a:cubicBezTo>
                    <a:pt x="365055" y="328353"/>
                    <a:pt x="365256" y="327505"/>
                    <a:pt x="365407" y="326552"/>
                  </a:cubicBezTo>
                  <a:cubicBezTo>
                    <a:pt x="365608" y="325810"/>
                    <a:pt x="365909" y="324962"/>
                    <a:pt x="366110" y="324220"/>
                  </a:cubicBezTo>
                  <a:cubicBezTo>
                    <a:pt x="366462" y="323090"/>
                    <a:pt x="366763" y="322066"/>
                    <a:pt x="367114" y="320935"/>
                  </a:cubicBezTo>
                  <a:cubicBezTo>
                    <a:pt x="367315" y="320547"/>
                    <a:pt x="367416" y="320088"/>
                    <a:pt x="367617" y="319699"/>
                  </a:cubicBezTo>
                  <a:cubicBezTo>
                    <a:pt x="368169" y="318110"/>
                    <a:pt x="368822" y="316626"/>
                    <a:pt x="369576" y="315037"/>
                  </a:cubicBezTo>
                  <a:cubicBezTo>
                    <a:pt x="369676" y="314754"/>
                    <a:pt x="369827" y="314471"/>
                    <a:pt x="369927" y="314189"/>
                  </a:cubicBezTo>
                  <a:cubicBezTo>
                    <a:pt x="370681" y="312564"/>
                    <a:pt x="371535" y="310975"/>
                    <a:pt x="372489" y="309279"/>
                  </a:cubicBezTo>
                  <a:cubicBezTo>
                    <a:pt x="382635" y="291547"/>
                    <a:pt x="392580" y="273710"/>
                    <a:pt x="402626" y="255978"/>
                  </a:cubicBezTo>
                  <a:cubicBezTo>
                    <a:pt x="450844" y="170746"/>
                    <a:pt x="499113" y="85338"/>
                    <a:pt x="547080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2560678-2FC0-43AF-B263-BBD07C1992DA}"/>
                </a:ext>
              </a:extLst>
            </p:cNvPr>
            <p:cNvSpPr/>
            <p:nvPr/>
          </p:nvSpPr>
          <p:spPr>
            <a:xfrm>
              <a:off x="7805538" y="3164923"/>
              <a:ext cx="1947267" cy="816562"/>
            </a:xfrm>
            <a:custGeom>
              <a:avLst/>
              <a:gdLst>
                <a:gd name="connsiteX0" fmla="*/ 1163591 w 1819427"/>
                <a:gd name="connsiteY0" fmla="*/ 0 h 762954"/>
                <a:gd name="connsiteX1" fmla="*/ 1819427 w 1819427"/>
                <a:gd name="connsiteY1" fmla="*/ 0 h 762954"/>
                <a:gd name="connsiteX2" fmla="*/ 1617016 w 1819427"/>
                <a:gd name="connsiteY2" fmla="*/ 359895 h 762954"/>
                <a:gd name="connsiteX3" fmla="*/ 1598653 w 1819427"/>
                <a:gd name="connsiteY3" fmla="*/ 392639 h 762954"/>
                <a:gd name="connsiteX4" fmla="*/ 1666039 w 1819427"/>
                <a:gd name="connsiteY4" fmla="*/ 441277 h 762954"/>
                <a:gd name="connsiteX5" fmla="*/ 1690467 w 1819427"/>
                <a:gd name="connsiteY5" fmla="*/ 563103 h 762954"/>
                <a:gd name="connsiteX6" fmla="*/ 1578100 w 1819427"/>
                <a:gd name="connsiteY6" fmla="*/ 762954 h 762954"/>
                <a:gd name="connsiteX7" fmla="*/ 0 w 1819427"/>
                <a:gd name="connsiteY7" fmla="*/ 762954 h 762954"/>
                <a:gd name="connsiteX8" fmla="*/ 60732 w 1819427"/>
                <a:gd name="connsiteY8" fmla="*/ 615308 h 762954"/>
                <a:gd name="connsiteX9" fmla="*/ 69829 w 1819427"/>
                <a:gd name="connsiteY9" fmla="*/ 594468 h 762954"/>
                <a:gd name="connsiteX10" fmla="*/ 70250 w 1819427"/>
                <a:gd name="connsiteY10" fmla="*/ 593727 h 762954"/>
                <a:gd name="connsiteX11" fmla="*/ 71345 w 1819427"/>
                <a:gd name="connsiteY11" fmla="*/ 591466 h 762954"/>
                <a:gd name="connsiteX12" fmla="*/ 84149 w 1819427"/>
                <a:gd name="connsiteY12" fmla="*/ 565187 h 762954"/>
                <a:gd name="connsiteX13" fmla="*/ 87013 w 1819427"/>
                <a:gd name="connsiteY13" fmla="*/ 559464 h 762954"/>
                <a:gd name="connsiteX14" fmla="*/ 98553 w 1819427"/>
                <a:gd name="connsiteY14" fmla="*/ 538519 h 762954"/>
                <a:gd name="connsiteX15" fmla="*/ 100658 w 1819427"/>
                <a:gd name="connsiteY15" fmla="*/ 534845 h 762954"/>
                <a:gd name="connsiteX16" fmla="*/ 103270 w 1819427"/>
                <a:gd name="connsiteY16" fmla="*/ 530536 h 762954"/>
                <a:gd name="connsiteX17" fmla="*/ 105038 w 1819427"/>
                <a:gd name="connsiteY17" fmla="*/ 527639 h 762954"/>
                <a:gd name="connsiteX18" fmla="*/ 111272 w 1819427"/>
                <a:gd name="connsiteY18" fmla="*/ 517502 h 762954"/>
                <a:gd name="connsiteX19" fmla="*/ 114304 w 1819427"/>
                <a:gd name="connsiteY19" fmla="*/ 512345 h 762954"/>
                <a:gd name="connsiteX20" fmla="*/ 117842 w 1819427"/>
                <a:gd name="connsiteY20" fmla="*/ 506870 h 762954"/>
                <a:gd name="connsiteX21" fmla="*/ 117842 w 1819427"/>
                <a:gd name="connsiteY21" fmla="*/ 506799 h 762954"/>
                <a:gd name="connsiteX22" fmla="*/ 118600 w 1819427"/>
                <a:gd name="connsiteY22" fmla="*/ 505669 h 762954"/>
                <a:gd name="connsiteX23" fmla="*/ 128876 w 1819427"/>
                <a:gd name="connsiteY23" fmla="*/ 490375 h 762954"/>
                <a:gd name="connsiteX24" fmla="*/ 132414 w 1819427"/>
                <a:gd name="connsiteY24" fmla="*/ 485218 h 762954"/>
                <a:gd name="connsiteX25" fmla="*/ 146228 w 1819427"/>
                <a:gd name="connsiteY25" fmla="*/ 466603 h 762954"/>
                <a:gd name="connsiteX26" fmla="*/ 147744 w 1819427"/>
                <a:gd name="connsiteY26" fmla="*/ 464731 h 762954"/>
                <a:gd name="connsiteX27" fmla="*/ 149008 w 1819427"/>
                <a:gd name="connsiteY27" fmla="*/ 463247 h 762954"/>
                <a:gd name="connsiteX28" fmla="*/ 160127 w 1819427"/>
                <a:gd name="connsiteY28" fmla="*/ 449331 h 762954"/>
                <a:gd name="connsiteX29" fmla="*/ 163243 w 1819427"/>
                <a:gd name="connsiteY29" fmla="*/ 445692 h 762954"/>
                <a:gd name="connsiteX30" fmla="*/ 165181 w 1819427"/>
                <a:gd name="connsiteY30" fmla="*/ 443326 h 762954"/>
                <a:gd name="connsiteX31" fmla="*/ 174278 w 1819427"/>
                <a:gd name="connsiteY31" fmla="*/ 432906 h 762954"/>
                <a:gd name="connsiteX32" fmla="*/ 180006 w 1819427"/>
                <a:gd name="connsiteY32" fmla="*/ 426725 h 762954"/>
                <a:gd name="connsiteX33" fmla="*/ 180006 w 1819427"/>
                <a:gd name="connsiteY33" fmla="*/ 426619 h 762954"/>
                <a:gd name="connsiteX34" fmla="*/ 188850 w 1819427"/>
                <a:gd name="connsiteY34" fmla="*/ 417329 h 762954"/>
                <a:gd name="connsiteX35" fmla="*/ 191545 w 1819427"/>
                <a:gd name="connsiteY35" fmla="*/ 414609 h 762954"/>
                <a:gd name="connsiteX36" fmla="*/ 194831 w 1819427"/>
                <a:gd name="connsiteY36" fmla="*/ 411324 h 762954"/>
                <a:gd name="connsiteX37" fmla="*/ 203843 w 1819427"/>
                <a:gd name="connsiteY37" fmla="*/ 402600 h 762954"/>
                <a:gd name="connsiteX38" fmla="*/ 207550 w 1819427"/>
                <a:gd name="connsiteY38" fmla="*/ 399209 h 762954"/>
                <a:gd name="connsiteX39" fmla="*/ 209908 w 1819427"/>
                <a:gd name="connsiteY39" fmla="*/ 397054 h 762954"/>
                <a:gd name="connsiteX40" fmla="*/ 219595 w 1819427"/>
                <a:gd name="connsiteY40" fmla="*/ 388506 h 762954"/>
                <a:gd name="connsiteX41" fmla="*/ 225070 w 1819427"/>
                <a:gd name="connsiteY41" fmla="*/ 383632 h 762954"/>
                <a:gd name="connsiteX42" fmla="*/ 233072 w 1819427"/>
                <a:gd name="connsiteY42" fmla="*/ 377168 h 762954"/>
                <a:gd name="connsiteX43" fmla="*/ 235431 w 1819427"/>
                <a:gd name="connsiteY43" fmla="*/ 375296 h 762954"/>
                <a:gd name="connsiteX44" fmla="*/ 237031 w 1819427"/>
                <a:gd name="connsiteY44" fmla="*/ 373954 h 762954"/>
                <a:gd name="connsiteX45" fmla="*/ 240653 w 1819427"/>
                <a:gd name="connsiteY45" fmla="*/ 370951 h 762954"/>
                <a:gd name="connsiteX46" fmla="*/ 256657 w 1819427"/>
                <a:gd name="connsiteY46" fmla="*/ 358942 h 762954"/>
                <a:gd name="connsiteX47" fmla="*/ 259774 w 1819427"/>
                <a:gd name="connsiteY47" fmla="*/ 356787 h 762954"/>
                <a:gd name="connsiteX48" fmla="*/ 260616 w 1819427"/>
                <a:gd name="connsiteY48" fmla="*/ 356222 h 762954"/>
                <a:gd name="connsiteX49" fmla="*/ 273167 w 1819427"/>
                <a:gd name="connsiteY49" fmla="*/ 347603 h 762954"/>
                <a:gd name="connsiteX50" fmla="*/ 274430 w 1819427"/>
                <a:gd name="connsiteY50" fmla="*/ 346756 h 762954"/>
                <a:gd name="connsiteX51" fmla="*/ 279063 w 1819427"/>
                <a:gd name="connsiteY51" fmla="*/ 343824 h 762954"/>
                <a:gd name="connsiteX52" fmla="*/ 290435 w 1819427"/>
                <a:gd name="connsiteY52" fmla="*/ 336795 h 762954"/>
                <a:gd name="connsiteX53" fmla="*/ 293972 w 1819427"/>
                <a:gd name="connsiteY53" fmla="*/ 334746 h 762954"/>
                <a:gd name="connsiteX54" fmla="*/ 296921 w 1819427"/>
                <a:gd name="connsiteY54" fmla="*/ 333051 h 762954"/>
                <a:gd name="connsiteX55" fmla="*/ 308797 w 1819427"/>
                <a:gd name="connsiteY55" fmla="*/ 326375 h 762954"/>
                <a:gd name="connsiteX56" fmla="*/ 311746 w 1819427"/>
                <a:gd name="connsiteY56" fmla="*/ 324785 h 762954"/>
                <a:gd name="connsiteX57" fmla="*/ 312335 w 1819427"/>
                <a:gd name="connsiteY57" fmla="*/ 324503 h 762954"/>
                <a:gd name="connsiteX58" fmla="*/ 315031 w 1819427"/>
                <a:gd name="connsiteY58" fmla="*/ 322984 h 762954"/>
                <a:gd name="connsiteX59" fmla="*/ 330445 w 1819427"/>
                <a:gd name="connsiteY59" fmla="*/ 315319 h 762954"/>
                <a:gd name="connsiteX60" fmla="*/ 332383 w 1819427"/>
                <a:gd name="connsiteY60" fmla="*/ 314365 h 762954"/>
                <a:gd name="connsiteX61" fmla="*/ 333815 w 1819427"/>
                <a:gd name="connsiteY61" fmla="*/ 313694 h 762954"/>
                <a:gd name="connsiteX62" fmla="*/ 353693 w 1819427"/>
                <a:gd name="connsiteY62" fmla="*/ 304970 h 762954"/>
                <a:gd name="connsiteX63" fmla="*/ 358747 w 1819427"/>
                <a:gd name="connsiteY63" fmla="*/ 302992 h 762954"/>
                <a:gd name="connsiteX64" fmla="*/ 376773 w 1819427"/>
                <a:gd name="connsiteY64" fmla="*/ 296245 h 762954"/>
                <a:gd name="connsiteX65" fmla="*/ 376942 w 1819427"/>
                <a:gd name="connsiteY65" fmla="*/ 296139 h 762954"/>
                <a:gd name="connsiteX66" fmla="*/ 382501 w 1819427"/>
                <a:gd name="connsiteY66" fmla="*/ 294197 h 762954"/>
                <a:gd name="connsiteX67" fmla="*/ 387808 w 1819427"/>
                <a:gd name="connsiteY67" fmla="*/ 292501 h 762954"/>
                <a:gd name="connsiteX68" fmla="*/ 396063 w 1819427"/>
                <a:gd name="connsiteY68" fmla="*/ 289958 h 762954"/>
                <a:gd name="connsiteX69" fmla="*/ 397494 w 1819427"/>
                <a:gd name="connsiteY69" fmla="*/ 289499 h 762954"/>
                <a:gd name="connsiteX70" fmla="*/ 398253 w 1819427"/>
                <a:gd name="connsiteY70" fmla="*/ 289287 h 762954"/>
                <a:gd name="connsiteX71" fmla="*/ 403896 w 1819427"/>
                <a:gd name="connsiteY71" fmla="*/ 287697 h 762954"/>
                <a:gd name="connsiteX72" fmla="*/ 412235 w 1819427"/>
                <a:gd name="connsiteY72" fmla="*/ 285437 h 762954"/>
                <a:gd name="connsiteX73" fmla="*/ 413499 w 1819427"/>
                <a:gd name="connsiteY73" fmla="*/ 285084 h 762954"/>
                <a:gd name="connsiteX74" fmla="*/ 420911 w 1819427"/>
                <a:gd name="connsiteY74" fmla="*/ 283211 h 762954"/>
                <a:gd name="connsiteX75" fmla="*/ 430261 w 1819427"/>
                <a:gd name="connsiteY75" fmla="*/ 281127 h 762954"/>
                <a:gd name="connsiteX76" fmla="*/ 437674 w 1819427"/>
                <a:gd name="connsiteY76" fmla="*/ 279538 h 762954"/>
                <a:gd name="connsiteX77" fmla="*/ 442559 w 1819427"/>
                <a:gd name="connsiteY77" fmla="*/ 278690 h 762954"/>
                <a:gd name="connsiteX78" fmla="*/ 444496 w 1819427"/>
                <a:gd name="connsiteY78" fmla="*/ 278302 h 762954"/>
                <a:gd name="connsiteX79" fmla="*/ 457889 w 1819427"/>
                <a:gd name="connsiteY79" fmla="*/ 276076 h 762954"/>
                <a:gd name="connsiteX80" fmla="*/ 464038 w 1819427"/>
                <a:gd name="connsiteY80" fmla="*/ 275229 h 762954"/>
                <a:gd name="connsiteX81" fmla="*/ 464965 w 1819427"/>
                <a:gd name="connsiteY81" fmla="*/ 275123 h 762954"/>
                <a:gd name="connsiteX82" fmla="*/ 478358 w 1819427"/>
                <a:gd name="connsiteY82" fmla="*/ 273533 h 762954"/>
                <a:gd name="connsiteX83" fmla="*/ 481222 w 1819427"/>
                <a:gd name="connsiteY83" fmla="*/ 273251 h 762954"/>
                <a:gd name="connsiteX84" fmla="*/ 485097 w 1819427"/>
                <a:gd name="connsiteY84" fmla="*/ 272862 h 762954"/>
                <a:gd name="connsiteX85" fmla="*/ 497900 w 1819427"/>
                <a:gd name="connsiteY85" fmla="*/ 272014 h 762954"/>
                <a:gd name="connsiteX86" fmla="*/ 503291 w 1819427"/>
                <a:gd name="connsiteY86" fmla="*/ 271732 h 762954"/>
                <a:gd name="connsiteX87" fmla="*/ 504049 w 1819427"/>
                <a:gd name="connsiteY87" fmla="*/ 271732 h 762954"/>
                <a:gd name="connsiteX88" fmla="*/ 522833 w 1819427"/>
                <a:gd name="connsiteY88" fmla="*/ 271273 h 762954"/>
                <a:gd name="connsiteX89" fmla="*/ 523001 w 1819427"/>
                <a:gd name="connsiteY89" fmla="*/ 271273 h 762954"/>
                <a:gd name="connsiteX90" fmla="*/ 619785 w 1819427"/>
                <a:gd name="connsiteY90" fmla="*/ 282081 h 762954"/>
                <a:gd name="connsiteX91" fmla="*/ 755315 w 1819427"/>
                <a:gd name="connsiteY91" fmla="*/ 334075 h 762954"/>
                <a:gd name="connsiteX92" fmla="*/ 780500 w 1819427"/>
                <a:gd name="connsiteY92" fmla="*/ 346826 h 762954"/>
                <a:gd name="connsiteX93" fmla="*/ 943744 w 1819427"/>
                <a:gd name="connsiteY93" fmla="*/ 56621 h 762954"/>
                <a:gd name="connsiteX94" fmla="*/ 956378 w 1819427"/>
                <a:gd name="connsiteY94" fmla="*/ 34086 h 762954"/>
                <a:gd name="connsiteX95" fmla="*/ 958653 w 1819427"/>
                <a:gd name="connsiteY95" fmla="*/ 30518 h 762954"/>
                <a:gd name="connsiteX96" fmla="*/ 962275 w 1819427"/>
                <a:gd name="connsiteY96" fmla="*/ 24973 h 762954"/>
                <a:gd name="connsiteX97" fmla="*/ 962612 w 1819427"/>
                <a:gd name="connsiteY97" fmla="*/ 24514 h 762954"/>
                <a:gd name="connsiteX98" fmla="*/ 967413 w 1819427"/>
                <a:gd name="connsiteY98" fmla="*/ 18791 h 762954"/>
                <a:gd name="connsiteX99" fmla="*/ 969098 w 1819427"/>
                <a:gd name="connsiteY99" fmla="*/ 16813 h 762954"/>
                <a:gd name="connsiteX100" fmla="*/ 969434 w 1819427"/>
                <a:gd name="connsiteY100" fmla="*/ 16425 h 762954"/>
                <a:gd name="connsiteX101" fmla="*/ 976678 w 1819427"/>
                <a:gd name="connsiteY101" fmla="*/ 9749 h 762954"/>
                <a:gd name="connsiteX102" fmla="*/ 976931 w 1819427"/>
                <a:gd name="connsiteY102" fmla="*/ 9466 h 762954"/>
                <a:gd name="connsiteX103" fmla="*/ 980216 w 1819427"/>
                <a:gd name="connsiteY103" fmla="*/ 7135 h 762954"/>
                <a:gd name="connsiteX104" fmla="*/ 984849 w 1819427"/>
                <a:gd name="connsiteY104" fmla="*/ 3956 h 762954"/>
                <a:gd name="connsiteX105" fmla="*/ 985270 w 1819427"/>
                <a:gd name="connsiteY105" fmla="*/ 3744 h 762954"/>
                <a:gd name="connsiteX106" fmla="*/ 992346 w 1819427"/>
                <a:gd name="connsiteY106" fmla="*/ 106 h 762954"/>
                <a:gd name="connsiteX107" fmla="*/ 1051224 w 1819427"/>
                <a:gd name="connsiteY107" fmla="*/ 106 h 762954"/>
                <a:gd name="connsiteX108" fmla="*/ 1063607 w 1819427"/>
                <a:gd name="connsiteY108" fmla="*/ 7241 h 762954"/>
                <a:gd name="connsiteX109" fmla="*/ 1132172 w 1819427"/>
                <a:gd name="connsiteY109" fmla="*/ 56586 h 762954"/>
                <a:gd name="connsiteX110" fmla="*/ 1141606 w 1819427"/>
                <a:gd name="connsiteY110" fmla="*/ 39702 h 762954"/>
                <a:gd name="connsiteX111" fmla="*/ 1146997 w 1819427"/>
                <a:gd name="connsiteY111" fmla="*/ 30236 h 762954"/>
                <a:gd name="connsiteX112" fmla="*/ 1163591 w 1819427"/>
                <a:gd name="connsiteY112" fmla="*/ 0 h 7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819427" h="762954">
                  <a:moveTo>
                    <a:pt x="1163591" y="0"/>
                  </a:moveTo>
                  <a:lnTo>
                    <a:pt x="1819427" y="0"/>
                  </a:lnTo>
                  <a:cubicBezTo>
                    <a:pt x="1751957" y="119953"/>
                    <a:pt x="1684570" y="239942"/>
                    <a:pt x="1617016" y="359895"/>
                  </a:cubicBezTo>
                  <a:cubicBezTo>
                    <a:pt x="1611709" y="369468"/>
                    <a:pt x="1606234" y="379040"/>
                    <a:pt x="1598653" y="392639"/>
                  </a:cubicBezTo>
                  <a:cubicBezTo>
                    <a:pt x="1622828" y="410123"/>
                    <a:pt x="1644476" y="425700"/>
                    <a:pt x="1666039" y="441277"/>
                  </a:cubicBezTo>
                  <a:cubicBezTo>
                    <a:pt x="1702933" y="467839"/>
                    <a:pt x="1713546" y="522200"/>
                    <a:pt x="1690467" y="563103"/>
                  </a:cubicBezTo>
                  <a:lnTo>
                    <a:pt x="1578100" y="762954"/>
                  </a:lnTo>
                  <a:lnTo>
                    <a:pt x="0" y="762954"/>
                  </a:lnTo>
                  <a:cubicBezTo>
                    <a:pt x="20048" y="713574"/>
                    <a:pt x="40263" y="664406"/>
                    <a:pt x="60732" y="615308"/>
                  </a:cubicBezTo>
                  <a:cubicBezTo>
                    <a:pt x="63680" y="608244"/>
                    <a:pt x="66713" y="601321"/>
                    <a:pt x="69829" y="594468"/>
                  </a:cubicBezTo>
                  <a:cubicBezTo>
                    <a:pt x="69913" y="594186"/>
                    <a:pt x="70082" y="594009"/>
                    <a:pt x="70250" y="593727"/>
                  </a:cubicBezTo>
                  <a:cubicBezTo>
                    <a:pt x="70587" y="592950"/>
                    <a:pt x="70924" y="592208"/>
                    <a:pt x="71345" y="591466"/>
                  </a:cubicBezTo>
                  <a:cubicBezTo>
                    <a:pt x="75473" y="582530"/>
                    <a:pt x="79684" y="573805"/>
                    <a:pt x="84149" y="565187"/>
                  </a:cubicBezTo>
                  <a:cubicBezTo>
                    <a:pt x="85075" y="563315"/>
                    <a:pt x="86002" y="561336"/>
                    <a:pt x="87013" y="559464"/>
                  </a:cubicBezTo>
                  <a:cubicBezTo>
                    <a:pt x="90803" y="552329"/>
                    <a:pt x="94594" y="545371"/>
                    <a:pt x="98553" y="538519"/>
                  </a:cubicBezTo>
                  <a:cubicBezTo>
                    <a:pt x="99311" y="537282"/>
                    <a:pt x="99984" y="536081"/>
                    <a:pt x="100658" y="534845"/>
                  </a:cubicBezTo>
                  <a:cubicBezTo>
                    <a:pt x="101501" y="533362"/>
                    <a:pt x="102427" y="531949"/>
                    <a:pt x="103270" y="530536"/>
                  </a:cubicBezTo>
                  <a:cubicBezTo>
                    <a:pt x="103859" y="529511"/>
                    <a:pt x="104449" y="528558"/>
                    <a:pt x="105038" y="527639"/>
                  </a:cubicBezTo>
                  <a:cubicBezTo>
                    <a:pt x="106976" y="524248"/>
                    <a:pt x="109166" y="520858"/>
                    <a:pt x="111272" y="517502"/>
                  </a:cubicBezTo>
                  <a:cubicBezTo>
                    <a:pt x="112282" y="515806"/>
                    <a:pt x="113293" y="514005"/>
                    <a:pt x="114304" y="512345"/>
                  </a:cubicBezTo>
                  <a:cubicBezTo>
                    <a:pt x="115483" y="510438"/>
                    <a:pt x="116663" y="508671"/>
                    <a:pt x="117842" y="506870"/>
                  </a:cubicBezTo>
                  <a:cubicBezTo>
                    <a:pt x="117842" y="506799"/>
                    <a:pt x="117842" y="506799"/>
                    <a:pt x="117842" y="506799"/>
                  </a:cubicBezTo>
                  <a:cubicBezTo>
                    <a:pt x="118095" y="506411"/>
                    <a:pt x="118263" y="506022"/>
                    <a:pt x="118600" y="505669"/>
                  </a:cubicBezTo>
                  <a:cubicBezTo>
                    <a:pt x="121969" y="500512"/>
                    <a:pt x="125423" y="495355"/>
                    <a:pt x="128876" y="490375"/>
                  </a:cubicBezTo>
                  <a:cubicBezTo>
                    <a:pt x="130140" y="488679"/>
                    <a:pt x="131235" y="486878"/>
                    <a:pt x="132414" y="485218"/>
                  </a:cubicBezTo>
                  <a:cubicBezTo>
                    <a:pt x="136963" y="478895"/>
                    <a:pt x="141595" y="472714"/>
                    <a:pt x="146228" y="466603"/>
                  </a:cubicBezTo>
                  <a:cubicBezTo>
                    <a:pt x="146734" y="465967"/>
                    <a:pt x="147239" y="465402"/>
                    <a:pt x="147744" y="464731"/>
                  </a:cubicBezTo>
                  <a:cubicBezTo>
                    <a:pt x="148081" y="464272"/>
                    <a:pt x="148587" y="463707"/>
                    <a:pt x="149008" y="463247"/>
                  </a:cubicBezTo>
                  <a:cubicBezTo>
                    <a:pt x="152630" y="458550"/>
                    <a:pt x="156420" y="453852"/>
                    <a:pt x="160127" y="449331"/>
                  </a:cubicBezTo>
                  <a:cubicBezTo>
                    <a:pt x="161137" y="448130"/>
                    <a:pt x="162232" y="446893"/>
                    <a:pt x="163243" y="445692"/>
                  </a:cubicBezTo>
                  <a:cubicBezTo>
                    <a:pt x="163917" y="444845"/>
                    <a:pt x="164591" y="444103"/>
                    <a:pt x="165181" y="443326"/>
                  </a:cubicBezTo>
                  <a:cubicBezTo>
                    <a:pt x="168213" y="439758"/>
                    <a:pt x="171245" y="436297"/>
                    <a:pt x="174278" y="432906"/>
                  </a:cubicBezTo>
                  <a:cubicBezTo>
                    <a:pt x="176215" y="430857"/>
                    <a:pt x="178152" y="428773"/>
                    <a:pt x="180006" y="426725"/>
                  </a:cubicBezTo>
                  <a:cubicBezTo>
                    <a:pt x="180006" y="426619"/>
                    <a:pt x="180006" y="426619"/>
                    <a:pt x="180006" y="426619"/>
                  </a:cubicBezTo>
                  <a:cubicBezTo>
                    <a:pt x="182954" y="423440"/>
                    <a:pt x="185818" y="420331"/>
                    <a:pt x="188850" y="417329"/>
                  </a:cubicBezTo>
                  <a:cubicBezTo>
                    <a:pt x="189777" y="416411"/>
                    <a:pt x="190619" y="415563"/>
                    <a:pt x="191545" y="414609"/>
                  </a:cubicBezTo>
                  <a:cubicBezTo>
                    <a:pt x="192725" y="413479"/>
                    <a:pt x="193736" y="412454"/>
                    <a:pt x="194831" y="411324"/>
                  </a:cubicBezTo>
                  <a:cubicBezTo>
                    <a:pt x="197863" y="408322"/>
                    <a:pt x="200895" y="405425"/>
                    <a:pt x="203843" y="402600"/>
                  </a:cubicBezTo>
                  <a:cubicBezTo>
                    <a:pt x="205107" y="401469"/>
                    <a:pt x="206286" y="400339"/>
                    <a:pt x="207550" y="399209"/>
                  </a:cubicBezTo>
                  <a:cubicBezTo>
                    <a:pt x="208308" y="398573"/>
                    <a:pt x="209150" y="397796"/>
                    <a:pt x="209908" y="397054"/>
                  </a:cubicBezTo>
                  <a:cubicBezTo>
                    <a:pt x="213109" y="394158"/>
                    <a:pt x="216394" y="391332"/>
                    <a:pt x="219595" y="388506"/>
                  </a:cubicBezTo>
                  <a:cubicBezTo>
                    <a:pt x="221364" y="386917"/>
                    <a:pt x="223217" y="385221"/>
                    <a:pt x="225070" y="383632"/>
                  </a:cubicBezTo>
                  <a:cubicBezTo>
                    <a:pt x="227766" y="381477"/>
                    <a:pt x="230461" y="379323"/>
                    <a:pt x="233072" y="377168"/>
                  </a:cubicBezTo>
                  <a:cubicBezTo>
                    <a:pt x="233830" y="376603"/>
                    <a:pt x="234673" y="375932"/>
                    <a:pt x="235431" y="375296"/>
                  </a:cubicBezTo>
                  <a:cubicBezTo>
                    <a:pt x="235852" y="374907"/>
                    <a:pt x="236442" y="374448"/>
                    <a:pt x="237031" y="373954"/>
                  </a:cubicBezTo>
                  <a:cubicBezTo>
                    <a:pt x="238210" y="372929"/>
                    <a:pt x="239474" y="371905"/>
                    <a:pt x="240653" y="370951"/>
                  </a:cubicBezTo>
                  <a:cubicBezTo>
                    <a:pt x="245960" y="366819"/>
                    <a:pt x="251266" y="362792"/>
                    <a:pt x="256657" y="358942"/>
                  </a:cubicBezTo>
                  <a:cubicBezTo>
                    <a:pt x="257668" y="358200"/>
                    <a:pt x="258679" y="357529"/>
                    <a:pt x="259774" y="356787"/>
                  </a:cubicBezTo>
                  <a:cubicBezTo>
                    <a:pt x="260027" y="356610"/>
                    <a:pt x="260279" y="356399"/>
                    <a:pt x="260616" y="356222"/>
                  </a:cubicBezTo>
                  <a:cubicBezTo>
                    <a:pt x="264744" y="353326"/>
                    <a:pt x="268955" y="350394"/>
                    <a:pt x="273167" y="347603"/>
                  </a:cubicBezTo>
                  <a:cubicBezTo>
                    <a:pt x="273588" y="347321"/>
                    <a:pt x="274009" y="347038"/>
                    <a:pt x="274430" y="346756"/>
                  </a:cubicBezTo>
                  <a:cubicBezTo>
                    <a:pt x="275947" y="345802"/>
                    <a:pt x="277547" y="344778"/>
                    <a:pt x="279063" y="343824"/>
                  </a:cubicBezTo>
                  <a:cubicBezTo>
                    <a:pt x="282854" y="341493"/>
                    <a:pt x="286560" y="339055"/>
                    <a:pt x="290435" y="336795"/>
                  </a:cubicBezTo>
                  <a:cubicBezTo>
                    <a:pt x="291614" y="336124"/>
                    <a:pt x="292793" y="335382"/>
                    <a:pt x="293972" y="334746"/>
                  </a:cubicBezTo>
                  <a:cubicBezTo>
                    <a:pt x="294899" y="334181"/>
                    <a:pt x="295994" y="333616"/>
                    <a:pt x="296921" y="333051"/>
                  </a:cubicBezTo>
                  <a:cubicBezTo>
                    <a:pt x="300880" y="330790"/>
                    <a:pt x="304923" y="328530"/>
                    <a:pt x="308797" y="326375"/>
                  </a:cubicBezTo>
                  <a:cubicBezTo>
                    <a:pt x="309724" y="325810"/>
                    <a:pt x="310819" y="325351"/>
                    <a:pt x="311746" y="324785"/>
                  </a:cubicBezTo>
                  <a:cubicBezTo>
                    <a:pt x="311914" y="324679"/>
                    <a:pt x="312083" y="324609"/>
                    <a:pt x="312335" y="324503"/>
                  </a:cubicBezTo>
                  <a:cubicBezTo>
                    <a:pt x="313262" y="323938"/>
                    <a:pt x="314104" y="323479"/>
                    <a:pt x="315031" y="322984"/>
                  </a:cubicBezTo>
                  <a:cubicBezTo>
                    <a:pt x="320169" y="320264"/>
                    <a:pt x="325223" y="317756"/>
                    <a:pt x="330445" y="315319"/>
                  </a:cubicBezTo>
                  <a:cubicBezTo>
                    <a:pt x="331035" y="315037"/>
                    <a:pt x="331709" y="314648"/>
                    <a:pt x="332383" y="314365"/>
                  </a:cubicBezTo>
                  <a:cubicBezTo>
                    <a:pt x="332888" y="314189"/>
                    <a:pt x="333309" y="313906"/>
                    <a:pt x="333815" y="313694"/>
                  </a:cubicBezTo>
                  <a:cubicBezTo>
                    <a:pt x="340385" y="310621"/>
                    <a:pt x="347039" y="307690"/>
                    <a:pt x="353693" y="304970"/>
                  </a:cubicBezTo>
                  <a:cubicBezTo>
                    <a:pt x="355378" y="304334"/>
                    <a:pt x="357063" y="303663"/>
                    <a:pt x="358747" y="302992"/>
                  </a:cubicBezTo>
                  <a:cubicBezTo>
                    <a:pt x="364728" y="300555"/>
                    <a:pt x="370793" y="298329"/>
                    <a:pt x="376773" y="296245"/>
                  </a:cubicBezTo>
                  <a:cubicBezTo>
                    <a:pt x="376857" y="296139"/>
                    <a:pt x="376857" y="296139"/>
                    <a:pt x="376942" y="296139"/>
                  </a:cubicBezTo>
                  <a:cubicBezTo>
                    <a:pt x="378879" y="295504"/>
                    <a:pt x="380648" y="294832"/>
                    <a:pt x="382501" y="294197"/>
                  </a:cubicBezTo>
                  <a:cubicBezTo>
                    <a:pt x="384270" y="293631"/>
                    <a:pt x="385955" y="293066"/>
                    <a:pt x="387808" y="292501"/>
                  </a:cubicBezTo>
                  <a:cubicBezTo>
                    <a:pt x="390503" y="291653"/>
                    <a:pt x="393283" y="290806"/>
                    <a:pt x="396063" y="289958"/>
                  </a:cubicBezTo>
                  <a:cubicBezTo>
                    <a:pt x="396568" y="289781"/>
                    <a:pt x="397073" y="289675"/>
                    <a:pt x="397494" y="289499"/>
                  </a:cubicBezTo>
                  <a:cubicBezTo>
                    <a:pt x="397831" y="289499"/>
                    <a:pt x="398000" y="289393"/>
                    <a:pt x="398253" y="289287"/>
                  </a:cubicBezTo>
                  <a:cubicBezTo>
                    <a:pt x="400190" y="288722"/>
                    <a:pt x="402043" y="288263"/>
                    <a:pt x="403896" y="287697"/>
                  </a:cubicBezTo>
                  <a:cubicBezTo>
                    <a:pt x="406760" y="286850"/>
                    <a:pt x="409456" y="286214"/>
                    <a:pt x="412235" y="285437"/>
                  </a:cubicBezTo>
                  <a:cubicBezTo>
                    <a:pt x="412656" y="285260"/>
                    <a:pt x="413078" y="285154"/>
                    <a:pt x="413499" y="285084"/>
                  </a:cubicBezTo>
                  <a:cubicBezTo>
                    <a:pt x="415941" y="284412"/>
                    <a:pt x="418468" y="283777"/>
                    <a:pt x="420911" y="283211"/>
                  </a:cubicBezTo>
                  <a:cubicBezTo>
                    <a:pt x="424112" y="282434"/>
                    <a:pt x="427229" y="281799"/>
                    <a:pt x="430261" y="281127"/>
                  </a:cubicBezTo>
                  <a:cubicBezTo>
                    <a:pt x="432788" y="280562"/>
                    <a:pt x="435231" y="279997"/>
                    <a:pt x="437674" y="279538"/>
                  </a:cubicBezTo>
                  <a:cubicBezTo>
                    <a:pt x="439358" y="279255"/>
                    <a:pt x="440959" y="278973"/>
                    <a:pt x="442559" y="278690"/>
                  </a:cubicBezTo>
                  <a:cubicBezTo>
                    <a:pt x="443233" y="278514"/>
                    <a:pt x="443822" y="278408"/>
                    <a:pt x="444496" y="278302"/>
                  </a:cubicBezTo>
                  <a:cubicBezTo>
                    <a:pt x="448876" y="277489"/>
                    <a:pt x="453341" y="276712"/>
                    <a:pt x="457889" y="276076"/>
                  </a:cubicBezTo>
                  <a:cubicBezTo>
                    <a:pt x="459911" y="275794"/>
                    <a:pt x="462017" y="275511"/>
                    <a:pt x="464038" y="275229"/>
                  </a:cubicBezTo>
                  <a:cubicBezTo>
                    <a:pt x="464375" y="275229"/>
                    <a:pt x="464628" y="275123"/>
                    <a:pt x="464965" y="275123"/>
                  </a:cubicBezTo>
                  <a:cubicBezTo>
                    <a:pt x="469429" y="274487"/>
                    <a:pt x="473809" y="273992"/>
                    <a:pt x="478358" y="273533"/>
                  </a:cubicBezTo>
                  <a:cubicBezTo>
                    <a:pt x="479284" y="273427"/>
                    <a:pt x="480295" y="273357"/>
                    <a:pt x="481222" y="273251"/>
                  </a:cubicBezTo>
                  <a:cubicBezTo>
                    <a:pt x="482570" y="273145"/>
                    <a:pt x="483833" y="272968"/>
                    <a:pt x="485097" y="272862"/>
                  </a:cubicBezTo>
                  <a:cubicBezTo>
                    <a:pt x="489308" y="272509"/>
                    <a:pt x="493688" y="272297"/>
                    <a:pt x="497900" y="272014"/>
                  </a:cubicBezTo>
                  <a:cubicBezTo>
                    <a:pt x="499669" y="271944"/>
                    <a:pt x="501522" y="271838"/>
                    <a:pt x="503291" y="271732"/>
                  </a:cubicBezTo>
                  <a:cubicBezTo>
                    <a:pt x="503628" y="271732"/>
                    <a:pt x="503796" y="271732"/>
                    <a:pt x="504049" y="271732"/>
                  </a:cubicBezTo>
                  <a:cubicBezTo>
                    <a:pt x="510282" y="271449"/>
                    <a:pt x="516515" y="271273"/>
                    <a:pt x="522833" y="271273"/>
                  </a:cubicBezTo>
                  <a:cubicBezTo>
                    <a:pt x="522917" y="271273"/>
                    <a:pt x="522917" y="271273"/>
                    <a:pt x="523001" y="271273"/>
                  </a:cubicBezTo>
                  <a:cubicBezTo>
                    <a:pt x="555094" y="271273"/>
                    <a:pt x="587524" y="274946"/>
                    <a:pt x="619785" y="282081"/>
                  </a:cubicBezTo>
                  <a:cubicBezTo>
                    <a:pt x="665607" y="292113"/>
                    <a:pt x="711261" y="309279"/>
                    <a:pt x="755315" y="334075"/>
                  </a:cubicBezTo>
                  <a:cubicBezTo>
                    <a:pt x="762980" y="338314"/>
                    <a:pt x="770814" y="341952"/>
                    <a:pt x="780500" y="346826"/>
                  </a:cubicBezTo>
                  <a:lnTo>
                    <a:pt x="943744" y="56621"/>
                  </a:lnTo>
                  <a:lnTo>
                    <a:pt x="956378" y="34086"/>
                  </a:lnTo>
                  <a:cubicBezTo>
                    <a:pt x="957052" y="32744"/>
                    <a:pt x="957895" y="31719"/>
                    <a:pt x="958653" y="30518"/>
                  </a:cubicBezTo>
                  <a:cubicBezTo>
                    <a:pt x="959832" y="28646"/>
                    <a:pt x="960927" y="26668"/>
                    <a:pt x="962275" y="24973"/>
                  </a:cubicBezTo>
                  <a:cubicBezTo>
                    <a:pt x="962359" y="24796"/>
                    <a:pt x="962527" y="24690"/>
                    <a:pt x="962612" y="24514"/>
                  </a:cubicBezTo>
                  <a:cubicBezTo>
                    <a:pt x="964128" y="22430"/>
                    <a:pt x="965728" y="20663"/>
                    <a:pt x="967413" y="18791"/>
                  </a:cubicBezTo>
                  <a:cubicBezTo>
                    <a:pt x="967918" y="18120"/>
                    <a:pt x="968508" y="17449"/>
                    <a:pt x="969098" y="16813"/>
                  </a:cubicBezTo>
                  <a:cubicBezTo>
                    <a:pt x="969182" y="16707"/>
                    <a:pt x="969350" y="16531"/>
                    <a:pt x="969434" y="16425"/>
                  </a:cubicBezTo>
                  <a:cubicBezTo>
                    <a:pt x="971709" y="13988"/>
                    <a:pt x="974152" y="11833"/>
                    <a:pt x="976678" y="9749"/>
                  </a:cubicBezTo>
                  <a:cubicBezTo>
                    <a:pt x="976763" y="9678"/>
                    <a:pt x="976847" y="9572"/>
                    <a:pt x="976931" y="9466"/>
                  </a:cubicBezTo>
                  <a:cubicBezTo>
                    <a:pt x="978026" y="8619"/>
                    <a:pt x="979121" y="7877"/>
                    <a:pt x="980216" y="7135"/>
                  </a:cubicBezTo>
                  <a:cubicBezTo>
                    <a:pt x="981732" y="6111"/>
                    <a:pt x="983249" y="4875"/>
                    <a:pt x="984849" y="3956"/>
                  </a:cubicBezTo>
                  <a:cubicBezTo>
                    <a:pt x="984933" y="3956"/>
                    <a:pt x="985102" y="3850"/>
                    <a:pt x="985270" y="3744"/>
                  </a:cubicBezTo>
                  <a:cubicBezTo>
                    <a:pt x="987545" y="2437"/>
                    <a:pt x="989903" y="1236"/>
                    <a:pt x="992346" y="106"/>
                  </a:cubicBezTo>
                  <a:lnTo>
                    <a:pt x="1051224" y="106"/>
                  </a:lnTo>
                  <a:cubicBezTo>
                    <a:pt x="1055436" y="2049"/>
                    <a:pt x="1059648" y="4309"/>
                    <a:pt x="1063607" y="7241"/>
                  </a:cubicBezTo>
                  <a:lnTo>
                    <a:pt x="1132172" y="56586"/>
                  </a:lnTo>
                  <a:cubicBezTo>
                    <a:pt x="1135710" y="50228"/>
                    <a:pt x="1138826" y="44788"/>
                    <a:pt x="1141606" y="39702"/>
                  </a:cubicBezTo>
                  <a:cubicBezTo>
                    <a:pt x="1143459" y="36417"/>
                    <a:pt x="1145312" y="33309"/>
                    <a:pt x="1146997" y="30236"/>
                  </a:cubicBezTo>
                  <a:cubicBezTo>
                    <a:pt x="1152641" y="20169"/>
                    <a:pt x="1158200" y="10138"/>
                    <a:pt x="116359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F5B47E4-D14F-4B91-B4CC-56DB4BCCE4CE}"/>
                </a:ext>
              </a:extLst>
            </p:cNvPr>
            <p:cNvSpPr/>
            <p:nvPr/>
          </p:nvSpPr>
          <p:spPr>
            <a:xfrm>
              <a:off x="7584554" y="4059040"/>
              <a:ext cx="2077321" cy="816459"/>
            </a:xfrm>
            <a:custGeom>
              <a:avLst/>
              <a:gdLst>
                <a:gd name="connsiteX0" fmla="*/ 181107 w 1940943"/>
                <a:gd name="connsiteY0" fmla="*/ 0 h 762858"/>
                <a:gd name="connsiteX1" fmla="*/ 1748154 w 1940943"/>
                <a:gd name="connsiteY1" fmla="*/ 0 h 762858"/>
                <a:gd name="connsiteX2" fmla="*/ 1725042 w 1940943"/>
                <a:gd name="connsiteY2" fmla="*/ 41004 h 762858"/>
                <a:gd name="connsiteX3" fmla="*/ 1804376 w 1940943"/>
                <a:gd name="connsiteY3" fmla="*/ 125201 h 762858"/>
                <a:gd name="connsiteX4" fmla="*/ 1889488 w 1940943"/>
                <a:gd name="connsiteY4" fmla="*/ 762682 h 762858"/>
                <a:gd name="connsiteX5" fmla="*/ 957935 w 1940943"/>
                <a:gd name="connsiteY5" fmla="*/ 762682 h 762858"/>
                <a:gd name="connsiteX6" fmla="*/ 957385 w 1940943"/>
                <a:gd name="connsiteY6" fmla="*/ 761446 h 762858"/>
                <a:gd name="connsiteX7" fmla="*/ 954267 w 1940943"/>
                <a:gd name="connsiteY7" fmla="*/ 754594 h 762858"/>
                <a:gd name="connsiteX8" fmla="*/ 952249 w 1940943"/>
                <a:gd name="connsiteY8" fmla="*/ 750391 h 762858"/>
                <a:gd name="connsiteX9" fmla="*/ 948856 w 1940943"/>
                <a:gd name="connsiteY9" fmla="*/ 743716 h 762858"/>
                <a:gd name="connsiteX10" fmla="*/ 946746 w 1940943"/>
                <a:gd name="connsiteY10" fmla="*/ 739584 h 762858"/>
                <a:gd name="connsiteX11" fmla="*/ 942986 w 1940943"/>
                <a:gd name="connsiteY11" fmla="*/ 732909 h 762858"/>
                <a:gd name="connsiteX12" fmla="*/ 940876 w 1940943"/>
                <a:gd name="connsiteY12" fmla="*/ 729342 h 762858"/>
                <a:gd name="connsiteX13" fmla="*/ 936107 w 1940943"/>
                <a:gd name="connsiteY13" fmla="*/ 721749 h 762858"/>
                <a:gd name="connsiteX14" fmla="*/ 934640 w 1940943"/>
                <a:gd name="connsiteY14" fmla="*/ 719382 h 762858"/>
                <a:gd name="connsiteX15" fmla="*/ 927944 w 1940943"/>
                <a:gd name="connsiteY15" fmla="*/ 709811 h 762858"/>
                <a:gd name="connsiteX16" fmla="*/ 926110 w 1940943"/>
                <a:gd name="connsiteY16" fmla="*/ 707480 h 762858"/>
                <a:gd name="connsiteX17" fmla="*/ 920882 w 1940943"/>
                <a:gd name="connsiteY17" fmla="*/ 700629 h 762858"/>
                <a:gd name="connsiteX18" fmla="*/ 918131 w 1940943"/>
                <a:gd name="connsiteY18" fmla="*/ 697344 h 762858"/>
                <a:gd name="connsiteX19" fmla="*/ 913453 w 1940943"/>
                <a:gd name="connsiteY19" fmla="*/ 691799 h 762858"/>
                <a:gd name="connsiteX20" fmla="*/ 909968 w 1940943"/>
                <a:gd name="connsiteY20" fmla="*/ 687950 h 762858"/>
                <a:gd name="connsiteX21" fmla="*/ 905566 w 1940943"/>
                <a:gd name="connsiteY21" fmla="*/ 683182 h 762858"/>
                <a:gd name="connsiteX22" fmla="*/ 901531 w 1940943"/>
                <a:gd name="connsiteY22" fmla="*/ 679050 h 762858"/>
                <a:gd name="connsiteX23" fmla="*/ 897312 w 1940943"/>
                <a:gd name="connsiteY23" fmla="*/ 674918 h 762858"/>
                <a:gd name="connsiteX24" fmla="*/ 891625 w 1940943"/>
                <a:gd name="connsiteY24" fmla="*/ 669549 h 762858"/>
                <a:gd name="connsiteX25" fmla="*/ 887865 w 1940943"/>
                <a:gd name="connsiteY25" fmla="*/ 666265 h 762858"/>
                <a:gd name="connsiteX26" fmla="*/ 877776 w 1940943"/>
                <a:gd name="connsiteY26" fmla="*/ 658001 h 762858"/>
                <a:gd name="connsiteX27" fmla="*/ 876676 w 1940943"/>
                <a:gd name="connsiteY27" fmla="*/ 657153 h 762858"/>
                <a:gd name="connsiteX28" fmla="*/ 861451 w 1940943"/>
                <a:gd name="connsiteY28" fmla="*/ 646452 h 762858"/>
                <a:gd name="connsiteX29" fmla="*/ 857966 w 1940943"/>
                <a:gd name="connsiteY29" fmla="*/ 644227 h 762858"/>
                <a:gd name="connsiteX30" fmla="*/ 854572 w 1940943"/>
                <a:gd name="connsiteY30" fmla="*/ 642037 h 762858"/>
                <a:gd name="connsiteX31" fmla="*/ 848244 w 1940943"/>
                <a:gd name="connsiteY31" fmla="*/ 638399 h 762858"/>
                <a:gd name="connsiteX32" fmla="*/ 844759 w 1940943"/>
                <a:gd name="connsiteY32" fmla="*/ 636422 h 762858"/>
                <a:gd name="connsiteX33" fmla="*/ 839073 w 1940943"/>
                <a:gd name="connsiteY33" fmla="*/ 633526 h 762858"/>
                <a:gd name="connsiteX34" fmla="*/ 827792 w 1940943"/>
                <a:gd name="connsiteY34" fmla="*/ 628263 h 762858"/>
                <a:gd name="connsiteX35" fmla="*/ 824673 w 1940943"/>
                <a:gd name="connsiteY35" fmla="*/ 626851 h 762858"/>
                <a:gd name="connsiteX36" fmla="*/ 824215 w 1940943"/>
                <a:gd name="connsiteY36" fmla="*/ 626639 h 762858"/>
                <a:gd name="connsiteX37" fmla="*/ 819996 w 1940943"/>
                <a:gd name="connsiteY37" fmla="*/ 625049 h 762858"/>
                <a:gd name="connsiteX38" fmla="*/ 811008 w 1940943"/>
                <a:gd name="connsiteY38" fmla="*/ 621765 h 762858"/>
                <a:gd name="connsiteX39" fmla="*/ 809540 w 1940943"/>
                <a:gd name="connsiteY39" fmla="*/ 621306 h 762858"/>
                <a:gd name="connsiteX40" fmla="*/ 797434 w 1940943"/>
                <a:gd name="connsiteY40" fmla="*/ 617633 h 762858"/>
                <a:gd name="connsiteX41" fmla="*/ 792756 w 1940943"/>
                <a:gd name="connsiteY41" fmla="*/ 616432 h 762858"/>
                <a:gd name="connsiteX42" fmla="*/ 788813 w 1940943"/>
                <a:gd name="connsiteY42" fmla="*/ 615478 h 762858"/>
                <a:gd name="connsiteX43" fmla="*/ 781200 w 1940943"/>
                <a:gd name="connsiteY43" fmla="*/ 613995 h 762858"/>
                <a:gd name="connsiteX44" fmla="*/ 775789 w 1940943"/>
                <a:gd name="connsiteY44" fmla="*/ 613041 h 762858"/>
                <a:gd name="connsiteX45" fmla="*/ 766526 w 1940943"/>
                <a:gd name="connsiteY45" fmla="*/ 611735 h 762858"/>
                <a:gd name="connsiteX46" fmla="*/ 750567 w 1940943"/>
                <a:gd name="connsiteY46" fmla="*/ 610604 h 762858"/>
                <a:gd name="connsiteX47" fmla="*/ 741763 w 1940943"/>
                <a:gd name="connsiteY47" fmla="*/ 610322 h 762858"/>
                <a:gd name="connsiteX48" fmla="*/ 643260 w 1940943"/>
                <a:gd name="connsiteY48" fmla="*/ 634267 h 762858"/>
                <a:gd name="connsiteX49" fmla="*/ 525590 w 1940943"/>
                <a:gd name="connsiteY49" fmla="*/ 762858 h 762858"/>
                <a:gd name="connsiteX50" fmla="*/ 13268 w 1940943"/>
                <a:gd name="connsiteY50" fmla="*/ 762858 h 762858"/>
                <a:gd name="connsiteX51" fmla="*/ 13176 w 1940943"/>
                <a:gd name="connsiteY51" fmla="*/ 762858 h 762858"/>
                <a:gd name="connsiteX52" fmla="*/ 10700 w 1940943"/>
                <a:gd name="connsiteY52" fmla="*/ 746612 h 762858"/>
                <a:gd name="connsiteX53" fmla="*/ 9049 w 1940943"/>
                <a:gd name="connsiteY53" fmla="*/ 736299 h 762858"/>
                <a:gd name="connsiteX54" fmla="*/ 7765 w 1940943"/>
                <a:gd name="connsiteY54" fmla="*/ 727293 h 762858"/>
                <a:gd name="connsiteX55" fmla="*/ 6940 w 1940943"/>
                <a:gd name="connsiteY55" fmla="*/ 719665 h 762858"/>
                <a:gd name="connsiteX56" fmla="*/ 4830 w 1940943"/>
                <a:gd name="connsiteY56" fmla="*/ 701653 h 762858"/>
                <a:gd name="connsiteX57" fmla="*/ 4005 w 1940943"/>
                <a:gd name="connsiteY57" fmla="*/ 694519 h 762858"/>
                <a:gd name="connsiteX58" fmla="*/ 3821 w 1940943"/>
                <a:gd name="connsiteY58" fmla="*/ 691976 h 762858"/>
                <a:gd name="connsiteX59" fmla="*/ 3363 w 1940943"/>
                <a:gd name="connsiteY59" fmla="*/ 685407 h 762858"/>
                <a:gd name="connsiteX60" fmla="*/ 1528 w 1940943"/>
                <a:gd name="connsiteY60" fmla="*/ 661391 h 762858"/>
                <a:gd name="connsiteX61" fmla="*/ 1253 w 1940943"/>
                <a:gd name="connsiteY61" fmla="*/ 657259 h 762858"/>
                <a:gd name="connsiteX62" fmla="*/ 153 w 1940943"/>
                <a:gd name="connsiteY62" fmla="*/ 626285 h 762858"/>
                <a:gd name="connsiteX63" fmla="*/ 61 w 1940943"/>
                <a:gd name="connsiteY63" fmla="*/ 620281 h 762858"/>
                <a:gd name="connsiteX64" fmla="*/ 153 w 1940943"/>
                <a:gd name="connsiteY64" fmla="*/ 588814 h 762858"/>
                <a:gd name="connsiteX65" fmla="*/ 244 w 1940943"/>
                <a:gd name="connsiteY65" fmla="*/ 584434 h 762858"/>
                <a:gd name="connsiteX66" fmla="*/ 520 w 1940943"/>
                <a:gd name="connsiteY66" fmla="*/ 577830 h 762858"/>
                <a:gd name="connsiteX67" fmla="*/ 1437 w 1940943"/>
                <a:gd name="connsiteY67" fmla="*/ 556427 h 762858"/>
                <a:gd name="connsiteX68" fmla="*/ 1804 w 1940943"/>
                <a:gd name="connsiteY68" fmla="*/ 549682 h 762858"/>
                <a:gd name="connsiteX69" fmla="*/ 2721 w 1940943"/>
                <a:gd name="connsiteY69" fmla="*/ 539722 h 762858"/>
                <a:gd name="connsiteX70" fmla="*/ 4372 w 1940943"/>
                <a:gd name="connsiteY70" fmla="*/ 518814 h 762858"/>
                <a:gd name="connsiteX71" fmla="*/ 5014 w 1940943"/>
                <a:gd name="connsiteY71" fmla="*/ 512881 h 762858"/>
                <a:gd name="connsiteX72" fmla="*/ 6573 w 1940943"/>
                <a:gd name="connsiteY72" fmla="*/ 500979 h 762858"/>
                <a:gd name="connsiteX73" fmla="*/ 8407 w 1940943"/>
                <a:gd name="connsiteY73" fmla="*/ 485651 h 762858"/>
                <a:gd name="connsiteX74" fmla="*/ 9232 w 1940943"/>
                <a:gd name="connsiteY74" fmla="*/ 479753 h 762858"/>
                <a:gd name="connsiteX75" fmla="*/ 10241 w 1940943"/>
                <a:gd name="connsiteY75" fmla="*/ 474032 h 762858"/>
                <a:gd name="connsiteX76" fmla="*/ 14369 w 1940943"/>
                <a:gd name="connsiteY76" fmla="*/ 449239 h 762858"/>
                <a:gd name="connsiteX77" fmla="*/ 15653 w 1940943"/>
                <a:gd name="connsiteY77" fmla="*/ 442599 h 762858"/>
                <a:gd name="connsiteX78" fmla="*/ 17487 w 1940943"/>
                <a:gd name="connsiteY78" fmla="*/ 433487 h 762858"/>
                <a:gd name="connsiteX79" fmla="*/ 22073 w 1940943"/>
                <a:gd name="connsiteY79" fmla="*/ 412085 h 762858"/>
                <a:gd name="connsiteX80" fmla="*/ 22164 w 1940943"/>
                <a:gd name="connsiteY80" fmla="*/ 411590 h 762858"/>
                <a:gd name="connsiteX81" fmla="*/ 27667 w 1940943"/>
                <a:gd name="connsiteY81" fmla="*/ 389729 h 762858"/>
                <a:gd name="connsiteX82" fmla="*/ 30235 w 1940943"/>
                <a:gd name="connsiteY82" fmla="*/ 379981 h 762858"/>
                <a:gd name="connsiteX83" fmla="*/ 31152 w 1940943"/>
                <a:gd name="connsiteY83" fmla="*/ 376591 h 762858"/>
                <a:gd name="connsiteX84" fmla="*/ 34271 w 1940943"/>
                <a:gd name="connsiteY84" fmla="*/ 366172 h 762858"/>
                <a:gd name="connsiteX85" fmla="*/ 36197 w 1940943"/>
                <a:gd name="connsiteY85" fmla="*/ 359780 h 762858"/>
                <a:gd name="connsiteX86" fmla="*/ 39682 w 1940943"/>
                <a:gd name="connsiteY86" fmla="*/ 348337 h 762858"/>
                <a:gd name="connsiteX87" fmla="*/ 42892 w 1940943"/>
                <a:gd name="connsiteY87" fmla="*/ 338589 h 762858"/>
                <a:gd name="connsiteX88" fmla="*/ 43993 w 1940943"/>
                <a:gd name="connsiteY88" fmla="*/ 335305 h 762858"/>
                <a:gd name="connsiteX89" fmla="*/ 50780 w 1940943"/>
                <a:gd name="connsiteY89" fmla="*/ 316162 h 762858"/>
                <a:gd name="connsiteX90" fmla="*/ 53806 w 1940943"/>
                <a:gd name="connsiteY90" fmla="*/ 307898 h 762858"/>
                <a:gd name="connsiteX91" fmla="*/ 60960 w 1940943"/>
                <a:gd name="connsiteY91" fmla="*/ 289957 h 762858"/>
                <a:gd name="connsiteX92" fmla="*/ 66096 w 1940943"/>
                <a:gd name="connsiteY92" fmla="*/ 277384 h 762858"/>
                <a:gd name="connsiteX93" fmla="*/ 181107 w 1940943"/>
                <a:gd name="connsiteY93" fmla="*/ 0 h 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940943" h="762858">
                  <a:moveTo>
                    <a:pt x="181107" y="0"/>
                  </a:moveTo>
                  <a:lnTo>
                    <a:pt x="1748154" y="0"/>
                  </a:lnTo>
                  <a:lnTo>
                    <a:pt x="1725042" y="41004"/>
                  </a:lnTo>
                  <a:cubicBezTo>
                    <a:pt x="1752557" y="70105"/>
                    <a:pt x="1780163" y="96028"/>
                    <a:pt x="1804376" y="125201"/>
                  </a:cubicBezTo>
                  <a:cubicBezTo>
                    <a:pt x="1949103" y="299810"/>
                    <a:pt x="1981020" y="554556"/>
                    <a:pt x="1889488" y="762682"/>
                  </a:cubicBezTo>
                  <a:lnTo>
                    <a:pt x="957935" y="762682"/>
                  </a:lnTo>
                  <a:cubicBezTo>
                    <a:pt x="957752" y="762187"/>
                    <a:pt x="957569" y="761834"/>
                    <a:pt x="957385" y="761446"/>
                  </a:cubicBezTo>
                  <a:cubicBezTo>
                    <a:pt x="956376" y="759185"/>
                    <a:pt x="955367" y="756854"/>
                    <a:pt x="954267" y="754594"/>
                  </a:cubicBezTo>
                  <a:cubicBezTo>
                    <a:pt x="953625" y="753181"/>
                    <a:pt x="952891" y="751769"/>
                    <a:pt x="952249" y="750391"/>
                  </a:cubicBezTo>
                  <a:cubicBezTo>
                    <a:pt x="951148" y="748131"/>
                    <a:pt x="949956" y="745976"/>
                    <a:pt x="948856" y="743716"/>
                  </a:cubicBezTo>
                  <a:cubicBezTo>
                    <a:pt x="948214" y="742303"/>
                    <a:pt x="947480" y="740891"/>
                    <a:pt x="946746" y="739584"/>
                  </a:cubicBezTo>
                  <a:cubicBezTo>
                    <a:pt x="945462" y="737324"/>
                    <a:pt x="944270" y="735169"/>
                    <a:pt x="942986" y="732909"/>
                  </a:cubicBezTo>
                  <a:cubicBezTo>
                    <a:pt x="942252" y="731708"/>
                    <a:pt x="941610" y="730578"/>
                    <a:pt x="940876" y="729342"/>
                  </a:cubicBezTo>
                  <a:cubicBezTo>
                    <a:pt x="939317" y="726728"/>
                    <a:pt x="937666" y="724292"/>
                    <a:pt x="936107" y="721749"/>
                  </a:cubicBezTo>
                  <a:cubicBezTo>
                    <a:pt x="935649" y="721007"/>
                    <a:pt x="935098" y="720159"/>
                    <a:pt x="934640" y="719382"/>
                  </a:cubicBezTo>
                  <a:cubicBezTo>
                    <a:pt x="932439" y="716098"/>
                    <a:pt x="930146" y="712919"/>
                    <a:pt x="927944" y="709811"/>
                  </a:cubicBezTo>
                  <a:cubicBezTo>
                    <a:pt x="927394" y="709070"/>
                    <a:pt x="926752" y="708222"/>
                    <a:pt x="926110" y="707480"/>
                  </a:cubicBezTo>
                  <a:cubicBezTo>
                    <a:pt x="924459" y="705114"/>
                    <a:pt x="922717" y="702889"/>
                    <a:pt x="920882" y="700629"/>
                  </a:cubicBezTo>
                  <a:cubicBezTo>
                    <a:pt x="919965" y="699499"/>
                    <a:pt x="919140" y="698474"/>
                    <a:pt x="918131" y="697344"/>
                  </a:cubicBezTo>
                  <a:cubicBezTo>
                    <a:pt x="916572" y="695472"/>
                    <a:pt x="915104" y="693601"/>
                    <a:pt x="913453" y="691799"/>
                  </a:cubicBezTo>
                  <a:cubicBezTo>
                    <a:pt x="912353" y="690493"/>
                    <a:pt x="911161" y="689257"/>
                    <a:pt x="909968" y="687950"/>
                  </a:cubicBezTo>
                  <a:cubicBezTo>
                    <a:pt x="908593" y="686361"/>
                    <a:pt x="907125" y="684771"/>
                    <a:pt x="905566" y="683182"/>
                  </a:cubicBezTo>
                  <a:cubicBezTo>
                    <a:pt x="904190" y="681769"/>
                    <a:pt x="902906" y="680357"/>
                    <a:pt x="901531" y="679050"/>
                  </a:cubicBezTo>
                  <a:cubicBezTo>
                    <a:pt x="900155" y="677637"/>
                    <a:pt x="898779" y="676330"/>
                    <a:pt x="897312" y="674918"/>
                  </a:cubicBezTo>
                  <a:cubicBezTo>
                    <a:pt x="895477" y="673116"/>
                    <a:pt x="893551" y="671351"/>
                    <a:pt x="891625" y="669549"/>
                  </a:cubicBezTo>
                  <a:cubicBezTo>
                    <a:pt x="890433" y="668525"/>
                    <a:pt x="889057" y="667395"/>
                    <a:pt x="887865" y="666265"/>
                  </a:cubicBezTo>
                  <a:cubicBezTo>
                    <a:pt x="884563" y="663369"/>
                    <a:pt x="881170" y="660649"/>
                    <a:pt x="877776" y="658001"/>
                  </a:cubicBezTo>
                  <a:cubicBezTo>
                    <a:pt x="877410" y="657718"/>
                    <a:pt x="877043" y="657435"/>
                    <a:pt x="876676" y="657153"/>
                  </a:cubicBezTo>
                  <a:cubicBezTo>
                    <a:pt x="871815" y="653409"/>
                    <a:pt x="866679" y="649842"/>
                    <a:pt x="861451" y="646452"/>
                  </a:cubicBezTo>
                  <a:cubicBezTo>
                    <a:pt x="860350" y="645710"/>
                    <a:pt x="859158" y="644968"/>
                    <a:pt x="857966" y="644227"/>
                  </a:cubicBezTo>
                  <a:cubicBezTo>
                    <a:pt x="856865" y="643450"/>
                    <a:pt x="855673" y="642708"/>
                    <a:pt x="854572" y="642037"/>
                  </a:cubicBezTo>
                  <a:cubicBezTo>
                    <a:pt x="852463" y="640836"/>
                    <a:pt x="850354" y="639600"/>
                    <a:pt x="848244" y="638399"/>
                  </a:cubicBezTo>
                  <a:cubicBezTo>
                    <a:pt x="847143" y="637728"/>
                    <a:pt x="845859" y="637093"/>
                    <a:pt x="844759" y="636422"/>
                  </a:cubicBezTo>
                  <a:cubicBezTo>
                    <a:pt x="842925" y="635397"/>
                    <a:pt x="840907" y="634444"/>
                    <a:pt x="839073" y="633526"/>
                  </a:cubicBezTo>
                  <a:cubicBezTo>
                    <a:pt x="835404" y="631618"/>
                    <a:pt x="831644" y="629958"/>
                    <a:pt x="827792" y="628263"/>
                  </a:cubicBezTo>
                  <a:cubicBezTo>
                    <a:pt x="826783" y="627769"/>
                    <a:pt x="825682" y="627310"/>
                    <a:pt x="824673" y="626851"/>
                  </a:cubicBezTo>
                  <a:cubicBezTo>
                    <a:pt x="824490" y="626745"/>
                    <a:pt x="824398" y="626745"/>
                    <a:pt x="824215" y="626639"/>
                  </a:cubicBezTo>
                  <a:cubicBezTo>
                    <a:pt x="822839" y="626109"/>
                    <a:pt x="821371" y="625614"/>
                    <a:pt x="819996" y="625049"/>
                  </a:cubicBezTo>
                  <a:cubicBezTo>
                    <a:pt x="817061" y="623919"/>
                    <a:pt x="813943" y="622824"/>
                    <a:pt x="811008" y="621765"/>
                  </a:cubicBezTo>
                  <a:cubicBezTo>
                    <a:pt x="810549" y="621588"/>
                    <a:pt x="809999" y="621482"/>
                    <a:pt x="809540" y="621306"/>
                  </a:cubicBezTo>
                  <a:cubicBezTo>
                    <a:pt x="805505" y="619893"/>
                    <a:pt x="801469" y="618763"/>
                    <a:pt x="797434" y="617633"/>
                  </a:cubicBezTo>
                  <a:cubicBezTo>
                    <a:pt x="795875" y="617279"/>
                    <a:pt x="794315" y="616785"/>
                    <a:pt x="792756" y="616432"/>
                  </a:cubicBezTo>
                  <a:cubicBezTo>
                    <a:pt x="791472" y="616149"/>
                    <a:pt x="790097" y="615761"/>
                    <a:pt x="788813" y="615478"/>
                  </a:cubicBezTo>
                  <a:cubicBezTo>
                    <a:pt x="786245" y="614913"/>
                    <a:pt x="783768" y="614454"/>
                    <a:pt x="781200" y="613995"/>
                  </a:cubicBezTo>
                  <a:cubicBezTo>
                    <a:pt x="779458" y="613606"/>
                    <a:pt x="777532" y="613324"/>
                    <a:pt x="775789" y="613041"/>
                  </a:cubicBezTo>
                  <a:cubicBezTo>
                    <a:pt x="772671" y="612582"/>
                    <a:pt x="769552" y="612123"/>
                    <a:pt x="766526" y="611735"/>
                  </a:cubicBezTo>
                  <a:cubicBezTo>
                    <a:pt x="761206" y="611170"/>
                    <a:pt x="755887" y="610781"/>
                    <a:pt x="750567" y="610604"/>
                  </a:cubicBezTo>
                  <a:cubicBezTo>
                    <a:pt x="747632" y="610428"/>
                    <a:pt x="744697" y="610322"/>
                    <a:pt x="741763" y="610322"/>
                  </a:cubicBezTo>
                  <a:cubicBezTo>
                    <a:pt x="706727" y="610322"/>
                    <a:pt x="673343" y="618975"/>
                    <a:pt x="643260" y="634267"/>
                  </a:cubicBezTo>
                  <a:cubicBezTo>
                    <a:pt x="592083" y="660367"/>
                    <a:pt x="550353" y="705962"/>
                    <a:pt x="525590" y="762858"/>
                  </a:cubicBezTo>
                  <a:lnTo>
                    <a:pt x="13268" y="762858"/>
                  </a:lnTo>
                  <a:lnTo>
                    <a:pt x="13176" y="762858"/>
                  </a:lnTo>
                  <a:cubicBezTo>
                    <a:pt x="12259" y="757419"/>
                    <a:pt x="11525" y="752051"/>
                    <a:pt x="10700" y="746612"/>
                  </a:cubicBezTo>
                  <a:cubicBezTo>
                    <a:pt x="10150" y="743151"/>
                    <a:pt x="9508" y="739761"/>
                    <a:pt x="9049" y="736299"/>
                  </a:cubicBezTo>
                  <a:cubicBezTo>
                    <a:pt x="8590" y="733297"/>
                    <a:pt x="8132" y="730295"/>
                    <a:pt x="7765" y="727293"/>
                  </a:cubicBezTo>
                  <a:cubicBezTo>
                    <a:pt x="7490" y="724751"/>
                    <a:pt x="7215" y="722208"/>
                    <a:pt x="6940" y="719665"/>
                  </a:cubicBezTo>
                  <a:cubicBezTo>
                    <a:pt x="6206" y="713661"/>
                    <a:pt x="5472" y="707657"/>
                    <a:pt x="4830" y="701653"/>
                  </a:cubicBezTo>
                  <a:cubicBezTo>
                    <a:pt x="4555" y="699216"/>
                    <a:pt x="4188" y="696885"/>
                    <a:pt x="4005" y="694519"/>
                  </a:cubicBezTo>
                  <a:cubicBezTo>
                    <a:pt x="3913" y="693671"/>
                    <a:pt x="3913" y="692824"/>
                    <a:pt x="3821" y="691976"/>
                  </a:cubicBezTo>
                  <a:cubicBezTo>
                    <a:pt x="3638" y="689822"/>
                    <a:pt x="3546" y="687561"/>
                    <a:pt x="3363" y="685407"/>
                  </a:cubicBezTo>
                  <a:cubicBezTo>
                    <a:pt x="2721" y="677425"/>
                    <a:pt x="2079" y="669443"/>
                    <a:pt x="1528" y="661391"/>
                  </a:cubicBezTo>
                  <a:cubicBezTo>
                    <a:pt x="1437" y="660084"/>
                    <a:pt x="1345" y="658672"/>
                    <a:pt x="1253" y="657259"/>
                  </a:cubicBezTo>
                  <a:cubicBezTo>
                    <a:pt x="703" y="646946"/>
                    <a:pt x="336" y="636598"/>
                    <a:pt x="153" y="626285"/>
                  </a:cubicBezTo>
                  <a:cubicBezTo>
                    <a:pt x="153" y="624308"/>
                    <a:pt x="61" y="622259"/>
                    <a:pt x="61" y="620281"/>
                  </a:cubicBezTo>
                  <a:cubicBezTo>
                    <a:pt x="-31" y="609757"/>
                    <a:pt x="-31" y="599338"/>
                    <a:pt x="153" y="588814"/>
                  </a:cubicBezTo>
                  <a:cubicBezTo>
                    <a:pt x="153" y="587330"/>
                    <a:pt x="244" y="585918"/>
                    <a:pt x="244" y="584434"/>
                  </a:cubicBezTo>
                  <a:cubicBezTo>
                    <a:pt x="336" y="582245"/>
                    <a:pt x="428" y="580020"/>
                    <a:pt x="520" y="577830"/>
                  </a:cubicBezTo>
                  <a:cubicBezTo>
                    <a:pt x="795" y="570696"/>
                    <a:pt x="1070" y="563562"/>
                    <a:pt x="1437" y="556427"/>
                  </a:cubicBezTo>
                  <a:cubicBezTo>
                    <a:pt x="1528" y="554202"/>
                    <a:pt x="1620" y="551942"/>
                    <a:pt x="1804" y="549682"/>
                  </a:cubicBezTo>
                  <a:cubicBezTo>
                    <a:pt x="2170" y="546291"/>
                    <a:pt x="2446" y="543007"/>
                    <a:pt x="2721" y="539722"/>
                  </a:cubicBezTo>
                  <a:cubicBezTo>
                    <a:pt x="3179" y="532800"/>
                    <a:pt x="3730" y="525737"/>
                    <a:pt x="4372" y="518814"/>
                  </a:cubicBezTo>
                  <a:cubicBezTo>
                    <a:pt x="4555" y="516837"/>
                    <a:pt x="4830" y="514859"/>
                    <a:pt x="5014" y="512881"/>
                  </a:cubicBezTo>
                  <a:cubicBezTo>
                    <a:pt x="5472" y="508855"/>
                    <a:pt x="6114" y="504899"/>
                    <a:pt x="6573" y="500979"/>
                  </a:cubicBezTo>
                  <a:cubicBezTo>
                    <a:pt x="7123" y="495893"/>
                    <a:pt x="7673" y="490737"/>
                    <a:pt x="8407" y="485651"/>
                  </a:cubicBezTo>
                  <a:cubicBezTo>
                    <a:pt x="8682" y="483709"/>
                    <a:pt x="8957" y="481731"/>
                    <a:pt x="9232" y="479753"/>
                  </a:cubicBezTo>
                  <a:cubicBezTo>
                    <a:pt x="9508" y="477881"/>
                    <a:pt x="9966" y="475904"/>
                    <a:pt x="10241" y="474032"/>
                  </a:cubicBezTo>
                  <a:cubicBezTo>
                    <a:pt x="11525" y="465767"/>
                    <a:pt x="12809" y="457503"/>
                    <a:pt x="14369" y="449239"/>
                  </a:cubicBezTo>
                  <a:cubicBezTo>
                    <a:pt x="14827" y="446979"/>
                    <a:pt x="15194" y="444824"/>
                    <a:pt x="15653" y="442599"/>
                  </a:cubicBezTo>
                  <a:cubicBezTo>
                    <a:pt x="16203" y="439597"/>
                    <a:pt x="16937" y="436489"/>
                    <a:pt x="17487" y="433487"/>
                  </a:cubicBezTo>
                  <a:cubicBezTo>
                    <a:pt x="19046" y="426353"/>
                    <a:pt x="20330" y="419219"/>
                    <a:pt x="22073" y="412085"/>
                  </a:cubicBezTo>
                  <a:cubicBezTo>
                    <a:pt x="22073" y="411873"/>
                    <a:pt x="22164" y="411802"/>
                    <a:pt x="22164" y="411590"/>
                  </a:cubicBezTo>
                  <a:cubicBezTo>
                    <a:pt x="23815" y="404280"/>
                    <a:pt x="25741" y="397075"/>
                    <a:pt x="27667" y="389729"/>
                  </a:cubicBezTo>
                  <a:cubicBezTo>
                    <a:pt x="28584" y="386550"/>
                    <a:pt x="29318" y="383266"/>
                    <a:pt x="30235" y="379981"/>
                  </a:cubicBezTo>
                  <a:cubicBezTo>
                    <a:pt x="30602" y="378851"/>
                    <a:pt x="30877" y="377721"/>
                    <a:pt x="31152" y="376591"/>
                  </a:cubicBezTo>
                  <a:cubicBezTo>
                    <a:pt x="32070" y="373130"/>
                    <a:pt x="33170" y="369633"/>
                    <a:pt x="34271" y="366172"/>
                  </a:cubicBezTo>
                  <a:cubicBezTo>
                    <a:pt x="34913" y="364018"/>
                    <a:pt x="35555" y="361934"/>
                    <a:pt x="36197" y="359780"/>
                  </a:cubicBezTo>
                  <a:cubicBezTo>
                    <a:pt x="37389" y="355930"/>
                    <a:pt x="38490" y="352080"/>
                    <a:pt x="39682" y="348337"/>
                  </a:cubicBezTo>
                  <a:cubicBezTo>
                    <a:pt x="40691" y="345052"/>
                    <a:pt x="41700" y="341874"/>
                    <a:pt x="42892" y="338589"/>
                  </a:cubicBezTo>
                  <a:cubicBezTo>
                    <a:pt x="43259" y="337459"/>
                    <a:pt x="43626" y="336435"/>
                    <a:pt x="43993" y="335305"/>
                  </a:cubicBezTo>
                  <a:cubicBezTo>
                    <a:pt x="46194" y="328912"/>
                    <a:pt x="48395" y="322520"/>
                    <a:pt x="50780" y="316162"/>
                  </a:cubicBezTo>
                  <a:cubicBezTo>
                    <a:pt x="51697" y="313408"/>
                    <a:pt x="52706" y="310618"/>
                    <a:pt x="53806" y="307898"/>
                  </a:cubicBezTo>
                  <a:cubicBezTo>
                    <a:pt x="56007" y="301894"/>
                    <a:pt x="58575" y="295961"/>
                    <a:pt x="60960" y="289957"/>
                  </a:cubicBezTo>
                  <a:cubicBezTo>
                    <a:pt x="62703" y="285825"/>
                    <a:pt x="64262" y="281516"/>
                    <a:pt x="66096" y="277384"/>
                  </a:cubicBezTo>
                  <a:cubicBezTo>
                    <a:pt x="105534" y="185594"/>
                    <a:pt x="143412" y="92850"/>
                    <a:pt x="181107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9" name="Shape">
              <a:extLst>
                <a:ext uri="{FF2B5EF4-FFF2-40B4-BE49-F238E27FC236}">
                  <a16:creationId xmlns:a16="http://schemas.microsoft.com/office/drawing/2014/main" id="{3499F116-7568-414E-B7D0-7378234A4EAF}"/>
                </a:ext>
              </a:extLst>
            </p:cNvPr>
            <p:cNvSpPr/>
            <p:nvPr/>
          </p:nvSpPr>
          <p:spPr>
            <a:xfrm>
              <a:off x="9824839" y="1637890"/>
              <a:ext cx="233577" cy="12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8" y="20633"/>
                  </a:moveTo>
                  <a:cubicBezTo>
                    <a:pt x="21321" y="19207"/>
                    <a:pt x="21154" y="17782"/>
                    <a:pt x="20987" y="16391"/>
                  </a:cubicBezTo>
                  <a:cubicBezTo>
                    <a:pt x="20829" y="15084"/>
                    <a:pt x="20671" y="13778"/>
                    <a:pt x="20522" y="12488"/>
                  </a:cubicBezTo>
                  <a:cubicBezTo>
                    <a:pt x="20457" y="11962"/>
                    <a:pt x="20402" y="11436"/>
                    <a:pt x="20346" y="10893"/>
                  </a:cubicBezTo>
                  <a:cubicBezTo>
                    <a:pt x="20234" y="9943"/>
                    <a:pt x="20123" y="8993"/>
                    <a:pt x="20020" y="8043"/>
                  </a:cubicBezTo>
                  <a:cubicBezTo>
                    <a:pt x="19955" y="7449"/>
                    <a:pt x="19900" y="6855"/>
                    <a:pt x="19844" y="6261"/>
                  </a:cubicBezTo>
                  <a:cubicBezTo>
                    <a:pt x="19760" y="5413"/>
                    <a:pt x="19668" y="4547"/>
                    <a:pt x="19584" y="3682"/>
                  </a:cubicBezTo>
                  <a:cubicBezTo>
                    <a:pt x="19584" y="3631"/>
                    <a:pt x="19575" y="3597"/>
                    <a:pt x="19575" y="3546"/>
                  </a:cubicBezTo>
                  <a:cubicBezTo>
                    <a:pt x="19575" y="3546"/>
                    <a:pt x="19575" y="3546"/>
                    <a:pt x="19575" y="3546"/>
                  </a:cubicBezTo>
                  <a:cubicBezTo>
                    <a:pt x="19575" y="3546"/>
                    <a:pt x="19575" y="3546"/>
                    <a:pt x="19575" y="3546"/>
                  </a:cubicBezTo>
                  <a:cubicBezTo>
                    <a:pt x="19565" y="3427"/>
                    <a:pt x="19556" y="3292"/>
                    <a:pt x="19547" y="3173"/>
                  </a:cubicBezTo>
                  <a:cubicBezTo>
                    <a:pt x="19547" y="3122"/>
                    <a:pt x="19547" y="3071"/>
                    <a:pt x="19547" y="3020"/>
                  </a:cubicBezTo>
                  <a:cubicBezTo>
                    <a:pt x="19537" y="2901"/>
                    <a:pt x="19537" y="2766"/>
                    <a:pt x="19537" y="2647"/>
                  </a:cubicBezTo>
                  <a:cubicBezTo>
                    <a:pt x="19537" y="2579"/>
                    <a:pt x="19528" y="2511"/>
                    <a:pt x="19528" y="2443"/>
                  </a:cubicBezTo>
                  <a:cubicBezTo>
                    <a:pt x="19528" y="2409"/>
                    <a:pt x="19528" y="2376"/>
                    <a:pt x="19528" y="2342"/>
                  </a:cubicBezTo>
                  <a:cubicBezTo>
                    <a:pt x="19528" y="2002"/>
                    <a:pt x="19537" y="1646"/>
                    <a:pt x="19556" y="1290"/>
                  </a:cubicBezTo>
                  <a:cubicBezTo>
                    <a:pt x="19556" y="1222"/>
                    <a:pt x="19565" y="1171"/>
                    <a:pt x="19565" y="1103"/>
                  </a:cubicBezTo>
                  <a:cubicBezTo>
                    <a:pt x="19584" y="781"/>
                    <a:pt x="19612" y="458"/>
                    <a:pt x="19649" y="136"/>
                  </a:cubicBezTo>
                  <a:cubicBezTo>
                    <a:pt x="19658" y="85"/>
                    <a:pt x="19658" y="51"/>
                    <a:pt x="19658" y="0"/>
                  </a:cubicBezTo>
                  <a:lnTo>
                    <a:pt x="139" y="0"/>
                  </a:lnTo>
                  <a:cubicBezTo>
                    <a:pt x="46" y="814"/>
                    <a:pt x="0" y="1663"/>
                    <a:pt x="0" y="2443"/>
                  </a:cubicBezTo>
                  <a:cubicBezTo>
                    <a:pt x="0" y="2698"/>
                    <a:pt x="9" y="2935"/>
                    <a:pt x="19" y="3173"/>
                  </a:cubicBezTo>
                  <a:cubicBezTo>
                    <a:pt x="28" y="3309"/>
                    <a:pt x="37" y="3428"/>
                    <a:pt x="46" y="3563"/>
                  </a:cubicBezTo>
                  <a:cubicBezTo>
                    <a:pt x="46" y="3614"/>
                    <a:pt x="56" y="3665"/>
                    <a:pt x="56" y="3716"/>
                  </a:cubicBezTo>
                  <a:cubicBezTo>
                    <a:pt x="604" y="9587"/>
                    <a:pt x="1356" y="15373"/>
                    <a:pt x="2081" y="21600"/>
                  </a:cubicBezTo>
                  <a:lnTo>
                    <a:pt x="21600" y="21600"/>
                  </a:lnTo>
                  <a:cubicBezTo>
                    <a:pt x="21563" y="21261"/>
                    <a:pt x="21526" y="20955"/>
                    <a:pt x="21488" y="206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0" name="Shape">
              <a:extLst>
                <a:ext uri="{FF2B5EF4-FFF2-40B4-BE49-F238E27FC236}">
                  <a16:creationId xmlns:a16="http://schemas.microsoft.com/office/drawing/2014/main" id="{E917965A-C5E7-499A-89AC-6D87A59454DF}"/>
                </a:ext>
              </a:extLst>
            </p:cNvPr>
            <p:cNvSpPr/>
            <p:nvPr/>
          </p:nvSpPr>
          <p:spPr>
            <a:xfrm>
              <a:off x="9282341" y="2632469"/>
              <a:ext cx="233478" cy="11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4" y="6150"/>
                  </a:moveTo>
                  <a:cubicBezTo>
                    <a:pt x="19983" y="5088"/>
                    <a:pt x="19871" y="4025"/>
                    <a:pt x="19741" y="2982"/>
                  </a:cubicBezTo>
                  <a:cubicBezTo>
                    <a:pt x="19741" y="2982"/>
                    <a:pt x="19741" y="2982"/>
                    <a:pt x="19741" y="2982"/>
                  </a:cubicBezTo>
                  <a:cubicBezTo>
                    <a:pt x="19732" y="2907"/>
                    <a:pt x="19723" y="2833"/>
                    <a:pt x="19713" y="2758"/>
                  </a:cubicBezTo>
                  <a:cubicBezTo>
                    <a:pt x="19685" y="2479"/>
                    <a:pt x="19657" y="2199"/>
                    <a:pt x="19630" y="1920"/>
                  </a:cubicBezTo>
                  <a:cubicBezTo>
                    <a:pt x="19630" y="1901"/>
                    <a:pt x="19630" y="1864"/>
                    <a:pt x="19620" y="1845"/>
                  </a:cubicBezTo>
                  <a:cubicBezTo>
                    <a:pt x="19611" y="1771"/>
                    <a:pt x="19611" y="1696"/>
                    <a:pt x="19602" y="1621"/>
                  </a:cubicBezTo>
                  <a:cubicBezTo>
                    <a:pt x="19592" y="1435"/>
                    <a:pt x="19574" y="1249"/>
                    <a:pt x="19564" y="1081"/>
                  </a:cubicBezTo>
                  <a:cubicBezTo>
                    <a:pt x="19564" y="1006"/>
                    <a:pt x="19564" y="932"/>
                    <a:pt x="19555" y="857"/>
                  </a:cubicBezTo>
                  <a:cubicBezTo>
                    <a:pt x="19546" y="690"/>
                    <a:pt x="19546" y="503"/>
                    <a:pt x="19536" y="335"/>
                  </a:cubicBezTo>
                  <a:cubicBezTo>
                    <a:pt x="19536" y="224"/>
                    <a:pt x="19527" y="112"/>
                    <a:pt x="19527" y="0"/>
                  </a:cubicBezTo>
                  <a:lnTo>
                    <a:pt x="0" y="0"/>
                  </a:lnTo>
                  <a:cubicBezTo>
                    <a:pt x="0" y="354"/>
                    <a:pt x="9" y="708"/>
                    <a:pt x="28" y="1081"/>
                  </a:cubicBezTo>
                  <a:cubicBezTo>
                    <a:pt x="37" y="1361"/>
                    <a:pt x="65" y="1640"/>
                    <a:pt x="84" y="1938"/>
                  </a:cubicBezTo>
                  <a:cubicBezTo>
                    <a:pt x="102" y="2218"/>
                    <a:pt x="130" y="2497"/>
                    <a:pt x="167" y="2777"/>
                  </a:cubicBezTo>
                  <a:cubicBezTo>
                    <a:pt x="177" y="2851"/>
                    <a:pt x="186" y="2926"/>
                    <a:pt x="195" y="3001"/>
                  </a:cubicBezTo>
                  <a:cubicBezTo>
                    <a:pt x="288" y="3783"/>
                    <a:pt x="372" y="4566"/>
                    <a:pt x="465" y="5349"/>
                  </a:cubicBezTo>
                  <a:cubicBezTo>
                    <a:pt x="1041" y="10623"/>
                    <a:pt x="1524" y="15990"/>
                    <a:pt x="2073" y="21600"/>
                  </a:cubicBezTo>
                  <a:lnTo>
                    <a:pt x="21600" y="21600"/>
                  </a:lnTo>
                  <a:cubicBezTo>
                    <a:pt x="21600" y="21600"/>
                    <a:pt x="21600" y="21600"/>
                    <a:pt x="21600" y="21600"/>
                  </a:cubicBezTo>
                  <a:cubicBezTo>
                    <a:pt x="21312" y="18730"/>
                    <a:pt x="21052" y="15916"/>
                    <a:pt x="20782" y="13158"/>
                  </a:cubicBezTo>
                  <a:cubicBezTo>
                    <a:pt x="20578" y="10791"/>
                    <a:pt x="20336" y="8461"/>
                    <a:pt x="20094" y="61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B8DA660-D581-4609-AD8D-80B2025A41F7}"/>
                </a:ext>
              </a:extLst>
            </p:cNvPr>
            <p:cNvSpPr/>
            <p:nvPr/>
          </p:nvSpPr>
          <p:spPr>
            <a:xfrm>
              <a:off x="9282327" y="2270805"/>
              <a:ext cx="407208" cy="362267"/>
            </a:xfrm>
            <a:custGeom>
              <a:avLst/>
              <a:gdLst>
                <a:gd name="connsiteX0" fmla="*/ 183257 w 380474"/>
                <a:gd name="connsiteY0" fmla="*/ 0 h 338484"/>
                <a:gd name="connsiteX1" fmla="*/ 380474 w 380474"/>
                <a:gd name="connsiteY1" fmla="*/ 0 h 338484"/>
                <a:gd name="connsiteX2" fmla="*/ 235830 w 380474"/>
                <a:gd name="connsiteY2" fmla="*/ 255885 h 338484"/>
                <a:gd name="connsiteX3" fmla="*/ 205685 w 380474"/>
                <a:gd name="connsiteY3" fmla="*/ 309196 h 338484"/>
                <a:gd name="connsiteX4" fmla="*/ 204276 w 380474"/>
                <a:gd name="connsiteY4" fmla="*/ 311829 h 338484"/>
                <a:gd name="connsiteX5" fmla="*/ 203148 w 380474"/>
                <a:gd name="connsiteY5" fmla="*/ 314085 h 338484"/>
                <a:gd name="connsiteX6" fmla="*/ 202778 w 380474"/>
                <a:gd name="connsiteY6" fmla="*/ 314931 h 338484"/>
                <a:gd name="connsiteX7" fmla="*/ 202584 w 380474"/>
                <a:gd name="connsiteY7" fmla="*/ 315307 h 338484"/>
                <a:gd name="connsiteX8" fmla="*/ 201087 w 380474"/>
                <a:gd name="connsiteY8" fmla="*/ 318771 h 338484"/>
                <a:gd name="connsiteX9" fmla="*/ 200805 w 380474"/>
                <a:gd name="connsiteY9" fmla="*/ 319523 h 338484"/>
                <a:gd name="connsiteX10" fmla="*/ 200347 w 380474"/>
                <a:gd name="connsiteY10" fmla="*/ 320745 h 338484"/>
                <a:gd name="connsiteX11" fmla="*/ 199677 w 380474"/>
                <a:gd name="connsiteY11" fmla="*/ 322532 h 338484"/>
                <a:gd name="connsiteX12" fmla="*/ 199307 w 380474"/>
                <a:gd name="connsiteY12" fmla="*/ 324036 h 338484"/>
                <a:gd name="connsiteX13" fmla="*/ 198656 w 380474"/>
                <a:gd name="connsiteY13" fmla="*/ 326371 h 338484"/>
                <a:gd name="connsiteX14" fmla="*/ 198374 w 380474"/>
                <a:gd name="connsiteY14" fmla="*/ 327593 h 338484"/>
                <a:gd name="connsiteX15" fmla="*/ 198092 w 380474"/>
                <a:gd name="connsiteY15" fmla="*/ 329192 h 338484"/>
                <a:gd name="connsiteX16" fmla="*/ 197704 w 380474"/>
                <a:gd name="connsiteY16" fmla="*/ 331918 h 338484"/>
                <a:gd name="connsiteX17" fmla="*/ 197422 w 380474"/>
                <a:gd name="connsiteY17" fmla="*/ 334629 h 338484"/>
                <a:gd name="connsiteX18" fmla="*/ 197334 w 380474"/>
                <a:gd name="connsiteY18" fmla="*/ 337356 h 338484"/>
                <a:gd name="connsiteX19" fmla="*/ 197246 w 380474"/>
                <a:gd name="connsiteY19" fmla="*/ 338484 h 338484"/>
                <a:gd name="connsiteX20" fmla="*/ 12 w 380474"/>
                <a:gd name="connsiteY20" fmla="*/ 338484 h 338484"/>
                <a:gd name="connsiteX21" fmla="*/ 1051 w 380474"/>
                <a:gd name="connsiteY21" fmla="*/ 327593 h 338484"/>
                <a:gd name="connsiteX22" fmla="*/ 2373 w 380474"/>
                <a:gd name="connsiteY22" fmla="*/ 322532 h 338484"/>
                <a:gd name="connsiteX23" fmla="*/ 3677 w 380474"/>
                <a:gd name="connsiteY23" fmla="*/ 318771 h 338484"/>
                <a:gd name="connsiteX24" fmla="*/ 5174 w 380474"/>
                <a:gd name="connsiteY24" fmla="*/ 315292 h 338484"/>
                <a:gd name="connsiteX25" fmla="*/ 6865 w 380474"/>
                <a:gd name="connsiteY25" fmla="*/ 311829 h 338484"/>
                <a:gd name="connsiteX26" fmla="*/ 8275 w 380474"/>
                <a:gd name="connsiteY26" fmla="*/ 309196 h 338484"/>
                <a:gd name="connsiteX27" fmla="*/ 183257 w 380474"/>
                <a:gd name="connsiteY27" fmla="*/ 0 h 33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0474" h="338484">
                  <a:moveTo>
                    <a:pt x="183257" y="0"/>
                  </a:moveTo>
                  <a:lnTo>
                    <a:pt x="380474" y="0"/>
                  </a:lnTo>
                  <a:cubicBezTo>
                    <a:pt x="332218" y="85232"/>
                    <a:pt x="284068" y="170652"/>
                    <a:pt x="235830" y="255885"/>
                  </a:cubicBezTo>
                  <a:cubicBezTo>
                    <a:pt x="225770" y="273718"/>
                    <a:pt x="215728" y="291457"/>
                    <a:pt x="205685" y="309196"/>
                  </a:cubicBezTo>
                  <a:cubicBezTo>
                    <a:pt x="205227" y="310042"/>
                    <a:pt x="204751" y="310982"/>
                    <a:pt x="204276" y="311829"/>
                  </a:cubicBezTo>
                  <a:cubicBezTo>
                    <a:pt x="203818" y="312581"/>
                    <a:pt x="203536" y="313333"/>
                    <a:pt x="203148" y="314085"/>
                  </a:cubicBezTo>
                  <a:cubicBezTo>
                    <a:pt x="203060" y="314367"/>
                    <a:pt x="202866" y="314649"/>
                    <a:pt x="202778" y="314931"/>
                  </a:cubicBezTo>
                  <a:cubicBezTo>
                    <a:pt x="202690" y="315025"/>
                    <a:pt x="202690" y="315213"/>
                    <a:pt x="202584" y="315307"/>
                  </a:cubicBezTo>
                  <a:cubicBezTo>
                    <a:pt x="202038" y="316420"/>
                    <a:pt x="201563" y="317642"/>
                    <a:pt x="201087" y="318771"/>
                  </a:cubicBezTo>
                  <a:cubicBezTo>
                    <a:pt x="200999" y="319053"/>
                    <a:pt x="200911" y="319241"/>
                    <a:pt x="200805" y="319523"/>
                  </a:cubicBezTo>
                  <a:cubicBezTo>
                    <a:pt x="200629" y="319899"/>
                    <a:pt x="200523" y="320369"/>
                    <a:pt x="200347" y="320745"/>
                  </a:cubicBezTo>
                  <a:cubicBezTo>
                    <a:pt x="200065" y="321309"/>
                    <a:pt x="199871" y="321967"/>
                    <a:pt x="199677" y="322532"/>
                  </a:cubicBezTo>
                  <a:cubicBezTo>
                    <a:pt x="199501" y="323002"/>
                    <a:pt x="199396" y="323566"/>
                    <a:pt x="199307" y="324036"/>
                  </a:cubicBezTo>
                  <a:cubicBezTo>
                    <a:pt x="199026" y="324788"/>
                    <a:pt x="198832" y="325619"/>
                    <a:pt x="198656" y="326371"/>
                  </a:cubicBezTo>
                  <a:cubicBezTo>
                    <a:pt x="198550" y="326841"/>
                    <a:pt x="198462" y="327217"/>
                    <a:pt x="198374" y="327593"/>
                  </a:cubicBezTo>
                  <a:cubicBezTo>
                    <a:pt x="198180" y="328157"/>
                    <a:pt x="198180" y="328627"/>
                    <a:pt x="198092" y="329192"/>
                  </a:cubicBezTo>
                  <a:cubicBezTo>
                    <a:pt x="197986" y="330132"/>
                    <a:pt x="197810" y="330978"/>
                    <a:pt x="197704" y="331918"/>
                  </a:cubicBezTo>
                  <a:cubicBezTo>
                    <a:pt x="197528" y="332858"/>
                    <a:pt x="197528" y="333705"/>
                    <a:pt x="197422" y="334629"/>
                  </a:cubicBezTo>
                  <a:cubicBezTo>
                    <a:pt x="197422" y="335475"/>
                    <a:pt x="197334" y="336416"/>
                    <a:pt x="197334" y="337356"/>
                  </a:cubicBezTo>
                  <a:cubicBezTo>
                    <a:pt x="197246" y="337732"/>
                    <a:pt x="197246" y="338108"/>
                    <a:pt x="197246" y="338484"/>
                  </a:cubicBezTo>
                  <a:lnTo>
                    <a:pt x="12" y="338484"/>
                  </a:lnTo>
                  <a:cubicBezTo>
                    <a:pt x="-76" y="334723"/>
                    <a:pt x="294" y="331166"/>
                    <a:pt x="1051" y="327593"/>
                  </a:cubicBezTo>
                  <a:cubicBezTo>
                    <a:pt x="1421" y="325901"/>
                    <a:pt x="1809" y="324224"/>
                    <a:pt x="2373" y="322532"/>
                  </a:cubicBezTo>
                  <a:cubicBezTo>
                    <a:pt x="2743" y="321309"/>
                    <a:pt x="3201" y="319993"/>
                    <a:pt x="3677" y="318771"/>
                  </a:cubicBezTo>
                  <a:cubicBezTo>
                    <a:pt x="4152" y="317642"/>
                    <a:pt x="4610" y="316420"/>
                    <a:pt x="5174" y="315292"/>
                  </a:cubicBezTo>
                  <a:cubicBezTo>
                    <a:pt x="5738" y="314179"/>
                    <a:pt x="6302" y="312957"/>
                    <a:pt x="6865" y="311829"/>
                  </a:cubicBezTo>
                  <a:cubicBezTo>
                    <a:pt x="7341" y="310982"/>
                    <a:pt x="7799" y="310042"/>
                    <a:pt x="8275" y="309196"/>
                  </a:cubicBezTo>
                  <a:cubicBezTo>
                    <a:pt x="66749" y="206319"/>
                    <a:pt x="124765" y="103159"/>
                    <a:pt x="183257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45880D9-444B-46B6-A657-C29D6F87970E}"/>
                </a:ext>
              </a:extLst>
            </p:cNvPr>
            <p:cNvSpPr/>
            <p:nvPr/>
          </p:nvSpPr>
          <p:spPr>
            <a:xfrm>
              <a:off x="8890535" y="2753025"/>
              <a:ext cx="617041" cy="330823"/>
            </a:xfrm>
            <a:custGeom>
              <a:avLst/>
              <a:gdLst>
                <a:gd name="connsiteX0" fmla="*/ 379320 w 576532"/>
                <a:gd name="connsiteY0" fmla="*/ 0 h 309104"/>
                <a:gd name="connsiteX1" fmla="*/ 576532 w 576532"/>
                <a:gd name="connsiteY1" fmla="*/ 0 h 309104"/>
                <a:gd name="connsiteX2" fmla="*/ 520686 w 576532"/>
                <a:gd name="connsiteY2" fmla="*/ 13892 h 309104"/>
                <a:gd name="connsiteX3" fmla="*/ 465582 w 576532"/>
                <a:gd name="connsiteY3" fmla="*/ 27597 h 309104"/>
                <a:gd name="connsiteX4" fmla="*/ 356590 w 576532"/>
                <a:gd name="connsiteY4" fmla="*/ 53975 h 309104"/>
                <a:gd name="connsiteX5" fmla="*/ 355106 w 576532"/>
                <a:gd name="connsiteY5" fmla="*/ 54349 h 309104"/>
                <a:gd name="connsiteX6" fmla="*/ 352283 w 576532"/>
                <a:gd name="connsiteY6" fmla="*/ 55195 h 309104"/>
                <a:gd name="connsiteX7" fmla="*/ 351809 w 576532"/>
                <a:gd name="connsiteY7" fmla="*/ 55382 h 309104"/>
                <a:gd name="connsiteX8" fmla="*/ 351253 w 576532"/>
                <a:gd name="connsiteY8" fmla="*/ 55569 h 309104"/>
                <a:gd name="connsiteX9" fmla="*/ 349645 w 576532"/>
                <a:gd name="connsiteY9" fmla="*/ 56134 h 309104"/>
                <a:gd name="connsiteX10" fmla="*/ 347399 w 576532"/>
                <a:gd name="connsiteY10" fmla="*/ 57166 h 309104"/>
                <a:gd name="connsiteX11" fmla="*/ 346925 w 576532"/>
                <a:gd name="connsiteY11" fmla="*/ 57354 h 309104"/>
                <a:gd name="connsiteX12" fmla="*/ 346554 w 576532"/>
                <a:gd name="connsiteY12" fmla="*/ 57541 h 309104"/>
                <a:gd name="connsiteX13" fmla="*/ 345236 w 576532"/>
                <a:gd name="connsiteY13" fmla="*/ 58199 h 309104"/>
                <a:gd name="connsiteX14" fmla="*/ 343278 w 576532"/>
                <a:gd name="connsiteY14" fmla="*/ 59325 h 309104"/>
                <a:gd name="connsiteX15" fmla="*/ 342433 w 576532"/>
                <a:gd name="connsiteY15" fmla="*/ 59793 h 309104"/>
                <a:gd name="connsiteX16" fmla="*/ 342041 w 576532"/>
                <a:gd name="connsiteY16" fmla="*/ 60077 h 309104"/>
                <a:gd name="connsiteX17" fmla="*/ 341382 w 576532"/>
                <a:gd name="connsiteY17" fmla="*/ 60451 h 309104"/>
                <a:gd name="connsiteX18" fmla="*/ 339610 w 576532"/>
                <a:gd name="connsiteY18" fmla="*/ 61671 h 309104"/>
                <a:gd name="connsiteX19" fmla="*/ 338023 w 576532"/>
                <a:gd name="connsiteY19" fmla="*/ 62891 h 309104"/>
                <a:gd name="connsiteX20" fmla="*/ 337920 w 576532"/>
                <a:gd name="connsiteY20" fmla="*/ 62891 h 309104"/>
                <a:gd name="connsiteX21" fmla="*/ 337817 w 576532"/>
                <a:gd name="connsiteY21" fmla="*/ 62891 h 309104"/>
                <a:gd name="connsiteX22" fmla="*/ 336127 w 576532"/>
                <a:gd name="connsiteY22" fmla="*/ 64204 h 309104"/>
                <a:gd name="connsiteX23" fmla="*/ 334540 w 576532"/>
                <a:gd name="connsiteY23" fmla="*/ 65615 h 309104"/>
                <a:gd name="connsiteX24" fmla="*/ 334073 w 576532"/>
                <a:gd name="connsiteY24" fmla="*/ 66087 h 309104"/>
                <a:gd name="connsiteX25" fmla="*/ 332948 w 576532"/>
                <a:gd name="connsiteY25" fmla="*/ 67589 h 309104"/>
                <a:gd name="connsiteX26" fmla="*/ 332670 w 576532"/>
                <a:gd name="connsiteY26" fmla="*/ 67961 h 309104"/>
                <a:gd name="connsiteX27" fmla="*/ 332391 w 576532"/>
                <a:gd name="connsiteY27" fmla="*/ 68333 h 309104"/>
                <a:gd name="connsiteX28" fmla="*/ 331540 w 576532"/>
                <a:gd name="connsiteY28" fmla="*/ 69561 h 309104"/>
                <a:gd name="connsiteX29" fmla="*/ 330224 w 576532"/>
                <a:gd name="connsiteY29" fmla="*/ 71803 h 309104"/>
                <a:gd name="connsiteX30" fmla="*/ 329667 w 576532"/>
                <a:gd name="connsiteY30" fmla="*/ 72840 h 309104"/>
                <a:gd name="connsiteX31" fmla="*/ 235041 w 576532"/>
                <a:gd name="connsiteY31" fmla="*/ 241900 h 309104"/>
                <a:gd name="connsiteX32" fmla="*/ 197209 w 576532"/>
                <a:gd name="connsiteY32" fmla="*/ 309104 h 309104"/>
                <a:gd name="connsiteX33" fmla="*/ 0 w 576532"/>
                <a:gd name="connsiteY33" fmla="*/ 309104 h 309104"/>
                <a:gd name="connsiteX34" fmla="*/ 132535 w 576532"/>
                <a:gd name="connsiteY34" fmla="*/ 72750 h 309104"/>
                <a:gd name="connsiteX35" fmla="*/ 132847 w 576532"/>
                <a:gd name="connsiteY35" fmla="*/ 72185 h 309104"/>
                <a:gd name="connsiteX36" fmla="*/ 131414 w 576532"/>
                <a:gd name="connsiteY36" fmla="*/ 72185 h 309104"/>
                <a:gd name="connsiteX37" fmla="*/ 132815 w 576532"/>
                <a:gd name="connsiteY37" fmla="*/ 70401 h 309104"/>
                <a:gd name="connsiteX38" fmla="*/ 134320 w 576532"/>
                <a:gd name="connsiteY38" fmla="*/ 68713 h 309104"/>
                <a:gd name="connsiteX39" fmla="*/ 135824 w 576532"/>
                <a:gd name="connsiteY39" fmla="*/ 67115 h 309104"/>
                <a:gd name="connsiteX40" fmla="*/ 136844 w 576532"/>
                <a:gd name="connsiteY40" fmla="*/ 66097 h 309104"/>
                <a:gd name="connsiteX41" fmla="*/ 137148 w 576532"/>
                <a:gd name="connsiteY41" fmla="*/ 65707 h 309104"/>
                <a:gd name="connsiteX42" fmla="*/ 137236 w 576532"/>
                <a:gd name="connsiteY42" fmla="*/ 65707 h 309104"/>
                <a:gd name="connsiteX43" fmla="*/ 137328 w 576532"/>
                <a:gd name="connsiteY43" fmla="*/ 65615 h 309104"/>
                <a:gd name="connsiteX44" fmla="*/ 138915 w 576532"/>
                <a:gd name="connsiteY44" fmla="*/ 64208 h 309104"/>
                <a:gd name="connsiteX45" fmla="*/ 140605 w 576532"/>
                <a:gd name="connsiteY45" fmla="*/ 62891 h 309104"/>
                <a:gd name="connsiteX46" fmla="*/ 142295 w 576532"/>
                <a:gd name="connsiteY46" fmla="*/ 61578 h 309104"/>
                <a:gd name="connsiteX47" fmla="*/ 144087 w 576532"/>
                <a:gd name="connsiteY47" fmla="*/ 60358 h 309104"/>
                <a:gd name="connsiteX48" fmla="*/ 145963 w 576532"/>
                <a:gd name="connsiteY48" fmla="*/ 59232 h 309104"/>
                <a:gd name="connsiteX49" fmla="*/ 147920 w 576532"/>
                <a:gd name="connsiteY49" fmla="*/ 58105 h 309104"/>
                <a:gd name="connsiteX50" fmla="*/ 150084 w 576532"/>
                <a:gd name="connsiteY50" fmla="*/ 57073 h 309104"/>
                <a:gd name="connsiteX51" fmla="*/ 152330 w 576532"/>
                <a:gd name="connsiteY51" fmla="*/ 56040 h 309104"/>
                <a:gd name="connsiteX52" fmla="*/ 154865 w 576532"/>
                <a:gd name="connsiteY52" fmla="*/ 55101 h 309104"/>
                <a:gd name="connsiteX53" fmla="*/ 157688 w 576532"/>
                <a:gd name="connsiteY53" fmla="*/ 54256 h 309104"/>
                <a:gd name="connsiteX54" fmla="*/ 159193 w 576532"/>
                <a:gd name="connsiteY54" fmla="*/ 53881 h 309104"/>
                <a:gd name="connsiteX55" fmla="*/ 379320 w 576532"/>
                <a:gd name="connsiteY55" fmla="*/ 0 h 3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6532" h="309104">
                  <a:moveTo>
                    <a:pt x="379320" y="0"/>
                  </a:moveTo>
                  <a:lnTo>
                    <a:pt x="576532" y="0"/>
                  </a:lnTo>
                  <a:cubicBezTo>
                    <a:pt x="557759" y="4692"/>
                    <a:pt x="539171" y="9294"/>
                    <a:pt x="520686" y="13892"/>
                  </a:cubicBezTo>
                  <a:cubicBezTo>
                    <a:pt x="502181" y="18491"/>
                    <a:pt x="483882" y="23092"/>
                    <a:pt x="465582" y="27597"/>
                  </a:cubicBezTo>
                  <a:cubicBezTo>
                    <a:pt x="429066" y="36607"/>
                    <a:pt x="392838" y="45433"/>
                    <a:pt x="356590" y="53975"/>
                  </a:cubicBezTo>
                  <a:cubicBezTo>
                    <a:pt x="356137" y="54068"/>
                    <a:pt x="355560" y="54256"/>
                    <a:pt x="355106" y="54349"/>
                  </a:cubicBezTo>
                  <a:cubicBezTo>
                    <a:pt x="354158" y="54630"/>
                    <a:pt x="353231" y="54911"/>
                    <a:pt x="352283" y="55195"/>
                  </a:cubicBezTo>
                  <a:cubicBezTo>
                    <a:pt x="352098" y="55288"/>
                    <a:pt x="351995" y="55288"/>
                    <a:pt x="351809" y="55382"/>
                  </a:cubicBezTo>
                  <a:cubicBezTo>
                    <a:pt x="351624" y="55475"/>
                    <a:pt x="351438" y="55475"/>
                    <a:pt x="351253" y="55569"/>
                  </a:cubicBezTo>
                  <a:cubicBezTo>
                    <a:pt x="350696" y="55756"/>
                    <a:pt x="350119" y="55943"/>
                    <a:pt x="349645" y="56134"/>
                  </a:cubicBezTo>
                  <a:cubicBezTo>
                    <a:pt x="348904" y="56508"/>
                    <a:pt x="348162" y="56789"/>
                    <a:pt x="347399" y="57166"/>
                  </a:cubicBezTo>
                  <a:cubicBezTo>
                    <a:pt x="347214" y="57166"/>
                    <a:pt x="347111" y="57260"/>
                    <a:pt x="346925" y="57354"/>
                  </a:cubicBezTo>
                  <a:cubicBezTo>
                    <a:pt x="346843" y="57447"/>
                    <a:pt x="346657" y="57447"/>
                    <a:pt x="346554" y="57541"/>
                  </a:cubicBezTo>
                  <a:cubicBezTo>
                    <a:pt x="346080" y="57728"/>
                    <a:pt x="345709" y="58012"/>
                    <a:pt x="345236" y="58199"/>
                  </a:cubicBezTo>
                  <a:cubicBezTo>
                    <a:pt x="344576" y="58573"/>
                    <a:pt x="343937" y="58948"/>
                    <a:pt x="343278" y="59325"/>
                  </a:cubicBezTo>
                  <a:cubicBezTo>
                    <a:pt x="342989" y="59419"/>
                    <a:pt x="342701" y="59606"/>
                    <a:pt x="342433" y="59793"/>
                  </a:cubicBezTo>
                  <a:cubicBezTo>
                    <a:pt x="342330" y="59887"/>
                    <a:pt x="342144" y="59980"/>
                    <a:pt x="342041" y="60077"/>
                  </a:cubicBezTo>
                  <a:cubicBezTo>
                    <a:pt x="341856" y="60167"/>
                    <a:pt x="341588" y="60264"/>
                    <a:pt x="341382" y="60451"/>
                  </a:cubicBezTo>
                  <a:cubicBezTo>
                    <a:pt x="340826" y="60826"/>
                    <a:pt x="340166" y="61297"/>
                    <a:pt x="339610" y="61671"/>
                  </a:cubicBezTo>
                  <a:cubicBezTo>
                    <a:pt x="339053" y="62046"/>
                    <a:pt x="338579" y="62517"/>
                    <a:pt x="338023" y="62891"/>
                  </a:cubicBezTo>
                  <a:cubicBezTo>
                    <a:pt x="337920" y="62891"/>
                    <a:pt x="337920" y="62891"/>
                    <a:pt x="337920" y="62891"/>
                  </a:cubicBezTo>
                  <a:cubicBezTo>
                    <a:pt x="337817" y="62891"/>
                    <a:pt x="337817" y="62891"/>
                    <a:pt x="337817" y="62891"/>
                  </a:cubicBezTo>
                  <a:cubicBezTo>
                    <a:pt x="337260" y="63269"/>
                    <a:pt x="336704" y="63737"/>
                    <a:pt x="336127" y="64204"/>
                  </a:cubicBezTo>
                  <a:cubicBezTo>
                    <a:pt x="335571" y="64676"/>
                    <a:pt x="335097" y="65143"/>
                    <a:pt x="334540" y="65615"/>
                  </a:cubicBezTo>
                  <a:lnTo>
                    <a:pt x="334073" y="66087"/>
                  </a:lnTo>
                  <a:lnTo>
                    <a:pt x="332948" y="67589"/>
                  </a:lnTo>
                  <a:cubicBezTo>
                    <a:pt x="332856" y="67679"/>
                    <a:pt x="332763" y="67871"/>
                    <a:pt x="332670" y="67961"/>
                  </a:cubicBezTo>
                  <a:cubicBezTo>
                    <a:pt x="332577" y="68051"/>
                    <a:pt x="332484" y="68243"/>
                    <a:pt x="332391" y="68333"/>
                  </a:cubicBezTo>
                  <a:cubicBezTo>
                    <a:pt x="332097" y="68716"/>
                    <a:pt x="331818" y="69178"/>
                    <a:pt x="331540" y="69561"/>
                  </a:cubicBezTo>
                  <a:cubicBezTo>
                    <a:pt x="331075" y="70305"/>
                    <a:pt x="330704" y="71060"/>
                    <a:pt x="330224" y="71803"/>
                  </a:cubicBezTo>
                  <a:cubicBezTo>
                    <a:pt x="330038" y="72186"/>
                    <a:pt x="329852" y="72468"/>
                    <a:pt x="329667" y="72840"/>
                  </a:cubicBezTo>
                  <a:cubicBezTo>
                    <a:pt x="298305" y="129250"/>
                    <a:pt x="266681" y="185580"/>
                    <a:pt x="235041" y="241900"/>
                  </a:cubicBezTo>
                  <a:cubicBezTo>
                    <a:pt x="222471" y="264233"/>
                    <a:pt x="209794" y="286669"/>
                    <a:pt x="197209" y="309104"/>
                  </a:cubicBezTo>
                  <a:lnTo>
                    <a:pt x="0" y="309104"/>
                  </a:lnTo>
                  <a:cubicBezTo>
                    <a:pt x="44302" y="230440"/>
                    <a:pt x="88620" y="151685"/>
                    <a:pt x="132535" y="72750"/>
                  </a:cubicBezTo>
                  <a:lnTo>
                    <a:pt x="132847" y="72185"/>
                  </a:lnTo>
                  <a:lnTo>
                    <a:pt x="131414" y="72185"/>
                  </a:lnTo>
                  <a:cubicBezTo>
                    <a:pt x="131888" y="71527"/>
                    <a:pt x="132341" y="70965"/>
                    <a:pt x="132815" y="70401"/>
                  </a:cubicBezTo>
                  <a:cubicBezTo>
                    <a:pt x="133392" y="69839"/>
                    <a:pt x="133846" y="69274"/>
                    <a:pt x="134320" y="68713"/>
                  </a:cubicBezTo>
                  <a:cubicBezTo>
                    <a:pt x="134794" y="68148"/>
                    <a:pt x="135350" y="67587"/>
                    <a:pt x="135824" y="67115"/>
                  </a:cubicBezTo>
                  <a:lnTo>
                    <a:pt x="136844" y="66097"/>
                  </a:lnTo>
                  <a:lnTo>
                    <a:pt x="137148" y="65707"/>
                  </a:lnTo>
                  <a:lnTo>
                    <a:pt x="137236" y="65707"/>
                  </a:lnTo>
                  <a:lnTo>
                    <a:pt x="137328" y="65615"/>
                  </a:lnTo>
                  <a:cubicBezTo>
                    <a:pt x="137885" y="65143"/>
                    <a:pt x="138359" y="64676"/>
                    <a:pt x="138915" y="64208"/>
                  </a:cubicBezTo>
                  <a:cubicBezTo>
                    <a:pt x="139471" y="63737"/>
                    <a:pt x="140048" y="63362"/>
                    <a:pt x="140605" y="62891"/>
                  </a:cubicBezTo>
                  <a:cubicBezTo>
                    <a:pt x="141161" y="62423"/>
                    <a:pt x="141738" y="61952"/>
                    <a:pt x="142295" y="61578"/>
                  </a:cubicBezTo>
                  <a:cubicBezTo>
                    <a:pt x="142851" y="61203"/>
                    <a:pt x="143510" y="60732"/>
                    <a:pt x="144087" y="60358"/>
                  </a:cubicBezTo>
                  <a:cubicBezTo>
                    <a:pt x="144747" y="59984"/>
                    <a:pt x="145303" y="59606"/>
                    <a:pt x="145963" y="59232"/>
                  </a:cubicBezTo>
                  <a:cubicBezTo>
                    <a:pt x="146622" y="58857"/>
                    <a:pt x="147261" y="58480"/>
                    <a:pt x="147920" y="58105"/>
                  </a:cubicBezTo>
                  <a:cubicBezTo>
                    <a:pt x="148683" y="57731"/>
                    <a:pt x="149342" y="57447"/>
                    <a:pt x="150084" y="57073"/>
                  </a:cubicBezTo>
                  <a:cubicBezTo>
                    <a:pt x="150847" y="56699"/>
                    <a:pt x="151589" y="56321"/>
                    <a:pt x="152330" y="56040"/>
                  </a:cubicBezTo>
                  <a:cubicBezTo>
                    <a:pt x="153175" y="55666"/>
                    <a:pt x="154020" y="55382"/>
                    <a:pt x="154865" y="55101"/>
                  </a:cubicBezTo>
                  <a:cubicBezTo>
                    <a:pt x="155813" y="54820"/>
                    <a:pt x="156761" y="54540"/>
                    <a:pt x="157688" y="54256"/>
                  </a:cubicBezTo>
                  <a:cubicBezTo>
                    <a:pt x="158162" y="54162"/>
                    <a:pt x="158719" y="53975"/>
                    <a:pt x="159193" y="53881"/>
                  </a:cubicBezTo>
                  <a:cubicBezTo>
                    <a:pt x="231648" y="36798"/>
                    <a:pt x="303938" y="18494"/>
                    <a:pt x="379320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6B48A4E-43B6-4A65-A9F0-9D6BCD90653D}"/>
                </a:ext>
              </a:extLst>
            </p:cNvPr>
            <p:cNvSpPr/>
            <p:nvPr/>
          </p:nvSpPr>
          <p:spPr>
            <a:xfrm>
              <a:off x="8469708" y="3164923"/>
              <a:ext cx="591614" cy="364881"/>
            </a:xfrm>
            <a:custGeom>
              <a:avLst/>
              <a:gdLst>
                <a:gd name="connsiteX0" fmla="*/ 440133 w 552774"/>
                <a:gd name="connsiteY0" fmla="*/ 0 h 340926"/>
                <a:gd name="connsiteX1" fmla="*/ 552774 w 552774"/>
                <a:gd name="connsiteY1" fmla="*/ 0 h 340926"/>
                <a:gd name="connsiteX2" fmla="*/ 535784 w 552774"/>
                <a:gd name="connsiteY2" fmla="*/ 30132 h 340926"/>
                <a:gd name="connsiteX3" fmla="*/ 530434 w 552774"/>
                <a:gd name="connsiteY3" fmla="*/ 39613 h 340926"/>
                <a:gd name="connsiteX4" fmla="*/ 520953 w 552774"/>
                <a:gd name="connsiteY4" fmla="*/ 56508 h 340926"/>
                <a:gd name="connsiteX5" fmla="*/ 452430 w 552774"/>
                <a:gd name="connsiteY5" fmla="*/ 7134 h 340926"/>
                <a:gd name="connsiteX6" fmla="*/ 440133 w 552774"/>
                <a:gd name="connsiteY6" fmla="*/ 0 h 340926"/>
                <a:gd name="connsiteX7" fmla="*/ 175625 w 552774"/>
                <a:gd name="connsiteY7" fmla="*/ 0 h 340926"/>
                <a:gd name="connsiteX8" fmla="*/ 347108 w 552774"/>
                <a:gd name="connsiteY8" fmla="*/ 0 h 340926"/>
                <a:gd name="connsiteX9" fmla="*/ 372832 w 552774"/>
                <a:gd name="connsiteY9" fmla="*/ 0 h 340926"/>
                <a:gd name="connsiteX10" fmla="*/ 365699 w 552774"/>
                <a:gd name="connsiteY10" fmla="*/ 3661 h 340926"/>
                <a:gd name="connsiteX11" fmla="*/ 360725 w 552774"/>
                <a:gd name="connsiteY11" fmla="*/ 7134 h 340926"/>
                <a:gd name="connsiteX12" fmla="*/ 357434 w 552774"/>
                <a:gd name="connsiteY12" fmla="*/ 9481 h 340926"/>
                <a:gd name="connsiteX13" fmla="*/ 357153 w 552774"/>
                <a:gd name="connsiteY13" fmla="*/ 9764 h 340926"/>
                <a:gd name="connsiteX14" fmla="*/ 349924 w 552774"/>
                <a:gd name="connsiteY14" fmla="*/ 16427 h 340926"/>
                <a:gd name="connsiteX15" fmla="*/ 347863 w 552774"/>
                <a:gd name="connsiteY15" fmla="*/ 18775 h 340926"/>
                <a:gd name="connsiteX16" fmla="*/ 343072 w 552774"/>
                <a:gd name="connsiteY16" fmla="*/ 24501 h 340926"/>
                <a:gd name="connsiteX17" fmla="*/ 342694 w 552774"/>
                <a:gd name="connsiteY17" fmla="*/ 24970 h 340926"/>
                <a:gd name="connsiteX18" fmla="*/ 339133 w 552774"/>
                <a:gd name="connsiteY18" fmla="*/ 30509 h 340926"/>
                <a:gd name="connsiteX19" fmla="*/ 336878 w 552774"/>
                <a:gd name="connsiteY19" fmla="*/ 34076 h 340926"/>
                <a:gd name="connsiteX20" fmla="*/ 333280 w 552774"/>
                <a:gd name="connsiteY20" fmla="*/ 34076 h 340926"/>
                <a:gd name="connsiteX21" fmla="*/ 323937 w 552774"/>
                <a:gd name="connsiteY21" fmla="*/ 50691 h 340926"/>
                <a:gd name="connsiteX22" fmla="*/ 160699 w 552774"/>
                <a:gd name="connsiteY22" fmla="*/ 340926 h 340926"/>
                <a:gd name="connsiteX23" fmla="*/ 135547 w 552774"/>
                <a:gd name="connsiteY23" fmla="*/ 328155 h 340926"/>
                <a:gd name="connsiteX24" fmla="*/ 0 w 552774"/>
                <a:gd name="connsiteY24" fmla="*/ 276158 h 340926"/>
                <a:gd name="connsiteX25" fmla="*/ 139489 w 552774"/>
                <a:gd name="connsiteY25" fmla="*/ 28160 h 340926"/>
                <a:gd name="connsiteX26" fmla="*/ 143464 w 552774"/>
                <a:gd name="connsiteY26" fmla="*/ 28160 h 340926"/>
                <a:gd name="connsiteX27" fmla="*/ 144732 w 552774"/>
                <a:gd name="connsiteY27" fmla="*/ 26284 h 340926"/>
                <a:gd name="connsiteX28" fmla="*/ 145574 w 552774"/>
                <a:gd name="connsiteY28" fmla="*/ 25065 h 340926"/>
                <a:gd name="connsiteX29" fmla="*/ 145952 w 552774"/>
                <a:gd name="connsiteY29" fmla="*/ 24595 h 340926"/>
                <a:gd name="connsiteX30" fmla="*/ 146890 w 552774"/>
                <a:gd name="connsiteY30" fmla="*/ 23375 h 340926"/>
                <a:gd name="connsiteX31" fmla="*/ 149049 w 552774"/>
                <a:gd name="connsiteY31" fmla="*/ 20652 h 340926"/>
                <a:gd name="connsiteX32" fmla="*/ 151304 w 552774"/>
                <a:gd name="connsiteY32" fmla="*/ 18117 h 340926"/>
                <a:gd name="connsiteX33" fmla="*/ 152437 w 552774"/>
                <a:gd name="connsiteY33" fmla="*/ 16897 h 340926"/>
                <a:gd name="connsiteX34" fmla="*/ 152814 w 552774"/>
                <a:gd name="connsiteY34" fmla="*/ 16522 h 340926"/>
                <a:gd name="connsiteX35" fmla="*/ 153656 w 552774"/>
                <a:gd name="connsiteY35" fmla="*/ 15676 h 340926"/>
                <a:gd name="connsiteX36" fmla="*/ 155998 w 552774"/>
                <a:gd name="connsiteY36" fmla="*/ 13424 h 340926"/>
                <a:gd name="connsiteX37" fmla="*/ 158447 w 552774"/>
                <a:gd name="connsiteY37" fmla="*/ 11265 h 340926"/>
                <a:gd name="connsiteX38" fmla="*/ 160130 w 552774"/>
                <a:gd name="connsiteY38" fmla="*/ 9951 h 340926"/>
                <a:gd name="connsiteX39" fmla="*/ 160411 w 552774"/>
                <a:gd name="connsiteY39" fmla="*/ 9669 h 340926"/>
                <a:gd name="connsiteX40" fmla="*/ 160972 w 552774"/>
                <a:gd name="connsiteY40" fmla="*/ 9200 h 340926"/>
                <a:gd name="connsiteX41" fmla="*/ 163605 w 552774"/>
                <a:gd name="connsiteY41" fmla="*/ 7228 h 340926"/>
                <a:gd name="connsiteX42" fmla="*/ 166324 w 552774"/>
                <a:gd name="connsiteY42" fmla="*/ 5351 h 340926"/>
                <a:gd name="connsiteX43" fmla="*/ 168299 w 552774"/>
                <a:gd name="connsiteY43" fmla="*/ 4130 h 340926"/>
                <a:gd name="connsiteX44" fmla="*/ 168676 w 552774"/>
                <a:gd name="connsiteY44" fmla="*/ 3942 h 340926"/>
                <a:gd name="connsiteX45" fmla="*/ 169238 w 552774"/>
                <a:gd name="connsiteY45" fmla="*/ 3660 h 340926"/>
                <a:gd name="connsiteX46" fmla="*/ 172248 w 552774"/>
                <a:gd name="connsiteY46" fmla="*/ 1970 h 340926"/>
                <a:gd name="connsiteX47" fmla="*/ 175528 w 552774"/>
                <a:gd name="connsiteY47" fmla="*/ 375 h 340926"/>
                <a:gd name="connsiteX48" fmla="*/ 175625 w 552774"/>
                <a:gd name="connsiteY48" fmla="*/ 375 h 3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52774" h="340926">
                  <a:moveTo>
                    <a:pt x="440133" y="0"/>
                  </a:moveTo>
                  <a:lnTo>
                    <a:pt x="552774" y="0"/>
                  </a:lnTo>
                  <a:cubicBezTo>
                    <a:pt x="547048" y="10043"/>
                    <a:pt x="541416" y="20086"/>
                    <a:pt x="535784" y="30132"/>
                  </a:cubicBezTo>
                  <a:cubicBezTo>
                    <a:pt x="534001" y="33230"/>
                    <a:pt x="532311" y="36327"/>
                    <a:pt x="530434" y="39613"/>
                  </a:cubicBezTo>
                  <a:cubicBezTo>
                    <a:pt x="527618" y="44681"/>
                    <a:pt x="524520" y="50031"/>
                    <a:pt x="520953" y="56508"/>
                  </a:cubicBezTo>
                  <a:lnTo>
                    <a:pt x="452430" y="7134"/>
                  </a:lnTo>
                  <a:cubicBezTo>
                    <a:pt x="448388" y="4225"/>
                    <a:pt x="444258" y="1972"/>
                    <a:pt x="440133" y="0"/>
                  </a:cubicBezTo>
                  <a:close/>
                  <a:moveTo>
                    <a:pt x="175625" y="0"/>
                  </a:moveTo>
                  <a:lnTo>
                    <a:pt x="347108" y="0"/>
                  </a:lnTo>
                  <a:lnTo>
                    <a:pt x="372832" y="0"/>
                  </a:lnTo>
                  <a:cubicBezTo>
                    <a:pt x="370393" y="1126"/>
                    <a:pt x="368041" y="2253"/>
                    <a:pt x="365699" y="3661"/>
                  </a:cubicBezTo>
                  <a:cubicBezTo>
                    <a:pt x="364005" y="4693"/>
                    <a:pt x="362322" y="5914"/>
                    <a:pt x="360725" y="7134"/>
                  </a:cubicBezTo>
                  <a:cubicBezTo>
                    <a:pt x="359592" y="7979"/>
                    <a:pt x="358470" y="8636"/>
                    <a:pt x="357434" y="9481"/>
                  </a:cubicBezTo>
                  <a:cubicBezTo>
                    <a:pt x="357348" y="9574"/>
                    <a:pt x="357251" y="9669"/>
                    <a:pt x="357153" y="9764"/>
                  </a:cubicBezTo>
                  <a:cubicBezTo>
                    <a:pt x="354618" y="11829"/>
                    <a:pt x="352276" y="14081"/>
                    <a:pt x="349924" y="16427"/>
                  </a:cubicBezTo>
                  <a:cubicBezTo>
                    <a:pt x="349179" y="17180"/>
                    <a:pt x="348521" y="18024"/>
                    <a:pt x="347863" y="18775"/>
                  </a:cubicBezTo>
                  <a:cubicBezTo>
                    <a:pt x="346266" y="20652"/>
                    <a:pt x="344572" y="22436"/>
                    <a:pt x="343072" y="24501"/>
                  </a:cubicBezTo>
                  <a:cubicBezTo>
                    <a:pt x="342986" y="24688"/>
                    <a:pt x="342791" y="24782"/>
                    <a:pt x="342694" y="24970"/>
                  </a:cubicBezTo>
                  <a:cubicBezTo>
                    <a:pt x="341389" y="26754"/>
                    <a:pt x="340256" y="28632"/>
                    <a:pt x="339133" y="30509"/>
                  </a:cubicBezTo>
                  <a:cubicBezTo>
                    <a:pt x="338378" y="31729"/>
                    <a:pt x="337536" y="32855"/>
                    <a:pt x="336878" y="34076"/>
                  </a:cubicBezTo>
                  <a:lnTo>
                    <a:pt x="333280" y="34076"/>
                  </a:lnTo>
                  <a:lnTo>
                    <a:pt x="323937" y="50691"/>
                  </a:lnTo>
                  <a:lnTo>
                    <a:pt x="160699" y="340926"/>
                  </a:lnTo>
                  <a:cubicBezTo>
                    <a:pt x="151037" y="336046"/>
                    <a:pt x="143151" y="332383"/>
                    <a:pt x="135547" y="328155"/>
                  </a:cubicBezTo>
                  <a:cubicBezTo>
                    <a:pt x="91429" y="303380"/>
                    <a:pt x="45801" y="286207"/>
                    <a:pt x="0" y="276158"/>
                  </a:cubicBezTo>
                  <a:lnTo>
                    <a:pt x="139489" y="28160"/>
                  </a:lnTo>
                  <a:lnTo>
                    <a:pt x="143464" y="28160"/>
                  </a:lnTo>
                  <a:lnTo>
                    <a:pt x="144732" y="26284"/>
                  </a:lnTo>
                  <a:cubicBezTo>
                    <a:pt x="145013" y="25816"/>
                    <a:pt x="145294" y="25439"/>
                    <a:pt x="145574" y="25065"/>
                  </a:cubicBezTo>
                  <a:cubicBezTo>
                    <a:pt x="145671" y="24970"/>
                    <a:pt x="145865" y="24782"/>
                    <a:pt x="145952" y="24595"/>
                  </a:cubicBezTo>
                  <a:cubicBezTo>
                    <a:pt x="146329" y="24219"/>
                    <a:pt x="146610" y="23749"/>
                    <a:pt x="146890" y="23375"/>
                  </a:cubicBezTo>
                  <a:cubicBezTo>
                    <a:pt x="147549" y="22436"/>
                    <a:pt x="148304" y="21498"/>
                    <a:pt x="149049" y="20652"/>
                  </a:cubicBezTo>
                  <a:cubicBezTo>
                    <a:pt x="149804" y="19807"/>
                    <a:pt x="150559" y="18963"/>
                    <a:pt x="151304" y="18117"/>
                  </a:cubicBezTo>
                  <a:cubicBezTo>
                    <a:pt x="151681" y="17648"/>
                    <a:pt x="152059" y="17273"/>
                    <a:pt x="152437" y="16897"/>
                  </a:cubicBezTo>
                  <a:cubicBezTo>
                    <a:pt x="152523" y="16804"/>
                    <a:pt x="152717" y="16617"/>
                    <a:pt x="152814" y="16522"/>
                  </a:cubicBezTo>
                  <a:cubicBezTo>
                    <a:pt x="153095" y="16240"/>
                    <a:pt x="153376" y="15959"/>
                    <a:pt x="153656" y="15676"/>
                  </a:cubicBezTo>
                  <a:cubicBezTo>
                    <a:pt x="154411" y="14925"/>
                    <a:pt x="155253" y="14175"/>
                    <a:pt x="155998" y="13424"/>
                  </a:cubicBezTo>
                  <a:cubicBezTo>
                    <a:pt x="156850" y="12673"/>
                    <a:pt x="157595" y="11922"/>
                    <a:pt x="158447" y="11265"/>
                  </a:cubicBezTo>
                  <a:cubicBezTo>
                    <a:pt x="159008" y="10795"/>
                    <a:pt x="159569" y="10420"/>
                    <a:pt x="160130" y="9951"/>
                  </a:cubicBezTo>
                  <a:cubicBezTo>
                    <a:pt x="160228" y="9857"/>
                    <a:pt x="160314" y="9764"/>
                    <a:pt x="160411" y="9669"/>
                  </a:cubicBezTo>
                  <a:cubicBezTo>
                    <a:pt x="160605" y="9481"/>
                    <a:pt x="160789" y="9388"/>
                    <a:pt x="160972" y="9200"/>
                  </a:cubicBezTo>
                  <a:cubicBezTo>
                    <a:pt x="161824" y="8543"/>
                    <a:pt x="162763" y="7885"/>
                    <a:pt x="163605" y="7228"/>
                  </a:cubicBezTo>
                  <a:cubicBezTo>
                    <a:pt x="164447" y="6571"/>
                    <a:pt x="165385" y="5914"/>
                    <a:pt x="166324" y="5351"/>
                  </a:cubicBezTo>
                  <a:cubicBezTo>
                    <a:pt x="166982" y="4976"/>
                    <a:pt x="167641" y="4505"/>
                    <a:pt x="168299" y="4130"/>
                  </a:cubicBezTo>
                  <a:cubicBezTo>
                    <a:pt x="168396" y="4130"/>
                    <a:pt x="168579" y="4037"/>
                    <a:pt x="168676" y="3942"/>
                  </a:cubicBezTo>
                  <a:cubicBezTo>
                    <a:pt x="168860" y="3848"/>
                    <a:pt x="169054" y="3755"/>
                    <a:pt x="169238" y="3660"/>
                  </a:cubicBezTo>
                  <a:cubicBezTo>
                    <a:pt x="170176" y="3097"/>
                    <a:pt x="171212" y="2533"/>
                    <a:pt x="172248" y="1970"/>
                  </a:cubicBezTo>
                  <a:cubicBezTo>
                    <a:pt x="173370" y="1407"/>
                    <a:pt x="174406" y="844"/>
                    <a:pt x="175528" y="375"/>
                  </a:cubicBezTo>
                  <a:cubicBezTo>
                    <a:pt x="175528" y="375"/>
                    <a:pt x="175625" y="375"/>
                    <a:pt x="175625" y="375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4" name="Shape">
              <a:extLst>
                <a:ext uri="{FF2B5EF4-FFF2-40B4-BE49-F238E27FC236}">
                  <a16:creationId xmlns:a16="http://schemas.microsoft.com/office/drawing/2014/main" id="{2732B303-F5C5-4522-BC69-D116BCF7497D}"/>
                </a:ext>
              </a:extLst>
            </p:cNvPr>
            <p:cNvSpPr/>
            <p:nvPr/>
          </p:nvSpPr>
          <p:spPr>
            <a:xfrm>
              <a:off x="7595683" y="3456264"/>
              <a:ext cx="770146" cy="52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43" y="15089"/>
                  </a:moveTo>
                  <a:cubicBezTo>
                    <a:pt x="7960" y="14327"/>
                    <a:pt x="8196" y="13594"/>
                    <a:pt x="8444" y="12886"/>
                  </a:cubicBezTo>
                  <a:cubicBezTo>
                    <a:pt x="8444" y="12886"/>
                    <a:pt x="8444" y="12886"/>
                    <a:pt x="8444" y="12886"/>
                  </a:cubicBezTo>
                  <a:cubicBezTo>
                    <a:pt x="8473" y="12804"/>
                    <a:pt x="8503" y="12717"/>
                    <a:pt x="8532" y="12635"/>
                  </a:cubicBezTo>
                  <a:cubicBezTo>
                    <a:pt x="8532" y="12635"/>
                    <a:pt x="8532" y="12635"/>
                    <a:pt x="8532" y="12635"/>
                  </a:cubicBezTo>
                  <a:cubicBezTo>
                    <a:pt x="8918" y="11560"/>
                    <a:pt x="9338" y="10551"/>
                    <a:pt x="9786" y="9608"/>
                  </a:cubicBezTo>
                  <a:cubicBezTo>
                    <a:pt x="9786" y="9608"/>
                    <a:pt x="9786" y="9608"/>
                    <a:pt x="9786" y="9608"/>
                  </a:cubicBezTo>
                  <a:cubicBezTo>
                    <a:pt x="9822" y="9534"/>
                    <a:pt x="9856" y="9455"/>
                    <a:pt x="9893" y="9381"/>
                  </a:cubicBezTo>
                  <a:cubicBezTo>
                    <a:pt x="9893" y="9381"/>
                    <a:pt x="9893" y="9381"/>
                    <a:pt x="9893" y="9381"/>
                  </a:cubicBezTo>
                  <a:cubicBezTo>
                    <a:pt x="10028" y="9101"/>
                    <a:pt x="10166" y="8829"/>
                    <a:pt x="10307" y="8566"/>
                  </a:cubicBezTo>
                  <a:cubicBezTo>
                    <a:pt x="10307" y="8566"/>
                    <a:pt x="10307" y="8566"/>
                    <a:pt x="10307" y="8566"/>
                  </a:cubicBezTo>
                  <a:cubicBezTo>
                    <a:pt x="10321" y="8537"/>
                    <a:pt x="10335" y="8512"/>
                    <a:pt x="10352" y="8484"/>
                  </a:cubicBezTo>
                  <a:cubicBezTo>
                    <a:pt x="10476" y="8253"/>
                    <a:pt x="10600" y="8026"/>
                    <a:pt x="10724" y="7808"/>
                  </a:cubicBezTo>
                  <a:cubicBezTo>
                    <a:pt x="10724" y="7808"/>
                    <a:pt x="10724" y="7808"/>
                    <a:pt x="10724" y="7808"/>
                  </a:cubicBezTo>
                  <a:cubicBezTo>
                    <a:pt x="10755" y="7755"/>
                    <a:pt x="10786" y="7701"/>
                    <a:pt x="10817" y="7652"/>
                  </a:cubicBezTo>
                  <a:cubicBezTo>
                    <a:pt x="10983" y="7368"/>
                    <a:pt x="11149" y="7092"/>
                    <a:pt x="11321" y="6824"/>
                  </a:cubicBezTo>
                  <a:cubicBezTo>
                    <a:pt x="11321" y="6824"/>
                    <a:pt x="11321" y="6824"/>
                    <a:pt x="11321" y="6820"/>
                  </a:cubicBezTo>
                  <a:cubicBezTo>
                    <a:pt x="11437" y="6639"/>
                    <a:pt x="11552" y="6466"/>
                    <a:pt x="11668" y="6293"/>
                  </a:cubicBezTo>
                  <a:cubicBezTo>
                    <a:pt x="11702" y="6243"/>
                    <a:pt x="11732" y="6194"/>
                    <a:pt x="11766" y="6149"/>
                  </a:cubicBezTo>
                  <a:cubicBezTo>
                    <a:pt x="11766" y="6149"/>
                    <a:pt x="11766" y="6149"/>
                    <a:pt x="11766" y="6149"/>
                  </a:cubicBezTo>
                  <a:cubicBezTo>
                    <a:pt x="11890" y="5967"/>
                    <a:pt x="12017" y="5790"/>
                    <a:pt x="12144" y="5617"/>
                  </a:cubicBezTo>
                  <a:cubicBezTo>
                    <a:pt x="12166" y="5584"/>
                    <a:pt x="12189" y="5551"/>
                    <a:pt x="12214" y="5523"/>
                  </a:cubicBezTo>
                  <a:cubicBezTo>
                    <a:pt x="12214" y="5523"/>
                    <a:pt x="12214" y="5523"/>
                    <a:pt x="12214" y="5523"/>
                  </a:cubicBezTo>
                  <a:cubicBezTo>
                    <a:pt x="12696" y="4876"/>
                    <a:pt x="13195" y="4287"/>
                    <a:pt x="13713" y="3748"/>
                  </a:cubicBezTo>
                  <a:cubicBezTo>
                    <a:pt x="13722" y="3739"/>
                    <a:pt x="13730" y="3731"/>
                    <a:pt x="13739" y="3723"/>
                  </a:cubicBezTo>
                  <a:cubicBezTo>
                    <a:pt x="13739" y="3723"/>
                    <a:pt x="13739" y="3723"/>
                    <a:pt x="13739" y="3723"/>
                  </a:cubicBezTo>
                  <a:cubicBezTo>
                    <a:pt x="13877" y="3579"/>
                    <a:pt x="14015" y="3443"/>
                    <a:pt x="14156" y="3307"/>
                  </a:cubicBezTo>
                  <a:cubicBezTo>
                    <a:pt x="14201" y="3266"/>
                    <a:pt x="14246" y="3220"/>
                    <a:pt x="14291" y="3179"/>
                  </a:cubicBezTo>
                  <a:cubicBezTo>
                    <a:pt x="14291" y="3179"/>
                    <a:pt x="14291" y="3179"/>
                    <a:pt x="14291" y="3179"/>
                  </a:cubicBezTo>
                  <a:cubicBezTo>
                    <a:pt x="14404" y="3072"/>
                    <a:pt x="14516" y="2969"/>
                    <a:pt x="14632" y="2870"/>
                  </a:cubicBezTo>
                  <a:cubicBezTo>
                    <a:pt x="14632" y="2870"/>
                    <a:pt x="14632" y="2870"/>
                    <a:pt x="14632" y="2870"/>
                  </a:cubicBezTo>
                  <a:cubicBezTo>
                    <a:pt x="14669" y="2837"/>
                    <a:pt x="14702" y="2809"/>
                    <a:pt x="14739" y="2780"/>
                  </a:cubicBezTo>
                  <a:cubicBezTo>
                    <a:pt x="15097" y="2471"/>
                    <a:pt x="15460" y="2187"/>
                    <a:pt x="15829" y="1927"/>
                  </a:cubicBezTo>
                  <a:cubicBezTo>
                    <a:pt x="15829" y="1927"/>
                    <a:pt x="15829" y="1927"/>
                    <a:pt x="15832" y="1927"/>
                  </a:cubicBezTo>
                  <a:cubicBezTo>
                    <a:pt x="15852" y="1915"/>
                    <a:pt x="15869" y="1903"/>
                    <a:pt x="15889" y="1886"/>
                  </a:cubicBezTo>
                  <a:cubicBezTo>
                    <a:pt x="16328" y="1586"/>
                    <a:pt x="16773" y="1318"/>
                    <a:pt x="17224" y="1087"/>
                  </a:cubicBezTo>
                  <a:cubicBezTo>
                    <a:pt x="17280" y="1058"/>
                    <a:pt x="17334" y="1030"/>
                    <a:pt x="17390" y="1001"/>
                  </a:cubicBezTo>
                  <a:cubicBezTo>
                    <a:pt x="17390" y="1001"/>
                    <a:pt x="17390" y="1001"/>
                    <a:pt x="17390" y="1001"/>
                  </a:cubicBezTo>
                  <a:cubicBezTo>
                    <a:pt x="17683" y="857"/>
                    <a:pt x="17982" y="729"/>
                    <a:pt x="18281" y="618"/>
                  </a:cubicBezTo>
                  <a:cubicBezTo>
                    <a:pt x="18292" y="614"/>
                    <a:pt x="18306" y="610"/>
                    <a:pt x="18317" y="605"/>
                  </a:cubicBezTo>
                  <a:cubicBezTo>
                    <a:pt x="18317" y="605"/>
                    <a:pt x="18317" y="605"/>
                    <a:pt x="18317" y="605"/>
                  </a:cubicBezTo>
                  <a:cubicBezTo>
                    <a:pt x="18605" y="498"/>
                    <a:pt x="18895" y="404"/>
                    <a:pt x="19188" y="325"/>
                  </a:cubicBezTo>
                  <a:cubicBezTo>
                    <a:pt x="19208" y="321"/>
                    <a:pt x="19225" y="317"/>
                    <a:pt x="19244" y="309"/>
                  </a:cubicBezTo>
                  <a:cubicBezTo>
                    <a:pt x="19244" y="309"/>
                    <a:pt x="19244" y="309"/>
                    <a:pt x="19244" y="309"/>
                  </a:cubicBezTo>
                  <a:cubicBezTo>
                    <a:pt x="19442" y="255"/>
                    <a:pt x="19636" y="210"/>
                    <a:pt x="19833" y="173"/>
                  </a:cubicBezTo>
                  <a:cubicBezTo>
                    <a:pt x="19842" y="173"/>
                    <a:pt x="19850" y="169"/>
                    <a:pt x="19859" y="169"/>
                  </a:cubicBezTo>
                  <a:cubicBezTo>
                    <a:pt x="19859" y="169"/>
                    <a:pt x="19859" y="169"/>
                    <a:pt x="19859" y="169"/>
                  </a:cubicBezTo>
                  <a:cubicBezTo>
                    <a:pt x="20022" y="136"/>
                    <a:pt x="20185" y="111"/>
                    <a:pt x="20349" y="86"/>
                  </a:cubicBezTo>
                  <a:cubicBezTo>
                    <a:pt x="20386" y="82"/>
                    <a:pt x="20425" y="74"/>
                    <a:pt x="20462" y="70"/>
                  </a:cubicBezTo>
                  <a:cubicBezTo>
                    <a:pt x="20462" y="70"/>
                    <a:pt x="20462" y="70"/>
                    <a:pt x="20462" y="70"/>
                  </a:cubicBezTo>
                  <a:cubicBezTo>
                    <a:pt x="20588" y="54"/>
                    <a:pt x="20715" y="41"/>
                    <a:pt x="20845" y="33"/>
                  </a:cubicBezTo>
                  <a:cubicBezTo>
                    <a:pt x="20845" y="33"/>
                    <a:pt x="20845" y="33"/>
                    <a:pt x="20845" y="33"/>
                  </a:cubicBezTo>
                  <a:cubicBezTo>
                    <a:pt x="20898" y="29"/>
                    <a:pt x="20952" y="25"/>
                    <a:pt x="21008" y="21"/>
                  </a:cubicBezTo>
                  <a:cubicBezTo>
                    <a:pt x="21203" y="8"/>
                    <a:pt x="21400" y="0"/>
                    <a:pt x="21594" y="0"/>
                  </a:cubicBezTo>
                  <a:cubicBezTo>
                    <a:pt x="21597" y="0"/>
                    <a:pt x="21597" y="0"/>
                    <a:pt x="21600" y="0"/>
                  </a:cubicBezTo>
                  <a:lnTo>
                    <a:pt x="15680" y="0"/>
                  </a:lnTo>
                  <a:cubicBezTo>
                    <a:pt x="15489" y="0"/>
                    <a:pt x="15300" y="8"/>
                    <a:pt x="15111" y="21"/>
                  </a:cubicBezTo>
                  <a:cubicBezTo>
                    <a:pt x="15049" y="25"/>
                    <a:pt x="14987" y="33"/>
                    <a:pt x="14925" y="37"/>
                  </a:cubicBezTo>
                  <a:cubicBezTo>
                    <a:pt x="14798" y="49"/>
                    <a:pt x="14669" y="58"/>
                    <a:pt x="14542" y="74"/>
                  </a:cubicBezTo>
                  <a:cubicBezTo>
                    <a:pt x="14519" y="78"/>
                    <a:pt x="14497" y="78"/>
                    <a:pt x="14474" y="82"/>
                  </a:cubicBezTo>
                  <a:cubicBezTo>
                    <a:pt x="14429" y="86"/>
                    <a:pt x="14384" y="99"/>
                    <a:pt x="14342" y="107"/>
                  </a:cubicBezTo>
                  <a:cubicBezTo>
                    <a:pt x="14207" y="128"/>
                    <a:pt x="14074" y="148"/>
                    <a:pt x="13939" y="177"/>
                  </a:cubicBezTo>
                  <a:cubicBezTo>
                    <a:pt x="13868" y="189"/>
                    <a:pt x="13798" y="206"/>
                    <a:pt x="13728" y="222"/>
                  </a:cubicBezTo>
                  <a:cubicBezTo>
                    <a:pt x="13592" y="251"/>
                    <a:pt x="13457" y="284"/>
                    <a:pt x="13325" y="321"/>
                  </a:cubicBezTo>
                  <a:cubicBezTo>
                    <a:pt x="13280" y="334"/>
                    <a:pt x="13234" y="342"/>
                    <a:pt x="13192" y="354"/>
                  </a:cubicBezTo>
                  <a:cubicBezTo>
                    <a:pt x="13170" y="362"/>
                    <a:pt x="13147" y="371"/>
                    <a:pt x="13125" y="375"/>
                  </a:cubicBezTo>
                  <a:cubicBezTo>
                    <a:pt x="13051" y="395"/>
                    <a:pt x="12978" y="420"/>
                    <a:pt x="12905" y="445"/>
                  </a:cubicBezTo>
                  <a:cubicBezTo>
                    <a:pt x="12812" y="474"/>
                    <a:pt x="12716" y="502"/>
                    <a:pt x="12623" y="535"/>
                  </a:cubicBezTo>
                  <a:cubicBezTo>
                    <a:pt x="12550" y="560"/>
                    <a:pt x="12474" y="589"/>
                    <a:pt x="12400" y="618"/>
                  </a:cubicBezTo>
                  <a:cubicBezTo>
                    <a:pt x="12341" y="638"/>
                    <a:pt x="12282" y="659"/>
                    <a:pt x="12226" y="684"/>
                  </a:cubicBezTo>
                  <a:cubicBezTo>
                    <a:pt x="12189" y="700"/>
                    <a:pt x="12152" y="717"/>
                    <a:pt x="12113" y="729"/>
                  </a:cubicBezTo>
                  <a:cubicBezTo>
                    <a:pt x="12057" y="754"/>
                    <a:pt x="12000" y="774"/>
                    <a:pt x="11944" y="799"/>
                  </a:cubicBezTo>
                  <a:cubicBezTo>
                    <a:pt x="11840" y="844"/>
                    <a:pt x="11735" y="889"/>
                    <a:pt x="11631" y="939"/>
                  </a:cubicBezTo>
                  <a:cubicBezTo>
                    <a:pt x="11578" y="964"/>
                    <a:pt x="11524" y="988"/>
                    <a:pt x="11473" y="1013"/>
                  </a:cubicBezTo>
                  <a:cubicBezTo>
                    <a:pt x="11448" y="1025"/>
                    <a:pt x="11425" y="1034"/>
                    <a:pt x="11400" y="1046"/>
                  </a:cubicBezTo>
                  <a:cubicBezTo>
                    <a:pt x="11369" y="1062"/>
                    <a:pt x="11335" y="1083"/>
                    <a:pt x="11304" y="1100"/>
                  </a:cubicBezTo>
                  <a:cubicBezTo>
                    <a:pt x="11124" y="1190"/>
                    <a:pt x="10944" y="1289"/>
                    <a:pt x="10763" y="1396"/>
                  </a:cubicBezTo>
                  <a:cubicBezTo>
                    <a:pt x="10732" y="1417"/>
                    <a:pt x="10699" y="1429"/>
                    <a:pt x="10665" y="1450"/>
                  </a:cubicBezTo>
                  <a:cubicBezTo>
                    <a:pt x="10648" y="1462"/>
                    <a:pt x="10628" y="1474"/>
                    <a:pt x="10611" y="1483"/>
                  </a:cubicBezTo>
                  <a:cubicBezTo>
                    <a:pt x="10411" y="1602"/>
                    <a:pt x="10211" y="1730"/>
                    <a:pt x="10014" y="1866"/>
                  </a:cubicBezTo>
                  <a:cubicBezTo>
                    <a:pt x="10008" y="1870"/>
                    <a:pt x="10002" y="1874"/>
                    <a:pt x="9997" y="1878"/>
                  </a:cubicBezTo>
                  <a:cubicBezTo>
                    <a:pt x="9969" y="1898"/>
                    <a:pt x="9943" y="1919"/>
                    <a:pt x="9915" y="1940"/>
                  </a:cubicBezTo>
                  <a:cubicBezTo>
                    <a:pt x="9760" y="2047"/>
                    <a:pt x="9605" y="2162"/>
                    <a:pt x="9453" y="2277"/>
                  </a:cubicBezTo>
                  <a:cubicBezTo>
                    <a:pt x="9430" y="2294"/>
                    <a:pt x="9405" y="2310"/>
                    <a:pt x="9383" y="2331"/>
                  </a:cubicBezTo>
                  <a:cubicBezTo>
                    <a:pt x="9343" y="2360"/>
                    <a:pt x="9307" y="2397"/>
                    <a:pt x="9267" y="2426"/>
                  </a:cubicBezTo>
                  <a:cubicBezTo>
                    <a:pt x="9149" y="2520"/>
                    <a:pt x="9028" y="2619"/>
                    <a:pt x="8909" y="2718"/>
                  </a:cubicBezTo>
                  <a:cubicBezTo>
                    <a:pt x="8873" y="2747"/>
                    <a:pt x="8836" y="2776"/>
                    <a:pt x="8799" y="2809"/>
                  </a:cubicBezTo>
                  <a:cubicBezTo>
                    <a:pt x="8771" y="2833"/>
                    <a:pt x="8743" y="2862"/>
                    <a:pt x="8715" y="2887"/>
                  </a:cubicBezTo>
                  <a:cubicBezTo>
                    <a:pt x="8599" y="2990"/>
                    <a:pt x="8487" y="3093"/>
                    <a:pt x="8374" y="3200"/>
                  </a:cubicBezTo>
                  <a:cubicBezTo>
                    <a:pt x="8332" y="3241"/>
                    <a:pt x="8289" y="3274"/>
                    <a:pt x="8247" y="3315"/>
                  </a:cubicBezTo>
                  <a:cubicBezTo>
                    <a:pt x="8230" y="3332"/>
                    <a:pt x="8216" y="3348"/>
                    <a:pt x="8199" y="3365"/>
                  </a:cubicBezTo>
                  <a:cubicBezTo>
                    <a:pt x="8073" y="3488"/>
                    <a:pt x="7946" y="3616"/>
                    <a:pt x="7822" y="3743"/>
                  </a:cubicBezTo>
                  <a:cubicBezTo>
                    <a:pt x="7788" y="3781"/>
                    <a:pt x="7754" y="3809"/>
                    <a:pt x="7720" y="3846"/>
                  </a:cubicBezTo>
                  <a:cubicBezTo>
                    <a:pt x="7715" y="3851"/>
                    <a:pt x="7709" y="3859"/>
                    <a:pt x="7703" y="3863"/>
                  </a:cubicBezTo>
                  <a:cubicBezTo>
                    <a:pt x="7543" y="4032"/>
                    <a:pt x="7382" y="4209"/>
                    <a:pt x="7224" y="4390"/>
                  </a:cubicBezTo>
                  <a:cubicBezTo>
                    <a:pt x="7222" y="4394"/>
                    <a:pt x="7216" y="4398"/>
                    <a:pt x="7213" y="4402"/>
                  </a:cubicBezTo>
                  <a:cubicBezTo>
                    <a:pt x="7179" y="4439"/>
                    <a:pt x="7148" y="4481"/>
                    <a:pt x="7114" y="4522"/>
                  </a:cubicBezTo>
                  <a:cubicBezTo>
                    <a:pt x="6996" y="4662"/>
                    <a:pt x="6875" y="4802"/>
                    <a:pt x="6757" y="4950"/>
                  </a:cubicBezTo>
                  <a:cubicBezTo>
                    <a:pt x="6745" y="4967"/>
                    <a:pt x="6731" y="4979"/>
                    <a:pt x="6717" y="4995"/>
                  </a:cubicBezTo>
                  <a:cubicBezTo>
                    <a:pt x="6672" y="5049"/>
                    <a:pt x="6630" y="5111"/>
                    <a:pt x="6588" y="5164"/>
                  </a:cubicBezTo>
                  <a:cubicBezTo>
                    <a:pt x="6492" y="5288"/>
                    <a:pt x="6393" y="5411"/>
                    <a:pt x="6300" y="5539"/>
                  </a:cubicBezTo>
                  <a:cubicBezTo>
                    <a:pt x="6280" y="5568"/>
                    <a:pt x="6258" y="5593"/>
                    <a:pt x="6238" y="5617"/>
                  </a:cubicBezTo>
                  <a:cubicBezTo>
                    <a:pt x="6199" y="5671"/>
                    <a:pt x="6159" y="5728"/>
                    <a:pt x="6120" y="5786"/>
                  </a:cubicBezTo>
                  <a:cubicBezTo>
                    <a:pt x="6030" y="5910"/>
                    <a:pt x="5940" y="6037"/>
                    <a:pt x="5849" y="6169"/>
                  </a:cubicBezTo>
                  <a:cubicBezTo>
                    <a:pt x="5821" y="6210"/>
                    <a:pt x="5793" y="6247"/>
                    <a:pt x="5768" y="6284"/>
                  </a:cubicBezTo>
                  <a:cubicBezTo>
                    <a:pt x="5734" y="6334"/>
                    <a:pt x="5703" y="6383"/>
                    <a:pt x="5672" y="6433"/>
                  </a:cubicBezTo>
                  <a:cubicBezTo>
                    <a:pt x="5582" y="6564"/>
                    <a:pt x="5494" y="6700"/>
                    <a:pt x="5407" y="6840"/>
                  </a:cubicBezTo>
                  <a:cubicBezTo>
                    <a:pt x="5373" y="6894"/>
                    <a:pt x="5339" y="6943"/>
                    <a:pt x="5305" y="6997"/>
                  </a:cubicBezTo>
                  <a:cubicBezTo>
                    <a:pt x="5283" y="7034"/>
                    <a:pt x="5258" y="7075"/>
                    <a:pt x="5235" y="7116"/>
                  </a:cubicBezTo>
                  <a:cubicBezTo>
                    <a:pt x="5142" y="7264"/>
                    <a:pt x="5052" y="7417"/>
                    <a:pt x="4962" y="7573"/>
                  </a:cubicBezTo>
                  <a:cubicBezTo>
                    <a:pt x="4925" y="7635"/>
                    <a:pt x="4888" y="7697"/>
                    <a:pt x="4852" y="7759"/>
                  </a:cubicBezTo>
                  <a:cubicBezTo>
                    <a:pt x="4838" y="7783"/>
                    <a:pt x="4824" y="7808"/>
                    <a:pt x="4810" y="7833"/>
                  </a:cubicBezTo>
                  <a:cubicBezTo>
                    <a:pt x="4697" y="8030"/>
                    <a:pt x="4584" y="8236"/>
                    <a:pt x="4474" y="8442"/>
                  </a:cubicBezTo>
                  <a:cubicBezTo>
                    <a:pt x="4452" y="8488"/>
                    <a:pt x="4427" y="8529"/>
                    <a:pt x="4401" y="8574"/>
                  </a:cubicBezTo>
                  <a:cubicBezTo>
                    <a:pt x="4398" y="8582"/>
                    <a:pt x="4395" y="8586"/>
                    <a:pt x="4390" y="8595"/>
                  </a:cubicBezTo>
                  <a:cubicBezTo>
                    <a:pt x="4249" y="8862"/>
                    <a:pt x="4111" y="9134"/>
                    <a:pt x="3976" y="9410"/>
                  </a:cubicBezTo>
                  <a:cubicBezTo>
                    <a:pt x="3967" y="9431"/>
                    <a:pt x="3956" y="9447"/>
                    <a:pt x="3947" y="9468"/>
                  </a:cubicBezTo>
                  <a:cubicBezTo>
                    <a:pt x="3922" y="9521"/>
                    <a:pt x="3897" y="9579"/>
                    <a:pt x="3869" y="9637"/>
                  </a:cubicBezTo>
                  <a:cubicBezTo>
                    <a:pt x="3764" y="9855"/>
                    <a:pt x="3660" y="10081"/>
                    <a:pt x="3559" y="10308"/>
                  </a:cubicBezTo>
                  <a:cubicBezTo>
                    <a:pt x="3536" y="10357"/>
                    <a:pt x="3514" y="10403"/>
                    <a:pt x="3494" y="10452"/>
                  </a:cubicBezTo>
                  <a:cubicBezTo>
                    <a:pt x="3474" y="10501"/>
                    <a:pt x="3454" y="10551"/>
                    <a:pt x="3432" y="10600"/>
                  </a:cubicBezTo>
                  <a:cubicBezTo>
                    <a:pt x="3319" y="10860"/>
                    <a:pt x="3206" y="11127"/>
                    <a:pt x="3097" y="11399"/>
                  </a:cubicBezTo>
                  <a:cubicBezTo>
                    <a:pt x="3077" y="11449"/>
                    <a:pt x="3054" y="11494"/>
                    <a:pt x="3035" y="11543"/>
                  </a:cubicBezTo>
                  <a:cubicBezTo>
                    <a:pt x="3029" y="11560"/>
                    <a:pt x="3023" y="11572"/>
                    <a:pt x="3018" y="11589"/>
                  </a:cubicBezTo>
                  <a:cubicBezTo>
                    <a:pt x="2877" y="11939"/>
                    <a:pt x="2744" y="12301"/>
                    <a:pt x="2612" y="12668"/>
                  </a:cubicBezTo>
                  <a:cubicBezTo>
                    <a:pt x="2598" y="12705"/>
                    <a:pt x="2587" y="12738"/>
                    <a:pt x="2572" y="12771"/>
                  </a:cubicBezTo>
                  <a:cubicBezTo>
                    <a:pt x="2556" y="12820"/>
                    <a:pt x="2541" y="12869"/>
                    <a:pt x="2525" y="12919"/>
                  </a:cubicBezTo>
                  <a:cubicBezTo>
                    <a:pt x="2381" y="13326"/>
                    <a:pt x="2240" y="13747"/>
                    <a:pt x="2108" y="14175"/>
                  </a:cubicBezTo>
                  <a:cubicBezTo>
                    <a:pt x="2105" y="14183"/>
                    <a:pt x="2102" y="14191"/>
                    <a:pt x="2099" y="14200"/>
                  </a:cubicBezTo>
                  <a:cubicBezTo>
                    <a:pt x="2099" y="14204"/>
                    <a:pt x="2096" y="14204"/>
                    <a:pt x="2096" y="14208"/>
                  </a:cubicBezTo>
                  <a:cubicBezTo>
                    <a:pt x="2003" y="14508"/>
                    <a:pt x="1910" y="14813"/>
                    <a:pt x="1823" y="15122"/>
                  </a:cubicBezTo>
                  <a:cubicBezTo>
                    <a:pt x="1209" y="17276"/>
                    <a:pt x="603" y="19434"/>
                    <a:pt x="0" y="21600"/>
                  </a:cubicBezTo>
                  <a:lnTo>
                    <a:pt x="5920" y="21600"/>
                  </a:lnTo>
                  <a:cubicBezTo>
                    <a:pt x="6523" y="19401"/>
                    <a:pt x="7129" y="17243"/>
                    <a:pt x="7743" y="1508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E506B4-5B38-4A4B-B48E-A5369AA616A4}"/>
                </a:ext>
              </a:extLst>
            </p:cNvPr>
            <p:cNvSpPr/>
            <p:nvPr/>
          </p:nvSpPr>
          <p:spPr>
            <a:xfrm>
              <a:off x="7373549" y="4059041"/>
              <a:ext cx="404909" cy="816362"/>
            </a:xfrm>
            <a:custGeom>
              <a:avLst/>
              <a:gdLst>
                <a:gd name="connsiteX0" fmla="*/ 181114 w 378326"/>
                <a:gd name="connsiteY0" fmla="*/ 0 h 762767"/>
                <a:gd name="connsiteX1" fmla="*/ 378326 w 378326"/>
                <a:gd name="connsiteY1" fmla="*/ 0 h 762767"/>
                <a:gd name="connsiteX2" fmla="*/ 263254 w 378326"/>
                <a:gd name="connsiteY2" fmla="*/ 277386 h 762767"/>
                <a:gd name="connsiteX3" fmla="*/ 258174 w 378326"/>
                <a:gd name="connsiteY3" fmla="*/ 289958 h 762767"/>
                <a:gd name="connsiteX4" fmla="*/ 241182 w 378326"/>
                <a:gd name="connsiteY4" fmla="*/ 335406 h 762767"/>
                <a:gd name="connsiteX5" fmla="*/ 240060 w 378326"/>
                <a:gd name="connsiteY5" fmla="*/ 338690 h 762767"/>
                <a:gd name="connsiteX6" fmla="*/ 224943 w 378326"/>
                <a:gd name="connsiteY6" fmla="*/ 389824 h 762767"/>
                <a:gd name="connsiteX7" fmla="*/ 219407 w 378326"/>
                <a:gd name="connsiteY7" fmla="*/ 411612 h 762767"/>
                <a:gd name="connsiteX8" fmla="*/ 219407 w 378326"/>
                <a:gd name="connsiteY8" fmla="*/ 411718 h 762767"/>
                <a:gd name="connsiteX9" fmla="*/ 219320 w 378326"/>
                <a:gd name="connsiteY9" fmla="*/ 412177 h 762767"/>
                <a:gd name="connsiteX10" fmla="*/ 214800 w 378326"/>
                <a:gd name="connsiteY10" fmla="*/ 433577 h 762767"/>
                <a:gd name="connsiteX11" fmla="*/ 211612 w 378326"/>
                <a:gd name="connsiteY11" fmla="*/ 449326 h 762767"/>
                <a:gd name="connsiteX12" fmla="*/ 207478 w 378326"/>
                <a:gd name="connsiteY12" fmla="*/ 474116 h 762767"/>
                <a:gd name="connsiteX13" fmla="*/ 205709 w 378326"/>
                <a:gd name="connsiteY13" fmla="*/ 485770 h 762767"/>
                <a:gd name="connsiteX14" fmla="*/ 203817 w 378326"/>
                <a:gd name="connsiteY14" fmla="*/ 501060 h 762767"/>
                <a:gd name="connsiteX15" fmla="*/ 199980 w 378326"/>
                <a:gd name="connsiteY15" fmla="*/ 539728 h 762767"/>
                <a:gd name="connsiteX16" fmla="*/ 199139 w 378326"/>
                <a:gd name="connsiteY16" fmla="*/ 549581 h 762767"/>
                <a:gd name="connsiteX17" fmla="*/ 198754 w 378326"/>
                <a:gd name="connsiteY17" fmla="*/ 556361 h 762767"/>
                <a:gd name="connsiteX18" fmla="*/ 197808 w 378326"/>
                <a:gd name="connsiteY18" fmla="*/ 577761 h 762767"/>
                <a:gd name="connsiteX19" fmla="*/ 197440 w 378326"/>
                <a:gd name="connsiteY19" fmla="*/ 588743 h 762767"/>
                <a:gd name="connsiteX20" fmla="*/ 197353 w 378326"/>
                <a:gd name="connsiteY20" fmla="*/ 620172 h 762767"/>
                <a:gd name="connsiteX21" fmla="*/ 197440 w 378326"/>
                <a:gd name="connsiteY21" fmla="*/ 626175 h 762767"/>
                <a:gd name="connsiteX22" fmla="*/ 198561 w 378326"/>
                <a:gd name="connsiteY22" fmla="*/ 657180 h 762767"/>
                <a:gd name="connsiteX23" fmla="*/ 200628 w 378326"/>
                <a:gd name="connsiteY23" fmla="*/ 685325 h 762767"/>
                <a:gd name="connsiteX24" fmla="*/ 201101 w 378326"/>
                <a:gd name="connsiteY24" fmla="*/ 691893 h 762767"/>
                <a:gd name="connsiteX25" fmla="*/ 206357 w 378326"/>
                <a:gd name="connsiteY25" fmla="*/ 736212 h 762767"/>
                <a:gd name="connsiteX26" fmla="*/ 207951 w 378326"/>
                <a:gd name="connsiteY26" fmla="*/ 746523 h 762767"/>
                <a:gd name="connsiteX27" fmla="*/ 210491 w 378326"/>
                <a:gd name="connsiteY27" fmla="*/ 762767 h 762767"/>
                <a:gd name="connsiteX28" fmla="*/ 13366 w 378326"/>
                <a:gd name="connsiteY28" fmla="*/ 762767 h 762767"/>
                <a:gd name="connsiteX29" fmla="*/ 12911 w 378326"/>
                <a:gd name="connsiteY29" fmla="*/ 760331 h 762767"/>
                <a:gd name="connsiteX30" fmla="*/ 11877 w 378326"/>
                <a:gd name="connsiteY30" fmla="*/ 754327 h 762767"/>
                <a:gd name="connsiteX31" fmla="*/ 9232 w 378326"/>
                <a:gd name="connsiteY31" fmla="*/ 736212 h 762767"/>
                <a:gd name="connsiteX32" fmla="*/ 7936 w 378326"/>
                <a:gd name="connsiteY32" fmla="*/ 727207 h 762767"/>
                <a:gd name="connsiteX33" fmla="*/ 4275 w 378326"/>
                <a:gd name="connsiteY33" fmla="*/ 695637 h 762767"/>
                <a:gd name="connsiteX34" fmla="*/ 4169 w 378326"/>
                <a:gd name="connsiteY34" fmla="*/ 694436 h 762767"/>
                <a:gd name="connsiteX35" fmla="*/ 3994 w 378326"/>
                <a:gd name="connsiteY35" fmla="*/ 691893 h 762767"/>
                <a:gd name="connsiteX36" fmla="*/ 1647 w 378326"/>
                <a:gd name="connsiteY36" fmla="*/ 661312 h 762767"/>
                <a:gd name="connsiteX37" fmla="*/ 1349 w 378326"/>
                <a:gd name="connsiteY37" fmla="*/ 657180 h 762767"/>
                <a:gd name="connsiteX38" fmla="*/ 228 w 378326"/>
                <a:gd name="connsiteY38" fmla="*/ 626175 h 762767"/>
                <a:gd name="connsiteX39" fmla="*/ 140 w 378326"/>
                <a:gd name="connsiteY39" fmla="*/ 620278 h 762767"/>
                <a:gd name="connsiteX40" fmla="*/ 35 w 378326"/>
                <a:gd name="connsiteY40" fmla="*/ 613604 h 762767"/>
                <a:gd name="connsiteX41" fmla="*/ 228 w 378326"/>
                <a:gd name="connsiteY41" fmla="*/ 588814 h 762767"/>
                <a:gd name="connsiteX42" fmla="*/ 316 w 378326"/>
                <a:gd name="connsiteY42" fmla="*/ 584435 h 762767"/>
                <a:gd name="connsiteX43" fmla="*/ 1542 w 378326"/>
                <a:gd name="connsiteY43" fmla="*/ 556432 h 762767"/>
                <a:gd name="connsiteX44" fmla="*/ 1927 w 378326"/>
                <a:gd name="connsiteY44" fmla="*/ 549581 h 762767"/>
                <a:gd name="connsiteX45" fmla="*/ 4450 w 378326"/>
                <a:gd name="connsiteY45" fmla="*/ 518788 h 762767"/>
                <a:gd name="connsiteX46" fmla="*/ 5115 w 378326"/>
                <a:gd name="connsiteY46" fmla="*/ 512890 h 762767"/>
                <a:gd name="connsiteX47" fmla="*/ 8496 w 378326"/>
                <a:gd name="connsiteY47" fmla="*/ 485664 h 762767"/>
                <a:gd name="connsiteX48" fmla="*/ 9337 w 378326"/>
                <a:gd name="connsiteY48" fmla="*/ 479767 h 762767"/>
                <a:gd name="connsiteX49" fmla="*/ 14400 w 378326"/>
                <a:gd name="connsiteY49" fmla="*/ 449256 h 762767"/>
                <a:gd name="connsiteX50" fmla="*/ 15713 w 378326"/>
                <a:gd name="connsiteY50" fmla="*/ 442582 h 762767"/>
                <a:gd name="connsiteX51" fmla="*/ 17886 w 378326"/>
                <a:gd name="connsiteY51" fmla="*/ 431423 h 762767"/>
                <a:gd name="connsiteX52" fmla="*/ 22107 w 378326"/>
                <a:gd name="connsiteY52" fmla="*/ 412071 h 762767"/>
                <a:gd name="connsiteX53" fmla="*/ 22195 w 378326"/>
                <a:gd name="connsiteY53" fmla="*/ 411506 h 762767"/>
                <a:gd name="connsiteX54" fmla="*/ 30271 w 378326"/>
                <a:gd name="connsiteY54" fmla="*/ 379865 h 762767"/>
                <a:gd name="connsiteX55" fmla="*/ 31216 w 378326"/>
                <a:gd name="connsiteY55" fmla="*/ 376511 h 762767"/>
                <a:gd name="connsiteX56" fmla="*/ 37313 w 378326"/>
                <a:gd name="connsiteY56" fmla="*/ 355570 h 762767"/>
                <a:gd name="connsiteX57" fmla="*/ 39660 w 378326"/>
                <a:gd name="connsiteY57" fmla="*/ 348330 h 762767"/>
                <a:gd name="connsiteX58" fmla="*/ 42848 w 378326"/>
                <a:gd name="connsiteY58" fmla="*/ 338584 h 762767"/>
                <a:gd name="connsiteX59" fmla="*/ 50731 w 378326"/>
                <a:gd name="connsiteY59" fmla="*/ 316160 h 762767"/>
                <a:gd name="connsiteX60" fmla="*/ 53744 w 378326"/>
                <a:gd name="connsiteY60" fmla="*/ 307897 h 762767"/>
                <a:gd name="connsiteX61" fmla="*/ 54953 w 378326"/>
                <a:gd name="connsiteY61" fmla="*/ 304507 h 762767"/>
                <a:gd name="connsiteX62" fmla="*/ 66024 w 378326"/>
                <a:gd name="connsiteY62" fmla="*/ 277386 h 762767"/>
                <a:gd name="connsiteX63" fmla="*/ 181114 w 378326"/>
                <a:gd name="connsiteY63" fmla="*/ 0 h 76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8326" h="762767">
                  <a:moveTo>
                    <a:pt x="181114" y="0"/>
                  </a:moveTo>
                  <a:lnTo>
                    <a:pt x="378326" y="0"/>
                  </a:lnTo>
                  <a:cubicBezTo>
                    <a:pt x="340593" y="92733"/>
                    <a:pt x="302756" y="185571"/>
                    <a:pt x="263254" y="277386"/>
                  </a:cubicBezTo>
                  <a:cubicBezTo>
                    <a:pt x="261467" y="281518"/>
                    <a:pt x="259873" y="285720"/>
                    <a:pt x="258174" y="289958"/>
                  </a:cubicBezTo>
                  <a:cubicBezTo>
                    <a:pt x="252077" y="304895"/>
                    <a:pt x="246349" y="320080"/>
                    <a:pt x="241182" y="335406"/>
                  </a:cubicBezTo>
                  <a:cubicBezTo>
                    <a:pt x="240814" y="336501"/>
                    <a:pt x="240428" y="337560"/>
                    <a:pt x="240060" y="338690"/>
                  </a:cubicBezTo>
                  <a:cubicBezTo>
                    <a:pt x="234420" y="355570"/>
                    <a:pt x="229445" y="372661"/>
                    <a:pt x="224943" y="389824"/>
                  </a:cubicBezTo>
                  <a:cubicBezTo>
                    <a:pt x="223068" y="397063"/>
                    <a:pt x="221089" y="404302"/>
                    <a:pt x="219407" y="411612"/>
                  </a:cubicBezTo>
                  <a:cubicBezTo>
                    <a:pt x="219407" y="411718"/>
                    <a:pt x="219407" y="411718"/>
                    <a:pt x="219407" y="411718"/>
                  </a:cubicBezTo>
                  <a:cubicBezTo>
                    <a:pt x="219407" y="411894"/>
                    <a:pt x="219320" y="412000"/>
                    <a:pt x="219320" y="412177"/>
                  </a:cubicBezTo>
                  <a:cubicBezTo>
                    <a:pt x="217620" y="419310"/>
                    <a:pt x="216219" y="426443"/>
                    <a:pt x="214800" y="433577"/>
                  </a:cubicBezTo>
                  <a:cubicBezTo>
                    <a:pt x="213767" y="438838"/>
                    <a:pt x="212558" y="444100"/>
                    <a:pt x="211612" y="449326"/>
                  </a:cubicBezTo>
                  <a:cubicBezTo>
                    <a:pt x="210105" y="457590"/>
                    <a:pt x="208792" y="465853"/>
                    <a:pt x="207478" y="474116"/>
                  </a:cubicBezTo>
                  <a:cubicBezTo>
                    <a:pt x="206830" y="478072"/>
                    <a:pt x="206269" y="481921"/>
                    <a:pt x="205709" y="485770"/>
                  </a:cubicBezTo>
                  <a:cubicBezTo>
                    <a:pt x="205043" y="490820"/>
                    <a:pt x="204482" y="496011"/>
                    <a:pt x="203817" y="501060"/>
                  </a:cubicBezTo>
                  <a:cubicBezTo>
                    <a:pt x="202223" y="513915"/>
                    <a:pt x="201014" y="526769"/>
                    <a:pt x="199980" y="539728"/>
                  </a:cubicBezTo>
                  <a:cubicBezTo>
                    <a:pt x="199700" y="543013"/>
                    <a:pt x="199315" y="546297"/>
                    <a:pt x="199139" y="549581"/>
                  </a:cubicBezTo>
                  <a:cubicBezTo>
                    <a:pt x="199034" y="551841"/>
                    <a:pt x="198842" y="554101"/>
                    <a:pt x="198754" y="556361"/>
                  </a:cubicBezTo>
                  <a:cubicBezTo>
                    <a:pt x="198281" y="563494"/>
                    <a:pt x="198106" y="570628"/>
                    <a:pt x="197808" y="577761"/>
                  </a:cubicBezTo>
                  <a:cubicBezTo>
                    <a:pt x="197721" y="581398"/>
                    <a:pt x="197528" y="585071"/>
                    <a:pt x="197440" y="588743"/>
                  </a:cubicBezTo>
                  <a:cubicBezTo>
                    <a:pt x="197248" y="599267"/>
                    <a:pt x="197160" y="609684"/>
                    <a:pt x="197353" y="620172"/>
                  </a:cubicBezTo>
                  <a:cubicBezTo>
                    <a:pt x="197353" y="622150"/>
                    <a:pt x="197440" y="624233"/>
                    <a:pt x="197440" y="626175"/>
                  </a:cubicBezTo>
                  <a:cubicBezTo>
                    <a:pt x="197633" y="636522"/>
                    <a:pt x="198001" y="646834"/>
                    <a:pt x="198561" y="657180"/>
                  </a:cubicBezTo>
                  <a:cubicBezTo>
                    <a:pt x="199034" y="666539"/>
                    <a:pt x="199788" y="675932"/>
                    <a:pt x="200628" y="685325"/>
                  </a:cubicBezTo>
                  <a:cubicBezTo>
                    <a:pt x="200821" y="687479"/>
                    <a:pt x="200909" y="689739"/>
                    <a:pt x="201101" y="691893"/>
                  </a:cubicBezTo>
                  <a:cubicBezTo>
                    <a:pt x="202415" y="706725"/>
                    <a:pt x="204290" y="721451"/>
                    <a:pt x="206357" y="736212"/>
                  </a:cubicBezTo>
                  <a:cubicBezTo>
                    <a:pt x="206830" y="739672"/>
                    <a:pt x="207390" y="743062"/>
                    <a:pt x="207951" y="746523"/>
                  </a:cubicBezTo>
                  <a:cubicBezTo>
                    <a:pt x="208792" y="751961"/>
                    <a:pt x="209545" y="757400"/>
                    <a:pt x="210491" y="762767"/>
                  </a:cubicBezTo>
                  <a:lnTo>
                    <a:pt x="13366" y="762767"/>
                  </a:lnTo>
                  <a:cubicBezTo>
                    <a:pt x="13191" y="761920"/>
                    <a:pt x="12998" y="761178"/>
                    <a:pt x="12911" y="760331"/>
                  </a:cubicBezTo>
                  <a:cubicBezTo>
                    <a:pt x="12613" y="758353"/>
                    <a:pt x="12157" y="756305"/>
                    <a:pt x="11877" y="754327"/>
                  </a:cubicBezTo>
                  <a:cubicBezTo>
                    <a:pt x="10931" y="748324"/>
                    <a:pt x="10090" y="742215"/>
                    <a:pt x="9232" y="736212"/>
                  </a:cubicBezTo>
                  <a:cubicBezTo>
                    <a:pt x="8777" y="733210"/>
                    <a:pt x="8304" y="730208"/>
                    <a:pt x="7936" y="727207"/>
                  </a:cubicBezTo>
                  <a:cubicBezTo>
                    <a:pt x="6517" y="716683"/>
                    <a:pt x="5308" y="706160"/>
                    <a:pt x="4275" y="695637"/>
                  </a:cubicBezTo>
                  <a:cubicBezTo>
                    <a:pt x="4275" y="695284"/>
                    <a:pt x="4169" y="694789"/>
                    <a:pt x="4169" y="694436"/>
                  </a:cubicBezTo>
                  <a:cubicBezTo>
                    <a:pt x="4082" y="693588"/>
                    <a:pt x="4082" y="692741"/>
                    <a:pt x="3994" y="691893"/>
                  </a:cubicBezTo>
                  <a:cubicBezTo>
                    <a:pt x="3048" y="681759"/>
                    <a:pt x="2207" y="671518"/>
                    <a:pt x="1647" y="661312"/>
                  </a:cubicBezTo>
                  <a:cubicBezTo>
                    <a:pt x="1542" y="659970"/>
                    <a:pt x="1454" y="658558"/>
                    <a:pt x="1349" y="657180"/>
                  </a:cubicBezTo>
                  <a:cubicBezTo>
                    <a:pt x="789" y="646834"/>
                    <a:pt x="421" y="636522"/>
                    <a:pt x="228" y="626175"/>
                  </a:cubicBezTo>
                  <a:cubicBezTo>
                    <a:pt x="228" y="624233"/>
                    <a:pt x="140" y="622256"/>
                    <a:pt x="140" y="620278"/>
                  </a:cubicBezTo>
                  <a:cubicBezTo>
                    <a:pt x="140" y="618124"/>
                    <a:pt x="35" y="615864"/>
                    <a:pt x="35" y="613604"/>
                  </a:cubicBezTo>
                  <a:cubicBezTo>
                    <a:pt x="-53" y="605341"/>
                    <a:pt x="35" y="597077"/>
                    <a:pt x="228" y="588814"/>
                  </a:cubicBezTo>
                  <a:cubicBezTo>
                    <a:pt x="228" y="587331"/>
                    <a:pt x="316" y="585918"/>
                    <a:pt x="316" y="584435"/>
                  </a:cubicBezTo>
                  <a:cubicBezTo>
                    <a:pt x="596" y="575112"/>
                    <a:pt x="981" y="565754"/>
                    <a:pt x="1542" y="556432"/>
                  </a:cubicBezTo>
                  <a:cubicBezTo>
                    <a:pt x="1629" y="554207"/>
                    <a:pt x="1734" y="551841"/>
                    <a:pt x="1927" y="549581"/>
                  </a:cubicBezTo>
                  <a:cubicBezTo>
                    <a:pt x="2575" y="539375"/>
                    <a:pt x="3416" y="529029"/>
                    <a:pt x="4450" y="518788"/>
                  </a:cubicBezTo>
                  <a:cubicBezTo>
                    <a:pt x="4642" y="516846"/>
                    <a:pt x="4923" y="514868"/>
                    <a:pt x="5115" y="512890"/>
                  </a:cubicBezTo>
                  <a:cubicBezTo>
                    <a:pt x="6149" y="503780"/>
                    <a:pt x="7270" y="494669"/>
                    <a:pt x="8496" y="485664"/>
                  </a:cubicBezTo>
                  <a:cubicBezTo>
                    <a:pt x="8777" y="483686"/>
                    <a:pt x="9057" y="481744"/>
                    <a:pt x="9337" y="479767"/>
                  </a:cubicBezTo>
                  <a:cubicBezTo>
                    <a:pt x="10844" y="469526"/>
                    <a:pt x="12525" y="459391"/>
                    <a:pt x="14400" y="449256"/>
                  </a:cubicBezTo>
                  <a:cubicBezTo>
                    <a:pt x="14873" y="446996"/>
                    <a:pt x="15240" y="444842"/>
                    <a:pt x="15713" y="442582"/>
                  </a:cubicBezTo>
                  <a:cubicBezTo>
                    <a:pt x="16467" y="438838"/>
                    <a:pt x="17132" y="435166"/>
                    <a:pt x="17886" y="431423"/>
                  </a:cubicBezTo>
                  <a:cubicBezTo>
                    <a:pt x="19199" y="424925"/>
                    <a:pt x="20601" y="418463"/>
                    <a:pt x="22107" y="412071"/>
                  </a:cubicBezTo>
                  <a:cubicBezTo>
                    <a:pt x="22107" y="411894"/>
                    <a:pt x="22195" y="411718"/>
                    <a:pt x="22195" y="411506"/>
                  </a:cubicBezTo>
                  <a:cubicBezTo>
                    <a:pt x="24735" y="400912"/>
                    <a:pt x="27363" y="390389"/>
                    <a:pt x="30271" y="379865"/>
                  </a:cubicBezTo>
                  <a:cubicBezTo>
                    <a:pt x="30638" y="378771"/>
                    <a:pt x="30919" y="377641"/>
                    <a:pt x="31216" y="376511"/>
                  </a:cubicBezTo>
                  <a:cubicBezTo>
                    <a:pt x="33178" y="369554"/>
                    <a:pt x="35158" y="362526"/>
                    <a:pt x="37313" y="355570"/>
                  </a:cubicBezTo>
                  <a:cubicBezTo>
                    <a:pt x="38066" y="353133"/>
                    <a:pt x="38907" y="350767"/>
                    <a:pt x="39660" y="348330"/>
                  </a:cubicBezTo>
                  <a:cubicBezTo>
                    <a:pt x="40693" y="345046"/>
                    <a:pt x="41727" y="341868"/>
                    <a:pt x="42848" y="338584"/>
                  </a:cubicBezTo>
                  <a:cubicBezTo>
                    <a:pt x="45388" y="331062"/>
                    <a:pt x="48016" y="323576"/>
                    <a:pt x="50731" y="316160"/>
                  </a:cubicBezTo>
                  <a:cubicBezTo>
                    <a:pt x="51765" y="313441"/>
                    <a:pt x="52710" y="310616"/>
                    <a:pt x="53744" y="307897"/>
                  </a:cubicBezTo>
                  <a:cubicBezTo>
                    <a:pt x="54112" y="306767"/>
                    <a:pt x="54480" y="305637"/>
                    <a:pt x="54953" y="304507"/>
                  </a:cubicBezTo>
                  <a:cubicBezTo>
                    <a:pt x="58526" y="295396"/>
                    <a:pt x="62187" y="286391"/>
                    <a:pt x="66024" y="277386"/>
                  </a:cubicBezTo>
                  <a:cubicBezTo>
                    <a:pt x="105543" y="185571"/>
                    <a:pt x="143381" y="92839"/>
                    <a:pt x="181114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EFF2DD4-C355-43A4-ABC7-DA4045DF4FED}"/>
                </a:ext>
              </a:extLst>
            </p:cNvPr>
            <p:cNvSpPr/>
            <p:nvPr/>
          </p:nvSpPr>
          <p:spPr>
            <a:xfrm>
              <a:off x="7397007" y="4953158"/>
              <a:ext cx="1209134" cy="826709"/>
            </a:xfrm>
            <a:custGeom>
              <a:avLst/>
              <a:gdLst>
                <a:gd name="connsiteX0" fmla="*/ 0 w 1129753"/>
                <a:gd name="connsiteY0" fmla="*/ 0 h 754702"/>
                <a:gd name="connsiteX1" fmla="*/ 197310 w 1129753"/>
                <a:gd name="connsiteY1" fmla="*/ 0 h 754702"/>
                <a:gd name="connsiteX2" fmla="*/ 198488 w 1129753"/>
                <a:gd name="connsiteY2" fmla="*/ 4338 h 754702"/>
                <a:gd name="connsiteX3" fmla="*/ 209964 w 1129753"/>
                <a:gd name="connsiteY3" fmla="*/ 43091 h 754702"/>
                <a:gd name="connsiteX4" fmla="*/ 212007 w 1129753"/>
                <a:gd name="connsiteY4" fmla="*/ 49485 h 754702"/>
                <a:gd name="connsiteX5" fmla="*/ 223169 w 1129753"/>
                <a:gd name="connsiteY5" fmla="*/ 81314 h 754702"/>
                <a:gd name="connsiteX6" fmla="*/ 224007 w 1129753"/>
                <a:gd name="connsiteY6" fmla="*/ 83752 h 754702"/>
                <a:gd name="connsiteX7" fmla="*/ 230715 w 1129753"/>
                <a:gd name="connsiteY7" fmla="*/ 100814 h 754702"/>
                <a:gd name="connsiteX8" fmla="*/ 233806 w 1129753"/>
                <a:gd name="connsiteY8" fmla="*/ 108445 h 754702"/>
                <a:gd name="connsiteX9" fmla="*/ 243815 w 1129753"/>
                <a:gd name="connsiteY9" fmla="*/ 131901 h 754702"/>
                <a:gd name="connsiteX10" fmla="*/ 251256 w 1129753"/>
                <a:gd name="connsiteY10" fmla="*/ 148116 h 754702"/>
                <a:gd name="connsiteX11" fmla="*/ 262679 w 1129753"/>
                <a:gd name="connsiteY11" fmla="*/ 171325 h 754702"/>
                <a:gd name="connsiteX12" fmla="*/ 266190 w 1129753"/>
                <a:gd name="connsiteY12" fmla="*/ 178249 h 754702"/>
                <a:gd name="connsiteX13" fmla="*/ 289089 w 1129753"/>
                <a:gd name="connsiteY13" fmla="*/ 219298 h 754702"/>
                <a:gd name="connsiteX14" fmla="*/ 290556 w 1129753"/>
                <a:gd name="connsiteY14" fmla="*/ 221736 h 754702"/>
                <a:gd name="connsiteX15" fmla="*/ 381052 w 1129753"/>
                <a:gd name="connsiteY15" fmla="*/ 342445 h 754702"/>
                <a:gd name="connsiteX16" fmla="*/ 384930 w 1129753"/>
                <a:gd name="connsiteY16" fmla="*/ 346649 h 754702"/>
                <a:gd name="connsiteX17" fmla="*/ 424807 w 1129753"/>
                <a:gd name="connsiteY17" fmla="*/ 385614 h 754702"/>
                <a:gd name="connsiteX18" fmla="*/ 434396 w 1129753"/>
                <a:gd name="connsiteY18" fmla="*/ 394269 h 754702"/>
                <a:gd name="connsiteX19" fmla="*/ 438955 w 1129753"/>
                <a:gd name="connsiteY19" fmla="*/ 398084 h 754702"/>
                <a:gd name="connsiteX20" fmla="*/ 449487 w 1129753"/>
                <a:gd name="connsiteY20" fmla="*/ 406739 h 754702"/>
                <a:gd name="connsiteX21" fmla="*/ 462535 w 1129753"/>
                <a:gd name="connsiteY21" fmla="*/ 417337 h 754702"/>
                <a:gd name="connsiteX22" fmla="*/ 475845 w 1129753"/>
                <a:gd name="connsiteY22" fmla="*/ 427122 h 754702"/>
                <a:gd name="connsiteX23" fmla="*/ 488998 w 1129753"/>
                <a:gd name="connsiteY23" fmla="*/ 436696 h 754702"/>
                <a:gd name="connsiteX24" fmla="*/ 555651 w 1129753"/>
                <a:gd name="connsiteY24" fmla="*/ 483326 h 754702"/>
                <a:gd name="connsiteX25" fmla="*/ 687649 w 1129753"/>
                <a:gd name="connsiteY25" fmla="*/ 578990 h 754702"/>
                <a:gd name="connsiteX26" fmla="*/ 752992 w 1129753"/>
                <a:gd name="connsiteY26" fmla="*/ 627881 h 754702"/>
                <a:gd name="connsiteX27" fmla="*/ 777725 w 1129753"/>
                <a:gd name="connsiteY27" fmla="*/ 645721 h 754702"/>
                <a:gd name="connsiteX28" fmla="*/ 779455 w 1129753"/>
                <a:gd name="connsiteY28" fmla="*/ 646957 h 754702"/>
                <a:gd name="connsiteX29" fmla="*/ 815925 w 1129753"/>
                <a:gd name="connsiteY29" fmla="*/ 670414 h 754702"/>
                <a:gd name="connsiteX30" fmla="*/ 818860 w 1129753"/>
                <a:gd name="connsiteY30" fmla="*/ 672110 h 754702"/>
                <a:gd name="connsiteX31" fmla="*/ 867226 w 1129753"/>
                <a:gd name="connsiteY31" fmla="*/ 697898 h 754702"/>
                <a:gd name="connsiteX32" fmla="*/ 873514 w 1129753"/>
                <a:gd name="connsiteY32" fmla="*/ 700830 h 754702"/>
                <a:gd name="connsiteX33" fmla="*/ 873566 w 1129753"/>
                <a:gd name="connsiteY33" fmla="*/ 700830 h 754702"/>
                <a:gd name="connsiteX34" fmla="*/ 889653 w 1129753"/>
                <a:gd name="connsiteY34" fmla="*/ 708036 h 754702"/>
                <a:gd name="connsiteX35" fmla="*/ 897147 w 1129753"/>
                <a:gd name="connsiteY35" fmla="*/ 711251 h 754702"/>
                <a:gd name="connsiteX36" fmla="*/ 943207 w 1129753"/>
                <a:gd name="connsiteY36" fmla="*/ 728031 h 754702"/>
                <a:gd name="connsiteX37" fmla="*/ 946036 w 1129753"/>
                <a:gd name="connsiteY37" fmla="*/ 728879 h 754702"/>
                <a:gd name="connsiteX38" fmla="*/ 966787 w 1129753"/>
                <a:gd name="connsiteY38" fmla="*/ 734884 h 754702"/>
                <a:gd name="connsiteX39" fmla="*/ 969250 w 1129753"/>
                <a:gd name="connsiteY39" fmla="*/ 735555 h 754702"/>
                <a:gd name="connsiteX40" fmla="*/ 991573 w 1129753"/>
                <a:gd name="connsiteY40" fmla="*/ 740890 h 754702"/>
                <a:gd name="connsiteX41" fmla="*/ 999066 w 1129753"/>
                <a:gd name="connsiteY41" fmla="*/ 742515 h 754702"/>
                <a:gd name="connsiteX42" fmla="*/ 1017197 w 1129753"/>
                <a:gd name="connsiteY42" fmla="*/ 745871 h 754702"/>
                <a:gd name="connsiteX43" fmla="*/ 1022279 w 1129753"/>
                <a:gd name="connsiteY43" fmla="*/ 746824 h 754702"/>
                <a:gd name="connsiteX44" fmla="*/ 1045650 w 1129753"/>
                <a:gd name="connsiteY44" fmla="*/ 750004 h 754702"/>
                <a:gd name="connsiteX45" fmla="*/ 1065248 w 1129753"/>
                <a:gd name="connsiteY45" fmla="*/ 751982 h 754702"/>
                <a:gd name="connsiteX46" fmla="*/ 1109474 w 1129753"/>
                <a:gd name="connsiteY46" fmla="*/ 754314 h 754702"/>
                <a:gd name="connsiteX47" fmla="*/ 1129753 w 1129753"/>
                <a:gd name="connsiteY47" fmla="*/ 754702 h 754702"/>
                <a:gd name="connsiteX48" fmla="*/ 932517 w 1129753"/>
                <a:gd name="connsiteY48" fmla="*/ 754702 h 754702"/>
                <a:gd name="connsiteX49" fmla="*/ 908517 w 1129753"/>
                <a:gd name="connsiteY49" fmla="*/ 754314 h 754702"/>
                <a:gd name="connsiteX50" fmla="*/ 903225 w 1129753"/>
                <a:gd name="connsiteY50" fmla="*/ 754137 h 754702"/>
                <a:gd name="connsiteX51" fmla="*/ 897251 w 1129753"/>
                <a:gd name="connsiteY51" fmla="*/ 753854 h 754702"/>
                <a:gd name="connsiteX52" fmla="*/ 868536 w 1129753"/>
                <a:gd name="connsiteY52" fmla="*/ 752088 h 754702"/>
                <a:gd name="connsiteX53" fmla="*/ 850038 w 1129753"/>
                <a:gd name="connsiteY53" fmla="*/ 750286 h 754702"/>
                <a:gd name="connsiteX54" fmla="*/ 848833 w 1129753"/>
                <a:gd name="connsiteY54" fmla="*/ 750110 h 754702"/>
                <a:gd name="connsiteX55" fmla="*/ 825410 w 1129753"/>
                <a:gd name="connsiteY55" fmla="*/ 746895 h 754702"/>
                <a:gd name="connsiteX56" fmla="*/ 820380 w 1129753"/>
                <a:gd name="connsiteY56" fmla="*/ 745977 h 754702"/>
                <a:gd name="connsiteX57" fmla="*/ 802249 w 1129753"/>
                <a:gd name="connsiteY57" fmla="*/ 742585 h 754702"/>
                <a:gd name="connsiteX58" fmla="*/ 799524 w 1129753"/>
                <a:gd name="connsiteY58" fmla="*/ 742126 h 754702"/>
                <a:gd name="connsiteX59" fmla="*/ 794651 w 1129753"/>
                <a:gd name="connsiteY59" fmla="*/ 740996 h 754702"/>
                <a:gd name="connsiteX60" fmla="*/ 777725 w 1129753"/>
                <a:gd name="connsiteY60" fmla="*/ 737039 h 754702"/>
                <a:gd name="connsiteX61" fmla="*/ 769970 w 1129753"/>
                <a:gd name="connsiteY61" fmla="*/ 735096 h 754702"/>
                <a:gd name="connsiteX62" fmla="*/ 751630 w 1129753"/>
                <a:gd name="connsiteY62" fmla="*/ 729833 h 754702"/>
                <a:gd name="connsiteX63" fmla="*/ 746390 w 1129753"/>
                <a:gd name="connsiteY63" fmla="*/ 728243 h 754702"/>
                <a:gd name="connsiteX64" fmla="*/ 723333 w 1129753"/>
                <a:gd name="connsiteY64" fmla="*/ 720436 h 754702"/>
                <a:gd name="connsiteX65" fmla="*/ 717674 w 1129753"/>
                <a:gd name="connsiteY65" fmla="*/ 718281 h 754702"/>
                <a:gd name="connsiteX66" fmla="*/ 700330 w 1129753"/>
                <a:gd name="connsiteY66" fmla="*/ 711428 h 754702"/>
                <a:gd name="connsiteX67" fmla="*/ 692784 w 1129753"/>
                <a:gd name="connsiteY67" fmla="*/ 708248 h 754702"/>
                <a:gd name="connsiteX68" fmla="*/ 676644 w 1129753"/>
                <a:gd name="connsiteY68" fmla="*/ 701006 h 754702"/>
                <a:gd name="connsiteX69" fmla="*/ 669885 w 1129753"/>
                <a:gd name="connsiteY69" fmla="*/ 697898 h 754702"/>
                <a:gd name="connsiteX70" fmla="*/ 647719 w 1129753"/>
                <a:gd name="connsiteY70" fmla="*/ 686735 h 754702"/>
                <a:gd name="connsiteX71" fmla="*/ 646776 w 1129753"/>
                <a:gd name="connsiteY71" fmla="*/ 686169 h 754702"/>
                <a:gd name="connsiteX72" fmla="*/ 625868 w 1129753"/>
                <a:gd name="connsiteY72" fmla="*/ 674441 h 754702"/>
                <a:gd name="connsiteX73" fmla="*/ 619108 w 1129753"/>
                <a:gd name="connsiteY73" fmla="*/ 670414 h 754702"/>
                <a:gd name="connsiteX74" fmla="*/ 603807 w 1129753"/>
                <a:gd name="connsiteY74" fmla="*/ 660911 h 754702"/>
                <a:gd name="connsiteX75" fmla="*/ 599773 w 1129753"/>
                <a:gd name="connsiteY75" fmla="*/ 658474 h 754702"/>
                <a:gd name="connsiteX76" fmla="*/ 596576 w 1129753"/>
                <a:gd name="connsiteY76" fmla="*/ 656319 h 754702"/>
                <a:gd name="connsiteX77" fmla="*/ 582585 w 1129753"/>
                <a:gd name="connsiteY77" fmla="*/ 646957 h 754702"/>
                <a:gd name="connsiteX78" fmla="*/ 576140 w 1129753"/>
                <a:gd name="connsiteY78" fmla="*/ 642542 h 754702"/>
                <a:gd name="connsiteX79" fmla="*/ 556123 w 1129753"/>
                <a:gd name="connsiteY79" fmla="*/ 627987 h 754702"/>
                <a:gd name="connsiteX80" fmla="*/ 292076 w 1129753"/>
                <a:gd name="connsiteY80" fmla="*/ 436766 h 754702"/>
                <a:gd name="connsiteX81" fmla="*/ 266452 w 1129753"/>
                <a:gd name="connsiteY81" fmla="*/ 418079 h 754702"/>
                <a:gd name="connsiteX82" fmla="*/ 265613 w 1129753"/>
                <a:gd name="connsiteY82" fmla="*/ 417443 h 754702"/>
                <a:gd name="connsiteX83" fmla="*/ 263465 w 1129753"/>
                <a:gd name="connsiteY83" fmla="*/ 415641 h 754702"/>
                <a:gd name="connsiteX84" fmla="*/ 242033 w 1129753"/>
                <a:gd name="connsiteY84" fmla="*/ 398190 h 754702"/>
                <a:gd name="connsiteX85" fmla="*/ 237474 w 1129753"/>
                <a:gd name="connsiteY85" fmla="*/ 394340 h 754702"/>
                <a:gd name="connsiteX86" fmla="*/ 234173 w 1129753"/>
                <a:gd name="connsiteY86" fmla="*/ 391514 h 754702"/>
                <a:gd name="connsiteX87" fmla="*/ 226208 w 1129753"/>
                <a:gd name="connsiteY87" fmla="*/ 384130 h 754702"/>
                <a:gd name="connsiteX88" fmla="*/ 210593 w 1129753"/>
                <a:gd name="connsiteY88" fmla="*/ 369647 h 754702"/>
                <a:gd name="connsiteX89" fmla="*/ 207239 w 1129753"/>
                <a:gd name="connsiteY89" fmla="*/ 366573 h 754702"/>
                <a:gd name="connsiteX90" fmla="*/ 198226 w 1129753"/>
                <a:gd name="connsiteY90" fmla="*/ 357282 h 754702"/>
                <a:gd name="connsiteX91" fmla="*/ 187956 w 1129753"/>
                <a:gd name="connsiteY91" fmla="*/ 346755 h 754702"/>
                <a:gd name="connsiteX92" fmla="*/ 184969 w 1129753"/>
                <a:gd name="connsiteY92" fmla="*/ 343753 h 754702"/>
                <a:gd name="connsiteX93" fmla="*/ 174751 w 1129753"/>
                <a:gd name="connsiteY93" fmla="*/ 332201 h 754702"/>
                <a:gd name="connsiteX94" fmla="*/ 166471 w 1129753"/>
                <a:gd name="connsiteY94" fmla="*/ 322910 h 754702"/>
                <a:gd name="connsiteX95" fmla="*/ 164585 w 1129753"/>
                <a:gd name="connsiteY95" fmla="*/ 320861 h 754702"/>
                <a:gd name="connsiteX96" fmla="*/ 148812 w 1129753"/>
                <a:gd name="connsiteY96" fmla="*/ 301608 h 754702"/>
                <a:gd name="connsiteX97" fmla="*/ 146402 w 1129753"/>
                <a:gd name="connsiteY97" fmla="*/ 298712 h 754702"/>
                <a:gd name="connsiteX98" fmla="*/ 146140 w 1129753"/>
                <a:gd name="connsiteY98" fmla="*/ 298429 h 754702"/>
                <a:gd name="connsiteX99" fmla="*/ 128586 w 1129753"/>
                <a:gd name="connsiteY99" fmla="*/ 275043 h 754702"/>
                <a:gd name="connsiteX100" fmla="*/ 127328 w 1129753"/>
                <a:gd name="connsiteY100" fmla="*/ 273241 h 754702"/>
                <a:gd name="connsiteX101" fmla="*/ 121826 w 1129753"/>
                <a:gd name="connsiteY101" fmla="*/ 265293 h 754702"/>
                <a:gd name="connsiteX102" fmla="*/ 111870 w 1129753"/>
                <a:gd name="connsiteY102" fmla="*/ 250915 h 754702"/>
                <a:gd name="connsiteX103" fmla="*/ 109302 w 1129753"/>
                <a:gd name="connsiteY103" fmla="*/ 246959 h 754702"/>
                <a:gd name="connsiteX104" fmla="*/ 102542 w 1129753"/>
                <a:gd name="connsiteY104" fmla="*/ 236361 h 754702"/>
                <a:gd name="connsiteX105" fmla="*/ 95730 w 1129753"/>
                <a:gd name="connsiteY105" fmla="*/ 225657 h 754702"/>
                <a:gd name="connsiteX106" fmla="*/ 92167 w 1129753"/>
                <a:gd name="connsiteY106" fmla="*/ 219581 h 754702"/>
                <a:gd name="connsiteX107" fmla="*/ 85407 w 1129753"/>
                <a:gd name="connsiteY107" fmla="*/ 208029 h 754702"/>
                <a:gd name="connsiteX108" fmla="*/ 80429 w 1129753"/>
                <a:gd name="connsiteY108" fmla="*/ 199480 h 754702"/>
                <a:gd name="connsiteX109" fmla="*/ 76080 w 1129753"/>
                <a:gd name="connsiteY109" fmla="*/ 191497 h 754702"/>
                <a:gd name="connsiteX110" fmla="*/ 69163 w 1129753"/>
                <a:gd name="connsiteY110" fmla="*/ 178532 h 754702"/>
                <a:gd name="connsiteX111" fmla="*/ 65390 w 1129753"/>
                <a:gd name="connsiteY111" fmla="*/ 171502 h 754702"/>
                <a:gd name="connsiteX112" fmla="*/ 60779 w 1129753"/>
                <a:gd name="connsiteY112" fmla="*/ 162035 h 754702"/>
                <a:gd name="connsiteX113" fmla="*/ 54229 w 1129753"/>
                <a:gd name="connsiteY113" fmla="*/ 148399 h 754702"/>
                <a:gd name="connsiteX114" fmla="*/ 51295 w 1129753"/>
                <a:gd name="connsiteY114" fmla="*/ 142323 h 754702"/>
                <a:gd name="connsiteX115" fmla="*/ 46788 w 1129753"/>
                <a:gd name="connsiteY115" fmla="*/ 132078 h 754702"/>
                <a:gd name="connsiteX116" fmla="*/ 40028 w 1129753"/>
                <a:gd name="connsiteY116" fmla="*/ 116782 h 754702"/>
                <a:gd name="connsiteX117" fmla="*/ 37513 w 1129753"/>
                <a:gd name="connsiteY117" fmla="*/ 111059 h 754702"/>
                <a:gd name="connsiteX118" fmla="*/ 33583 w 1129753"/>
                <a:gd name="connsiteY118" fmla="*/ 101026 h 754702"/>
                <a:gd name="connsiteX119" fmla="*/ 26928 w 1129753"/>
                <a:gd name="connsiteY119" fmla="*/ 83822 h 754702"/>
                <a:gd name="connsiteX120" fmla="*/ 24570 w 1129753"/>
                <a:gd name="connsiteY120" fmla="*/ 77746 h 754702"/>
                <a:gd name="connsiteX121" fmla="*/ 21374 w 1129753"/>
                <a:gd name="connsiteY121" fmla="*/ 68349 h 754702"/>
                <a:gd name="connsiteX122" fmla="*/ 14876 w 1129753"/>
                <a:gd name="connsiteY122" fmla="*/ 49556 h 754702"/>
                <a:gd name="connsiteX123" fmla="*/ 12466 w 1129753"/>
                <a:gd name="connsiteY123" fmla="*/ 42526 h 754702"/>
                <a:gd name="connsiteX124" fmla="*/ 7121 w 1129753"/>
                <a:gd name="connsiteY124" fmla="*/ 25251 h 754702"/>
                <a:gd name="connsiteX125" fmla="*/ 6649 w 1129753"/>
                <a:gd name="connsiteY125" fmla="*/ 23768 h 754702"/>
                <a:gd name="connsiteX126" fmla="*/ 885 w 1129753"/>
                <a:gd name="connsiteY126" fmla="*/ 3491 h 7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129753" h="754702">
                  <a:moveTo>
                    <a:pt x="0" y="0"/>
                  </a:moveTo>
                  <a:lnTo>
                    <a:pt x="197310" y="0"/>
                  </a:lnTo>
                  <a:lnTo>
                    <a:pt x="198488" y="4338"/>
                  </a:lnTo>
                  <a:cubicBezTo>
                    <a:pt x="201947" y="17374"/>
                    <a:pt x="205824" y="30338"/>
                    <a:pt x="209964" y="43091"/>
                  </a:cubicBezTo>
                  <a:cubicBezTo>
                    <a:pt x="210697" y="45175"/>
                    <a:pt x="211326" y="47330"/>
                    <a:pt x="212007" y="49485"/>
                  </a:cubicBezTo>
                  <a:cubicBezTo>
                    <a:pt x="215466" y="60189"/>
                    <a:pt x="219239" y="70787"/>
                    <a:pt x="223169" y="81314"/>
                  </a:cubicBezTo>
                  <a:cubicBezTo>
                    <a:pt x="223483" y="82162"/>
                    <a:pt x="223745" y="82974"/>
                    <a:pt x="224007" y="83752"/>
                  </a:cubicBezTo>
                  <a:cubicBezTo>
                    <a:pt x="226208" y="89475"/>
                    <a:pt x="228461" y="95091"/>
                    <a:pt x="230715" y="100814"/>
                  </a:cubicBezTo>
                  <a:cubicBezTo>
                    <a:pt x="231710" y="103358"/>
                    <a:pt x="232758" y="105901"/>
                    <a:pt x="233806" y="108445"/>
                  </a:cubicBezTo>
                  <a:cubicBezTo>
                    <a:pt x="237003" y="116322"/>
                    <a:pt x="240356" y="124094"/>
                    <a:pt x="243815" y="131901"/>
                  </a:cubicBezTo>
                  <a:cubicBezTo>
                    <a:pt x="246278" y="137342"/>
                    <a:pt x="248688" y="142782"/>
                    <a:pt x="251256" y="148116"/>
                  </a:cubicBezTo>
                  <a:cubicBezTo>
                    <a:pt x="254924" y="155923"/>
                    <a:pt x="258749" y="163624"/>
                    <a:pt x="262679" y="171325"/>
                  </a:cubicBezTo>
                  <a:cubicBezTo>
                    <a:pt x="263832" y="173657"/>
                    <a:pt x="264932" y="176024"/>
                    <a:pt x="266190" y="178249"/>
                  </a:cubicBezTo>
                  <a:cubicBezTo>
                    <a:pt x="273421" y="192238"/>
                    <a:pt x="281072" y="205874"/>
                    <a:pt x="289089" y="219298"/>
                  </a:cubicBezTo>
                  <a:cubicBezTo>
                    <a:pt x="289560" y="220146"/>
                    <a:pt x="290085" y="220888"/>
                    <a:pt x="290556" y="221736"/>
                  </a:cubicBezTo>
                  <a:cubicBezTo>
                    <a:pt x="316861" y="265293"/>
                    <a:pt x="347096" y="305742"/>
                    <a:pt x="381052" y="342445"/>
                  </a:cubicBezTo>
                  <a:cubicBezTo>
                    <a:pt x="382362" y="343858"/>
                    <a:pt x="383620" y="345236"/>
                    <a:pt x="384930" y="346649"/>
                  </a:cubicBezTo>
                  <a:cubicBezTo>
                    <a:pt x="397663" y="360285"/>
                    <a:pt x="411025" y="373215"/>
                    <a:pt x="424807" y="385614"/>
                  </a:cubicBezTo>
                  <a:cubicBezTo>
                    <a:pt x="428003" y="388511"/>
                    <a:pt x="431095" y="391443"/>
                    <a:pt x="434396" y="394269"/>
                  </a:cubicBezTo>
                  <a:cubicBezTo>
                    <a:pt x="435863" y="395576"/>
                    <a:pt x="437488" y="396777"/>
                    <a:pt x="438955" y="398084"/>
                  </a:cubicBezTo>
                  <a:cubicBezTo>
                    <a:pt x="442466" y="401087"/>
                    <a:pt x="446029" y="403842"/>
                    <a:pt x="449487" y="406739"/>
                  </a:cubicBezTo>
                  <a:cubicBezTo>
                    <a:pt x="453837" y="410307"/>
                    <a:pt x="458134" y="413981"/>
                    <a:pt x="462535" y="417337"/>
                  </a:cubicBezTo>
                  <a:cubicBezTo>
                    <a:pt x="466937" y="420728"/>
                    <a:pt x="471443" y="423837"/>
                    <a:pt x="475845" y="427122"/>
                  </a:cubicBezTo>
                  <a:cubicBezTo>
                    <a:pt x="480299" y="430302"/>
                    <a:pt x="484491" y="433587"/>
                    <a:pt x="488998" y="436696"/>
                  </a:cubicBezTo>
                  <a:cubicBezTo>
                    <a:pt x="511268" y="452063"/>
                    <a:pt x="533486" y="467642"/>
                    <a:pt x="555651" y="483326"/>
                  </a:cubicBezTo>
                  <a:cubicBezTo>
                    <a:pt x="599982" y="514696"/>
                    <a:pt x="643894" y="546596"/>
                    <a:pt x="687649" y="578990"/>
                  </a:cubicBezTo>
                  <a:cubicBezTo>
                    <a:pt x="709395" y="595134"/>
                    <a:pt x="731298" y="611454"/>
                    <a:pt x="752992" y="627881"/>
                  </a:cubicBezTo>
                  <a:cubicBezTo>
                    <a:pt x="761114" y="634099"/>
                    <a:pt x="769394" y="639998"/>
                    <a:pt x="777725" y="645721"/>
                  </a:cubicBezTo>
                  <a:cubicBezTo>
                    <a:pt x="778302" y="646180"/>
                    <a:pt x="778878" y="646569"/>
                    <a:pt x="779455" y="646957"/>
                  </a:cubicBezTo>
                  <a:cubicBezTo>
                    <a:pt x="791454" y="655188"/>
                    <a:pt x="803664" y="663101"/>
                    <a:pt x="815925" y="670414"/>
                  </a:cubicBezTo>
                  <a:cubicBezTo>
                    <a:pt x="816869" y="670979"/>
                    <a:pt x="817917" y="671544"/>
                    <a:pt x="818860" y="672110"/>
                  </a:cubicBezTo>
                  <a:cubicBezTo>
                    <a:pt x="834842" y="681471"/>
                    <a:pt x="850877" y="690126"/>
                    <a:pt x="867226" y="697898"/>
                  </a:cubicBezTo>
                  <a:cubicBezTo>
                    <a:pt x="869269" y="698851"/>
                    <a:pt x="871418" y="699876"/>
                    <a:pt x="873514" y="700830"/>
                  </a:cubicBezTo>
                  <a:cubicBezTo>
                    <a:pt x="873566" y="700830"/>
                    <a:pt x="873566" y="700830"/>
                    <a:pt x="873566" y="700830"/>
                  </a:cubicBezTo>
                  <a:cubicBezTo>
                    <a:pt x="878911" y="703373"/>
                    <a:pt x="884256" y="705705"/>
                    <a:pt x="889653" y="708036"/>
                  </a:cubicBezTo>
                  <a:cubicBezTo>
                    <a:pt x="892168" y="709167"/>
                    <a:pt x="894631" y="710227"/>
                    <a:pt x="897147" y="711251"/>
                  </a:cubicBezTo>
                  <a:cubicBezTo>
                    <a:pt x="912343" y="717539"/>
                    <a:pt x="927644" y="723156"/>
                    <a:pt x="943207" y="728031"/>
                  </a:cubicBezTo>
                  <a:cubicBezTo>
                    <a:pt x="944150" y="728314"/>
                    <a:pt x="945093" y="728596"/>
                    <a:pt x="946036" y="728879"/>
                  </a:cubicBezTo>
                  <a:cubicBezTo>
                    <a:pt x="952901" y="731034"/>
                    <a:pt x="959870" y="733012"/>
                    <a:pt x="966787" y="734884"/>
                  </a:cubicBezTo>
                  <a:cubicBezTo>
                    <a:pt x="967625" y="735167"/>
                    <a:pt x="968411" y="735379"/>
                    <a:pt x="969250" y="735555"/>
                  </a:cubicBezTo>
                  <a:cubicBezTo>
                    <a:pt x="976638" y="737534"/>
                    <a:pt x="984079" y="739300"/>
                    <a:pt x="991573" y="740890"/>
                  </a:cubicBezTo>
                  <a:cubicBezTo>
                    <a:pt x="994088" y="741384"/>
                    <a:pt x="996551" y="742020"/>
                    <a:pt x="999066" y="742515"/>
                  </a:cubicBezTo>
                  <a:cubicBezTo>
                    <a:pt x="1005092" y="743716"/>
                    <a:pt x="1011170" y="744846"/>
                    <a:pt x="1017197" y="745871"/>
                  </a:cubicBezTo>
                  <a:cubicBezTo>
                    <a:pt x="1018873" y="746153"/>
                    <a:pt x="1020603" y="746542"/>
                    <a:pt x="1022279" y="746824"/>
                  </a:cubicBezTo>
                  <a:cubicBezTo>
                    <a:pt x="1030035" y="748026"/>
                    <a:pt x="1037842" y="749085"/>
                    <a:pt x="1045650" y="750004"/>
                  </a:cubicBezTo>
                  <a:cubicBezTo>
                    <a:pt x="1052095" y="750746"/>
                    <a:pt x="1058698" y="751417"/>
                    <a:pt x="1065248" y="751982"/>
                  </a:cubicBezTo>
                  <a:cubicBezTo>
                    <a:pt x="1079972" y="753219"/>
                    <a:pt x="1094540" y="753854"/>
                    <a:pt x="1109474" y="754314"/>
                  </a:cubicBezTo>
                  <a:cubicBezTo>
                    <a:pt x="1116234" y="754526"/>
                    <a:pt x="1122993" y="754702"/>
                    <a:pt x="1129753" y="754702"/>
                  </a:cubicBezTo>
                  <a:lnTo>
                    <a:pt x="932517" y="754702"/>
                  </a:lnTo>
                  <a:cubicBezTo>
                    <a:pt x="924552" y="754702"/>
                    <a:pt x="916587" y="754596"/>
                    <a:pt x="908517" y="754314"/>
                  </a:cubicBezTo>
                  <a:cubicBezTo>
                    <a:pt x="906736" y="754314"/>
                    <a:pt x="905059" y="754243"/>
                    <a:pt x="903225" y="754137"/>
                  </a:cubicBezTo>
                  <a:cubicBezTo>
                    <a:pt x="901286" y="754031"/>
                    <a:pt x="899190" y="753960"/>
                    <a:pt x="897251" y="753854"/>
                  </a:cubicBezTo>
                  <a:cubicBezTo>
                    <a:pt x="887767" y="753395"/>
                    <a:pt x="878177" y="752830"/>
                    <a:pt x="868536" y="752088"/>
                  </a:cubicBezTo>
                  <a:cubicBezTo>
                    <a:pt x="862300" y="751594"/>
                    <a:pt x="856117" y="750958"/>
                    <a:pt x="850038" y="750286"/>
                  </a:cubicBezTo>
                  <a:cubicBezTo>
                    <a:pt x="849567" y="750180"/>
                    <a:pt x="849200" y="750110"/>
                    <a:pt x="848833" y="750110"/>
                  </a:cubicBezTo>
                  <a:cubicBezTo>
                    <a:pt x="841025" y="749262"/>
                    <a:pt x="833218" y="748132"/>
                    <a:pt x="825410" y="746895"/>
                  </a:cubicBezTo>
                  <a:cubicBezTo>
                    <a:pt x="823733" y="746613"/>
                    <a:pt x="822056" y="746259"/>
                    <a:pt x="820380" y="745977"/>
                  </a:cubicBezTo>
                  <a:cubicBezTo>
                    <a:pt x="814353" y="744952"/>
                    <a:pt x="808275" y="743822"/>
                    <a:pt x="802249" y="742585"/>
                  </a:cubicBezTo>
                  <a:cubicBezTo>
                    <a:pt x="801306" y="742409"/>
                    <a:pt x="800362" y="742303"/>
                    <a:pt x="799524" y="742126"/>
                  </a:cubicBezTo>
                  <a:cubicBezTo>
                    <a:pt x="797847" y="741738"/>
                    <a:pt x="796223" y="741384"/>
                    <a:pt x="794651" y="740996"/>
                  </a:cubicBezTo>
                  <a:cubicBezTo>
                    <a:pt x="788992" y="739795"/>
                    <a:pt x="783385" y="738452"/>
                    <a:pt x="777725" y="737039"/>
                  </a:cubicBezTo>
                  <a:cubicBezTo>
                    <a:pt x="775105" y="736403"/>
                    <a:pt x="772590" y="735732"/>
                    <a:pt x="769970" y="735096"/>
                  </a:cubicBezTo>
                  <a:cubicBezTo>
                    <a:pt x="763839" y="733401"/>
                    <a:pt x="757761" y="731705"/>
                    <a:pt x="751630" y="729833"/>
                  </a:cubicBezTo>
                  <a:cubicBezTo>
                    <a:pt x="749848" y="729267"/>
                    <a:pt x="748171" y="728808"/>
                    <a:pt x="746390" y="728243"/>
                  </a:cubicBezTo>
                  <a:cubicBezTo>
                    <a:pt x="738582" y="725805"/>
                    <a:pt x="730932" y="723262"/>
                    <a:pt x="723333" y="720436"/>
                  </a:cubicBezTo>
                  <a:cubicBezTo>
                    <a:pt x="721447" y="719800"/>
                    <a:pt x="719561" y="719023"/>
                    <a:pt x="717674" y="718281"/>
                  </a:cubicBezTo>
                  <a:cubicBezTo>
                    <a:pt x="711858" y="716020"/>
                    <a:pt x="706041" y="713759"/>
                    <a:pt x="700330" y="711428"/>
                  </a:cubicBezTo>
                  <a:cubicBezTo>
                    <a:pt x="697762" y="710403"/>
                    <a:pt x="695351" y="709273"/>
                    <a:pt x="692784" y="708248"/>
                  </a:cubicBezTo>
                  <a:cubicBezTo>
                    <a:pt x="687334" y="705881"/>
                    <a:pt x="681989" y="703444"/>
                    <a:pt x="676644" y="701006"/>
                  </a:cubicBezTo>
                  <a:cubicBezTo>
                    <a:pt x="674391" y="699982"/>
                    <a:pt x="672138" y="698957"/>
                    <a:pt x="669885" y="697898"/>
                  </a:cubicBezTo>
                  <a:cubicBezTo>
                    <a:pt x="662496" y="694330"/>
                    <a:pt x="655055" y="690585"/>
                    <a:pt x="647719" y="686735"/>
                  </a:cubicBezTo>
                  <a:cubicBezTo>
                    <a:pt x="647457" y="686558"/>
                    <a:pt x="647090" y="686381"/>
                    <a:pt x="646776" y="686169"/>
                  </a:cubicBezTo>
                  <a:cubicBezTo>
                    <a:pt x="639754" y="682425"/>
                    <a:pt x="632837" y="678468"/>
                    <a:pt x="625868" y="674441"/>
                  </a:cubicBezTo>
                  <a:cubicBezTo>
                    <a:pt x="623615" y="673134"/>
                    <a:pt x="621362" y="671721"/>
                    <a:pt x="619108" y="670414"/>
                  </a:cubicBezTo>
                  <a:cubicBezTo>
                    <a:pt x="614026" y="667305"/>
                    <a:pt x="608890" y="664126"/>
                    <a:pt x="603807" y="660911"/>
                  </a:cubicBezTo>
                  <a:cubicBezTo>
                    <a:pt x="602497" y="660099"/>
                    <a:pt x="601083" y="659321"/>
                    <a:pt x="599773" y="658474"/>
                  </a:cubicBezTo>
                  <a:cubicBezTo>
                    <a:pt x="598725" y="657838"/>
                    <a:pt x="597729" y="657096"/>
                    <a:pt x="596576" y="656319"/>
                  </a:cubicBezTo>
                  <a:cubicBezTo>
                    <a:pt x="591912" y="653245"/>
                    <a:pt x="587196" y="650137"/>
                    <a:pt x="582585" y="646957"/>
                  </a:cubicBezTo>
                  <a:cubicBezTo>
                    <a:pt x="580437" y="645438"/>
                    <a:pt x="578288" y="644025"/>
                    <a:pt x="576140" y="642542"/>
                  </a:cubicBezTo>
                  <a:cubicBezTo>
                    <a:pt x="569433" y="637843"/>
                    <a:pt x="562778" y="632968"/>
                    <a:pt x="556123" y="627987"/>
                  </a:cubicBezTo>
                  <a:cubicBezTo>
                    <a:pt x="469190" y="562280"/>
                    <a:pt x="381262" y="498446"/>
                    <a:pt x="292076" y="436766"/>
                  </a:cubicBezTo>
                  <a:cubicBezTo>
                    <a:pt x="283377" y="430761"/>
                    <a:pt x="274784" y="424579"/>
                    <a:pt x="266452" y="418079"/>
                  </a:cubicBezTo>
                  <a:cubicBezTo>
                    <a:pt x="266190" y="417902"/>
                    <a:pt x="265875" y="417620"/>
                    <a:pt x="265613" y="417443"/>
                  </a:cubicBezTo>
                  <a:cubicBezTo>
                    <a:pt x="264880" y="416772"/>
                    <a:pt x="264199" y="416207"/>
                    <a:pt x="263465" y="415641"/>
                  </a:cubicBezTo>
                  <a:cubicBezTo>
                    <a:pt x="256234" y="410024"/>
                    <a:pt x="249107" y="404196"/>
                    <a:pt x="242033" y="398190"/>
                  </a:cubicBezTo>
                  <a:cubicBezTo>
                    <a:pt x="240461" y="396989"/>
                    <a:pt x="238941" y="395647"/>
                    <a:pt x="237474" y="394340"/>
                  </a:cubicBezTo>
                  <a:cubicBezTo>
                    <a:pt x="236426" y="393421"/>
                    <a:pt x="235273" y="392467"/>
                    <a:pt x="234173" y="391514"/>
                  </a:cubicBezTo>
                  <a:cubicBezTo>
                    <a:pt x="231448" y="389076"/>
                    <a:pt x="228881" y="386568"/>
                    <a:pt x="226208" y="384130"/>
                  </a:cubicBezTo>
                  <a:cubicBezTo>
                    <a:pt x="220916" y="379326"/>
                    <a:pt x="215676" y="374628"/>
                    <a:pt x="210593" y="369647"/>
                  </a:cubicBezTo>
                  <a:cubicBezTo>
                    <a:pt x="209492" y="368622"/>
                    <a:pt x="208339" y="367598"/>
                    <a:pt x="207239" y="366573"/>
                  </a:cubicBezTo>
                  <a:cubicBezTo>
                    <a:pt x="204147" y="363571"/>
                    <a:pt x="201213" y="360356"/>
                    <a:pt x="198226" y="357282"/>
                  </a:cubicBezTo>
                  <a:cubicBezTo>
                    <a:pt x="194715" y="353785"/>
                    <a:pt x="191362" y="350323"/>
                    <a:pt x="187956" y="346755"/>
                  </a:cubicBezTo>
                  <a:cubicBezTo>
                    <a:pt x="186960" y="345731"/>
                    <a:pt x="185912" y="344777"/>
                    <a:pt x="184969" y="343753"/>
                  </a:cubicBezTo>
                  <a:cubicBezTo>
                    <a:pt x="181510" y="340008"/>
                    <a:pt x="178104" y="336051"/>
                    <a:pt x="174751" y="332201"/>
                  </a:cubicBezTo>
                  <a:cubicBezTo>
                    <a:pt x="172026" y="329092"/>
                    <a:pt x="169196" y="326089"/>
                    <a:pt x="166471" y="322910"/>
                  </a:cubicBezTo>
                  <a:cubicBezTo>
                    <a:pt x="165842" y="322274"/>
                    <a:pt x="165161" y="321603"/>
                    <a:pt x="164585" y="320861"/>
                  </a:cubicBezTo>
                  <a:cubicBezTo>
                    <a:pt x="159240" y="314573"/>
                    <a:pt x="154000" y="308073"/>
                    <a:pt x="148812" y="301608"/>
                  </a:cubicBezTo>
                  <a:cubicBezTo>
                    <a:pt x="147974" y="300655"/>
                    <a:pt x="147135" y="299736"/>
                    <a:pt x="146402" y="298712"/>
                  </a:cubicBezTo>
                  <a:cubicBezTo>
                    <a:pt x="146297" y="298606"/>
                    <a:pt x="146192" y="298500"/>
                    <a:pt x="146140" y="298429"/>
                  </a:cubicBezTo>
                  <a:cubicBezTo>
                    <a:pt x="140114" y="290728"/>
                    <a:pt x="134297" y="282921"/>
                    <a:pt x="128586" y="275043"/>
                  </a:cubicBezTo>
                  <a:cubicBezTo>
                    <a:pt x="128166" y="274478"/>
                    <a:pt x="127695" y="273807"/>
                    <a:pt x="127328" y="273241"/>
                  </a:cubicBezTo>
                  <a:cubicBezTo>
                    <a:pt x="125442" y="270627"/>
                    <a:pt x="123660" y="267907"/>
                    <a:pt x="121826" y="265293"/>
                  </a:cubicBezTo>
                  <a:cubicBezTo>
                    <a:pt x="118420" y="260489"/>
                    <a:pt x="115066" y="255790"/>
                    <a:pt x="111870" y="250915"/>
                  </a:cubicBezTo>
                  <a:cubicBezTo>
                    <a:pt x="111031" y="249608"/>
                    <a:pt x="110141" y="248301"/>
                    <a:pt x="109302" y="246959"/>
                  </a:cubicBezTo>
                  <a:cubicBezTo>
                    <a:pt x="107049" y="243497"/>
                    <a:pt x="104796" y="239929"/>
                    <a:pt x="102542" y="236361"/>
                  </a:cubicBezTo>
                  <a:cubicBezTo>
                    <a:pt x="100289" y="232793"/>
                    <a:pt x="97984" y="229331"/>
                    <a:pt x="95730" y="225657"/>
                  </a:cubicBezTo>
                  <a:cubicBezTo>
                    <a:pt x="94473" y="223679"/>
                    <a:pt x="93372" y="221524"/>
                    <a:pt x="92167" y="219581"/>
                  </a:cubicBezTo>
                  <a:cubicBezTo>
                    <a:pt x="89914" y="215730"/>
                    <a:pt x="87661" y="211880"/>
                    <a:pt x="85407" y="208029"/>
                  </a:cubicBezTo>
                  <a:cubicBezTo>
                    <a:pt x="83783" y="205203"/>
                    <a:pt x="82001" y="202377"/>
                    <a:pt x="80429" y="199480"/>
                  </a:cubicBezTo>
                  <a:cubicBezTo>
                    <a:pt x="78910" y="196866"/>
                    <a:pt x="77495" y="194146"/>
                    <a:pt x="76080" y="191497"/>
                  </a:cubicBezTo>
                  <a:cubicBezTo>
                    <a:pt x="73722" y="187187"/>
                    <a:pt x="71416" y="182877"/>
                    <a:pt x="69163" y="178532"/>
                  </a:cubicBezTo>
                  <a:cubicBezTo>
                    <a:pt x="67906" y="176200"/>
                    <a:pt x="66596" y="173869"/>
                    <a:pt x="65390" y="171502"/>
                  </a:cubicBezTo>
                  <a:cubicBezTo>
                    <a:pt x="63818" y="168393"/>
                    <a:pt x="62404" y="165108"/>
                    <a:pt x="60779" y="162035"/>
                  </a:cubicBezTo>
                  <a:cubicBezTo>
                    <a:pt x="58631" y="157513"/>
                    <a:pt x="56377" y="153026"/>
                    <a:pt x="54229" y="148399"/>
                  </a:cubicBezTo>
                  <a:cubicBezTo>
                    <a:pt x="53286" y="146350"/>
                    <a:pt x="52238" y="144371"/>
                    <a:pt x="51295" y="142323"/>
                  </a:cubicBezTo>
                  <a:cubicBezTo>
                    <a:pt x="49723" y="138931"/>
                    <a:pt x="48308" y="135469"/>
                    <a:pt x="46788" y="132078"/>
                  </a:cubicBezTo>
                  <a:cubicBezTo>
                    <a:pt x="44482" y="127026"/>
                    <a:pt x="42229" y="121939"/>
                    <a:pt x="40028" y="116782"/>
                  </a:cubicBezTo>
                  <a:cubicBezTo>
                    <a:pt x="39190" y="114909"/>
                    <a:pt x="38352" y="113037"/>
                    <a:pt x="37513" y="111059"/>
                  </a:cubicBezTo>
                  <a:cubicBezTo>
                    <a:pt x="36098" y="107773"/>
                    <a:pt x="34893" y="104382"/>
                    <a:pt x="33583" y="101026"/>
                  </a:cubicBezTo>
                  <a:cubicBezTo>
                    <a:pt x="31330" y="95268"/>
                    <a:pt x="29077" y="89545"/>
                    <a:pt x="26928" y="83822"/>
                  </a:cubicBezTo>
                  <a:cubicBezTo>
                    <a:pt x="26142" y="81773"/>
                    <a:pt x="25304" y="79795"/>
                    <a:pt x="24570" y="77746"/>
                  </a:cubicBezTo>
                  <a:cubicBezTo>
                    <a:pt x="23417" y="74637"/>
                    <a:pt x="22474" y="71458"/>
                    <a:pt x="21374" y="68349"/>
                  </a:cubicBezTo>
                  <a:cubicBezTo>
                    <a:pt x="19121" y="62167"/>
                    <a:pt x="16972" y="55844"/>
                    <a:pt x="14876" y="49556"/>
                  </a:cubicBezTo>
                  <a:cubicBezTo>
                    <a:pt x="14038" y="47224"/>
                    <a:pt x="13199" y="44893"/>
                    <a:pt x="12466" y="42526"/>
                  </a:cubicBezTo>
                  <a:cubicBezTo>
                    <a:pt x="10579" y="36803"/>
                    <a:pt x="8798" y="30974"/>
                    <a:pt x="7121" y="25251"/>
                  </a:cubicBezTo>
                  <a:cubicBezTo>
                    <a:pt x="6911" y="24792"/>
                    <a:pt x="6806" y="24333"/>
                    <a:pt x="6649" y="23768"/>
                  </a:cubicBezTo>
                  <a:cubicBezTo>
                    <a:pt x="4658" y="17091"/>
                    <a:pt x="2772" y="10238"/>
                    <a:pt x="885" y="3491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EFEB39B-38A8-4D52-85EF-68B6488AD82C}"/>
                </a:ext>
              </a:extLst>
            </p:cNvPr>
            <p:cNvSpPr/>
            <p:nvPr/>
          </p:nvSpPr>
          <p:spPr>
            <a:xfrm>
              <a:off x="9513404" y="1376687"/>
              <a:ext cx="901064" cy="816560"/>
            </a:xfrm>
            <a:custGeom>
              <a:avLst/>
              <a:gdLst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57605 w 841908"/>
                <a:gd name="connsiteY70" fmla="*/ 704030 h 762952"/>
                <a:gd name="connsiteX71" fmla="*/ 157605 w 841908"/>
                <a:gd name="connsiteY71" fmla="*/ 697528 h 762952"/>
                <a:gd name="connsiteX72" fmla="*/ 128222 w 841908"/>
                <a:gd name="connsiteY72" fmla="*/ 697528 h 762952"/>
                <a:gd name="connsiteX73" fmla="*/ 75856 w 841908"/>
                <a:gd name="connsiteY73" fmla="*/ 426346 h 762952"/>
                <a:gd name="connsiteX74" fmla="*/ 75093 w 841908"/>
                <a:gd name="connsiteY74" fmla="*/ 426346 h 762952"/>
                <a:gd name="connsiteX75" fmla="*/ 75821 w 841908"/>
                <a:gd name="connsiteY75" fmla="*/ 426166 h 762952"/>
                <a:gd name="connsiteX76" fmla="*/ 75094 w 841908"/>
                <a:gd name="connsiteY76" fmla="*/ 422402 h 762952"/>
                <a:gd name="connsiteX77" fmla="*/ 644977 w 841908"/>
                <a:gd name="connsiteY77" fmla="*/ 0 h 762952"/>
                <a:gd name="connsiteX78" fmla="*/ 841908 w 841908"/>
                <a:gd name="connsiteY78" fmla="*/ 0 h 762952"/>
                <a:gd name="connsiteX79" fmla="*/ 749536 w 841908"/>
                <a:gd name="connsiteY79" fmla="*/ 23184 h 762952"/>
                <a:gd name="connsiteX80" fmla="*/ 734717 w 841908"/>
                <a:gd name="connsiteY80" fmla="*/ 26940 h 762952"/>
                <a:gd name="connsiteX81" fmla="*/ 719505 w 841908"/>
                <a:gd name="connsiteY81" fmla="*/ 30789 h 762952"/>
                <a:gd name="connsiteX82" fmla="*/ 694344 w 841908"/>
                <a:gd name="connsiteY82" fmla="*/ 37172 h 762952"/>
                <a:gd name="connsiteX83" fmla="*/ 690033 w 841908"/>
                <a:gd name="connsiteY83" fmla="*/ 38298 h 762952"/>
                <a:gd name="connsiteX84" fmla="*/ 666365 w 841908"/>
                <a:gd name="connsiteY84" fmla="*/ 44303 h 762952"/>
                <a:gd name="connsiteX85" fmla="*/ 660459 w 841908"/>
                <a:gd name="connsiteY85" fmla="*/ 45807 h 762952"/>
                <a:gd name="connsiteX86" fmla="*/ 642635 w 841908"/>
                <a:gd name="connsiteY86" fmla="*/ 50407 h 762952"/>
                <a:gd name="connsiteX87" fmla="*/ 630987 w 841908"/>
                <a:gd name="connsiteY87" fmla="*/ 53408 h 762952"/>
                <a:gd name="connsiteX88" fmla="*/ 614552 w 841908"/>
                <a:gd name="connsiteY88" fmla="*/ 57729 h 762952"/>
                <a:gd name="connsiteX89" fmla="*/ 602262 w 841908"/>
                <a:gd name="connsiteY89" fmla="*/ 60921 h 762952"/>
                <a:gd name="connsiteX90" fmla="*/ 601143 w 841908"/>
                <a:gd name="connsiteY90" fmla="*/ 61200 h 762952"/>
                <a:gd name="connsiteX91" fmla="*/ 600480 w 841908"/>
                <a:gd name="connsiteY91" fmla="*/ 61390 h 762952"/>
                <a:gd name="connsiteX92" fmla="*/ 599817 w 841908"/>
                <a:gd name="connsiteY92" fmla="*/ 61577 h 762952"/>
                <a:gd name="connsiteX93" fmla="*/ 599257 w 841908"/>
                <a:gd name="connsiteY93" fmla="*/ 61860 h 762952"/>
                <a:gd name="connsiteX94" fmla="*/ 598780 w 841908"/>
                <a:gd name="connsiteY94" fmla="*/ 62142 h 762952"/>
                <a:gd name="connsiteX95" fmla="*/ 598697 w 841908"/>
                <a:gd name="connsiteY95" fmla="*/ 62234 h 762952"/>
                <a:gd name="connsiteX96" fmla="*/ 598034 w 841908"/>
                <a:gd name="connsiteY96" fmla="*/ 62611 h 762952"/>
                <a:gd name="connsiteX97" fmla="*/ 597371 w 841908"/>
                <a:gd name="connsiteY97" fmla="*/ 62986 h 762952"/>
                <a:gd name="connsiteX98" fmla="*/ 596729 w 841908"/>
                <a:gd name="connsiteY98" fmla="*/ 63455 h 762952"/>
                <a:gd name="connsiteX99" fmla="*/ 596542 w 841908"/>
                <a:gd name="connsiteY99" fmla="*/ 63643 h 762952"/>
                <a:gd name="connsiteX100" fmla="*/ 596438 w 841908"/>
                <a:gd name="connsiteY100" fmla="*/ 63738 h 762952"/>
                <a:gd name="connsiteX101" fmla="*/ 596065 w 841908"/>
                <a:gd name="connsiteY101" fmla="*/ 64017 h 762952"/>
                <a:gd name="connsiteX102" fmla="*/ 595319 w 841908"/>
                <a:gd name="connsiteY102" fmla="*/ 64677 h 762952"/>
                <a:gd name="connsiteX103" fmla="*/ 594469 w 841908"/>
                <a:gd name="connsiteY103" fmla="*/ 65425 h 762952"/>
                <a:gd name="connsiteX104" fmla="*/ 594366 w 841908"/>
                <a:gd name="connsiteY104" fmla="*/ 65521 h 762952"/>
                <a:gd name="connsiteX105" fmla="*/ 594283 w 841908"/>
                <a:gd name="connsiteY105" fmla="*/ 65616 h 762952"/>
                <a:gd name="connsiteX106" fmla="*/ 594099 w 841908"/>
                <a:gd name="connsiteY106" fmla="*/ 65798 h 762952"/>
                <a:gd name="connsiteX107" fmla="*/ 596060 w 841908"/>
                <a:gd name="connsiteY107" fmla="*/ 65798 h 762952"/>
                <a:gd name="connsiteX108" fmla="*/ 594746 w 841908"/>
                <a:gd name="connsiteY108" fmla="*/ 67398 h 762952"/>
                <a:gd name="connsiteX109" fmla="*/ 593240 w 841908"/>
                <a:gd name="connsiteY109" fmla="*/ 69369 h 762952"/>
                <a:gd name="connsiteX110" fmla="*/ 592966 w 841908"/>
                <a:gd name="connsiteY110" fmla="*/ 69740 h 762952"/>
                <a:gd name="connsiteX111" fmla="*/ 592213 w 841908"/>
                <a:gd name="connsiteY111" fmla="*/ 70870 h 762952"/>
                <a:gd name="connsiteX112" fmla="*/ 591556 w 841908"/>
                <a:gd name="connsiteY112" fmla="*/ 71811 h 762952"/>
                <a:gd name="connsiteX113" fmla="*/ 591269 w 841908"/>
                <a:gd name="connsiteY113" fmla="*/ 72182 h 762952"/>
                <a:gd name="connsiteX114" fmla="*/ 590051 w 841908"/>
                <a:gd name="connsiteY114" fmla="*/ 74153 h 762952"/>
                <a:gd name="connsiteX115" fmla="*/ 589681 w 841908"/>
                <a:gd name="connsiteY115" fmla="*/ 74813 h 762952"/>
                <a:gd name="connsiteX116" fmla="*/ 589393 w 841908"/>
                <a:gd name="connsiteY116" fmla="*/ 75283 h 762952"/>
                <a:gd name="connsiteX117" fmla="*/ 501633 w 841908"/>
                <a:gd name="connsiteY117" fmla="*/ 231660 h 762952"/>
                <a:gd name="connsiteX118" fmla="*/ 501441 w 841908"/>
                <a:gd name="connsiteY118" fmla="*/ 232039 h 762952"/>
                <a:gd name="connsiteX119" fmla="*/ 500784 w 841908"/>
                <a:gd name="connsiteY119" fmla="*/ 233450 h 762952"/>
                <a:gd name="connsiteX120" fmla="*/ 500223 w 841908"/>
                <a:gd name="connsiteY120" fmla="*/ 234761 h 762952"/>
                <a:gd name="connsiteX121" fmla="*/ 500031 w 841908"/>
                <a:gd name="connsiteY121" fmla="*/ 235140 h 762952"/>
                <a:gd name="connsiteX122" fmla="*/ 499935 w 841908"/>
                <a:gd name="connsiteY122" fmla="*/ 235421 h 762952"/>
                <a:gd name="connsiteX123" fmla="*/ 498909 w 841908"/>
                <a:gd name="connsiteY123" fmla="*/ 238423 h 762952"/>
                <a:gd name="connsiteX124" fmla="*/ 498909 w 841908"/>
                <a:gd name="connsiteY124" fmla="*/ 238613 h 762952"/>
                <a:gd name="connsiteX125" fmla="*/ 497690 w 841908"/>
                <a:gd name="connsiteY125" fmla="*/ 243496 h 762952"/>
                <a:gd name="connsiteX126" fmla="*/ 497594 w 841908"/>
                <a:gd name="connsiteY126" fmla="*/ 243867 h 762952"/>
                <a:gd name="connsiteX127" fmla="*/ 300376 w 841908"/>
                <a:gd name="connsiteY127" fmla="*/ 243867 h 762952"/>
                <a:gd name="connsiteX128" fmla="*/ 301786 w 841908"/>
                <a:gd name="connsiteY128" fmla="*/ 238423 h 762952"/>
                <a:gd name="connsiteX129" fmla="*/ 302813 w 841908"/>
                <a:gd name="connsiteY129" fmla="*/ 235421 h 762952"/>
                <a:gd name="connsiteX130" fmla="*/ 303661 w 841908"/>
                <a:gd name="connsiteY130" fmla="*/ 233450 h 762952"/>
                <a:gd name="connsiteX131" fmla="*/ 304318 w 841908"/>
                <a:gd name="connsiteY131" fmla="*/ 232039 h 762952"/>
                <a:gd name="connsiteX132" fmla="*/ 304510 w 841908"/>
                <a:gd name="connsiteY132" fmla="*/ 231660 h 762952"/>
                <a:gd name="connsiteX133" fmla="*/ 392271 w 841908"/>
                <a:gd name="connsiteY133" fmla="*/ 75283 h 762952"/>
                <a:gd name="connsiteX134" fmla="*/ 392558 w 841908"/>
                <a:gd name="connsiteY134" fmla="*/ 74813 h 762952"/>
                <a:gd name="connsiteX135" fmla="*/ 394434 w 841908"/>
                <a:gd name="connsiteY135" fmla="*/ 71712 h 762952"/>
                <a:gd name="connsiteX136" fmla="*/ 396117 w 841908"/>
                <a:gd name="connsiteY136" fmla="*/ 69270 h 762952"/>
                <a:gd name="connsiteX137" fmla="*/ 396686 w 841908"/>
                <a:gd name="connsiteY137" fmla="*/ 68525 h 762952"/>
                <a:gd name="connsiteX138" fmla="*/ 394243 w 841908"/>
                <a:gd name="connsiteY138" fmla="*/ 68525 h 762952"/>
                <a:gd name="connsiteX139" fmla="*/ 395362 w 841908"/>
                <a:gd name="connsiteY139" fmla="*/ 67212 h 762952"/>
                <a:gd name="connsiteX140" fmla="*/ 396398 w 841908"/>
                <a:gd name="connsiteY140" fmla="*/ 66177 h 762952"/>
                <a:gd name="connsiteX141" fmla="*/ 397352 w 841908"/>
                <a:gd name="connsiteY141" fmla="*/ 65333 h 762952"/>
                <a:gd name="connsiteX142" fmla="*/ 398181 w 841908"/>
                <a:gd name="connsiteY142" fmla="*/ 64582 h 762952"/>
                <a:gd name="connsiteX143" fmla="*/ 398948 w 841908"/>
                <a:gd name="connsiteY143" fmla="*/ 63925 h 762952"/>
                <a:gd name="connsiteX144" fmla="*/ 399694 w 841908"/>
                <a:gd name="connsiteY144" fmla="*/ 63363 h 762952"/>
                <a:gd name="connsiteX145" fmla="*/ 400357 w 841908"/>
                <a:gd name="connsiteY145" fmla="*/ 62894 h 762952"/>
                <a:gd name="connsiteX146" fmla="*/ 400999 w 841908"/>
                <a:gd name="connsiteY146" fmla="*/ 62516 h 762952"/>
                <a:gd name="connsiteX147" fmla="*/ 401663 w 841908"/>
                <a:gd name="connsiteY147" fmla="*/ 62142 h 762952"/>
                <a:gd name="connsiteX148" fmla="*/ 402326 w 841908"/>
                <a:gd name="connsiteY148" fmla="*/ 61860 h 762952"/>
                <a:gd name="connsiteX149" fmla="*/ 402885 w 841908"/>
                <a:gd name="connsiteY149" fmla="*/ 61577 h 762952"/>
                <a:gd name="connsiteX150" fmla="*/ 403549 w 841908"/>
                <a:gd name="connsiteY150" fmla="*/ 61390 h 762952"/>
                <a:gd name="connsiteX151" fmla="*/ 404212 w 841908"/>
                <a:gd name="connsiteY151" fmla="*/ 61203 h 762952"/>
                <a:gd name="connsiteX152" fmla="*/ 405331 w 841908"/>
                <a:gd name="connsiteY152" fmla="*/ 60921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57605 w 841908"/>
                <a:gd name="connsiteY70" fmla="*/ 704030 h 762952"/>
                <a:gd name="connsiteX71" fmla="*/ 128222 w 841908"/>
                <a:gd name="connsiteY71" fmla="*/ 697528 h 762952"/>
                <a:gd name="connsiteX72" fmla="*/ 75856 w 841908"/>
                <a:gd name="connsiteY72" fmla="*/ 426346 h 762952"/>
                <a:gd name="connsiteX73" fmla="*/ 75093 w 841908"/>
                <a:gd name="connsiteY73" fmla="*/ 426346 h 762952"/>
                <a:gd name="connsiteX74" fmla="*/ 75821 w 841908"/>
                <a:gd name="connsiteY74" fmla="*/ 426166 h 762952"/>
                <a:gd name="connsiteX75" fmla="*/ 75094 w 841908"/>
                <a:gd name="connsiteY75" fmla="*/ 422402 h 762952"/>
                <a:gd name="connsiteX76" fmla="*/ 318027 w 841908"/>
                <a:gd name="connsiteY76" fmla="*/ 366082 h 762952"/>
                <a:gd name="connsiteX77" fmla="*/ 644977 w 841908"/>
                <a:gd name="connsiteY77" fmla="*/ 0 h 762952"/>
                <a:gd name="connsiteX78" fmla="*/ 841908 w 841908"/>
                <a:gd name="connsiteY78" fmla="*/ 0 h 762952"/>
                <a:gd name="connsiteX79" fmla="*/ 749536 w 841908"/>
                <a:gd name="connsiteY79" fmla="*/ 23184 h 762952"/>
                <a:gd name="connsiteX80" fmla="*/ 734717 w 841908"/>
                <a:gd name="connsiteY80" fmla="*/ 26940 h 762952"/>
                <a:gd name="connsiteX81" fmla="*/ 719505 w 841908"/>
                <a:gd name="connsiteY81" fmla="*/ 30789 h 762952"/>
                <a:gd name="connsiteX82" fmla="*/ 694344 w 841908"/>
                <a:gd name="connsiteY82" fmla="*/ 37172 h 762952"/>
                <a:gd name="connsiteX83" fmla="*/ 690033 w 841908"/>
                <a:gd name="connsiteY83" fmla="*/ 38298 h 762952"/>
                <a:gd name="connsiteX84" fmla="*/ 666365 w 841908"/>
                <a:gd name="connsiteY84" fmla="*/ 44303 h 762952"/>
                <a:gd name="connsiteX85" fmla="*/ 660459 w 841908"/>
                <a:gd name="connsiteY85" fmla="*/ 45807 h 762952"/>
                <a:gd name="connsiteX86" fmla="*/ 642635 w 841908"/>
                <a:gd name="connsiteY86" fmla="*/ 50407 h 762952"/>
                <a:gd name="connsiteX87" fmla="*/ 630987 w 841908"/>
                <a:gd name="connsiteY87" fmla="*/ 53408 h 762952"/>
                <a:gd name="connsiteX88" fmla="*/ 614552 w 841908"/>
                <a:gd name="connsiteY88" fmla="*/ 57729 h 762952"/>
                <a:gd name="connsiteX89" fmla="*/ 602262 w 841908"/>
                <a:gd name="connsiteY89" fmla="*/ 60921 h 762952"/>
                <a:gd name="connsiteX90" fmla="*/ 601143 w 841908"/>
                <a:gd name="connsiteY90" fmla="*/ 61200 h 762952"/>
                <a:gd name="connsiteX91" fmla="*/ 600480 w 841908"/>
                <a:gd name="connsiteY91" fmla="*/ 61390 h 762952"/>
                <a:gd name="connsiteX92" fmla="*/ 599817 w 841908"/>
                <a:gd name="connsiteY92" fmla="*/ 61577 h 762952"/>
                <a:gd name="connsiteX93" fmla="*/ 599257 w 841908"/>
                <a:gd name="connsiteY93" fmla="*/ 61860 h 762952"/>
                <a:gd name="connsiteX94" fmla="*/ 598780 w 841908"/>
                <a:gd name="connsiteY94" fmla="*/ 62142 h 762952"/>
                <a:gd name="connsiteX95" fmla="*/ 598697 w 841908"/>
                <a:gd name="connsiteY95" fmla="*/ 62234 h 762952"/>
                <a:gd name="connsiteX96" fmla="*/ 598034 w 841908"/>
                <a:gd name="connsiteY96" fmla="*/ 62611 h 762952"/>
                <a:gd name="connsiteX97" fmla="*/ 597371 w 841908"/>
                <a:gd name="connsiteY97" fmla="*/ 62986 h 762952"/>
                <a:gd name="connsiteX98" fmla="*/ 596729 w 841908"/>
                <a:gd name="connsiteY98" fmla="*/ 63455 h 762952"/>
                <a:gd name="connsiteX99" fmla="*/ 596542 w 841908"/>
                <a:gd name="connsiteY99" fmla="*/ 63643 h 762952"/>
                <a:gd name="connsiteX100" fmla="*/ 596438 w 841908"/>
                <a:gd name="connsiteY100" fmla="*/ 63738 h 762952"/>
                <a:gd name="connsiteX101" fmla="*/ 596065 w 841908"/>
                <a:gd name="connsiteY101" fmla="*/ 64017 h 762952"/>
                <a:gd name="connsiteX102" fmla="*/ 595319 w 841908"/>
                <a:gd name="connsiteY102" fmla="*/ 64677 h 762952"/>
                <a:gd name="connsiteX103" fmla="*/ 594469 w 841908"/>
                <a:gd name="connsiteY103" fmla="*/ 65425 h 762952"/>
                <a:gd name="connsiteX104" fmla="*/ 594366 w 841908"/>
                <a:gd name="connsiteY104" fmla="*/ 65521 h 762952"/>
                <a:gd name="connsiteX105" fmla="*/ 594283 w 841908"/>
                <a:gd name="connsiteY105" fmla="*/ 65616 h 762952"/>
                <a:gd name="connsiteX106" fmla="*/ 594099 w 841908"/>
                <a:gd name="connsiteY106" fmla="*/ 65798 h 762952"/>
                <a:gd name="connsiteX107" fmla="*/ 596060 w 841908"/>
                <a:gd name="connsiteY107" fmla="*/ 65798 h 762952"/>
                <a:gd name="connsiteX108" fmla="*/ 594746 w 841908"/>
                <a:gd name="connsiteY108" fmla="*/ 67398 h 762952"/>
                <a:gd name="connsiteX109" fmla="*/ 593240 w 841908"/>
                <a:gd name="connsiteY109" fmla="*/ 69369 h 762952"/>
                <a:gd name="connsiteX110" fmla="*/ 592966 w 841908"/>
                <a:gd name="connsiteY110" fmla="*/ 69740 h 762952"/>
                <a:gd name="connsiteX111" fmla="*/ 592213 w 841908"/>
                <a:gd name="connsiteY111" fmla="*/ 70870 h 762952"/>
                <a:gd name="connsiteX112" fmla="*/ 591556 w 841908"/>
                <a:gd name="connsiteY112" fmla="*/ 71811 h 762952"/>
                <a:gd name="connsiteX113" fmla="*/ 591269 w 841908"/>
                <a:gd name="connsiteY113" fmla="*/ 72182 h 762952"/>
                <a:gd name="connsiteX114" fmla="*/ 590051 w 841908"/>
                <a:gd name="connsiteY114" fmla="*/ 74153 h 762952"/>
                <a:gd name="connsiteX115" fmla="*/ 589681 w 841908"/>
                <a:gd name="connsiteY115" fmla="*/ 74813 h 762952"/>
                <a:gd name="connsiteX116" fmla="*/ 589393 w 841908"/>
                <a:gd name="connsiteY116" fmla="*/ 75283 h 762952"/>
                <a:gd name="connsiteX117" fmla="*/ 501633 w 841908"/>
                <a:gd name="connsiteY117" fmla="*/ 231660 h 762952"/>
                <a:gd name="connsiteX118" fmla="*/ 501441 w 841908"/>
                <a:gd name="connsiteY118" fmla="*/ 232039 h 762952"/>
                <a:gd name="connsiteX119" fmla="*/ 500784 w 841908"/>
                <a:gd name="connsiteY119" fmla="*/ 233450 h 762952"/>
                <a:gd name="connsiteX120" fmla="*/ 500223 w 841908"/>
                <a:gd name="connsiteY120" fmla="*/ 234761 h 762952"/>
                <a:gd name="connsiteX121" fmla="*/ 500031 w 841908"/>
                <a:gd name="connsiteY121" fmla="*/ 235140 h 762952"/>
                <a:gd name="connsiteX122" fmla="*/ 499935 w 841908"/>
                <a:gd name="connsiteY122" fmla="*/ 235421 h 762952"/>
                <a:gd name="connsiteX123" fmla="*/ 498909 w 841908"/>
                <a:gd name="connsiteY123" fmla="*/ 238423 h 762952"/>
                <a:gd name="connsiteX124" fmla="*/ 498909 w 841908"/>
                <a:gd name="connsiteY124" fmla="*/ 238613 h 762952"/>
                <a:gd name="connsiteX125" fmla="*/ 497690 w 841908"/>
                <a:gd name="connsiteY125" fmla="*/ 243496 h 762952"/>
                <a:gd name="connsiteX126" fmla="*/ 497594 w 841908"/>
                <a:gd name="connsiteY126" fmla="*/ 243867 h 762952"/>
                <a:gd name="connsiteX127" fmla="*/ 300376 w 841908"/>
                <a:gd name="connsiteY127" fmla="*/ 243867 h 762952"/>
                <a:gd name="connsiteX128" fmla="*/ 301786 w 841908"/>
                <a:gd name="connsiteY128" fmla="*/ 238423 h 762952"/>
                <a:gd name="connsiteX129" fmla="*/ 302813 w 841908"/>
                <a:gd name="connsiteY129" fmla="*/ 235421 h 762952"/>
                <a:gd name="connsiteX130" fmla="*/ 303661 w 841908"/>
                <a:gd name="connsiteY130" fmla="*/ 233450 h 762952"/>
                <a:gd name="connsiteX131" fmla="*/ 304318 w 841908"/>
                <a:gd name="connsiteY131" fmla="*/ 232039 h 762952"/>
                <a:gd name="connsiteX132" fmla="*/ 304510 w 841908"/>
                <a:gd name="connsiteY132" fmla="*/ 231660 h 762952"/>
                <a:gd name="connsiteX133" fmla="*/ 392271 w 841908"/>
                <a:gd name="connsiteY133" fmla="*/ 75283 h 762952"/>
                <a:gd name="connsiteX134" fmla="*/ 392558 w 841908"/>
                <a:gd name="connsiteY134" fmla="*/ 74813 h 762952"/>
                <a:gd name="connsiteX135" fmla="*/ 394434 w 841908"/>
                <a:gd name="connsiteY135" fmla="*/ 71712 h 762952"/>
                <a:gd name="connsiteX136" fmla="*/ 396117 w 841908"/>
                <a:gd name="connsiteY136" fmla="*/ 69270 h 762952"/>
                <a:gd name="connsiteX137" fmla="*/ 396686 w 841908"/>
                <a:gd name="connsiteY137" fmla="*/ 68525 h 762952"/>
                <a:gd name="connsiteX138" fmla="*/ 394243 w 841908"/>
                <a:gd name="connsiteY138" fmla="*/ 68525 h 762952"/>
                <a:gd name="connsiteX139" fmla="*/ 395362 w 841908"/>
                <a:gd name="connsiteY139" fmla="*/ 67212 h 762952"/>
                <a:gd name="connsiteX140" fmla="*/ 396398 w 841908"/>
                <a:gd name="connsiteY140" fmla="*/ 66177 h 762952"/>
                <a:gd name="connsiteX141" fmla="*/ 397352 w 841908"/>
                <a:gd name="connsiteY141" fmla="*/ 65333 h 762952"/>
                <a:gd name="connsiteX142" fmla="*/ 398181 w 841908"/>
                <a:gd name="connsiteY142" fmla="*/ 64582 h 762952"/>
                <a:gd name="connsiteX143" fmla="*/ 398948 w 841908"/>
                <a:gd name="connsiteY143" fmla="*/ 63925 h 762952"/>
                <a:gd name="connsiteX144" fmla="*/ 399694 w 841908"/>
                <a:gd name="connsiteY144" fmla="*/ 63363 h 762952"/>
                <a:gd name="connsiteX145" fmla="*/ 400357 w 841908"/>
                <a:gd name="connsiteY145" fmla="*/ 62894 h 762952"/>
                <a:gd name="connsiteX146" fmla="*/ 400999 w 841908"/>
                <a:gd name="connsiteY146" fmla="*/ 62516 h 762952"/>
                <a:gd name="connsiteX147" fmla="*/ 401663 w 841908"/>
                <a:gd name="connsiteY147" fmla="*/ 62142 h 762952"/>
                <a:gd name="connsiteX148" fmla="*/ 402326 w 841908"/>
                <a:gd name="connsiteY148" fmla="*/ 61860 h 762952"/>
                <a:gd name="connsiteX149" fmla="*/ 402885 w 841908"/>
                <a:gd name="connsiteY149" fmla="*/ 61577 h 762952"/>
                <a:gd name="connsiteX150" fmla="*/ 403549 w 841908"/>
                <a:gd name="connsiteY150" fmla="*/ 61390 h 762952"/>
                <a:gd name="connsiteX151" fmla="*/ 404212 w 841908"/>
                <a:gd name="connsiteY151" fmla="*/ 61203 h 762952"/>
                <a:gd name="connsiteX152" fmla="*/ 405331 w 841908"/>
                <a:gd name="connsiteY152" fmla="*/ 60921 h 762952"/>
                <a:gd name="connsiteX153" fmla="*/ 644977 w 841908"/>
                <a:gd name="connsiteY153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28222 w 841908"/>
                <a:gd name="connsiteY70" fmla="*/ 697528 h 762952"/>
                <a:gd name="connsiteX71" fmla="*/ 75856 w 841908"/>
                <a:gd name="connsiteY71" fmla="*/ 426346 h 762952"/>
                <a:gd name="connsiteX72" fmla="*/ 75093 w 841908"/>
                <a:gd name="connsiteY72" fmla="*/ 426346 h 762952"/>
                <a:gd name="connsiteX73" fmla="*/ 75821 w 841908"/>
                <a:gd name="connsiteY73" fmla="*/ 426166 h 762952"/>
                <a:gd name="connsiteX74" fmla="*/ 75094 w 841908"/>
                <a:gd name="connsiteY74" fmla="*/ 422402 h 762952"/>
                <a:gd name="connsiteX75" fmla="*/ 318027 w 841908"/>
                <a:gd name="connsiteY75" fmla="*/ 366082 h 762952"/>
                <a:gd name="connsiteX76" fmla="*/ 644977 w 841908"/>
                <a:gd name="connsiteY76" fmla="*/ 0 h 762952"/>
                <a:gd name="connsiteX77" fmla="*/ 841908 w 841908"/>
                <a:gd name="connsiteY77" fmla="*/ 0 h 762952"/>
                <a:gd name="connsiteX78" fmla="*/ 749536 w 841908"/>
                <a:gd name="connsiteY78" fmla="*/ 23184 h 762952"/>
                <a:gd name="connsiteX79" fmla="*/ 734717 w 841908"/>
                <a:gd name="connsiteY79" fmla="*/ 26940 h 762952"/>
                <a:gd name="connsiteX80" fmla="*/ 719505 w 841908"/>
                <a:gd name="connsiteY80" fmla="*/ 30789 h 762952"/>
                <a:gd name="connsiteX81" fmla="*/ 694344 w 841908"/>
                <a:gd name="connsiteY81" fmla="*/ 37172 h 762952"/>
                <a:gd name="connsiteX82" fmla="*/ 690033 w 841908"/>
                <a:gd name="connsiteY82" fmla="*/ 38298 h 762952"/>
                <a:gd name="connsiteX83" fmla="*/ 666365 w 841908"/>
                <a:gd name="connsiteY83" fmla="*/ 44303 h 762952"/>
                <a:gd name="connsiteX84" fmla="*/ 660459 w 841908"/>
                <a:gd name="connsiteY84" fmla="*/ 45807 h 762952"/>
                <a:gd name="connsiteX85" fmla="*/ 642635 w 841908"/>
                <a:gd name="connsiteY85" fmla="*/ 50407 h 762952"/>
                <a:gd name="connsiteX86" fmla="*/ 630987 w 841908"/>
                <a:gd name="connsiteY86" fmla="*/ 53408 h 762952"/>
                <a:gd name="connsiteX87" fmla="*/ 614552 w 841908"/>
                <a:gd name="connsiteY87" fmla="*/ 57729 h 762952"/>
                <a:gd name="connsiteX88" fmla="*/ 602262 w 841908"/>
                <a:gd name="connsiteY88" fmla="*/ 60921 h 762952"/>
                <a:gd name="connsiteX89" fmla="*/ 601143 w 841908"/>
                <a:gd name="connsiteY89" fmla="*/ 61200 h 762952"/>
                <a:gd name="connsiteX90" fmla="*/ 600480 w 841908"/>
                <a:gd name="connsiteY90" fmla="*/ 61390 h 762952"/>
                <a:gd name="connsiteX91" fmla="*/ 599817 w 841908"/>
                <a:gd name="connsiteY91" fmla="*/ 61577 h 762952"/>
                <a:gd name="connsiteX92" fmla="*/ 599257 w 841908"/>
                <a:gd name="connsiteY92" fmla="*/ 61860 h 762952"/>
                <a:gd name="connsiteX93" fmla="*/ 598780 w 841908"/>
                <a:gd name="connsiteY93" fmla="*/ 62142 h 762952"/>
                <a:gd name="connsiteX94" fmla="*/ 598697 w 841908"/>
                <a:gd name="connsiteY94" fmla="*/ 62234 h 762952"/>
                <a:gd name="connsiteX95" fmla="*/ 598034 w 841908"/>
                <a:gd name="connsiteY95" fmla="*/ 62611 h 762952"/>
                <a:gd name="connsiteX96" fmla="*/ 597371 w 841908"/>
                <a:gd name="connsiteY96" fmla="*/ 62986 h 762952"/>
                <a:gd name="connsiteX97" fmla="*/ 596729 w 841908"/>
                <a:gd name="connsiteY97" fmla="*/ 63455 h 762952"/>
                <a:gd name="connsiteX98" fmla="*/ 596542 w 841908"/>
                <a:gd name="connsiteY98" fmla="*/ 63643 h 762952"/>
                <a:gd name="connsiteX99" fmla="*/ 596438 w 841908"/>
                <a:gd name="connsiteY99" fmla="*/ 63738 h 762952"/>
                <a:gd name="connsiteX100" fmla="*/ 596065 w 841908"/>
                <a:gd name="connsiteY100" fmla="*/ 64017 h 762952"/>
                <a:gd name="connsiteX101" fmla="*/ 595319 w 841908"/>
                <a:gd name="connsiteY101" fmla="*/ 64677 h 762952"/>
                <a:gd name="connsiteX102" fmla="*/ 594469 w 841908"/>
                <a:gd name="connsiteY102" fmla="*/ 65425 h 762952"/>
                <a:gd name="connsiteX103" fmla="*/ 594366 w 841908"/>
                <a:gd name="connsiteY103" fmla="*/ 65521 h 762952"/>
                <a:gd name="connsiteX104" fmla="*/ 594283 w 841908"/>
                <a:gd name="connsiteY104" fmla="*/ 65616 h 762952"/>
                <a:gd name="connsiteX105" fmla="*/ 594099 w 841908"/>
                <a:gd name="connsiteY105" fmla="*/ 65798 h 762952"/>
                <a:gd name="connsiteX106" fmla="*/ 596060 w 841908"/>
                <a:gd name="connsiteY106" fmla="*/ 65798 h 762952"/>
                <a:gd name="connsiteX107" fmla="*/ 594746 w 841908"/>
                <a:gd name="connsiteY107" fmla="*/ 67398 h 762952"/>
                <a:gd name="connsiteX108" fmla="*/ 593240 w 841908"/>
                <a:gd name="connsiteY108" fmla="*/ 69369 h 762952"/>
                <a:gd name="connsiteX109" fmla="*/ 592966 w 841908"/>
                <a:gd name="connsiteY109" fmla="*/ 69740 h 762952"/>
                <a:gd name="connsiteX110" fmla="*/ 592213 w 841908"/>
                <a:gd name="connsiteY110" fmla="*/ 70870 h 762952"/>
                <a:gd name="connsiteX111" fmla="*/ 591556 w 841908"/>
                <a:gd name="connsiteY111" fmla="*/ 71811 h 762952"/>
                <a:gd name="connsiteX112" fmla="*/ 591269 w 841908"/>
                <a:gd name="connsiteY112" fmla="*/ 72182 h 762952"/>
                <a:gd name="connsiteX113" fmla="*/ 590051 w 841908"/>
                <a:gd name="connsiteY113" fmla="*/ 74153 h 762952"/>
                <a:gd name="connsiteX114" fmla="*/ 589681 w 841908"/>
                <a:gd name="connsiteY114" fmla="*/ 74813 h 762952"/>
                <a:gd name="connsiteX115" fmla="*/ 589393 w 841908"/>
                <a:gd name="connsiteY115" fmla="*/ 75283 h 762952"/>
                <a:gd name="connsiteX116" fmla="*/ 501633 w 841908"/>
                <a:gd name="connsiteY116" fmla="*/ 231660 h 762952"/>
                <a:gd name="connsiteX117" fmla="*/ 501441 w 841908"/>
                <a:gd name="connsiteY117" fmla="*/ 232039 h 762952"/>
                <a:gd name="connsiteX118" fmla="*/ 500784 w 841908"/>
                <a:gd name="connsiteY118" fmla="*/ 233450 h 762952"/>
                <a:gd name="connsiteX119" fmla="*/ 500223 w 841908"/>
                <a:gd name="connsiteY119" fmla="*/ 234761 h 762952"/>
                <a:gd name="connsiteX120" fmla="*/ 500031 w 841908"/>
                <a:gd name="connsiteY120" fmla="*/ 235140 h 762952"/>
                <a:gd name="connsiteX121" fmla="*/ 499935 w 841908"/>
                <a:gd name="connsiteY121" fmla="*/ 235421 h 762952"/>
                <a:gd name="connsiteX122" fmla="*/ 498909 w 841908"/>
                <a:gd name="connsiteY122" fmla="*/ 238423 h 762952"/>
                <a:gd name="connsiteX123" fmla="*/ 498909 w 841908"/>
                <a:gd name="connsiteY123" fmla="*/ 238613 h 762952"/>
                <a:gd name="connsiteX124" fmla="*/ 497690 w 841908"/>
                <a:gd name="connsiteY124" fmla="*/ 243496 h 762952"/>
                <a:gd name="connsiteX125" fmla="*/ 497594 w 841908"/>
                <a:gd name="connsiteY125" fmla="*/ 243867 h 762952"/>
                <a:gd name="connsiteX126" fmla="*/ 300376 w 841908"/>
                <a:gd name="connsiteY126" fmla="*/ 243867 h 762952"/>
                <a:gd name="connsiteX127" fmla="*/ 301786 w 841908"/>
                <a:gd name="connsiteY127" fmla="*/ 238423 h 762952"/>
                <a:gd name="connsiteX128" fmla="*/ 302813 w 841908"/>
                <a:gd name="connsiteY128" fmla="*/ 235421 h 762952"/>
                <a:gd name="connsiteX129" fmla="*/ 303661 w 841908"/>
                <a:gd name="connsiteY129" fmla="*/ 233450 h 762952"/>
                <a:gd name="connsiteX130" fmla="*/ 304318 w 841908"/>
                <a:gd name="connsiteY130" fmla="*/ 232039 h 762952"/>
                <a:gd name="connsiteX131" fmla="*/ 304510 w 841908"/>
                <a:gd name="connsiteY131" fmla="*/ 231660 h 762952"/>
                <a:gd name="connsiteX132" fmla="*/ 392271 w 841908"/>
                <a:gd name="connsiteY132" fmla="*/ 75283 h 762952"/>
                <a:gd name="connsiteX133" fmla="*/ 392558 w 841908"/>
                <a:gd name="connsiteY133" fmla="*/ 74813 h 762952"/>
                <a:gd name="connsiteX134" fmla="*/ 394434 w 841908"/>
                <a:gd name="connsiteY134" fmla="*/ 71712 h 762952"/>
                <a:gd name="connsiteX135" fmla="*/ 396117 w 841908"/>
                <a:gd name="connsiteY135" fmla="*/ 69270 h 762952"/>
                <a:gd name="connsiteX136" fmla="*/ 396686 w 841908"/>
                <a:gd name="connsiteY136" fmla="*/ 68525 h 762952"/>
                <a:gd name="connsiteX137" fmla="*/ 394243 w 841908"/>
                <a:gd name="connsiteY137" fmla="*/ 68525 h 762952"/>
                <a:gd name="connsiteX138" fmla="*/ 395362 w 841908"/>
                <a:gd name="connsiteY138" fmla="*/ 67212 h 762952"/>
                <a:gd name="connsiteX139" fmla="*/ 396398 w 841908"/>
                <a:gd name="connsiteY139" fmla="*/ 66177 h 762952"/>
                <a:gd name="connsiteX140" fmla="*/ 397352 w 841908"/>
                <a:gd name="connsiteY140" fmla="*/ 65333 h 762952"/>
                <a:gd name="connsiteX141" fmla="*/ 398181 w 841908"/>
                <a:gd name="connsiteY141" fmla="*/ 64582 h 762952"/>
                <a:gd name="connsiteX142" fmla="*/ 398948 w 841908"/>
                <a:gd name="connsiteY142" fmla="*/ 63925 h 762952"/>
                <a:gd name="connsiteX143" fmla="*/ 399694 w 841908"/>
                <a:gd name="connsiteY143" fmla="*/ 63363 h 762952"/>
                <a:gd name="connsiteX144" fmla="*/ 400357 w 841908"/>
                <a:gd name="connsiteY144" fmla="*/ 62894 h 762952"/>
                <a:gd name="connsiteX145" fmla="*/ 400999 w 841908"/>
                <a:gd name="connsiteY145" fmla="*/ 62516 h 762952"/>
                <a:gd name="connsiteX146" fmla="*/ 401663 w 841908"/>
                <a:gd name="connsiteY146" fmla="*/ 62142 h 762952"/>
                <a:gd name="connsiteX147" fmla="*/ 402326 w 841908"/>
                <a:gd name="connsiteY147" fmla="*/ 61860 h 762952"/>
                <a:gd name="connsiteX148" fmla="*/ 402885 w 841908"/>
                <a:gd name="connsiteY148" fmla="*/ 61577 h 762952"/>
                <a:gd name="connsiteX149" fmla="*/ 403549 w 841908"/>
                <a:gd name="connsiteY149" fmla="*/ 61390 h 762952"/>
                <a:gd name="connsiteX150" fmla="*/ 404212 w 841908"/>
                <a:gd name="connsiteY150" fmla="*/ 61203 h 762952"/>
                <a:gd name="connsiteX151" fmla="*/ 405331 w 841908"/>
                <a:gd name="connsiteY151" fmla="*/ 60921 h 762952"/>
                <a:gd name="connsiteX152" fmla="*/ 644977 w 841908"/>
                <a:gd name="connsiteY152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326843 w 841908"/>
                <a:gd name="connsiteY5" fmla="*/ 704189 h 762952"/>
                <a:gd name="connsiteX6" fmla="*/ 325631 w 841908"/>
                <a:gd name="connsiteY6" fmla="*/ 704472 h 762952"/>
                <a:gd name="connsiteX7" fmla="*/ 303652 w 841908"/>
                <a:gd name="connsiteY7" fmla="*/ 709070 h 762952"/>
                <a:gd name="connsiteX8" fmla="*/ 287507 w 841908"/>
                <a:gd name="connsiteY8" fmla="*/ 712449 h 762952"/>
                <a:gd name="connsiteX9" fmla="*/ 279820 w 841908"/>
                <a:gd name="connsiteY9" fmla="*/ 714139 h 762952"/>
                <a:gd name="connsiteX10" fmla="*/ 267055 w 841908"/>
                <a:gd name="connsiteY10" fmla="*/ 717049 h 762952"/>
                <a:gd name="connsiteX11" fmla="*/ 258783 w 841908"/>
                <a:gd name="connsiteY11" fmla="*/ 719113 h 762952"/>
                <a:gd name="connsiteX12" fmla="*/ 250995 w 841908"/>
                <a:gd name="connsiteY12" fmla="*/ 721086 h 762952"/>
                <a:gd name="connsiteX13" fmla="*/ 242637 w 841908"/>
                <a:gd name="connsiteY13" fmla="*/ 723432 h 762952"/>
                <a:gd name="connsiteX14" fmla="*/ 242552 w 841908"/>
                <a:gd name="connsiteY14" fmla="*/ 723432 h 762952"/>
                <a:gd name="connsiteX15" fmla="*/ 241140 w 841908"/>
                <a:gd name="connsiteY15" fmla="*/ 723902 h 762952"/>
                <a:gd name="connsiteX16" fmla="*/ 239172 w 841908"/>
                <a:gd name="connsiteY16" fmla="*/ 724654 h 762952"/>
                <a:gd name="connsiteX17" fmla="*/ 238886 w 841908"/>
                <a:gd name="connsiteY17" fmla="*/ 724747 h 762952"/>
                <a:gd name="connsiteX18" fmla="*/ 238516 w 841908"/>
                <a:gd name="connsiteY18" fmla="*/ 724934 h 762952"/>
                <a:gd name="connsiteX19" fmla="*/ 237203 w 841908"/>
                <a:gd name="connsiteY19" fmla="*/ 725498 h 762952"/>
                <a:gd name="connsiteX20" fmla="*/ 235235 w 841908"/>
                <a:gd name="connsiteY20" fmla="*/ 726437 h 762952"/>
                <a:gd name="connsiteX21" fmla="*/ 235036 w 841908"/>
                <a:gd name="connsiteY21" fmla="*/ 726530 h 762952"/>
                <a:gd name="connsiteX22" fmla="*/ 234665 w 841908"/>
                <a:gd name="connsiteY22" fmla="*/ 726718 h 762952"/>
                <a:gd name="connsiteX23" fmla="*/ 233253 w 841908"/>
                <a:gd name="connsiteY23" fmla="*/ 727469 h 762952"/>
                <a:gd name="connsiteX24" fmla="*/ 231384 w 841908"/>
                <a:gd name="connsiteY24" fmla="*/ 728690 h 762952"/>
                <a:gd name="connsiteX25" fmla="*/ 231199 w 841908"/>
                <a:gd name="connsiteY25" fmla="*/ 728783 h 762952"/>
                <a:gd name="connsiteX26" fmla="*/ 230914 w 841908"/>
                <a:gd name="connsiteY26" fmla="*/ 728971 h 762952"/>
                <a:gd name="connsiteX27" fmla="*/ 229416 w 841908"/>
                <a:gd name="connsiteY27" fmla="*/ 730005 h 762952"/>
                <a:gd name="connsiteX28" fmla="*/ 227633 w 841908"/>
                <a:gd name="connsiteY28" fmla="*/ 731411 h 762952"/>
                <a:gd name="connsiteX29" fmla="*/ 227534 w 841908"/>
                <a:gd name="connsiteY29" fmla="*/ 731507 h 762952"/>
                <a:gd name="connsiteX30" fmla="*/ 227448 w 841908"/>
                <a:gd name="connsiteY30" fmla="*/ 731600 h 762952"/>
                <a:gd name="connsiteX31" fmla="*/ 225936 w 841908"/>
                <a:gd name="connsiteY31" fmla="*/ 732820 h 762952"/>
                <a:gd name="connsiteX32" fmla="*/ 224339 w 841908"/>
                <a:gd name="connsiteY32" fmla="*/ 734322 h 762952"/>
                <a:gd name="connsiteX33" fmla="*/ 224153 w 841908"/>
                <a:gd name="connsiteY33" fmla="*/ 734509 h 762952"/>
                <a:gd name="connsiteX34" fmla="*/ 223968 w 841908"/>
                <a:gd name="connsiteY34" fmla="*/ 734698 h 762952"/>
                <a:gd name="connsiteX35" fmla="*/ 222756 w 841908"/>
                <a:gd name="connsiteY35" fmla="*/ 735824 h 762952"/>
                <a:gd name="connsiteX36" fmla="*/ 221344 w 841908"/>
                <a:gd name="connsiteY36" fmla="*/ 737326 h 762952"/>
                <a:gd name="connsiteX37" fmla="*/ 221058 w 841908"/>
                <a:gd name="connsiteY37" fmla="*/ 737701 h 762952"/>
                <a:gd name="connsiteX38" fmla="*/ 220773 w 841908"/>
                <a:gd name="connsiteY38" fmla="*/ 737983 h 762952"/>
                <a:gd name="connsiteX39" fmla="*/ 220031 w 841908"/>
                <a:gd name="connsiteY39" fmla="*/ 738828 h 762952"/>
                <a:gd name="connsiteX40" fmla="*/ 218805 w 841908"/>
                <a:gd name="connsiteY40" fmla="*/ 740330 h 762952"/>
                <a:gd name="connsiteX41" fmla="*/ 218249 w 841908"/>
                <a:gd name="connsiteY41" fmla="*/ 741081 h 762952"/>
                <a:gd name="connsiteX42" fmla="*/ 218063 w 841908"/>
                <a:gd name="connsiteY42" fmla="*/ 741362 h 762952"/>
                <a:gd name="connsiteX43" fmla="*/ 217778 w 841908"/>
                <a:gd name="connsiteY43" fmla="*/ 741737 h 762952"/>
                <a:gd name="connsiteX44" fmla="*/ 216837 w 841908"/>
                <a:gd name="connsiteY44" fmla="*/ 743145 h 762952"/>
                <a:gd name="connsiteX45" fmla="*/ 215995 w 841908"/>
                <a:gd name="connsiteY45" fmla="*/ 744460 h 762952"/>
                <a:gd name="connsiteX46" fmla="*/ 207656 w 841908"/>
                <a:gd name="connsiteY46" fmla="*/ 744460 h 762952"/>
                <a:gd name="connsiteX47" fmla="*/ 197211 w 841908"/>
                <a:gd name="connsiteY47" fmla="*/ 762952 h 762952"/>
                <a:gd name="connsiteX48" fmla="*/ 0 w 841908"/>
                <a:gd name="connsiteY48" fmla="*/ 762952 h 762952"/>
                <a:gd name="connsiteX49" fmla="*/ 11920 w 841908"/>
                <a:gd name="connsiteY49" fmla="*/ 741832 h 762952"/>
                <a:gd name="connsiteX50" fmla="*/ 12114 w 841908"/>
                <a:gd name="connsiteY50" fmla="*/ 741550 h 762952"/>
                <a:gd name="connsiteX51" fmla="*/ 20697 w 841908"/>
                <a:gd name="connsiteY51" fmla="*/ 741550 h 762952"/>
                <a:gd name="connsiteX52" fmla="*/ 21684 w 841908"/>
                <a:gd name="connsiteY52" fmla="*/ 740237 h 762952"/>
                <a:gd name="connsiteX53" fmla="*/ 22910 w 841908"/>
                <a:gd name="connsiteY53" fmla="*/ 738734 h 762952"/>
                <a:gd name="connsiteX54" fmla="*/ 24222 w 841908"/>
                <a:gd name="connsiteY54" fmla="*/ 737232 h 762952"/>
                <a:gd name="connsiteX55" fmla="*/ 25620 w 841908"/>
                <a:gd name="connsiteY55" fmla="*/ 735730 h 762952"/>
                <a:gd name="connsiteX56" fmla="*/ 27132 w 841908"/>
                <a:gd name="connsiteY56" fmla="*/ 734230 h 762952"/>
                <a:gd name="connsiteX57" fmla="*/ 28729 w 841908"/>
                <a:gd name="connsiteY57" fmla="*/ 732728 h 762952"/>
                <a:gd name="connsiteX58" fmla="*/ 30412 w 841908"/>
                <a:gd name="connsiteY58" fmla="*/ 731319 h 762952"/>
                <a:gd name="connsiteX59" fmla="*/ 32195 w 841908"/>
                <a:gd name="connsiteY59" fmla="*/ 729911 h 762952"/>
                <a:gd name="connsiteX60" fmla="*/ 34078 w 841908"/>
                <a:gd name="connsiteY60" fmla="*/ 728598 h 762952"/>
                <a:gd name="connsiteX61" fmla="*/ 35946 w 841908"/>
                <a:gd name="connsiteY61" fmla="*/ 727377 h 762952"/>
                <a:gd name="connsiteX62" fmla="*/ 37914 w 841908"/>
                <a:gd name="connsiteY62" fmla="*/ 726251 h 762952"/>
                <a:gd name="connsiteX63" fmla="*/ 39897 w 841908"/>
                <a:gd name="connsiteY63" fmla="*/ 725313 h 762952"/>
                <a:gd name="connsiteX64" fmla="*/ 41865 w 841908"/>
                <a:gd name="connsiteY64" fmla="*/ 724466 h 762952"/>
                <a:gd name="connsiteX65" fmla="*/ 43833 w 841908"/>
                <a:gd name="connsiteY65" fmla="*/ 723715 h 762952"/>
                <a:gd name="connsiteX66" fmla="*/ 45245 w 841908"/>
                <a:gd name="connsiteY66" fmla="*/ 723247 h 762952"/>
                <a:gd name="connsiteX67" fmla="*/ 53589 w 841908"/>
                <a:gd name="connsiteY67" fmla="*/ 720900 h 762952"/>
                <a:gd name="connsiteX68" fmla="*/ 129536 w 841908"/>
                <a:gd name="connsiteY68" fmla="*/ 704004 h 762952"/>
                <a:gd name="connsiteX69" fmla="*/ 128222 w 841908"/>
                <a:gd name="connsiteY69" fmla="*/ 697528 h 762952"/>
                <a:gd name="connsiteX70" fmla="*/ 75856 w 841908"/>
                <a:gd name="connsiteY70" fmla="*/ 426346 h 762952"/>
                <a:gd name="connsiteX71" fmla="*/ 75093 w 841908"/>
                <a:gd name="connsiteY71" fmla="*/ 426346 h 762952"/>
                <a:gd name="connsiteX72" fmla="*/ 75821 w 841908"/>
                <a:gd name="connsiteY72" fmla="*/ 426166 h 762952"/>
                <a:gd name="connsiteX73" fmla="*/ 75094 w 841908"/>
                <a:gd name="connsiteY73" fmla="*/ 422402 h 762952"/>
                <a:gd name="connsiteX74" fmla="*/ 318027 w 841908"/>
                <a:gd name="connsiteY74" fmla="*/ 366082 h 762952"/>
                <a:gd name="connsiteX75" fmla="*/ 644977 w 841908"/>
                <a:gd name="connsiteY75" fmla="*/ 0 h 762952"/>
                <a:gd name="connsiteX76" fmla="*/ 841908 w 841908"/>
                <a:gd name="connsiteY76" fmla="*/ 0 h 762952"/>
                <a:gd name="connsiteX77" fmla="*/ 749536 w 841908"/>
                <a:gd name="connsiteY77" fmla="*/ 23184 h 762952"/>
                <a:gd name="connsiteX78" fmla="*/ 734717 w 841908"/>
                <a:gd name="connsiteY78" fmla="*/ 26940 h 762952"/>
                <a:gd name="connsiteX79" fmla="*/ 719505 w 841908"/>
                <a:gd name="connsiteY79" fmla="*/ 30789 h 762952"/>
                <a:gd name="connsiteX80" fmla="*/ 694344 w 841908"/>
                <a:gd name="connsiteY80" fmla="*/ 37172 h 762952"/>
                <a:gd name="connsiteX81" fmla="*/ 690033 w 841908"/>
                <a:gd name="connsiteY81" fmla="*/ 38298 h 762952"/>
                <a:gd name="connsiteX82" fmla="*/ 666365 w 841908"/>
                <a:gd name="connsiteY82" fmla="*/ 44303 h 762952"/>
                <a:gd name="connsiteX83" fmla="*/ 660459 w 841908"/>
                <a:gd name="connsiteY83" fmla="*/ 45807 h 762952"/>
                <a:gd name="connsiteX84" fmla="*/ 642635 w 841908"/>
                <a:gd name="connsiteY84" fmla="*/ 50407 h 762952"/>
                <a:gd name="connsiteX85" fmla="*/ 630987 w 841908"/>
                <a:gd name="connsiteY85" fmla="*/ 53408 h 762952"/>
                <a:gd name="connsiteX86" fmla="*/ 614552 w 841908"/>
                <a:gd name="connsiteY86" fmla="*/ 57729 h 762952"/>
                <a:gd name="connsiteX87" fmla="*/ 602262 w 841908"/>
                <a:gd name="connsiteY87" fmla="*/ 60921 h 762952"/>
                <a:gd name="connsiteX88" fmla="*/ 601143 w 841908"/>
                <a:gd name="connsiteY88" fmla="*/ 61200 h 762952"/>
                <a:gd name="connsiteX89" fmla="*/ 600480 w 841908"/>
                <a:gd name="connsiteY89" fmla="*/ 61390 h 762952"/>
                <a:gd name="connsiteX90" fmla="*/ 599817 w 841908"/>
                <a:gd name="connsiteY90" fmla="*/ 61577 h 762952"/>
                <a:gd name="connsiteX91" fmla="*/ 599257 w 841908"/>
                <a:gd name="connsiteY91" fmla="*/ 61860 h 762952"/>
                <a:gd name="connsiteX92" fmla="*/ 598780 w 841908"/>
                <a:gd name="connsiteY92" fmla="*/ 62142 h 762952"/>
                <a:gd name="connsiteX93" fmla="*/ 598697 w 841908"/>
                <a:gd name="connsiteY93" fmla="*/ 62234 h 762952"/>
                <a:gd name="connsiteX94" fmla="*/ 598034 w 841908"/>
                <a:gd name="connsiteY94" fmla="*/ 62611 h 762952"/>
                <a:gd name="connsiteX95" fmla="*/ 597371 w 841908"/>
                <a:gd name="connsiteY95" fmla="*/ 62986 h 762952"/>
                <a:gd name="connsiteX96" fmla="*/ 596729 w 841908"/>
                <a:gd name="connsiteY96" fmla="*/ 63455 h 762952"/>
                <a:gd name="connsiteX97" fmla="*/ 596542 w 841908"/>
                <a:gd name="connsiteY97" fmla="*/ 63643 h 762952"/>
                <a:gd name="connsiteX98" fmla="*/ 596438 w 841908"/>
                <a:gd name="connsiteY98" fmla="*/ 63738 h 762952"/>
                <a:gd name="connsiteX99" fmla="*/ 596065 w 841908"/>
                <a:gd name="connsiteY99" fmla="*/ 64017 h 762952"/>
                <a:gd name="connsiteX100" fmla="*/ 595319 w 841908"/>
                <a:gd name="connsiteY100" fmla="*/ 64677 h 762952"/>
                <a:gd name="connsiteX101" fmla="*/ 594469 w 841908"/>
                <a:gd name="connsiteY101" fmla="*/ 65425 h 762952"/>
                <a:gd name="connsiteX102" fmla="*/ 594366 w 841908"/>
                <a:gd name="connsiteY102" fmla="*/ 65521 h 762952"/>
                <a:gd name="connsiteX103" fmla="*/ 594283 w 841908"/>
                <a:gd name="connsiteY103" fmla="*/ 65616 h 762952"/>
                <a:gd name="connsiteX104" fmla="*/ 594099 w 841908"/>
                <a:gd name="connsiteY104" fmla="*/ 65798 h 762952"/>
                <a:gd name="connsiteX105" fmla="*/ 596060 w 841908"/>
                <a:gd name="connsiteY105" fmla="*/ 65798 h 762952"/>
                <a:gd name="connsiteX106" fmla="*/ 594746 w 841908"/>
                <a:gd name="connsiteY106" fmla="*/ 67398 h 762952"/>
                <a:gd name="connsiteX107" fmla="*/ 593240 w 841908"/>
                <a:gd name="connsiteY107" fmla="*/ 69369 h 762952"/>
                <a:gd name="connsiteX108" fmla="*/ 592966 w 841908"/>
                <a:gd name="connsiteY108" fmla="*/ 69740 h 762952"/>
                <a:gd name="connsiteX109" fmla="*/ 592213 w 841908"/>
                <a:gd name="connsiteY109" fmla="*/ 70870 h 762952"/>
                <a:gd name="connsiteX110" fmla="*/ 591556 w 841908"/>
                <a:gd name="connsiteY110" fmla="*/ 71811 h 762952"/>
                <a:gd name="connsiteX111" fmla="*/ 591269 w 841908"/>
                <a:gd name="connsiteY111" fmla="*/ 72182 h 762952"/>
                <a:gd name="connsiteX112" fmla="*/ 590051 w 841908"/>
                <a:gd name="connsiteY112" fmla="*/ 74153 h 762952"/>
                <a:gd name="connsiteX113" fmla="*/ 589681 w 841908"/>
                <a:gd name="connsiteY113" fmla="*/ 74813 h 762952"/>
                <a:gd name="connsiteX114" fmla="*/ 589393 w 841908"/>
                <a:gd name="connsiteY114" fmla="*/ 75283 h 762952"/>
                <a:gd name="connsiteX115" fmla="*/ 501633 w 841908"/>
                <a:gd name="connsiteY115" fmla="*/ 231660 h 762952"/>
                <a:gd name="connsiteX116" fmla="*/ 501441 w 841908"/>
                <a:gd name="connsiteY116" fmla="*/ 232039 h 762952"/>
                <a:gd name="connsiteX117" fmla="*/ 500784 w 841908"/>
                <a:gd name="connsiteY117" fmla="*/ 233450 h 762952"/>
                <a:gd name="connsiteX118" fmla="*/ 500223 w 841908"/>
                <a:gd name="connsiteY118" fmla="*/ 234761 h 762952"/>
                <a:gd name="connsiteX119" fmla="*/ 500031 w 841908"/>
                <a:gd name="connsiteY119" fmla="*/ 235140 h 762952"/>
                <a:gd name="connsiteX120" fmla="*/ 499935 w 841908"/>
                <a:gd name="connsiteY120" fmla="*/ 235421 h 762952"/>
                <a:gd name="connsiteX121" fmla="*/ 498909 w 841908"/>
                <a:gd name="connsiteY121" fmla="*/ 238423 h 762952"/>
                <a:gd name="connsiteX122" fmla="*/ 498909 w 841908"/>
                <a:gd name="connsiteY122" fmla="*/ 238613 h 762952"/>
                <a:gd name="connsiteX123" fmla="*/ 497690 w 841908"/>
                <a:gd name="connsiteY123" fmla="*/ 243496 h 762952"/>
                <a:gd name="connsiteX124" fmla="*/ 497594 w 841908"/>
                <a:gd name="connsiteY124" fmla="*/ 243867 h 762952"/>
                <a:gd name="connsiteX125" fmla="*/ 300376 w 841908"/>
                <a:gd name="connsiteY125" fmla="*/ 243867 h 762952"/>
                <a:gd name="connsiteX126" fmla="*/ 301786 w 841908"/>
                <a:gd name="connsiteY126" fmla="*/ 238423 h 762952"/>
                <a:gd name="connsiteX127" fmla="*/ 302813 w 841908"/>
                <a:gd name="connsiteY127" fmla="*/ 235421 h 762952"/>
                <a:gd name="connsiteX128" fmla="*/ 303661 w 841908"/>
                <a:gd name="connsiteY128" fmla="*/ 233450 h 762952"/>
                <a:gd name="connsiteX129" fmla="*/ 304318 w 841908"/>
                <a:gd name="connsiteY129" fmla="*/ 232039 h 762952"/>
                <a:gd name="connsiteX130" fmla="*/ 304510 w 841908"/>
                <a:gd name="connsiteY130" fmla="*/ 231660 h 762952"/>
                <a:gd name="connsiteX131" fmla="*/ 392271 w 841908"/>
                <a:gd name="connsiteY131" fmla="*/ 75283 h 762952"/>
                <a:gd name="connsiteX132" fmla="*/ 392558 w 841908"/>
                <a:gd name="connsiteY132" fmla="*/ 74813 h 762952"/>
                <a:gd name="connsiteX133" fmla="*/ 394434 w 841908"/>
                <a:gd name="connsiteY133" fmla="*/ 71712 h 762952"/>
                <a:gd name="connsiteX134" fmla="*/ 396117 w 841908"/>
                <a:gd name="connsiteY134" fmla="*/ 69270 h 762952"/>
                <a:gd name="connsiteX135" fmla="*/ 396686 w 841908"/>
                <a:gd name="connsiteY135" fmla="*/ 68525 h 762952"/>
                <a:gd name="connsiteX136" fmla="*/ 394243 w 841908"/>
                <a:gd name="connsiteY136" fmla="*/ 68525 h 762952"/>
                <a:gd name="connsiteX137" fmla="*/ 395362 w 841908"/>
                <a:gd name="connsiteY137" fmla="*/ 67212 h 762952"/>
                <a:gd name="connsiteX138" fmla="*/ 396398 w 841908"/>
                <a:gd name="connsiteY138" fmla="*/ 66177 h 762952"/>
                <a:gd name="connsiteX139" fmla="*/ 397352 w 841908"/>
                <a:gd name="connsiteY139" fmla="*/ 65333 h 762952"/>
                <a:gd name="connsiteX140" fmla="*/ 398181 w 841908"/>
                <a:gd name="connsiteY140" fmla="*/ 64582 h 762952"/>
                <a:gd name="connsiteX141" fmla="*/ 398948 w 841908"/>
                <a:gd name="connsiteY141" fmla="*/ 63925 h 762952"/>
                <a:gd name="connsiteX142" fmla="*/ 399694 w 841908"/>
                <a:gd name="connsiteY142" fmla="*/ 63363 h 762952"/>
                <a:gd name="connsiteX143" fmla="*/ 400357 w 841908"/>
                <a:gd name="connsiteY143" fmla="*/ 62894 h 762952"/>
                <a:gd name="connsiteX144" fmla="*/ 400999 w 841908"/>
                <a:gd name="connsiteY144" fmla="*/ 62516 h 762952"/>
                <a:gd name="connsiteX145" fmla="*/ 401663 w 841908"/>
                <a:gd name="connsiteY145" fmla="*/ 62142 h 762952"/>
                <a:gd name="connsiteX146" fmla="*/ 402326 w 841908"/>
                <a:gd name="connsiteY146" fmla="*/ 61860 h 762952"/>
                <a:gd name="connsiteX147" fmla="*/ 402885 w 841908"/>
                <a:gd name="connsiteY147" fmla="*/ 61577 h 762952"/>
                <a:gd name="connsiteX148" fmla="*/ 403549 w 841908"/>
                <a:gd name="connsiteY148" fmla="*/ 61390 h 762952"/>
                <a:gd name="connsiteX149" fmla="*/ 404212 w 841908"/>
                <a:gd name="connsiteY149" fmla="*/ 61203 h 762952"/>
                <a:gd name="connsiteX150" fmla="*/ 405331 w 841908"/>
                <a:gd name="connsiteY150" fmla="*/ 60921 h 762952"/>
                <a:gd name="connsiteX151" fmla="*/ 644977 w 841908"/>
                <a:gd name="connsiteY151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326843 w 841908"/>
                <a:gd name="connsiteY4" fmla="*/ 704189 h 762952"/>
                <a:gd name="connsiteX5" fmla="*/ 325631 w 841908"/>
                <a:gd name="connsiteY5" fmla="*/ 704472 h 762952"/>
                <a:gd name="connsiteX6" fmla="*/ 303652 w 841908"/>
                <a:gd name="connsiteY6" fmla="*/ 709070 h 762952"/>
                <a:gd name="connsiteX7" fmla="*/ 287507 w 841908"/>
                <a:gd name="connsiteY7" fmla="*/ 712449 h 762952"/>
                <a:gd name="connsiteX8" fmla="*/ 279820 w 841908"/>
                <a:gd name="connsiteY8" fmla="*/ 714139 h 762952"/>
                <a:gd name="connsiteX9" fmla="*/ 267055 w 841908"/>
                <a:gd name="connsiteY9" fmla="*/ 717049 h 762952"/>
                <a:gd name="connsiteX10" fmla="*/ 258783 w 841908"/>
                <a:gd name="connsiteY10" fmla="*/ 719113 h 762952"/>
                <a:gd name="connsiteX11" fmla="*/ 250995 w 841908"/>
                <a:gd name="connsiteY11" fmla="*/ 721086 h 762952"/>
                <a:gd name="connsiteX12" fmla="*/ 242637 w 841908"/>
                <a:gd name="connsiteY12" fmla="*/ 723432 h 762952"/>
                <a:gd name="connsiteX13" fmla="*/ 242552 w 841908"/>
                <a:gd name="connsiteY13" fmla="*/ 723432 h 762952"/>
                <a:gd name="connsiteX14" fmla="*/ 241140 w 841908"/>
                <a:gd name="connsiteY14" fmla="*/ 723902 h 762952"/>
                <a:gd name="connsiteX15" fmla="*/ 239172 w 841908"/>
                <a:gd name="connsiteY15" fmla="*/ 724654 h 762952"/>
                <a:gd name="connsiteX16" fmla="*/ 238886 w 841908"/>
                <a:gd name="connsiteY16" fmla="*/ 724747 h 762952"/>
                <a:gd name="connsiteX17" fmla="*/ 238516 w 841908"/>
                <a:gd name="connsiteY17" fmla="*/ 724934 h 762952"/>
                <a:gd name="connsiteX18" fmla="*/ 237203 w 841908"/>
                <a:gd name="connsiteY18" fmla="*/ 725498 h 762952"/>
                <a:gd name="connsiteX19" fmla="*/ 235235 w 841908"/>
                <a:gd name="connsiteY19" fmla="*/ 726437 h 762952"/>
                <a:gd name="connsiteX20" fmla="*/ 235036 w 841908"/>
                <a:gd name="connsiteY20" fmla="*/ 726530 h 762952"/>
                <a:gd name="connsiteX21" fmla="*/ 234665 w 841908"/>
                <a:gd name="connsiteY21" fmla="*/ 726718 h 762952"/>
                <a:gd name="connsiteX22" fmla="*/ 233253 w 841908"/>
                <a:gd name="connsiteY22" fmla="*/ 727469 h 762952"/>
                <a:gd name="connsiteX23" fmla="*/ 231384 w 841908"/>
                <a:gd name="connsiteY23" fmla="*/ 728690 h 762952"/>
                <a:gd name="connsiteX24" fmla="*/ 231199 w 841908"/>
                <a:gd name="connsiteY24" fmla="*/ 728783 h 762952"/>
                <a:gd name="connsiteX25" fmla="*/ 230914 w 841908"/>
                <a:gd name="connsiteY25" fmla="*/ 728971 h 762952"/>
                <a:gd name="connsiteX26" fmla="*/ 229416 w 841908"/>
                <a:gd name="connsiteY26" fmla="*/ 730005 h 762952"/>
                <a:gd name="connsiteX27" fmla="*/ 227633 w 841908"/>
                <a:gd name="connsiteY27" fmla="*/ 731411 h 762952"/>
                <a:gd name="connsiteX28" fmla="*/ 227534 w 841908"/>
                <a:gd name="connsiteY28" fmla="*/ 731507 h 762952"/>
                <a:gd name="connsiteX29" fmla="*/ 227448 w 841908"/>
                <a:gd name="connsiteY29" fmla="*/ 731600 h 762952"/>
                <a:gd name="connsiteX30" fmla="*/ 225936 w 841908"/>
                <a:gd name="connsiteY30" fmla="*/ 732820 h 762952"/>
                <a:gd name="connsiteX31" fmla="*/ 224339 w 841908"/>
                <a:gd name="connsiteY31" fmla="*/ 734322 h 762952"/>
                <a:gd name="connsiteX32" fmla="*/ 224153 w 841908"/>
                <a:gd name="connsiteY32" fmla="*/ 734509 h 762952"/>
                <a:gd name="connsiteX33" fmla="*/ 223968 w 841908"/>
                <a:gd name="connsiteY33" fmla="*/ 734698 h 762952"/>
                <a:gd name="connsiteX34" fmla="*/ 222756 w 841908"/>
                <a:gd name="connsiteY34" fmla="*/ 735824 h 762952"/>
                <a:gd name="connsiteX35" fmla="*/ 221344 w 841908"/>
                <a:gd name="connsiteY35" fmla="*/ 737326 h 762952"/>
                <a:gd name="connsiteX36" fmla="*/ 221058 w 841908"/>
                <a:gd name="connsiteY36" fmla="*/ 737701 h 762952"/>
                <a:gd name="connsiteX37" fmla="*/ 220773 w 841908"/>
                <a:gd name="connsiteY37" fmla="*/ 737983 h 762952"/>
                <a:gd name="connsiteX38" fmla="*/ 220031 w 841908"/>
                <a:gd name="connsiteY38" fmla="*/ 738828 h 762952"/>
                <a:gd name="connsiteX39" fmla="*/ 218805 w 841908"/>
                <a:gd name="connsiteY39" fmla="*/ 740330 h 762952"/>
                <a:gd name="connsiteX40" fmla="*/ 218249 w 841908"/>
                <a:gd name="connsiteY40" fmla="*/ 741081 h 762952"/>
                <a:gd name="connsiteX41" fmla="*/ 218063 w 841908"/>
                <a:gd name="connsiteY41" fmla="*/ 741362 h 762952"/>
                <a:gd name="connsiteX42" fmla="*/ 217778 w 841908"/>
                <a:gd name="connsiteY42" fmla="*/ 741737 h 762952"/>
                <a:gd name="connsiteX43" fmla="*/ 216837 w 841908"/>
                <a:gd name="connsiteY43" fmla="*/ 743145 h 762952"/>
                <a:gd name="connsiteX44" fmla="*/ 215995 w 841908"/>
                <a:gd name="connsiteY44" fmla="*/ 744460 h 762952"/>
                <a:gd name="connsiteX45" fmla="*/ 207656 w 841908"/>
                <a:gd name="connsiteY45" fmla="*/ 744460 h 762952"/>
                <a:gd name="connsiteX46" fmla="*/ 197211 w 841908"/>
                <a:gd name="connsiteY46" fmla="*/ 762952 h 762952"/>
                <a:gd name="connsiteX47" fmla="*/ 0 w 841908"/>
                <a:gd name="connsiteY47" fmla="*/ 762952 h 762952"/>
                <a:gd name="connsiteX48" fmla="*/ 11920 w 841908"/>
                <a:gd name="connsiteY48" fmla="*/ 741832 h 762952"/>
                <a:gd name="connsiteX49" fmla="*/ 12114 w 841908"/>
                <a:gd name="connsiteY49" fmla="*/ 741550 h 762952"/>
                <a:gd name="connsiteX50" fmla="*/ 20697 w 841908"/>
                <a:gd name="connsiteY50" fmla="*/ 741550 h 762952"/>
                <a:gd name="connsiteX51" fmla="*/ 21684 w 841908"/>
                <a:gd name="connsiteY51" fmla="*/ 740237 h 762952"/>
                <a:gd name="connsiteX52" fmla="*/ 22910 w 841908"/>
                <a:gd name="connsiteY52" fmla="*/ 738734 h 762952"/>
                <a:gd name="connsiteX53" fmla="*/ 24222 w 841908"/>
                <a:gd name="connsiteY53" fmla="*/ 737232 h 762952"/>
                <a:gd name="connsiteX54" fmla="*/ 25620 w 841908"/>
                <a:gd name="connsiteY54" fmla="*/ 735730 h 762952"/>
                <a:gd name="connsiteX55" fmla="*/ 27132 w 841908"/>
                <a:gd name="connsiteY55" fmla="*/ 734230 h 762952"/>
                <a:gd name="connsiteX56" fmla="*/ 28729 w 841908"/>
                <a:gd name="connsiteY56" fmla="*/ 732728 h 762952"/>
                <a:gd name="connsiteX57" fmla="*/ 30412 w 841908"/>
                <a:gd name="connsiteY57" fmla="*/ 731319 h 762952"/>
                <a:gd name="connsiteX58" fmla="*/ 32195 w 841908"/>
                <a:gd name="connsiteY58" fmla="*/ 729911 h 762952"/>
                <a:gd name="connsiteX59" fmla="*/ 34078 w 841908"/>
                <a:gd name="connsiteY59" fmla="*/ 728598 h 762952"/>
                <a:gd name="connsiteX60" fmla="*/ 35946 w 841908"/>
                <a:gd name="connsiteY60" fmla="*/ 727377 h 762952"/>
                <a:gd name="connsiteX61" fmla="*/ 37914 w 841908"/>
                <a:gd name="connsiteY61" fmla="*/ 726251 h 762952"/>
                <a:gd name="connsiteX62" fmla="*/ 39897 w 841908"/>
                <a:gd name="connsiteY62" fmla="*/ 725313 h 762952"/>
                <a:gd name="connsiteX63" fmla="*/ 41865 w 841908"/>
                <a:gd name="connsiteY63" fmla="*/ 724466 h 762952"/>
                <a:gd name="connsiteX64" fmla="*/ 43833 w 841908"/>
                <a:gd name="connsiteY64" fmla="*/ 723715 h 762952"/>
                <a:gd name="connsiteX65" fmla="*/ 45245 w 841908"/>
                <a:gd name="connsiteY65" fmla="*/ 723247 h 762952"/>
                <a:gd name="connsiteX66" fmla="*/ 53589 w 841908"/>
                <a:gd name="connsiteY66" fmla="*/ 720900 h 762952"/>
                <a:gd name="connsiteX67" fmla="*/ 129536 w 841908"/>
                <a:gd name="connsiteY67" fmla="*/ 704004 h 762952"/>
                <a:gd name="connsiteX68" fmla="*/ 128222 w 841908"/>
                <a:gd name="connsiteY68" fmla="*/ 697528 h 762952"/>
                <a:gd name="connsiteX69" fmla="*/ 75856 w 841908"/>
                <a:gd name="connsiteY69" fmla="*/ 426346 h 762952"/>
                <a:gd name="connsiteX70" fmla="*/ 75093 w 841908"/>
                <a:gd name="connsiteY70" fmla="*/ 426346 h 762952"/>
                <a:gd name="connsiteX71" fmla="*/ 75821 w 841908"/>
                <a:gd name="connsiteY71" fmla="*/ 426166 h 762952"/>
                <a:gd name="connsiteX72" fmla="*/ 75094 w 841908"/>
                <a:gd name="connsiteY72" fmla="*/ 422402 h 762952"/>
                <a:gd name="connsiteX73" fmla="*/ 318027 w 841908"/>
                <a:gd name="connsiteY73" fmla="*/ 366082 h 762952"/>
                <a:gd name="connsiteX74" fmla="*/ 644977 w 841908"/>
                <a:gd name="connsiteY74" fmla="*/ 0 h 762952"/>
                <a:gd name="connsiteX75" fmla="*/ 841908 w 841908"/>
                <a:gd name="connsiteY75" fmla="*/ 0 h 762952"/>
                <a:gd name="connsiteX76" fmla="*/ 749536 w 841908"/>
                <a:gd name="connsiteY76" fmla="*/ 23184 h 762952"/>
                <a:gd name="connsiteX77" fmla="*/ 734717 w 841908"/>
                <a:gd name="connsiteY77" fmla="*/ 26940 h 762952"/>
                <a:gd name="connsiteX78" fmla="*/ 719505 w 841908"/>
                <a:gd name="connsiteY78" fmla="*/ 30789 h 762952"/>
                <a:gd name="connsiteX79" fmla="*/ 694344 w 841908"/>
                <a:gd name="connsiteY79" fmla="*/ 37172 h 762952"/>
                <a:gd name="connsiteX80" fmla="*/ 690033 w 841908"/>
                <a:gd name="connsiteY80" fmla="*/ 38298 h 762952"/>
                <a:gd name="connsiteX81" fmla="*/ 666365 w 841908"/>
                <a:gd name="connsiteY81" fmla="*/ 44303 h 762952"/>
                <a:gd name="connsiteX82" fmla="*/ 660459 w 841908"/>
                <a:gd name="connsiteY82" fmla="*/ 45807 h 762952"/>
                <a:gd name="connsiteX83" fmla="*/ 642635 w 841908"/>
                <a:gd name="connsiteY83" fmla="*/ 50407 h 762952"/>
                <a:gd name="connsiteX84" fmla="*/ 630987 w 841908"/>
                <a:gd name="connsiteY84" fmla="*/ 53408 h 762952"/>
                <a:gd name="connsiteX85" fmla="*/ 614552 w 841908"/>
                <a:gd name="connsiteY85" fmla="*/ 57729 h 762952"/>
                <a:gd name="connsiteX86" fmla="*/ 602262 w 841908"/>
                <a:gd name="connsiteY86" fmla="*/ 60921 h 762952"/>
                <a:gd name="connsiteX87" fmla="*/ 601143 w 841908"/>
                <a:gd name="connsiteY87" fmla="*/ 61200 h 762952"/>
                <a:gd name="connsiteX88" fmla="*/ 600480 w 841908"/>
                <a:gd name="connsiteY88" fmla="*/ 61390 h 762952"/>
                <a:gd name="connsiteX89" fmla="*/ 599817 w 841908"/>
                <a:gd name="connsiteY89" fmla="*/ 61577 h 762952"/>
                <a:gd name="connsiteX90" fmla="*/ 599257 w 841908"/>
                <a:gd name="connsiteY90" fmla="*/ 61860 h 762952"/>
                <a:gd name="connsiteX91" fmla="*/ 598780 w 841908"/>
                <a:gd name="connsiteY91" fmla="*/ 62142 h 762952"/>
                <a:gd name="connsiteX92" fmla="*/ 598697 w 841908"/>
                <a:gd name="connsiteY92" fmla="*/ 62234 h 762952"/>
                <a:gd name="connsiteX93" fmla="*/ 598034 w 841908"/>
                <a:gd name="connsiteY93" fmla="*/ 62611 h 762952"/>
                <a:gd name="connsiteX94" fmla="*/ 597371 w 841908"/>
                <a:gd name="connsiteY94" fmla="*/ 62986 h 762952"/>
                <a:gd name="connsiteX95" fmla="*/ 596729 w 841908"/>
                <a:gd name="connsiteY95" fmla="*/ 63455 h 762952"/>
                <a:gd name="connsiteX96" fmla="*/ 596542 w 841908"/>
                <a:gd name="connsiteY96" fmla="*/ 63643 h 762952"/>
                <a:gd name="connsiteX97" fmla="*/ 596438 w 841908"/>
                <a:gd name="connsiteY97" fmla="*/ 63738 h 762952"/>
                <a:gd name="connsiteX98" fmla="*/ 596065 w 841908"/>
                <a:gd name="connsiteY98" fmla="*/ 64017 h 762952"/>
                <a:gd name="connsiteX99" fmla="*/ 595319 w 841908"/>
                <a:gd name="connsiteY99" fmla="*/ 64677 h 762952"/>
                <a:gd name="connsiteX100" fmla="*/ 594469 w 841908"/>
                <a:gd name="connsiteY100" fmla="*/ 65425 h 762952"/>
                <a:gd name="connsiteX101" fmla="*/ 594366 w 841908"/>
                <a:gd name="connsiteY101" fmla="*/ 65521 h 762952"/>
                <a:gd name="connsiteX102" fmla="*/ 594283 w 841908"/>
                <a:gd name="connsiteY102" fmla="*/ 65616 h 762952"/>
                <a:gd name="connsiteX103" fmla="*/ 594099 w 841908"/>
                <a:gd name="connsiteY103" fmla="*/ 65798 h 762952"/>
                <a:gd name="connsiteX104" fmla="*/ 596060 w 841908"/>
                <a:gd name="connsiteY104" fmla="*/ 65798 h 762952"/>
                <a:gd name="connsiteX105" fmla="*/ 594746 w 841908"/>
                <a:gd name="connsiteY105" fmla="*/ 67398 h 762952"/>
                <a:gd name="connsiteX106" fmla="*/ 593240 w 841908"/>
                <a:gd name="connsiteY106" fmla="*/ 69369 h 762952"/>
                <a:gd name="connsiteX107" fmla="*/ 592966 w 841908"/>
                <a:gd name="connsiteY107" fmla="*/ 69740 h 762952"/>
                <a:gd name="connsiteX108" fmla="*/ 592213 w 841908"/>
                <a:gd name="connsiteY108" fmla="*/ 70870 h 762952"/>
                <a:gd name="connsiteX109" fmla="*/ 591556 w 841908"/>
                <a:gd name="connsiteY109" fmla="*/ 71811 h 762952"/>
                <a:gd name="connsiteX110" fmla="*/ 591269 w 841908"/>
                <a:gd name="connsiteY110" fmla="*/ 72182 h 762952"/>
                <a:gd name="connsiteX111" fmla="*/ 590051 w 841908"/>
                <a:gd name="connsiteY111" fmla="*/ 74153 h 762952"/>
                <a:gd name="connsiteX112" fmla="*/ 589681 w 841908"/>
                <a:gd name="connsiteY112" fmla="*/ 74813 h 762952"/>
                <a:gd name="connsiteX113" fmla="*/ 589393 w 841908"/>
                <a:gd name="connsiteY113" fmla="*/ 75283 h 762952"/>
                <a:gd name="connsiteX114" fmla="*/ 501633 w 841908"/>
                <a:gd name="connsiteY114" fmla="*/ 231660 h 762952"/>
                <a:gd name="connsiteX115" fmla="*/ 501441 w 841908"/>
                <a:gd name="connsiteY115" fmla="*/ 232039 h 762952"/>
                <a:gd name="connsiteX116" fmla="*/ 500784 w 841908"/>
                <a:gd name="connsiteY116" fmla="*/ 233450 h 762952"/>
                <a:gd name="connsiteX117" fmla="*/ 500223 w 841908"/>
                <a:gd name="connsiteY117" fmla="*/ 234761 h 762952"/>
                <a:gd name="connsiteX118" fmla="*/ 500031 w 841908"/>
                <a:gd name="connsiteY118" fmla="*/ 235140 h 762952"/>
                <a:gd name="connsiteX119" fmla="*/ 499935 w 841908"/>
                <a:gd name="connsiteY119" fmla="*/ 235421 h 762952"/>
                <a:gd name="connsiteX120" fmla="*/ 498909 w 841908"/>
                <a:gd name="connsiteY120" fmla="*/ 238423 h 762952"/>
                <a:gd name="connsiteX121" fmla="*/ 498909 w 841908"/>
                <a:gd name="connsiteY121" fmla="*/ 238613 h 762952"/>
                <a:gd name="connsiteX122" fmla="*/ 497690 w 841908"/>
                <a:gd name="connsiteY122" fmla="*/ 243496 h 762952"/>
                <a:gd name="connsiteX123" fmla="*/ 497594 w 841908"/>
                <a:gd name="connsiteY123" fmla="*/ 243867 h 762952"/>
                <a:gd name="connsiteX124" fmla="*/ 300376 w 841908"/>
                <a:gd name="connsiteY124" fmla="*/ 243867 h 762952"/>
                <a:gd name="connsiteX125" fmla="*/ 301786 w 841908"/>
                <a:gd name="connsiteY125" fmla="*/ 238423 h 762952"/>
                <a:gd name="connsiteX126" fmla="*/ 302813 w 841908"/>
                <a:gd name="connsiteY126" fmla="*/ 235421 h 762952"/>
                <a:gd name="connsiteX127" fmla="*/ 303661 w 841908"/>
                <a:gd name="connsiteY127" fmla="*/ 233450 h 762952"/>
                <a:gd name="connsiteX128" fmla="*/ 304318 w 841908"/>
                <a:gd name="connsiteY128" fmla="*/ 232039 h 762952"/>
                <a:gd name="connsiteX129" fmla="*/ 304510 w 841908"/>
                <a:gd name="connsiteY129" fmla="*/ 231660 h 762952"/>
                <a:gd name="connsiteX130" fmla="*/ 392271 w 841908"/>
                <a:gd name="connsiteY130" fmla="*/ 75283 h 762952"/>
                <a:gd name="connsiteX131" fmla="*/ 392558 w 841908"/>
                <a:gd name="connsiteY131" fmla="*/ 74813 h 762952"/>
                <a:gd name="connsiteX132" fmla="*/ 394434 w 841908"/>
                <a:gd name="connsiteY132" fmla="*/ 71712 h 762952"/>
                <a:gd name="connsiteX133" fmla="*/ 396117 w 841908"/>
                <a:gd name="connsiteY133" fmla="*/ 69270 h 762952"/>
                <a:gd name="connsiteX134" fmla="*/ 396686 w 841908"/>
                <a:gd name="connsiteY134" fmla="*/ 68525 h 762952"/>
                <a:gd name="connsiteX135" fmla="*/ 394243 w 841908"/>
                <a:gd name="connsiteY135" fmla="*/ 68525 h 762952"/>
                <a:gd name="connsiteX136" fmla="*/ 395362 w 841908"/>
                <a:gd name="connsiteY136" fmla="*/ 67212 h 762952"/>
                <a:gd name="connsiteX137" fmla="*/ 396398 w 841908"/>
                <a:gd name="connsiteY137" fmla="*/ 66177 h 762952"/>
                <a:gd name="connsiteX138" fmla="*/ 397352 w 841908"/>
                <a:gd name="connsiteY138" fmla="*/ 65333 h 762952"/>
                <a:gd name="connsiteX139" fmla="*/ 398181 w 841908"/>
                <a:gd name="connsiteY139" fmla="*/ 64582 h 762952"/>
                <a:gd name="connsiteX140" fmla="*/ 398948 w 841908"/>
                <a:gd name="connsiteY140" fmla="*/ 63925 h 762952"/>
                <a:gd name="connsiteX141" fmla="*/ 399694 w 841908"/>
                <a:gd name="connsiteY141" fmla="*/ 63363 h 762952"/>
                <a:gd name="connsiteX142" fmla="*/ 400357 w 841908"/>
                <a:gd name="connsiteY142" fmla="*/ 62894 h 762952"/>
                <a:gd name="connsiteX143" fmla="*/ 400999 w 841908"/>
                <a:gd name="connsiteY143" fmla="*/ 62516 h 762952"/>
                <a:gd name="connsiteX144" fmla="*/ 401663 w 841908"/>
                <a:gd name="connsiteY144" fmla="*/ 62142 h 762952"/>
                <a:gd name="connsiteX145" fmla="*/ 402326 w 841908"/>
                <a:gd name="connsiteY145" fmla="*/ 61860 h 762952"/>
                <a:gd name="connsiteX146" fmla="*/ 402885 w 841908"/>
                <a:gd name="connsiteY146" fmla="*/ 61577 h 762952"/>
                <a:gd name="connsiteX147" fmla="*/ 403549 w 841908"/>
                <a:gd name="connsiteY147" fmla="*/ 61390 h 762952"/>
                <a:gd name="connsiteX148" fmla="*/ 404212 w 841908"/>
                <a:gd name="connsiteY148" fmla="*/ 61203 h 762952"/>
                <a:gd name="connsiteX149" fmla="*/ 405331 w 841908"/>
                <a:gd name="connsiteY149" fmla="*/ 60921 h 762952"/>
                <a:gd name="connsiteX150" fmla="*/ 644977 w 841908"/>
                <a:gd name="connsiteY150" fmla="*/ 0 h 7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841908" h="762952">
                  <a:moveTo>
                    <a:pt x="318027" y="366082"/>
                  </a:moveTo>
                  <a:lnTo>
                    <a:pt x="515236" y="366082"/>
                  </a:lnTo>
                  <a:lnTo>
                    <a:pt x="273035" y="426164"/>
                  </a:lnTo>
                  <a:lnTo>
                    <a:pt x="325437" y="697528"/>
                  </a:lnTo>
                  <a:lnTo>
                    <a:pt x="326843" y="704189"/>
                  </a:lnTo>
                  <a:cubicBezTo>
                    <a:pt x="326472" y="704283"/>
                    <a:pt x="326001" y="704377"/>
                    <a:pt x="325631" y="704472"/>
                  </a:cubicBezTo>
                  <a:lnTo>
                    <a:pt x="303652" y="709070"/>
                  </a:lnTo>
                  <a:lnTo>
                    <a:pt x="287507" y="712449"/>
                  </a:lnTo>
                  <a:lnTo>
                    <a:pt x="279820" y="714139"/>
                  </a:lnTo>
                  <a:lnTo>
                    <a:pt x="267055" y="717049"/>
                  </a:lnTo>
                  <a:cubicBezTo>
                    <a:pt x="264231" y="717707"/>
                    <a:pt x="261507" y="718458"/>
                    <a:pt x="258783" y="719113"/>
                  </a:cubicBezTo>
                  <a:lnTo>
                    <a:pt x="250995" y="721086"/>
                  </a:lnTo>
                  <a:cubicBezTo>
                    <a:pt x="248186" y="721837"/>
                    <a:pt x="245461" y="722588"/>
                    <a:pt x="242637" y="723432"/>
                  </a:cubicBezTo>
                  <a:lnTo>
                    <a:pt x="242552" y="723432"/>
                  </a:lnTo>
                  <a:cubicBezTo>
                    <a:pt x="242081" y="723620"/>
                    <a:pt x="241611" y="723713"/>
                    <a:pt x="241140" y="723902"/>
                  </a:cubicBezTo>
                  <a:cubicBezTo>
                    <a:pt x="240484" y="724183"/>
                    <a:pt x="239828" y="724371"/>
                    <a:pt x="239172" y="724654"/>
                  </a:cubicBezTo>
                  <a:cubicBezTo>
                    <a:pt x="239072" y="724654"/>
                    <a:pt x="238986" y="724747"/>
                    <a:pt x="238886" y="724747"/>
                  </a:cubicBezTo>
                  <a:cubicBezTo>
                    <a:pt x="238801" y="724841"/>
                    <a:pt x="238615" y="724841"/>
                    <a:pt x="238516" y="724934"/>
                  </a:cubicBezTo>
                  <a:cubicBezTo>
                    <a:pt x="238045" y="725122"/>
                    <a:pt x="237674" y="725309"/>
                    <a:pt x="237203" y="725498"/>
                  </a:cubicBezTo>
                  <a:cubicBezTo>
                    <a:pt x="236547" y="725779"/>
                    <a:pt x="235891" y="726060"/>
                    <a:pt x="235235" y="726437"/>
                  </a:cubicBezTo>
                  <a:cubicBezTo>
                    <a:pt x="235135" y="726437"/>
                    <a:pt x="235135" y="726530"/>
                    <a:pt x="235036" y="726530"/>
                  </a:cubicBezTo>
                  <a:cubicBezTo>
                    <a:pt x="234850" y="726624"/>
                    <a:pt x="234765" y="726624"/>
                    <a:pt x="234665" y="726718"/>
                  </a:cubicBezTo>
                  <a:cubicBezTo>
                    <a:pt x="234194" y="726907"/>
                    <a:pt x="233723" y="727188"/>
                    <a:pt x="233253" y="727469"/>
                  </a:cubicBezTo>
                  <a:cubicBezTo>
                    <a:pt x="232697" y="727845"/>
                    <a:pt x="232040" y="728313"/>
                    <a:pt x="231384" y="728690"/>
                  </a:cubicBezTo>
                  <a:cubicBezTo>
                    <a:pt x="231285" y="728690"/>
                    <a:pt x="231285" y="728783"/>
                    <a:pt x="231199" y="728783"/>
                  </a:cubicBezTo>
                  <a:cubicBezTo>
                    <a:pt x="231099" y="728877"/>
                    <a:pt x="231014" y="728877"/>
                    <a:pt x="230914" y="728971"/>
                  </a:cubicBezTo>
                  <a:cubicBezTo>
                    <a:pt x="230357" y="729347"/>
                    <a:pt x="229887" y="729628"/>
                    <a:pt x="229416" y="730005"/>
                  </a:cubicBezTo>
                  <a:cubicBezTo>
                    <a:pt x="228846" y="730473"/>
                    <a:pt x="228190" y="730943"/>
                    <a:pt x="227633" y="731411"/>
                  </a:cubicBezTo>
                  <a:lnTo>
                    <a:pt x="227534" y="731507"/>
                  </a:lnTo>
                  <a:cubicBezTo>
                    <a:pt x="227505" y="731538"/>
                    <a:pt x="227477" y="731569"/>
                    <a:pt x="227448" y="731600"/>
                  </a:cubicBezTo>
                  <a:cubicBezTo>
                    <a:pt x="226877" y="731975"/>
                    <a:pt x="226407" y="732445"/>
                    <a:pt x="225936" y="732820"/>
                  </a:cubicBezTo>
                  <a:cubicBezTo>
                    <a:pt x="225380" y="733383"/>
                    <a:pt x="224909" y="733852"/>
                    <a:pt x="224339" y="734322"/>
                  </a:cubicBezTo>
                  <a:cubicBezTo>
                    <a:pt x="224253" y="734415"/>
                    <a:pt x="224253" y="734415"/>
                    <a:pt x="224153" y="734509"/>
                  </a:cubicBezTo>
                  <a:cubicBezTo>
                    <a:pt x="224068" y="734603"/>
                    <a:pt x="224068" y="734603"/>
                    <a:pt x="223968" y="734698"/>
                  </a:cubicBezTo>
                  <a:cubicBezTo>
                    <a:pt x="223497" y="735073"/>
                    <a:pt x="223126" y="735449"/>
                    <a:pt x="222756" y="735824"/>
                  </a:cubicBezTo>
                  <a:cubicBezTo>
                    <a:pt x="222285" y="736294"/>
                    <a:pt x="221814" y="736856"/>
                    <a:pt x="221344" y="737326"/>
                  </a:cubicBezTo>
                  <a:cubicBezTo>
                    <a:pt x="221244" y="737513"/>
                    <a:pt x="221158" y="737607"/>
                    <a:pt x="221058" y="737701"/>
                  </a:cubicBezTo>
                  <a:cubicBezTo>
                    <a:pt x="220973" y="737794"/>
                    <a:pt x="220873" y="737888"/>
                    <a:pt x="220773" y="737983"/>
                  </a:cubicBezTo>
                  <a:cubicBezTo>
                    <a:pt x="220502" y="738264"/>
                    <a:pt x="220302" y="738545"/>
                    <a:pt x="220031" y="738828"/>
                  </a:cubicBezTo>
                  <a:cubicBezTo>
                    <a:pt x="219561" y="739390"/>
                    <a:pt x="219190" y="739860"/>
                    <a:pt x="218805" y="740330"/>
                  </a:cubicBezTo>
                  <a:cubicBezTo>
                    <a:pt x="218619" y="740611"/>
                    <a:pt x="218434" y="740798"/>
                    <a:pt x="218249" y="741081"/>
                  </a:cubicBezTo>
                  <a:cubicBezTo>
                    <a:pt x="218249" y="741175"/>
                    <a:pt x="218149" y="741269"/>
                    <a:pt x="218063" y="741362"/>
                  </a:cubicBezTo>
                  <a:cubicBezTo>
                    <a:pt x="217963" y="741456"/>
                    <a:pt x="217864" y="741643"/>
                    <a:pt x="217778" y="741737"/>
                  </a:cubicBezTo>
                  <a:cubicBezTo>
                    <a:pt x="217493" y="742207"/>
                    <a:pt x="217122" y="742677"/>
                    <a:pt x="216837" y="743145"/>
                  </a:cubicBezTo>
                  <a:cubicBezTo>
                    <a:pt x="216551" y="743615"/>
                    <a:pt x="216266" y="743990"/>
                    <a:pt x="215995" y="744460"/>
                  </a:cubicBezTo>
                  <a:lnTo>
                    <a:pt x="207656" y="744460"/>
                  </a:lnTo>
                  <a:lnTo>
                    <a:pt x="197211" y="762952"/>
                  </a:lnTo>
                  <a:lnTo>
                    <a:pt x="0" y="762952"/>
                  </a:lnTo>
                  <a:cubicBezTo>
                    <a:pt x="3944" y="755912"/>
                    <a:pt x="7888" y="748872"/>
                    <a:pt x="11920" y="741832"/>
                  </a:cubicBezTo>
                  <a:cubicBezTo>
                    <a:pt x="12017" y="741738"/>
                    <a:pt x="12017" y="741644"/>
                    <a:pt x="12114" y="741550"/>
                  </a:cubicBezTo>
                  <a:lnTo>
                    <a:pt x="20697" y="741550"/>
                  </a:lnTo>
                  <a:lnTo>
                    <a:pt x="21684" y="740237"/>
                  </a:lnTo>
                  <a:cubicBezTo>
                    <a:pt x="22054" y="739673"/>
                    <a:pt x="22525" y="739203"/>
                    <a:pt x="22910" y="738734"/>
                  </a:cubicBezTo>
                  <a:cubicBezTo>
                    <a:pt x="23367" y="738264"/>
                    <a:pt x="23752" y="737702"/>
                    <a:pt x="24222" y="737232"/>
                  </a:cubicBezTo>
                  <a:cubicBezTo>
                    <a:pt x="24693" y="736764"/>
                    <a:pt x="25149" y="736200"/>
                    <a:pt x="25620" y="735730"/>
                  </a:cubicBezTo>
                  <a:cubicBezTo>
                    <a:pt x="26091" y="735168"/>
                    <a:pt x="26561" y="734698"/>
                    <a:pt x="27132" y="734230"/>
                  </a:cubicBezTo>
                  <a:cubicBezTo>
                    <a:pt x="27588" y="733666"/>
                    <a:pt x="28159" y="733198"/>
                    <a:pt x="28729" y="732728"/>
                  </a:cubicBezTo>
                  <a:lnTo>
                    <a:pt x="30412" y="731319"/>
                  </a:lnTo>
                  <a:cubicBezTo>
                    <a:pt x="30968" y="730849"/>
                    <a:pt x="31539" y="730381"/>
                    <a:pt x="32195" y="729911"/>
                  </a:cubicBezTo>
                  <a:cubicBezTo>
                    <a:pt x="32851" y="729443"/>
                    <a:pt x="33407" y="728973"/>
                    <a:pt x="34078" y="728598"/>
                  </a:cubicBezTo>
                  <a:cubicBezTo>
                    <a:pt x="34634" y="728128"/>
                    <a:pt x="35290" y="727751"/>
                    <a:pt x="35946" y="727377"/>
                  </a:cubicBezTo>
                  <a:lnTo>
                    <a:pt x="37914" y="726251"/>
                  </a:lnTo>
                  <a:cubicBezTo>
                    <a:pt x="38570" y="725968"/>
                    <a:pt x="39226" y="725594"/>
                    <a:pt x="39897" y="725313"/>
                  </a:cubicBezTo>
                  <a:lnTo>
                    <a:pt x="41865" y="724466"/>
                  </a:lnTo>
                  <a:cubicBezTo>
                    <a:pt x="42521" y="724185"/>
                    <a:pt x="43177" y="723904"/>
                    <a:pt x="43833" y="723715"/>
                  </a:cubicBezTo>
                  <a:cubicBezTo>
                    <a:pt x="44304" y="723528"/>
                    <a:pt x="44774" y="723341"/>
                    <a:pt x="45245" y="723247"/>
                  </a:cubicBezTo>
                  <a:cubicBezTo>
                    <a:pt x="47955" y="722402"/>
                    <a:pt x="50779" y="721651"/>
                    <a:pt x="53589" y="720900"/>
                  </a:cubicBezTo>
                  <a:cubicBezTo>
                    <a:pt x="78748" y="714049"/>
                    <a:pt x="104377" y="709542"/>
                    <a:pt x="129536" y="704004"/>
                  </a:cubicBezTo>
                  <a:lnTo>
                    <a:pt x="128222" y="697528"/>
                  </a:lnTo>
                  <a:lnTo>
                    <a:pt x="75856" y="426346"/>
                  </a:lnTo>
                  <a:lnTo>
                    <a:pt x="75093" y="426346"/>
                  </a:lnTo>
                  <a:lnTo>
                    <a:pt x="75821" y="426166"/>
                  </a:lnTo>
                  <a:lnTo>
                    <a:pt x="75094" y="422402"/>
                  </a:lnTo>
                  <a:lnTo>
                    <a:pt x="318027" y="366082"/>
                  </a:lnTo>
                  <a:close/>
                  <a:moveTo>
                    <a:pt x="644977" y="0"/>
                  </a:moveTo>
                  <a:lnTo>
                    <a:pt x="841908" y="0"/>
                  </a:lnTo>
                  <a:lnTo>
                    <a:pt x="749536" y="23184"/>
                  </a:lnTo>
                  <a:cubicBezTo>
                    <a:pt x="744562" y="24498"/>
                    <a:pt x="739691" y="25719"/>
                    <a:pt x="734717" y="26940"/>
                  </a:cubicBezTo>
                  <a:lnTo>
                    <a:pt x="719505" y="30789"/>
                  </a:lnTo>
                  <a:lnTo>
                    <a:pt x="694344" y="37172"/>
                  </a:lnTo>
                  <a:lnTo>
                    <a:pt x="690033" y="38298"/>
                  </a:lnTo>
                  <a:lnTo>
                    <a:pt x="666365" y="44303"/>
                  </a:lnTo>
                  <a:cubicBezTo>
                    <a:pt x="664396" y="44773"/>
                    <a:pt x="662427" y="45337"/>
                    <a:pt x="660459" y="45807"/>
                  </a:cubicBezTo>
                  <a:lnTo>
                    <a:pt x="642635" y="50407"/>
                  </a:lnTo>
                  <a:lnTo>
                    <a:pt x="630987" y="53408"/>
                  </a:lnTo>
                  <a:lnTo>
                    <a:pt x="614552" y="57729"/>
                  </a:lnTo>
                  <a:lnTo>
                    <a:pt x="602262" y="60921"/>
                  </a:lnTo>
                  <a:lnTo>
                    <a:pt x="601143" y="61200"/>
                  </a:lnTo>
                  <a:cubicBezTo>
                    <a:pt x="600853" y="61295"/>
                    <a:pt x="600666" y="61295"/>
                    <a:pt x="600480" y="61390"/>
                  </a:cubicBezTo>
                  <a:cubicBezTo>
                    <a:pt x="600190" y="61390"/>
                    <a:pt x="600003" y="61482"/>
                    <a:pt x="599817" y="61577"/>
                  </a:cubicBezTo>
                  <a:lnTo>
                    <a:pt x="599257" y="61860"/>
                  </a:lnTo>
                  <a:cubicBezTo>
                    <a:pt x="599070" y="61952"/>
                    <a:pt x="598967" y="62047"/>
                    <a:pt x="598780" y="62142"/>
                  </a:cubicBezTo>
                  <a:cubicBezTo>
                    <a:pt x="598780" y="62234"/>
                    <a:pt x="598697" y="62234"/>
                    <a:pt x="598697" y="62234"/>
                  </a:cubicBezTo>
                  <a:cubicBezTo>
                    <a:pt x="598407" y="62329"/>
                    <a:pt x="598221" y="62516"/>
                    <a:pt x="598034" y="62611"/>
                  </a:cubicBezTo>
                  <a:cubicBezTo>
                    <a:pt x="597848" y="62703"/>
                    <a:pt x="597558" y="62891"/>
                    <a:pt x="597371" y="62986"/>
                  </a:cubicBezTo>
                  <a:cubicBezTo>
                    <a:pt x="597184" y="63173"/>
                    <a:pt x="596915" y="63268"/>
                    <a:pt x="596729" y="63455"/>
                  </a:cubicBezTo>
                  <a:cubicBezTo>
                    <a:pt x="596625" y="63547"/>
                    <a:pt x="596625" y="63547"/>
                    <a:pt x="596542" y="63643"/>
                  </a:cubicBezTo>
                  <a:lnTo>
                    <a:pt x="596438" y="63738"/>
                  </a:lnTo>
                  <a:cubicBezTo>
                    <a:pt x="596335" y="63830"/>
                    <a:pt x="596148" y="63925"/>
                    <a:pt x="596065" y="64017"/>
                  </a:cubicBezTo>
                  <a:cubicBezTo>
                    <a:pt x="595775" y="64207"/>
                    <a:pt x="595589" y="64486"/>
                    <a:pt x="595319" y="64677"/>
                  </a:cubicBezTo>
                  <a:cubicBezTo>
                    <a:pt x="595029" y="64956"/>
                    <a:pt x="594739" y="65146"/>
                    <a:pt x="594469" y="65425"/>
                  </a:cubicBezTo>
                  <a:lnTo>
                    <a:pt x="594366" y="65521"/>
                  </a:lnTo>
                  <a:lnTo>
                    <a:pt x="594283" y="65616"/>
                  </a:lnTo>
                  <a:cubicBezTo>
                    <a:pt x="594222" y="65677"/>
                    <a:pt x="594160" y="65737"/>
                    <a:pt x="594099" y="65798"/>
                  </a:cubicBezTo>
                  <a:lnTo>
                    <a:pt x="596060" y="65798"/>
                  </a:lnTo>
                  <a:cubicBezTo>
                    <a:pt x="595595" y="66367"/>
                    <a:pt x="595129" y="66837"/>
                    <a:pt x="594746" y="67398"/>
                  </a:cubicBezTo>
                  <a:cubicBezTo>
                    <a:pt x="594185" y="68058"/>
                    <a:pt x="593719" y="68709"/>
                    <a:pt x="593240" y="69369"/>
                  </a:cubicBezTo>
                  <a:cubicBezTo>
                    <a:pt x="593158" y="69460"/>
                    <a:pt x="593062" y="69650"/>
                    <a:pt x="592966" y="69740"/>
                  </a:cubicBezTo>
                  <a:cubicBezTo>
                    <a:pt x="592679" y="70120"/>
                    <a:pt x="592501" y="70491"/>
                    <a:pt x="592213" y="70870"/>
                  </a:cubicBezTo>
                  <a:cubicBezTo>
                    <a:pt x="592022" y="71151"/>
                    <a:pt x="591748" y="71530"/>
                    <a:pt x="591556" y="71811"/>
                  </a:cubicBezTo>
                  <a:cubicBezTo>
                    <a:pt x="591460" y="71901"/>
                    <a:pt x="591365" y="72091"/>
                    <a:pt x="591269" y="72182"/>
                  </a:cubicBezTo>
                  <a:cubicBezTo>
                    <a:pt x="590803" y="72842"/>
                    <a:pt x="590434" y="73501"/>
                    <a:pt x="590051" y="74153"/>
                  </a:cubicBezTo>
                  <a:cubicBezTo>
                    <a:pt x="589955" y="74343"/>
                    <a:pt x="589777" y="74623"/>
                    <a:pt x="589681" y="74813"/>
                  </a:cubicBezTo>
                  <a:cubicBezTo>
                    <a:pt x="589585" y="75003"/>
                    <a:pt x="589489" y="75093"/>
                    <a:pt x="589393" y="75283"/>
                  </a:cubicBezTo>
                  <a:cubicBezTo>
                    <a:pt x="559729" y="127098"/>
                    <a:pt x="530161" y="179003"/>
                    <a:pt x="501633" y="231660"/>
                  </a:cubicBezTo>
                  <a:cubicBezTo>
                    <a:pt x="501633" y="231759"/>
                    <a:pt x="501537" y="231948"/>
                    <a:pt x="501441" y="232039"/>
                  </a:cubicBezTo>
                  <a:cubicBezTo>
                    <a:pt x="501249" y="232509"/>
                    <a:pt x="500976" y="232979"/>
                    <a:pt x="500784" y="233450"/>
                  </a:cubicBezTo>
                  <a:cubicBezTo>
                    <a:pt x="500592" y="233920"/>
                    <a:pt x="500401" y="234291"/>
                    <a:pt x="500223" y="234761"/>
                  </a:cubicBezTo>
                  <a:cubicBezTo>
                    <a:pt x="500127" y="234852"/>
                    <a:pt x="500127" y="235041"/>
                    <a:pt x="500031" y="235140"/>
                  </a:cubicBezTo>
                  <a:cubicBezTo>
                    <a:pt x="500031" y="235231"/>
                    <a:pt x="499935" y="235322"/>
                    <a:pt x="499935" y="235421"/>
                  </a:cubicBezTo>
                  <a:cubicBezTo>
                    <a:pt x="499566" y="236452"/>
                    <a:pt x="499182" y="237392"/>
                    <a:pt x="498909" y="238423"/>
                  </a:cubicBezTo>
                  <a:lnTo>
                    <a:pt x="498909" y="238613"/>
                  </a:lnTo>
                  <a:cubicBezTo>
                    <a:pt x="498443" y="240205"/>
                    <a:pt x="498060" y="241805"/>
                    <a:pt x="497690" y="243496"/>
                  </a:cubicBezTo>
                  <a:cubicBezTo>
                    <a:pt x="497690" y="243586"/>
                    <a:pt x="497594" y="243776"/>
                    <a:pt x="497594" y="243867"/>
                  </a:cubicBezTo>
                  <a:lnTo>
                    <a:pt x="300376" y="243867"/>
                  </a:lnTo>
                  <a:cubicBezTo>
                    <a:pt x="300746" y="241986"/>
                    <a:pt x="301225" y="240114"/>
                    <a:pt x="301786" y="238423"/>
                  </a:cubicBezTo>
                  <a:cubicBezTo>
                    <a:pt x="302060" y="237392"/>
                    <a:pt x="302443" y="236361"/>
                    <a:pt x="302813" y="235421"/>
                  </a:cubicBezTo>
                  <a:cubicBezTo>
                    <a:pt x="303100" y="234761"/>
                    <a:pt x="303374" y="234101"/>
                    <a:pt x="303661" y="233450"/>
                  </a:cubicBezTo>
                  <a:cubicBezTo>
                    <a:pt x="303853" y="232979"/>
                    <a:pt x="304127" y="232509"/>
                    <a:pt x="304318" y="232039"/>
                  </a:cubicBezTo>
                  <a:cubicBezTo>
                    <a:pt x="304318" y="231948"/>
                    <a:pt x="304414" y="231759"/>
                    <a:pt x="304510" y="231660"/>
                  </a:cubicBezTo>
                  <a:cubicBezTo>
                    <a:pt x="332956" y="179003"/>
                    <a:pt x="362524" y="126999"/>
                    <a:pt x="392271" y="75283"/>
                  </a:cubicBezTo>
                  <a:cubicBezTo>
                    <a:pt x="392367" y="75093"/>
                    <a:pt x="392462" y="75003"/>
                    <a:pt x="392558" y="74813"/>
                  </a:cubicBezTo>
                  <a:cubicBezTo>
                    <a:pt x="393119" y="73782"/>
                    <a:pt x="393777" y="72751"/>
                    <a:pt x="394434" y="71712"/>
                  </a:cubicBezTo>
                  <a:cubicBezTo>
                    <a:pt x="394995" y="70870"/>
                    <a:pt x="395556" y="70120"/>
                    <a:pt x="396117" y="69270"/>
                  </a:cubicBezTo>
                  <a:lnTo>
                    <a:pt x="396686" y="68525"/>
                  </a:lnTo>
                  <a:lnTo>
                    <a:pt x="394243" y="68525"/>
                  </a:lnTo>
                  <a:cubicBezTo>
                    <a:pt x="394616" y="68055"/>
                    <a:pt x="394989" y="67586"/>
                    <a:pt x="395362" y="67212"/>
                  </a:cubicBezTo>
                  <a:cubicBezTo>
                    <a:pt x="395756" y="66834"/>
                    <a:pt x="396025" y="66555"/>
                    <a:pt x="396398" y="66177"/>
                  </a:cubicBezTo>
                  <a:cubicBezTo>
                    <a:pt x="396689" y="65895"/>
                    <a:pt x="397062" y="65616"/>
                    <a:pt x="397352" y="65333"/>
                  </a:cubicBezTo>
                  <a:cubicBezTo>
                    <a:pt x="397621" y="65051"/>
                    <a:pt x="397911" y="64864"/>
                    <a:pt x="398181" y="64582"/>
                  </a:cubicBezTo>
                  <a:cubicBezTo>
                    <a:pt x="398471" y="64299"/>
                    <a:pt x="398657" y="64112"/>
                    <a:pt x="398948" y="63925"/>
                  </a:cubicBezTo>
                  <a:cubicBezTo>
                    <a:pt x="399217" y="63738"/>
                    <a:pt x="399404" y="63551"/>
                    <a:pt x="399694" y="63363"/>
                  </a:cubicBezTo>
                  <a:cubicBezTo>
                    <a:pt x="399880" y="63173"/>
                    <a:pt x="400170" y="63081"/>
                    <a:pt x="400357" y="62894"/>
                  </a:cubicBezTo>
                  <a:cubicBezTo>
                    <a:pt x="400543" y="62799"/>
                    <a:pt x="400813" y="62611"/>
                    <a:pt x="400999" y="62516"/>
                  </a:cubicBezTo>
                  <a:cubicBezTo>
                    <a:pt x="401290" y="62329"/>
                    <a:pt x="401476" y="62237"/>
                    <a:pt x="401663" y="62142"/>
                  </a:cubicBezTo>
                  <a:cubicBezTo>
                    <a:pt x="401953" y="62047"/>
                    <a:pt x="402139" y="61955"/>
                    <a:pt x="402326" y="61860"/>
                  </a:cubicBezTo>
                  <a:cubicBezTo>
                    <a:pt x="402512" y="61768"/>
                    <a:pt x="402699" y="61672"/>
                    <a:pt x="402885" y="61577"/>
                  </a:cubicBezTo>
                  <a:cubicBezTo>
                    <a:pt x="403176" y="61577"/>
                    <a:pt x="403362" y="61485"/>
                    <a:pt x="403549" y="61390"/>
                  </a:cubicBezTo>
                  <a:cubicBezTo>
                    <a:pt x="403818" y="61295"/>
                    <a:pt x="404005" y="61295"/>
                    <a:pt x="404212" y="61203"/>
                  </a:cubicBezTo>
                  <a:lnTo>
                    <a:pt x="405331" y="60921"/>
                  </a:lnTo>
                  <a:lnTo>
                    <a:pt x="644977" y="0"/>
                  </a:lnTo>
                  <a:close/>
                </a:path>
              </a:pathLst>
            </a:custGeom>
            <a:solidFill>
              <a:srgbClr val="C3883C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8" name="Circle">
            <a:extLst>
              <a:ext uri="{FF2B5EF4-FFF2-40B4-BE49-F238E27FC236}">
                <a16:creationId xmlns:a16="http://schemas.microsoft.com/office/drawing/2014/main" id="{CF01E036-CAC1-4E71-B22A-2AA3204CB863}"/>
              </a:ext>
            </a:extLst>
          </p:cNvPr>
          <p:cNvSpPr/>
          <p:nvPr/>
        </p:nvSpPr>
        <p:spPr>
          <a:xfrm>
            <a:off x="868320" y="1931639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9" name="Circle">
            <a:extLst>
              <a:ext uri="{FF2B5EF4-FFF2-40B4-BE49-F238E27FC236}">
                <a16:creationId xmlns:a16="http://schemas.microsoft.com/office/drawing/2014/main" id="{C25066D2-3933-4C53-A59E-CF57CFC48103}"/>
              </a:ext>
            </a:extLst>
          </p:cNvPr>
          <p:cNvSpPr/>
          <p:nvPr/>
        </p:nvSpPr>
        <p:spPr>
          <a:xfrm>
            <a:off x="868320" y="5514541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Circle">
            <a:extLst>
              <a:ext uri="{FF2B5EF4-FFF2-40B4-BE49-F238E27FC236}">
                <a16:creationId xmlns:a16="http://schemas.microsoft.com/office/drawing/2014/main" id="{2823E970-571E-4A24-ABE8-657CBDFF015D}"/>
              </a:ext>
            </a:extLst>
          </p:cNvPr>
          <p:cNvSpPr/>
          <p:nvPr/>
        </p:nvSpPr>
        <p:spPr>
          <a:xfrm>
            <a:off x="868320" y="4613994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Circle">
            <a:extLst>
              <a:ext uri="{FF2B5EF4-FFF2-40B4-BE49-F238E27FC236}">
                <a16:creationId xmlns:a16="http://schemas.microsoft.com/office/drawing/2014/main" id="{BE25002F-92A4-476B-A18A-C66C9850AB4E}"/>
              </a:ext>
            </a:extLst>
          </p:cNvPr>
          <p:cNvSpPr/>
          <p:nvPr/>
        </p:nvSpPr>
        <p:spPr>
          <a:xfrm>
            <a:off x="868320" y="3719876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Circle">
            <a:extLst>
              <a:ext uri="{FF2B5EF4-FFF2-40B4-BE49-F238E27FC236}">
                <a16:creationId xmlns:a16="http://schemas.microsoft.com/office/drawing/2014/main" id="{E49A59CA-CBA4-4A16-BE6E-ACE7CF02EB60}"/>
              </a:ext>
            </a:extLst>
          </p:cNvPr>
          <p:cNvSpPr/>
          <p:nvPr/>
        </p:nvSpPr>
        <p:spPr>
          <a:xfrm>
            <a:off x="868320" y="2825757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3" name="Graphic 386" descr="Lightbulb">
            <a:extLst>
              <a:ext uri="{FF2B5EF4-FFF2-40B4-BE49-F238E27FC236}">
                <a16:creationId xmlns:a16="http://schemas.microsoft.com/office/drawing/2014/main" id="{AA9692A9-85E5-45C6-A3A7-74B0BD5625B5}"/>
              </a:ext>
            </a:extLst>
          </p:cNvPr>
          <p:cNvGrpSpPr/>
          <p:nvPr/>
        </p:nvGrpSpPr>
        <p:grpSpPr>
          <a:xfrm>
            <a:off x="1100964" y="2120282"/>
            <a:ext cx="217441" cy="351251"/>
            <a:chOff x="2269261" y="1609265"/>
            <a:chExt cx="203166" cy="328191"/>
          </a:xfrm>
          <a:solidFill>
            <a:schemeClr val="bg2">
              <a:lumMod val="50000"/>
            </a:schemeClr>
          </a:solidFill>
        </p:grpSpPr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341CD7E0-504C-453B-AC86-3C3F89D1EB17}"/>
                </a:ext>
              </a:extLst>
            </p:cNvPr>
            <p:cNvSpPr/>
            <p:nvPr/>
          </p:nvSpPr>
          <p:spPr>
            <a:xfrm>
              <a:off x="2320052" y="1835873"/>
              <a:ext cx="101583" cy="23442"/>
            </a:xfrm>
            <a:custGeom>
              <a:avLst/>
              <a:gdLst>
                <a:gd name="connsiteX0" fmla="*/ 11721 w 101582"/>
                <a:gd name="connsiteY0" fmla="*/ 0 h 23442"/>
                <a:gd name="connsiteX1" fmla="*/ 89862 w 101582"/>
                <a:gd name="connsiteY1" fmla="*/ 0 h 23442"/>
                <a:gd name="connsiteX2" fmla="*/ 101583 w 101582"/>
                <a:gd name="connsiteY2" fmla="*/ 11721 h 23442"/>
                <a:gd name="connsiteX3" fmla="*/ 89862 w 101582"/>
                <a:gd name="connsiteY3" fmla="*/ 23442 h 23442"/>
                <a:gd name="connsiteX4" fmla="*/ 11721 w 101582"/>
                <a:gd name="connsiteY4" fmla="*/ 23442 h 23442"/>
                <a:gd name="connsiteX5" fmla="*/ 0 w 101582"/>
                <a:gd name="connsiteY5" fmla="*/ 11721 h 23442"/>
                <a:gd name="connsiteX6" fmla="*/ 11721 w 101582"/>
                <a:gd name="connsiteY6" fmla="*/ 0 h 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82" h="23442">
                  <a:moveTo>
                    <a:pt x="11721" y="0"/>
                  </a:moveTo>
                  <a:lnTo>
                    <a:pt x="89862" y="0"/>
                  </a:lnTo>
                  <a:cubicBezTo>
                    <a:pt x="96504" y="0"/>
                    <a:pt x="101583" y="5079"/>
                    <a:pt x="101583" y="11721"/>
                  </a:cubicBezTo>
                  <a:cubicBezTo>
                    <a:pt x="101583" y="18363"/>
                    <a:pt x="96504" y="23442"/>
                    <a:pt x="89862" y="23442"/>
                  </a:cubicBezTo>
                  <a:lnTo>
                    <a:pt x="11721" y="23442"/>
                  </a:lnTo>
                  <a:cubicBezTo>
                    <a:pt x="5079" y="23442"/>
                    <a:pt x="0" y="18363"/>
                    <a:pt x="0" y="11721"/>
                  </a:cubicBezTo>
                  <a:cubicBezTo>
                    <a:pt x="0" y="5079"/>
                    <a:pt x="5079" y="0"/>
                    <a:pt x="11721" y="0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 4">
              <a:extLst>
                <a:ext uri="{FF2B5EF4-FFF2-40B4-BE49-F238E27FC236}">
                  <a16:creationId xmlns:a16="http://schemas.microsoft.com/office/drawing/2014/main" id="{1B8D7901-7E23-4473-A61B-7FBE6B84927E}"/>
                </a:ext>
              </a:extLst>
            </p:cNvPr>
            <p:cNvSpPr/>
            <p:nvPr/>
          </p:nvSpPr>
          <p:spPr>
            <a:xfrm>
              <a:off x="2320052" y="1874943"/>
              <a:ext cx="101583" cy="23442"/>
            </a:xfrm>
            <a:custGeom>
              <a:avLst/>
              <a:gdLst>
                <a:gd name="connsiteX0" fmla="*/ 11721 w 101582"/>
                <a:gd name="connsiteY0" fmla="*/ 0 h 23442"/>
                <a:gd name="connsiteX1" fmla="*/ 89862 w 101582"/>
                <a:gd name="connsiteY1" fmla="*/ 0 h 23442"/>
                <a:gd name="connsiteX2" fmla="*/ 101583 w 101582"/>
                <a:gd name="connsiteY2" fmla="*/ 11721 h 23442"/>
                <a:gd name="connsiteX3" fmla="*/ 89862 w 101582"/>
                <a:gd name="connsiteY3" fmla="*/ 23442 h 23442"/>
                <a:gd name="connsiteX4" fmla="*/ 11721 w 101582"/>
                <a:gd name="connsiteY4" fmla="*/ 23442 h 23442"/>
                <a:gd name="connsiteX5" fmla="*/ 0 w 101582"/>
                <a:gd name="connsiteY5" fmla="*/ 11721 h 23442"/>
                <a:gd name="connsiteX6" fmla="*/ 11721 w 101582"/>
                <a:gd name="connsiteY6" fmla="*/ 0 h 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82" h="23442">
                  <a:moveTo>
                    <a:pt x="11721" y="0"/>
                  </a:moveTo>
                  <a:lnTo>
                    <a:pt x="89862" y="0"/>
                  </a:lnTo>
                  <a:cubicBezTo>
                    <a:pt x="96504" y="0"/>
                    <a:pt x="101583" y="5079"/>
                    <a:pt x="101583" y="11721"/>
                  </a:cubicBezTo>
                  <a:cubicBezTo>
                    <a:pt x="101583" y="18363"/>
                    <a:pt x="96504" y="23442"/>
                    <a:pt x="89862" y="23442"/>
                  </a:cubicBezTo>
                  <a:lnTo>
                    <a:pt x="11721" y="23442"/>
                  </a:lnTo>
                  <a:cubicBezTo>
                    <a:pt x="5079" y="23442"/>
                    <a:pt x="0" y="18363"/>
                    <a:pt x="0" y="11721"/>
                  </a:cubicBezTo>
                  <a:cubicBezTo>
                    <a:pt x="0" y="5079"/>
                    <a:pt x="5079" y="0"/>
                    <a:pt x="11721" y="0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A6CBD195-C308-4103-8E75-FA901652D4D8}"/>
                </a:ext>
              </a:extLst>
            </p:cNvPr>
            <p:cNvSpPr/>
            <p:nvPr/>
          </p:nvSpPr>
          <p:spPr>
            <a:xfrm>
              <a:off x="2345448" y="1914014"/>
              <a:ext cx="50791" cy="23442"/>
            </a:xfrm>
            <a:custGeom>
              <a:avLst/>
              <a:gdLst>
                <a:gd name="connsiteX0" fmla="*/ 0 w 50791"/>
                <a:gd name="connsiteY0" fmla="*/ 0 h 23442"/>
                <a:gd name="connsiteX1" fmla="*/ 25396 w 50791"/>
                <a:gd name="connsiteY1" fmla="*/ 23442 h 23442"/>
                <a:gd name="connsiteX2" fmla="*/ 50791 w 50791"/>
                <a:gd name="connsiteY2" fmla="*/ 0 h 23442"/>
                <a:gd name="connsiteX3" fmla="*/ 0 w 50791"/>
                <a:gd name="connsiteY3" fmla="*/ 0 h 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91" h="23442">
                  <a:moveTo>
                    <a:pt x="0" y="0"/>
                  </a:moveTo>
                  <a:cubicBezTo>
                    <a:pt x="1172" y="13284"/>
                    <a:pt x="12112" y="23442"/>
                    <a:pt x="25396" y="23442"/>
                  </a:cubicBezTo>
                  <a:cubicBezTo>
                    <a:pt x="38680" y="23442"/>
                    <a:pt x="49619" y="13284"/>
                    <a:pt x="5079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CC3A4C2D-9B24-440D-AA0A-67B5614AEBFB}"/>
                </a:ext>
              </a:extLst>
            </p:cNvPr>
            <p:cNvSpPr/>
            <p:nvPr/>
          </p:nvSpPr>
          <p:spPr>
            <a:xfrm>
              <a:off x="2269261" y="1609265"/>
              <a:ext cx="203166" cy="210980"/>
            </a:xfrm>
            <a:custGeom>
              <a:avLst/>
              <a:gdLst>
                <a:gd name="connsiteX0" fmla="*/ 101583 w 203165"/>
                <a:gd name="connsiteY0" fmla="*/ 0 h 210979"/>
                <a:gd name="connsiteX1" fmla="*/ 101583 w 203165"/>
                <a:gd name="connsiteY1" fmla="*/ 0 h 210979"/>
                <a:gd name="connsiteX2" fmla="*/ 101583 w 203165"/>
                <a:gd name="connsiteY2" fmla="*/ 0 h 210979"/>
                <a:gd name="connsiteX3" fmla="*/ 0 w 203165"/>
                <a:gd name="connsiteY3" fmla="*/ 100411 h 210979"/>
                <a:gd name="connsiteX4" fmla="*/ 0 w 203165"/>
                <a:gd name="connsiteY4" fmla="*/ 103927 h 210979"/>
                <a:gd name="connsiteX5" fmla="*/ 7033 w 203165"/>
                <a:gd name="connsiteY5" fmla="*/ 139090 h 210979"/>
                <a:gd name="connsiteX6" fmla="*/ 24614 w 203165"/>
                <a:gd name="connsiteY6" fmla="*/ 168002 h 210979"/>
                <a:gd name="connsiteX7" fmla="*/ 48447 w 203165"/>
                <a:gd name="connsiteY7" fmla="*/ 206682 h 210979"/>
                <a:gd name="connsiteX8" fmla="*/ 55480 w 203165"/>
                <a:gd name="connsiteY8" fmla="*/ 210980 h 210979"/>
                <a:gd name="connsiteX9" fmla="*/ 147686 w 203165"/>
                <a:gd name="connsiteY9" fmla="*/ 210980 h 210979"/>
                <a:gd name="connsiteX10" fmla="*/ 154718 w 203165"/>
                <a:gd name="connsiteY10" fmla="*/ 206682 h 210979"/>
                <a:gd name="connsiteX11" fmla="*/ 178551 w 203165"/>
                <a:gd name="connsiteY11" fmla="*/ 168002 h 210979"/>
                <a:gd name="connsiteX12" fmla="*/ 196133 w 203165"/>
                <a:gd name="connsiteY12" fmla="*/ 139090 h 210979"/>
                <a:gd name="connsiteX13" fmla="*/ 203166 w 203165"/>
                <a:gd name="connsiteY13" fmla="*/ 103927 h 210979"/>
                <a:gd name="connsiteX14" fmla="*/ 203166 w 203165"/>
                <a:gd name="connsiteY14" fmla="*/ 100411 h 210979"/>
                <a:gd name="connsiteX15" fmla="*/ 101583 w 203165"/>
                <a:gd name="connsiteY15" fmla="*/ 0 h 210979"/>
                <a:gd name="connsiteX16" fmla="*/ 179723 w 203165"/>
                <a:gd name="connsiteY16" fmla="*/ 103536 h 210979"/>
                <a:gd name="connsiteX17" fmla="*/ 174254 w 203165"/>
                <a:gd name="connsiteY17" fmla="*/ 130886 h 210979"/>
                <a:gd name="connsiteX18" fmla="*/ 160970 w 203165"/>
                <a:gd name="connsiteY18" fmla="*/ 152374 h 210979"/>
                <a:gd name="connsiteX19" fmla="*/ 138309 w 203165"/>
                <a:gd name="connsiteY19" fmla="*/ 187538 h 210979"/>
                <a:gd name="connsiteX20" fmla="*/ 101583 w 203165"/>
                <a:gd name="connsiteY20" fmla="*/ 187538 h 210979"/>
                <a:gd name="connsiteX21" fmla="*/ 65247 w 203165"/>
                <a:gd name="connsiteY21" fmla="*/ 187538 h 210979"/>
                <a:gd name="connsiteX22" fmla="*/ 42587 w 203165"/>
                <a:gd name="connsiteY22" fmla="*/ 152374 h 210979"/>
                <a:gd name="connsiteX23" fmla="*/ 29303 w 203165"/>
                <a:gd name="connsiteY23" fmla="*/ 130886 h 210979"/>
                <a:gd name="connsiteX24" fmla="*/ 23833 w 203165"/>
                <a:gd name="connsiteY24" fmla="*/ 103536 h 210979"/>
                <a:gd name="connsiteX25" fmla="*/ 23833 w 203165"/>
                <a:gd name="connsiteY25" fmla="*/ 100411 h 210979"/>
                <a:gd name="connsiteX26" fmla="*/ 101974 w 203165"/>
                <a:gd name="connsiteY26" fmla="*/ 23051 h 210979"/>
                <a:gd name="connsiteX27" fmla="*/ 101974 w 203165"/>
                <a:gd name="connsiteY27" fmla="*/ 23051 h 210979"/>
                <a:gd name="connsiteX28" fmla="*/ 101974 w 203165"/>
                <a:gd name="connsiteY28" fmla="*/ 23051 h 210979"/>
                <a:gd name="connsiteX29" fmla="*/ 101974 w 203165"/>
                <a:gd name="connsiteY29" fmla="*/ 23051 h 210979"/>
                <a:gd name="connsiteX30" fmla="*/ 101974 w 203165"/>
                <a:gd name="connsiteY30" fmla="*/ 23051 h 210979"/>
                <a:gd name="connsiteX31" fmla="*/ 101974 w 203165"/>
                <a:gd name="connsiteY31" fmla="*/ 23051 h 210979"/>
                <a:gd name="connsiteX32" fmla="*/ 101974 w 203165"/>
                <a:gd name="connsiteY32" fmla="*/ 23051 h 210979"/>
                <a:gd name="connsiteX33" fmla="*/ 180114 w 203165"/>
                <a:gd name="connsiteY33" fmla="*/ 100411 h 210979"/>
                <a:gd name="connsiteX34" fmla="*/ 180114 w 203165"/>
                <a:gd name="connsiteY34" fmla="*/ 103536 h 21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3165" h="210979">
                  <a:moveTo>
                    <a:pt x="101583" y="0"/>
                  </a:moveTo>
                  <a:cubicBezTo>
                    <a:pt x="101583" y="0"/>
                    <a:pt x="101583" y="0"/>
                    <a:pt x="101583" y="0"/>
                  </a:cubicBezTo>
                  <a:cubicBezTo>
                    <a:pt x="101583" y="0"/>
                    <a:pt x="101583" y="0"/>
                    <a:pt x="101583" y="0"/>
                  </a:cubicBezTo>
                  <a:cubicBezTo>
                    <a:pt x="46103" y="391"/>
                    <a:pt x="1172" y="44931"/>
                    <a:pt x="0" y="100411"/>
                  </a:cubicBezTo>
                  <a:lnTo>
                    <a:pt x="0" y="103927"/>
                  </a:lnTo>
                  <a:cubicBezTo>
                    <a:pt x="391" y="116039"/>
                    <a:pt x="2735" y="127760"/>
                    <a:pt x="7033" y="139090"/>
                  </a:cubicBezTo>
                  <a:cubicBezTo>
                    <a:pt x="11330" y="149639"/>
                    <a:pt x="17191" y="159407"/>
                    <a:pt x="24614" y="168002"/>
                  </a:cubicBezTo>
                  <a:cubicBezTo>
                    <a:pt x="33991" y="178161"/>
                    <a:pt x="44149" y="198086"/>
                    <a:pt x="48447" y="206682"/>
                  </a:cubicBezTo>
                  <a:cubicBezTo>
                    <a:pt x="49619" y="209417"/>
                    <a:pt x="52354" y="210980"/>
                    <a:pt x="55480" y="210980"/>
                  </a:cubicBezTo>
                  <a:lnTo>
                    <a:pt x="147686" y="210980"/>
                  </a:lnTo>
                  <a:cubicBezTo>
                    <a:pt x="150811" y="210980"/>
                    <a:pt x="153546" y="209417"/>
                    <a:pt x="154718" y="206682"/>
                  </a:cubicBezTo>
                  <a:cubicBezTo>
                    <a:pt x="159016" y="198086"/>
                    <a:pt x="169174" y="178161"/>
                    <a:pt x="178551" y="168002"/>
                  </a:cubicBezTo>
                  <a:cubicBezTo>
                    <a:pt x="185975" y="159407"/>
                    <a:pt x="192226" y="149639"/>
                    <a:pt x="196133" y="139090"/>
                  </a:cubicBezTo>
                  <a:cubicBezTo>
                    <a:pt x="200431" y="127760"/>
                    <a:pt x="202775" y="116039"/>
                    <a:pt x="203166" y="103927"/>
                  </a:cubicBezTo>
                  <a:lnTo>
                    <a:pt x="203166" y="100411"/>
                  </a:lnTo>
                  <a:cubicBezTo>
                    <a:pt x="201994" y="44931"/>
                    <a:pt x="157063" y="391"/>
                    <a:pt x="101583" y="0"/>
                  </a:cubicBezTo>
                  <a:close/>
                  <a:moveTo>
                    <a:pt x="179723" y="103536"/>
                  </a:moveTo>
                  <a:cubicBezTo>
                    <a:pt x="179333" y="112913"/>
                    <a:pt x="177379" y="122290"/>
                    <a:pt x="174254" y="130886"/>
                  </a:cubicBezTo>
                  <a:cubicBezTo>
                    <a:pt x="171128" y="138700"/>
                    <a:pt x="166830" y="146123"/>
                    <a:pt x="160970" y="152374"/>
                  </a:cubicBezTo>
                  <a:cubicBezTo>
                    <a:pt x="151984" y="163314"/>
                    <a:pt x="144169" y="175035"/>
                    <a:pt x="138309" y="187538"/>
                  </a:cubicBezTo>
                  <a:lnTo>
                    <a:pt x="101583" y="187538"/>
                  </a:lnTo>
                  <a:lnTo>
                    <a:pt x="65247" y="187538"/>
                  </a:lnTo>
                  <a:cubicBezTo>
                    <a:pt x="58996" y="175035"/>
                    <a:pt x="51182" y="163314"/>
                    <a:pt x="42587" y="152374"/>
                  </a:cubicBezTo>
                  <a:cubicBezTo>
                    <a:pt x="37117" y="146123"/>
                    <a:pt x="32428" y="138700"/>
                    <a:pt x="29303" y="130886"/>
                  </a:cubicBezTo>
                  <a:cubicBezTo>
                    <a:pt x="25786" y="122290"/>
                    <a:pt x="24224" y="112913"/>
                    <a:pt x="23833" y="103536"/>
                  </a:cubicBezTo>
                  <a:lnTo>
                    <a:pt x="23833" y="100411"/>
                  </a:lnTo>
                  <a:cubicBezTo>
                    <a:pt x="24614" y="57824"/>
                    <a:pt x="59387" y="23442"/>
                    <a:pt x="101974" y="23051"/>
                  </a:cubicBezTo>
                  <a:lnTo>
                    <a:pt x="101974" y="23051"/>
                  </a:lnTo>
                  <a:lnTo>
                    <a:pt x="101974" y="23051"/>
                  </a:lnTo>
                  <a:cubicBezTo>
                    <a:pt x="101974" y="23051"/>
                    <a:pt x="101974" y="23051"/>
                    <a:pt x="101974" y="23051"/>
                  </a:cubicBezTo>
                  <a:cubicBezTo>
                    <a:pt x="101974" y="23051"/>
                    <a:pt x="101974" y="23051"/>
                    <a:pt x="101974" y="23051"/>
                  </a:cubicBezTo>
                  <a:lnTo>
                    <a:pt x="101974" y="23051"/>
                  </a:lnTo>
                  <a:lnTo>
                    <a:pt x="101974" y="23051"/>
                  </a:lnTo>
                  <a:cubicBezTo>
                    <a:pt x="144560" y="23442"/>
                    <a:pt x="179333" y="57433"/>
                    <a:pt x="180114" y="100411"/>
                  </a:cubicBezTo>
                  <a:lnTo>
                    <a:pt x="180114" y="103536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8" name="Graphic 385" descr="Bullseye">
            <a:extLst>
              <a:ext uri="{FF2B5EF4-FFF2-40B4-BE49-F238E27FC236}">
                <a16:creationId xmlns:a16="http://schemas.microsoft.com/office/drawing/2014/main" id="{FF9F52C7-5327-4A0B-A3DA-318326FEEB45}"/>
              </a:ext>
            </a:extLst>
          </p:cNvPr>
          <p:cNvGrpSpPr/>
          <p:nvPr/>
        </p:nvGrpSpPr>
        <p:grpSpPr>
          <a:xfrm>
            <a:off x="1044513" y="3019335"/>
            <a:ext cx="329925" cy="330342"/>
            <a:chOff x="2216516" y="2449294"/>
            <a:chExt cx="308265" cy="308655"/>
          </a:xfrm>
          <a:solidFill>
            <a:schemeClr val="bg2">
              <a:lumMod val="50000"/>
            </a:schemeClr>
          </a:solidFill>
        </p:grpSpPr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AB71E9EE-4D4A-45E1-83FC-5C5FA1003AE2}"/>
                </a:ext>
              </a:extLst>
            </p:cNvPr>
            <p:cNvSpPr/>
            <p:nvPr/>
          </p:nvSpPr>
          <p:spPr>
            <a:xfrm>
              <a:off x="2325522" y="2449294"/>
              <a:ext cx="199259" cy="199259"/>
            </a:xfrm>
            <a:custGeom>
              <a:avLst/>
              <a:gdLst>
                <a:gd name="connsiteX0" fmla="*/ 164486 w 199258"/>
                <a:gd name="connsiteY0" fmla="*/ 35163 h 199258"/>
                <a:gd name="connsiteX1" fmla="*/ 160579 w 199258"/>
                <a:gd name="connsiteY1" fmla="*/ 0 h 199258"/>
                <a:gd name="connsiteX2" fmla="*/ 117602 w 199258"/>
                <a:gd name="connsiteY2" fmla="*/ 42977 h 199258"/>
                <a:gd name="connsiteX3" fmla="*/ 119946 w 199258"/>
                <a:gd name="connsiteY3" fmla="*/ 63294 h 199258"/>
                <a:gd name="connsiteX4" fmla="*/ 57433 w 199258"/>
                <a:gd name="connsiteY4" fmla="*/ 125806 h 199258"/>
                <a:gd name="connsiteX5" fmla="*/ 39070 w 199258"/>
                <a:gd name="connsiteY5" fmla="*/ 121118 h 199258"/>
                <a:gd name="connsiteX6" fmla="*/ 0 w 199258"/>
                <a:gd name="connsiteY6" fmla="*/ 160188 h 199258"/>
                <a:gd name="connsiteX7" fmla="*/ 39070 w 199258"/>
                <a:gd name="connsiteY7" fmla="*/ 199259 h 199258"/>
                <a:gd name="connsiteX8" fmla="*/ 78141 w 199258"/>
                <a:gd name="connsiteY8" fmla="*/ 160188 h 199258"/>
                <a:gd name="connsiteX9" fmla="*/ 73843 w 199258"/>
                <a:gd name="connsiteY9" fmla="*/ 142216 h 199258"/>
                <a:gd name="connsiteX10" fmla="*/ 136355 w 199258"/>
                <a:gd name="connsiteY10" fmla="*/ 79703 h 199258"/>
                <a:gd name="connsiteX11" fmla="*/ 156672 w 199258"/>
                <a:gd name="connsiteY11" fmla="*/ 82048 h 199258"/>
                <a:gd name="connsiteX12" fmla="*/ 199649 w 199258"/>
                <a:gd name="connsiteY12" fmla="*/ 39070 h 199258"/>
                <a:gd name="connsiteX13" fmla="*/ 164486 w 199258"/>
                <a:gd name="connsiteY13" fmla="*/ 35163 h 19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258" h="199258">
                  <a:moveTo>
                    <a:pt x="164486" y="35163"/>
                  </a:moveTo>
                  <a:lnTo>
                    <a:pt x="160579" y="0"/>
                  </a:lnTo>
                  <a:lnTo>
                    <a:pt x="117602" y="42977"/>
                  </a:lnTo>
                  <a:lnTo>
                    <a:pt x="119946" y="63294"/>
                  </a:lnTo>
                  <a:lnTo>
                    <a:pt x="57433" y="125806"/>
                  </a:lnTo>
                  <a:cubicBezTo>
                    <a:pt x="51964" y="123071"/>
                    <a:pt x="45712" y="121118"/>
                    <a:pt x="39070" y="121118"/>
                  </a:cubicBezTo>
                  <a:cubicBezTo>
                    <a:pt x="17582" y="121118"/>
                    <a:pt x="0" y="138700"/>
                    <a:pt x="0" y="160188"/>
                  </a:cubicBezTo>
                  <a:cubicBezTo>
                    <a:pt x="0" y="181677"/>
                    <a:pt x="17582" y="199259"/>
                    <a:pt x="39070" y="199259"/>
                  </a:cubicBezTo>
                  <a:cubicBezTo>
                    <a:pt x="60559" y="199259"/>
                    <a:pt x="78141" y="181677"/>
                    <a:pt x="78141" y="160188"/>
                  </a:cubicBezTo>
                  <a:cubicBezTo>
                    <a:pt x="78141" y="153546"/>
                    <a:pt x="76578" y="147686"/>
                    <a:pt x="73843" y="142216"/>
                  </a:cubicBezTo>
                  <a:lnTo>
                    <a:pt x="136355" y="79703"/>
                  </a:lnTo>
                  <a:lnTo>
                    <a:pt x="156672" y="82048"/>
                  </a:lnTo>
                  <a:lnTo>
                    <a:pt x="199649" y="39070"/>
                  </a:lnTo>
                  <a:lnTo>
                    <a:pt x="164486" y="35163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D259F588-5FE8-4BF5-92AC-101A9E936284}"/>
                </a:ext>
              </a:extLst>
            </p:cNvPr>
            <p:cNvSpPr/>
            <p:nvPr/>
          </p:nvSpPr>
          <p:spPr>
            <a:xfrm>
              <a:off x="2216516" y="2461015"/>
              <a:ext cx="296934" cy="296934"/>
            </a:xfrm>
            <a:custGeom>
              <a:avLst/>
              <a:gdLst>
                <a:gd name="connsiteX0" fmla="*/ 276618 w 296934"/>
                <a:gd name="connsiteY0" fmla="*/ 81266 h 296934"/>
                <a:gd name="connsiteX1" fmla="*/ 271539 w 296934"/>
                <a:gd name="connsiteY1" fmla="*/ 86736 h 296934"/>
                <a:gd name="connsiteX2" fmla="*/ 264115 w 296934"/>
                <a:gd name="connsiteY2" fmla="*/ 85955 h 296934"/>
                <a:gd name="connsiteX3" fmla="*/ 255911 w 296934"/>
                <a:gd name="connsiteY3" fmla="*/ 84783 h 296934"/>
                <a:gd name="connsiteX4" fmla="*/ 273492 w 296934"/>
                <a:gd name="connsiteY4" fmla="*/ 148467 h 296934"/>
                <a:gd name="connsiteX5" fmla="*/ 148467 w 296934"/>
                <a:gd name="connsiteY5" fmla="*/ 273492 h 296934"/>
                <a:gd name="connsiteX6" fmla="*/ 23442 w 296934"/>
                <a:gd name="connsiteY6" fmla="*/ 148467 h 296934"/>
                <a:gd name="connsiteX7" fmla="*/ 148467 w 296934"/>
                <a:gd name="connsiteY7" fmla="*/ 23442 h 296934"/>
                <a:gd name="connsiteX8" fmla="*/ 212152 w 296934"/>
                <a:gd name="connsiteY8" fmla="*/ 41024 h 296934"/>
                <a:gd name="connsiteX9" fmla="*/ 211370 w 296934"/>
                <a:gd name="connsiteY9" fmla="*/ 33210 h 296934"/>
                <a:gd name="connsiteX10" fmla="*/ 210198 w 296934"/>
                <a:gd name="connsiteY10" fmla="*/ 25396 h 296934"/>
                <a:gd name="connsiteX11" fmla="*/ 215668 w 296934"/>
                <a:gd name="connsiteY11" fmla="*/ 19926 h 296934"/>
                <a:gd name="connsiteX12" fmla="*/ 218403 w 296934"/>
                <a:gd name="connsiteY12" fmla="*/ 17191 h 296934"/>
                <a:gd name="connsiteX13" fmla="*/ 148467 w 296934"/>
                <a:gd name="connsiteY13" fmla="*/ 0 h 296934"/>
                <a:gd name="connsiteX14" fmla="*/ 0 w 296934"/>
                <a:gd name="connsiteY14" fmla="*/ 148467 h 296934"/>
                <a:gd name="connsiteX15" fmla="*/ 148467 w 296934"/>
                <a:gd name="connsiteY15" fmla="*/ 296934 h 296934"/>
                <a:gd name="connsiteX16" fmla="*/ 296934 w 296934"/>
                <a:gd name="connsiteY16" fmla="*/ 148467 h 296934"/>
                <a:gd name="connsiteX17" fmla="*/ 279353 w 296934"/>
                <a:gd name="connsiteY17" fmla="*/ 78922 h 296934"/>
                <a:gd name="connsiteX18" fmla="*/ 276618 w 296934"/>
                <a:gd name="connsiteY18" fmla="*/ 81266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6934" h="296934">
                  <a:moveTo>
                    <a:pt x="276618" y="81266"/>
                  </a:moveTo>
                  <a:lnTo>
                    <a:pt x="271539" y="86736"/>
                  </a:lnTo>
                  <a:lnTo>
                    <a:pt x="264115" y="85955"/>
                  </a:lnTo>
                  <a:lnTo>
                    <a:pt x="255911" y="84783"/>
                  </a:lnTo>
                  <a:cubicBezTo>
                    <a:pt x="266850" y="103536"/>
                    <a:pt x="273492" y="125025"/>
                    <a:pt x="273492" y="148467"/>
                  </a:cubicBezTo>
                  <a:cubicBezTo>
                    <a:pt x="273492" y="217231"/>
                    <a:pt x="217231" y="273492"/>
                    <a:pt x="148467" y="273492"/>
                  </a:cubicBezTo>
                  <a:cubicBezTo>
                    <a:pt x="79703" y="273492"/>
                    <a:pt x="23442" y="217231"/>
                    <a:pt x="23442" y="148467"/>
                  </a:cubicBezTo>
                  <a:cubicBezTo>
                    <a:pt x="23442" y="79703"/>
                    <a:pt x="79703" y="23442"/>
                    <a:pt x="148467" y="23442"/>
                  </a:cubicBezTo>
                  <a:cubicBezTo>
                    <a:pt x="171519" y="23442"/>
                    <a:pt x="193398" y="29693"/>
                    <a:pt x="212152" y="41024"/>
                  </a:cubicBezTo>
                  <a:lnTo>
                    <a:pt x="211370" y="33210"/>
                  </a:lnTo>
                  <a:lnTo>
                    <a:pt x="210198" y="25396"/>
                  </a:lnTo>
                  <a:lnTo>
                    <a:pt x="215668" y="19926"/>
                  </a:lnTo>
                  <a:lnTo>
                    <a:pt x="218403" y="17191"/>
                  </a:lnTo>
                  <a:cubicBezTo>
                    <a:pt x="197305" y="6251"/>
                    <a:pt x="173863" y="0"/>
                    <a:pt x="148467" y="0"/>
                  </a:cubicBezTo>
                  <a:cubicBezTo>
                    <a:pt x="66420" y="0"/>
                    <a:pt x="0" y="66420"/>
                    <a:pt x="0" y="148467"/>
                  </a:cubicBezTo>
                  <a:cubicBezTo>
                    <a:pt x="0" y="230515"/>
                    <a:pt x="66420" y="296934"/>
                    <a:pt x="148467" y="296934"/>
                  </a:cubicBezTo>
                  <a:cubicBezTo>
                    <a:pt x="230515" y="296934"/>
                    <a:pt x="296934" y="230515"/>
                    <a:pt x="296934" y="148467"/>
                  </a:cubicBezTo>
                  <a:cubicBezTo>
                    <a:pt x="296934" y="123071"/>
                    <a:pt x="290683" y="99629"/>
                    <a:pt x="279353" y="78922"/>
                  </a:cubicBezTo>
                  <a:lnTo>
                    <a:pt x="276618" y="81266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0DAC6B79-DE66-4CE4-8375-79E44BCBD5DF}"/>
                </a:ext>
              </a:extLst>
            </p:cNvPr>
            <p:cNvSpPr/>
            <p:nvPr/>
          </p:nvSpPr>
          <p:spPr>
            <a:xfrm>
              <a:off x="2271214" y="2515713"/>
              <a:ext cx="187538" cy="187538"/>
            </a:xfrm>
            <a:custGeom>
              <a:avLst/>
              <a:gdLst>
                <a:gd name="connsiteX0" fmla="*/ 159016 w 187537"/>
                <a:gd name="connsiteY0" fmla="*/ 67201 h 187537"/>
                <a:gd name="connsiteX1" fmla="*/ 164095 w 187537"/>
                <a:gd name="connsiteY1" fmla="*/ 93769 h 187537"/>
                <a:gd name="connsiteX2" fmla="*/ 93769 w 187537"/>
                <a:gd name="connsiteY2" fmla="*/ 164095 h 187537"/>
                <a:gd name="connsiteX3" fmla="*/ 23442 w 187537"/>
                <a:gd name="connsiteY3" fmla="*/ 93769 h 187537"/>
                <a:gd name="connsiteX4" fmla="*/ 93769 w 187537"/>
                <a:gd name="connsiteY4" fmla="*/ 23442 h 187537"/>
                <a:gd name="connsiteX5" fmla="*/ 120337 w 187537"/>
                <a:gd name="connsiteY5" fmla="*/ 28521 h 187537"/>
                <a:gd name="connsiteX6" fmla="*/ 137918 w 187537"/>
                <a:gd name="connsiteY6" fmla="*/ 10940 h 187537"/>
                <a:gd name="connsiteX7" fmla="*/ 93769 w 187537"/>
                <a:gd name="connsiteY7" fmla="*/ 0 h 187537"/>
                <a:gd name="connsiteX8" fmla="*/ 0 w 187537"/>
                <a:gd name="connsiteY8" fmla="*/ 93769 h 187537"/>
                <a:gd name="connsiteX9" fmla="*/ 93769 w 187537"/>
                <a:gd name="connsiteY9" fmla="*/ 187538 h 187537"/>
                <a:gd name="connsiteX10" fmla="*/ 187538 w 187537"/>
                <a:gd name="connsiteY10" fmla="*/ 93769 h 187537"/>
                <a:gd name="connsiteX11" fmla="*/ 176598 w 187537"/>
                <a:gd name="connsiteY11" fmla="*/ 49619 h 187537"/>
                <a:gd name="connsiteX12" fmla="*/ 159016 w 187537"/>
                <a:gd name="connsiteY12" fmla="*/ 67201 h 18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537" h="187537">
                  <a:moveTo>
                    <a:pt x="159016" y="67201"/>
                  </a:moveTo>
                  <a:cubicBezTo>
                    <a:pt x="162533" y="75406"/>
                    <a:pt x="164095" y="84392"/>
                    <a:pt x="164095" y="93769"/>
                  </a:cubicBezTo>
                  <a:cubicBezTo>
                    <a:pt x="164095" y="132448"/>
                    <a:pt x="132448" y="164095"/>
                    <a:pt x="93769" y="164095"/>
                  </a:cubicBezTo>
                  <a:cubicBezTo>
                    <a:pt x="55089" y="164095"/>
                    <a:pt x="23442" y="132448"/>
                    <a:pt x="23442" y="93769"/>
                  </a:cubicBezTo>
                  <a:cubicBezTo>
                    <a:pt x="23442" y="55089"/>
                    <a:pt x="55089" y="23442"/>
                    <a:pt x="93769" y="23442"/>
                  </a:cubicBezTo>
                  <a:cubicBezTo>
                    <a:pt x="103146" y="23442"/>
                    <a:pt x="112132" y="25396"/>
                    <a:pt x="120337" y="28521"/>
                  </a:cubicBezTo>
                  <a:lnTo>
                    <a:pt x="137918" y="10940"/>
                  </a:lnTo>
                  <a:cubicBezTo>
                    <a:pt x="124634" y="3907"/>
                    <a:pt x="109788" y="0"/>
                    <a:pt x="93769" y="0"/>
                  </a:cubicBezTo>
                  <a:cubicBezTo>
                    <a:pt x="42196" y="0"/>
                    <a:pt x="0" y="42196"/>
                    <a:pt x="0" y="93769"/>
                  </a:cubicBezTo>
                  <a:cubicBezTo>
                    <a:pt x="0" y="145342"/>
                    <a:pt x="42196" y="187538"/>
                    <a:pt x="93769" y="187538"/>
                  </a:cubicBezTo>
                  <a:cubicBezTo>
                    <a:pt x="145342" y="187538"/>
                    <a:pt x="187538" y="145342"/>
                    <a:pt x="187538" y="93769"/>
                  </a:cubicBezTo>
                  <a:cubicBezTo>
                    <a:pt x="187538" y="77750"/>
                    <a:pt x="183630" y="62903"/>
                    <a:pt x="176598" y="49619"/>
                  </a:cubicBezTo>
                  <a:lnTo>
                    <a:pt x="159016" y="67201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2" name="Graphic 387" descr="Briefcase">
            <a:extLst>
              <a:ext uri="{FF2B5EF4-FFF2-40B4-BE49-F238E27FC236}">
                <a16:creationId xmlns:a16="http://schemas.microsoft.com/office/drawing/2014/main" id="{1219B975-A6BF-4AF4-9037-730856549B53}"/>
              </a:ext>
            </a:extLst>
          </p:cNvPr>
          <p:cNvGrpSpPr/>
          <p:nvPr/>
        </p:nvGrpSpPr>
        <p:grpSpPr>
          <a:xfrm>
            <a:off x="1050785" y="3918386"/>
            <a:ext cx="334525" cy="290618"/>
            <a:chOff x="2222376" y="3289322"/>
            <a:chExt cx="312563" cy="271539"/>
          </a:xfrm>
          <a:solidFill>
            <a:schemeClr val="bg2">
              <a:lumMod val="50000"/>
            </a:schemeClr>
          </a:solidFill>
        </p:grpSpPr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CCED87C1-B308-4137-BB31-EE1C85F07F26}"/>
                </a:ext>
              </a:extLst>
            </p:cNvPr>
            <p:cNvSpPr/>
            <p:nvPr/>
          </p:nvSpPr>
          <p:spPr>
            <a:xfrm>
              <a:off x="2222376" y="3435836"/>
              <a:ext cx="312563" cy="125025"/>
            </a:xfrm>
            <a:custGeom>
              <a:avLst/>
              <a:gdLst>
                <a:gd name="connsiteX0" fmla="*/ 179723 w 312562"/>
                <a:gd name="connsiteY0" fmla="*/ 7814 h 125025"/>
                <a:gd name="connsiteX1" fmla="*/ 164095 w 312562"/>
                <a:gd name="connsiteY1" fmla="*/ 23442 h 125025"/>
                <a:gd name="connsiteX2" fmla="*/ 148467 w 312562"/>
                <a:gd name="connsiteY2" fmla="*/ 23442 h 125025"/>
                <a:gd name="connsiteX3" fmla="*/ 132839 w 312562"/>
                <a:gd name="connsiteY3" fmla="*/ 7814 h 125025"/>
                <a:gd name="connsiteX4" fmla="*/ 132839 w 312562"/>
                <a:gd name="connsiteY4" fmla="*/ 0 h 125025"/>
                <a:gd name="connsiteX5" fmla="*/ 0 w 312562"/>
                <a:gd name="connsiteY5" fmla="*/ 0 h 125025"/>
                <a:gd name="connsiteX6" fmla="*/ 0 w 312562"/>
                <a:gd name="connsiteY6" fmla="*/ 109397 h 125025"/>
                <a:gd name="connsiteX7" fmla="*/ 15628 w 312562"/>
                <a:gd name="connsiteY7" fmla="*/ 125025 h 125025"/>
                <a:gd name="connsiteX8" fmla="*/ 296934 w 312562"/>
                <a:gd name="connsiteY8" fmla="*/ 125025 h 125025"/>
                <a:gd name="connsiteX9" fmla="*/ 312563 w 312562"/>
                <a:gd name="connsiteY9" fmla="*/ 109397 h 125025"/>
                <a:gd name="connsiteX10" fmla="*/ 312563 w 312562"/>
                <a:gd name="connsiteY10" fmla="*/ 0 h 125025"/>
                <a:gd name="connsiteX11" fmla="*/ 179723 w 312562"/>
                <a:gd name="connsiteY11" fmla="*/ 0 h 125025"/>
                <a:gd name="connsiteX12" fmla="*/ 179723 w 312562"/>
                <a:gd name="connsiteY12" fmla="*/ 7814 h 1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2562" h="125025">
                  <a:moveTo>
                    <a:pt x="179723" y="7814"/>
                  </a:moveTo>
                  <a:cubicBezTo>
                    <a:pt x="179723" y="16410"/>
                    <a:pt x="172691" y="23442"/>
                    <a:pt x="164095" y="23442"/>
                  </a:cubicBezTo>
                  <a:lnTo>
                    <a:pt x="148467" y="23442"/>
                  </a:lnTo>
                  <a:cubicBezTo>
                    <a:pt x="139872" y="23442"/>
                    <a:pt x="132839" y="16410"/>
                    <a:pt x="132839" y="7814"/>
                  </a:cubicBezTo>
                  <a:lnTo>
                    <a:pt x="132839" y="0"/>
                  </a:lnTo>
                  <a:lnTo>
                    <a:pt x="0" y="0"/>
                  </a:lnTo>
                  <a:lnTo>
                    <a:pt x="0" y="109397"/>
                  </a:lnTo>
                  <a:cubicBezTo>
                    <a:pt x="0" y="117992"/>
                    <a:pt x="7033" y="125025"/>
                    <a:pt x="15628" y="125025"/>
                  </a:cubicBezTo>
                  <a:lnTo>
                    <a:pt x="296934" y="125025"/>
                  </a:lnTo>
                  <a:cubicBezTo>
                    <a:pt x="305530" y="125025"/>
                    <a:pt x="312563" y="117992"/>
                    <a:pt x="312563" y="109397"/>
                  </a:cubicBezTo>
                  <a:lnTo>
                    <a:pt x="312563" y="0"/>
                  </a:lnTo>
                  <a:lnTo>
                    <a:pt x="179723" y="0"/>
                  </a:lnTo>
                  <a:lnTo>
                    <a:pt x="179723" y="7814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ADEEFDF4-DB94-46EC-9FC8-CCBDA63AF8C8}"/>
                </a:ext>
              </a:extLst>
            </p:cNvPr>
            <p:cNvSpPr/>
            <p:nvPr/>
          </p:nvSpPr>
          <p:spPr>
            <a:xfrm>
              <a:off x="2222376" y="3289322"/>
              <a:ext cx="312563" cy="128932"/>
            </a:xfrm>
            <a:custGeom>
              <a:avLst/>
              <a:gdLst>
                <a:gd name="connsiteX0" fmla="*/ 296934 w 312562"/>
                <a:gd name="connsiteY0" fmla="*/ 52745 h 128932"/>
                <a:gd name="connsiteX1" fmla="*/ 218794 w 312562"/>
                <a:gd name="connsiteY1" fmla="*/ 52745 h 128932"/>
                <a:gd name="connsiteX2" fmla="*/ 218794 w 312562"/>
                <a:gd name="connsiteY2" fmla="*/ 27349 h 128932"/>
                <a:gd name="connsiteX3" fmla="*/ 191445 w 312562"/>
                <a:gd name="connsiteY3" fmla="*/ 0 h 128932"/>
                <a:gd name="connsiteX4" fmla="*/ 121118 w 312562"/>
                <a:gd name="connsiteY4" fmla="*/ 0 h 128932"/>
                <a:gd name="connsiteX5" fmla="*/ 93769 w 312562"/>
                <a:gd name="connsiteY5" fmla="*/ 27349 h 128932"/>
                <a:gd name="connsiteX6" fmla="*/ 93769 w 312562"/>
                <a:gd name="connsiteY6" fmla="*/ 52745 h 128932"/>
                <a:gd name="connsiteX7" fmla="*/ 15628 w 312562"/>
                <a:gd name="connsiteY7" fmla="*/ 52745 h 128932"/>
                <a:gd name="connsiteX8" fmla="*/ 0 w 312562"/>
                <a:gd name="connsiteY8" fmla="*/ 68373 h 128932"/>
                <a:gd name="connsiteX9" fmla="*/ 0 w 312562"/>
                <a:gd name="connsiteY9" fmla="*/ 130886 h 128932"/>
                <a:gd name="connsiteX10" fmla="*/ 132839 w 312562"/>
                <a:gd name="connsiteY10" fmla="*/ 130886 h 128932"/>
                <a:gd name="connsiteX11" fmla="*/ 132839 w 312562"/>
                <a:gd name="connsiteY11" fmla="*/ 123071 h 128932"/>
                <a:gd name="connsiteX12" fmla="*/ 179723 w 312562"/>
                <a:gd name="connsiteY12" fmla="*/ 123071 h 128932"/>
                <a:gd name="connsiteX13" fmla="*/ 179723 w 312562"/>
                <a:gd name="connsiteY13" fmla="*/ 130886 h 128932"/>
                <a:gd name="connsiteX14" fmla="*/ 312563 w 312562"/>
                <a:gd name="connsiteY14" fmla="*/ 130886 h 128932"/>
                <a:gd name="connsiteX15" fmla="*/ 312563 w 312562"/>
                <a:gd name="connsiteY15" fmla="*/ 68373 h 128932"/>
                <a:gd name="connsiteX16" fmla="*/ 296934 w 312562"/>
                <a:gd name="connsiteY16" fmla="*/ 52745 h 128932"/>
                <a:gd name="connsiteX17" fmla="*/ 117211 w 312562"/>
                <a:gd name="connsiteY17" fmla="*/ 52745 h 128932"/>
                <a:gd name="connsiteX18" fmla="*/ 117211 w 312562"/>
                <a:gd name="connsiteY18" fmla="*/ 27349 h 128932"/>
                <a:gd name="connsiteX19" fmla="*/ 121118 w 312562"/>
                <a:gd name="connsiteY19" fmla="*/ 23442 h 128932"/>
                <a:gd name="connsiteX20" fmla="*/ 191445 w 312562"/>
                <a:gd name="connsiteY20" fmla="*/ 23442 h 128932"/>
                <a:gd name="connsiteX21" fmla="*/ 195352 w 312562"/>
                <a:gd name="connsiteY21" fmla="*/ 27349 h 128932"/>
                <a:gd name="connsiteX22" fmla="*/ 195352 w 312562"/>
                <a:gd name="connsiteY22" fmla="*/ 52745 h 128932"/>
                <a:gd name="connsiteX23" fmla="*/ 117211 w 312562"/>
                <a:gd name="connsiteY23" fmla="*/ 52745 h 12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562" h="128932">
                  <a:moveTo>
                    <a:pt x="296934" y="52745"/>
                  </a:moveTo>
                  <a:lnTo>
                    <a:pt x="218794" y="52745"/>
                  </a:lnTo>
                  <a:lnTo>
                    <a:pt x="218794" y="27349"/>
                  </a:lnTo>
                  <a:cubicBezTo>
                    <a:pt x="218794" y="12112"/>
                    <a:pt x="206682" y="0"/>
                    <a:pt x="191445" y="0"/>
                  </a:cubicBezTo>
                  <a:lnTo>
                    <a:pt x="121118" y="0"/>
                  </a:lnTo>
                  <a:cubicBezTo>
                    <a:pt x="105881" y="0"/>
                    <a:pt x="93769" y="12112"/>
                    <a:pt x="93769" y="27349"/>
                  </a:cubicBezTo>
                  <a:lnTo>
                    <a:pt x="93769" y="52745"/>
                  </a:lnTo>
                  <a:lnTo>
                    <a:pt x="15628" y="52745"/>
                  </a:lnTo>
                  <a:cubicBezTo>
                    <a:pt x="7033" y="52745"/>
                    <a:pt x="0" y="59778"/>
                    <a:pt x="0" y="68373"/>
                  </a:cubicBezTo>
                  <a:lnTo>
                    <a:pt x="0" y="130886"/>
                  </a:lnTo>
                  <a:lnTo>
                    <a:pt x="132839" y="130886"/>
                  </a:lnTo>
                  <a:lnTo>
                    <a:pt x="132839" y="123071"/>
                  </a:lnTo>
                  <a:lnTo>
                    <a:pt x="179723" y="123071"/>
                  </a:lnTo>
                  <a:lnTo>
                    <a:pt x="179723" y="130886"/>
                  </a:lnTo>
                  <a:lnTo>
                    <a:pt x="312563" y="130886"/>
                  </a:lnTo>
                  <a:lnTo>
                    <a:pt x="312563" y="68373"/>
                  </a:lnTo>
                  <a:cubicBezTo>
                    <a:pt x="312563" y="59778"/>
                    <a:pt x="305530" y="52745"/>
                    <a:pt x="296934" y="52745"/>
                  </a:cubicBezTo>
                  <a:moveTo>
                    <a:pt x="117211" y="52745"/>
                  </a:moveTo>
                  <a:lnTo>
                    <a:pt x="117211" y="27349"/>
                  </a:lnTo>
                  <a:cubicBezTo>
                    <a:pt x="117211" y="25005"/>
                    <a:pt x="118774" y="23442"/>
                    <a:pt x="121118" y="23442"/>
                  </a:cubicBezTo>
                  <a:lnTo>
                    <a:pt x="191445" y="23442"/>
                  </a:lnTo>
                  <a:cubicBezTo>
                    <a:pt x="193789" y="23442"/>
                    <a:pt x="195352" y="25005"/>
                    <a:pt x="195352" y="27349"/>
                  </a:cubicBezTo>
                  <a:lnTo>
                    <a:pt x="195352" y="52745"/>
                  </a:lnTo>
                  <a:lnTo>
                    <a:pt x="117211" y="52745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5" name="Graphic 388" descr="Questions">
            <a:extLst>
              <a:ext uri="{FF2B5EF4-FFF2-40B4-BE49-F238E27FC236}">
                <a16:creationId xmlns:a16="http://schemas.microsoft.com/office/drawing/2014/main" id="{478CDF38-13D6-45DE-B7BA-2DFA6511EBCC}"/>
              </a:ext>
            </a:extLst>
          </p:cNvPr>
          <p:cNvGrpSpPr/>
          <p:nvPr/>
        </p:nvGrpSpPr>
        <p:grpSpPr>
          <a:xfrm>
            <a:off x="1061233" y="4794439"/>
            <a:ext cx="292713" cy="334525"/>
            <a:chOff x="2232138" y="4107861"/>
            <a:chExt cx="273496" cy="312563"/>
          </a:xfrm>
          <a:solidFill>
            <a:schemeClr val="bg2">
              <a:lumMod val="50000"/>
            </a:schemeClr>
          </a:solidFill>
        </p:grpSpPr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3BC8B45A-C52E-4E47-A1AB-56ABCD0BCB0A}"/>
                </a:ext>
              </a:extLst>
            </p:cNvPr>
            <p:cNvSpPr/>
            <p:nvPr/>
          </p:nvSpPr>
          <p:spPr>
            <a:xfrm>
              <a:off x="2267307" y="4215695"/>
              <a:ext cx="70327" cy="70327"/>
            </a:xfrm>
            <a:custGeom>
              <a:avLst/>
              <a:gdLst>
                <a:gd name="connsiteX0" fmla="*/ 70327 w 70326"/>
                <a:gd name="connsiteY0" fmla="*/ 35163 h 70326"/>
                <a:gd name="connsiteX1" fmla="*/ 35163 w 70326"/>
                <a:gd name="connsiteY1" fmla="*/ 70327 h 70326"/>
                <a:gd name="connsiteX2" fmla="*/ 0 w 70326"/>
                <a:gd name="connsiteY2" fmla="*/ 35163 h 70326"/>
                <a:gd name="connsiteX3" fmla="*/ 35163 w 70326"/>
                <a:gd name="connsiteY3" fmla="*/ 0 h 70326"/>
                <a:gd name="connsiteX4" fmla="*/ 70327 w 70326"/>
                <a:gd name="connsiteY4" fmla="*/ 35163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26" h="70326">
                  <a:moveTo>
                    <a:pt x="70327" y="35163"/>
                  </a:moveTo>
                  <a:cubicBezTo>
                    <a:pt x="70327" y="54583"/>
                    <a:pt x="54583" y="70327"/>
                    <a:pt x="35163" y="70327"/>
                  </a:cubicBezTo>
                  <a:cubicBezTo>
                    <a:pt x="15743" y="70327"/>
                    <a:pt x="0" y="54583"/>
                    <a:pt x="0" y="35163"/>
                  </a:cubicBezTo>
                  <a:cubicBezTo>
                    <a:pt x="0" y="15743"/>
                    <a:pt x="15743" y="0"/>
                    <a:pt x="35163" y="0"/>
                  </a:cubicBezTo>
                  <a:cubicBezTo>
                    <a:pt x="54583" y="0"/>
                    <a:pt x="70327" y="15743"/>
                    <a:pt x="70327" y="35163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BE426359-6775-44B7-AD5E-1A912194BB8B}"/>
                </a:ext>
              </a:extLst>
            </p:cNvPr>
            <p:cNvSpPr/>
            <p:nvPr/>
          </p:nvSpPr>
          <p:spPr>
            <a:xfrm>
              <a:off x="2325913" y="4350097"/>
              <a:ext cx="140653" cy="70327"/>
            </a:xfrm>
            <a:custGeom>
              <a:avLst/>
              <a:gdLst>
                <a:gd name="connsiteX0" fmla="*/ 140653 w 140653"/>
                <a:gd name="connsiteY0" fmla="*/ 70327 h 70326"/>
                <a:gd name="connsiteX1" fmla="*/ 140653 w 140653"/>
                <a:gd name="connsiteY1" fmla="*/ 35163 h 70326"/>
                <a:gd name="connsiteX2" fmla="*/ 133620 w 140653"/>
                <a:gd name="connsiteY2" fmla="*/ 21098 h 70326"/>
                <a:gd name="connsiteX3" fmla="*/ 99239 w 140653"/>
                <a:gd name="connsiteY3" fmla="*/ 4688 h 70326"/>
                <a:gd name="connsiteX4" fmla="*/ 70327 w 140653"/>
                <a:gd name="connsiteY4" fmla="*/ 0 h 70326"/>
                <a:gd name="connsiteX5" fmla="*/ 41415 w 140653"/>
                <a:gd name="connsiteY5" fmla="*/ 4688 h 70326"/>
                <a:gd name="connsiteX6" fmla="*/ 7033 w 140653"/>
                <a:gd name="connsiteY6" fmla="*/ 21098 h 70326"/>
                <a:gd name="connsiteX7" fmla="*/ 0 w 140653"/>
                <a:gd name="connsiteY7" fmla="*/ 35163 h 70326"/>
                <a:gd name="connsiteX8" fmla="*/ 0 w 140653"/>
                <a:gd name="connsiteY8" fmla="*/ 70327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53" h="70326">
                  <a:moveTo>
                    <a:pt x="140653" y="70327"/>
                  </a:moveTo>
                  <a:lnTo>
                    <a:pt x="140653" y="35163"/>
                  </a:lnTo>
                  <a:cubicBezTo>
                    <a:pt x="140797" y="29596"/>
                    <a:pt x="138160" y="24323"/>
                    <a:pt x="133620" y="21098"/>
                  </a:cubicBezTo>
                  <a:cubicBezTo>
                    <a:pt x="123500" y="13176"/>
                    <a:pt x="111763" y="7575"/>
                    <a:pt x="99239" y="4688"/>
                  </a:cubicBezTo>
                  <a:cubicBezTo>
                    <a:pt x="89848" y="1866"/>
                    <a:pt x="80128" y="289"/>
                    <a:pt x="70327" y="0"/>
                  </a:cubicBezTo>
                  <a:cubicBezTo>
                    <a:pt x="60502" y="30"/>
                    <a:pt x="50745" y="1612"/>
                    <a:pt x="41415" y="4688"/>
                  </a:cubicBezTo>
                  <a:cubicBezTo>
                    <a:pt x="29068" y="8068"/>
                    <a:pt x="17425" y="13625"/>
                    <a:pt x="7033" y="21098"/>
                  </a:cubicBezTo>
                  <a:cubicBezTo>
                    <a:pt x="2625" y="24434"/>
                    <a:pt x="24" y="29635"/>
                    <a:pt x="0" y="35163"/>
                  </a:cubicBezTo>
                  <a:lnTo>
                    <a:pt x="0" y="70327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31101FC2-5F6B-4C31-B1CD-8312C55A9B5A}"/>
                </a:ext>
              </a:extLst>
            </p:cNvPr>
            <p:cNvSpPr/>
            <p:nvPr/>
          </p:nvSpPr>
          <p:spPr>
            <a:xfrm>
              <a:off x="2361076" y="4270394"/>
              <a:ext cx="70327" cy="66420"/>
            </a:xfrm>
            <a:custGeom>
              <a:avLst/>
              <a:gdLst>
                <a:gd name="connsiteX0" fmla="*/ 70327 w 70326"/>
                <a:gd name="connsiteY0" fmla="*/ 35163 h 66419"/>
                <a:gd name="connsiteX1" fmla="*/ 35163 w 70326"/>
                <a:gd name="connsiteY1" fmla="*/ 70327 h 66419"/>
                <a:gd name="connsiteX2" fmla="*/ 0 w 70326"/>
                <a:gd name="connsiteY2" fmla="*/ 35163 h 66419"/>
                <a:gd name="connsiteX3" fmla="*/ 35163 w 70326"/>
                <a:gd name="connsiteY3" fmla="*/ 0 h 66419"/>
                <a:gd name="connsiteX4" fmla="*/ 70327 w 70326"/>
                <a:gd name="connsiteY4" fmla="*/ 35163 h 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26" h="66419">
                  <a:moveTo>
                    <a:pt x="70327" y="35163"/>
                  </a:moveTo>
                  <a:cubicBezTo>
                    <a:pt x="70327" y="54583"/>
                    <a:pt x="54583" y="70327"/>
                    <a:pt x="35163" y="70327"/>
                  </a:cubicBezTo>
                  <a:cubicBezTo>
                    <a:pt x="15743" y="70327"/>
                    <a:pt x="0" y="54583"/>
                    <a:pt x="0" y="35163"/>
                  </a:cubicBezTo>
                  <a:cubicBezTo>
                    <a:pt x="0" y="15743"/>
                    <a:pt x="15743" y="0"/>
                    <a:pt x="35163" y="0"/>
                  </a:cubicBezTo>
                  <a:cubicBezTo>
                    <a:pt x="54583" y="0"/>
                    <a:pt x="70327" y="15743"/>
                    <a:pt x="70327" y="35163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2ED583BD-58AF-41B8-8502-1E163E6982CA}"/>
                </a:ext>
              </a:extLst>
            </p:cNvPr>
            <p:cNvSpPr/>
            <p:nvPr/>
          </p:nvSpPr>
          <p:spPr>
            <a:xfrm>
              <a:off x="2232138" y="4295399"/>
              <a:ext cx="125025" cy="70327"/>
            </a:xfrm>
            <a:custGeom>
              <a:avLst/>
              <a:gdLst>
                <a:gd name="connsiteX0" fmla="*/ 91430 w 125025"/>
                <a:gd name="connsiteY0" fmla="*/ 63294 h 70326"/>
                <a:gd name="connsiteX1" fmla="*/ 91430 w 125025"/>
                <a:gd name="connsiteY1" fmla="*/ 63294 h 70326"/>
                <a:gd name="connsiteX2" fmla="*/ 127375 w 125025"/>
                <a:gd name="connsiteY2" fmla="*/ 45322 h 70326"/>
                <a:gd name="connsiteX3" fmla="*/ 113310 w 125025"/>
                <a:gd name="connsiteY3" fmla="*/ 10940 h 70326"/>
                <a:gd name="connsiteX4" fmla="*/ 113310 w 125025"/>
                <a:gd name="connsiteY4" fmla="*/ 9377 h 70326"/>
                <a:gd name="connsiteX5" fmla="*/ 99244 w 125025"/>
                <a:gd name="connsiteY5" fmla="*/ 4688 h 70326"/>
                <a:gd name="connsiteX6" fmla="*/ 70332 w 125025"/>
                <a:gd name="connsiteY6" fmla="*/ 0 h 70326"/>
                <a:gd name="connsiteX7" fmla="*/ 41420 w 125025"/>
                <a:gd name="connsiteY7" fmla="*/ 4688 h 70326"/>
                <a:gd name="connsiteX8" fmla="*/ 7038 w 125025"/>
                <a:gd name="connsiteY8" fmla="*/ 21098 h 70326"/>
                <a:gd name="connsiteX9" fmla="*/ 6 w 125025"/>
                <a:gd name="connsiteY9" fmla="*/ 35163 h 70326"/>
                <a:gd name="connsiteX10" fmla="*/ 6 w 125025"/>
                <a:gd name="connsiteY10" fmla="*/ 70327 h 70326"/>
                <a:gd name="connsiteX11" fmla="*/ 84397 w 125025"/>
                <a:gd name="connsiteY11" fmla="*/ 70327 h 70326"/>
                <a:gd name="connsiteX12" fmla="*/ 91430 w 125025"/>
                <a:gd name="connsiteY12" fmla="*/ 63294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25" h="70326">
                  <a:moveTo>
                    <a:pt x="91430" y="63294"/>
                  </a:moveTo>
                  <a:lnTo>
                    <a:pt x="91430" y="63294"/>
                  </a:lnTo>
                  <a:cubicBezTo>
                    <a:pt x="102401" y="55465"/>
                    <a:pt x="114529" y="49400"/>
                    <a:pt x="127375" y="45322"/>
                  </a:cubicBezTo>
                  <a:cubicBezTo>
                    <a:pt x="118490" y="36063"/>
                    <a:pt x="113461" y="23771"/>
                    <a:pt x="113310" y="10940"/>
                  </a:cubicBezTo>
                  <a:lnTo>
                    <a:pt x="113310" y="9377"/>
                  </a:lnTo>
                  <a:cubicBezTo>
                    <a:pt x="108745" y="7464"/>
                    <a:pt x="104043" y="5897"/>
                    <a:pt x="99244" y="4688"/>
                  </a:cubicBezTo>
                  <a:cubicBezTo>
                    <a:pt x="89854" y="1866"/>
                    <a:pt x="80133" y="289"/>
                    <a:pt x="70332" y="0"/>
                  </a:cubicBezTo>
                  <a:cubicBezTo>
                    <a:pt x="60508" y="30"/>
                    <a:pt x="50751" y="1612"/>
                    <a:pt x="41420" y="4688"/>
                  </a:cubicBezTo>
                  <a:cubicBezTo>
                    <a:pt x="29199" y="8398"/>
                    <a:pt x="17608" y="13930"/>
                    <a:pt x="7038" y="21098"/>
                  </a:cubicBezTo>
                  <a:cubicBezTo>
                    <a:pt x="2498" y="24323"/>
                    <a:pt x="-139" y="29596"/>
                    <a:pt x="6" y="35163"/>
                  </a:cubicBezTo>
                  <a:lnTo>
                    <a:pt x="6" y="70327"/>
                  </a:lnTo>
                  <a:lnTo>
                    <a:pt x="84397" y="70327"/>
                  </a:lnTo>
                  <a:cubicBezTo>
                    <a:pt x="86335" y="67608"/>
                    <a:pt x="88712" y="65231"/>
                    <a:pt x="91430" y="63294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5F72F716-AA43-4F11-A564-009492F78142}"/>
                </a:ext>
              </a:extLst>
            </p:cNvPr>
            <p:cNvSpPr/>
            <p:nvPr/>
          </p:nvSpPr>
          <p:spPr>
            <a:xfrm>
              <a:off x="2345446" y="4107861"/>
              <a:ext cx="160188" cy="148467"/>
            </a:xfrm>
            <a:custGeom>
              <a:avLst/>
              <a:gdLst>
                <a:gd name="connsiteX0" fmla="*/ 155697 w 160188"/>
                <a:gd name="connsiteY0" fmla="*/ 0 h 148467"/>
                <a:gd name="connsiteX1" fmla="*/ 8128 w 160188"/>
                <a:gd name="connsiteY1" fmla="*/ 0 h 148467"/>
                <a:gd name="connsiteX2" fmla="*/ 2 w 160188"/>
                <a:gd name="connsiteY2" fmla="*/ 8244 h 148467"/>
                <a:gd name="connsiteX3" fmla="*/ 2 w 160188"/>
                <a:gd name="connsiteY3" fmla="*/ 108850 h 148467"/>
                <a:gd name="connsiteX4" fmla="*/ 8048 w 160188"/>
                <a:gd name="connsiteY4" fmla="*/ 117210 h 148467"/>
                <a:gd name="connsiteX5" fmla="*/ 8128 w 160188"/>
                <a:gd name="connsiteY5" fmla="*/ 117211 h 148467"/>
                <a:gd name="connsiteX6" fmla="*/ 31570 w 160188"/>
                <a:gd name="connsiteY6" fmla="*/ 117211 h 148467"/>
                <a:gd name="connsiteX7" fmla="*/ 31570 w 160188"/>
                <a:gd name="connsiteY7" fmla="*/ 150186 h 148467"/>
                <a:gd name="connsiteX8" fmla="*/ 63960 w 160188"/>
                <a:gd name="connsiteY8" fmla="*/ 117211 h 148467"/>
                <a:gd name="connsiteX9" fmla="*/ 155697 w 160188"/>
                <a:gd name="connsiteY9" fmla="*/ 117211 h 148467"/>
                <a:gd name="connsiteX10" fmla="*/ 163862 w 160188"/>
                <a:gd name="connsiteY10" fmla="*/ 108967 h 148467"/>
                <a:gd name="connsiteX11" fmla="*/ 163862 w 160188"/>
                <a:gd name="connsiteY11" fmla="*/ 8244 h 148467"/>
                <a:gd name="connsiteX12" fmla="*/ 155697 w 160188"/>
                <a:gd name="connsiteY12" fmla="*/ 0 h 148467"/>
                <a:gd name="connsiteX13" fmla="*/ 81229 w 160188"/>
                <a:gd name="connsiteY13" fmla="*/ 102560 h 148467"/>
                <a:gd name="connsiteX14" fmla="*/ 72556 w 160188"/>
                <a:gd name="connsiteY14" fmla="*/ 93885 h 148467"/>
                <a:gd name="connsiteX15" fmla="*/ 81230 w 160188"/>
                <a:gd name="connsiteY15" fmla="*/ 85212 h 148467"/>
                <a:gd name="connsiteX16" fmla="*/ 89902 w 160188"/>
                <a:gd name="connsiteY16" fmla="*/ 93769 h 148467"/>
                <a:gd name="connsiteX17" fmla="*/ 81426 w 160188"/>
                <a:gd name="connsiteY17" fmla="*/ 102558 h 148467"/>
                <a:gd name="connsiteX18" fmla="*/ 81229 w 160188"/>
                <a:gd name="connsiteY18" fmla="*/ 102560 h 148467"/>
                <a:gd name="connsiteX19" fmla="*/ 86816 w 160188"/>
                <a:gd name="connsiteY19" fmla="*/ 66810 h 148467"/>
                <a:gd name="connsiteX20" fmla="*/ 86816 w 160188"/>
                <a:gd name="connsiteY20" fmla="*/ 79117 h 148467"/>
                <a:gd name="connsiteX21" fmla="*/ 75681 w 160188"/>
                <a:gd name="connsiteY21" fmla="*/ 79117 h 148467"/>
                <a:gd name="connsiteX22" fmla="*/ 75681 w 160188"/>
                <a:gd name="connsiteY22" fmla="*/ 56105 h 148467"/>
                <a:gd name="connsiteX23" fmla="*/ 81229 w 160188"/>
                <a:gd name="connsiteY23" fmla="*/ 56105 h 148467"/>
                <a:gd name="connsiteX24" fmla="*/ 97169 w 160188"/>
                <a:gd name="connsiteY24" fmla="*/ 41727 h 148467"/>
                <a:gd name="connsiteX25" fmla="*/ 81820 w 160188"/>
                <a:gd name="connsiteY25" fmla="*/ 25825 h 148467"/>
                <a:gd name="connsiteX26" fmla="*/ 81229 w 160188"/>
                <a:gd name="connsiteY26" fmla="*/ 25825 h 148467"/>
                <a:gd name="connsiteX27" fmla="*/ 65327 w 160188"/>
                <a:gd name="connsiteY27" fmla="*/ 39023 h 148467"/>
                <a:gd name="connsiteX28" fmla="*/ 65327 w 160188"/>
                <a:gd name="connsiteY28" fmla="*/ 41727 h 148467"/>
                <a:gd name="connsiteX29" fmla="*/ 65327 w 160188"/>
                <a:gd name="connsiteY29" fmla="*/ 42704 h 148467"/>
                <a:gd name="connsiteX30" fmla="*/ 54192 w 160188"/>
                <a:gd name="connsiteY30" fmla="*/ 42704 h 148467"/>
                <a:gd name="connsiteX31" fmla="*/ 54192 w 160188"/>
                <a:gd name="connsiteY31" fmla="*/ 41727 h 148467"/>
                <a:gd name="connsiteX32" fmla="*/ 78209 w 160188"/>
                <a:gd name="connsiteY32" fmla="*/ 14654 h 148467"/>
                <a:gd name="connsiteX33" fmla="*/ 81229 w 160188"/>
                <a:gd name="connsiteY33" fmla="*/ 14651 h 148467"/>
                <a:gd name="connsiteX34" fmla="*/ 108304 w 160188"/>
                <a:gd name="connsiteY34" fmla="*/ 41098 h 148467"/>
                <a:gd name="connsiteX35" fmla="*/ 108304 w 160188"/>
                <a:gd name="connsiteY35" fmla="*/ 41727 h 148467"/>
                <a:gd name="connsiteX36" fmla="*/ 86816 w 160188"/>
                <a:gd name="connsiteY36" fmla="*/ 66810 h 14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0188" h="148467">
                  <a:moveTo>
                    <a:pt x="155697" y="0"/>
                  </a:moveTo>
                  <a:lnTo>
                    <a:pt x="8128" y="0"/>
                  </a:lnTo>
                  <a:cubicBezTo>
                    <a:pt x="3612" y="43"/>
                    <a:pt x="-20" y="3728"/>
                    <a:pt x="2" y="8244"/>
                  </a:cubicBezTo>
                  <a:lnTo>
                    <a:pt x="2" y="108850"/>
                  </a:lnTo>
                  <a:cubicBezTo>
                    <a:pt x="-85" y="113380"/>
                    <a:pt x="3517" y="117123"/>
                    <a:pt x="8048" y="117210"/>
                  </a:cubicBezTo>
                  <a:cubicBezTo>
                    <a:pt x="8075" y="117210"/>
                    <a:pt x="8102" y="117211"/>
                    <a:pt x="8128" y="117211"/>
                  </a:cubicBezTo>
                  <a:lnTo>
                    <a:pt x="31570" y="117211"/>
                  </a:lnTo>
                  <a:lnTo>
                    <a:pt x="31570" y="150186"/>
                  </a:lnTo>
                  <a:lnTo>
                    <a:pt x="63960" y="117211"/>
                  </a:lnTo>
                  <a:lnTo>
                    <a:pt x="155697" y="117211"/>
                  </a:lnTo>
                  <a:cubicBezTo>
                    <a:pt x="160219" y="117168"/>
                    <a:pt x="163862" y="113490"/>
                    <a:pt x="163862" y="108967"/>
                  </a:cubicBezTo>
                  <a:lnTo>
                    <a:pt x="163862" y="8244"/>
                  </a:lnTo>
                  <a:cubicBezTo>
                    <a:pt x="163863" y="3721"/>
                    <a:pt x="160219" y="43"/>
                    <a:pt x="155697" y="0"/>
                  </a:cubicBezTo>
                  <a:close/>
                  <a:moveTo>
                    <a:pt x="81229" y="102560"/>
                  </a:moveTo>
                  <a:cubicBezTo>
                    <a:pt x="76438" y="102559"/>
                    <a:pt x="72555" y="98676"/>
                    <a:pt x="72556" y="93885"/>
                  </a:cubicBezTo>
                  <a:cubicBezTo>
                    <a:pt x="72556" y="89095"/>
                    <a:pt x="76440" y="85212"/>
                    <a:pt x="81230" y="85212"/>
                  </a:cubicBezTo>
                  <a:cubicBezTo>
                    <a:pt x="85975" y="85213"/>
                    <a:pt x="89838" y="89025"/>
                    <a:pt x="89902" y="93769"/>
                  </a:cubicBezTo>
                  <a:cubicBezTo>
                    <a:pt x="89989" y="98536"/>
                    <a:pt x="86193" y="102472"/>
                    <a:pt x="81426" y="102558"/>
                  </a:cubicBezTo>
                  <a:cubicBezTo>
                    <a:pt x="81360" y="102560"/>
                    <a:pt x="81294" y="102560"/>
                    <a:pt x="81229" y="102560"/>
                  </a:cubicBezTo>
                  <a:close/>
                  <a:moveTo>
                    <a:pt x="86816" y="66810"/>
                  </a:moveTo>
                  <a:lnTo>
                    <a:pt x="86816" y="79117"/>
                  </a:lnTo>
                  <a:lnTo>
                    <a:pt x="75681" y="79117"/>
                  </a:lnTo>
                  <a:lnTo>
                    <a:pt x="75681" y="56105"/>
                  </a:lnTo>
                  <a:lnTo>
                    <a:pt x="81229" y="56105"/>
                  </a:lnTo>
                  <a:cubicBezTo>
                    <a:pt x="90918" y="56105"/>
                    <a:pt x="97169" y="50440"/>
                    <a:pt x="97169" y="41727"/>
                  </a:cubicBezTo>
                  <a:cubicBezTo>
                    <a:pt x="97322" y="33097"/>
                    <a:pt x="90450" y="25977"/>
                    <a:pt x="81820" y="25825"/>
                  </a:cubicBezTo>
                  <a:cubicBezTo>
                    <a:pt x="81623" y="25821"/>
                    <a:pt x="81426" y="25822"/>
                    <a:pt x="81229" y="25825"/>
                  </a:cubicBezTo>
                  <a:cubicBezTo>
                    <a:pt x="73193" y="25079"/>
                    <a:pt x="66074" y="30987"/>
                    <a:pt x="65327" y="39023"/>
                  </a:cubicBezTo>
                  <a:cubicBezTo>
                    <a:pt x="65243" y="39922"/>
                    <a:pt x="65243" y="40828"/>
                    <a:pt x="65327" y="41727"/>
                  </a:cubicBezTo>
                  <a:lnTo>
                    <a:pt x="65327" y="42704"/>
                  </a:lnTo>
                  <a:lnTo>
                    <a:pt x="54192" y="42704"/>
                  </a:lnTo>
                  <a:lnTo>
                    <a:pt x="54192" y="41727"/>
                  </a:lnTo>
                  <a:cubicBezTo>
                    <a:pt x="53348" y="27619"/>
                    <a:pt x="64101" y="15498"/>
                    <a:pt x="78209" y="14654"/>
                  </a:cubicBezTo>
                  <a:cubicBezTo>
                    <a:pt x="79215" y="14594"/>
                    <a:pt x="80223" y="14593"/>
                    <a:pt x="81229" y="14651"/>
                  </a:cubicBezTo>
                  <a:cubicBezTo>
                    <a:pt x="96009" y="14478"/>
                    <a:pt x="108131" y="26319"/>
                    <a:pt x="108304" y="41098"/>
                  </a:cubicBezTo>
                  <a:cubicBezTo>
                    <a:pt x="108307" y="41308"/>
                    <a:pt x="108307" y="41518"/>
                    <a:pt x="108304" y="41727"/>
                  </a:cubicBezTo>
                  <a:cubicBezTo>
                    <a:pt x="108684" y="54379"/>
                    <a:pt x="99376" y="65244"/>
                    <a:pt x="86816" y="66810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41" name="Graphic 389" descr="Coins">
            <a:extLst>
              <a:ext uri="{FF2B5EF4-FFF2-40B4-BE49-F238E27FC236}">
                <a16:creationId xmlns:a16="http://schemas.microsoft.com/office/drawing/2014/main" id="{9DBC04C3-7BA2-4B35-AA1C-BEC5E3842F88}"/>
              </a:ext>
            </a:extLst>
          </p:cNvPr>
          <p:cNvSpPr/>
          <p:nvPr/>
        </p:nvSpPr>
        <p:spPr>
          <a:xfrm>
            <a:off x="1042005" y="5706193"/>
            <a:ext cx="351251" cy="301072"/>
          </a:xfrm>
          <a:custGeom>
            <a:avLst/>
            <a:gdLst>
              <a:gd name="connsiteX0" fmla="*/ 305139 w 328190"/>
              <a:gd name="connsiteY0" fmla="*/ 234422 h 281306"/>
              <a:gd name="connsiteX1" fmla="*/ 289511 w 328190"/>
              <a:gd name="connsiteY1" fmla="*/ 247706 h 281306"/>
              <a:gd name="connsiteX2" fmla="*/ 289511 w 328190"/>
              <a:gd name="connsiteY2" fmla="*/ 233640 h 281306"/>
              <a:gd name="connsiteX3" fmla="*/ 305139 w 328190"/>
              <a:gd name="connsiteY3" fmla="*/ 227389 h 281306"/>
              <a:gd name="connsiteX4" fmla="*/ 305139 w 328190"/>
              <a:gd name="connsiteY4" fmla="*/ 234422 h 281306"/>
              <a:gd name="connsiteX5" fmla="*/ 273883 w 328190"/>
              <a:gd name="connsiteY5" fmla="*/ 208635 h 281306"/>
              <a:gd name="connsiteX6" fmla="*/ 273883 w 328190"/>
              <a:gd name="connsiteY6" fmla="*/ 194570 h 281306"/>
              <a:gd name="connsiteX7" fmla="*/ 289511 w 328190"/>
              <a:gd name="connsiteY7" fmla="*/ 188319 h 281306"/>
              <a:gd name="connsiteX8" fmla="*/ 289511 w 328190"/>
              <a:gd name="connsiteY8" fmla="*/ 195352 h 281306"/>
              <a:gd name="connsiteX9" fmla="*/ 273883 w 328190"/>
              <a:gd name="connsiteY9" fmla="*/ 208635 h 281306"/>
              <a:gd name="connsiteX10" fmla="*/ 273883 w 328190"/>
              <a:gd name="connsiteY10" fmla="*/ 252394 h 281306"/>
              <a:gd name="connsiteX11" fmla="*/ 258255 w 328190"/>
              <a:gd name="connsiteY11" fmla="*/ 255129 h 281306"/>
              <a:gd name="connsiteX12" fmla="*/ 258255 w 328190"/>
              <a:gd name="connsiteY12" fmla="*/ 239892 h 281306"/>
              <a:gd name="connsiteX13" fmla="*/ 273883 w 328190"/>
              <a:gd name="connsiteY13" fmla="*/ 237548 h 281306"/>
              <a:gd name="connsiteX14" fmla="*/ 273883 w 328190"/>
              <a:gd name="connsiteY14" fmla="*/ 252394 h 281306"/>
              <a:gd name="connsiteX15" fmla="*/ 242627 w 328190"/>
              <a:gd name="connsiteY15" fmla="*/ 200821 h 281306"/>
              <a:gd name="connsiteX16" fmla="*/ 258255 w 328190"/>
              <a:gd name="connsiteY16" fmla="*/ 198477 h 281306"/>
              <a:gd name="connsiteX17" fmla="*/ 258255 w 328190"/>
              <a:gd name="connsiteY17" fmla="*/ 213324 h 281306"/>
              <a:gd name="connsiteX18" fmla="*/ 242627 w 328190"/>
              <a:gd name="connsiteY18" fmla="*/ 216059 h 281306"/>
              <a:gd name="connsiteX19" fmla="*/ 242627 w 328190"/>
              <a:gd name="connsiteY19" fmla="*/ 200821 h 281306"/>
              <a:gd name="connsiteX20" fmla="*/ 242627 w 328190"/>
              <a:gd name="connsiteY20" fmla="*/ 257083 h 281306"/>
              <a:gd name="connsiteX21" fmla="*/ 226999 w 328190"/>
              <a:gd name="connsiteY21" fmla="*/ 257864 h 281306"/>
              <a:gd name="connsiteX22" fmla="*/ 226999 w 328190"/>
              <a:gd name="connsiteY22" fmla="*/ 242236 h 281306"/>
              <a:gd name="connsiteX23" fmla="*/ 242627 w 328190"/>
              <a:gd name="connsiteY23" fmla="*/ 241455 h 281306"/>
              <a:gd name="connsiteX24" fmla="*/ 242627 w 328190"/>
              <a:gd name="connsiteY24" fmla="*/ 257083 h 281306"/>
              <a:gd name="connsiteX25" fmla="*/ 211370 w 328190"/>
              <a:gd name="connsiteY25" fmla="*/ 218794 h 281306"/>
              <a:gd name="connsiteX26" fmla="*/ 211370 w 328190"/>
              <a:gd name="connsiteY26" fmla="*/ 203166 h 281306"/>
              <a:gd name="connsiteX27" fmla="*/ 226999 w 328190"/>
              <a:gd name="connsiteY27" fmla="*/ 202384 h 281306"/>
              <a:gd name="connsiteX28" fmla="*/ 226999 w 328190"/>
              <a:gd name="connsiteY28" fmla="*/ 218012 h 281306"/>
              <a:gd name="connsiteX29" fmla="*/ 211370 w 328190"/>
              <a:gd name="connsiteY29" fmla="*/ 218794 h 281306"/>
              <a:gd name="connsiteX30" fmla="*/ 211370 w 328190"/>
              <a:gd name="connsiteY30" fmla="*/ 257864 h 281306"/>
              <a:gd name="connsiteX31" fmla="*/ 195742 w 328190"/>
              <a:gd name="connsiteY31" fmla="*/ 257083 h 281306"/>
              <a:gd name="connsiteX32" fmla="*/ 195742 w 328190"/>
              <a:gd name="connsiteY32" fmla="*/ 242236 h 281306"/>
              <a:gd name="connsiteX33" fmla="*/ 203556 w 328190"/>
              <a:gd name="connsiteY33" fmla="*/ 242236 h 281306"/>
              <a:gd name="connsiteX34" fmla="*/ 211370 w 328190"/>
              <a:gd name="connsiteY34" fmla="*/ 242236 h 281306"/>
              <a:gd name="connsiteX35" fmla="*/ 211370 w 328190"/>
              <a:gd name="connsiteY35" fmla="*/ 257864 h 281306"/>
              <a:gd name="connsiteX36" fmla="*/ 180114 w 328190"/>
              <a:gd name="connsiteY36" fmla="*/ 202384 h 281306"/>
              <a:gd name="connsiteX37" fmla="*/ 195742 w 328190"/>
              <a:gd name="connsiteY37" fmla="*/ 203166 h 281306"/>
              <a:gd name="connsiteX38" fmla="*/ 195742 w 328190"/>
              <a:gd name="connsiteY38" fmla="*/ 218794 h 281306"/>
              <a:gd name="connsiteX39" fmla="*/ 180114 w 328190"/>
              <a:gd name="connsiteY39" fmla="*/ 218012 h 281306"/>
              <a:gd name="connsiteX40" fmla="*/ 180114 w 328190"/>
              <a:gd name="connsiteY40" fmla="*/ 202384 h 281306"/>
              <a:gd name="connsiteX41" fmla="*/ 180114 w 328190"/>
              <a:gd name="connsiteY41" fmla="*/ 255129 h 281306"/>
              <a:gd name="connsiteX42" fmla="*/ 164486 w 328190"/>
              <a:gd name="connsiteY42" fmla="*/ 252394 h 281306"/>
              <a:gd name="connsiteX43" fmla="*/ 164486 w 328190"/>
              <a:gd name="connsiteY43" fmla="*/ 239892 h 281306"/>
              <a:gd name="connsiteX44" fmla="*/ 180114 w 328190"/>
              <a:gd name="connsiteY44" fmla="*/ 241455 h 281306"/>
              <a:gd name="connsiteX45" fmla="*/ 180114 w 328190"/>
              <a:gd name="connsiteY45" fmla="*/ 255129 h 281306"/>
              <a:gd name="connsiteX46" fmla="*/ 148858 w 328190"/>
              <a:gd name="connsiteY46" fmla="*/ 213324 h 281306"/>
              <a:gd name="connsiteX47" fmla="*/ 148858 w 328190"/>
              <a:gd name="connsiteY47" fmla="*/ 198086 h 281306"/>
              <a:gd name="connsiteX48" fmla="*/ 164486 w 328190"/>
              <a:gd name="connsiteY48" fmla="*/ 200431 h 281306"/>
              <a:gd name="connsiteX49" fmla="*/ 164486 w 328190"/>
              <a:gd name="connsiteY49" fmla="*/ 216059 h 281306"/>
              <a:gd name="connsiteX50" fmla="*/ 148858 w 328190"/>
              <a:gd name="connsiteY50" fmla="*/ 213324 h 281306"/>
              <a:gd name="connsiteX51" fmla="*/ 148858 w 328190"/>
              <a:gd name="connsiteY51" fmla="*/ 247706 h 281306"/>
              <a:gd name="connsiteX52" fmla="*/ 133230 w 328190"/>
              <a:gd name="connsiteY52" fmla="*/ 234422 h 281306"/>
              <a:gd name="connsiteX53" fmla="*/ 133230 w 328190"/>
              <a:gd name="connsiteY53" fmla="*/ 233640 h 281306"/>
              <a:gd name="connsiteX54" fmla="*/ 133620 w 328190"/>
              <a:gd name="connsiteY54" fmla="*/ 233640 h 281306"/>
              <a:gd name="connsiteX55" fmla="*/ 136746 w 328190"/>
              <a:gd name="connsiteY55" fmla="*/ 234422 h 281306"/>
              <a:gd name="connsiteX56" fmla="*/ 148858 w 328190"/>
              <a:gd name="connsiteY56" fmla="*/ 237157 h 281306"/>
              <a:gd name="connsiteX57" fmla="*/ 148858 w 328190"/>
              <a:gd name="connsiteY57" fmla="*/ 247706 h 281306"/>
              <a:gd name="connsiteX58" fmla="*/ 86345 w 328190"/>
              <a:gd name="connsiteY58" fmla="*/ 194570 h 281306"/>
              <a:gd name="connsiteX59" fmla="*/ 94159 w 328190"/>
              <a:gd name="connsiteY59" fmla="*/ 194961 h 281306"/>
              <a:gd name="connsiteX60" fmla="*/ 94159 w 328190"/>
              <a:gd name="connsiteY60" fmla="*/ 195352 h 281306"/>
              <a:gd name="connsiteX61" fmla="*/ 98066 w 328190"/>
              <a:gd name="connsiteY61" fmla="*/ 210589 h 281306"/>
              <a:gd name="connsiteX62" fmla="*/ 86345 w 328190"/>
              <a:gd name="connsiteY62" fmla="*/ 209808 h 281306"/>
              <a:gd name="connsiteX63" fmla="*/ 86345 w 328190"/>
              <a:gd name="connsiteY63" fmla="*/ 194570 h 281306"/>
              <a:gd name="connsiteX64" fmla="*/ 70717 w 328190"/>
              <a:gd name="connsiteY64" fmla="*/ 147686 h 281306"/>
              <a:gd name="connsiteX65" fmla="*/ 86345 w 328190"/>
              <a:gd name="connsiteY65" fmla="*/ 150030 h 281306"/>
              <a:gd name="connsiteX66" fmla="*/ 86345 w 328190"/>
              <a:gd name="connsiteY66" fmla="*/ 165658 h 281306"/>
              <a:gd name="connsiteX67" fmla="*/ 70717 w 328190"/>
              <a:gd name="connsiteY67" fmla="*/ 162923 h 281306"/>
              <a:gd name="connsiteX68" fmla="*/ 70717 w 328190"/>
              <a:gd name="connsiteY68" fmla="*/ 147686 h 281306"/>
              <a:gd name="connsiteX69" fmla="*/ 70717 w 328190"/>
              <a:gd name="connsiteY69" fmla="*/ 208245 h 281306"/>
              <a:gd name="connsiteX70" fmla="*/ 55089 w 328190"/>
              <a:gd name="connsiteY70" fmla="*/ 205510 h 281306"/>
              <a:gd name="connsiteX71" fmla="*/ 55089 w 328190"/>
              <a:gd name="connsiteY71" fmla="*/ 190272 h 281306"/>
              <a:gd name="connsiteX72" fmla="*/ 70717 w 328190"/>
              <a:gd name="connsiteY72" fmla="*/ 192617 h 281306"/>
              <a:gd name="connsiteX73" fmla="*/ 70717 w 328190"/>
              <a:gd name="connsiteY73" fmla="*/ 208245 h 281306"/>
              <a:gd name="connsiteX74" fmla="*/ 39461 w 328190"/>
              <a:gd name="connsiteY74" fmla="*/ 144560 h 281306"/>
              <a:gd name="connsiteX75" fmla="*/ 39461 w 328190"/>
              <a:gd name="connsiteY75" fmla="*/ 137528 h 281306"/>
              <a:gd name="connsiteX76" fmla="*/ 55089 w 328190"/>
              <a:gd name="connsiteY76" fmla="*/ 143388 h 281306"/>
              <a:gd name="connsiteX77" fmla="*/ 55089 w 328190"/>
              <a:gd name="connsiteY77" fmla="*/ 157844 h 281306"/>
              <a:gd name="connsiteX78" fmla="*/ 39461 w 328190"/>
              <a:gd name="connsiteY78" fmla="*/ 144560 h 281306"/>
              <a:gd name="connsiteX79" fmla="*/ 39461 w 328190"/>
              <a:gd name="connsiteY79" fmla="*/ 200821 h 281306"/>
              <a:gd name="connsiteX80" fmla="*/ 23833 w 328190"/>
              <a:gd name="connsiteY80" fmla="*/ 187538 h 281306"/>
              <a:gd name="connsiteX81" fmla="*/ 23833 w 328190"/>
              <a:gd name="connsiteY81" fmla="*/ 180505 h 281306"/>
              <a:gd name="connsiteX82" fmla="*/ 39461 w 328190"/>
              <a:gd name="connsiteY82" fmla="*/ 186365 h 281306"/>
              <a:gd name="connsiteX83" fmla="*/ 39461 w 328190"/>
              <a:gd name="connsiteY83" fmla="*/ 200821 h 281306"/>
              <a:gd name="connsiteX84" fmla="*/ 23833 w 328190"/>
              <a:gd name="connsiteY84" fmla="*/ 78922 h 281306"/>
              <a:gd name="connsiteX85" fmla="*/ 39461 w 328190"/>
              <a:gd name="connsiteY85" fmla="*/ 84783 h 281306"/>
              <a:gd name="connsiteX86" fmla="*/ 39461 w 328190"/>
              <a:gd name="connsiteY86" fmla="*/ 99239 h 281306"/>
              <a:gd name="connsiteX87" fmla="*/ 23833 w 328190"/>
              <a:gd name="connsiteY87" fmla="*/ 85955 h 281306"/>
              <a:gd name="connsiteX88" fmla="*/ 23833 w 328190"/>
              <a:gd name="connsiteY88" fmla="*/ 78922 h 281306"/>
              <a:gd name="connsiteX89" fmla="*/ 70717 w 328190"/>
              <a:gd name="connsiteY89" fmla="*/ 91425 h 281306"/>
              <a:gd name="connsiteX90" fmla="*/ 70717 w 328190"/>
              <a:gd name="connsiteY90" fmla="*/ 107053 h 281306"/>
              <a:gd name="connsiteX91" fmla="*/ 55089 w 328190"/>
              <a:gd name="connsiteY91" fmla="*/ 104318 h 281306"/>
              <a:gd name="connsiteX92" fmla="*/ 55089 w 328190"/>
              <a:gd name="connsiteY92" fmla="*/ 89080 h 281306"/>
              <a:gd name="connsiteX93" fmla="*/ 70717 w 328190"/>
              <a:gd name="connsiteY93" fmla="*/ 91425 h 281306"/>
              <a:gd name="connsiteX94" fmla="*/ 109788 w 328190"/>
              <a:gd name="connsiteY94" fmla="*/ 23442 h 281306"/>
              <a:gd name="connsiteX95" fmla="*/ 195742 w 328190"/>
              <a:gd name="connsiteY95" fmla="*/ 46884 h 281306"/>
              <a:gd name="connsiteX96" fmla="*/ 109788 w 328190"/>
              <a:gd name="connsiteY96" fmla="*/ 70327 h 281306"/>
              <a:gd name="connsiteX97" fmla="*/ 23833 w 328190"/>
              <a:gd name="connsiteY97" fmla="*/ 46884 h 281306"/>
              <a:gd name="connsiteX98" fmla="*/ 109788 w 328190"/>
              <a:gd name="connsiteY98" fmla="*/ 23442 h 281306"/>
              <a:gd name="connsiteX99" fmla="*/ 133230 w 328190"/>
              <a:gd name="connsiteY99" fmla="*/ 208635 h 281306"/>
              <a:gd name="connsiteX100" fmla="*/ 117602 w 328190"/>
              <a:gd name="connsiteY100" fmla="*/ 195352 h 281306"/>
              <a:gd name="connsiteX101" fmla="*/ 117602 w 328190"/>
              <a:gd name="connsiteY101" fmla="*/ 188319 h 281306"/>
              <a:gd name="connsiteX102" fmla="*/ 133230 w 328190"/>
              <a:gd name="connsiteY102" fmla="*/ 194179 h 281306"/>
              <a:gd name="connsiteX103" fmla="*/ 133230 w 328190"/>
              <a:gd name="connsiteY103" fmla="*/ 208635 h 281306"/>
              <a:gd name="connsiteX104" fmla="*/ 180114 w 328190"/>
              <a:gd name="connsiteY104" fmla="*/ 99239 h 281306"/>
              <a:gd name="connsiteX105" fmla="*/ 180114 w 328190"/>
              <a:gd name="connsiteY105" fmla="*/ 85173 h 281306"/>
              <a:gd name="connsiteX106" fmla="*/ 195742 w 328190"/>
              <a:gd name="connsiteY106" fmla="*/ 78922 h 281306"/>
              <a:gd name="connsiteX107" fmla="*/ 195742 w 328190"/>
              <a:gd name="connsiteY107" fmla="*/ 85955 h 281306"/>
              <a:gd name="connsiteX108" fmla="*/ 180114 w 328190"/>
              <a:gd name="connsiteY108" fmla="*/ 99239 h 281306"/>
              <a:gd name="connsiteX109" fmla="*/ 148858 w 328190"/>
              <a:gd name="connsiteY109" fmla="*/ 106662 h 281306"/>
              <a:gd name="connsiteX110" fmla="*/ 148858 w 328190"/>
              <a:gd name="connsiteY110" fmla="*/ 91425 h 281306"/>
              <a:gd name="connsiteX111" fmla="*/ 164486 w 328190"/>
              <a:gd name="connsiteY111" fmla="*/ 89080 h 281306"/>
              <a:gd name="connsiteX112" fmla="*/ 164486 w 328190"/>
              <a:gd name="connsiteY112" fmla="*/ 103927 h 281306"/>
              <a:gd name="connsiteX113" fmla="*/ 148858 w 328190"/>
              <a:gd name="connsiteY113" fmla="*/ 106662 h 281306"/>
              <a:gd name="connsiteX114" fmla="*/ 117602 w 328190"/>
              <a:gd name="connsiteY114" fmla="*/ 109397 h 281306"/>
              <a:gd name="connsiteX115" fmla="*/ 117602 w 328190"/>
              <a:gd name="connsiteY115" fmla="*/ 93769 h 281306"/>
              <a:gd name="connsiteX116" fmla="*/ 133230 w 328190"/>
              <a:gd name="connsiteY116" fmla="*/ 92987 h 281306"/>
              <a:gd name="connsiteX117" fmla="*/ 133230 w 328190"/>
              <a:gd name="connsiteY117" fmla="*/ 108615 h 281306"/>
              <a:gd name="connsiteX118" fmla="*/ 117602 w 328190"/>
              <a:gd name="connsiteY118" fmla="*/ 109397 h 281306"/>
              <a:gd name="connsiteX119" fmla="*/ 86345 w 328190"/>
              <a:gd name="connsiteY119" fmla="*/ 108615 h 281306"/>
              <a:gd name="connsiteX120" fmla="*/ 86345 w 328190"/>
              <a:gd name="connsiteY120" fmla="*/ 92987 h 281306"/>
              <a:gd name="connsiteX121" fmla="*/ 101974 w 328190"/>
              <a:gd name="connsiteY121" fmla="*/ 93769 h 281306"/>
              <a:gd name="connsiteX122" fmla="*/ 101974 w 328190"/>
              <a:gd name="connsiteY122" fmla="*/ 109397 h 281306"/>
              <a:gd name="connsiteX123" fmla="*/ 86345 w 328190"/>
              <a:gd name="connsiteY123" fmla="*/ 108615 h 281306"/>
              <a:gd name="connsiteX124" fmla="*/ 289511 w 328190"/>
              <a:gd name="connsiteY124" fmla="*/ 156281 h 281306"/>
              <a:gd name="connsiteX125" fmla="*/ 203556 w 328190"/>
              <a:gd name="connsiteY125" fmla="*/ 179723 h 281306"/>
              <a:gd name="connsiteX126" fmla="*/ 117602 w 328190"/>
              <a:gd name="connsiteY126" fmla="*/ 156281 h 281306"/>
              <a:gd name="connsiteX127" fmla="*/ 203556 w 328190"/>
              <a:gd name="connsiteY127" fmla="*/ 132839 h 281306"/>
              <a:gd name="connsiteX128" fmla="*/ 289511 w 328190"/>
              <a:gd name="connsiteY128" fmla="*/ 156281 h 281306"/>
              <a:gd name="connsiteX129" fmla="*/ 312953 w 328190"/>
              <a:gd name="connsiteY129" fmla="*/ 168002 h 281306"/>
              <a:gd name="connsiteX130" fmla="*/ 312953 w 328190"/>
              <a:gd name="connsiteY130" fmla="*/ 156281 h 281306"/>
              <a:gd name="connsiteX131" fmla="*/ 270367 w 328190"/>
              <a:gd name="connsiteY131" fmla="*/ 117211 h 281306"/>
              <a:gd name="connsiteX132" fmla="*/ 234031 w 328190"/>
              <a:gd name="connsiteY132" fmla="*/ 110960 h 281306"/>
              <a:gd name="connsiteX133" fmla="*/ 234422 w 328190"/>
              <a:gd name="connsiteY133" fmla="*/ 105490 h 281306"/>
              <a:gd name="connsiteX134" fmla="*/ 218794 w 328190"/>
              <a:gd name="connsiteY134" fmla="*/ 78141 h 281306"/>
              <a:gd name="connsiteX135" fmla="*/ 218794 w 328190"/>
              <a:gd name="connsiteY135" fmla="*/ 46884 h 281306"/>
              <a:gd name="connsiteX136" fmla="*/ 176207 w 328190"/>
              <a:gd name="connsiteY136" fmla="*/ 7814 h 281306"/>
              <a:gd name="connsiteX137" fmla="*/ 109397 w 328190"/>
              <a:gd name="connsiteY137" fmla="*/ 0 h 281306"/>
              <a:gd name="connsiteX138" fmla="*/ 0 w 328190"/>
              <a:gd name="connsiteY138" fmla="*/ 46884 h 281306"/>
              <a:gd name="connsiteX139" fmla="*/ 0 w 328190"/>
              <a:gd name="connsiteY139" fmla="*/ 85955 h 281306"/>
              <a:gd name="connsiteX140" fmla="*/ 15628 w 328190"/>
              <a:gd name="connsiteY140" fmla="*/ 113304 h 281306"/>
              <a:gd name="connsiteX141" fmla="*/ 15628 w 328190"/>
              <a:gd name="connsiteY141" fmla="*/ 120727 h 281306"/>
              <a:gd name="connsiteX142" fmla="*/ 0 w 328190"/>
              <a:gd name="connsiteY142" fmla="*/ 148467 h 281306"/>
              <a:gd name="connsiteX143" fmla="*/ 0 w 328190"/>
              <a:gd name="connsiteY143" fmla="*/ 187538 h 281306"/>
              <a:gd name="connsiteX144" fmla="*/ 42587 w 328190"/>
              <a:gd name="connsiteY144" fmla="*/ 226608 h 281306"/>
              <a:gd name="connsiteX145" fmla="*/ 109397 w 328190"/>
              <a:gd name="connsiteY145" fmla="*/ 234422 h 281306"/>
              <a:gd name="connsiteX146" fmla="*/ 151984 w 328190"/>
              <a:gd name="connsiteY146" fmla="*/ 273492 h 281306"/>
              <a:gd name="connsiteX147" fmla="*/ 218794 w 328190"/>
              <a:gd name="connsiteY147" fmla="*/ 281306 h 281306"/>
              <a:gd name="connsiteX148" fmla="*/ 328191 w 328190"/>
              <a:gd name="connsiteY148" fmla="*/ 234422 h 281306"/>
              <a:gd name="connsiteX149" fmla="*/ 328191 w 328190"/>
              <a:gd name="connsiteY149" fmla="*/ 195352 h 281306"/>
              <a:gd name="connsiteX150" fmla="*/ 312953 w 328190"/>
              <a:gd name="connsiteY150" fmla="*/ 168002 h 28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28190" h="281306">
                <a:moveTo>
                  <a:pt x="305139" y="234422"/>
                </a:moveTo>
                <a:cubicBezTo>
                  <a:pt x="305139" y="239501"/>
                  <a:pt x="299279" y="244189"/>
                  <a:pt x="289511" y="247706"/>
                </a:cubicBezTo>
                <a:lnTo>
                  <a:pt x="289511" y="233640"/>
                </a:lnTo>
                <a:cubicBezTo>
                  <a:pt x="294981" y="232078"/>
                  <a:pt x="300451" y="229733"/>
                  <a:pt x="305139" y="227389"/>
                </a:cubicBezTo>
                <a:lnTo>
                  <a:pt x="305139" y="234422"/>
                </a:lnTo>
                <a:close/>
                <a:moveTo>
                  <a:pt x="273883" y="208635"/>
                </a:moveTo>
                <a:lnTo>
                  <a:pt x="273883" y="194570"/>
                </a:lnTo>
                <a:cubicBezTo>
                  <a:pt x="279353" y="193007"/>
                  <a:pt x="284823" y="190663"/>
                  <a:pt x="289511" y="188319"/>
                </a:cubicBezTo>
                <a:lnTo>
                  <a:pt x="289511" y="195352"/>
                </a:lnTo>
                <a:cubicBezTo>
                  <a:pt x="289511" y="200431"/>
                  <a:pt x="283650" y="205119"/>
                  <a:pt x="273883" y="208635"/>
                </a:cubicBezTo>
                <a:close/>
                <a:moveTo>
                  <a:pt x="273883" y="252394"/>
                </a:moveTo>
                <a:cubicBezTo>
                  <a:pt x="269194" y="253566"/>
                  <a:pt x="263725" y="254348"/>
                  <a:pt x="258255" y="255129"/>
                </a:cubicBezTo>
                <a:lnTo>
                  <a:pt x="258255" y="239892"/>
                </a:lnTo>
                <a:cubicBezTo>
                  <a:pt x="263334" y="239110"/>
                  <a:pt x="268804" y="238329"/>
                  <a:pt x="273883" y="237548"/>
                </a:cubicBezTo>
                <a:lnTo>
                  <a:pt x="273883" y="252394"/>
                </a:lnTo>
                <a:close/>
                <a:moveTo>
                  <a:pt x="242627" y="200821"/>
                </a:moveTo>
                <a:cubicBezTo>
                  <a:pt x="247706" y="200040"/>
                  <a:pt x="253176" y="199259"/>
                  <a:pt x="258255" y="198477"/>
                </a:cubicBezTo>
                <a:lnTo>
                  <a:pt x="258255" y="213324"/>
                </a:lnTo>
                <a:cubicBezTo>
                  <a:pt x="253566" y="214496"/>
                  <a:pt x="248096" y="215277"/>
                  <a:pt x="242627" y="216059"/>
                </a:cubicBezTo>
                <a:lnTo>
                  <a:pt x="242627" y="200821"/>
                </a:lnTo>
                <a:close/>
                <a:moveTo>
                  <a:pt x="242627" y="257083"/>
                </a:moveTo>
                <a:cubicBezTo>
                  <a:pt x="237547" y="257473"/>
                  <a:pt x="232468" y="257864"/>
                  <a:pt x="226999" y="257864"/>
                </a:cubicBezTo>
                <a:lnTo>
                  <a:pt x="226999" y="242236"/>
                </a:lnTo>
                <a:cubicBezTo>
                  <a:pt x="231687" y="242236"/>
                  <a:pt x="237157" y="241845"/>
                  <a:pt x="242627" y="241455"/>
                </a:cubicBezTo>
                <a:lnTo>
                  <a:pt x="242627" y="257083"/>
                </a:lnTo>
                <a:close/>
                <a:moveTo>
                  <a:pt x="211370" y="218794"/>
                </a:moveTo>
                <a:lnTo>
                  <a:pt x="211370" y="203166"/>
                </a:lnTo>
                <a:cubicBezTo>
                  <a:pt x="216059" y="203166"/>
                  <a:pt x="221529" y="202775"/>
                  <a:pt x="226999" y="202384"/>
                </a:cubicBezTo>
                <a:lnTo>
                  <a:pt x="226999" y="218012"/>
                </a:lnTo>
                <a:cubicBezTo>
                  <a:pt x="221919" y="218403"/>
                  <a:pt x="216840" y="218403"/>
                  <a:pt x="211370" y="218794"/>
                </a:cubicBezTo>
                <a:close/>
                <a:moveTo>
                  <a:pt x="211370" y="257864"/>
                </a:moveTo>
                <a:cubicBezTo>
                  <a:pt x="205901" y="257864"/>
                  <a:pt x="200821" y="257473"/>
                  <a:pt x="195742" y="257083"/>
                </a:cubicBezTo>
                <a:lnTo>
                  <a:pt x="195742" y="242236"/>
                </a:lnTo>
                <a:cubicBezTo>
                  <a:pt x="198477" y="242236"/>
                  <a:pt x="200821" y="242236"/>
                  <a:pt x="203556" y="242236"/>
                </a:cubicBezTo>
                <a:cubicBezTo>
                  <a:pt x="205901" y="242236"/>
                  <a:pt x="208635" y="242236"/>
                  <a:pt x="211370" y="242236"/>
                </a:cubicBezTo>
                <a:lnTo>
                  <a:pt x="211370" y="257864"/>
                </a:lnTo>
                <a:close/>
                <a:moveTo>
                  <a:pt x="180114" y="202384"/>
                </a:moveTo>
                <a:cubicBezTo>
                  <a:pt x="185193" y="202775"/>
                  <a:pt x="190272" y="203166"/>
                  <a:pt x="195742" y="203166"/>
                </a:cubicBezTo>
                <a:lnTo>
                  <a:pt x="195742" y="218794"/>
                </a:lnTo>
                <a:cubicBezTo>
                  <a:pt x="190272" y="218794"/>
                  <a:pt x="185193" y="218403"/>
                  <a:pt x="180114" y="218012"/>
                </a:cubicBezTo>
                <a:lnTo>
                  <a:pt x="180114" y="202384"/>
                </a:lnTo>
                <a:close/>
                <a:moveTo>
                  <a:pt x="180114" y="255129"/>
                </a:moveTo>
                <a:cubicBezTo>
                  <a:pt x="174644" y="254348"/>
                  <a:pt x="169174" y="253566"/>
                  <a:pt x="164486" y="252394"/>
                </a:cubicBezTo>
                <a:lnTo>
                  <a:pt x="164486" y="239892"/>
                </a:lnTo>
                <a:cubicBezTo>
                  <a:pt x="169565" y="240673"/>
                  <a:pt x="174644" y="241064"/>
                  <a:pt x="180114" y="241455"/>
                </a:cubicBezTo>
                <a:lnTo>
                  <a:pt x="180114" y="255129"/>
                </a:lnTo>
                <a:close/>
                <a:moveTo>
                  <a:pt x="148858" y="213324"/>
                </a:moveTo>
                <a:lnTo>
                  <a:pt x="148858" y="198086"/>
                </a:lnTo>
                <a:cubicBezTo>
                  <a:pt x="153937" y="198868"/>
                  <a:pt x="159016" y="200040"/>
                  <a:pt x="164486" y="200431"/>
                </a:cubicBezTo>
                <a:lnTo>
                  <a:pt x="164486" y="216059"/>
                </a:lnTo>
                <a:cubicBezTo>
                  <a:pt x="159016" y="215277"/>
                  <a:pt x="153546" y="214496"/>
                  <a:pt x="148858" y="213324"/>
                </a:cubicBezTo>
                <a:close/>
                <a:moveTo>
                  <a:pt x="148858" y="247706"/>
                </a:moveTo>
                <a:cubicBezTo>
                  <a:pt x="139090" y="243799"/>
                  <a:pt x="133230" y="239110"/>
                  <a:pt x="133230" y="234422"/>
                </a:cubicBezTo>
                <a:lnTo>
                  <a:pt x="133230" y="233640"/>
                </a:lnTo>
                <a:cubicBezTo>
                  <a:pt x="133230" y="233640"/>
                  <a:pt x="133230" y="233640"/>
                  <a:pt x="133620" y="233640"/>
                </a:cubicBezTo>
                <a:cubicBezTo>
                  <a:pt x="134793" y="234031"/>
                  <a:pt x="135574" y="234422"/>
                  <a:pt x="136746" y="234422"/>
                </a:cubicBezTo>
                <a:cubicBezTo>
                  <a:pt x="140653" y="235594"/>
                  <a:pt x="144560" y="236375"/>
                  <a:pt x="148858" y="237157"/>
                </a:cubicBezTo>
                <a:lnTo>
                  <a:pt x="148858" y="247706"/>
                </a:lnTo>
                <a:close/>
                <a:moveTo>
                  <a:pt x="86345" y="194570"/>
                </a:moveTo>
                <a:cubicBezTo>
                  <a:pt x="89080" y="194570"/>
                  <a:pt x="91425" y="194961"/>
                  <a:pt x="94159" y="194961"/>
                </a:cubicBezTo>
                <a:lnTo>
                  <a:pt x="94159" y="195352"/>
                </a:lnTo>
                <a:cubicBezTo>
                  <a:pt x="94159" y="200821"/>
                  <a:pt x="95332" y="206291"/>
                  <a:pt x="98066" y="210589"/>
                </a:cubicBezTo>
                <a:cubicBezTo>
                  <a:pt x="94159" y="210589"/>
                  <a:pt x="90252" y="210198"/>
                  <a:pt x="86345" y="209808"/>
                </a:cubicBezTo>
                <a:lnTo>
                  <a:pt x="86345" y="194570"/>
                </a:lnTo>
                <a:close/>
                <a:moveTo>
                  <a:pt x="70717" y="147686"/>
                </a:moveTo>
                <a:cubicBezTo>
                  <a:pt x="75796" y="148467"/>
                  <a:pt x="80876" y="149639"/>
                  <a:pt x="86345" y="150030"/>
                </a:cubicBezTo>
                <a:lnTo>
                  <a:pt x="86345" y="165658"/>
                </a:lnTo>
                <a:cubicBezTo>
                  <a:pt x="80876" y="164877"/>
                  <a:pt x="75406" y="164095"/>
                  <a:pt x="70717" y="162923"/>
                </a:cubicBezTo>
                <a:lnTo>
                  <a:pt x="70717" y="147686"/>
                </a:lnTo>
                <a:close/>
                <a:moveTo>
                  <a:pt x="70717" y="208245"/>
                </a:moveTo>
                <a:cubicBezTo>
                  <a:pt x="65247" y="207463"/>
                  <a:pt x="59778" y="206682"/>
                  <a:pt x="55089" y="205510"/>
                </a:cubicBezTo>
                <a:lnTo>
                  <a:pt x="55089" y="190272"/>
                </a:lnTo>
                <a:cubicBezTo>
                  <a:pt x="60168" y="191054"/>
                  <a:pt x="65247" y="192226"/>
                  <a:pt x="70717" y="192617"/>
                </a:cubicBezTo>
                <a:lnTo>
                  <a:pt x="70717" y="208245"/>
                </a:lnTo>
                <a:close/>
                <a:moveTo>
                  <a:pt x="39461" y="144560"/>
                </a:moveTo>
                <a:lnTo>
                  <a:pt x="39461" y="137528"/>
                </a:lnTo>
                <a:cubicBezTo>
                  <a:pt x="44149" y="139872"/>
                  <a:pt x="49229" y="141825"/>
                  <a:pt x="55089" y="143388"/>
                </a:cubicBezTo>
                <a:lnTo>
                  <a:pt x="55089" y="157844"/>
                </a:lnTo>
                <a:cubicBezTo>
                  <a:pt x="45322" y="154328"/>
                  <a:pt x="39461" y="149639"/>
                  <a:pt x="39461" y="144560"/>
                </a:cubicBezTo>
                <a:close/>
                <a:moveTo>
                  <a:pt x="39461" y="200821"/>
                </a:moveTo>
                <a:cubicBezTo>
                  <a:pt x="29693" y="196914"/>
                  <a:pt x="23833" y="192226"/>
                  <a:pt x="23833" y="187538"/>
                </a:cubicBezTo>
                <a:lnTo>
                  <a:pt x="23833" y="180505"/>
                </a:lnTo>
                <a:cubicBezTo>
                  <a:pt x="28521" y="182849"/>
                  <a:pt x="33600" y="184803"/>
                  <a:pt x="39461" y="186365"/>
                </a:cubicBezTo>
                <a:lnTo>
                  <a:pt x="39461" y="200821"/>
                </a:lnTo>
                <a:close/>
                <a:moveTo>
                  <a:pt x="23833" y="78922"/>
                </a:moveTo>
                <a:cubicBezTo>
                  <a:pt x="28521" y="81266"/>
                  <a:pt x="33600" y="83220"/>
                  <a:pt x="39461" y="84783"/>
                </a:cubicBezTo>
                <a:lnTo>
                  <a:pt x="39461" y="99239"/>
                </a:lnTo>
                <a:cubicBezTo>
                  <a:pt x="29693" y="95332"/>
                  <a:pt x="23833" y="90643"/>
                  <a:pt x="23833" y="85955"/>
                </a:cubicBezTo>
                <a:lnTo>
                  <a:pt x="23833" y="78922"/>
                </a:lnTo>
                <a:close/>
                <a:moveTo>
                  <a:pt x="70717" y="91425"/>
                </a:moveTo>
                <a:lnTo>
                  <a:pt x="70717" y="107053"/>
                </a:lnTo>
                <a:cubicBezTo>
                  <a:pt x="65247" y="106271"/>
                  <a:pt x="59778" y="105490"/>
                  <a:pt x="55089" y="104318"/>
                </a:cubicBezTo>
                <a:lnTo>
                  <a:pt x="55089" y="89080"/>
                </a:lnTo>
                <a:cubicBezTo>
                  <a:pt x="60168" y="89862"/>
                  <a:pt x="65247" y="90643"/>
                  <a:pt x="70717" y="91425"/>
                </a:cubicBezTo>
                <a:close/>
                <a:moveTo>
                  <a:pt x="109788" y="23442"/>
                </a:moveTo>
                <a:cubicBezTo>
                  <a:pt x="157453" y="23442"/>
                  <a:pt x="195742" y="33991"/>
                  <a:pt x="195742" y="46884"/>
                </a:cubicBezTo>
                <a:cubicBezTo>
                  <a:pt x="195742" y="59778"/>
                  <a:pt x="157453" y="70327"/>
                  <a:pt x="109788" y="70327"/>
                </a:cubicBezTo>
                <a:cubicBezTo>
                  <a:pt x="62122" y="70327"/>
                  <a:pt x="23833" y="59778"/>
                  <a:pt x="23833" y="46884"/>
                </a:cubicBezTo>
                <a:cubicBezTo>
                  <a:pt x="23833" y="33991"/>
                  <a:pt x="62122" y="23442"/>
                  <a:pt x="109788" y="23442"/>
                </a:cubicBezTo>
                <a:close/>
                <a:moveTo>
                  <a:pt x="133230" y="208635"/>
                </a:moveTo>
                <a:cubicBezTo>
                  <a:pt x="123462" y="204728"/>
                  <a:pt x="117602" y="200040"/>
                  <a:pt x="117602" y="195352"/>
                </a:cubicBezTo>
                <a:lnTo>
                  <a:pt x="117602" y="188319"/>
                </a:lnTo>
                <a:cubicBezTo>
                  <a:pt x="122290" y="190663"/>
                  <a:pt x="127369" y="192617"/>
                  <a:pt x="133230" y="194179"/>
                </a:cubicBezTo>
                <a:lnTo>
                  <a:pt x="133230" y="208635"/>
                </a:lnTo>
                <a:close/>
                <a:moveTo>
                  <a:pt x="180114" y="99239"/>
                </a:moveTo>
                <a:lnTo>
                  <a:pt x="180114" y="85173"/>
                </a:lnTo>
                <a:cubicBezTo>
                  <a:pt x="185584" y="83610"/>
                  <a:pt x="191054" y="81266"/>
                  <a:pt x="195742" y="78922"/>
                </a:cubicBezTo>
                <a:lnTo>
                  <a:pt x="195742" y="85955"/>
                </a:lnTo>
                <a:cubicBezTo>
                  <a:pt x="195742" y="91034"/>
                  <a:pt x="189882" y="95722"/>
                  <a:pt x="180114" y="99239"/>
                </a:cubicBezTo>
                <a:close/>
                <a:moveTo>
                  <a:pt x="148858" y="106662"/>
                </a:moveTo>
                <a:lnTo>
                  <a:pt x="148858" y="91425"/>
                </a:lnTo>
                <a:cubicBezTo>
                  <a:pt x="153937" y="90643"/>
                  <a:pt x="159407" y="89862"/>
                  <a:pt x="164486" y="89080"/>
                </a:cubicBezTo>
                <a:lnTo>
                  <a:pt x="164486" y="103927"/>
                </a:lnTo>
                <a:cubicBezTo>
                  <a:pt x="159798" y="105099"/>
                  <a:pt x="154328" y="105881"/>
                  <a:pt x="148858" y="106662"/>
                </a:cubicBezTo>
                <a:close/>
                <a:moveTo>
                  <a:pt x="117602" y="109397"/>
                </a:moveTo>
                <a:lnTo>
                  <a:pt x="117602" y="93769"/>
                </a:lnTo>
                <a:cubicBezTo>
                  <a:pt x="122290" y="93769"/>
                  <a:pt x="127760" y="93378"/>
                  <a:pt x="133230" y="92987"/>
                </a:cubicBezTo>
                <a:lnTo>
                  <a:pt x="133230" y="108615"/>
                </a:lnTo>
                <a:cubicBezTo>
                  <a:pt x="128151" y="109006"/>
                  <a:pt x="123071" y="109006"/>
                  <a:pt x="117602" y="109397"/>
                </a:cubicBezTo>
                <a:close/>
                <a:moveTo>
                  <a:pt x="86345" y="108615"/>
                </a:moveTo>
                <a:lnTo>
                  <a:pt x="86345" y="92987"/>
                </a:lnTo>
                <a:cubicBezTo>
                  <a:pt x="91425" y="93378"/>
                  <a:pt x="96504" y="93769"/>
                  <a:pt x="101974" y="93769"/>
                </a:cubicBezTo>
                <a:lnTo>
                  <a:pt x="101974" y="109397"/>
                </a:lnTo>
                <a:cubicBezTo>
                  <a:pt x="96504" y="109006"/>
                  <a:pt x="91425" y="109006"/>
                  <a:pt x="86345" y="108615"/>
                </a:cubicBezTo>
                <a:close/>
                <a:moveTo>
                  <a:pt x="289511" y="156281"/>
                </a:moveTo>
                <a:cubicBezTo>
                  <a:pt x="289511" y="169174"/>
                  <a:pt x="251222" y="179723"/>
                  <a:pt x="203556" y="179723"/>
                </a:cubicBezTo>
                <a:cubicBezTo>
                  <a:pt x="155891" y="179723"/>
                  <a:pt x="117602" y="169174"/>
                  <a:pt x="117602" y="156281"/>
                </a:cubicBezTo>
                <a:cubicBezTo>
                  <a:pt x="117602" y="143388"/>
                  <a:pt x="155891" y="132839"/>
                  <a:pt x="203556" y="132839"/>
                </a:cubicBezTo>
                <a:cubicBezTo>
                  <a:pt x="251222" y="132839"/>
                  <a:pt x="289511" y="143388"/>
                  <a:pt x="289511" y="156281"/>
                </a:cubicBezTo>
                <a:close/>
                <a:moveTo>
                  <a:pt x="312953" y="168002"/>
                </a:moveTo>
                <a:lnTo>
                  <a:pt x="312953" y="156281"/>
                </a:lnTo>
                <a:cubicBezTo>
                  <a:pt x="312953" y="137918"/>
                  <a:pt x="298497" y="124634"/>
                  <a:pt x="270367" y="117211"/>
                </a:cubicBezTo>
                <a:cubicBezTo>
                  <a:pt x="259818" y="114476"/>
                  <a:pt x="247706" y="112132"/>
                  <a:pt x="234031" y="110960"/>
                </a:cubicBezTo>
                <a:cubicBezTo>
                  <a:pt x="234422" y="109397"/>
                  <a:pt x="234422" y="107443"/>
                  <a:pt x="234422" y="105490"/>
                </a:cubicBezTo>
                <a:cubicBezTo>
                  <a:pt x="234422" y="94550"/>
                  <a:pt x="229343" y="85173"/>
                  <a:pt x="218794" y="78141"/>
                </a:cubicBezTo>
                <a:lnTo>
                  <a:pt x="218794" y="46884"/>
                </a:lnTo>
                <a:cubicBezTo>
                  <a:pt x="218794" y="28521"/>
                  <a:pt x="204338" y="15237"/>
                  <a:pt x="176207" y="7814"/>
                </a:cubicBezTo>
                <a:cubicBezTo>
                  <a:pt x="157844" y="2735"/>
                  <a:pt x="134402" y="0"/>
                  <a:pt x="109397" y="0"/>
                </a:cubicBezTo>
                <a:cubicBezTo>
                  <a:pt x="76578" y="0"/>
                  <a:pt x="0" y="4688"/>
                  <a:pt x="0" y="46884"/>
                </a:cubicBezTo>
                <a:lnTo>
                  <a:pt x="0" y="85955"/>
                </a:lnTo>
                <a:cubicBezTo>
                  <a:pt x="0" y="96894"/>
                  <a:pt x="5079" y="106271"/>
                  <a:pt x="15628" y="113304"/>
                </a:cubicBezTo>
                <a:lnTo>
                  <a:pt x="15628" y="120727"/>
                </a:lnTo>
                <a:cubicBezTo>
                  <a:pt x="6251" y="127369"/>
                  <a:pt x="0" y="136355"/>
                  <a:pt x="0" y="148467"/>
                </a:cubicBezTo>
                <a:lnTo>
                  <a:pt x="0" y="187538"/>
                </a:lnTo>
                <a:cubicBezTo>
                  <a:pt x="0" y="205901"/>
                  <a:pt x="14456" y="219184"/>
                  <a:pt x="42587" y="226608"/>
                </a:cubicBezTo>
                <a:cubicBezTo>
                  <a:pt x="60950" y="231687"/>
                  <a:pt x="84392" y="234422"/>
                  <a:pt x="109397" y="234422"/>
                </a:cubicBezTo>
                <a:cubicBezTo>
                  <a:pt x="109397" y="252785"/>
                  <a:pt x="123853" y="266069"/>
                  <a:pt x="151984" y="273492"/>
                </a:cubicBezTo>
                <a:cubicBezTo>
                  <a:pt x="170347" y="278571"/>
                  <a:pt x="193789" y="281306"/>
                  <a:pt x="218794" y="281306"/>
                </a:cubicBezTo>
                <a:cubicBezTo>
                  <a:pt x="251613" y="281306"/>
                  <a:pt x="328191" y="276618"/>
                  <a:pt x="328191" y="234422"/>
                </a:cubicBezTo>
                <a:lnTo>
                  <a:pt x="328191" y="195352"/>
                </a:lnTo>
                <a:cubicBezTo>
                  <a:pt x="328581" y="184412"/>
                  <a:pt x="323502" y="175035"/>
                  <a:pt x="312953" y="16800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7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6E6B0-5B4E-4215-BACF-291C07E4F8B8}"/>
              </a:ext>
            </a:extLst>
          </p:cNvPr>
          <p:cNvSpPr/>
          <p:nvPr/>
        </p:nvSpPr>
        <p:spPr>
          <a:xfrm>
            <a:off x="268764" y="3464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data=</a:t>
            </a:r>
            <a:r>
              <a:rPr lang="en-US" dirty="0" err="1"/>
              <a:t>pd.read_excel</a:t>
            </a:r>
            <a:r>
              <a:rPr lang="en-US" dirty="0"/>
              <a:t>('Reliability modelling.xlsx')</a:t>
            </a:r>
          </a:p>
          <a:p>
            <a:endParaRPr lang="en-US" dirty="0"/>
          </a:p>
          <a:p>
            <a:r>
              <a:rPr lang="en-US" dirty="0"/>
              <a:t>m=</a:t>
            </a:r>
            <a:r>
              <a:rPr lang="en-US" dirty="0" err="1"/>
              <a:t>data.iloc</a:t>
            </a:r>
            <a:r>
              <a:rPr lang="en-US" dirty="0"/>
              <a:t>[:,:10].values</a:t>
            </a:r>
          </a:p>
          <a:p>
            <a:r>
              <a:rPr lang="en-US" dirty="0"/>
              <a:t>n=</a:t>
            </a:r>
            <a:r>
              <a:rPr lang="en-US" dirty="0" err="1"/>
              <a:t>data.iloc</a:t>
            </a:r>
            <a:r>
              <a:rPr lang="en-US" dirty="0"/>
              <a:t>[:,10].values</a:t>
            </a:r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=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/>
              <a:t>m=</a:t>
            </a:r>
            <a:r>
              <a:rPr lang="en-US" dirty="0" err="1"/>
              <a:t>sc.fit_transform</a:t>
            </a:r>
            <a:r>
              <a:rPr lang="en-US" dirty="0"/>
              <a:t>(m)</a:t>
            </a:r>
          </a:p>
          <a:p>
            <a:r>
              <a:rPr lang="en-US" dirty="0"/>
              <a:t>#Standard Scaler returns a float array therefore convert into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m=</a:t>
            </a:r>
            <a:r>
              <a:rPr lang="en-US" dirty="0" err="1"/>
              <a:t>pd.DataFrame</a:t>
            </a:r>
            <a:r>
              <a:rPr lang="en-US" dirty="0"/>
              <a:t>(m)</a:t>
            </a:r>
          </a:p>
          <a:p>
            <a:r>
              <a:rPr lang="en-US" dirty="0"/>
              <a:t>from </a:t>
            </a:r>
            <a:r>
              <a:rPr lang="en-US" dirty="0" err="1"/>
              <a:t>sklearn.decomposition</a:t>
            </a:r>
            <a:r>
              <a:rPr lang="en-US" dirty="0"/>
              <a:t> import PCA</a:t>
            </a:r>
          </a:p>
          <a:p>
            <a:r>
              <a:rPr lang="en-US" dirty="0" err="1"/>
              <a:t>pca</a:t>
            </a:r>
            <a:r>
              <a:rPr lang="en-US" dirty="0"/>
              <a:t>=PCA()</a:t>
            </a:r>
          </a:p>
          <a:p>
            <a:r>
              <a:rPr lang="en-US" dirty="0"/>
              <a:t>m=</a:t>
            </a:r>
            <a:r>
              <a:rPr lang="en-US" dirty="0" err="1"/>
              <a:t>pca.fit_transform</a:t>
            </a:r>
            <a:r>
              <a:rPr lang="en-US" dirty="0"/>
              <a:t>(m)     #Fits the components after rotational transformation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09989-CD33-43ED-B028-0D287ADA2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9" t="17832" r="61639" b="37560"/>
          <a:stretch/>
        </p:blipFill>
        <p:spPr>
          <a:xfrm>
            <a:off x="6096000" y="4007197"/>
            <a:ext cx="1079292" cy="2948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C0E88-224C-494F-9564-9A861A72F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2" t="19439" r="61886" b="38792"/>
          <a:stretch/>
        </p:blipFill>
        <p:spPr>
          <a:xfrm>
            <a:off x="7622498" y="4128437"/>
            <a:ext cx="1079292" cy="2741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1CEFF-4A84-4023-A84F-EF0B5ED8B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93" t="17832" r="61271" b="37560"/>
          <a:stretch/>
        </p:blipFill>
        <p:spPr>
          <a:xfrm>
            <a:off x="9148996" y="4007197"/>
            <a:ext cx="1199213" cy="2948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4E25D-6B80-4BC8-8977-2B438EDB5C65}"/>
              </a:ext>
            </a:extLst>
          </p:cNvPr>
          <p:cNvSpPr txBox="1"/>
          <p:nvPr/>
        </p:nvSpPr>
        <p:spPr>
          <a:xfrm>
            <a:off x="5987273" y="3536903"/>
            <a:ext cx="13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Eigen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E10EB-E973-415B-8892-62F133CDA9CC}"/>
              </a:ext>
            </a:extLst>
          </p:cNvPr>
          <p:cNvSpPr txBox="1"/>
          <p:nvPr/>
        </p:nvSpPr>
        <p:spPr>
          <a:xfrm>
            <a:off x="7572436" y="3482106"/>
            <a:ext cx="240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%Explained </a:t>
            </a:r>
          </a:p>
          <a:p>
            <a:r>
              <a:rPr lang="en-US" dirty="0">
                <a:solidFill>
                  <a:srgbClr val="FF0000"/>
                </a:solidFill>
              </a:rPr>
              <a:t> variances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83F7C-C508-4BD0-BC1B-BB734EB08D64}"/>
              </a:ext>
            </a:extLst>
          </p:cNvPr>
          <p:cNvSpPr txBox="1"/>
          <p:nvPr/>
        </p:nvSpPr>
        <p:spPr>
          <a:xfrm>
            <a:off x="9148996" y="3482106"/>
            <a:ext cx="168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%Cumulative Variances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9EC0F-1B05-4C87-8B1D-179C5AAA6057}"/>
              </a:ext>
            </a:extLst>
          </p:cNvPr>
          <p:cNvSpPr/>
          <p:nvPr/>
        </p:nvSpPr>
        <p:spPr>
          <a:xfrm>
            <a:off x="6100996" y="1205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scores.abs</a:t>
            </a:r>
            <a:r>
              <a:rPr lang="en-US" dirty="0"/>
              <a:t>().</a:t>
            </a:r>
            <a:r>
              <a:rPr lang="en-US" dirty="0" err="1"/>
              <a:t>sort_values</a:t>
            </a:r>
            <a:r>
              <a:rPr lang="en-US" dirty="0"/>
              <a:t>(ascending=False)</a:t>
            </a:r>
          </a:p>
          <a:p>
            <a:r>
              <a:rPr lang="en-US" dirty="0"/>
              <a:t>0    0.481718</a:t>
            </a:r>
          </a:p>
          <a:p>
            <a:r>
              <a:rPr lang="en-US" dirty="0"/>
              <a:t>2    0.468605</a:t>
            </a:r>
          </a:p>
          <a:p>
            <a:r>
              <a:rPr lang="en-US" dirty="0"/>
              <a:t>6    0.441470</a:t>
            </a:r>
          </a:p>
          <a:p>
            <a:r>
              <a:rPr lang="en-US" dirty="0"/>
              <a:t>7    0.441409</a:t>
            </a:r>
          </a:p>
          <a:p>
            <a:r>
              <a:rPr lang="en-US" dirty="0"/>
              <a:t>5    0.272380</a:t>
            </a:r>
          </a:p>
          <a:p>
            <a:r>
              <a:rPr lang="en-US" dirty="0"/>
              <a:t>8    0.199416</a:t>
            </a:r>
          </a:p>
          <a:p>
            <a:r>
              <a:rPr lang="en-US" dirty="0"/>
              <a:t>9    0.146677</a:t>
            </a:r>
          </a:p>
          <a:p>
            <a:r>
              <a:rPr lang="en-US" dirty="0"/>
              <a:t>3    0.120569</a:t>
            </a:r>
          </a:p>
          <a:p>
            <a:r>
              <a:rPr lang="en-US" dirty="0"/>
              <a:t>4    0.086171</a:t>
            </a:r>
          </a:p>
          <a:p>
            <a:r>
              <a:rPr lang="en-US" dirty="0"/>
              <a:t>1    0.034435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F056A-732F-421E-9944-771B4B986A1C}"/>
              </a:ext>
            </a:extLst>
          </p:cNvPr>
          <p:cNvSpPr txBox="1"/>
          <p:nvPr/>
        </p:nvSpPr>
        <p:spPr>
          <a:xfrm>
            <a:off x="268764" y="5018456"/>
            <a:ext cx="5380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pca.components</a:t>
            </a:r>
            <a:r>
              <a:rPr lang="en-US" dirty="0"/>
              <a:t>_[0]</a:t>
            </a:r>
          </a:p>
          <a:p>
            <a:r>
              <a:rPr lang="en-US" dirty="0"/>
              <a:t>**res=</a:t>
            </a:r>
            <a:r>
              <a:rPr lang="en-US" dirty="0" err="1"/>
              <a:t>pca.explained_variance_ratio</a:t>
            </a:r>
            <a:r>
              <a:rPr lang="en-US" dirty="0"/>
              <a:t>_*100</a:t>
            </a:r>
          </a:p>
          <a:p>
            <a:r>
              <a:rPr lang="en-US" dirty="0"/>
              <a:t>***</a:t>
            </a:r>
            <a:r>
              <a:rPr lang="en-US" dirty="0" err="1"/>
              <a:t>np.cumsum</a:t>
            </a:r>
            <a:r>
              <a:rPr lang="en-US" dirty="0"/>
              <a:t>(</a:t>
            </a:r>
            <a:r>
              <a:rPr lang="en-US" dirty="0" err="1"/>
              <a:t>pca.explained_variance_ratio</a:t>
            </a:r>
            <a:r>
              <a:rPr lang="en-US" dirty="0"/>
              <a:t>_*100)</a:t>
            </a:r>
          </a:p>
          <a:p>
            <a:r>
              <a:rPr lang="en-US" dirty="0"/>
              <a:t>scores=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pca.components</a:t>
            </a:r>
            <a:r>
              <a:rPr lang="en-US" dirty="0"/>
              <a:t>_[0])      </a:t>
            </a:r>
          </a:p>
          <a:p>
            <a:r>
              <a:rPr lang="en-US" dirty="0" err="1"/>
              <a:t>scores.abs</a:t>
            </a:r>
            <a:r>
              <a:rPr lang="en-US" dirty="0"/>
              <a:t>().</a:t>
            </a:r>
            <a:r>
              <a:rPr lang="en-US" dirty="0" err="1"/>
              <a:t>sort_values</a:t>
            </a:r>
            <a:r>
              <a:rPr lang="en-US" dirty="0"/>
              <a:t>(ascending=False)  </a:t>
            </a:r>
          </a:p>
          <a:p>
            <a:r>
              <a:rPr lang="en-US" dirty="0"/>
              <a:t> # # Displays index Absolute Eigen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53A6-3F56-401F-AFD9-6CF6770CBB92}"/>
              </a:ext>
            </a:extLst>
          </p:cNvPr>
          <p:cNvSpPr txBox="1"/>
          <p:nvPr/>
        </p:nvSpPr>
        <p:spPr>
          <a:xfrm>
            <a:off x="8589364" y="884420"/>
            <a:ext cx="346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implies Feature 1,3,7,8,6,9 are the first 6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5065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4CC49F-84E6-4CAF-B3DC-157A2B09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9" y="510321"/>
            <a:ext cx="4903317" cy="3378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D50E23-6F59-4D26-B21B-EA669D8D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5252"/>
            <a:ext cx="4979534" cy="33789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591555-D247-4563-BF1D-92EDD0DB212D}"/>
              </a:ext>
            </a:extLst>
          </p:cNvPr>
          <p:cNvSpPr/>
          <p:nvPr/>
        </p:nvSpPr>
        <p:spPr>
          <a:xfrm>
            <a:off x="6760564" y="839449"/>
            <a:ext cx="2473377" cy="304984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96%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A7C47-730E-469A-B383-9569944EF15E}"/>
              </a:ext>
            </a:extLst>
          </p:cNvPr>
          <p:cNvSpPr txBox="1"/>
          <p:nvPr/>
        </p:nvSpPr>
        <p:spPr>
          <a:xfrm>
            <a:off x="2548328" y="140989"/>
            <a:ext cx="27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 Plot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14F25-A87E-49BD-981A-793F9063E52F}"/>
              </a:ext>
            </a:extLst>
          </p:cNvPr>
          <p:cNvSpPr txBox="1"/>
          <p:nvPr/>
        </p:nvSpPr>
        <p:spPr>
          <a:xfrm>
            <a:off x="7997252" y="173353"/>
            <a:ext cx="27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 Plot (Cumulative)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E602-5D21-49E3-9EAA-DDB409CECC37}"/>
              </a:ext>
            </a:extLst>
          </p:cNvPr>
          <p:cNvSpPr txBox="1"/>
          <p:nvPr/>
        </p:nvSpPr>
        <p:spPr>
          <a:xfrm>
            <a:off x="676289" y="4212648"/>
            <a:ext cx="1059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scree plot, it is evident that first 6 factors contribute highly to variances. </a:t>
            </a:r>
          </a:p>
          <a:p>
            <a:r>
              <a:rPr lang="en-US" dirty="0"/>
              <a:t>If the</a:t>
            </a:r>
            <a:r>
              <a:rPr lang="en-US" u="sng" dirty="0">
                <a:hlinkClick r:id="rId4"/>
              </a:rPr>
              <a:t> first Six factors</a:t>
            </a:r>
            <a:r>
              <a:rPr lang="en-US" dirty="0"/>
              <a:t> together explain most of the variability in the original 10 variables, then those factors are clearly a good, simpler substitute for all 10 variables.  </a:t>
            </a:r>
          </a:p>
          <a:p>
            <a:r>
              <a:rPr lang="en-US" dirty="0"/>
              <a:t>We can drop the rest without losing much of the original variability.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FBE23-8DD6-484E-A208-B6634EF6920D}"/>
              </a:ext>
            </a:extLst>
          </p:cNvPr>
          <p:cNvSpPr txBox="1"/>
          <p:nvPr/>
        </p:nvSpPr>
        <p:spPr>
          <a:xfrm>
            <a:off x="676289" y="5365585"/>
            <a:ext cx="8259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var=</a:t>
            </a:r>
            <a:r>
              <a:rPr lang="en-US" dirty="0" err="1"/>
              <a:t>pca.components</a:t>
            </a:r>
            <a:r>
              <a:rPr lang="en-US" dirty="0"/>
              <a:t>_[0]</a:t>
            </a:r>
          </a:p>
          <a:p>
            <a:r>
              <a:rPr lang="en-US" dirty="0"/>
              <a:t>##Scree Plot</a:t>
            </a:r>
          </a:p>
          <a:p>
            <a:r>
              <a:rPr lang="en-US" dirty="0" err="1"/>
              <a:t>plt.bar</a:t>
            </a:r>
            <a:r>
              <a:rPr lang="en-US" dirty="0"/>
              <a:t>(x=range(1,len(var)+1),height=res)</a:t>
            </a:r>
          </a:p>
          <a:p>
            <a:r>
              <a:rPr lang="en-US" dirty="0" err="1"/>
              <a:t>plt.xlabel</a:t>
            </a:r>
            <a:r>
              <a:rPr lang="en-US" dirty="0"/>
              <a:t>('Factors')</a:t>
            </a:r>
          </a:p>
          <a:p>
            <a:r>
              <a:rPr lang="en-US" dirty="0" err="1"/>
              <a:t>plt.ylabel</a:t>
            </a:r>
            <a:r>
              <a:rPr lang="en-US" dirty="0"/>
              <a:t>('% Explained Variance')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7E6D3-3A3E-4AC7-8E01-7A7014BCD2C2}"/>
              </a:ext>
            </a:extLst>
          </p:cNvPr>
          <p:cNvSpPr txBox="1"/>
          <p:nvPr/>
        </p:nvSpPr>
        <p:spPr>
          <a:xfrm>
            <a:off x="6531017" y="5700123"/>
            <a:ext cx="4544517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implies Feature 1,3,7,8,6,9 are the first 6 Principal components that contribute to 96% of variance in 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785414-768B-4123-8EEF-2599A92C1406}"/>
              </a:ext>
            </a:extLst>
          </p:cNvPr>
          <p:cNvSpPr/>
          <p:nvPr/>
        </p:nvSpPr>
        <p:spPr>
          <a:xfrm>
            <a:off x="676289" y="4066789"/>
            <a:ext cx="10399245" cy="14037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A6B78-638F-4E6E-BEDB-FB8B90AFF334}"/>
              </a:ext>
            </a:extLst>
          </p:cNvPr>
          <p:cNvSpPr/>
          <p:nvPr/>
        </p:nvSpPr>
        <p:spPr>
          <a:xfrm>
            <a:off x="7742717" y="4385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X1 VIF: 61.44</a:t>
            </a:r>
          </a:p>
          <a:p>
            <a:r>
              <a:rPr lang="en-US" dirty="0"/>
              <a:t>X3 VIF: 43.21</a:t>
            </a:r>
          </a:p>
          <a:p>
            <a:r>
              <a:rPr lang="en-US" dirty="0"/>
              <a:t>X6 VIF: 5.26</a:t>
            </a:r>
          </a:p>
          <a:p>
            <a:r>
              <a:rPr lang="en-US" dirty="0"/>
              <a:t>X7 VIF: 9.24</a:t>
            </a:r>
          </a:p>
          <a:p>
            <a:r>
              <a:rPr lang="en-US" dirty="0"/>
              <a:t>X8 VIF: 7.39</a:t>
            </a:r>
          </a:p>
          <a:p>
            <a:r>
              <a:rPr lang="en-US" dirty="0"/>
              <a:t>X9 VIF: 1.34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BA605A-9608-4950-A10C-BA6ECECE9509}"/>
              </a:ext>
            </a:extLst>
          </p:cNvPr>
          <p:cNvSpPr/>
          <p:nvPr/>
        </p:nvSpPr>
        <p:spPr>
          <a:xfrm>
            <a:off x="568271" y="39488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x=</a:t>
            </a:r>
            <a:r>
              <a:rPr lang="en-US" dirty="0" err="1"/>
              <a:t>data.iloc</a:t>
            </a:r>
            <a:r>
              <a:rPr lang="en-US" dirty="0"/>
              <a:t>[:,[0,2,6,7,5,8]].values</a:t>
            </a:r>
          </a:p>
          <a:p>
            <a:r>
              <a:rPr lang="en-US" dirty="0"/>
              <a:t>y=</a:t>
            </a:r>
            <a:r>
              <a:rPr lang="en-US" dirty="0" err="1"/>
              <a:t>data.iloc</a:t>
            </a:r>
            <a:r>
              <a:rPr lang="en-US" dirty="0"/>
              <a:t>[:,10].values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statsmodels.formula.api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vif_cal</a:t>
            </a:r>
            <a:r>
              <a:rPr lang="en-US" dirty="0"/>
              <a:t>(</a:t>
            </a:r>
            <a:r>
              <a:rPr lang="en-US" dirty="0" err="1"/>
              <a:t>input_data,dependent_col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x_var</a:t>
            </a:r>
            <a:r>
              <a:rPr lang="en-US" dirty="0"/>
              <a:t>=</a:t>
            </a:r>
            <a:r>
              <a:rPr lang="en-US" dirty="0" err="1"/>
              <a:t>input_data.drop</a:t>
            </a:r>
            <a:r>
              <a:rPr lang="en-US" dirty="0"/>
              <a:t>([</a:t>
            </a:r>
            <a:r>
              <a:rPr lang="en-US" dirty="0" err="1"/>
              <a:t>dependent_col</a:t>
            </a:r>
            <a:r>
              <a:rPr lang="en-US" dirty="0"/>
              <a:t>],axis=1)</a:t>
            </a:r>
          </a:p>
          <a:p>
            <a:r>
              <a:rPr lang="en-US" dirty="0"/>
              <a:t>    </a:t>
            </a:r>
            <a:r>
              <a:rPr lang="en-US" dirty="0" err="1"/>
              <a:t>xvar_names</a:t>
            </a:r>
            <a:r>
              <a:rPr lang="en-US" dirty="0"/>
              <a:t>=</a:t>
            </a:r>
            <a:r>
              <a:rPr lang="en-US" dirty="0" err="1"/>
              <a:t>x_var.columns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range(0,len(</a:t>
            </a:r>
            <a:r>
              <a:rPr lang="en-US" dirty="0" err="1"/>
              <a:t>xvar_names</a:t>
            </a:r>
            <a:r>
              <a:rPr lang="en-US" dirty="0"/>
              <a:t>)):</a:t>
            </a:r>
          </a:p>
          <a:p>
            <a:r>
              <a:rPr lang="en-US" dirty="0"/>
              <a:t>        y=</a:t>
            </a:r>
            <a:r>
              <a:rPr lang="en-US" dirty="0" err="1"/>
              <a:t>x_var</a:t>
            </a:r>
            <a:r>
              <a:rPr lang="en-US" dirty="0"/>
              <a:t>[</a:t>
            </a:r>
            <a:r>
              <a:rPr lang="en-US" dirty="0" err="1"/>
              <a:t>xvar_names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r>
              <a:rPr lang="en-US" dirty="0"/>
              <a:t>        x=</a:t>
            </a:r>
            <a:r>
              <a:rPr lang="en-US" dirty="0" err="1"/>
              <a:t>x_var</a:t>
            </a:r>
            <a:r>
              <a:rPr lang="en-US" dirty="0"/>
              <a:t>[</a:t>
            </a:r>
            <a:r>
              <a:rPr lang="en-US" dirty="0" err="1"/>
              <a:t>xvar_names.drop</a:t>
            </a:r>
            <a:r>
              <a:rPr lang="en-US" dirty="0"/>
              <a:t>(</a:t>
            </a:r>
            <a:r>
              <a:rPr lang="en-US" dirty="0" err="1"/>
              <a:t>xvar_names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])]</a:t>
            </a:r>
          </a:p>
          <a:p>
            <a:r>
              <a:rPr lang="en-US" dirty="0"/>
              <a:t>        </a:t>
            </a:r>
            <a:r>
              <a:rPr lang="en-US" dirty="0" err="1"/>
              <a:t>rsq</a:t>
            </a:r>
            <a:r>
              <a:rPr lang="en-US" dirty="0"/>
              <a:t>=</a:t>
            </a:r>
            <a:r>
              <a:rPr lang="en-US" dirty="0" err="1"/>
              <a:t>sm.ols</a:t>
            </a:r>
            <a:r>
              <a:rPr lang="en-US" dirty="0"/>
              <a:t>("</a:t>
            </a:r>
            <a:r>
              <a:rPr lang="en-US" dirty="0" err="1"/>
              <a:t>y~x</a:t>
            </a:r>
            <a:r>
              <a:rPr lang="en-US" dirty="0"/>
              <a:t>",</a:t>
            </a:r>
            <a:r>
              <a:rPr lang="en-US" dirty="0" err="1"/>
              <a:t>x_var</a:t>
            </a:r>
            <a:r>
              <a:rPr lang="en-US" dirty="0"/>
              <a:t>).fit().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vif</a:t>
            </a:r>
            <a:r>
              <a:rPr lang="en-US" dirty="0"/>
              <a:t>=round(1/(1-rsq),2)</a:t>
            </a:r>
          </a:p>
          <a:p>
            <a:r>
              <a:rPr lang="en-US" dirty="0"/>
              <a:t>        print(</a:t>
            </a:r>
            <a:r>
              <a:rPr lang="en-US" dirty="0" err="1"/>
              <a:t>xvar_names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],"VIF:",</a:t>
            </a:r>
            <a:r>
              <a:rPr lang="en-US" dirty="0" err="1"/>
              <a:t>vif</a:t>
            </a:r>
            <a:r>
              <a:rPr lang="en-US" dirty="0"/>
              <a:t>)</a:t>
            </a:r>
          </a:p>
          <a:p>
            <a:r>
              <a:rPr lang="en-US" dirty="0"/>
              <a:t>data1=</a:t>
            </a:r>
            <a:r>
              <a:rPr lang="en-US" dirty="0" err="1"/>
              <a:t>data.drop</a:t>
            </a:r>
            <a:r>
              <a:rPr lang="en-US" dirty="0"/>
              <a:t>(['X10'],axis=1)</a:t>
            </a:r>
          </a:p>
          <a:p>
            <a:r>
              <a:rPr lang="en-US" dirty="0"/>
              <a:t>data2=data1.drop(['X4'],axis=1)</a:t>
            </a:r>
          </a:p>
          <a:p>
            <a:r>
              <a:rPr lang="en-US" dirty="0"/>
              <a:t>data3=data2.drop(['X5'],axis=1)</a:t>
            </a:r>
          </a:p>
          <a:p>
            <a:r>
              <a:rPr lang="en-US" dirty="0"/>
              <a:t>data4=data3.drop(['X2'],axis=1)</a:t>
            </a:r>
          </a:p>
          <a:p>
            <a:endParaRPr lang="en-US" dirty="0"/>
          </a:p>
          <a:p>
            <a:r>
              <a:rPr lang="en-US" dirty="0" err="1"/>
              <a:t>vif_cal</a:t>
            </a:r>
            <a:r>
              <a:rPr lang="en-US" dirty="0"/>
              <a:t>(data4,'Y1')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30283B-3706-4B5F-A1CE-0871C2974ED4}"/>
              </a:ext>
            </a:extLst>
          </p:cNvPr>
          <p:cNvSpPr/>
          <p:nvPr/>
        </p:nvSpPr>
        <p:spPr>
          <a:xfrm>
            <a:off x="7742717" y="60733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R-squared:            0.916</a:t>
            </a:r>
          </a:p>
          <a:p>
            <a:r>
              <a:rPr lang="en-US" dirty="0"/>
              <a:t>Adj. R-squared:    0.899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8F9EC-532E-4E12-8C14-9DE53E977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61" t="68710" r="16356" b="14333"/>
          <a:stretch/>
        </p:blipFill>
        <p:spPr>
          <a:xfrm>
            <a:off x="9514688" y="4368117"/>
            <a:ext cx="1124947" cy="17543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77361E-29E7-47E8-A7D4-F54AC1444FBF}"/>
              </a:ext>
            </a:extLst>
          </p:cNvPr>
          <p:cNvSpPr/>
          <p:nvPr/>
        </p:nvSpPr>
        <p:spPr>
          <a:xfrm>
            <a:off x="10639636" y="6350358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Rmse</a:t>
            </a:r>
            <a:r>
              <a:rPr lang="en-US" dirty="0"/>
              <a:t>=0.59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78D59-F4AC-490C-B880-30E9F21E77D1}"/>
              </a:ext>
            </a:extLst>
          </p:cNvPr>
          <p:cNvSpPr/>
          <p:nvPr/>
        </p:nvSpPr>
        <p:spPr>
          <a:xfrm>
            <a:off x="6151891" y="394882"/>
            <a:ext cx="67255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x_train,x_test,y_train,y_test</a:t>
            </a:r>
            <a:r>
              <a:rPr lang="en-US" dirty="0"/>
              <a:t>=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=0.20,</a:t>
            </a:r>
          </a:p>
          <a:p>
            <a:r>
              <a:rPr lang="en-US" dirty="0" err="1"/>
              <a:t>random_state</a:t>
            </a:r>
            <a:r>
              <a:rPr lang="en-US" dirty="0"/>
              <a:t>=0)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statsmodels.formula.api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regress=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y_train,x_train</a:t>
            </a:r>
            <a:r>
              <a:rPr lang="en-US" dirty="0"/>
              <a:t>).fit()</a:t>
            </a:r>
          </a:p>
          <a:p>
            <a:r>
              <a:rPr lang="en-US" dirty="0" err="1"/>
              <a:t>regress.summary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mean_squared_error,r2_score</a:t>
            </a:r>
          </a:p>
          <a:p>
            <a:r>
              <a:rPr lang="en-US" dirty="0"/>
              <a:t>from math import sqrt</a:t>
            </a:r>
          </a:p>
          <a:p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regress.predict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print(sqrt(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y_test,y_pred</a:t>
            </a:r>
            <a:r>
              <a:rPr lang="en-US" dirty="0"/>
              <a:t>)))</a:t>
            </a:r>
          </a:p>
          <a:p>
            <a:r>
              <a:rPr lang="en-US" dirty="0"/>
              <a:t>#0.53 (Model 1)</a:t>
            </a:r>
          </a:p>
        </p:txBody>
      </p:sp>
    </p:spTree>
    <p:extLst>
      <p:ext uri="{BB962C8B-B14F-4D97-AF65-F5344CB8AC3E}">
        <p14:creationId xmlns:p14="http://schemas.microsoft.com/office/powerpoint/2010/main" val="12155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C10CE9-AA69-4ADC-944F-005D60747EB2}"/>
              </a:ext>
            </a:extLst>
          </p:cNvPr>
          <p:cNvSpPr/>
          <p:nvPr/>
        </p:nvSpPr>
        <p:spPr>
          <a:xfrm>
            <a:off x="494675" y="0"/>
            <a:ext cx="114225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OLS Regression Results                            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r>
              <a:rPr lang="en-US" dirty="0"/>
              <a:t>Dep. Variable:                      y                                            R-squared:               0.916</a:t>
            </a:r>
          </a:p>
          <a:p>
            <a:r>
              <a:rPr lang="en-US" dirty="0"/>
              <a:t>Model:                                 OLS                                        Adj. R-squared:       0.899</a:t>
            </a:r>
          </a:p>
          <a:p>
            <a:r>
              <a:rPr lang="en-US" dirty="0"/>
              <a:t>Method:                              Least Squares                       F-statistic:                54.20</a:t>
            </a:r>
          </a:p>
          <a:p>
            <a:r>
              <a:rPr lang="en-US" dirty="0"/>
              <a:t>Date:                                    Mon, 21 Oct 2019               Prob (F-statistic):    9.16e-15</a:t>
            </a:r>
          </a:p>
          <a:p>
            <a:r>
              <a:rPr lang="en-US" dirty="0"/>
              <a:t>Time:                                   15:44:01                                Log-Likelihood:       -30.907</a:t>
            </a:r>
          </a:p>
          <a:p>
            <a:r>
              <a:rPr lang="en-US" dirty="0"/>
              <a:t>No. Observations:              36                                          AIC:                            73.81</a:t>
            </a:r>
          </a:p>
          <a:p>
            <a:r>
              <a:rPr lang="en-US" dirty="0"/>
              <a:t>Df Residuals:                       30                                          BIC:                             83.32</a:t>
            </a:r>
          </a:p>
          <a:p>
            <a:r>
              <a:rPr lang="en-US" dirty="0"/>
              <a:t>Df Model:                             6                                         </a:t>
            </a:r>
          </a:p>
          <a:p>
            <a:r>
              <a:rPr lang="en-US" dirty="0"/>
              <a:t>Covariance Type:            </a:t>
            </a:r>
            <a:r>
              <a:rPr lang="en-US" dirty="0" err="1"/>
              <a:t>nonrobust</a:t>
            </a:r>
            <a:r>
              <a:rPr lang="en-US" dirty="0"/>
              <a:t>                                         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r>
              <a:rPr lang="en-US" dirty="0"/>
              <a:t>                 </a:t>
            </a:r>
            <a:r>
              <a:rPr lang="en-US" dirty="0" err="1"/>
              <a:t>coef</a:t>
            </a:r>
            <a:r>
              <a:rPr lang="en-US" dirty="0"/>
              <a:t>           std err          t          P&gt;|t|      [0.025      0.975]</a:t>
            </a:r>
          </a:p>
          <a:p>
            <a:r>
              <a:rPr lang="en-US" dirty="0"/>
              <a:t>------------------------------------------------------------------------------</a:t>
            </a:r>
          </a:p>
          <a:p>
            <a:r>
              <a:rPr lang="en-US" dirty="0"/>
              <a:t>x1            -0.3265      0.103     -3.183      0.003      -0.536      -0.117</a:t>
            </a:r>
          </a:p>
          <a:p>
            <a:r>
              <a:rPr lang="en-US" dirty="0"/>
              <a:t>x2             0.0582      0.034      1.731      0.094      -0.010       0.127</a:t>
            </a:r>
          </a:p>
          <a:p>
            <a:r>
              <a:rPr lang="en-US" dirty="0"/>
              <a:t>x3            -0.1635      0.048     -3.395      0.002      -0.262      -0.065</a:t>
            </a:r>
          </a:p>
          <a:p>
            <a:r>
              <a:rPr lang="en-US" dirty="0"/>
              <a:t>x4             0.1396      0.035      3.974      0.000       0.068       0.211</a:t>
            </a:r>
          </a:p>
          <a:p>
            <a:r>
              <a:rPr lang="en-US" dirty="0"/>
              <a:t>x5             0.0492      0.027      1.798      0.082      -0.007       0.105</a:t>
            </a:r>
          </a:p>
          <a:p>
            <a:r>
              <a:rPr lang="en-US" dirty="0"/>
              <a:t>x6             0.0747      0.066      1.126      0.269      -0.061       0.210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r>
              <a:rPr lang="en-US" dirty="0"/>
              <a:t>Omnibus:                        0.188         Durbin-Watson:                  2.109</a:t>
            </a:r>
          </a:p>
          <a:p>
            <a:r>
              <a:rPr lang="en-US" dirty="0"/>
              <a:t>Prob(Omnibus):             0.910         </a:t>
            </a:r>
            <a:r>
              <a:rPr lang="en-US" dirty="0" err="1"/>
              <a:t>Jarque-Bera</a:t>
            </a:r>
            <a:r>
              <a:rPr lang="en-US" dirty="0"/>
              <a:t> (JB):                0.073</a:t>
            </a:r>
          </a:p>
          <a:p>
            <a:r>
              <a:rPr lang="en-US" dirty="0"/>
              <a:t>Skew:                             -0.099          Prob(JB):                             0.964</a:t>
            </a:r>
          </a:p>
          <a:p>
            <a:r>
              <a:rPr lang="en-US" dirty="0"/>
              <a:t>Kurtosis:                          2.903         Cond. No.                            86.0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CA9A88-36B9-4FBC-AED0-FECBD4943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982358"/>
              </p:ext>
            </p:extLst>
          </p:nvPr>
        </p:nvGraphicFramePr>
        <p:xfrm>
          <a:off x="11002780" y="6086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02780" y="6086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45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18A482C-E9DB-42A8-9D8F-31D426B89148}"/>
              </a:ext>
            </a:extLst>
          </p:cNvPr>
          <p:cNvSpPr/>
          <p:nvPr/>
        </p:nvSpPr>
        <p:spPr>
          <a:xfrm>
            <a:off x="0" y="-14175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36" y="2007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Model I &amp; II Comparison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532A4D-72AD-4E09-8EA1-D5087CE72C5C}"/>
              </a:ext>
            </a:extLst>
          </p:cNvPr>
          <p:cNvSpPr/>
          <p:nvPr/>
        </p:nvSpPr>
        <p:spPr>
          <a:xfrm>
            <a:off x="4119417" y="1623192"/>
            <a:ext cx="1584330" cy="1584331"/>
          </a:xfrm>
          <a:custGeom>
            <a:avLst/>
            <a:gdLst>
              <a:gd name="connsiteX0" fmla="*/ 628984 w 1584330"/>
              <a:gd name="connsiteY0" fmla="*/ 0 h 1584331"/>
              <a:gd name="connsiteX1" fmla="*/ 1584330 w 1584330"/>
              <a:gd name="connsiteY1" fmla="*/ 955346 h 1584331"/>
              <a:gd name="connsiteX2" fmla="*/ 1584330 w 1584330"/>
              <a:gd name="connsiteY2" fmla="*/ 1584330 h 1584331"/>
              <a:gd name="connsiteX3" fmla="*/ 955345 w 1584330"/>
              <a:gd name="connsiteY3" fmla="*/ 1584331 h 1584331"/>
              <a:gd name="connsiteX4" fmla="*/ 0 w 1584330"/>
              <a:gd name="connsiteY4" fmla="*/ 628985 h 1584331"/>
              <a:gd name="connsiteX5" fmla="*/ 628984 w 1584330"/>
              <a:gd name="connsiteY5" fmla="*/ 0 h 15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330" h="1584331">
                <a:moveTo>
                  <a:pt x="628984" y="0"/>
                </a:moveTo>
                <a:lnTo>
                  <a:pt x="1584330" y="955346"/>
                </a:lnTo>
                <a:lnTo>
                  <a:pt x="1584330" y="1584330"/>
                </a:lnTo>
                <a:lnTo>
                  <a:pt x="955345" y="1584331"/>
                </a:lnTo>
                <a:lnTo>
                  <a:pt x="0" y="628985"/>
                </a:lnTo>
                <a:lnTo>
                  <a:pt x="62898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E8F261-14AF-4DFA-B8CF-A024658271F6}"/>
              </a:ext>
            </a:extLst>
          </p:cNvPr>
          <p:cNvSpPr/>
          <p:nvPr/>
        </p:nvSpPr>
        <p:spPr>
          <a:xfrm>
            <a:off x="6485427" y="1623193"/>
            <a:ext cx="1584330" cy="1584330"/>
          </a:xfrm>
          <a:custGeom>
            <a:avLst/>
            <a:gdLst>
              <a:gd name="connsiteX0" fmla="*/ 955345 w 1584330"/>
              <a:gd name="connsiteY0" fmla="*/ 0 h 1584330"/>
              <a:gd name="connsiteX1" fmla="*/ 1584330 w 1584330"/>
              <a:gd name="connsiteY1" fmla="*/ 628984 h 1584330"/>
              <a:gd name="connsiteX2" fmla="*/ 628985 w 1584330"/>
              <a:gd name="connsiteY2" fmla="*/ 1584330 h 1584330"/>
              <a:gd name="connsiteX3" fmla="*/ 1 w 1584330"/>
              <a:gd name="connsiteY3" fmla="*/ 1584330 h 1584330"/>
              <a:gd name="connsiteX4" fmla="*/ 0 w 1584330"/>
              <a:gd name="connsiteY4" fmla="*/ 955345 h 1584330"/>
              <a:gd name="connsiteX5" fmla="*/ 955345 w 1584330"/>
              <a:gd name="connsiteY5" fmla="*/ 0 h 15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330" h="1584330">
                <a:moveTo>
                  <a:pt x="955345" y="0"/>
                </a:moveTo>
                <a:lnTo>
                  <a:pt x="1584330" y="628984"/>
                </a:lnTo>
                <a:lnTo>
                  <a:pt x="628985" y="1584330"/>
                </a:lnTo>
                <a:lnTo>
                  <a:pt x="1" y="1584330"/>
                </a:lnTo>
                <a:lnTo>
                  <a:pt x="0" y="955345"/>
                </a:lnTo>
                <a:lnTo>
                  <a:pt x="95534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CB421DA-7BC1-4218-9585-7B6CFA6170AC}"/>
              </a:ext>
            </a:extLst>
          </p:cNvPr>
          <p:cNvSpPr/>
          <p:nvPr/>
        </p:nvSpPr>
        <p:spPr>
          <a:xfrm>
            <a:off x="4119417" y="3986378"/>
            <a:ext cx="1584330" cy="1584330"/>
          </a:xfrm>
          <a:custGeom>
            <a:avLst/>
            <a:gdLst>
              <a:gd name="connsiteX0" fmla="*/ 955345 w 1584330"/>
              <a:gd name="connsiteY0" fmla="*/ 0 h 1584330"/>
              <a:gd name="connsiteX1" fmla="*/ 1584329 w 1584330"/>
              <a:gd name="connsiteY1" fmla="*/ 0 h 1584330"/>
              <a:gd name="connsiteX2" fmla="*/ 1584330 w 1584330"/>
              <a:gd name="connsiteY2" fmla="*/ 628985 h 1584330"/>
              <a:gd name="connsiteX3" fmla="*/ 628984 w 1584330"/>
              <a:gd name="connsiteY3" fmla="*/ 1584330 h 1584330"/>
              <a:gd name="connsiteX4" fmla="*/ 0 w 1584330"/>
              <a:gd name="connsiteY4" fmla="*/ 955345 h 1584330"/>
              <a:gd name="connsiteX5" fmla="*/ 955345 w 1584330"/>
              <a:gd name="connsiteY5" fmla="*/ 0 h 15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330" h="1584330">
                <a:moveTo>
                  <a:pt x="955345" y="0"/>
                </a:moveTo>
                <a:lnTo>
                  <a:pt x="1584329" y="0"/>
                </a:lnTo>
                <a:lnTo>
                  <a:pt x="1584330" y="628985"/>
                </a:lnTo>
                <a:lnTo>
                  <a:pt x="628984" y="1584330"/>
                </a:lnTo>
                <a:lnTo>
                  <a:pt x="0" y="955345"/>
                </a:lnTo>
                <a:lnTo>
                  <a:pt x="95534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BFADC5-CD64-4584-B8CC-88BEAFF34B33}"/>
              </a:ext>
            </a:extLst>
          </p:cNvPr>
          <p:cNvSpPr/>
          <p:nvPr/>
        </p:nvSpPr>
        <p:spPr>
          <a:xfrm>
            <a:off x="6485427" y="3986378"/>
            <a:ext cx="1584330" cy="1584330"/>
          </a:xfrm>
          <a:custGeom>
            <a:avLst/>
            <a:gdLst>
              <a:gd name="connsiteX0" fmla="*/ 628985 w 1584330"/>
              <a:gd name="connsiteY0" fmla="*/ 0 h 1584330"/>
              <a:gd name="connsiteX1" fmla="*/ 1584330 w 1584330"/>
              <a:gd name="connsiteY1" fmla="*/ 955345 h 1584330"/>
              <a:gd name="connsiteX2" fmla="*/ 955345 w 1584330"/>
              <a:gd name="connsiteY2" fmla="*/ 1584330 h 1584330"/>
              <a:gd name="connsiteX3" fmla="*/ 0 w 1584330"/>
              <a:gd name="connsiteY3" fmla="*/ 628985 h 1584330"/>
              <a:gd name="connsiteX4" fmla="*/ 0 w 1584330"/>
              <a:gd name="connsiteY4" fmla="*/ 1 h 1584330"/>
              <a:gd name="connsiteX5" fmla="*/ 628985 w 1584330"/>
              <a:gd name="connsiteY5" fmla="*/ 0 h 15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330" h="1584330">
                <a:moveTo>
                  <a:pt x="628985" y="0"/>
                </a:moveTo>
                <a:lnTo>
                  <a:pt x="1584330" y="955345"/>
                </a:lnTo>
                <a:lnTo>
                  <a:pt x="955345" y="1584330"/>
                </a:lnTo>
                <a:lnTo>
                  <a:pt x="0" y="628985"/>
                </a:lnTo>
                <a:lnTo>
                  <a:pt x="0" y="1"/>
                </a:lnTo>
                <a:lnTo>
                  <a:pt x="62898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335B4E-376A-41D8-A14A-B1C27DA71EC3}"/>
              </a:ext>
            </a:extLst>
          </p:cNvPr>
          <p:cNvSpPr/>
          <p:nvPr/>
        </p:nvSpPr>
        <p:spPr>
          <a:xfrm>
            <a:off x="859436" y="1623191"/>
            <a:ext cx="3889309" cy="1252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0417D4-A94C-410B-80A2-F224186FC5DC}"/>
              </a:ext>
            </a:extLst>
          </p:cNvPr>
          <p:cNvSpPr/>
          <p:nvPr/>
        </p:nvSpPr>
        <p:spPr>
          <a:xfrm>
            <a:off x="7443255" y="1623193"/>
            <a:ext cx="3889309" cy="1252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endParaRPr lang="en-US" b="1" cap="all" noProof="1">
              <a:solidFill>
                <a:prstClr val="black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EC4AAD-1A31-42AD-8E6E-9091063C887D}"/>
              </a:ext>
            </a:extLst>
          </p:cNvPr>
          <p:cNvSpPr/>
          <p:nvPr/>
        </p:nvSpPr>
        <p:spPr>
          <a:xfrm>
            <a:off x="859436" y="4317980"/>
            <a:ext cx="3889309" cy="1252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endParaRPr lang="en-US" sz="1300" dirty="0">
              <a:solidFill>
                <a:prstClr val="black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4E97E4-4D59-430E-A249-BAAEC069B1DC}"/>
              </a:ext>
            </a:extLst>
          </p:cNvPr>
          <p:cNvSpPr/>
          <p:nvPr/>
        </p:nvSpPr>
        <p:spPr>
          <a:xfrm>
            <a:off x="7443255" y="4317980"/>
            <a:ext cx="3889309" cy="12527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7AFF1-FF88-4550-82AC-F60B3852BB75}"/>
              </a:ext>
            </a:extLst>
          </p:cNvPr>
          <p:cNvSpPr/>
          <p:nvPr/>
        </p:nvSpPr>
        <p:spPr>
          <a:xfrm>
            <a:off x="4654967" y="3335341"/>
            <a:ext cx="288207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 dirty="0"/>
              <a:t>Drug Reactivity</a:t>
            </a:r>
          </a:p>
        </p:txBody>
      </p:sp>
      <p:grpSp>
        <p:nvGrpSpPr>
          <p:cNvPr id="5" name="Graphic 72" descr="Users">
            <a:extLst>
              <a:ext uri="{FF2B5EF4-FFF2-40B4-BE49-F238E27FC236}">
                <a16:creationId xmlns:a16="http://schemas.microsoft.com/office/drawing/2014/main" id="{4722959E-A863-431D-A79A-3D934ED14199}"/>
              </a:ext>
            </a:extLst>
          </p:cNvPr>
          <p:cNvGrpSpPr/>
          <p:nvPr/>
        </p:nvGrpSpPr>
        <p:grpSpPr>
          <a:xfrm>
            <a:off x="6602860" y="2724972"/>
            <a:ext cx="483945" cy="301890"/>
            <a:chOff x="6602860" y="2724972"/>
            <a:chExt cx="483945" cy="301890"/>
          </a:xfrm>
          <a:solidFill>
            <a:srgbClr val="000000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E6FC53-254A-4F14-8947-6AE440F69123}"/>
                </a:ext>
              </a:extLst>
            </p:cNvPr>
            <p:cNvSpPr/>
            <p:nvPr/>
          </p:nvSpPr>
          <p:spPr>
            <a:xfrm>
              <a:off x="6654711" y="2724972"/>
              <a:ext cx="103702" cy="103702"/>
            </a:xfrm>
            <a:custGeom>
              <a:avLst/>
              <a:gdLst>
                <a:gd name="connsiteX0" fmla="*/ 103703 w 103702"/>
                <a:gd name="connsiteY0" fmla="*/ 51851 h 103702"/>
                <a:gd name="connsiteX1" fmla="*/ 51851 w 103702"/>
                <a:gd name="connsiteY1" fmla="*/ 103703 h 103702"/>
                <a:gd name="connsiteX2" fmla="*/ 0 w 103702"/>
                <a:gd name="connsiteY2" fmla="*/ 51851 h 103702"/>
                <a:gd name="connsiteX3" fmla="*/ 51851 w 103702"/>
                <a:gd name="connsiteY3" fmla="*/ 0 h 103702"/>
                <a:gd name="connsiteX4" fmla="*/ 103703 w 103702"/>
                <a:gd name="connsiteY4" fmla="*/ 5185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2" h="103702">
                  <a:moveTo>
                    <a:pt x="103703" y="51851"/>
                  </a:moveTo>
                  <a:cubicBezTo>
                    <a:pt x="103703" y="80488"/>
                    <a:pt x="80488" y="103703"/>
                    <a:pt x="51851" y="103703"/>
                  </a:cubicBezTo>
                  <a:cubicBezTo>
                    <a:pt x="23215" y="103703"/>
                    <a:pt x="0" y="80488"/>
                    <a:pt x="0" y="51851"/>
                  </a:cubicBezTo>
                  <a:cubicBezTo>
                    <a:pt x="0" y="23215"/>
                    <a:pt x="23215" y="0"/>
                    <a:pt x="51851" y="0"/>
                  </a:cubicBezTo>
                  <a:cubicBezTo>
                    <a:pt x="80488" y="0"/>
                    <a:pt x="103703" y="23215"/>
                    <a:pt x="103703" y="5185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67E302-00A3-4325-AB65-4D925516BA5F}"/>
                </a:ext>
              </a:extLst>
            </p:cNvPr>
            <p:cNvSpPr/>
            <p:nvPr/>
          </p:nvSpPr>
          <p:spPr>
            <a:xfrm>
              <a:off x="6931252" y="2724972"/>
              <a:ext cx="103702" cy="103702"/>
            </a:xfrm>
            <a:custGeom>
              <a:avLst/>
              <a:gdLst>
                <a:gd name="connsiteX0" fmla="*/ 103703 w 103702"/>
                <a:gd name="connsiteY0" fmla="*/ 51851 h 103702"/>
                <a:gd name="connsiteX1" fmla="*/ 51851 w 103702"/>
                <a:gd name="connsiteY1" fmla="*/ 103703 h 103702"/>
                <a:gd name="connsiteX2" fmla="*/ 0 w 103702"/>
                <a:gd name="connsiteY2" fmla="*/ 51851 h 103702"/>
                <a:gd name="connsiteX3" fmla="*/ 51851 w 103702"/>
                <a:gd name="connsiteY3" fmla="*/ 0 h 103702"/>
                <a:gd name="connsiteX4" fmla="*/ 103703 w 103702"/>
                <a:gd name="connsiteY4" fmla="*/ 5185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2" h="103702">
                  <a:moveTo>
                    <a:pt x="103703" y="51851"/>
                  </a:moveTo>
                  <a:cubicBezTo>
                    <a:pt x="103703" y="80488"/>
                    <a:pt x="80488" y="103703"/>
                    <a:pt x="51851" y="103703"/>
                  </a:cubicBezTo>
                  <a:cubicBezTo>
                    <a:pt x="23215" y="103703"/>
                    <a:pt x="0" y="80488"/>
                    <a:pt x="0" y="51851"/>
                  </a:cubicBezTo>
                  <a:cubicBezTo>
                    <a:pt x="0" y="23215"/>
                    <a:pt x="23215" y="0"/>
                    <a:pt x="51851" y="0"/>
                  </a:cubicBezTo>
                  <a:cubicBezTo>
                    <a:pt x="80488" y="0"/>
                    <a:pt x="103703" y="23215"/>
                    <a:pt x="103703" y="5185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67AAEE-6EFD-45F4-90D2-1E9C9E84855D}"/>
                </a:ext>
              </a:extLst>
            </p:cNvPr>
            <p:cNvSpPr/>
            <p:nvPr/>
          </p:nvSpPr>
          <p:spPr>
            <a:xfrm>
              <a:off x="6741130" y="2923159"/>
              <a:ext cx="207405" cy="103702"/>
            </a:xfrm>
            <a:custGeom>
              <a:avLst/>
              <a:gdLst>
                <a:gd name="connsiteX0" fmla="*/ 207405 w 207405"/>
                <a:gd name="connsiteY0" fmla="*/ 103703 h 103702"/>
                <a:gd name="connsiteX1" fmla="*/ 207405 w 207405"/>
                <a:gd name="connsiteY1" fmla="*/ 51851 h 103702"/>
                <a:gd name="connsiteX2" fmla="*/ 197035 w 207405"/>
                <a:gd name="connsiteY2" fmla="*/ 31111 h 103702"/>
                <a:gd name="connsiteX3" fmla="*/ 146336 w 207405"/>
                <a:gd name="connsiteY3" fmla="*/ 6914 h 103702"/>
                <a:gd name="connsiteX4" fmla="*/ 103703 w 207405"/>
                <a:gd name="connsiteY4" fmla="*/ 0 h 103702"/>
                <a:gd name="connsiteX5" fmla="*/ 61069 w 207405"/>
                <a:gd name="connsiteY5" fmla="*/ 6914 h 103702"/>
                <a:gd name="connsiteX6" fmla="*/ 10370 w 207405"/>
                <a:gd name="connsiteY6" fmla="*/ 31111 h 103702"/>
                <a:gd name="connsiteX7" fmla="*/ 0 w 207405"/>
                <a:gd name="connsiteY7" fmla="*/ 51851 h 103702"/>
                <a:gd name="connsiteX8" fmla="*/ 0 w 207405"/>
                <a:gd name="connsiteY8" fmla="*/ 103703 h 103702"/>
                <a:gd name="connsiteX9" fmla="*/ 207405 w 207405"/>
                <a:gd name="connsiteY9" fmla="*/ 103703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05" h="103702">
                  <a:moveTo>
                    <a:pt x="207405" y="103703"/>
                  </a:moveTo>
                  <a:lnTo>
                    <a:pt x="207405" y="51851"/>
                  </a:lnTo>
                  <a:cubicBezTo>
                    <a:pt x="207405" y="43786"/>
                    <a:pt x="203949" y="35720"/>
                    <a:pt x="197035" y="31111"/>
                  </a:cubicBezTo>
                  <a:cubicBezTo>
                    <a:pt x="183208" y="19588"/>
                    <a:pt x="164772" y="11523"/>
                    <a:pt x="146336" y="6914"/>
                  </a:cubicBezTo>
                  <a:cubicBezTo>
                    <a:pt x="133661" y="3457"/>
                    <a:pt x="118682" y="0"/>
                    <a:pt x="103703" y="0"/>
                  </a:cubicBezTo>
                  <a:cubicBezTo>
                    <a:pt x="89876" y="0"/>
                    <a:pt x="74896" y="2304"/>
                    <a:pt x="61069" y="6914"/>
                  </a:cubicBezTo>
                  <a:cubicBezTo>
                    <a:pt x="42633" y="11523"/>
                    <a:pt x="25350" y="20741"/>
                    <a:pt x="10370" y="31111"/>
                  </a:cubicBezTo>
                  <a:cubicBezTo>
                    <a:pt x="3457" y="36872"/>
                    <a:pt x="0" y="43786"/>
                    <a:pt x="0" y="51851"/>
                  </a:cubicBezTo>
                  <a:lnTo>
                    <a:pt x="0" y="103703"/>
                  </a:lnTo>
                  <a:lnTo>
                    <a:pt x="207405" y="103703"/>
                  </a:ln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310983-A190-45F1-BED6-F3C191CE57E5}"/>
                </a:ext>
              </a:extLst>
            </p:cNvPr>
            <p:cNvSpPr/>
            <p:nvPr/>
          </p:nvSpPr>
          <p:spPr>
            <a:xfrm>
              <a:off x="6792982" y="2805630"/>
              <a:ext cx="103702" cy="103702"/>
            </a:xfrm>
            <a:custGeom>
              <a:avLst/>
              <a:gdLst>
                <a:gd name="connsiteX0" fmla="*/ 103703 w 103702"/>
                <a:gd name="connsiteY0" fmla="*/ 51851 h 103702"/>
                <a:gd name="connsiteX1" fmla="*/ 51851 w 103702"/>
                <a:gd name="connsiteY1" fmla="*/ 103703 h 103702"/>
                <a:gd name="connsiteX2" fmla="*/ 0 w 103702"/>
                <a:gd name="connsiteY2" fmla="*/ 51851 h 103702"/>
                <a:gd name="connsiteX3" fmla="*/ 51851 w 103702"/>
                <a:gd name="connsiteY3" fmla="*/ 0 h 103702"/>
                <a:gd name="connsiteX4" fmla="*/ 103703 w 103702"/>
                <a:gd name="connsiteY4" fmla="*/ 5185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2" h="103702">
                  <a:moveTo>
                    <a:pt x="103703" y="51851"/>
                  </a:moveTo>
                  <a:cubicBezTo>
                    <a:pt x="103703" y="80488"/>
                    <a:pt x="80488" y="103703"/>
                    <a:pt x="51851" y="103703"/>
                  </a:cubicBezTo>
                  <a:cubicBezTo>
                    <a:pt x="23215" y="103703"/>
                    <a:pt x="0" y="80488"/>
                    <a:pt x="0" y="51851"/>
                  </a:cubicBezTo>
                  <a:cubicBezTo>
                    <a:pt x="0" y="23215"/>
                    <a:pt x="23215" y="0"/>
                    <a:pt x="51851" y="0"/>
                  </a:cubicBezTo>
                  <a:cubicBezTo>
                    <a:pt x="80488" y="0"/>
                    <a:pt x="103703" y="23215"/>
                    <a:pt x="103703" y="5185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7FE1109-21B1-4F85-BB18-1FB0DD47E167}"/>
                </a:ext>
              </a:extLst>
            </p:cNvPr>
            <p:cNvSpPr/>
            <p:nvPr/>
          </p:nvSpPr>
          <p:spPr>
            <a:xfrm>
              <a:off x="6898989" y="2842502"/>
              <a:ext cx="187817" cy="103702"/>
            </a:xfrm>
            <a:custGeom>
              <a:avLst/>
              <a:gdLst>
                <a:gd name="connsiteX0" fmla="*/ 177447 w 187817"/>
                <a:gd name="connsiteY0" fmla="*/ 31111 h 103702"/>
                <a:gd name="connsiteX1" fmla="*/ 126748 w 187817"/>
                <a:gd name="connsiteY1" fmla="*/ 6914 h 103702"/>
                <a:gd name="connsiteX2" fmla="*/ 84114 w 187817"/>
                <a:gd name="connsiteY2" fmla="*/ 0 h 103702"/>
                <a:gd name="connsiteX3" fmla="*/ 41481 w 187817"/>
                <a:gd name="connsiteY3" fmla="*/ 6914 h 103702"/>
                <a:gd name="connsiteX4" fmla="*/ 20741 w 187817"/>
                <a:gd name="connsiteY4" fmla="*/ 14979 h 103702"/>
                <a:gd name="connsiteX5" fmla="*/ 20741 w 187817"/>
                <a:gd name="connsiteY5" fmla="*/ 16132 h 103702"/>
                <a:gd name="connsiteX6" fmla="*/ 0 w 187817"/>
                <a:gd name="connsiteY6" fmla="*/ 66831 h 103702"/>
                <a:gd name="connsiteX7" fmla="*/ 53004 w 187817"/>
                <a:gd name="connsiteY7" fmla="*/ 93332 h 103702"/>
                <a:gd name="connsiteX8" fmla="*/ 62222 w 187817"/>
                <a:gd name="connsiteY8" fmla="*/ 103703 h 103702"/>
                <a:gd name="connsiteX9" fmla="*/ 187817 w 187817"/>
                <a:gd name="connsiteY9" fmla="*/ 103703 h 103702"/>
                <a:gd name="connsiteX10" fmla="*/ 187817 w 187817"/>
                <a:gd name="connsiteY10" fmla="*/ 51851 h 103702"/>
                <a:gd name="connsiteX11" fmla="*/ 177447 w 187817"/>
                <a:gd name="connsiteY11" fmla="*/ 3111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17" h="103702">
                  <a:moveTo>
                    <a:pt x="177447" y="31111"/>
                  </a:moveTo>
                  <a:cubicBezTo>
                    <a:pt x="163620" y="19588"/>
                    <a:pt x="145184" y="11523"/>
                    <a:pt x="126748" y="6914"/>
                  </a:cubicBezTo>
                  <a:cubicBezTo>
                    <a:pt x="114073" y="3457"/>
                    <a:pt x="99094" y="0"/>
                    <a:pt x="84114" y="0"/>
                  </a:cubicBezTo>
                  <a:cubicBezTo>
                    <a:pt x="70287" y="0"/>
                    <a:pt x="55308" y="2304"/>
                    <a:pt x="41481" y="6914"/>
                  </a:cubicBezTo>
                  <a:cubicBezTo>
                    <a:pt x="34568" y="9218"/>
                    <a:pt x="27654" y="11523"/>
                    <a:pt x="20741" y="14979"/>
                  </a:cubicBezTo>
                  <a:lnTo>
                    <a:pt x="20741" y="16132"/>
                  </a:lnTo>
                  <a:cubicBezTo>
                    <a:pt x="20741" y="35720"/>
                    <a:pt x="12675" y="54156"/>
                    <a:pt x="0" y="66831"/>
                  </a:cubicBezTo>
                  <a:cubicBezTo>
                    <a:pt x="21893" y="73744"/>
                    <a:pt x="39177" y="82962"/>
                    <a:pt x="53004" y="93332"/>
                  </a:cubicBezTo>
                  <a:cubicBezTo>
                    <a:pt x="56460" y="96789"/>
                    <a:pt x="59917" y="99094"/>
                    <a:pt x="62222" y="103703"/>
                  </a:cubicBezTo>
                  <a:lnTo>
                    <a:pt x="187817" y="103703"/>
                  </a:lnTo>
                  <a:lnTo>
                    <a:pt x="187817" y="51851"/>
                  </a:lnTo>
                  <a:cubicBezTo>
                    <a:pt x="187817" y="43786"/>
                    <a:pt x="184360" y="35720"/>
                    <a:pt x="177447" y="3111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DBB604-21D6-4D32-8992-061DB8C6F02B}"/>
                </a:ext>
              </a:extLst>
            </p:cNvPr>
            <p:cNvSpPr/>
            <p:nvPr/>
          </p:nvSpPr>
          <p:spPr>
            <a:xfrm>
              <a:off x="6602860" y="2842502"/>
              <a:ext cx="187817" cy="103702"/>
            </a:xfrm>
            <a:custGeom>
              <a:avLst/>
              <a:gdLst>
                <a:gd name="connsiteX0" fmla="*/ 134813 w 187817"/>
                <a:gd name="connsiteY0" fmla="*/ 93332 h 103702"/>
                <a:gd name="connsiteX1" fmla="*/ 134813 w 187817"/>
                <a:gd name="connsiteY1" fmla="*/ 93332 h 103702"/>
                <a:gd name="connsiteX2" fmla="*/ 187817 w 187817"/>
                <a:gd name="connsiteY2" fmla="*/ 66831 h 103702"/>
                <a:gd name="connsiteX3" fmla="*/ 167077 w 187817"/>
                <a:gd name="connsiteY3" fmla="*/ 16132 h 103702"/>
                <a:gd name="connsiteX4" fmla="*/ 167077 w 187817"/>
                <a:gd name="connsiteY4" fmla="*/ 13827 h 103702"/>
                <a:gd name="connsiteX5" fmla="*/ 146336 w 187817"/>
                <a:gd name="connsiteY5" fmla="*/ 6914 h 103702"/>
                <a:gd name="connsiteX6" fmla="*/ 103703 w 187817"/>
                <a:gd name="connsiteY6" fmla="*/ 0 h 103702"/>
                <a:gd name="connsiteX7" fmla="*/ 61069 w 187817"/>
                <a:gd name="connsiteY7" fmla="*/ 6914 h 103702"/>
                <a:gd name="connsiteX8" fmla="*/ 10370 w 187817"/>
                <a:gd name="connsiteY8" fmla="*/ 31111 h 103702"/>
                <a:gd name="connsiteX9" fmla="*/ 0 w 187817"/>
                <a:gd name="connsiteY9" fmla="*/ 51851 h 103702"/>
                <a:gd name="connsiteX10" fmla="*/ 0 w 187817"/>
                <a:gd name="connsiteY10" fmla="*/ 103703 h 103702"/>
                <a:gd name="connsiteX11" fmla="*/ 124443 w 187817"/>
                <a:gd name="connsiteY11" fmla="*/ 103703 h 103702"/>
                <a:gd name="connsiteX12" fmla="*/ 134813 w 187817"/>
                <a:gd name="connsiteY12" fmla="*/ 93332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817" h="103702">
                  <a:moveTo>
                    <a:pt x="134813" y="93332"/>
                  </a:moveTo>
                  <a:lnTo>
                    <a:pt x="134813" y="93332"/>
                  </a:lnTo>
                  <a:cubicBezTo>
                    <a:pt x="150945" y="81810"/>
                    <a:pt x="169381" y="72592"/>
                    <a:pt x="187817" y="66831"/>
                  </a:cubicBezTo>
                  <a:cubicBezTo>
                    <a:pt x="175142" y="53004"/>
                    <a:pt x="167077" y="35720"/>
                    <a:pt x="167077" y="16132"/>
                  </a:cubicBezTo>
                  <a:cubicBezTo>
                    <a:pt x="167077" y="14979"/>
                    <a:pt x="167077" y="14979"/>
                    <a:pt x="167077" y="13827"/>
                  </a:cubicBezTo>
                  <a:cubicBezTo>
                    <a:pt x="160163" y="11523"/>
                    <a:pt x="153250" y="8066"/>
                    <a:pt x="146336" y="6914"/>
                  </a:cubicBezTo>
                  <a:cubicBezTo>
                    <a:pt x="133661" y="3457"/>
                    <a:pt x="118682" y="0"/>
                    <a:pt x="103703" y="0"/>
                  </a:cubicBezTo>
                  <a:cubicBezTo>
                    <a:pt x="89876" y="0"/>
                    <a:pt x="74896" y="2304"/>
                    <a:pt x="61069" y="6914"/>
                  </a:cubicBezTo>
                  <a:cubicBezTo>
                    <a:pt x="42633" y="12675"/>
                    <a:pt x="25350" y="20741"/>
                    <a:pt x="10370" y="31111"/>
                  </a:cubicBezTo>
                  <a:cubicBezTo>
                    <a:pt x="3457" y="35720"/>
                    <a:pt x="0" y="43786"/>
                    <a:pt x="0" y="51851"/>
                  </a:cubicBezTo>
                  <a:lnTo>
                    <a:pt x="0" y="103703"/>
                  </a:lnTo>
                  <a:lnTo>
                    <a:pt x="124443" y="103703"/>
                  </a:lnTo>
                  <a:cubicBezTo>
                    <a:pt x="127900" y="99094"/>
                    <a:pt x="130204" y="96789"/>
                    <a:pt x="134813" y="93332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75" descr="Rocket">
            <a:extLst>
              <a:ext uri="{FF2B5EF4-FFF2-40B4-BE49-F238E27FC236}">
                <a16:creationId xmlns:a16="http://schemas.microsoft.com/office/drawing/2014/main" id="{8403E718-55FD-4452-AB57-C98ED1C5C5F5}"/>
              </a:ext>
            </a:extLst>
          </p:cNvPr>
          <p:cNvGrpSpPr/>
          <p:nvPr/>
        </p:nvGrpSpPr>
        <p:grpSpPr>
          <a:xfrm>
            <a:off x="4865995" y="4274953"/>
            <a:ext cx="553081" cy="553081"/>
            <a:chOff x="5070625" y="2599377"/>
            <a:chExt cx="553081" cy="55308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DAEC4DA-A822-4415-ABBD-019EC8B565F9}"/>
                </a:ext>
              </a:extLst>
            </p:cNvPr>
            <p:cNvSpPr/>
            <p:nvPr/>
          </p:nvSpPr>
          <p:spPr>
            <a:xfrm>
              <a:off x="5473337" y="2644721"/>
              <a:ext cx="105696" cy="101567"/>
            </a:xfrm>
            <a:custGeom>
              <a:avLst/>
              <a:gdLst>
                <a:gd name="connsiteX0" fmla="*/ 103127 w 105696"/>
                <a:gd name="connsiteY0" fmla="*/ 3050 h 101567"/>
                <a:gd name="connsiteX1" fmla="*/ 0 w 105696"/>
                <a:gd name="connsiteY1" fmla="*/ 15725 h 101567"/>
                <a:gd name="connsiteX2" fmla="*/ 47242 w 105696"/>
                <a:gd name="connsiteY2" fmla="*/ 53173 h 101567"/>
                <a:gd name="connsiteX3" fmla="*/ 85267 w 105696"/>
                <a:gd name="connsiteY3" fmla="*/ 101567 h 101567"/>
                <a:gd name="connsiteX4" fmla="*/ 103127 w 105696"/>
                <a:gd name="connsiteY4" fmla="*/ 3050 h 10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96" h="101567">
                  <a:moveTo>
                    <a:pt x="103127" y="3050"/>
                  </a:moveTo>
                  <a:cubicBezTo>
                    <a:pt x="95061" y="-5016"/>
                    <a:pt x="43209" y="4202"/>
                    <a:pt x="0" y="15725"/>
                  </a:cubicBezTo>
                  <a:cubicBezTo>
                    <a:pt x="15555" y="24943"/>
                    <a:pt x="31687" y="37617"/>
                    <a:pt x="47242" y="53173"/>
                  </a:cubicBezTo>
                  <a:cubicBezTo>
                    <a:pt x="63374" y="69304"/>
                    <a:pt x="76049" y="85436"/>
                    <a:pt x="85267" y="101567"/>
                  </a:cubicBezTo>
                  <a:cubicBezTo>
                    <a:pt x="96789" y="57206"/>
                    <a:pt x="111768" y="11116"/>
                    <a:pt x="103127" y="3050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4BD521-D3B3-478C-AC4B-D6D2BE480CE9}"/>
                </a:ext>
              </a:extLst>
            </p:cNvPr>
            <p:cNvSpPr/>
            <p:nvPr/>
          </p:nvSpPr>
          <p:spPr>
            <a:xfrm>
              <a:off x="5115025" y="2803109"/>
              <a:ext cx="140535" cy="134418"/>
            </a:xfrm>
            <a:custGeom>
              <a:avLst/>
              <a:gdLst>
                <a:gd name="connsiteX0" fmla="*/ 140536 w 140535"/>
                <a:gd name="connsiteY0" fmla="*/ 8858 h 134418"/>
                <a:gd name="connsiteX1" fmla="*/ 120948 w 140535"/>
                <a:gd name="connsiteY1" fmla="*/ 1368 h 134418"/>
                <a:gd name="connsiteX2" fmla="*/ 97903 w 140535"/>
                <a:gd name="connsiteY2" fmla="*/ 5977 h 134418"/>
                <a:gd name="connsiteX3" fmla="*/ 6299 w 140535"/>
                <a:gd name="connsiteY3" fmla="*/ 97581 h 134418"/>
                <a:gd name="connsiteX4" fmla="*/ 25887 w 140535"/>
                <a:gd name="connsiteY4" fmla="*/ 133877 h 134418"/>
                <a:gd name="connsiteX5" fmla="*/ 102512 w 140535"/>
                <a:gd name="connsiteY5" fmla="*/ 116594 h 134418"/>
                <a:gd name="connsiteX6" fmla="*/ 140536 w 140535"/>
                <a:gd name="connsiteY6" fmla="*/ 8858 h 13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535" h="134418">
                  <a:moveTo>
                    <a:pt x="140536" y="8858"/>
                  </a:moveTo>
                  <a:lnTo>
                    <a:pt x="120948" y="1368"/>
                  </a:lnTo>
                  <a:cubicBezTo>
                    <a:pt x="112882" y="-1512"/>
                    <a:pt x="104240" y="216"/>
                    <a:pt x="97903" y="5977"/>
                  </a:cubicBezTo>
                  <a:lnTo>
                    <a:pt x="6299" y="97581"/>
                  </a:lnTo>
                  <a:cubicBezTo>
                    <a:pt x="-8681" y="112561"/>
                    <a:pt x="5146" y="138486"/>
                    <a:pt x="25887" y="133877"/>
                  </a:cubicBezTo>
                  <a:lnTo>
                    <a:pt x="102512" y="116594"/>
                  </a:lnTo>
                  <a:cubicBezTo>
                    <a:pt x="108849" y="87787"/>
                    <a:pt x="119219" y="49187"/>
                    <a:pt x="140536" y="8858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F4D4A9-4834-4C1D-A1EA-018BC127EA3B}"/>
                </a:ext>
              </a:extLst>
            </p:cNvPr>
            <p:cNvSpPr/>
            <p:nvPr/>
          </p:nvSpPr>
          <p:spPr>
            <a:xfrm>
              <a:off x="5284392" y="2962336"/>
              <a:ext cx="134684" cy="144821"/>
            </a:xfrm>
            <a:custGeom>
              <a:avLst/>
              <a:gdLst>
                <a:gd name="connsiteX0" fmla="*/ 123842 w 134684"/>
                <a:gd name="connsiteY0" fmla="*/ 0 h 144821"/>
                <a:gd name="connsiteX1" fmla="*/ 18411 w 134684"/>
                <a:gd name="connsiteY1" fmla="*/ 36872 h 144821"/>
                <a:gd name="connsiteX2" fmla="*/ 551 w 134684"/>
                <a:gd name="connsiteY2" fmla="*/ 118682 h 144821"/>
                <a:gd name="connsiteX3" fmla="*/ 36847 w 134684"/>
                <a:gd name="connsiteY3" fmla="*/ 138270 h 144821"/>
                <a:gd name="connsiteX4" fmla="*/ 128451 w 134684"/>
                <a:gd name="connsiteY4" fmla="*/ 46666 h 144821"/>
                <a:gd name="connsiteX5" fmla="*/ 133060 w 134684"/>
                <a:gd name="connsiteY5" fmla="*/ 23621 h 144821"/>
                <a:gd name="connsiteX6" fmla="*/ 123842 w 134684"/>
                <a:gd name="connsiteY6" fmla="*/ 0 h 14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84" h="144821">
                  <a:moveTo>
                    <a:pt x="123842" y="0"/>
                  </a:moveTo>
                  <a:cubicBezTo>
                    <a:pt x="85242" y="20164"/>
                    <a:pt x="48370" y="31111"/>
                    <a:pt x="18411" y="36872"/>
                  </a:cubicBezTo>
                  <a:lnTo>
                    <a:pt x="551" y="118682"/>
                  </a:lnTo>
                  <a:cubicBezTo>
                    <a:pt x="-4058" y="139422"/>
                    <a:pt x="21292" y="153826"/>
                    <a:pt x="36847" y="138270"/>
                  </a:cubicBezTo>
                  <a:lnTo>
                    <a:pt x="128451" y="46666"/>
                  </a:lnTo>
                  <a:cubicBezTo>
                    <a:pt x="134213" y="40905"/>
                    <a:pt x="136517" y="31687"/>
                    <a:pt x="133060" y="23621"/>
                  </a:cubicBezTo>
                  <a:lnTo>
                    <a:pt x="123842" y="0"/>
                  </a:ln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DC9795-E947-454A-847C-C18A7BDBBE7A}"/>
                </a:ext>
              </a:extLst>
            </p:cNvPr>
            <p:cNvSpPr/>
            <p:nvPr/>
          </p:nvSpPr>
          <p:spPr>
            <a:xfrm>
              <a:off x="5237701" y="2670816"/>
              <a:ext cx="309955" cy="309379"/>
            </a:xfrm>
            <a:custGeom>
              <a:avLst/>
              <a:gdLst>
                <a:gd name="connsiteX0" fmla="*/ 204525 w 309955"/>
                <a:gd name="connsiteY0" fmla="*/ 0 h 309379"/>
                <a:gd name="connsiteX1" fmla="*/ 94485 w 309955"/>
                <a:gd name="connsiteY1" fmla="*/ 74896 h 309379"/>
                <a:gd name="connsiteX2" fmla="*/ 0 w 309955"/>
                <a:gd name="connsiteY2" fmla="*/ 273660 h 309379"/>
                <a:gd name="connsiteX3" fmla="*/ 35720 w 309955"/>
                <a:gd name="connsiteY3" fmla="*/ 309380 h 309379"/>
                <a:gd name="connsiteX4" fmla="*/ 235059 w 309955"/>
                <a:gd name="connsiteY4" fmla="*/ 215471 h 309379"/>
                <a:gd name="connsiteX5" fmla="*/ 309956 w 309955"/>
                <a:gd name="connsiteY5" fmla="*/ 106007 h 309379"/>
                <a:gd name="connsiteX6" fmla="*/ 266170 w 309955"/>
                <a:gd name="connsiteY6" fmla="*/ 42633 h 309379"/>
                <a:gd name="connsiteX7" fmla="*/ 204525 w 309955"/>
                <a:gd name="connsiteY7" fmla="*/ 0 h 309379"/>
                <a:gd name="connsiteX8" fmla="*/ 233907 w 309955"/>
                <a:gd name="connsiteY8" fmla="*/ 124443 h 309379"/>
                <a:gd name="connsiteX9" fmla="*/ 184936 w 309955"/>
                <a:gd name="connsiteY9" fmla="*/ 124443 h 309379"/>
                <a:gd name="connsiteX10" fmla="*/ 184936 w 309955"/>
                <a:gd name="connsiteY10" fmla="*/ 75473 h 309379"/>
                <a:gd name="connsiteX11" fmla="*/ 233907 w 309955"/>
                <a:gd name="connsiteY11" fmla="*/ 75473 h 309379"/>
                <a:gd name="connsiteX12" fmla="*/ 233907 w 309955"/>
                <a:gd name="connsiteY12" fmla="*/ 124443 h 30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9955" h="309379">
                  <a:moveTo>
                    <a:pt x="204525" y="0"/>
                  </a:moveTo>
                  <a:cubicBezTo>
                    <a:pt x="170533" y="13827"/>
                    <a:pt x="131933" y="37448"/>
                    <a:pt x="94485" y="74896"/>
                  </a:cubicBezTo>
                  <a:cubicBezTo>
                    <a:pt x="25926" y="143455"/>
                    <a:pt x="5761" y="226418"/>
                    <a:pt x="0" y="273660"/>
                  </a:cubicBezTo>
                  <a:lnTo>
                    <a:pt x="35720" y="309380"/>
                  </a:lnTo>
                  <a:cubicBezTo>
                    <a:pt x="82962" y="303618"/>
                    <a:pt x="166500" y="284030"/>
                    <a:pt x="235059" y="215471"/>
                  </a:cubicBezTo>
                  <a:cubicBezTo>
                    <a:pt x="272508" y="178023"/>
                    <a:pt x="296129" y="139999"/>
                    <a:pt x="309956" y="106007"/>
                  </a:cubicBezTo>
                  <a:cubicBezTo>
                    <a:pt x="302466" y="86995"/>
                    <a:pt x="287487" y="64526"/>
                    <a:pt x="266170" y="42633"/>
                  </a:cubicBezTo>
                  <a:cubicBezTo>
                    <a:pt x="245430" y="22469"/>
                    <a:pt x="223537" y="7490"/>
                    <a:pt x="204525" y="0"/>
                  </a:cubicBezTo>
                  <a:close/>
                  <a:moveTo>
                    <a:pt x="233907" y="124443"/>
                  </a:moveTo>
                  <a:cubicBezTo>
                    <a:pt x="220656" y="137694"/>
                    <a:pt x="198763" y="137694"/>
                    <a:pt x="184936" y="124443"/>
                  </a:cubicBezTo>
                  <a:cubicBezTo>
                    <a:pt x="171686" y="111192"/>
                    <a:pt x="171686" y="89300"/>
                    <a:pt x="184936" y="75473"/>
                  </a:cubicBezTo>
                  <a:cubicBezTo>
                    <a:pt x="198187" y="62222"/>
                    <a:pt x="220080" y="62222"/>
                    <a:pt x="233907" y="75473"/>
                  </a:cubicBezTo>
                  <a:cubicBezTo>
                    <a:pt x="247158" y="89300"/>
                    <a:pt x="247158" y="111192"/>
                    <a:pt x="233907" y="124443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818F07-2584-4D45-8A38-72DCE4C3338A}"/>
                </a:ext>
              </a:extLst>
            </p:cNvPr>
            <p:cNvSpPr/>
            <p:nvPr/>
          </p:nvSpPr>
          <p:spPr>
            <a:xfrm>
              <a:off x="5169844" y="2965997"/>
              <a:ext cx="82056" cy="82226"/>
            </a:xfrm>
            <a:custGeom>
              <a:avLst/>
              <a:gdLst>
                <a:gd name="connsiteX0" fmla="*/ 67281 w 82056"/>
                <a:gd name="connsiteY0" fmla="*/ 14775 h 82226"/>
                <a:gd name="connsiteX1" fmla="*/ 40203 w 82056"/>
                <a:gd name="connsiteY1" fmla="*/ 9014 h 82226"/>
                <a:gd name="connsiteX2" fmla="*/ 1603 w 82056"/>
                <a:gd name="connsiteY2" fmla="*/ 80454 h 82226"/>
                <a:gd name="connsiteX3" fmla="*/ 73042 w 82056"/>
                <a:gd name="connsiteY3" fmla="*/ 41853 h 82226"/>
                <a:gd name="connsiteX4" fmla="*/ 67281 w 82056"/>
                <a:gd name="connsiteY4" fmla="*/ 14775 h 8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56" h="82226">
                  <a:moveTo>
                    <a:pt x="67281" y="14775"/>
                  </a:moveTo>
                  <a:cubicBezTo>
                    <a:pt x="58063" y="5557"/>
                    <a:pt x="59215" y="-9998"/>
                    <a:pt x="40203" y="9014"/>
                  </a:cubicBezTo>
                  <a:cubicBezTo>
                    <a:pt x="21191" y="28026"/>
                    <a:pt x="-7039" y="71236"/>
                    <a:pt x="1603" y="80454"/>
                  </a:cubicBezTo>
                  <a:cubicBezTo>
                    <a:pt x="10821" y="89672"/>
                    <a:pt x="54030" y="60865"/>
                    <a:pt x="73042" y="41853"/>
                  </a:cubicBezTo>
                  <a:cubicBezTo>
                    <a:pt x="92055" y="22265"/>
                    <a:pt x="76499" y="23417"/>
                    <a:pt x="67281" y="14775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C04E5-E32C-4A1F-A278-0C753A198BEA}"/>
              </a:ext>
            </a:extLst>
          </p:cNvPr>
          <p:cNvSpPr/>
          <p:nvPr/>
        </p:nvSpPr>
        <p:spPr>
          <a:xfrm>
            <a:off x="2236392" y="30696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X4 VIF: 1.84</a:t>
            </a:r>
          </a:p>
          <a:p>
            <a:r>
              <a:rPr lang="en-US" sz="1500" dirty="0"/>
              <a:t>X5 VIF: 1.83</a:t>
            </a:r>
          </a:p>
          <a:p>
            <a:r>
              <a:rPr lang="en-US" sz="1500" dirty="0"/>
              <a:t>X6 VIF: 1.09</a:t>
            </a:r>
          </a:p>
          <a:p>
            <a:r>
              <a:rPr lang="en-US" sz="1500" dirty="0"/>
              <a:t>X7 VIF: 1.11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D3ACD1-1F13-4B1E-AEEC-7BC73A4ED7DB}"/>
              </a:ext>
            </a:extLst>
          </p:cNvPr>
          <p:cNvSpPr/>
          <p:nvPr/>
        </p:nvSpPr>
        <p:spPr>
          <a:xfrm>
            <a:off x="2371076" y="19773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0.943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0.936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987E07C-3EE4-45A6-8C90-D2D144FD8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47" t="60330" r="27351" b="13933"/>
          <a:stretch/>
        </p:blipFill>
        <p:spPr>
          <a:xfrm>
            <a:off x="2371076" y="4317980"/>
            <a:ext cx="851544" cy="12527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9495BD4-0666-4B18-92E0-D27A40D86CFE}"/>
              </a:ext>
            </a:extLst>
          </p:cNvPr>
          <p:cNvSpPr/>
          <p:nvPr/>
        </p:nvSpPr>
        <p:spPr>
          <a:xfrm>
            <a:off x="9144000" y="19328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0.916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0.899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789E55-2D91-4640-BB93-B363BA8877B5}"/>
              </a:ext>
            </a:extLst>
          </p:cNvPr>
          <p:cNvSpPr/>
          <p:nvPr/>
        </p:nvSpPr>
        <p:spPr>
          <a:xfrm>
            <a:off x="9017783" y="28006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X1 VIF: 61.44</a:t>
            </a:r>
          </a:p>
          <a:p>
            <a:r>
              <a:rPr lang="en-US" sz="1600" dirty="0"/>
              <a:t>X3 VIF: 43.21</a:t>
            </a:r>
          </a:p>
          <a:p>
            <a:r>
              <a:rPr lang="en-US" sz="1600" dirty="0"/>
              <a:t>X6 VIF: 5.26</a:t>
            </a:r>
          </a:p>
          <a:p>
            <a:r>
              <a:rPr lang="en-US" sz="1600" dirty="0"/>
              <a:t>X7 VIF: 9.24</a:t>
            </a:r>
          </a:p>
          <a:p>
            <a:r>
              <a:rPr lang="en-US" sz="1600" dirty="0"/>
              <a:t>X8 VIF: 7.39</a:t>
            </a:r>
          </a:p>
          <a:p>
            <a:r>
              <a:rPr lang="en-US" sz="1600" dirty="0"/>
              <a:t>X9 VIF: 1.34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4C9B02F-7425-49C9-8956-7AE829AB5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61" t="68710" r="16356" b="14333"/>
          <a:stretch/>
        </p:blipFill>
        <p:spPr>
          <a:xfrm>
            <a:off x="9045877" y="4317980"/>
            <a:ext cx="1124947" cy="1252728"/>
          </a:xfrm>
          <a:prstGeom prst="rect">
            <a:avLst/>
          </a:prstGeom>
        </p:spPr>
      </p:pic>
      <p:grpSp>
        <p:nvGrpSpPr>
          <p:cNvPr id="45" name="Graphic 75" descr="Rocket">
            <a:extLst>
              <a:ext uri="{FF2B5EF4-FFF2-40B4-BE49-F238E27FC236}">
                <a16:creationId xmlns:a16="http://schemas.microsoft.com/office/drawing/2014/main" id="{D23245CC-65FB-4FA1-8767-4D9A65618E80}"/>
              </a:ext>
            </a:extLst>
          </p:cNvPr>
          <p:cNvGrpSpPr/>
          <p:nvPr/>
        </p:nvGrpSpPr>
        <p:grpSpPr>
          <a:xfrm rot="5116383">
            <a:off x="4987062" y="2456338"/>
            <a:ext cx="553081" cy="553081"/>
            <a:chOff x="5070625" y="2599377"/>
            <a:chExt cx="553081" cy="553081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4D04CB6-7B1B-439F-A9CA-643C88472114}"/>
                </a:ext>
              </a:extLst>
            </p:cNvPr>
            <p:cNvSpPr/>
            <p:nvPr/>
          </p:nvSpPr>
          <p:spPr>
            <a:xfrm>
              <a:off x="5473337" y="2644721"/>
              <a:ext cx="105696" cy="101567"/>
            </a:xfrm>
            <a:custGeom>
              <a:avLst/>
              <a:gdLst>
                <a:gd name="connsiteX0" fmla="*/ 103127 w 105696"/>
                <a:gd name="connsiteY0" fmla="*/ 3050 h 101567"/>
                <a:gd name="connsiteX1" fmla="*/ 0 w 105696"/>
                <a:gd name="connsiteY1" fmla="*/ 15725 h 101567"/>
                <a:gd name="connsiteX2" fmla="*/ 47242 w 105696"/>
                <a:gd name="connsiteY2" fmla="*/ 53173 h 101567"/>
                <a:gd name="connsiteX3" fmla="*/ 85267 w 105696"/>
                <a:gd name="connsiteY3" fmla="*/ 101567 h 101567"/>
                <a:gd name="connsiteX4" fmla="*/ 103127 w 105696"/>
                <a:gd name="connsiteY4" fmla="*/ 3050 h 10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96" h="101567">
                  <a:moveTo>
                    <a:pt x="103127" y="3050"/>
                  </a:moveTo>
                  <a:cubicBezTo>
                    <a:pt x="95061" y="-5016"/>
                    <a:pt x="43209" y="4202"/>
                    <a:pt x="0" y="15725"/>
                  </a:cubicBezTo>
                  <a:cubicBezTo>
                    <a:pt x="15555" y="24943"/>
                    <a:pt x="31687" y="37617"/>
                    <a:pt x="47242" y="53173"/>
                  </a:cubicBezTo>
                  <a:cubicBezTo>
                    <a:pt x="63374" y="69304"/>
                    <a:pt x="76049" y="85436"/>
                    <a:pt x="85267" y="101567"/>
                  </a:cubicBezTo>
                  <a:cubicBezTo>
                    <a:pt x="96789" y="57206"/>
                    <a:pt x="111768" y="11116"/>
                    <a:pt x="103127" y="3050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E95F09D-3A6A-4E0B-91D0-C6AE9CB35CB2}"/>
                </a:ext>
              </a:extLst>
            </p:cNvPr>
            <p:cNvSpPr/>
            <p:nvPr/>
          </p:nvSpPr>
          <p:spPr>
            <a:xfrm>
              <a:off x="5115025" y="2803109"/>
              <a:ext cx="140535" cy="134418"/>
            </a:xfrm>
            <a:custGeom>
              <a:avLst/>
              <a:gdLst>
                <a:gd name="connsiteX0" fmla="*/ 140536 w 140535"/>
                <a:gd name="connsiteY0" fmla="*/ 8858 h 134418"/>
                <a:gd name="connsiteX1" fmla="*/ 120948 w 140535"/>
                <a:gd name="connsiteY1" fmla="*/ 1368 h 134418"/>
                <a:gd name="connsiteX2" fmla="*/ 97903 w 140535"/>
                <a:gd name="connsiteY2" fmla="*/ 5977 h 134418"/>
                <a:gd name="connsiteX3" fmla="*/ 6299 w 140535"/>
                <a:gd name="connsiteY3" fmla="*/ 97581 h 134418"/>
                <a:gd name="connsiteX4" fmla="*/ 25887 w 140535"/>
                <a:gd name="connsiteY4" fmla="*/ 133877 h 134418"/>
                <a:gd name="connsiteX5" fmla="*/ 102512 w 140535"/>
                <a:gd name="connsiteY5" fmla="*/ 116594 h 134418"/>
                <a:gd name="connsiteX6" fmla="*/ 140536 w 140535"/>
                <a:gd name="connsiteY6" fmla="*/ 8858 h 13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535" h="134418">
                  <a:moveTo>
                    <a:pt x="140536" y="8858"/>
                  </a:moveTo>
                  <a:lnTo>
                    <a:pt x="120948" y="1368"/>
                  </a:lnTo>
                  <a:cubicBezTo>
                    <a:pt x="112882" y="-1512"/>
                    <a:pt x="104240" y="216"/>
                    <a:pt x="97903" y="5977"/>
                  </a:cubicBezTo>
                  <a:lnTo>
                    <a:pt x="6299" y="97581"/>
                  </a:lnTo>
                  <a:cubicBezTo>
                    <a:pt x="-8681" y="112561"/>
                    <a:pt x="5146" y="138486"/>
                    <a:pt x="25887" y="133877"/>
                  </a:cubicBezTo>
                  <a:lnTo>
                    <a:pt x="102512" y="116594"/>
                  </a:lnTo>
                  <a:cubicBezTo>
                    <a:pt x="108849" y="87787"/>
                    <a:pt x="119219" y="49187"/>
                    <a:pt x="140536" y="8858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FB11B3-7623-4396-BC36-DBD4D5ADC07A}"/>
                </a:ext>
              </a:extLst>
            </p:cNvPr>
            <p:cNvSpPr/>
            <p:nvPr/>
          </p:nvSpPr>
          <p:spPr>
            <a:xfrm>
              <a:off x="5284392" y="2962336"/>
              <a:ext cx="134684" cy="144821"/>
            </a:xfrm>
            <a:custGeom>
              <a:avLst/>
              <a:gdLst>
                <a:gd name="connsiteX0" fmla="*/ 123842 w 134684"/>
                <a:gd name="connsiteY0" fmla="*/ 0 h 144821"/>
                <a:gd name="connsiteX1" fmla="*/ 18411 w 134684"/>
                <a:gd name="connsiteY1" fmla="*/ 36872 h 144821"/>
                <a:gd name="connsiteX2" fmla="*/ 551 w 134684"/>
                <a:gd name="connsiteY2" fmla="*/ 118682 h 144821"/>
                <a:gd name="connsiteX3" fmla="*/ 36847 w 134684"/>
                <a:gd name="connsiteY3" fmla="*/ 138270 h 144821"/>
                <a:gd name="connsiteX4" fmla="*/ 128451 w 134684"/>
                <a:gd name="connsiteY4" fmla="*/ 46666 h 144821"/>
                <a:gd name="connsiteX5" fmla="*/ 133060 w 134684"/>
                <a:gd name="connsiteY5" fmla="*/ 23621 h 144821"/>
                <a:gd name="connsiteX6" fmla="*/ 123842 w 134684"/>
                <a:gd name="connsiteY6" fmla="*/ 0 h 14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84" h="144821">
                  <a:moveTo>
                    <a:pt x="123842" y="0"/>
                  </a:moveTo>
                  <a:cubicBezTo>
                    <a:pt x="85242" y="20164"/>
                    <a:pt x="48370" y="31111"/>
                    <a:pt x="18411" y="36872"/>
                  </a:cubicBezTo>
                  <a:lnTo>
                    <a:pt x="551" y="118682"/>
                  </a:lnTo>
                  <a:cubicBezTo>
                    <a:pt x="-4058" y="139422"/>
                    <a:pt x="21292" y="153826"/>
                    <a:pt x="36847" y="138270"/>
                  </a:cubicBezTo>
                  <a:lnTo>
                    <a:pt x="128451" y="46666"/>
                  </a:lnTo>
                  <a:cubicBezTo>
                    <a:pt x="134213" y="40905"/>
                    <a:pt x="136517" y="31687"/>
                    <a:pt x="133060" y="23621"/>
                  </a:cubicBezTo>
                  <a:lnTo>
                    <a:pt x="123842" y="0"/>
                  </a:ln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064F7C0-DB65-41BC-91AF-CABC46EA81AB}"/>
                </a:ext>
              </a:extLst>
            </p:cNvPr>
            <p:cNvSpPr/>
            <p:nvPr/>
          </p:nvSpPr>
          <p:spPr>
            <a:xfrm>
              <a:off x="5237701" y="2670816"/>
              <a:ext cx="309955" cy="309379"/>
            </a:xfrm>
            <a:custGeom>
              <a:avLst/>
              <a:gdLst>
                <a:gd name="connsiteX0" fmla="*/ 204525 w 309955"/>
                <a:gd name="connsiteY0" fmla="*/ 0 h 309379"/>
                <a:gd name="connsiteX1" fmla="*/ 94485 w 309955"/>
                <a:gd name="connsiteY1" fmla="*/ 74896 h 309379"/>
                <a:gd name="connsiteX2" fmla="*/ 0 w 309955"/>
                <a:gd name="connsiteY2" fmla="*/ 273660 h 309379"/>
                <a:gd name="connsiteX3" fmla="*/ 35720 w 309955"/>
                <a:gd name="connsiteY3" fmla="*/ 309380 h 309379"/>
                <a:gd name="connsiteX4" fmla="*/ 235059 w 309955"/>
                <a:gd name="connsiteY4" fmla="*/ 215471 h 309379"/>
                <a:gd name="connsiteX5" fmla="*/ 309956 w 309955"/>
                <a:gd name="connsiteY5" fmla="*/ 106007 h 309379"/>
                <a:gd name="connsiteX6" fmla="*/ 266170 w 309955"/>
                <a:gd name="connsiteY6" fmla="*/ 42633 h 309379"/>
                <a:gd name="connsiteX7" fmla="*/ 204525 w 309955"/>
                <a:gd name="connsiteY7" fmla="*/ 0 h 309379"/>
                <a:gd name="connsiteX8" fmla="*/ 233907 w 309955"/>
                <a:gd name="connsiteY8" fmla="*/ 124443 h 309379"/>
                <a:gd name="connsiteX9" fmla="*/ 184936 w 309955"/>
                <a:gd name="connsiteY9" fmla="*/ 124443 h 309379"/>
                <a:gd name="connsiteX10" fmla="*/ 184936 w 309955"/>
                <a:gd name="connsiteY10" fmla="*/ 75473 h 309379"/>
                <a:gd name="connsiteX11" fmla="*/ 233907 w 309955"/>
                <a:gd name="connsiteY11" fmla="*/ 75473 h 309379"/>
                <a:gd name="connsiteX12" fmla="*/ 233907 w 309955"/>
                <a:gd name="connsiteY12" fmla="*/ 124443 h 30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9955" h="309379">
                  <a:moveTo>
                    <a:pt x="204525" y="0"/>
                  </a:moveTo>
                  <a:cubicBezTo>
                    <a:pt x="170533" y="13827"/>
                    <a:pt x="131933" y="37448"/>
                    <a:pt x="94485" y="74896"/>
                  </a:cubicBezTo>
                  <a:cubicBezTo>
                    <a:pt x="25926" y="143455"/>
                    <a:pt x="5761" y="226418"/>
                    <a:pt x="0" y="273660"/>
                  </a:cubicBezTo>
                  <a:lnTo>
                    <a:pt x="35720" y="309380"/>
                  </a:lnTo>
                  <a:cubicBezTo>
                    <a:pt x="82962" y="303618"/>
                    <a:pt x="166500" y="284030"/>
                    <a:pt x="235059" y="215471"/>
                  </a:cubicBezTo>
                  <a:cubicBezTo>
                    <a:pt x="272508" y="178023"/>
                    <a:pt x="296129" y="139999"/>
                    <a:pt x="309956" y="106007"/>
                  </a:cubicBezTo>
                  <a:cubicBezTo>
                    <a:pt x="302466" y="86995"/>
                    <a:pt x="287487" y="64526"/>
                    <a:pt x="266170" y="42633"/>
                  </a:cubicBezTo>
                  <a:cubicBezTo>
                    <a:pt x="245430" y="22469"/>
                    <a:pt x="223537" y="7490"/>
                    <a:pt x="204525" y="0"/>
                  </a:cubicBezTo>
                  <a:close/>
                  <a:moveTo>
                    <a:pt x="233907" y="124443"/>
                  </a:moveTo>
                  <a:cubicBezTo>
                    <a:pt x="220656" y="137694"/>
                    <a:pt x="198763" y="137694"/>
                    <a:pt x="184936" y="124443"/>
                  </a:cubicBezTo>
                  <a:cubicBezTo>
                    <a:pt x="171686" y="111192"/>
                    <a:pt x="171686" y="89300"/>
                    <a:pt x="184936" y="75473"/>
                  </a:cubicBezTo>
                  <a:cubicBezTo>
                    <a:pt x="198187" y="62222"/>
                    <a:pt x="220080" y="62222"/>
                    <a:pt x="233907" y="75473"/>
                  </a:cubicBezTo>
                  <a:cubicBezTo>
                    <a:pt x="247158" y="89300"/>
                    <a:pt x="247158" y="111192"/>
                    <a:pt x="233907" y="124443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188EC6-3E34-4806-9E4D-A66BCFA9C69C}"/>
                </a:ext>
              </a:extLst>
            </p:cNvPr>
            <p:cNvSpPr/>
            <p:nvPr/>
          </p:nvSpPr>
          <p:spPr>
            <a:xfrm>
              <a:off x="5169844" y="2965997"/>
              <a:ext cx="82056" cy="82226"/>
            </a:xfrm>
            <a:custGeom>
              <a:avLst/>
              <a:gdLst>
                <a:gd name="connsiteX0" fmla="*/ 67281 w 82056"/>
                <a:gd name="connsiteY0" fmla="*/ 14775 h 82226"/>
                <a:gd name="connsiteX1" fmla="*/ 40203 w 82056"/>
                <a:gd name="connsiteY1" fmla="*/ 9014 h 82226"/>
                <a:gd name="connsiteX2" fmla="*/ 1603 w 82056"/>
                <a:gd name="connsiteY2" fmla="*/ 80454 h 82226"/>
                <a:gd name="connsiteX3" fmla="*/ 73042 w 82056"/>
                <a:gd name="connsiteY3" fmla="*/ 41853 h 82226"/>
                <a:gd name="connsiteX4" fmla="*/ 67281 w 82056"/>
                <a:gd name="connsiteY4" fmla="*/ 14775 h 8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56" h="82226">
                  <a:moveTo>
                    <a:pt x="67281" y="14775"/>
                  </a:moveTo>
                  <a:cubicBezTo>
                    <a:pt x="58063" y="5557"/>
                    <a:pt x="59215" y="-9998"/>
                    <a:pt x="40203" y="9014"/>
                  </a:cubicBezTo>
                  <a:cubicBezTo>
                    <a:pt x="21191" y="28026"/>
                    <a:pt x="-7039" y="71236"/>
                    <a:pt x="1603" y="80454"/>
                  </a:cubicBezTo>
                  <a:cubicBezTo>
                    <a:pt x="10821" y="89672"/>
                    <a:pt x="54030" y="60865"/>
                    <a:pt x="73042" y="41853"/>
                  </a:cubicBezTo>
                  <a:cubicBezTo>
                    <a:pt x="92055" y="22265"/>
                    <a:pt x="76499" y="23417"/>
                    <a:pt x="67281" y="14775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aphic 72" descr="Users">
            <a:extLst>
              <a:ext uri="{FF2B5EF4-FFF2-40B4-BE49-F238E27FC236}">
                <a16:creationId xmlns:a16="http://schemas.microsoft.com/office/drawing/2014/main" id="{34BE90B3-5399-4271-BAB0-0CF5F5E8BAE1}"/>
              </a:ext>
            </a:extLst>
          </p:cNvPr>
          <p:cNvGrpSpPr/>
          <p:nvPr/>
        </p:nvGrpSpPr>
        <p:grpSpPr>
          <a:xfrm>
            <a:off x="6661575" y="4334605"/>
            <a:ext cx="483945" cy="301890"/>
            <a:chOff x="6602860" y="2724972"/>
            <a:chExt cx="483945" cy="301890"/>
          </a:xfrm>
          <a:solidFill>
            <a:srgbClr val="000000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64D4F6-505F-4E5E-8D5D-015BF394718B}"/>
                </a:ext>
              </a:extLst>
            </p:cNvPr>
            <p:cNvSpPr/>
            <p:nvPr/>
          </p:nvSpPr>
          <p:spPr>
            <a:xfrm>
              <a:off x="6654711" y="2724972"/>
              <a:ext cx="103702" cy="103702"/>
            </a:xfrm>
            <a:custGeom>
              <a:avLst/>
              <a:gdLst>
                <a:gd name="connsiteX0" fmla="*/ 103703 w 103702"/>
                <a:gd name="connsiteY0" fmla="*/ 51851 h 103702"/>
                <a:gd name="connsiteX1" fmla="*/ 51851 w 103702"/>
                <a:gd name="connsiteY1" fmla="*/ 103703 h 103702"/>
                <a:gd name="connsiteX2" fmla="*/ 0 w 103702"/>
                <a:gd name="connsiteY2" fmla="*/ 51851 h 103702"/>
                <a:gd name="connsiteX3" fmla="*/ 51851 w 103702"/>
                <a:gd name="connsiteY3" fmla="*/ 0 h 103702"/>
                <a:gd name="connsiteX4" fmla="*/ 103703 w 103702"/>
                <a:gd name="connsiteY4" fmla="*/ 5185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2" h="103702">
                  <a:moveTo>
                    <a:pt x="103703" y="51851"/>
                  </a:moveTo>
                  <a:cubicBezTo>
                    <a:pt x="103703" y="80488"/>
                    <a:pt x="80488" y="103703"/>
                    <a:pt x="51851" y="103703"/>
                  </a:cubicBezTo>
                  <a:cubicBezTo>
                    <a:pt x="23215" y="103703"/>
                    <a:pt x="0" y="80488"/>
                    <a:pt x="0" y="51851"/>
                  </a:cubicBezTo>
                  <a:cubicBezTo>
                    <a:pt x="0" y="23215"/>
                    <a:pt x="23215" y="0"/>
                    <a:pt x="51851" y="0"/>
                  </a:cubicBezTo>
                  <a:cubicBezTo>
                    <a:pt x="80488" y="0"/>
                    <a:pt x="103703" y="23215"/>
                    <a:pt x="103703" y="5185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EFB009E-8419-40FB-AD5A-1DB03AA06774}"/>
                </a:ext>
              </a:extLst>
            </p:cNvPr>
            <p:cNvSpPr/>
            <p:nvPr/>
          </p:nvSpPr>
          <p:spPr>
            <a:xfrm>
              <a:off x="6931252" y="2724972"/>
              <a:ext cx="103702" cy="103702"/>
            </a:xfrm>
            <a:custGeom>
              <a:avLst/>
              <a:gdLst>
                <a:gd name="connsiteX0" fmla="*/ 103703 w 103702"/>
                <a:gd name="connsiteY0" fmla="*/ 51851 h 103702"/>
                <a:gd name="connsiteX1" fmla="*/ 51851 w 103702"/>
                <a:gd name="connsiteY1" fmla="*/ 103703 h 103702"/>
                <a:gd name="connsiteX2" fmla="*/ 0 w 103702"/>
                <a:gd name="connsiteY2" fmla="*/ 51851 h 103702"/>
                <a:gd name="connsiteX3" fmla="*/ 51851 w 103702"/>
                <a:gd name="connsiteY3" fmla="*/ 0 h 103702"/>
                <a:gd name="connsiteX4" fmla="*/ 103703 w 103702"/>
                <a:gd name="connsiteY4" fmla="*/ 5185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2" h="103702">
                  <a:moveTo>
                    <a:pt x="103703" y="51851"/>
                  </a:moveTo>
                  <a:cubicBezTo>
                    <a:pt x="103703" y="80488"/>
                    <a:pt x="80488" y="103703"/>
                    <a:pt x="51851" y="103703"/>
                  </a:cubicBezTo>
                  <a:cubicBezTo>
                    <a:pt x="23215" y="103703"/>
                    <a:pt x="0" y="80488"/>
                    <a:pt x="0" y="51851"/>
                  </a:cubicBezTo>
                  <a:cubicBezTo>
                    <a:pt x="0" y="23215"/>
                    <a:pt x="23215" y="0"/>
                    <a:pt x="51851" y="0"/>
                  </a:cubicBezTo>
                  <a:cubicBezTo>
                    <a:pt x="80488" y="0"/>
                    <a:pt x="103703" y="23215"/>
                    <a:pt x="103703" y="5185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1AB1842-1B00-4235-9631-C895494EDE06}"/>
                </a:ext>
              </a:extLst>
            </p:cNvPr>
            <p:cNvSpPr/>
            <p:nvPr/>
          </p:nvSpPr>
          <p:spPr>
            <a:xfrm>
              <a:off x="6741130" y="2923159"/>
              <a:ext cx="207405" cy="103702"/>
            </a:xfrm>
            <a:custGeom>
              <a:avLst/>
              <a:gdLst>
                <a:gd name="connsiteX0" fmla="*/ 207405 w 207405"/>
                <a:gd name="connsiteY0" fmla="*/ 103703 h 103702"/>
                <a:gd name="connsiteX1" fmla="*/ 207405 w 207405"/>
                <a:gd name="connsiteY1" fmla="*/ 51851 h 103702"/>
                <a:gd name="connsiteX2" fmla="*/ 197035 w 207405"/>
                <a:gd name="connsiteY2" fmla="*/ 31111 h 103702"/>
                <a:gd name="connsiteX3" fmla="*/ 146336 w 207405"/>
                <a:gd name="connsiteY3" fmla="*/ 6914 h 103702"/>
                <a:gd name="connsiteX4" fmla="*/ 103703 w 207405"/>
                <a:gd name="connsiteY4" fmla="*/ 0 h 103702"/>
                <a:gd name="connsiteX5" fmla="*/ 61069 w 207405"/>
                <a:gd name="connsiteY5" fmla="*/ 6914 h 103702"/>
                <a:gd name="connsiteX6" fmla="*/ 10370 w 207405"/>
                <a:gd name="connsiteY6" fmla="*/ 31111 h 103702"/>
                <a:gd name="connsiteX7" fmla="*/ 0 w 207405"/>
                <a:gd name="connsiteY7" fmla="*/ 51851 h 103702"/>
                <a:gd name="connsiteX8" fmla="*/ 0 w 207405"/>
                <a:gd name="connsiteY8" fmla="*/ 103703 h 103702"/>
                <a:gd name="connsiteX9" fmla="*/ 207405 w 207405"/>
                <a:gd name="connsiteY9" fmla="*/ 103703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05" h="103702">
                  <a:moveTo>
                    <a:pt x="207405" y="103703"/>
                  </a:moveTo>
                  <a:lnTo>
                    <a:pt x="207405" y="51851"/>
                  </a:lnTo>
                  <a:cubicBezTo>
                    <a:pt x="207405" y="43786"/>
                    <a:pt x="203949" y="35720"/>
                    <a:pt x="197035" y="31111"/>
                  </a:cubicBezTo>
                  <a:cubicBezTo>
                    <a:pt x="183208" y="19588"/>
                    <a:pt x="164772" y="11523"/>
                    <a:pt x="146336" y="6914"/>
                  </a:cubicBezTo>
                  <a:cubicBezTo>
                    <a:pt x="133661" y="3457"/>
                    <a:pt x="118682" y="0"/>
                    <a:pt x="103703" y="0"/>
                  </a:cubicBezTo>
                  <a:cubicBezTo>
                    <a:pt x="89876" y="0"/>
                    <a:pt x="74896" y="2304"/>
                    <a:pt x="61069" y="6914"/>
                  </a:cubicBezTo>
                  <a:cubicBezTo>
                    <a:pt x="42633" y="11523"/>
                    <a:pt x="25350" y="20741"/>
                    <a:pt x="10370" y="31111"/>
                  </a:cubicBezTo>
                  <a:cubicBezTo>
                    <a:pt x="3457" y="36872"/>
                    <a:pt x="0" y="43786"/>
                    <a:pt x="0" y="51851"/>
                  </a:cubicBezTo>
                  <a:lnTo>
                    <a:pt x="0" y="103703"/>
                  </a:lnTo>
                  <a:lnTo>
                    <a:pt x="207405" y="103703"/>
                  </a:ln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3A55EF-4ADF-4209-95D4-84E3AD438DDC}"/>
                </a:ext>
              </a:extLst>
            </p:cNvPr>
            <p:cNvSpPr/>
            <p:nvPr/>
          </p:nvSpPr>
          <p:spPr>
            <a:xfrm>
              <a:off x="6792982" y="2805630"/>
              <a:ext cx="103702" cy="103702"/>
            </a:xfrm>
            <a:custGeom>
              <a:avLst/>
              <a:gdLst>
                <a:gd name="connsiteX0" fmla="*/ 103703 w 103702"/>
                <a:gd name="connsiteY0" fmla="*/ 51851 h 103702"/>
                <a:gd name="connsiteX1" fmla="*/ 51851 w 103702"/>
                <a:gd name="connsiteY1" fmla="*/ 103703 h 103702"/>
                <a:gd name="connsiteX2" fmla="*/ 0 w 103702"/>
                <a:gd name="connsiteY2" fmla="*/ 51851 h 103702"/>
                <a:gd name="connsiteX3" fmla="*/ 51851 w 103702"/>
                <a:gd name="connsiteY3" fmla="*/ 0 h 103702"/>
                <a:gd name="connsiteX4" fmla="*/ 103703 w 103702"/>
                <a:gd name="connsiteY4" fmla="*/ 5185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2" h="103702">
                  <a:moveTo>
                    <a:pt x="103703" y="51851"/>
                  </a:moveTo>
                  <a:cubicBezTo>
                    <a:pt x="103703" y="80488"/>
                    <a:pt x="80488" y="103703"/>
                    <a:pt x="51851" y="103703"/>
                  </a:cubicBezTo>
                  <a:cubicBezTo>
                    <a:pt x="23215" y="103703"/>
                    <a:pt x="0" y="80488"/>
                    <a:pt x="0" y="51851"/>
                  </a:cubicBezTo>
                  <a:cubicBezTo>
                    <a:pt x="0" y="23215"/>
                    <a:pt x="23215" y="0"/>
                    <a:pt x="51851" y="0"/>
                  </a:cubicBezTo>
                  <a:cubicBezTo>
                    <a:pt x="80488" y="0"/>
                    <a:pt x="103703" y="23215"/>
                    <a:pt x="103703" y="5185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B809C1-44A5-4CA5-8BBD-10305BBCB07B}"/>
                </a:ext>
              </a:extLst>
            </p:cNvPr>
            <p:cNvSpPr/>
            <p:nvPr/>
          </p:nvSpPr>
          <p:spPr>
            <a:xfrm>
              <a:off x="6898989" y="2842502"/>
              <a:ext cx="187817" cy="103702"/>
            </a:xfrm>
            <a:custGeom>
              <a:avLst/>
              <a:gdLst>
                <a:gd name="connsiteX0" fmla="*/ 177447 w 187817"/>
                <a:gd name="connsiteY0" fmla="*/ 31111 h 103702"/>
                <a:gd name="connsiteX1" fmla="*/ 126748 w 187817"/>
                <a:gd name="connsiteY1" fmla="*/ 6914 h 103702"/>
                <a:gd name="connsiteX2" fmla="*/ 84114 w 187817"/>
                <a:gd name="connsiteY2" fmla="*/ 0 h 103702"/>
                <a:gd name="connsiteX3" fmla="*/ 41481 w 187817"/>
                <a:gd name="connsiteY3" fmla="*/ 6914 h 103702"/>
                <a:gd name="connsiteX4" fmla="*/ 20741 w 187817"/>
                <a:gd name="connsiteY4" fmla="*/ 14979 h 103702"/>
                <a:gd name="connsiteX5" fmla="*/ 20741 w 187817"/>
                <a:gd name="connsiteY5" fmla="*/ 16132 h 103702"/>
                <a:gd name="connsiteX6" fmla="*/ 0 w 187817"/>
                <a:gd name="connsiteY6" fmla="*/ 66831 h 103702"/>
                <a:gd name="connsiteX7" fmla="*/ 53004 w 187817"/>
                <a:gd name="connsiteY7" fmla="*/ 93332 h 103702"/>
                <a:gd name="connsiteX8" fmla="*/ 62222 w 187817"/>
                <a:gd name="connsiteY8" fmla="*/ 103703 h 103702"/>
                <a:gd name="connsiteX9" fmla="*/ 187817 w 187817"/>
                <a:gd name="connsiteY9" fmla="*/ 103703 h 103702"/>
                <a:gd name="connsiteX10" fmla="*/ 187817 w 187817"/>
                <a:gd name="connsiteY10" fmla="*/ 51851 h 103702"/>
                <a:gd name="connsiteX11" fmla="*/ 177447 w 187817"/>
                <a:gd name="connsiteY11" fmla="*/ 31111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17" h="103702">
                  <a:moveTo>
                    <a:pt x="177447" y="31111"/>
                  </a:moveTo>
                  <a:cubicBezTo>
                    <a:pt x="163620" y="19588"/>
                    <a:pt x="145184" y="11523"/>
                    <a:pt x="126748" y="6914"/>
                  </a:cubicBezTo>
                  <a:cubicBezTo>
                    <a:pt x="114073" y="3457"/>
                    <a:pt x="99094" y="0"/>
                    <a:pt x="84114" y="0"/>
                  </a:cubicBezTo>
                  <a:cubicBezTo>
                    <a:pt x="70287" y="0"/>
                    <a:pt x="55308" y="2304"/>
                    <a:pt x="41481" y="6914"/>
                  </a:cubicBezTo>
                  <a:cubicBezTo>
                    <a:pt x="34568" y="9218"/>
                    <a:pt x="27654" y="11523"/>
                    <a:pt x="20741" y="14979"/>
                  </a:cubicBezTo>
                  <a:lnTo>
                    <a:pt x="20741" y="16132"/>
                  </a:lnTo>
                  <a:cubicBezTo>
                    <a:pt x="20741" y="35720"/>
                    <a:pt x="12675" y="54156"/>
                    <a:pt x="0" y="66831"/>
                  </a:cubicBezTo>
                  <a:cubicBezTo>
                    <a:pt x="21893" y="73744"/>
                    <a:pt x="39177" y="82962"/>
                    <a:pt x="53004" y="93332"/>
                  </a:cubicBezTo>
                  <a:cubicBezTo>
                    <a:pt x="56460" y="96789"/>
                    <a:pt x="59917" y="99094"/>
                    <a:pt x="62222" y="103703"/>
                  </a:cubicBezTo>
                  <a:lnTo>
                    <a:pt x="187817" y="103703"/>
                  </a:lnTo>
                  <a:lnTo>
                    <a:pt x="187817" y="51851"/>
                  </a:lnTo>
                  <a:cubicBezTo>
                    <a:pt x="187817" y="43786"/>
                    <a:pt x="184360" y="35720"/>
                    <a:pt x="177447" y="31111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209D745-5EEC-40EC-8A04-BDE88D79DF22}"/>
                </a:ext>
              </a:extLst>
            </p:cNvPr>
            <p:cNvSpPr/>
            <p:nvPr/>
          </p:nvSpPr>
          <p:spPr>
            <a:xfrm>
              <a:off x="6602860" y="2842502"/>
              <a:ext cx="187817" cy="103702"/>
            </a:xfrm>
            <a:custGeom>
              <a:avLst/>
              <a:gdLst>
                <a:gd name="connsiteX0" fmla="*/ 134813 w 187817"/>
                <a:gd name="connsiteY0" fmla="*/ 93332 h 103702"/>
                <a:gd name="connsiteX1" fmla="*/ 134813 w 187817"/>
                <a:gd name="connsiteY1" fmla="*/ 93332 h 103702"/>
                <a:gd name="connsiteX2" fmla="*/ 187817 w 187817"/>
                <a:gd name="connsiteY2" fmla="*/ 66831 h 103702"/>
                <a:gd name="connsiteX3" fmla="*/ 167077 w 187817"/>
                <a:gd name="connsiteY3" fmla="*/ 16132 h 103702"/>
                <a:gd name="connsiteX4" fmla="*/ 167077 w 187817"/>
                <a:gd name="connsiteY4" fmla="*/ 13827 h 103702"/>
                <a:gd name="connsiteX5" fmla="*/ 146336 w 187817"/>
                <a:gd name="connsiteY5" fmla="*/ 6914 h 103702"/>
                <a:gd name="connsiteX6" fmla="*/ 103703 w 187817"/>
                <a:gd name="connsiteY6" fmla="*/ 0 h 103702"/>
                <a:gd name="connsiteX7" fmla="*/ 61069 w 187817"/>
                <a:gd name="connsiteY7" fmla="*/ 6914 h 103702"/>
                <a:gd name="connsiteX8" fmla="*/ 10370 w 187817"/>
                <a:gd name="connsiteY8" fmla="*/ 31111 h 103702"/>
                <a:gd name="connsiteX9" fmla="*/ 0 w 187817"/>
                <a:gd name="connsiteY9" fmla="*/ 51851 h 103702"/>
                <a:gd name="connsiteX10" fmla="*/ 0 w 187817"/>
                <a:gd name="connsiteY10" fmla="*/ 103703 h 103702"/>
                <a:gd name="connsiteX11" fmla="*/ 124443 w 187817"/>
                <a:gd name="connsiteY11" fmla="*/ 103703 h 103702"/>
                <a:gd name="connsiteX12" fmla="*/ 134813 w 187817"/>
                <a:gd name="connsiteY12" fmla="*/ 93332 h 10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817" h="103702">
                  <a:moveTo>
                    <a:pt x="134813" y="93332"/>
                  </a:moveTo>
                  <a:lnTo>
                    <a:pt x="134813" y="93332"/>
                  </a:lnTo>
                  <a:cubicBezTo>
                    <a:pt x="150945" y="81810"/>
                    <a:pt x="169381" y="72592"/>
                    <a:pt x="187817" y="66831"/>
                  </a:cubicBezTo>
                  <a:cubicBezTo>
                    <a:pt x="175142" y="53004"/>
                    <a:pt x="167077" y="35720"/>
                    <a:pt x="167077" y="16132"/>
                  </a:cubicBezTo>
                  <a:cubicBezTo>
                    <a:pt x="167077" y="14979"/>
                    <a:pt x="167077" y="14979"/>
                    <a:pt x="167077" y="13827"/>
                  </a:cubicBezTo>
                  <a:cubicBezTo>
                    <a:pt x="160163" y="11523"/>
                    <a:pt x="153250" y="8066"/>
                    <a:pt x="146336" y="6914"/>
                  </a:cubicBezTo>
                  <a:cubicBezTo>
                    <a:pt x="133661" y="3457"/>
                    <a:pt x="118682" y="0"/>
                    <a:pt x="103703" y="0"/>
                  </a:cubicBezTo>
                  <a:cubicBezTo>
                    <a:pt x="89876" y="0"/>
                    <a:pt x="74896" y="2304"/>
                    <a:pt x="61069" y="6914"/>
                  </a:cubicBezTo>
                  <a:cubicBezTo>
                    <a:pt x="42633" y="12675"/>
                    <a:pt x="25350" y="20741"/>
                    <a:pt x="10370" y="31111"/>
                  </a:cubicBezTo>
                  <a:cubicBezTo>
                    <a:pt x="3457" y="35720"/>
                    <a:pt x="0" y="43786"/>
                    <a:pt x="0" y="51851"/>
                  </a:cubicBezTo>
                  <a:lnTo>
                    <a:pt x="0" y="103703"/>
                  </a:lnTo>
                  <a:lnTo>
                    <a:pt x="124443" y="103703"/>
                  </a:lnTo>
                  <a:cubicBezTo>
                    <a:pt x="127900" y="99094"/>
                    <a:pt x="130204" y="96789"/>
                    <a:pt x="134813" y="93332"/>
                  </a:cubicBezTo>
                  <a:close/>
                </a:path>
              </a:pathLst>
            </a:custGeom>
            <a:solidFill>
              <a:srgbClr val="000000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89537D5-0854-481C-B47A-8C8F4C84B8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07" t="24653" r="26524" b="31120"/>
          <a:stretch/>
        </p:blipFill>
        <p:spPr>
          <a:xfrm>
            <a:off x="2305279" y="5570708"/>
            <a:ext cx="983138" cy="10171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65CA52-C523-4B7F-8AA9-7209F5EB32FF}"/>
              </a:ext>
            </a:extLst>
          </p:cNvPr>
          <p:cNvSpPr txBox="1"/>
          <p:nvPr/>
        </p:nvSpPr>
        <p:spPr>
          <a:xfrm>
            <a:off x="1441342" y="6443729"/>
            <a:ext cx="377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 Regression without PCA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635AAB-EA99-4E8A-B086-A0C4077B708D}"/>
              </a:ext>
            </a:extLst>
          </p:cNvPr>
          <p:cNvSpPr txBox="1"/>
          <p:nvPr/>
        </p:nvSpPr>
        <p:spPr>
          <a:xfrm>
            <a:off x="8069757" y="6444766"/>
            <a:ext cx="377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 Regression with PCA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454C70-52CF-4881-8BF6-36E600494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68" y="5651411"/>
            <a:ext cx="712651" cy="7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DF07F-AF62-47BD-A53D-D6BA1A3B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" r="8401"/>
          <a:stretch/>
        </p:blipFill>
        <p:spPr>
          <a:xfrm>
            <a:off x="1833796" y="3240253"/>
            <a:ext cx="8284564" cy="44704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65F9FD-EC6D-4E0C-8636-14480C02F94E}"/>
              </a:ext>
            </a:extLst>
          </p:cNvPr>
          <p:cNvSpPr/>
          <p:nvPr/>
        </p:nvSpPr>
        <p:spPr>
          <a:xfrm>
            <a:off x="0" y="-14175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A28D49-A401-4898-925B-1D9585F5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36" y="2007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Drug Reactivity Maximization</a:t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>(For given boundary Conditions)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AFD231-A077-4EE3-A703-87BF9930D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19260"/>
              </p:ext>
            </p:extLst>
          </p:nvPr>
        </p:nvGraphicFramePr>
        <p:xfrm>
          <a:off x="1833796" y="1560162"/>
          <a:ext cx="8284564" cy="1680091"/>
        </p:xfrm>
        <a:graphic>
          <a:graphicData uri="http://schemas.openxmlformats.org/drawingml/2006/table">
            <a:tbl>
              <a:tblPr/>
              <a:tblGrid>
                <a:gridCol w="1289354">
                  <a:extLst>
                    <a:ext uri="{9D8B030D-6E8A-4147-A177-3AD203B41FA5}">
                      <a16:colId xmlns:a16="http://schemas.microsoft.com/office/drawing/2014/main" val="253151219"/>
                    </a:ext>
                  </a:extLst>
                </a:gridCol>
                <a:gridCol w="1373899">
                  <a:extLst>
                    <a:ext uri="{9D8B030D-6E8A-4147-A177-3AD203B41FA5}">
                      <a16:colId xmlns:a16="http://schemas.microsoft.com/office/drawing/2014/main" val="1542783890"/>
                    </a:ext>
                  </a:extLst>
                </a:gridCol>
                <a:gridCol w="1978701">
                  <a:extLst>
                    <a:ext uri="{9D8B030D-6E8A-4147-A177-3AD203B41FA5}">
                      <a16:colId xmlns:a16="http://schemas.microsoft.com/office/drawing/2014/main" val="505936613"/>
                    </a:ext>
                  </a:extLst>
                </a:gridCol>
                <a:gridCol w="1134256">
                  <a:extLst>
                    <a:ext uri="{9D8B030D-6E8A-4147-A177-3AD203B41FA5}">
                      <a16:colId xmlns:a16="http://schemas.microsoft.com/office/drawing/2014/main" val="2032619573"/>
                    </a:ext>
                  </a:extLst>
                </a:gridCol>
                <a:gridCol w="1189220">
                  <a:extLst>
                    <a:ext uri="{9D8B030D-6E8A-4147-A177-3AD203B41FA5}">
                      <a16:colId xmlns:a16="http://schemas.microsoft.com/office/drawing/2014/main" val="363039905"/>
                    </a:ext>
                  </a:extLst>
                </a:gridCol>
                <a:gridCol w="1319134">
                  <a:extLst>
                    <a:ext uri="{9D8B030D-6E8A-4147-A177-3AD203B41FA5}">
                      <a16:colId xmlns:a16="http://schemas.microsoft.com/office/drawing/2014/main" val="210352392"/>
                    </a:ext>
                  </a:extLst>
                </a:gridCol>
              </a:tblGrid>
              <a:tr h="240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Composition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Reacted Composition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solvent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Agent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Reactivity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85350"/>
                  </a:ext>
                </a:extLst>
              </a:tr>
              <a:tr h="240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02648"/>
                  </a:ext>
                </a:extLst>
              </a:tr>
              <a:tr h="240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0-3.38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276938"/>
                  </a:ext>
                </a:extLst>
              </a:tr>
              <a:tr h="240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675105"/>
                  </a:ext>
                </a:extLst>
              </a:tr>
              <a:tr h="240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860183"/>
                  </a:ext>
                </a:extLst>
              </a:tr>
              <a:tr h="240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09890"/>
                  </a:ext>
                </a:extLst>
              </a:tr>
              <a:tr h="240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6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00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18059" y="4058111"/>
            <a:ext cx="2242951" cy="912583"/>
            <a:chOff x="2325190" y="1097281"/>
            <a:chExt cx="2429689" cy="992777"/>
          </a:xfrm>
          <a:solidFill>
            <a:schemeClr val="accent1"/>
          </a:solidFill>
        </p:grpSpPr>
        <p:sp>
          <p:nvSpPr>
            <p:cNvPr id="10" name="Rounded Rectangle 9"/>
            <p:cNvSpPr/>
            <p:nvPr/>
          </p:nvSpPr>
          <p:spPr>
            <a:xfrm>
              <a:off x="2612570" y="1097281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Solvent</a:t>
              </a: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flipH="1">
              <a:off x="2325190" y="1385819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80597" y="1757802"/>
            <a:ext cx="2675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 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86848" y="2790023"/>
            <a:ext cx="2242951" cy="912583"/>
            <a:chOff x="2325190" y="2394858"/>
            <a:chExt cx="2429689" cy="99277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2612570" y="2394858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Reacted Composition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flipH="1">
              <a:off x="2325190" y="2683396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22514" y="426733"/>
            <a:ext cx="2242951" cy="912583"/>
            <a:chOff x="2325190" y="3692435"/>
            <a:chExt cx="2429689" cy="992777"/>
          </a:xfrm>
          <a:solidFill>
            <a:schemeClr val="accent4"/>
          </a:solidFill>
        </p:grpSpPr>
        <p:sp>
          <p:nvSpPr>
            <p:cNvPr id="12" name="Rounded Rectangle 11"/>
            <p:cNvSpPr/>
            <p:nvPr/>
          </p:nvSpPr>
          <p:spPr>
            <a:xfrm>
              <a:off x="2612570" y="3692435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Reactivity</a:t>
              </a: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flipH="1">
              <a:off x="2325190" y="3980973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86848" y="5301235"/>
            <a:ext cx="2242951" cy="912583"/>
            <a:chOff x="2325190" y="3692435"/>
            <a:chExt cx="2429689" cy="992777"/>
          </a:xfrm>
          <a:solidFill>
            <a:schemeClr val="accent3"/>
          </a:solidFill>
        </p:grpSpPr>
        <p:sp>
          <p:nvSpPr>
            <p:cNvPr id="54" name="Rounded Rectangle 53"/>
            <p:cNvSpPr/>
            <p:nvPr/>
          </p:nvSpPr>
          <p:spPr>
            <a:xfrm>
              <a:off x="2612570" y="3692435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 Agent</a:t>
              </a: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flipH="1">
              <a:off x="2325190" y="3980973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702287" y="1563121"/>
            <a:ext cx="2242951" cy="912583"/>
            <a:chOff x="2325190" y="1097281"/>
            <a:chExt cx="2429689" cy="992777"/>
          </a:xfrm>
          <a:solidFill>
            <a:schemeClr val="accent2"/>
          </a:solidFill>
        </p:grpSpPr>
        <p:sp>
          <p:nvSpPr>
            <p:cNvPr id="65" name="Rounded Rectangle 64"/>
            <p:cNvSpPr/>
            <p:nvPr/>
          </p:nvSpPr>
          <p:spPr>
            <a:xfrm>
              <a:off x="2612570" y="1097281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 flipH="1">
              <a:off x="2325190" y="1385819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-249806" y="578590"/>
            <a:ext cx="3611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 </a:t>
            </a:r>
          </a:p>
          <a:p>
            <a:pPr algn="ctr"/>
            <a:r>
              <a:rPr lang="en-US" sz="2800" b="1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 </a:t>
            </a: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8847614" y="1414160"/>
            <a:ext cx="1916270" cy="2108497"/>
          </a:xfrm>
          <a:custGeom>
            <a:avLst/>
            <a:gdLst>
              <a:gd name="T0" fmla="*/ 124 w 335"/>
              <a:gd name="T1" fmla="*/ 247 h 369"/>
              <a:gd name="T2" fmla="*/ 131 w 335"/>
              <a:gd name="T3" fmla="*/ 258 h 369"/>
              <a:gd name="T4" fmla="*/ 79 w 335"/>
              <a:gd name="T5" fmla="*/ 275 h 369"/>
              <a:gd name="T6" fmla="*/ 251 w 335"/>
              <a:gd name="T7" fmla="*/ 369 h 369"/>
              <a:gd name="T8" fmla="*/ 315 w 335"/>
              <a:gd name="T9" fmla="*/ 233 h 369"/>
              <a:gd name="T10" fmla="*/ 315 w 335"/>
              <a:gd name="T11" fmla="*/ 233 h 369"/>
              <a:gd name="T12" fmla="*/ 335 w 335"/>
              <a:gd name="T13" fmla="*/ 192 h 369"/>
              <a:gd name="T14" fmla="*/ 282 w 335"/>
              <a:gd name="T15" fmla="*/ 209 h 369"/>
              <a:gd name="T16" fmla="*/ 278 w 335"/>
              <a:gd name="T17" fmla="*/ 201 h 369"/>
              <a:gd name="T18" fmla="*/ 8 w 335"/>
              <a:gd name="T19" fmla="*/ 0 h 369"/>
              <a:gd name="T20" fmla="*/ 88 w 335"/>
              <a:gd name="T21" fmla="*/ 76 h 369"/>
              <a:gd name="T22" fmla="*/ 0 w 335"/>
              <a:gd name="T23" fmla="*/ 159 h 369"/>
              <a:gd name="T24" fmla="*/ 124 w 335"/>
              <a:gd name="T25" fmla="*/ 24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" h="369">
                <a:moveTo>
                  <a:pt x="124" y="247"/>
                </a:moveTo>
                <a:cubicBezTo>
                  <a:pt x="131" y="258"/>
                  <a:pt x="131" y="258"/>
                  <a:pt x="131" y="258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251" y="369"/>
                  <a:pt x="251" y="369"/>
                  <a:pt x="251" y="369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35" y="192"/>
                  <a:pt x="335" y="192"/>
                  <a:pt x="335" y="192"/>
                </a:cubicBezTo>
                <a:cubicBezTo>
                  <a:pt x="282" y="209"/>
                  <a:pt x="282" y="209"/>
                  <a:pt x="282" y="209"/>
                </a:cubicBezTo>
                <a:cubicBezTo>
                  <a:pt x="278" y="201"/>
                  <a:pt x="278" y="201"/>
                  <a:pt x="278" y="201"/>
                </a:cubicBezTo>
                <a:cubicBezTo>
                  <a:pt x="227" y="93"/>
                  <a:pt x="125" y="18"/>
                  <a:pt x="8" y="0"/>
                </a:cubicBezTo>
                <a:cubicBezTo>
                  <a:pt x="88" y="76"/>
                  <a:pt x="88" y="76"/>
                  <a:pt x="88" y="76"/>
                </a:cubicBezTo>
                <a:cubicBezTo>
                  <a:pt x="0" y="159"/>
                  <a:pt x="0" y="159"/>
                  <a:pt x="0" y="159"/>
                </a:cubicBezTo>
                <a:cubicBezTo>
                  <a:pt x="51" y="171"/>
                  <a:pt x="95" y="202"/>
                  <a:pt x="124" y="2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9031832" y="3106165"/>
            <a:ext cx="1605902" cy="2124516"/>
          </a:xfrm>
          <a:custGeom>
            <a:avLst/>
            <a:gdLst>
              <a:gd name="T0" fmla="*/ 77 w 281"/>
              <a:gd name="T1" fmla="*/ 190 h 372"/>
              <a:gd name="T2" fmla="*/ 69 w 281"/>
              <a:gd name="T3" fmla="*/ 200 h 372"/>
              <a:gd name="T4" fmla="*/ 36 w 281"/>
              <a:gd name="T5" fmla="*/ 155 h 372"/>
              <a:gd name="T6" fmla="*/ 25 w 281"/>
              <a:gd name="T7" fmla="*/ 211 h 372"/>
              <a:gd name="T8" fmla="*/ 25 w 281"/>
              <a:gd name="T9" fmla="*/ 211 h 372"/>
              <a:gd name="T10" fmla="*/ 0 w 281"/>
              <a:gd name="T11" fmla="*/ 347 h 372"/>
              <a:gd name="T12" fmla="*/ 194 w 281"/>
              <a:gd name="T13" fmla="*/ 372 h 372"/>
              <a:gd name="T14" fmla="*/ 162 w 281"/>
              <a:gd name="T15" fmla="*/ 328 h 372"/>
              <a:gd name="T16" fmla="*/ 168 w 281"/>
              <a:gd name="T17" fmla="*/ 322 h 372"/>
              <a:gd name="T18" fmla="*/ 281 w 281"/>
              <a:gd name="T19" fmla="*/ 60 h 372"/>
              <a:gd name="T20" fmla="*/ 276 w 281"/>
              <a:gd name="T21" fmla="*/ 0 h 372"/>
              <a:gd name="T22" fmla="*/ 249 w 281"/>
              <a:gd name="T23" fmla="*/ 58 h 372"/>
              <a:gd name="T24" fmla="*/ 228 w 281"/>
              <a:gd name="T25" fmla="*/ 102 h 372"/>
              <a:gd name="T26" fmla="*/ 123 w 281"/>
              <a:gd name="T27" fmla="*/ 44 h 372"/>
              <a:gd name="T28" fmla="*/ 124 w 281"/>
              <a:gd name="T29" fmla="*/ 60 h 372"/>
              <a:gd name="T30" fmla="*/ 77 w 281"/>
              <a:gd name="T31" fmla="*/ 19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372">
                <a:moveTo>
                  <a:pt x="77" y="190"/>
                </a:moveTo>
                <a:cubicBezTo>
                  <a:pt x="69" y="200"/>
                  <a:pt x="69" y="200"/>
                  <a:pt x="69" y="200"/>
                </a:cubicBezTo>
                <a:cubicBezTo>
                  <a:pt x="36" y="155"/>
                  <a:pt x="36" y="155"/>
                  <a:pt x="36" y="155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0" y="347"/>
                  <a:pt x="0" y="347"/>
                  <a:pt x="0" y="347"/>
                </a:cubicBezTo>
                <a:cubicBezTo>
                  <a:pt x="194" y="372"/>
                  <a:pt x="194" y="372"/>
                  <a:pt x="194" y="372"/>
                </a:cubicBezTo>
                <a:cubicBezTo>
                  <a:pt x="162" y="328"/>
                  <a:pt x="162" y="328"/>
                  <a:pt x="162" y="328"/>
                </a:cubicBezTo>
                <a:cubicBezTo>
                  <a:pt x="168" y="322"/>
                  <a:pt x="168" y="322"/>
                  <a:pt x="168" y="322"/>
                </a:cubicBezTo>
                <a:cubicBezTo>
                  <a:pt x="241" y="253"/>
                  <a:pt x="281" y="160"/>
                  <a:pt x="281" y="60"/>
                </a:cubicBezTo>
                <a:cubicBezTo>
                  <a:pt x="281" y="40"/>
                  <a:pt x="280" y="20"/>
                  <a:pt x="276" y="0"/>
                </a:cubicBezTo>
                <a:cubicBezTo>
                  <a:pt x="249" y="58"/>
                  <a:pt x="249" y="58"/>
                  <a:pt x="249" y="58"/>
                </a:cubicBezTo>
                <a:cubicBezTo>
                  <a:pt x="228" y="102"/>
                  <a:pt x="228" y="102"/>
                  <a:pt x="228" y="102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4" y="50"/>
                  <a:pt x="124" y="55"/>
                  <a:pt x="124" y="60"/>
                </a:cubicBezTo>
                <a:cubicBezTo>
                  <a:pt x="124" y="107"/>
                  <a:pt x="107" y="153"/>
                  <a:pt x="77" y="1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7155610" y="4235502"/>
            <a:ext cx="2378818" cy="1269504"/>
          </a:xfrm>
          <a:custGeom>
            <a:avLst/>
            <a:gdLst>
              <a:gd name="T0" fmla="*/ 173 w 416"/>
              <a:gd name="T1" fmla="*/ 49 h 222"/>
              <a:gd name="T2" fmla="*/ 161 w 416"/>
              <a:gd name="T3" fmla="*/ 44 h 222"/>
              <a:gd name="T4" fmla="*/ 193 w 416"/>
              <a:gd name="T5" fmla="*/ 0 h 222"/>
              <a:gd name="T6" fmla="*/ 138 w 416"/>
              <a:gd name="T7" fmla="*/ 7 h 222"/>
              <a:gd name="T8" fmla="*/ 138 w 416"/>
              <a:gd name="T9" fmla="*/ 7 h 222"/>
              <a:gd name="T10" fmla="*/ 0 w 416"/>
              <a:gd name="T11" fmla="*/ 25 h 222"/>
              <a:gd name="T12" fmla="*/ 27 w 416"/>
              <a:gd name="T13" fmla="*/ 172 h 222"/>
              <a:gd name="T14" fmla="*/ 27 w 416"/>
              <a:gd name="T15" fmla="*/ 172 h 222"/>
              <a:gd name="T16" fmla="*/ 35 w 416"/>
              <a:gd name="T17" fmla="*/ 217 h 222"/>
              <a:gd name="T18" fmla="*/ 68 w 416"/>
              <a:gd name="T19" fmla="*/ 173 h 222"/>
              <a:gd name="T20" fmla="*/ 76 w 416"/>
              <a:gd name="T21" fmla="*/ 177 h 222"/>
              <a:gd name="T22" fmla="*/ 250 w 416"/>
              <a:gd name="T23" fmla="*/ 222 h 222"/>
              <a:gd name="T24" fmla="*/ 416 w 416"/>
              <a:gd name="T25" fmla="*/ 181 h 222"/>
              <a:gd name="T26" fmla="*/ 303 w 416"/>
              <a:gd name="T27" fmla="*/ 167 h 222"/>
              <a:gd name="T28" fmla="*/ 325 w 416"/>
              <a:gd name="T29" fmla="*/ 50 h 222"/>
              <a:gd name="T30" fmla="*/ 250 w 416"/>
              <a:gd name="T31" fmla="*/ 64 h 222"/>
              <a:gd name="T32" fmla="*/ 173 w 416"/>
              <a:gd name="T33" fmla="*/ 4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6" h="222">
                <a:moveTo>
                  <a:pt x="173" y="49"/>
                </a:moveTo>
                <a:cubicBezTo>
                  <a:pt x="161" y="44"/>
                  <a:pt x="161" y="44"/>
                  <a:pt x="161" y="44"/>
                </a:cubicBezTo>
                <a:cubicBezTo>
                  <a:pt x="193" y="0"/>
                  <a:pt x="193" y="0"/>
                  <a:pt x="193" y="0"/>
                </a:cubicBezTo>
                <a:cubicBezTo>
                  <a:pt x="138" y="7"/>
                  <a:pt x="138" y="7"/>
                  <a:pt x="138" y="7"/>
                </a:cubicBezTo>
                <a:cubicBezTo>
                  <a:pt x="138" y="7"/>
                  <a:pt x="138" y="7"/>
                  <a:pt x="138" y="7"/>
                </a:cubicBezTo>
                <a:cubicBezTo>
                  <a:pt x="0" y="25"/>
                  <a:pt x="0" y="25"/>
                  <a:pt x="0" y="25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35" y="217"/>
                  <a:pt x="35" y="217"/>
                  <a:pt x="35" y="217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76" y="177"/>
                  <a:pt x="76" y="177"/>
                  <a:pt x="76" y="177"/>
                </a:cubicBezTo>
                <a:cubicBezTo>
                  <a:pt x="129" y="206"/>
                  <a:pt x="189" y="222"/>
                  <a:pt x="250" y="222"/>
                </a:cubicBezTo>
                <a:cubicBezTo>
                  <a:pt x="308" y="222"/>
                  <a:pt x="365" y="208"/>
                  <a:pt x="416" y="181"/>
                </a:cubicBezTo>
                <a:cubicBezTo>
                  <a:pt x="303" y="167"/>
                  <a:pt x="303" y="167"/>
                  <a:pt x="303" y="167"/>
                </a:cubicBezTo>
                <a:cubicBezTo>
                  <a:pt x="325" y="50"/>
                  <a:pt x="325" y="50"/>
                  <a:pt x="325" y="50"/>
                </a:cubicBezTo>
                <a:cubicBezTo>
                  <a:pt x="301" y="59"/>
                  <a:pt x="276" y="64"/>
                  <a:pt x="250" y="64"/>
                </a:cubicBezTo>
                <a:cubicBezTo>
                  <a:pt x="223" y="64"/>
                  <a:pt x="198" y="59"/>
                  <a:pt x="173" y="4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6264554" y="2379304"/>
            <a:ext cx="1463734" cy="2524991"/>
          </a:xfrm>
          <a:custGeom>
            <a:avLst/>
            <a:gdLst>
              <a:gd name="T0" fmla="*/ 204 w 256"/>
              <a:gd name="T1" fmla="*/ 173 h 442"/>
              <a:gd name="T2" fmla="*/ 205 w 256"/>
              <a:gd name="T3" fmla="*/ 160 h 442"/>
              <a:gd name="T4" fmla="*/ 256 w 256"/>
              <a:gd name="T5" fmla="*/ 176 h 442"/>
              <a:gd name="T6" fmla="*/ 233 w 256"/>
              <a:gd name="T7" fmla="*/ 128 h 442"/>
              <a:gd name="T8" fmla="*/ 233 w 256"/>
              <a:gd name="T9" fmla="*/ 128 h 442"/>
              <a:gd name="T10" fmla="*/ 172 w 256"/>
              <a:gd name="T11" fmla="*/ 0 h 442"/>
              <a:gd name="T12" fmla="*/ 42 w 256"/>
              <a:gd name="T13" fmla="*/ 70 h 442"/>
              <a:gd name="T14" fmla="*/ 42 w 256"/>
              <a:gd name="T15" fmla="*/ 70 h 442"/>
              <a:gd name="T16" fmla="*/ 0 w 256"/>
              <a:gd name="T17" fmla="*/ 93 h 442"/>
              <a:gd name="T18" fmla="*/ 54 w 256"/>
              <a:gd name="T19" fmla="*/ 111 h 442"/>
              <a:gd name="T20" fmla="*/ 52 w 256"/>
              <a:gd name="T21" fmla="*/ 120 h 442"/>
              <a:gd name="T22" fmla="*/ 46 w 256"/>
              <a:gd name="T23" fmla="*/ 187 h 442"/>
              <a:gd name="T24" fmla="*/ 152 w 256"/>
              <a:gd name="T25" fmla="*/ 442 h 442"/>
              <a:gd name="T26" fmla="*/ 131 w 256"/>
              <a:gd name="T27" fmla="*/ 332 h 442"/>
              <a:gd name="T28" fmla="*/ 250 w 256"/>
              <a:gd name="T29" fmla="*/ 317 h 442"/>
              <a:gd name="T30" fmla="*/ 203 w 256"/>
              <a:gd name="T31" fmla="*/ 187 h 442"/>
              <a:gd name="T32" fmla="*/ 204 w 256"/>
              <a:gd name="T33" fmla="*/ 173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6" h="442">
                <a:moveTo>
                  <a:pt x="204" y="173"/>
                </a:moveTo>
                <a:cubicBezTo>
                  <a:pt x="205" y="160"/>
                  <a:pt x="205" y="160"/>
                  <a:pt x="205" y="160"/>
                </a:cubicBezTo>
                <a:cubicBezTo>
                  <a:pt x="256" y="176"/>
                  <a:pt x="256" y="176"/>
                  <a:pt x="256" y="176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172" y="0"/>
                  <a:pt x="172" y="0"/>
                  <a:pt x="172" y="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0" y="93"/>
                  <a:pt x="0" y="93"/>
                  <a:pt x="0" y="93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8" y="142"/>
                  <a:pt x="46" y="165"/>
                  <a:pt x="46" y="187"/>
                </a:cubicBezTo>
                <a:cubicBezTo>
                  <a:pt x="46" y="283"/>
                  <a:pt x="84" y="374"/>
                  <a:pt x="152" y="442"/>
                </a:cubicBezTo>
                <a:cubicBezTo>
                  <a:pt x="131" y="332"/>
                  <a:pt x="131" y="332"/>
                  <a:pt x="131" y="332"/>
                </a:cubicBezTo>
                <a:cubicBezTo>
                  <a:pt x="250" y="317"/>
                  <a:pt x="250" y="317"/>
                  <a:pt x="250" y="317"/>
                </a:cubicBezTo>
                <a:cubicBezTo>
                  <a:pt x="220" y="281"/>
                  <a:pt x="203" y="235"/>
                  <a:pt x="203" y="187"/>
                </a:cubicBezTo>
                <a:cubicBezTo>
                  <a:pt x="203" y="183"/>
                  <a:pt x="204" y="178"/>
                  <a:pt x="204" y="1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6751130" y="1077762"/>
            <a:ext cx="2428877" cy="1764090"/>
          </a:xfrm>
          <a:custGeom>
            <a:avLst/>
            <a:gdLst>
              <a:gd name="T0" fmla="*/ 270 w 425"/>
              <a:gd name="T1" fmla="*/ 219 h 309"/>
              <a:gd name="T2" fmla="*/ 283 w 425"/>
              <a:gd name="T3" fmla="*/ 216 h 309"/>
              <a:gd name="T4" fmla="*/ 283 w 425"/>
              <a:gd name="T5" fmla="*/ 269 h 309"/>
              <a:gd name="T6" fmla="*/ 322 w 425"/>
              <a:gd name="T7" fmla="*/ 232 h 309"/>
              <a:gd name="T8" fmla="*/ 322 w 425"/>
              <a:gd name="T9" fmla="*/ 232 h 309"/>
              <a:gd name="T10" fmla="*/ 425 w 425"/>
              <a:gd name="T11" fmla="*/ 135 h 309"/>
              <a:gd name="T12" fmla="*/ 318 w 425"/>
              <a:gd name="T13" fmla="*/ 34 h 309"/>
              <a:gd name="T14" fmla="*/ 318 w 425"/>
              <a:gd name="T15" fmla="*/ 34 h 309"/>
              <a:gd name="T16" fmla="*/ 283 w 425"/>
              <a:gd name="T17" fmla="*/ 0 h 309"/>
              <a:gd name="T18" fmla="*/ 283 w 425"/>
              <a:gd name="T19" fmla="*/ 57 h 309"/>
              <a:gd name="T20" fmla="*/ 274 w 425"/>
              <a:gd name="T21" fmla="*/ 58 h 309"/>
              <a:gd name="T22" fmla="*/ 0 w 425"/>
              <a:gd name="T23" fmla="*/ 251 h 309"/>
              <a:gd name="T24" fmla="*/ 96 w 425"/>
              <a:gd name="T25" fmla="*/ 199 h 309"/>
              <a:gd name="T26" fmla="*/ 148 w 425"/>
              <a:gd name="T27" fmla="*/ 309 h 309"/>
              <a:gd name="T28" fmla="*/ 270 w 425"/>
              <a:gd name="T29" fmla="*/ 21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5" h="309">
                <a:moveTo>
                  <a:pt x="270" y="219"/>
                </a:moveTo>
                <a:cubicBezTo>
                  <a:pt x="283" y="216"/>
                  <a:pt x="283" y="216"/>
                  <a:pt x="283" y="216"/>
                </a:cubicBezTo>
                <a:cubicBezTo>
                  <a:pt x="283" y="269"/>
                  <a:pt x="283" y="269"/>
                  <a:pt x="283" y="269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425" y="135"/>
                  <a:pt x="425" y="135"/>
                  <a:pt x="425" y="135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283" y="0"/>
                  <a:pt x="283" y="0"/>
                  <a:pt x="283" y="0"/>
                </a:cubicBezTo>
                <a:cubicBezTo>
                  <a:pt x="283" y="57"/>
                  <a:pt x="283" y="57"/>
                  <a:pt x="283" y="57"/>
                </a:cubicBezTo>
                <a:cubicBezTo>
                  <a:pt x="274" y="58"/>
                  <a:pt x="274" y="58"/>
                  <a:pt x="274" y="58"/>
                </a:cubicBezTo>
                <a:cubicBezTo>
                  <a:pt x="156" y="74"/>
                  <a:pt x="54" y="146"/>
                  <a:pt x="0" y="251"/>
                </a:cubicBezTo>
                <a:cubicBezTo>
                  <a:pt x="96" y="199"/>
                  <a:pt x="96" y="199"/>
                  <a:pt x="96" y="199"/>
                </a:cubicBezTo>
                <a:cubicBezTo>
                  <a:pt x="148" y="309"/>
                  <a:pt x="148" y="309"/>
                  <a:pt x="148" y="309"/>
                </a:cubicBezTo>
                <a:cubicBezTo>
                  <a:pt x="176" y="265"/>
                  <a:pt x="219" y="232"/>
                  <a:pt x="270" y="2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583547" y="2966630"/>
            <a:ext cx="20009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Analysis</a:t>
            </a:r>
          </a:p>
        </p:txBody>
      </p:sp>
      <p:sp>
        <p:nvSpPr>
          <p:cNvPr id="7" name="Oval 6"/>
          <p:cNvSpPr/>
          <p:nvPr/>
        </p:nvSpPr>
        <p:spPr>
          <a:xfrm>
            <a:off x="6842362" y="1344595"/>
            <a:ext cx="160338" cy="1628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408426" y="4825567"/>
            <a:ext cx="160338" cy="16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88269" y="4953612"/>
            <a:ext cx="160338" cy="1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3353259">
            <a:off x="10458558" y="1444768"/>
            <a:ext cx="160338" cy="162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026532" y="3194953"/>
            <a:ext cx="160338" cy="16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cxnSpLocks/>
            <a:stCxn id="65" idx="3"/>
          </p:cNvCxnSpPr>
          <p:nvPr/>
        </p:nvCxnSpPr>
        <p:spPr>
          <a:xfrm flipV="1">
            <a:off x="4945238" y="1406928"/>
            <a:ext cx="1892054" cy="612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cxnSpLocks/>
            <a:endCxn id="72" idx="2"/>
          </p:cNvCxnSpPr>
          <p:nvPr/>
        </p:nvCxnSpPr>
        <p:spPr>
          <a:xfrm>
            <a:off x="4932461" y="4516997"/>
            <a:ext cx="1855808" cy="5180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</p:cNvCxnSpPr>
          <p:nvPr/>
        </p:nvCxnSpPr>
        <p:spPr>
          <a:xfrm>
            <a:off x="4945936" y="852205"/>
            <a:ext cx="5592790" cy="587661"/>
          </a:xfrm>
          <a:prstGeom prst="bentConnector3">
            <a:avLst>
              <a:gd name="adj1" fmla="val 998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4" idx="3"/>
            <a:endCxn id="68" idx="4"/>
          </p:cNvCxnSpPr>
          <p:nvPr/>
        </p:nvCxnSpPr>
        <p:spPr>
          <a:xfrm flipV="1">
            <a:off x="4929799" y="4988450"/>
            <a:ext cx="5558796" cy="769077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11" idx="3"/>
          </p:cNvCxnSpPr>
          <p:nvPr/>
        </p:nvCxnSpPr>
        <p:spPr>
          <a:xfrm flipV="1">
            <a:off x="4929799" y="3246314"/>
            <a:ext cx="109459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 descr="Head with gears">
            <a:extLst>
              <a:ext uri="{FF2B5EF4-FFF2-40B4-BE49-F238E27FC236}">
                <a16:creationId xmlns:a16="http://schemas.microsoft.com/office/drawing/2014/main" id="{EB0F9F2D-2526-4E83-93ED-E8F46DE5B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4260" y="1721362"/>
            <a:ext cx="516155" cy="516155"/>
          </a:xfrm>
          <a:prstGeom prst="rect">
            <a:avLst/>
          </a:prstGeom>
        </p:spPr>
      </p:pic>
      <p:pic>
        <p:nvPicPr>
          <p:cNvPr id="92" name="Graphic 91" descr="Lightbulb">
            <a:extLst>
              <a:ext uri="{FF2B5EF4-FFF2-40B4-BE49-F238E27FC236}">
                <a16:creationId xmlns:a16="http://schemas.microsoft.com/office/drawing/2014/main" id="{AB39508A-F786-4417-8EAB-AA072B2B3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950" y="3345127"/>
            <a:ext cx="516155" cy="516155"/>
          </a:xfrm>
          <a:prstGeom prst="rect">
            <a:avLst/>
          </a:prstGeom>
        </p:spPr>
      </p:pic>
      <p:pic>
        <p:nvPicPr>
          <p:cNvPr id="93" name="Graphic 92" descr="Magnifying glass">
            <a:extLst>
              <a:ext uri="{FF2B5EF4-FFF2-40B4-BE49-F238E27FC236}">
                <a16:creationId xmlns:a16="http://schemas.microsoft.com/office/drawing/2014/main" id="{C51D8310-BEE1-4D68-A077-B42FB42D00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7605" y="4792305"/>
            <a:ext cx="516155" cy="516155"/>
          </a:xfrm>
          <a:prstGeom prst="rect">
            <a:avLst/>
          </a:prstGeom>
        </p:spPr>
      </p:pic>
      <p:pic>
        <p:nvPicPr>
          <p:cNvPr id="94" name="Graphic 93" descr="Paperclip">
            <a:extLst>
              <a:ext uri="{FF2B5EF4-FFF2-40B4-BE49-F238E27FC236}">
                <a16:creationId xmlns:a16="http://schemas.microsoft.com/office/drawing/2014/main" id="{90C6EB92-35ED-4967-9586-3BB5AD75D8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6121" y="4087936"/>
            <a:ext cx="516155" cy="516155"/>
          </a:xfrm>
          <a:prstGeom prst="rect">
            <a:avLst/>
          </a:prstGeom>
        </p:spPr>
      </p:pic>
      <p:pic>
        <p:nvPicPr>
          <p:cNvPr id="95" name="Graphic 94" descr="Trophy">
            <a:extLst>
              <a:ext uri="{FF2B5EF4-FFF2-40B4-BE49-F238E27FC236}">
                <a16:creationId xmlns:a16="http://schemas.microsoft.com/office/drawing/2014/main" id="{E8620648-BF7B-48CF-BF69-B634A80B0A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6694" y="2237517"/>
            <a:ext cx="516155" cy="51615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F0DF1D3-3CC2-467D-B04B-E308535C9D6C}"/>
              </a:ext>
            </a:extLst>
          </p:cNvPr>
          <p:cNvSpPr/>
          <p:nvPr/>
        </p:nvSpPr>
        <p:spPr>
          <a:xfrm>
            <a:off x="59160" y="2964545"/>
            <a:ext cx="2675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-15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 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26BAD8-FBDF-4D4C-B77D-84A049286BB6}"/>
              </a:ext>
            </a:extLst>
          </p:cNvPr>
          <p:cNvSpPr/>
          <p:nvPr/>
        </p:nvSpPr>
        <p:spPr>
          <a:xfrm>
            <a:off x="59160" y="4171482"/>
            <a:ext cx="2675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-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 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5A7AC3-5735-48FF-9A38-8F663C26C2C6}"/>
              </a:ext>
            </a:extLst>
          </p:cNvPr>
          <p:cNvSpPr/>
          <p:nvPr/>
        </p:nvSpPr>
        <p:spPr>
          <a:xfrm>
            <a:off x="27131" y="5425367"/>
            <a:ext cx="2675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 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BDD3CE-1243-4A69-87E6-A612E18AE595}"/>
              </a:ext>
            </a:extLst>
          </p:cNvPr>
          <p:cNvSpPr/>
          <p:nvPr/>
        </p:nvSpPr>
        <p:spPr>
          <a:xfrm>
            <a:off x="849905" y="1740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65619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89648" y="2208813"/>
            <a:ext cx="1104405" cy="1097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7924" y="2006932"/>
            <a:ext cx="594360" cy="5937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1099592" y="2498369"/>
            <a:ext cx="484516" cy="550242"/>
            <a:chOff x="2111" y="199"/>
            <a:chExt cx="3450" cy="3918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438" y="1761"/>
              <a:ext cx="795" cy="796"/>
            </a:xfrm>
            <a:custGeom>
              <a:avLst/>
              <a:gdLst>
                <a:gd name="T0" fmla="*/ 398 w 795"/>
                <a:gd name="T1" fmla="*/ 0 h 796"/>
                <a:gd name="T2" fmla="*/ 451 w 795"/>
                <a:gd name="T3" fmla="*/ 4 h 796"/>
                <a:gd name="T4" fmla="*/ 504 w 795"/>
                <a:gd name="T5" fmla="*/ 14 h 796"/>
                <a:gd name="T6" fmla="*/ 553 w 795"/>
                <a:gd name="T7" fmla="*/ 31 h 796"/>
                <a:gd name="T8" fmla="*/ 599 w 795"/>
                <a:gd name="T9" fmla="*/ 54 h 796"/>
                <a:gd name="T10" fmla="*/ 641 w 795"/>
                <a:gd name="T11" fmla="*/ 82 h 796"/>
                <a:gd name="T12" fmla="*/ 679 w 795"/>
                <a:gd name="T13" fmla="*/ 117 h 796"/>
                <a:gd name="T14" fmla="*/ 713 w 795"/>
                <a:gd name="T15" fmla="*/ 155 h 796"/>
                <a:gd name="T16" fmla="*/ 742 w 795"/>
                <a:gd name="T17" fmla="*/ 197 h 796"/>
                <a:gd name="T18" fmla="*/ 765 w 795"/>
                <a:gd name="T19" fmla="*/ 243 h 796"/>
                <a:gd name="T20" fmla="*/ 781 w 795"/>
                <a:gd name="T21" fmla="*/ 292 h 796"/>
                <a:gd name="T22" fmla="*/ 792 w 795"/>
                <a:gd name="T23" fmla="*/ 344 h 796"/>
                <a:gd name="T24" fmla="*/ 795 w 795"/>
                <a:gd name="T25" fmla="*/ 398 h 796"/>
                <a:gd name="T26" fmla="*/ 792 w 795"/>
                <a:gd name="T27" fmla="*/ 451 h 796"/>
                <a:gd name="T28" fmla="*/ 781 w 795"/>
                <a:gd name="T29" fmla="*/ 504 h 796"/>
                <a:gd name="T30" fmla="*/ 765 w 795"/>
                <a:gd name="T31" fmla="*/ 553 h 796"/>
                <a:gd name="T32" fmla="*/ 742 w 795"/>
                <a:gd name="T33" fmla="*/ 599 h 796"/>
                <a:gd name="T34" fmla="*/ 713 w 795"/>
                <a:gd name="T35" fmla="*/ 641 h 796"/>
                <a:gd name="T36" fmla="*/ 679 w 795"/>
                <a:gd name="T37" fmla="*/ 680 h 796"/>
                <a:gd name="T38" fmla="*/ 641 w 795"/>
                <a:gd name="T39" fmla="*/ 713 h 796"/>
                <a:gd name="T40" fmla="*/ 599 w 795"/>
                <a:gd name="T41" fmla="*/ 742 h 796"/>
                <a:gd name="T42" fmla="*/ 553 w 795"/>
                <a:gd name="T43" fmla="*/ 765 h 796"/>
                <a:gd name="T44" fmla="*/ 504 w 795"/>
                <a:gd name="T45" fmla="*/ 782 h 796"/>
                <a:gd name="T46" fmla="*/ 451 w 795"/>
                <a:gd name="T47" fmla="*/ 792 h 796"/>
                <a:gd name="T48" fmla="*/ 398 w 795"/>
                <a:gd name="T49" fmla="*/ 796 h 796"/>
                <a:gd name="T50" fmla="*/ 344 w 795"/>
                <a:gd name="T51" fmla="*/ 792 h 796"/>
                <a:gd name="T52" fmla="*/ 292 w 795"/>
                <a:gd name="T53" fmla="*/ 782 h 796"/>
                <a:gd name="T54" fmla="*/ 243 w 795"/>
                <a:gd name="T55" fmla="*/ 765 h 796"/>
                <a:gd name="T56" fmla="*/ 197 w 795"/>
                <a:gd name="T57" fmla="*/ 742 h 796"/>
                <a:gd name="T58" fmla="*/ 155 w 795"/>
                <a:gd name="T59" fmla="*/ 713 h 796"/>
                <a:gd name="T60" fmla="*/ 117 w 795"/>
                <a:gd name="T61" fmla="*/ 680 h 796"/>
                <a:gd name="T62" fmla="*/ 82 w 795"/>
                <a:gd name="T63" fmla="*/ 641 h 796"/>
                <a:gd name="T64" fmla="*/ 54 w 795"/>
                <a:gd name="T65" fmla="*/ 599 h 796"/>
                <a:gd name="T66" fmla="*/ 31 w 795"/>
                <a:gd name="T67" fmla="*/ 553 h 796"/>
                <a:gd name="T68" fmla="*/ 14 w 795"/>
                <a:gd name="T69" fmla="*/ 504 h 796"/>
                <a:gd name="T70" fmla="*/ 4 w 795"/>
                <a:gd name="T71" fmla="*/ 451 h 796"/>
                <a:gd name="T72" fmla="*/ 0 w 795"/>
                <a:gd name="T73" fmla="*/ 398 h 796"/>
                <a:gd name="T74" fmla="*/ 4 w 795"/>
                <a:gd name="T75" fmla="*/ 344 h 796"/>
                <a:gd name="T76" fmla="*/ 14 w 795"/>
                <a:gd name="T77" fmla="*/ 292 h 796"/>
                <a:gd name="T78" fmla="*/ 31 w 795"/>
                <a:gd name="T79" fmla="*/ 243 h 796"/>
                <a:gd name="T80" fmla="*/ 54 w 795"/>
                <a:gd name="T81" fmla="*/ 197 h 796"/>
                <a:gd name="T82" fmla="*/ 82 w 795"/>
                <a:gd name="T83" fmla="*/ 155 h 796"/>
                <a:gd name="T84" fmla="*/ 117 w 795"/>
                <a:gd name="T85" fmla="*/ 117 h 796"/>
                <a:gd name="T86" fmla="*/ 155 w 795"/>
                <a:gd name="T87" fmla="*/ 82 h 796"/>
                <a:gd name="T88" fmla="*/ 197 w 795"/>
                <a:gd name="T89" fmla="*/ 54 h 796"/>
                <a:gd name="T90" fmla="*/ 243 w 795"/>
                <a:gd name="T91" fmla="*/ 31 h 796"/>
                <a:gd name="T92" fmla="*/ 292 w 795"/>
                <a:gd name="T93" fmla="*/ 14 h 796"/>
                <a:gd name="T94" fmla="*/ 344 w 795"/>
                <a:gd name="T95" fmla="*/ 4 h 796"/>
                <a:gd name="T96" fmla="*/ 398 w 795"/>
                <a:gd name="T97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5" h="796">
                  <a:moveTo>
                    <a:pt x="398" y="0"/>
                  </a:moveTo>
                  <a:lnTo>
                    <a:pt x="451" y="4"/>
                  </a:lnTo>
                  <a:lnTo>
                    <a:pt x="504" y="14"/>
                  </a:lnTo>
                  <a:lnTo>
                    <a:pt x="553" y="31"/>
                  </a:lnTo>
                  <a:lnTo>
                    <a:pt x="599" y="54"/>
                  </a:lnTo>
                  <a:lnTo>
                    <a:pt x="641" y="82"/>
                  </a:lnTo>
                  <a:lnTo>
                    <a:pt x="679" y="117"/>
                  </a:lnTo>
                  <a:lnTo>
                    <a:pt x="713" y="155"/>
                  </a:lnTo>
                  <a:lnTo>
                    <a:pt x="742" y="197"/>
                  </a:lnTo>
                  <a:lnTo>
                    <a:pt x="765" y="243"/>
                  </a:lnTo>
                  <a:lnTo>
                    <a:pt x="781" y="292"/>
                  </a:lnTo>
                  <a:lnTo>
                    <a:pt x="792" y="344"/>
                  </a:lnTo>
                  <a:lnTo>
                    <a:pt x="795" y="398"/>
                  </a:lnTo>
                  <a:lnTo>
                    <a:pt x="792" y="451"/>
                  </a:lnTo>
                  <a:lnTo>
                    <a:pt x="781" y="504"/>
                  </a:lnTo>
                  <a:lnTo>
                    <a:pt x="765" y="553"/>
                  </a:lnTo>
                  <a:lnTo>
                    <a:pt x="742" y="599"/>
                  </a:lnTo>
                  <a:lnTo>
                    <a:pt x="713" y="641"/>
                  </a:lnTo>
                  <a:lnTo>
                    <a:pt x="679" y="680"/>
                  </a:lnTo>
                  <a:lnTo>
                    <a:pt x="641" y="713"/>
                  </a:lnTo>
                  <a:lnTo>
                    <a:pt x="599" y="742"/>
                  </a:lnTo>
                  <a:lnTo>
                    <a:pt x="553" y="765"/>
                  </a:lnTo>
                  <a:lnTo>
                    <a:pt x="504" y="782"/>
                  </a:lnTo>
                  <a:lnTo>
                    <a:pt x="451" y="792"/>
                  </a:lnTo>
                  <a:lnTo>
                    <a:pt x="398" y="796"/>
                  </a:lnTo>
                  <a:lnTo>
                    <a:pt x="344" y="792"/>
                  </a:lnTo>
                  <a:lnTo>
                    <a:pt x="292" y="782"/>
                  </a:lnTo>
                  <a:lnTo>
                    <a:pt x="243" y="765"/>
                  </a:lnTo>
                  <a:lnTo>
                    <a:pt x="197" y="742"/>
                  </a:lnTo>
                  <a:lnTo>
                    <a:pt x="155" y="713"/>
                  </a:lnTo>
                  <a:lnTo>
                    <a:pt x="117" y="680"/>
                  </a:lnTo>
                  <a:lnTo>
                    <a:pt x="82" y="641"/>
                  </a:lnTo>
                  <a:lnTo>
                    <a:pt x="54" y="599"/>
                  </a:lnTo>
                  <a:lnTo>
                    <a:pt x="31" y="553"/>
                  </a:lnTo>
                  <a:lnTo>
                    <a:pt x="14" y="504"/>
                  </a:lnTo>
                  <a:lnTo>
                    <a:pt x="4" y="451"/>
                  </a:lnTo>
                  <a:lnTo>
                    <a:pt x="0" y="398"/>
                  </a:lnTo>
                  <a:lnTo>
                    <a:pt x="4" y="344"/>
                  </a:lnTo>
                  <a:lnTo>
                    <a:pt x="14" y="292"/>
                  </a:lnTo>
                  <a:lnTo>
                    <a:pt x="31" y="243"/>
                  </a:lnTo>
                  <a:lnTo>
                    <a:pt x="54" y="197"/>
                  </a:lnTo>
                  <a:lnTo>
                    <a:pt x="82" y="155"/>
                  </a:lnTo>
                  <a:lnTo>
                    <a:pt x="117" y="117"/>
                  </a:lnTo>
                  <a:lnTo>
                    <a:pt x="155" y="82"/>
                  </a:lnTo>
                  <a:lnTo>
                    <a:pt x="197" y="54"/>
                  </a:lnTo>
                  <a:lnTo>
                    <a:pt x="243" y="31"/>
                  </a:lnTo>
                  <a:lnTo>
                    <a:pt x="292" y="14"/>
                  </a:lnTo>
                  <a:lnTo>
                    <a:pt x="344" y="4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2111" y="199"/>
              <a:ext cx="3450" cy="3918"/>
            </a:xfrm>
            <a:custGeom>
              <a:avLst/>
              <a:gdLst>
                <a:gd name="T0" fmla="*/ 1400 w 3450"/>
                <a:gd name="T1" fmla="*/ 3375 h 3918"/>
                <a:gd name="T2" fmla="*/ 1727 w 3450"/>
                <a:gd name="T3" fmla="*/ 3695 h 3918"/>
                <a:gd name="T4" fmla="*/ 2021 w 3450"/>
                <a:gd name="T5" fmla="*/ 3439 h 3918"/>
                <a:gd name="T6" fmla="*/ 1725 w 3450"/>
                <a:gd name="T7" fmla="*/ 2888 h 3918"/>
                <a:gd name="T8" fmla="*/ 1297 w 3450"/>
                <a:gd name="T9" fmla="*/ 2652 h 3918"/>
                <a:gd name="T10" fmla="*/ 2245 w 3450"/>
                <a:gd name="T11" fmla="*/ 2766 h 3918"/>
                <a:gd name="T12" fmla="*/ 300 w 3450"/>
                <a:gd name="T13" fmla="*/ 2514 h 3918"/>
                <a:gd name="T14" fmla="*/ 249 w 3450"/>
                <a:gd name="T15" fmla="*/ 2874 h 3918"/>
                <a:gd name="T16" fmla="*/ 495 w 3450"/>
                <a:gd name="T17" fmla="*/ 2986 h 3918"/>
                <a:gd name="T18" fmla="*/ 1014 w 3450"/>
                <a:gd name="T19" fmla="*/ 2923 h 3918"/>
                <a:gd name="T20" fmla="*/ 2751 w 3450"/>
                <a:gd name="T21" fmla="*/ 2213 h 3918"/>
                <a:gd name="T22" fmla="*/ 2670 w 3450"/>
                <a:gd name="T23" fmla="*/ 2974 h 3918"/>
                <a:gd name="T24" fmla="*/ 3018 w 3450"/>
                <a:gd name="T25" fmla="*/ 2978 h 3918"/>
                <a:gd name="T26" fmla="*/ 3224 w 3450"/>
                <a:gd name="T27" fmla="*/ 2815 h 3918"/>
                <a:gd name="T28" fmla="*/ 3088 w 3450"/>
                <a:gd name="T29" fmla="*/ 2406 h 3918"/>
                <a:gd name="T30" fmla="*/ 914 w 3450"/>
                <a:gd name="T31" fmla="*/ 2105 h 3918"/>
                <a:gd name="T32" fmla="*/ 2536 w 3450"/>
                <a:gd name="T33" fmla="*/ 1816 h 3918"/>
                <a:gd name="T34" fmla="*/ 1146 w 3450"/>
                <a:gd name="T35" fmla="*/ 2283 h 3918"/>
                <a:gd name="T36" fmla="*/ 2313 w 3450"/>
                <a:gd name="T37" fmla="*/ 2122 h 3918"/>
                <a:gd name="T38" fmla="*/ 2220 w 3450"/>
                <a:gd name="T39" fmla="*/ 1064 h 3918"/>
                <a:gd name="T40" fmla="*/ 1224 w 3450"/>
                <a:gd name="T41" fmla="*/ 1062 h 3918"/>
                <a:gd name="T42" fmla="*/ 1224 w 3450"/>
                <a:gd name="T43" fmla="*/ 1062 h 3918"/>
                <a:gd name="T44" fmla="*/ 2484 w 3450"/>
                <a:gd name="T45" fmla="*/ 1249 h 3918"/>
                <a:gd name="T46" fmla="*/ 3088 w 3450"/>
                <a:gd name="T47" fmla="*/ 1513 h 3918"/>
                <a:gd name="T48" fmla="*/ 3224 w 3450"/>
                <a:gd name="T49" fmla="*/ 1105 h 3918"/>
                <a:gd name="T50" fmla="*/ 3018 w 3450"/>
                <a:gd name="T51" fmla="*/ 943 h 3918"/>
                <a:gd name="T52" fmla="*/ 495 w 3450"/>
                <a:gd name="T53" fmla="*/ 933 h 3918"/>
                <a:gd name="T54" fmla="*/ 249 w 3450"/>
                <a:gd name="T55" fmla="*/ 1045 h 3918"/>
                <a:gd name="T56" fmla="*/ 300 w 3450"/>
                <a:gd name="T57" fmla="*/ 1407 h 3918"/>
                <a:gd name="T58" fmla="*/ 931 w 3450"/>
                <a:gd name="T59" fmla="*/ 1519 h 3918"/>
                <a:gd name="T60" fmla="*/ 641 w 3450"/>
                <a:gd name="T61" fmla="*/ 932 h 3918"/>
                <a:gd name="T62" fmla="*/ 1463 w 3450"/>
                <a:gd name="T63" fmla="*/ 422 h 3918"/>
                <a:gd name="T64" fmla="*/ 1612 w 3450"/>
                <a:gd name="T65" fmla="*/ 979 h 3918"/>
                <a:gd name="T66" fmla="*/ 2050 w 3450"/>
                <a:gd name="T67" fmla="*/ 544 h 3918"/>
                <a:gd name="T68" fmla="*/ 1721 w 3450"/>
                <a:gd name="T69" fmla="*/ 223 h 3918"/>
                <a:gd name="T70" fmla="*/ 2077 w 3450"/>
                <a:gd name="T71" fmla="*/ 182 h 3918"/>
                <a:gd name="T72" fmla="*/ 2468 w 3450"/>
                <a:gd name="T73" fmla="*/ 758 h 3918"/>
                <a:gd name="T74" fmla="*/ 3044 w 3450"/>
                <a:gd name="T75" fmla="*/ 721 h 3918"/>
                <a:gd name="T76" fmla="*/ 3390 w 3450"/>
                <a:gd name="T77" fmla="*/ 928 h 3918"/>
                <a:gd name="T78" fmla="*/ 3422 w 3450"/>
                <a:gd name="T79" fmla="*/ 1326 h 3918"/>
                <a:gd name="T80" fmla="*/ 3015 w 3450"/>
                <a:gd name="T81" fmla="*/ 1960 h 3918"/>
                <a:gd name="T82" fmla="*/ 3422 w 3450"/>
                <a:gd name="T83" fmla="*/ 2593 h 3918"/>
                <a:gd name="T84" fmla="*/ 3390 w 3450"/>
                <a:gd name="T85" fmla="*/ 2992 h 3918"/>
                <a:gd name="T86" fmla="*/ 3044 w 3450"/>
                <a:gd name="T87" fmla="*/ 3200 h 3918"/>
                <a:gd name="T88" fmla="*/ 2557 w 3450"/>
                <a:gd name="T89" fmla="*/ 3180 h 3918"/>
                <a:gd name="T90" fmla="*/ 2130 w 3450"/>
                <a:gd name="T91" fmla="*/ 3681 h 3918"/>
                <a:gd name="T92" fmla="*/ 1820 w 3450"/>
                <a:gd name="T93" fmla="*/ 3907 h 3918"/>
                <a:gd name="T94" fmla="*/ 1419 w 3450"/>
                <a:gd name="T95" fmla="*/ 3784 h 3918"/>
                <a:gd name="T96" fmla="*/ 1070 w 3450"/>
                <a:gd name="T97" fmla="*/ 3139 h 3918"/>
                <a:gd name="T98" fmla="*/ 450 w 3450"/>
                <a:gd name="T99" fmla="*/ 3206 h 3918"/>
                <a:gd name="T100" fmla="*/ 88 w 3450"/>
                <a:gd name="T101" fmla="*/ 3032 h 3918"/>
                <a:gd name="T102" fmla="*/ 18 w 3450"/>
                <a:gd name="T103" fmla="*/ 2630 h 3918"/>
                <a:gd name="T104" fmla="*/ 374 w 3450"/>
                <a:gd name="T105" fmla="*/ 2027 h 3918"/>
                <a:gd name="T106" fmla="*/ 50 w 3450"/>
                <a:gd name="T107" fmla="*/ 1394 h 3918"/>
                <a:gd name="T108" fmla="*/ 36 w 3450"/>
                <a:gd name="T109" fmla="*/ 974 h 3918"/>
                <a:gd name="T110" fmla="*/ 362 w 3450"/>
                <a:gd name="T111" fmla="*/ 730 h 3918"/>
                <a:gd name="T112" fmla="*/ 893 w 3450"/>
                <a:gd name="T113" fmla="*/ 740 h 3918"/>
                <a:gd name="T114" fmla="*/ 1320 w 3450"/>
                <a:gd name="T115" fmla="*/ 238 h 3918"/>
                <a:gd name="T116" fmla="*/ 1630 w 3450"/>
                <a:gd name="T117" fmla="*/ 10 h 3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50" h="3918">
                  <a:moveTo>
                    <a:pt x="1725" y="2888"/>
                  </a:moveTo>
                  <a:lnTo>
                    <a:pt x="1612" y="2941"/>
                  </a:lnTo>
                  <a:lnTo>
                    <a:pt x="1501" y="2990"/>
                  </a:lnTo>
                  <a:lnTo>
                    <a:pt x="1391" y="3034"/>
                  </a:lnTo>
                  <a:lnTo>
                    <a:pt x="1283" y="3073"/>
                  </a:lnTo>
                  <a:lnTo>
                    <a:pt x="1308" y="3152"/>
                  </a:lnTo>
                  <a:lnTo>
                    <a:pt x="1336" y="3227"/>
                  </a:lnTo>
                  <a:lnTo>
                    <a:pt x="1366" y="3304"/>
                  </a:lnTo>
                  <a:lnTo>
                    <a:pt x="1400" y="3375"/>
                  </a:lnTo>
                  <a:lnTo>
                    <a:pt x="1434" y="3439"/>
                  </a:lnTo>
                  <a:lnTo>
                    <a:pt x="1469" y="3497"/>
                  </a:lnTo>
                  <a:lnTo>
                    <a:pt x="1506" y="3548"/>
                  </a:lnTo>
                  <a:lnTo>
                    <a:pt x="1543" y="3593"/>
                  </a:lnTo>
                  <a:lnTo>
                    <a:pt x="1580" y="3628"/>
                  </a:lnTo>
                  <a:lnTo>
                    <a:pt x="1616" y="3658"/>
                  </a:lnTo>
                  <a:lnTo>
                    <a:pt x="1655" y="3678"/>
                  </a:lnTo>
                  <a:lnTo>
                    <a:pt x="1691" y="3691"/>
                  </a:lnTo>
                  <a:lnTo>
                    <a:pt x="1727" y="3695"/>
                  </a:lnTo>
                  <a:lnTo>
                    <a:pt x="1728" y="3695"/>
                  </a:lnTo>
                  <a:lnTo>
                    <a:pt x="1765" y="3691"/>
                  </a:lnTo>
                  <a:lnTo>
                    <a:pt x="1802" y="3678"/>
                  </a:lnTo>
                  <a:lnTo>
                    <a:pt x="1840" y="3657"/>
                  </a:lnTo>
                  <a:lnTo>
                    <a:pt x="1877" y="3628"/>
                  </a:lnTo>
                  <a:lnTo>
                    <a:pt x="1914" y="3591"/>
                  </a:lnTo>
                  <a:lnTo>
                    <a:pt x="1951" y="3548"/>
                  </a:lnTo>
                  <a:lnTo>
                    <a:pt x="1987" y="3497"/>
                  </a:lnTo>
                  <a:lnTo>
                    <a:pt x="2021" y="3439"/>
                  </a:lnTo>
                  <a:lnTo>
                    <a:pt x="2056" y="3375"/>
                  </a:lnTo>
                  <a:lnTo>
                    <a:pt x="2088" y="3303"/>
                  </a:lnTo>
                  <a:lnTo>
                    <a:pt x="2119" y="3226"/>
                  </a:lnTo>
                  <a:lnTo>
                    <a:pt x="2146" y="3152"/>
                  </a:lnTo>
                  <a:lnTo>
                    <a:pt x="2170" y="3075"/>
                  </a:lnTo>
                  <a:lnTo>
                    <a:pt x="2061" y="3035"/>
                  </a:lnTo>
                  <a:lnTo>
                    <a:pt x="1950" y="2991"/>
                  </a:lnTo>
                  <a:lnTo>
                    <a:pt x="1838" y="2941"/>
                  </a:lnTo>
                  <a:lnTo>
                    <a:pt x="1725" y="2888"/>
                  </a:lnTo>
                  <a:close/>
                  <a:moveTo>
                    <a:pt x="1176" y="2574"/>
                  </a:moveTo>
                  <a:lnTo>
                    <a:pt x="1191" y="2671"/>
                  </a:lnTo>
                  <a:lnTo>
                    <a:pt x="1208" y="2765"/>
                  </a:lnTo>
                  <a:lnTo>
                    <a:pt x="1227" y="2857"/>
                  </a:lnTo>
                  <a:lnTo>
                    <a:pt x="1230" y="2855"/>
                  </a:lnTo>
                  <a:lnTo>
                    <a:pt x="1352" y="2810"/>
                  </a:lnTo>
                  <a:lnTo>
                    <a:pt x="1476" y="2758"/>
                  </a:lnTo>
                  <a:lnTo>
                    <a:pt x="1387" y="2705"/>
                  </a:lnTo>
                  <a:lnTo>
                    <a:pt x="1297" y="2652"/>
                  </a:lnTo>
                  <a:lnTo>
                    <a:pt x="1176" y="2574"/>
                  </a:lnTo>
                  <a:close/>
                  <a:moveTo>
                    <a:pt x="2276" y="2572"/>
                  </a:moveTo>
                  <a:lnTo>
                    <a:pt x="2152" y="2651"/>
                  </a:lnTo>
                  <a:lnTo>
                    <a:pt x="2063" y="2705"/>
                  </a:lnTo>
                  <a:lnTo>
                    <a:pt x="1972" y="2758"/>
                  </a:lnTo>
                  <a:lnTo>
                    <a:pt x="2097" y="2810"/>
                  </a:lnTo>
                  <a:lnTo>
                    <a:pt x="2220" y="2857"/>
                  </a:lnTo>
                  <a:lnTo>
                    <a:pt x="2226" y="2858"/>
                  </a:lnTo>
                  <a:lnTo>
                    <a:pt x="2245" y="2766"/>
                  </a:lnTo>
                  <a:lnTo>
                    <a:pt x="2262" y="2671"/>
                  </a:lnTo>
                  <a:lnTo>
                    <a:pt x="2276" y="2572"/>
                  </a:lnTo>
                  <a:close/>
                  <a:moveTo>
                    <a:pt x="591" y="2117"/>
                  </a:moveTo>
                  <a:lnTo>
                    <a:pt x="513" y="2206"/>
                  </a:lnTo>
                  <a:lnTo>
                    <a:pt x="441" y="2294"/>
                  </a:lnTo>
                  <a:lnTo>
                    <a:pt x="400" y="2350"/>
                  </a:lnTo>
                  <a:lnTo>
                    <a:pt x="362" y="2406"/>
                  </a:lnTo>
                  <a:lnTo>
                    <a:pt x="328" y="2461"/>
                  </a:lnTo>
                  <a:lnTo>
                    <a:pt x="300" y="2514"/>
                  </a:lnTo>
                  <a:lnTo>
                    <a:pt x="275" y="2564"/>
                  </a:lnTo>
                  <a:lnTo>
                    <a:pt x="256" y="2611"/>
                  </a:lnTo>
                  <a:lnTo>
                    <a:pt x="240" y="2658"/>
                  </a:lnTo>
                  <a:lnTo>
                    <a:pt x="230" y="2702"/>
                  </a:lnTo>
                  <a:lnTo>
                    <a:pt x="224" y="2742"/>
                  </a:lnTo>
                  <a:lnTo>
                    <a:pt x="222" y="2780"/>
                  </a:lnTo>
                  <a:lnTo>
                    <a:pt x="226" y="2815"/>
                  </a:lnTo>
                  <a:lnTo>
                    <a:pt x="236" y="2846"/>
                  </a:lnTo>
                  <a:lnTo>
                    <a:pt x="249" y="2874"/>
                  </a:lnTo>
                  <a:lnTo>
                    <a:pt x="266" y="2898"/>
                  </a:lnTo>
                  <a:lnTo>
                    <a:pt x="288" y="2918"/>
                  </a:lnTo>
                  <a:lnTo>
                    <a:pt x="313" y="2935"/>
                  </a:lnTo>
                  <a:lnTo>
                    <a:pt x="340" y="2949"/>
                  </a:lnTo>
                  <a:lnTo>
                    <a:pt x="370" y="2961"/>
                  </a:lnTo>
                  <a:lnTo>
                    <a:pt x="401" y="2970"/>
                  </a:lnTo>
                  <a:lnTo>
                    <a:pt x="432" y="2977"/>
                  </a:lnTo>
                  <a:lnTo>
                    <a:pt x="464" y="2983"/>
                  </a:lnTo>
                  <a:lnTo>
                    <a:pt x="495" y="2986"/>
                  </a:lnTo>
                  <a:lnTo>
                    <a:pt x="525" y="2989"/>
                  </a:lnTo>
                  <a:lnTo>
                    <a:pt x="552" y="2990"/>
                  </a:lnTo>
                  <a:lnTo>
                    <a:pt x="577" y="2990"/>
                  </a:lnTo>
                  <a:lnTo>
                    <a:pt x="641" y="2989"/>
                  </a:lnTo>
                  <a:lnTo>
                    <a:pt x="711" y="2983"/>
                  </a:lnTo>
                  <a:lnTo>
                    <a:pt x="782" y="2973"/>
                  </a:lnTo>
                  <a:lnTo>
                    <a:pt x="856" y="2960"/>
                  </a:lnTo>
                  <a:lnTo>
                    <a:pt x="933" y="2944"/>
                  </a:lnTo>
                  <a:lnTo>
                    <a:pt x="1014" y="2923"/>
                  </a:lnTo>
                  <a:lnTo>
                    <a:pt x="988" y="2799"/>
                  </a:lnTo>
                  <a:lnTo>
                    <a:pt x="965" y="2671"/>
                  </a:lnTo>
                  <a:lnTo>
                    <a:pt x="947" y="2539"/>
                  </a:lnTo>
                  <a:lnTo>
                    <a:pt x="933" y="2403"/>
                  </a:lnTo>
                  <a:lnTo>
                    <a:pt x="813" y="2309"/>
                  </a:lnTo>
                  <a:lnTo>
                    <a:pt x="699" y="2213"/>
                  </a:lnTo>
                  <a:lnTo>
                    <a:pt x="591" y="2117"/>
                  </a:lnTo>
                  <a:close/>
                  <a:moveTo>
                    <a:pt x="2858" y="2117"/>
                  </a:moveTo>
                  <a:lnTo>
                    <a:pt x="2751" y="2213"/>
                  </a:lnTo>
                  <a:lnTo>
                    <a:pt x="2638" y="2308"/>
                  </a:lnTo>
                  <a:lnTo>
                    <a:pt x="2519" y="2402"/>
                  </a:lnTo>
                  <a:lnTo>
                    <a:pt x="2505" y="2537"/>
                  </a:lnTo>
                  <a:lnTo>
                    <a:pt x="2487" y="2671"/>
                  </a:lnTo>
                  <a:lnTo>
                    <a:pt x="2464" y="2799"/>
                  </a:lnTo>
                  <a:lnTo>
                    <a:pt x="2439" y="2924"/>
                  </a:lnTo>
                  <a:lnTo>
                    <a:pt x="2519" y="2945"/>
                  </a:lnTo>
                  <a:lnTo>
                    <a:pt x="2595" y="2961"/>
                  </a:lnTo>
                  <a:lnTo>
                    <a:pt x="2670" y="2974"/>
                  </a:lnTo>
                  <a:lnTo>
                    <a:pt x="2740" y="2984"/>
                  </a:lnTo>
                  <a:lnTo>
                    <a:pt x="2808" y="2989"/>
                  </a:lnTo>
                  <a:lnTo>
                    <a:pt x="2872" y="2991"/>
                  </a:lnTo>
                  <a:lnTo>
                    <a:pt x="2872" y="2991"/>
                  </a:lnTo>
                  <a:lnTo>
                    <a:pt x="2897" y="2991"/>
                  </a:lnTo>
                  <a:lnTo>
                    <a:pt x="2925" y="2989"/>
                  </a:lnTo>
                  <a:lnTo>
                    <a:pt x="2955" y="2986"/>
                  </a:lnTo>
                  <a:lnTo>
                    <a:pt x="2986" y="2983"/>
                  </a:lnTo>
                  <a:lnTo>
                    <a:pt x="3018" y="2978"/>
                  </a:lnTo>
                  <a:lnTo>
                    <a:pt x="3049" y="2971"/>
                  </a:lnTo>
                  <a:lnTo>
                    <a:pt x="3080" y="2961"/>
                  </a:lnTo>
                  <a:lnTo>
                    <a:pt x="3109" y="2949"/>
                  </a:lnTo>
                  <a:lnTo>
                    <a:pt x="3137" y="2935"/>
                  </a:lnTo>
                  <a:lnTo>
                    <a:pt x="3162" y="2918"/>
                  </a:lnTo>
                  <a:lnTo>
                    <a:pt x="3183" y="2898"/>
                  </a:lnTo>
                  <a:lnTo>
                    <a:pt x="3201" y="2874"/>
                  </a:lnTo>
                  <a:lnTo>
                    <a:pt x="3214" y="2847"/>
                  </a:lnTo>
                  <a:lnTo>
                    <a:pt x="3224" y="2815"/>
                  </a:lnTo>
                  <a:lnTo>
                    <a:pt x="3227" y="2780"/>
                  </a:lnTo>
                  <a:lnTo>
                    <a:pt x="3226" y="2742"/>
                  </a:lnTo>
                  <a:lnTo>
                    <a:pt x="3220" y="2702"/>
                  </a:lnTo>
                  <a:lnTo>
                    <a:pt x="3209" y="2658"/>
                  </a:lnTo>
                  <a:lnTo>
                    <a:pt x="3194" y="2612"/>
                  </a:lnTo>
                  <a:lnTo>
                    <a:pt x="3175" y="2564"/>
                  </a:lnTo>
                  <a:lnTo>
                    <a:pt x="3150" y="2514"/>
                  </a:lnTo>
                  <a:lnTo>
                    <a:pt x="3121" y="2461"/>
                  </a:lnTo>
                  <a:lnTo>
                    <a:pt x="3088" y="2406"/>
                  </a:lnTo>
                  <a:lnTo>
                    <a:pt x="3050" y="2352"/>
                  </a:lnTo>
                  <a:lnTo>
                    <a:pt x="3008" y="2294"/>
                  </a:lnTo>
                  <a:lnTo>
                    <a:pt x="2937" y="2206"/>
                  </a:lnTo>
                  <a:lnTo>
                    <a:pt x="2858" y="2117"/>
                  </a:lnTo>
                  <a:close/>
                  <a:moveTo>
                    <a:pt x="914" y="1816"/>
                  </a:moveTo>
                  <a:lnTo>
                    <a:pt x="830" y="1887"/>
                  </a:lnTo>
                  <a:lnTo>
                    <a:pt x="749" y="1960"/>
                  </a:lnTo>
                  <a:lnTo>
                    <a:pt x="830" y="2032"/>
                  </a:lnTo>
                  <a:lnTo>
                    <a:pt x="914" y="2105"/>
                  </a:lnTo>
                  <a:lnTo>
                    <a:pt x="912" y="1961"/>
                  </a:lnTo>
                  <a:lnTo>
                    <a:pt x="914" y="1816"/>
                  </a:lnTo>
                  <a:close/>
                  <a:moveTo>
                    <a:pt x="2536" y="1816"/>
                  </a:moveTo>
                  <a:lnTo>
                    <a:pt x="2538" y="1959"/>
                  </a:lnTo>
                  <a:lnTo>
                    <a:pt x="2536" y="2104"/>
                  </a:lnTo>
                  <a:lnTo>
                    <a:pt x="2620" y="2032"/>
                  </a:lnTo>
                  <a:lnTo>
                    <a:pt x="2701" y="1960"/>
                  </a:lnTo>
                  <a:lnTo>
                    <a:pt x="2620" y="1887"/>
                  </a:lnTo>
                  <a:lnTo>
                    <a:pt x="2536" y="1816"/>
                  </a:lnTo>
                  <a:close/>
                  <a:moveTo>
                    <a:pt x="1725" y="1281"/>
                  </a:moveTo>
                  <a:lnTo>
                    <a:pt x="1569" y="1367"/>
                  </a:lnTo>
                  <a:lnTo>
                    <a:pt x="1414" y="1458"/>
                  </a:lnTo>
                  <a:lnTo>
                    <a:pt x="1277" y="1547"/>
                  </a:lnTo>
                  <a:lnTo>
                    <a:pt x="1145" y="1638"/>
                  </a:lnTo>
                  <a:lnTo>
                    <a:pt x="1137" y="1798"/>
                  </a:lnTo>
                  <a:lnTo>
                    <a:pt x="1134" y="1961"/>
                  </a:lnTo>
                  <a:lnTo>
                    <a:pt x="1138" y="2124"/>
                  </a:lnTo>
                  <a:lnTo>
                    <a:pt x="1146" y="2283"/>
                  </a:lnTo>
                  <a:lnTo>
                    <a:pt x="1277" y="2374"/>
                  </a:lnTo>
                  <a:lnTo>
                    <a:pt x="1414" y="2462"/>
                  </a:lnTo>
                  <a:lnTo>
                    <a:pt x="1569" y="2554"/>
                  </a:lnTo>
                  <a:lnTo>
                    <a:pt x="1725" y="2639"/>
                  </a:lnTo>
                  <a:lnTo>
                    <a:pt x="1881" y="2554"/>
                  </a:lnTo>
                  <a:lnTo>
                    <a:pt x="2036" y="2462"/>
                  </a:lnTo>
                  <a:lnTo>
                    <a:pt x="2172" y="2373"/>
                  </a:lnTo>
                  <a:lnTo>
                    <a:pt x="2305" y="2283"/>
                  </a:lnTo>
                  <a:lnTo>
                    <a:pt x="2313" y="2122"/>
                  </a:lnTo>
                  <a:lnTo>
                    <a:pt x="2315" y="1959"/>
                  </a:lnTo>
                  <a:lnTo>
                    <a:pt x="2312" y="1797"/>
                  </a:lnTo>
                  <a:lnTo>
                    <a:pt x="2303" y="1637"/>
                  </a:lnTo>
                  <a:lnTo>
                    <a:pt x="2172" y="1547"/>
                  </a:lnTo>
                  <a:lnTo>
                    <a:pt x="2036" y="1458"/>
                  </a:lnTo>
                  <a:lnTo>
                    <a:pt x="1881" y="1367"/>
                  </a:lnTo>
                  <a:lnTo>
                    <a:pt x="1725" y="1281"/>
                  </a:lnTo>
                  <a:close/>
                  <a:moveTo>
                    <a:pt x="2224" y="1063"/>
                  </a:moveTo>
                  <a:lnTo>
                    <a:pt x="2220" y="1064"/>
                  </a:lnTo>
                  <a:lnTo>
                    <a:pt x="2097" y="1111"/>
                  </a:lnTo>
                  <a:lnTo>
                    <a:pt x="1972" y="1162"/>
                  </a:lnTo>
                  <a:lnTo>
                    <a:pt x="2063" y="1214"/>
                  </a:lnTo>
                  <a:lnTo>
                    <a:pt x="2153" y="1269"/>
                  </a:lnTo>
                  <a:lnTo>
                    <a:pt x="2274" y="1346"/>
                  </a:lnTo>
                  <a:lnTo>
                    <a:pt x="2259" y="1249"/>
                  </a:lnTo>
                  <a:lnTo>
                    <a:pt x="2242" y="1155"/>
                  </a:lnTo>
                  <a:lnTo>
                    <a:pt x="2224" y="1063"/>
                  </a:lnTo>
                  <a:close/>
                  <a:moveTo>
                    <a:pt x="1224" y="1062"/>
                  </a:moveTo>
                  <a:lnTo>
                    <a:pt x="1205" y="1155"/>
                  </a:lnTo>
                  <a:lnTo>
                    <a:pt x="1188" y="1250"/>
                  </a:lnTo>
                  <a:lnTo>
                    <a:pt x="1174" y="1348"/>
                  </a:lnTo>
                  <a:lnTo>
                    <a:pt x="1297" y="1269"/>
                  </a:lnTo>
                  <a:lnTo>
                    <a:pt x="1387" y="1214"/>
                  </a:lnTo>
                  <a:lnTo>
                    <a:pt x="1476" y="1163"/>
                  </a:lnTo>
                  <a:lnTo>
                    <a:pt x="1352" y="1111"/>
                  </a:lnTo>
                  <a:lnTo>
                    <a:pt x="1230" y="1064"/>
                  </a:lnTo>
                  <a:lnTo>
                    <a:pt x="1224" y="1062"/>
                  </a:lnTo>
                  <a:close/>
                  <a:moveTo>
                    <a:pt x="2872" y="930"/>
                  </a:moveTo>
                  <a:lnTo>
                    <a:pt x="2808" y="932"/>
                  </a:lnTo>
                  <a:lnTo>
                    <a:pt x="2739" y="937"/>
                  </a:lnTo>
                  <a:lnTo>
                    <a:pt x="2668" y="946"/>
                  </a:lnTo>
                  <a:lnTo>
                    <a:pt x="2594" y="959"/>
                  </a:lnTo>
                  <a:lnTo>
                    <a:pt x="2517" y="976"/>
                  </a:lnTo>
                  <a:lnTo>
                    <a:pt x="2436" y="996"/>
                  </a:lnTo>
                  <a:lnTo>
                    <a:pt x="2462" y="1120"/>
                  </a:lnTo>
                  <a:lnTo>
                    <a:pt x="2484" y="1249"/>
                  </a:lnTo>
                  <a:lnTo>
                    <a:pt x="2502" y="1382"/>
                  </a:lnTo>
                  <a:lnTo>
                    <a:pt x="2517" y="1518"/>
                  </a:lnTo>
                  <a:lnTo>
                    <a:pt x="2637" y="1611"/>
                  </a:lnTo>
                  <a:lnTo>
                    <a:pt x="2751" y="1706"/>
                  </a:lnTo>
                  <a:lnTo>
                    <a:pt x="2858" y="1803"/>
                  </a:lnTo>
                  <a:lnTo>
                    <a:pt x="2937" y="1714"/>
                  </a:lnTo>
                  <a:lnTo>
                    <a:pt x="3008" y="1626"/>
                  </a:lnTo>
                  <a:lnTo>
                    <a:pt x="3050" y="1569"/>
                  </a:lnTo>
                  <a:lnTo>
                    <a:pt x="3088" y="1513"/>
                  </a:lnTo>
                  <a:lnTo>
                    <a:pt x="3121" y="1460"/>
                  </a:lnTo>
                  <a:lnTo>
                    <a:pt x="3150" y="1407"/>
                  </a:lnTo>
                  <a:lnTo>
                    <a:pt x="3175" y="1356"/>
                  </a:lnTo>
                  <a:lnTo>
                    <a:pt x="3194" y="1308"/>
                  </a:lnTo>
                  <a:lnTo>
                    <a:pt x="3209" y="1262"/>
                  </a:lnTo>
                  <a:lnTo>
                    <a:pt x="3220" y="1219"/>
                  </a:lnTo>
                  <a:lnTo>
                    <a:pt x="3226" y="1177"/>
                  </a:lnTo>
                  <a:lnTo>
                    <a:pt x="3227" y="1140"/>
                  </a:lnTo>
                  <a:lnTo>
                    <a:pt x="3224" y="1105"/>
                  </a:lnTo>
                  <a:lnTo>
                    <a:pt x="3214" y="1074"/>
                  </a:lnTo>
                  <a:lnTo>
                    <a:pt x="3201" y="1045"/>
                  </a:lnTo>
                  <a:lnTo>
                    <a:pt x="3183" y="1023"/>
                  </a:lnTo>
                  <a:lnTo>
                    <a:pt x="3162" y="1002"/>
                  </a:lnTo>
                  <a:lnTo>
                    <a:pt x="3137" y="984"/>
                  </a:lnTo>
                  <a:lnTo>
                    <a:pt x="3109" y="970"/>
                  </a:lnTo>
                  <a:lnTo>
                    <a:pt x="3080" y="959"/>
                  </a:lnTo>
                  <a:lnTo>
                    <a:pt x="3049" y="950"/>
                  </a:lnTo>
                  <a:lnTo>
                    <a:pt x="3018" y="943"/>
                  </a:lnTo>
                  <a:lnTo>
                    <a:pt x="2986" y="937"/>
                  </a:lnTo>
                  <a:lnTo>
                    <a:pt x="2955" y="933"/>
                  </a:lnTo>
                  <a:lnTo>
                    <a:pt x="2925" y="931"/>
                  </a:lnTo>
                  <a:lnTo>
                    <a:pt x="2897" y="930"/>
                  </a:lnTo>
                  <a:lnTo>
                    <a:pt x="2872" y="930"/>
                  </a:lnTo>
                  <a:close/>
                  <a:moveTo>
                    <a:pt x="577" y="930"/>
                  </a:moveTo>
                  <a:lnTo>
                    <a:pt x="552" y="930"/>
                  </a:lnTo>
                  <a:lnTo>
                    <a:pt x="525" y="931"/>
                  </a:lnTo>
                  <a:lnTo>
                    <a:pt x="495" y="933"/>
                  </a:lnTo>
                  <a:lnTo>
                    <a:pt x="464" y="937"/>
                  </a:lnTo>
                  <a:lnTo>
                    <a:pt x="432" y="943"/>
                  </a:lnTo>
                  <a:lnTo>
                    <a:pt x="401" y="950"/>
                  </a:lnTo>
                  <a:lnTo>
                    <a:pt x="370" y="959"/>
                  </a:lnTo>
                  <a:lnTo>
                    <a:pt x="340" y="970"/>
                  </a:lnTo>
                  <a:lnTo>
                    <a:pt x="313" y="984"/>
                  </a:lnTo>
                  <a:lnTo>
                    <a:pt x="288" y="1002"/>
                  </a:lnTo>
                  <a:lnTo>
                    <a:pt x="266" y="1023"/>
                  </a:lnTo>
                  <a:lnTo>
                    <a:pt x="249" y="1045"/>
                  </a:lnTo>
                  <a:lnTo>
                    <a:pt x="236" y="1074"/>
                  </a:lnTo>
                  <a:lnTo>
                    <a:pt x="226" y="1105"/>
                  </a:lnTo>
                  <a:lnTo>
                    <a:pt x="222" y="1140"/>
                  </a:lnTo>
                  <a:lnTo>
                    <a:pt x="224" y="1177"/>
                  </a:lnTo>
                  <a:lnTo>
                    <a:pt x="230" y="1219"/>
                  </a:lnTo>
                  <a:lnTo>
                    <a:pt x="240" y="1262"/>
                  </a:lnTo>
                  <a:lnTo>
                    <a:pt x="256" y="1308"/>
                  </a:lnTo>
                  <a:lnTo>
                    <a:pt x="275" y="1356"/>
                  </a:lnTo>
                  <a:lnTo>
                    <a:pt x="300" y="1407"/>
                  </a:lnTo>
                  <a:lnTo>
                    <a:pt x="328" y="1460"/>
                  </a:lnTo>
                  <a:lnTo>
                    <a:pt x="362" y="1513"/>
                  </a:lnTo>
                  <a:lnTo>
                    <a:pt x="400" y="1569"/>
                  </a:lnTo>
                  <a:lnTo>
                    <a:pt x="441" y="1626"/>
                  </a:lnTo>
                  <a:lnTo>
                    <a:pt x="513" y="1714"/>
                  </a:lnTo>
                  <a:lnTo>
                    <a:pt x="591" y="1803"/>
                  </a:lnTo>
                  <a:lnTo>
                    <a:pt x="699" y="1706"/>
                  </a:lnTo>
                  <a:lnTo>
                    <a:pt x="812" y="1612"/>
                  </a:lnTo>
                  <a:lnTo>
                    <a:pt x="931" y="1519"/>
                  </a:lnTo>
                  <a:lnTo>
                    <a:pt x="945" y="1382"/>
                  </a:lnTo>
                  <a:lnTo>
                    <a:pt x="963" y="1249"/>
                  </a:lnTo>
                  <a:lnTo>
                    <a:pt x="984" y="1120"/>
                  </a:lnTo>
                  <a:lnTo>
                    <a:pt x="1011" y="995"/>
                  </a:lnTo>
                  <a:lnTo>
                    <a:pt x="931" y="976"/>
                  </a:lnTo>
                  <a:lnTo>
                    <a:pt x="853" y="959"/>
                  </a:lnTo>
                  <a:lnTo>
                    <a:pt x="780" y="946"/>
                  </a:lnTo>
                  <a:lnTo>
                    <a:pt x="709" y="937"/>
                  </a:lnTo>
                  <a:lnTo>
                    <a:pt x="641" y="932"/>
                  </a:lnTo>
                  <a:lnTo>
                    <a:pt x="577" y="930"/>
                  </a:lnTo>
                  <a:close/>
                  <a:moveTo>
                    <a:pt x="1721" y="223"/>
                  </a:moveTo>
                  <a:lnTo>
                    <a:pt x="1684" y="227"/>
                  </a:lnTo>
                  <a:lnTo>
                    <a:pt x="1647" y="240"/>
                  </a:lnTo>
                  <a:lnTo>
                    <a:pt x="1611" y="262"/>
                  </a:lnTo>
                  <a:lnTo>
                    <a:pt x="1572" y="290"/>
                  </a:lnTo>
                  <a:lnTo>
                    <a:pt x="1536" y="327"/>
                  </a:lnTo>
                  <a:lnTo>
                    <a:pt x="1499" y="371"/>
                  </a:lnTo>
                  <a:lnTo>
                    <a:pt x="1463" y="422"/>
                  </a:lnTo>
                  <a:lnTo>
                    <a:pt x="1428" y="481"/>
                  </a:lnTo>
                  <a:lnTo>
                    <a:pt x="1394" y="545"/>
                  </a:lnTo>
                  <a:lnTo>
                    <a:pt x="1362" y="616"/>
                  </a:lnTo>
                  <a:lnTo>
                    <a:pt x="1331" y="694"/>
                  </a:lnTo>
                  <a:lnTo>
                    <a:pt x="1303" y="768"/>
                  </a:lnTo>
                  <a:lnTo>
                    <a:pt x="1280" y="845"/>
                  </a:lnTo>
                  <a:lnTo>
                    <a:pt x="1388" y="886"/>
                  </a:lnTo>
                  <a:lnTo>
                    <a:pt x="1499" y="930"/>
                  </a:lnTo>
                  <a:lnTo>
                    <a:pt x="1612" y="979"/>
                  </a:lnTo>
                  <a:lnTo>
                    <a:pt x="1725" y="1032"/>
                  </a:lnTo>
                  <a:lnTo>
                    <a:pt x="1837" y="980"/>
                  </a:lnTo>
                  <a:lnTo>
                    <a:pt x="1949" y="931"/>
                  </a:lnTo>
                  <a:lnTo>
                    <a:pt x="2058" y="887"/>
                  </a:lnTo>
                  <a:lnTo>
                    <a:pt x="2167" y="846"/>
                  </a:lnTo>
                  <a:lnTo>
                    <a:pt x="2142" y="768"/>
                  </a:lnTo>
                  <a:lnTo>
                    <a:pt x="2114" y="693"/>
                  </a:lnTo>
                  <a:lnTo>
                    <a:pt x="2083" y="615"/>
                  </a:lnTo>
                  <a:lnTo>
                    <a:pt x="2050" y="544"/>
                  </a:lnTo>
                  <a:lnTo>
                    <a:pt x="2015" y="480"/>
                  </a:lnTo>
                  <a:lnTo>
                    <a:pt x="1981" y="421"/>
                  </a:lnTo>
                  <a:lnTo>
                    <a:pt x="1944" y="370"/>
                  </a:lnTo>
                  <a:lnTo>
                    <a:pt x="1908" y="327"/>
                  </a:lnTo>
                  <a:lnTo>
                    <a:pt x="1870" y="290"/>
                  </a:lnTo>
                  <a:lnTo>
                    <a:pt x="1833" y="262"/>
                  </a:lnTo>
                  <a:lnTo>
                    <a:pt x="1795" y="240"/>
                  </a:lnTo>
                  <a:lnTo>
                    <a:pt x="1758" y="227"/>
                  </a:lnTo>
                  <a:lnTo>
                    <a:pt x="1721" y="223"/>
                  </a:lnTo>
                  <a:close/>
                  <a:moveTo>
                    <a:pt x="1721" y="0"/>
                  </a:moveTo>
                  <a:lnTo>
                    <a:pt x="1721" y="0"/>
                  </a:lnTo>
                  <a:lnTo>
                    <a:pt x="1775" y="3"/>
                  </a:lnTo>
                  <a:lnTo>
                    <a:pt x="1828" y="15"/>
                  </a:lnTo>
                  <a:lnTo>
                    <a:pt x="1881" y="34"/>
                  </a:lnTo>
                  <a:lnTo>
                    <a:pt x="1932" y="60"/>
                  </a:lnTo>
                  <a:lnTo>
                    <a:pt x="1982" y="94"/>
                  </a:lnTo>
                  <a:lnTo>
                    <a:pt x="2031" y="134"/>
                  </a:lnTo>
                  <a:lnTo>
                    <a:pt x="2077" y="182"/>
                  </a:lnTo>
                  <a:lnTo>
                    <a:pt x="2122" y="237"/>
                  </a:lnTo>
                  <a:lnTo>
                    <a:pt x="2167" y="298"/>
                  </a:lnTo>
                  <a:lnTo>
                    <a:pt x="2208" y="368"/>
                  </a:lnTo>
                  <a:lnTo>
                    <a:pt x="2249" y="443"/>
                  </a:lnTo>
                  <a:lnTo>
                    <a:pt x="2287" y="525"/>
                  </a:lnTo>
                  <a:lnTo>
                    <a:pt x="2322" y="613"/>
                  </a:lnTo>
                  <a:lnTo>
                    <a:pt x="2352" y="695"/>
                  </a:lnTo>
                  <a:lnTo>
                    <a:pt x="2380" y="781"/>
                  </a:lnTo>
                  <a:lnTo>
                    <a:pt x="2468" y="758"/>
                  </a:lnTo>
                  <a:lnTo>
                    <a:pt x="2555" y="740"/>
                  </a:lnTo>
                  <a:lnTo>
                    <a:pt x="2638" y="726"/>
                  </a:lnTo>
                  <a:lnTo>
                    <a:pt x="2719" y="715"/>
                  </a:lnTo>
                  <a:lnTo>
                    <a:pt x="2797" y="709"/>
                  </a:lnTo>
                  <a:lnTo>
                    <a:pt x="2872" y="707"/>
                  </a:lnTo>
                  <a:lnTo>
                    <a:pt x="2913" y="708"/>
                  </a:lnTo>
                  <a:lnTo>
                    <a:pt x="2956" y="711"/>
                  </a:lnTo>
                  <a:lnTo>
                    <a:pt x="3000" y="714"/>
                  </a:lnTo>
                  <a:lnTo>
                    <a:pt x="3044" y="721"/>
                  </a:lnTo>
                  <a:lnTo>
                    <a:pt x="3088" y="730"/>
                  </a:lnTo>
                  <a:lnTo>
                    <a:pt x="3132" y="742"/>
                  </a:lnTo>
                  <a:lnTo>
                    <a:pt x="3175" y="757"/>
                  </a:lnTo>
                  <a:lnTo>
                    <a:pt x="3217" y="775"/>
                  </a:lnTo>
                  <a:lnTo>
                    <a:pt x="3257" y="797"/>
                  </a:lnTo>
                  <a:lnTo>
                    <a:pt x="3295" y="824"/>
                  </a:lnTo>
                  <a:lnTo>
                    <a:pt x="3330" y="853"/>
                  </a:lnTo>
                  <a:lnTo>
                    <a:pt x="3362" y="888"/>
                  </a:lnTo>
                  <a:lnTo>
                    <a:pt x="3390" y="928"/>
                  </a:lnTo>
                  <a:lnTo>
                    <a:pt x="3414" y="974"/>
                  </a:lnTo>
                  <a:lnTo>
                    <a:pt x="3432" y="1020"/>
                  </a:lnTo>
                  <a:lnTo>
                    <a:pt x="3443" y="1068"/>
                  </a:lnTo>
                  <a:lnTo>
                    <a:pt x="3449" y="1114"/>
                  </a:lnTo>
                  <a:lnTo>
                    <a:pt x="3450" y="1161"/>
                  </a:lnTo>
                  <a:lnTo>
                    <a:pt x="3446" y="1206"/>
                  </a:lnTo>
                  <a:lnTo>
                    <a:pt x="3440" y="1249"/>
                  </a:lnTo>
                  <a:lnTo>
                    <a:pt x="3432" y="1289"/>
                  </a:lnTo>
                  <a:lnTo>
                    <a:pt x="3422" y="1326"/>
                  </a:lnTo>
                  <a:lnTo>
                    <a:pt x="3400" y="1394"/>
                  </a:lnTo>
                  <a:lnTo>
                    <a:pt x="3370" y="1464"/>
                  </a:lnTo>
                  <a:lnTo>
                    <a:pt x="3333" y="1536"/>
                  </a:lnTo>
                  <a:lnTo>
                    <a:pt x="3290" y="1610"/>
                  </a:lnTo>
                  <a:lnTo>
                    <a:pt x="3242" y="1685"/>
                  </a:lnTo>
                  <a:lnTo>
                    <a:pt x="3184" y="1761"/>
                  </a:lnTo>
                  <a:lnTo>
                    <a:pt x="3132" y="1828"/>
                  </a:lnTo>
                  <a:lnTo>
                    <a:pt x="3076" y="1893"/>
                  </a:lnTo>
                  <a:lnTo>
                    <a:pt x="3015" y="1960"/>
                  </a:lnTo>
                  <a:lnTo>
                    <a:pt x="3076" y="2027"/>
                  </a:lnTo>
                  <a:lnTo>
                    <a:pt x="3132" y="2092"/>
                  </a:lnTo>
                  <a:lnTo>
                    <a:pt x="3184" y="2159"/>
                  </a:lnTo>
                  <a:lnTo>
                    <a:pt x="3242" y="2235"/>
                  </a:lnTo>
                  <a:lnTo>
                    <a:pt x="3290" y="2311"/>
                  </a:lnTo>
                  <a:lnTo>
                    <a:pt x="3333" y="2384"/>
                  </a:lnTo>
                  <a:lnTo>
                    <a:pt x="3370" y="2455"/>
                  </a:lnTo>
                  <a:lnTo>
                    <a:pt x="3400" y="2525"/>
                  </a:lnTo>
                  <a:lnTo>
                    <a:pt x="3422" y="2593"/>
                  </a:lnTo>
                  <a:lnTo>
                    <a:pt x="3432" y="2630"/>
                  </a:lnTo>
                  <a:lnTo>
                    <a:pt x="3440" y="2671"/>
                  </a:lnTo>
                  <a:lnTo>
                    <a:pt x="3446" y="2714"/>
                  </a:lnTo>
                  <a:lnTo>
                    <a:pt x="3450" y="2759"/>
                  </a:lnTo>
                  <a:lnTo>
                    <a:pt x="3449" y="2805"/>
                  </a:lnTo>
                  <a:lnTo>
                    <a:pt x="3443" y="2852"/>
                  </a:lnTo>
                  <a:lnTo>
                    <a:pt x="3432" y="2899"/>
                  </a:lnTo>
                  <a:lnTo>
                    <a:pt x="3414" y="2946"/>
                  </a:lnTo>
                  <a:lnTo>
                    <a:pt x="3390" y="2992"/>
                  </a:lnTo>
                  <a:lnTo>
                    <a:pt x="3362" y="3032"/>
                  </a:lnTo>
                  <a:lnTo>
                    <a:pt x="3330" y="3066"/>
                  </a:lnTo>
                  <a:lnTo>
                    <a:pt x="3295" y="3097"/>
                  </a:lnTo>
                  <a:lnTo>
                    <a:pt x="3257" y="3123"/>
                  </a:lnTo>
                  <a:lnTo>
                    <a:pt x="3217" y="3145"/>
                  </a:lnTo>
                  <a:lnTo>
                    <a:pt x="3175" y="3164"/>
                  </a:lnTo>
                  <a:lnTo>
                    <a:pt x="3132" y="3178"/>
                  </a:lnTo>
                  <a:lnTo>
                    <a:pt x="3088" y="3190"/>
                  </a:lnTo>
                  <a:lnTo>
                    <a:pt x="3044" y="3200"/>
                  </a:lnTo>
                  <a:lnTo>
                    <a:pt x="3000" y="3207"/>
                  </a:lnTo>
                  <a:lnTo>
                    <a:pt x="2956" y="3210"/>
                  </a:lnTo>
                  <a:lnTo>
                    <a:pt x="2913" y="3213"/>
                  </a:lnTo>
                  <a:lnTo>
                    <a:pt x="2872" y="3214"/>
                  </a:lnTo>
                  <a:lnTo>
                    <a:pt x="2872" y="3214"/>
                  </a:lnTo>
                  <a:lnTo>
                    <a:pt x="2797" y="3211"/>
                  </a:lnTo>
                  <a:lnTo>
                    <a:pt x="2720" y="3206"/>
                  </a:lnTo>
                  <a:lnTo>
                    <a:pt x="2640" y="3195"/>
                  </a:lnTo>
                  <a:lnTo>
                    <a:pt x="2557" y="3180"/>
                  </a:lnTo>
                  <a:lnTo>
                    <a:pt x="2471" y="3163"/>
                  </a:lnTo>
                  <a:lnTo>
                    <a:pt x="2383" y="3140"/>
                  </a:lnTo>
                  <a:lnTo>
                    <a:pt x="2356" y="3225"/>
                  </a:lnTo>
                  <a:lnTo>
                    <a:pt x="2327" y="3304"/>
                  </a:lnTo>
                  <a:lnTo>
                    <a:pt x="2293" y="3392"/>
                  </a:lnTo>
                  <a:lnTo>
                    <a:pt x="2255" y="3475"/>
                  </a:lnTo>
                  <a:lnTo>
                    <a:pt x="2215" y="3550"/>
                  </a:lnTo>
                  <a:lnTo>
                    <a:pt x="2174" y="3619"/>
                  </a:lnTo>
                  <a:lnTo>
                    <a:pt x="2130" y="3681"/>
                  </a:lnTo>
                  <a:lnTo>
                    <a:pt x="2084" y="3735"/>
                  </a:lnTo>
                  <a:lnTo>
                    <a:pt x="2061" y="3760"/>
                  </a:lnTo>
                  <a:lnTo>
                    <a:pt x="2034" y="3787"/>
                  </a:lnTo>
                  <a:lnTo>
                    <a:pt x="2005" y="3812"/>
                  </a:lnTo>
                  <a:lnTo>
                    <a:pt x="1972" y="3835"/>
                  </a:lnTo>
                  <a:lnTo>
                    <a:pt x="1938" y="3858"/>
                  </a:lnTo>
                  <a:lnTo>
                    <a:pt x="1901" y="3878"/>
                  </a:lnTo>
                  <a:lnTo>
                    <a:pt x="1862" y="3894"/>
                  </a:lnTo>
                  <a:lnTo>
                    <a:pt x="1820" y="3907"/>
                  </a:lnTo>
                  <a:lnTo>
                    <a:pt x="1776" y="3915"/>
                  </a:lnTo>
                  <a:lnTo>
                    <a:pt x="1728" y="3918"/>
                  </a:lnTo>
                  <a:lnTo>
                    <a:pt x="1727" y="3918"/>
                  </a:lnTo>
                  <a:lnTo>
                    <a:pt x="1675" y="3914"/>
                  </a:lnTo>
                  <a:lnTo>
                    <a:pt x="1621" y="3903"/>
                  </a:lnTo>
                  <a:lnTo>
                    <a:pt x="1569" y="3884"/>
                  </a:lnTo>
                  <a:lnTo>
                    <a:pt x="1518" y="3858"/>
                  </a:lnTo>
                  <a:lnTo>
                    <a:pt x="1468" y="3825"/>
                  </a:lnTo>
                  <a:lnTo>
                    <a:pt x="1419" y="3784"/>
                  </a:lnTo>
                  <a:lnTo>
                    <a:pt x="1372" y="3737"/>
                  </a:lnTo>
                  <a:lnTo>
                    <a:pt x="1327" y="3682"/>
                  </a:lnTo>
                  <a:lnTo>
                    <a:pt x="1283" y="3620"/>
                  </a:lnTo>
                  <a:lnTo>
                    <a:pt x="1241" y="3551"/>
                  </a:lnTo>
                  <a:lnTo>
                    <a:pt x="1201" y="3476"/>
                  </a:lnTo>
                  <a:lnTo>
                    <a:pt x="1163" y="3395"/>
                  </a:lnTo>
                  <a:lnTo>
                    <a:pt x="1127" y="3307"/>
                  </a:lnTo>
                  <a:lnTo>
                    <a:pt x="1097" y="3225"/>
                  </a:lnTo>
                  <a:lnTo>
                    <a:pt x="1070" y="3139"/>
                  </a:lnTo>
                  <a:lnTo>
                    <a:pt x="982" y="3161"/>
                  </a:lnTo>
                  <a:lnTo>
                    <a:pt x="895" y="3179"/>
                  </a:lnTo>
                  <a:lnTo>
                    <a:pt x="812" y="3194"/>
                  </a:lnTo>
                  <a:lnTo>
                    <a:pt x="731" y="3204"/>
                  </a:lnTo>
                  <a:lnTo>
                    <a:pt x="652" y="3210"/>
                  </a:lnTo>
                  <a:lnTo>
                    <a:pt x="577" y="3213"/>
                  </a:lnTo>
                  <a:lnTo>
                    <a:pt x="537" y="3213"/>
                  </a:lnTo>
                  <a:lnTo>
                    <a:pt x="494" y="3210"/>
                  </a:lnTo>
                  <a:lnTo>
                    <a:pt x="450" y="3206"/>
                  </a:lnTo>
                  <a:lnTo>
                    <a:pt x="406" y="3198"/>
                  </a:lnTo>
                  <a:lnTo>
                    <a:pt x="362" y="3190"/>
                  </a:lnTo>
                  <a:lnTo>
                    <a:pt x="318" y="3178"/>
                  </a:lnTo>
                  <a:lnTo>
                    <a:pt x="275" y="3163"/>
                  </a:lnTo>
                  <a:lnTo>
                    <a:pt x="233" y="3145"/>
                  </a:lnTo>
                  <a:lnTo>
                    <a:pt x="193" y="3122"/>
                  </a:lnTo>
                  <a:lnTo>
                    <a:pt x="155" y="3096"/>
                  </a:lnTo>
                  <a:lnTo>
                    <a:pt x="120" y="3066"/>
                  </a:lnTo>
                  <a:lnTo>
                    <a:pt x="88" y="3032"/>
                  </a:lnTo>
                  <a:lnTo>
                    <a:pt x="59" y="2991"/>
                  </a:lnTo>
                  <a:lnTo>
                    <a:pt x="36" y="2946"/>
                  </a:lnTo>
                  <a:lnTo>
                    <a:pt x="18" y="2899"/>
                  </a:lnTo>
                  <a:lnTo>
                    <a:pt x="7" y="2852"/>
                  </a:lnTo>
                  <a:lnTo>
                    <a:pt x="1" y="2805"/>
                  </a:lnTo>
                  <a:lnTo>
                    <a:pt x="0" y="2759"/>
                  </a:lnTo>
                  <a:lnTo>
                    <a:pt x="3" y="2714"/>
                  </a:lnTo>
                  <a:lnTo>
                    <a:pt x="9" y="2671"/>
                  </a:lnTo>
                  <a:lnTo>
                    <a:pt x="18" y="2630"/>
                  </a:lnTo>
                  <a:lnTo>
                    <a:pt x="27" y="2593"/>
                  </a:lnTo>
                  <a:lnTo>
                    <a:pt x="50" y="2525"/>
                  </a:lnTo>
                  <a:lnTo>
                    <a:pt x="80" y="2455"/>
                  </a:lnTo>
                  <a:lnTo>
                    <a:pt x="116" y="2384"/>
                  </a:lnTo>
                  <a:lnTo>
                    <a:pt x="159" y="2310"/>
                  </a:lnTo>
                  <a:lnTo>
                    <a:pt x="208" y="2235"/>
                  </a:lnTo>
                  <a:lnTo>
                    <a:pt x="265" y="2159"/>
                  </a:lnTo>
                  <a:lnTo>
                    <a:pt x="318" y="2092"/>
                  </a:lnTo>
                  <a:lnTo>
                    <a:pt x="374" y="2027"/>
                  </a:lnTo>
                  <a:lnTo>
                    <a:pt x="434" y="1960"/>
                  </a:lnTo>
                  <a:lnTo>
                    <a:pt x="374" y="1894"/>
                  </a:lnTo>
                  <a:lnTo>
                    <a:pt x="318" y="1828"/>
                  </a:lnTo>
                  <a:lnTo>
                    <a:pt x="265" y="1761"/>
                  </a:lnTo>
                  <a:lnTo>
                    <a:pt x="208" y="1685"/>
                  </a:lnTo>
                  <a:lnTo>
                    <a:pt x="159" y="1610"/>
                  </a:lnTo>
                  <a:lnTo>
                    <a:pt x="116" y="1536"/>
                  </a:lnTo>
                  <a:lnTo>
                    <a:pt x="80" y="1464"/>
                  </a:lnTo>
                  <a:lnTo>
                    <a:pt x="50" y="1394"/>
                  </a:lnTo>
                  <a:lnTo>
                    <a:pt x="27" y="1327"/>
                  </a:lnTo>
                  <a:lnTo>
                    <a:pt x="18" y="1289"/>
                  </a:lnTo>
                  <a:lnTo>
                    <a:pt x="9" y="1249"/>
                  </a:lnTo>
                  <a:lnTo>
                    <a:pt x="3" y="1206"/>
                  </a:lnTo>
                  <a:lnTo>
                    <a:pt x="0" y="1161"/>
                  </a:lnTo>
                  <a:lnTo>
                    <a:pt x="1" y="1114"/>
                  </a:lnTo>
                  <a:lnTo>
                    <a:pt x="7" y="1068"/>
                  </a:lnTo>
                  <a:lnTo>
                    <a:pt x="18" y="1020"/>
                  </a:lnTo>
                  <a:lnTo>
                    <a:pt x="36" y="974"/>
                  </a:lnTo>
                  <a:lnTo>
                    <a:pt x="59" y="928"/>
                  </a:lnTo>
                  <a:lnTo>
                    <a:pt x="88" y="888"/>
                  </a:lnTo>
                  <a:lnTo>
                    <a:pt x="120" y="853"/>
                  </a:lnTo>
                  <a:lnTo>
                    <a:pt x="155" y="824"/>
                  </a:lnTo>
                  <a:lnTo>
                    <a:pt x="193" y="797"/>
                  </a:lnTo>
                  <a:lnTo>
                    <a:pt x="233" y="775"/>
                  </a:lnTo>
                  <a:lnTo>
                    <a:pt x="275" y="757"/>
                  </a:lnTo>
                  <a:lnTo>
                    <a:pt x="318" y="742"/>
                  </a:lnTo>
                  <a:lnTo>
                    <a:pt x="362" y="730"/>
                  </a:lnTo>
                  <a:lnTo>
                    <a:pt x="406" y="721"/>
                  </a:lnTo>
                  <a:lnTo>
                    <a:pt x="450" y="714"/>
                  </a:lnTo>
                  <a:lnTo>
                    <a:pt x="494" y="711"/>
                  </a:lnTo>
                  <a:lnTo>
                    <a:pt x="537" y="708"/>
                  </a:lnTo>
                  <a:lnTo>
                    <a:pt x="577" y="707"/>
                  </a:lnTo>
                  <a:lnTo>
                    <a:pt x="652" y="709"/>
                  </a:lnTo>
                  <a:lnTo>
                    <a:pt x="730" y="715"/>
                  </a:lnTo>
                  <a:lnTo>
                    <a:pt x="809" y="726"/>
                  </a:lnTo>
                  <a:lnTo>
                    <a:pt x="893" y="740"/>
                  </a:lnTo>
                  <a:lnTo>
                    <a:pt x="978" y="758"/>
                  </a:lnTo>
                  <a:lnTo>
                    <a:pt x="1066" y="780"/>
                  </a:lnTo>
                  <a:lnTo>
                    <a:pt x="1093" y="695"/>
                  </a:lnTo>
                  <a:lnTo>
                    <a:pt x="1122" y="615"/>
                  </a:lnTo>
                  <a:lnTo>
                    <a:pt x="1157" y="527"/>
                  </a:lnTo>
                  <a:lnTo>
                    <a:pt x="1195" y="445"/>
                  </a:lnTo>
                  <a:lnTo>
                    <a:pt x="1234" y="369"/>
                  </a:lnTo>
                  <a:lnTo>
                    <a:pt x="1276" y="300"/>
                  </a:lnTo>
                  <a:lnTo>
                    <a:pt x="1320" y="238"/>
                  </a:lnTo>
                  <a:lnTo>
                    <a:pt x="1365" y="183"/>
                  </a:lnTo>
                  <a:lnTo>
                    <a:pt x="1389" y="158"/>
                  </a:lnTo>
                  <a:lnTo>
                    <a:pt x="1415" y="132"/>
                  </a:lnTo>
                  <a:lnTo>
                    <a:pt x="1445" y="107"/>
                  </a:lnTo>
                  <a:lnTo>
                    <a:pt x="1477" y="82"/>
                  </a:lnTo>
                  <a:lnTo>
                    <a:pt x="1512" y="60"/>
                  </a:lnTo>
                  <a:lnTo>
                    <a:pt x="1549" y="40"/>
                  </a:lnTo>
                  <a:lnTo>
                    <a:pt x="1588" y="23"/>
                  </a:lnTo>
                  <a:lnTo>
                    <a:pt x="1630" y="10"/>
                  </a:lnTo>
                  <a:lnTo>
                    <a:pt x="1674" y="2"/>
                  </a:lnTo>
                  <a:lnTo>
                    <a:pt x="17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789648" y="3782295"/>
            <a:ext cx="1104405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7924" y="3580414"/>
            <a:ext cx="594360" cy="593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Freeform 12"/>
          <p:cNvSpPr>
            <a:spLocks noEditPoints="1"/>
          </p:cNvSpPr>
          <p:nvPr/>
        </p:nvSpPr>
        <p:spPr bwMode="auto">
          <a:xfrm>
            <a:off x="1053596" y="4037023"/>
            <a:ext cx="576509" cy="587824"/>
          </a:xfrm>
          <a:custGeom>
            <a:avLst/>
            <a:gdLst>
              <a:gd name="T0" fmla="*/ 1202 w 3913"/>
              <a:gd name="T1" fmla="*/ 3163 h 3918"/>
              <a:gd name="T2" fmla="*/ 1161 w 3913"/>
              <a:gd name="T3" fmla="*/ 2754 h 3918"/>
              <a:gd name="T4" fmla="*/ 1559 w 3913"/>
              <a:gd name="T5" fmla="*/ 1778 h 3918"/>
              <a:gd name="T6" fmla="*/ 1478 w 3913"/>
              <a:gd name="T7" fmla="*/ 2060 h 3918"/>
              <a:gd name="T8" fmla="*/ 1505 w 3913"/>
              <a:gd name="T9" fmla="*/ 2411 h 3918"/>
              <a:gd name="T10" fmla="*/ 1856 w 3913"/>
              <a:gd name="T11" fmla="*/ 2439 h 3918"/>
              <a:gd name="T12" fmla="*/ 2138 w 3913"/>
              <a:gd name="T13" fmla="*/ 2358 h 3918"/>
              <a:gd name="T14" fmla="*/ 1938 w 3913"/>
              <a:gd name="T15" fmla="*/ 1495 h 3918"/>
              <a:gd name="T16" fmla="*/ 2383 w 3913"/>
              <a:gd name="T17" fmla="*/ 2087 h 3918"/>
              <a:gd name="T18" fmla="*/ 2438 w 3913"/>
              <a:gd name="T19" fmla="*/ 1793 h 3918"/>
              <a:gd name="T20" fmla="*/ 2332 w 3913"/>
              <a:gd name="T21" fmla="*/ 1495 h 3918"/>
              <a:gd name="T22" fmla="*/ 2713 w 3913"/>
              <a:gd name="T23" fmla="*/ 755 h 3918"/>
              <a:gd name="T24" fmla="*/ 2752 w 3913"/>
              <a:gd name="T25" fmla="*/ 1163 h 3918"/>
              <a:gd name="T26" fmla="*/ 3159 w 3913"/>
              <a:gd name="T27" fmla="*/ 1202 h 3918"/>
              <a:gd name="T28" fmla="*/ 2832 w 3913"/>
              <a:gd name="T29" fmla="*/ 17 h 3918"/>
              <a:gd name="T30" fmla="*/ 2941 w 3913"/>
              <a:gd name="T31" fmla="*/ 148 h 3918"/>
              <a:gd name="T32" fmla="*/ 2913 w 3913"/>
              <a:gd name="T33" fmla="*/ 312 h 3918"/>
              <a:gd name="T34" fmla="*/ 3602 w 3913"/>
              <a:gd name="T35" fmla="*/ 1002 h 3918"/>
              <a:gd name="T36" fmla="*/ 3766 w 3913"/>
              <a:gd name="T37" fmla="*/ 973 h 3918"/>
              <a:gd name="T38" fmla="*/ 3897 w 3913"/>
              <a:gd name="T39" fmla="*/ 1083 h 3918"/>
              <a:gd name="T40" fmla="*/ 3897 w 3913"/>
              <a:gd name="T41" fmla="*/ 1249 h 3918"/>
              <a:gd name="T42" fmla="*/ 3673 w 3913"/>
              <a:gd name="T43" fmla="*/ 1454 h 3918"/>
              <a:gd name="T44" fmla="*/ 3350 w 3913"/>
              <a:gd name="T45" fmla="*/ 1581 h 3918"/>
              <a:gd name="T46" fmla="*/ 3020 w 3913"/>
              <a:gd name="T47" fmla="*/ 1599 h 3918"/>
              <a:gd name="T48" fmla="*/ 2833 w 3913"/>
              <a:gd name="T49" fmla="*/ 1710 h 3918"/>
              <a:gd name="T50" fmla="*/ 2814 w 3913"/>
              <a:gd name="T51" fmla="*/ 2040 h 3918"/>
              <a:gd name="T52" fmla="*/ 2688 w 3913"/>
              <a:gd name="T53" fmla="*/ 2361 h 3918"/>
              <a:gd name="T54" fmla="*/ 2420 w 3913"/>
              <a:gd name="T55" fmla="*/ 2648 h 3918"/>
              <a:gd name="T56" fmla="*/ 2104 w 3913"/>
              <a:gd name="T57" fmla="*/ 2802 h 3918"/>
              <a:gd name="T58" fmla="*/ 1774 w 3913"/>
              <a:gd name="T59" fmla="*/ 2839 h 3918"/>
              <a:gd name="T60" fmla="*/ 1592 w 3913"/>
              <a:gd name="T61" fmla="*/ 2955 h 3918"/>
              <a:gd name="T62" fmla="*/ 1590 w 3913"/>
              <a:gd name="T63" fmla="*/ 3288 h 3918"/>
              <a:gd name="T64" fmla="*/ 1490 w 3913"/>
              <a:gd name="T65" fmla="*/ 3613 h 3918"/>
              <a:gd name="T66" fmla="*/ 1281 w 3913"/>
              <a:gd name="T67" fmla="*/ 3881 h 3918"/>
              <a:gd name="T68" fmla="*/ 1134 w 3913"/>
              <a:gd name="T69" fmla="*/ 3915 h 3918"/>
              <a:gd name="T70" fmla="*/ 1001 w 3913"/>
              <a:gd name="T71" fmla="*/ 3832 h 3918"/>
              <a:gd name="T72" fmla="*/ 972 w 3913"/>
              <a:gd name="T73" fmla="*/ 3668 h 3918"/>
              <a:gd name="T74" fmla="*/ 382 w 3913"/>
              <a:gd name="T75" fmla="*/ 2852 h 3918"/>
              <a:gd name="T76" fmla="*/ 228 w 3913"/>
              <a:gd name="T77" fmla="*/ 2948 h 3918"/>
              <a:gd name="T78" fmla="*/ 82 w 3913"/>
              <a:gd name="T79" fmla="*/ 2914 h 3918"/>
              <a:gd name="T80" fmla="*/ 0 w 3913"/>
              <a:gd name="T81" fmla="*/ 2768 h 3918"/>
              <a:gd name="T82" fmla="*/ 57 w 3913"/>
              <a:gd name="T83" fmla="*/ 2610 h 3918"/>
              <a:gd name="T84" fmla="*/ 368 w 3913"/>
              <a:gd name="T85" fmla="*/ 2397 h 3918"/>
              <a:gd name="T86" fmla="*/ 695 w 3913"/>
              <a:gd name="T87" fmla="*/ 2319 h 3918"/>
              <a:gd name="T88" fmla="*/ 1027 w 3913"/>
              <a:gd name="T89" fmla="*/ 2330 h 3918"/>
              <a:gd name="T90" fmla="*/ 1078 w 3913"/>
              <a:gd name="T91" fmla="*/ 2075 h 3918"/>
              <a:gd name="T92" fmla="*/ 1134 w 3913"/>
              <a:gd name="T93" fmla="*/ 1748 h 3918"/>
              <a:gd name="T94" fmla="*/ 1317 w 3913"/>
              <a:gd name="T95" fmla="*/ 1433 h 3918"/>
              <a:gd name="T96" fmla="*/ 1618 w 3913"/>
              <a:gd name="T97" fmla="*/ 1190 h 3918"/>
              <a:gd name="T98" fmla="*/ 1942 w 3913"/>
              <a:gd name="T99" fmla="*/ 1089 h 3918"/>
              <a:gd name="T100" fmla="*/ 2271 w 3913"/>
              <a:gd name="T101" fmla="*/ 1086 h 3918"/>
              <a:gd name="T102" fmla="*/ 2313 w 3913"/>
              <a:gd name="T103" fmla="*/ 828 h 3918"/>
              <a:gd name="T104" fmla="*/ 2350 w 3913"/>
              <a:gd name="T105" fmla="*/ 499 h 3918"/>
              <a:gd name="T106" fmla="*/ 2503 w 3913"/>
              <a:gd name="T107" fmla="*/ 179 h 3918"/>
              <a:gd name="T108" fmla="*/ 2698 w 3913"/>
              <a:gd name="T109" fmla="*/ 6 h 3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13" h="3918">
                <a:moveTo>
                  <a:pt x="827" y="2715"/>
                </a:moveTo>
                <a:lnTo>
                  <a:pt x="754" y="2715"/>
                </a:lnTo>
                <a:lnTo>
                  <a:pt x="685" y="2721"/>
                </a:lnTo>
                <a:lnTo>
                  <a:pt x="1196" y="3232"/>
                </a:lnTo>
                <a:lnTo>
                  <a:pt x="1202" y="3163"/>
                </a:lnTo>
                <a:lnTo>
                  <a:pt x="1202" y="3089"/>
                </a:lnTo>
                <a:lnTo>
                  <a:pt x="1197" y="3013"/>
                </a:lnTo>
                <a:lnTo>
                  <a:pt x="1189" y="2930"/>
                </a:lnTo>
                <a:lnTo>
                  <a:pt x="1177" y="2845"/>
                </a:lnTo>
                <a:lnTo>
                  <a:pt x="1161" y="2754"/>
                </a:lnTo>
                <a:lnTo>
                  <a:pt x="1071" y="2740"/>
                </a:lnTo>
                <a:lnTo>
                  <a:pt x="985" y="2728"/>
                </a:lnTo>
                <a:lnTo>
                  <a:pt x="904" y="2718"/>
                </a:lnTo>
                <a:lnTo>
                  <a:pt x="827" y="2715"/>
                </a:lnTo>
                <a:close/>
                <a:moveTo>
                  <a:pt x="1559" y="1778"/>
                </a:moveTo>
                <a:lnTo>
                  <a:pt x="1531" y="1830"/>
                </a:lnTo>
                <a:lnTo>
                  <a:pt x="1510" y="1884"/>
                </a:lnTo>
                <a:lnTo>
                  <a:pt x="1493" y="1940"/>
                </a:lnTo>
                <a:lnTo>
                  <a:pt x="1482" y="1999"/>
                </a:lnTo>
                <a:lnTo>
                  <a:pt x="1478" y="2060"/>
                </a:lnTo>
                <a:lnTo>
                  <a:pt x="1475" y="2123"/>
                </a:lnTo>
                <a:lnTo>
                  <a:pt x="1479" y="2191"/>
                </a:lnTo>
                <a:lnTo>
                  <a:pt x="1485" y="2260"/>
                </a:lnTo>
                <a:lnTo>
                  <a:pt x="1493" y="2334"/>
                </a:lnTo>
                <a:lnTo>
                  <a:pt x="1505" y="2411"/>
                </a:lnTo>
                <a:lnTo>
                  <a:pt x="1582" y="2422"/>
                </a:lnTo>
                <a:lnTo>
                  <a:pt x="1655" y="2431"/>
                </a:lnTo>
                <a:lnTo>
                  <a:pt x="1725" y="2437"/>
                </a:lnTo>
                <a:lnTo>
                  <a:pt x="1792" y="2440"/>
                </a:lnTo>
                <a:lnTo>
                  <a:pt x="1856" y="2439"/>
                </a:lnTo>
                <a:lnTo>
                  <a:pt x="1917" y="2433"/>
                </a:lnTo>
                <a:lnTo>
                  <a:pt x="1975" y="2422"/>
                </a:lnTo>
                <a:lnTo>
                  <a:pt x="2032" y="2406"/>
                </a:lnTo>
                <a:lnTo>
                  <a:pt x="2086" y="2385"/>
                </a:lnTo>
                <a:lnTo>
                  <a:pt x="2138" y="2358"/>
                </a:lnTo>
                <a:lnTo>
                  <a:pt x="1559" y="1778"/>
                </a:lnTo>
                <a:close/>
                <a:moveTo>
                  <a:pt x="2121" y="1477"/>
                </a:moveTo>
                <a:lnTo>
                  <a:pt x="2058" y="1479"/>
                </a:lnTo>
                <a:lnTo>
                  <a:pt x="1996" y="1485"/>
                </a:lnTo>
                <a:lnTo>
                  <a:pt x="1938" y="1495"/>
                </a:lnTo>
                <a:lnTo>
                  <a:pt x="1882" y="1511"/>
                </a:lnTo>
                <a:lnTo>
                  <a:pt x="1828" y="1532"/>
                </a:lnTo>
                <a:lnTo>
                  <a:pt x="1775" y="1560"/>
                </a:lnTo>
                <a:lnTo>
                  <a:pt x="2356" y="2140"/>
                </a:lnTo>
                <a:lnTo>
                  <a:pt x="2383" y="2087"/>
                </a:lnTo>
                <a:lnTo>
                  <a:pt x="2405" y="2034"/>
                </a:lnTo>
                <a:lnTo>
                  <a:pt x="2420" y="1978"/>
                </a:lnTo>
                <a:lnTo>
                  <a:pt x="2431" y="1918"/>
                </a:lnTo>
                <a:lnTo>
                  <a:pt x="2437" y="1857"/>
                </a:lnTo>
                <a:lnTo>
                  <a:pt x="2438" y="1793"/>
                </a:lnTo>
                <a:lnTo>
                  <a:pt x="2436" y="1726"/>
                </a:lnTo>
                <a:lnTo>
                  <a:pt x="2430" y="1657"/>
                </a:lnTo>
                <a:lnTo>
                  <a:pt x="2420" y="1583"/>
                </a:lnTo>
                <a:lnTo>
                  <a:pt x="2408" y="1506"/>
                </a:lnTo>
                <a:lnTo>
                  <a:pt x="2332" y="1495"/>
                </a:lnTo>
                <a:lnTo>
                  <a:pt x="2258" y="1486"/>
                </a:lnTo>
                <a:lnTo>
                  <a:pt x="2188" y="1480"/>
                </a:lnTo>
                <a:lnTo>
                  <a:pt x="2121" y="1477"/>
                </a:lnTo>
                <a:close/>
                <a:moveTo>
                  <a:pt x="2717" y="686"/>
                </a:moveTo>
                <a:lnTo>
                  <a:pt x="2713" y="755"/>
                </a:lnTo>
                <a:lnTo>
                  <a:pt x="2712" y="828"/>
                </a:lnTo>
                <a:lnTo>
                  <a:pt x="2716" y="905"/>
                </a:lnTo>
                <a:lnTo>
                  <a:pt x="2725" y="987"/>
                </a:lnTo>
                <a:lnTo>
                  <a:pt x="2737" y="1073"/>
                </a:lnTo>
                <a:lnTo>
                  <a:pt x="2752" y="1163"/>
                </a:lnTo>
                <a:lnTo>
                  <a:pt x="2842" y="1177"/>
                </a:lnTo>
                <a:lnTo>
                  <a:pt x="2928" y="1189"/>
                </a:lnTo>
                <a:lnTo>
                  <a:pt x="3009" y="1199"/>
                </a:lnTo>
                <a:lnTo>
                  <a:pt x="3086" y="1202"/>
                </a:lnTo>
                <a:lnTo>
                  <a:pt x="3159" y="1202"/>
                </a:lnTo>
                <a:lnTo>
                  <a:pt x="3229" y="1196"/>
                </a:lnTo>
                <a:lnTo>
                  <a:pt x="2717" y="686"/>
                </a:lnTo>
                <a:close/>
                <a:moveTo>
                  <a:pt x="2766" y="0"/>
                </a:moveTo>
                <a:lnTo>
                  <a:pt x="2800" y="6"/>
                </a:lnTo>
                <a:lnTo>
                  <a:pt x="2832" y="17"/>
                </a:lnTo>
                <a:lnTo>
                  <a:pt x="2861" y="34"/>
                </a:lnTo>
                <a:lnTo>
                  <a:pt x="2890" y="58"/>
                </a:lnTo>
                <a:lnTo>
                  <a:pt x="2913" y="85"/>
                </a:lnTo>
                <a:lnTo>
                  <a:pt x="2930" y="115"/>
                </a:lnTo>
                <a:lnTo>
                  <a:pt x="2941" y="148"/>
                </a:lnTo>
                <a:lnTo>
                  <a:pt x="2947" y="182"/>
                </a:lnTo>
                <a:lnTo>
                  <a:pt x="2947" y="215"/>
                </a:lnTo>
                <a:lnTo>
                  <a:pt x="2941" y="248"/>
                </a:lnTo>
                <a:lnTo>
                  <a:pt x="2930" y="282"/>
                </a:lnTo>
                <a:lnTo>
                  <a:pt x="2913" y="312"/>
                </a:lnTo>
                <a:lnTo>
                  <a:pt x="2890" y="339"/>
                </a:lnTo>
                <a:lnTo>
                  <a:pt x="2850" y="383"/>
                </a:lnTo>
                <a:lnTo>
                  <a:pt x="3531" y="1065"/>
                </a:lnTo>
                <a:lnTo>
                  <a:pt x="3574" y="1025"/>
                </a:lnTo>
                <a:lnTo>
                  <a:pt x="3602" y="1002"/>
                </a:lnTo>
                <a:lnTo>
                  <a:pt x="3632" y="984"/>
                </a:lnTo>
                <a:lnTo>
                  <a:pt x="3665" y="973"/>
                </a:lnTo>
                <a:lnTo>
                  <a:pt x="3698" y="968"/>
                </a:lnTo>
                <a:lnTo>
                  <a:pt x="3732" y="968"/>
                </a:lnTo>
                <a:lnTo>
                  <a:pt x="3766" y="973"/>
                </a:lnTo>
                <a:lnTo>
                  <a:pt x="3798" y="984"/>
                </a:lnTo>
                <a:lnTo>
                  <a:pt x="3829" y="1002"/>
                </a:lnTo>
                <a:lnTo>
                  <a:pt x="3856" y="1025"/>
                </a:lnTo>
                <a:lnTo>
                  <a:pt x="3879" y="1052"/>
                </a:lnTo>
                <a:lnTo>
                  <a:pt x="3897" y="1083"/>
                </a:lnTo>
                <a:lnTo>
                  <a:pt x="3908" y="1115"/>
                </a:lnTo>
                <a:lnTo>
                  <a:pt x="3913" y="1149"/>
                </a:lnTo>
                <a:lnTo>
                  <a:pt x="3913" y="1183"/>
                </a:lnTo>
                <a:lnTo>
                  <a:pt x="3908" y="1217"/>
                </a:lnTo>
                <a:lnTo>
                  <a:pt x="3897" y="1249"/>
                </a:lnTo>
                <a:lnTo>
                  <a:pt x="3879" y="1279"/>
                </a:lnTo>
                <a:lnTo>
                  <a:pt x="3856" y="1307"/>
                </a:lnTo>
                <a:lnTo>
                  <a:pt x="3795" y="1363"/>
                </a:lnTo>
                <a:lnTo>
                  <a:pt x="3735" y="1412"/>
                </a:lnTo>
                <a:lnTo>
                  <a:pt x="3673" y="1454"/>
                </a:lnTo>
                <a:lnTo>
                  <a:pt x="3610" y="1491"/>
                </a:lnTo>
                <a:lnTo>
                  <a:pt x="3546" y="1520"/>
                </a:lnTo>
                <a:lnTo>
                  <a:pt x="3481" y="1545"/>
                </a:lnTo>
                <a:lnTo>
                  <a:pt x="3416" y="1566"/>
                </a:lnTo>
                <a:lnTo>
                  <a:pt x="3350" y="1581"/>
                </a:lnTo>
                <a:lnTo>
                  <a:pt x="3285" y="1592"/>
                </a:lnTo>
                <a:lnTo>
                  <a:pt x="3218" y="1598"/>
                </a:lnTo>
                <a:lnTo>
                  <a:pt x="3152" y="1601"/>
                </a:lnTo>
                <a:lnTo>
                  <a:pt x="3085" y="1601"/>
                </a:lnTo>
                <a:lnTo>
                  <a:pt x="3020" y="1599"/>
                </a:lnTo>
                <a:lnTo>
                  <a:pt x="2953" y="1594"/>
                </a:lnTo>
                <a:lnTo>
                  <a:pt x="2886" y="1587"/>
                </a:lnTo>
                <a:lnTo>
                  <a:pt x="2821" y="1578"/>
                </a:lnTo>
                <a:lnTo>
                  <a:pt x="2828" y="1644"/>
                </a:lnTo>
                <a:lnTo>
                  <a:pt x="2833" y="1710"/>
                </a:lnTo>
                <a:lnTo>
                  <a:pt x="2835" y="1775"/>
                </a:lnTo>
                <a:lnTo>
                  <a:pt x="2835" y="1842"/>
                </a:lnTo>
                <a:lnTo>
                  <a:pt x="2832" y="1909"/>
                </a:lnTo>
                <a:lnTo>
                  <a:pt x="2825" y="1974"/>
                </a:lnTo>
                <a:lnTo>
                  <a:pt x="2814" y="2040"/>
                </a:lnTo>
                <a:lnTo>
                  <a:pt x="2800" y="2105"/>
                </a:lnTo>
                <a:lnTo>
                  <a:pt x="2779" y="2169"/>
                </a:lnTo>
                <a:lnTo>
                  <a:pt x="2754" y="2234"/>
                </a:lnTo>
                <a:lnTo>
                  <a:pt x="2723" y="2298"/>
                </a:lnTo>
                <a:lnTo>
                  <a:pt x="2688" y="2361"/>
                </a:lnTo>
                <a:lnTo>
                  <a:pt x="2646" y="2423"/>
                </a:lnTo>
                <a:lnTo>
                  <a:pt x="2597" y="2484"/>
                </a:lnTo>
                <a:lnTo>
                  <a:pt x="2541" y="2543"/>
                </a:lnTo>
                <a:lnTo>
                  <a:pt x="2481" y="2599"/>
                </a:lnTo>
                <a:lnTo>
                  <a:pt x="2420" y="2648"/>
                </a:lnTo>
                <a:lnTo>
                  <a:pt x="2358" y="2690"/>
                </a:lnTo>
                <a:lnTo>
                  <a:pt x="2295" y="2727"/>
                </a:lnTo>
                <a:lnTo>
                  <a:pt x="2232" y="2757"/>
                </a:lnTo>
                <a:lnTo>
                  <a:pt x="2168" y="2782"/>
                </a:lnTo>
                <a:lnTo>
                  <a:pt x="2104" y="2802"/>
                </a:lnTo>
                <a:lnTo>
                  <a:pt x="2038" y="2817"/>
                </a:lnTo>
                <a:lnTo>
                  <a:pt x="1973" y="2828"/>
                </a:lnTo>
                <a:lnTo>
                  <a:pt x="1906" y="2835"/>
                </a:lnTo>
                <a:lnTo>
                  <a:pt x="1841" y="2839"/>
                </a:lnTo>
                <a:lnTo>
                  <a:pt x="1774" y="2839"/>
                </a:lnTo>
                <a:lnTo>
                  <a:pt x="1709" y="2836"/>
                </a:lnTo>
                <a:lnTo>
                  <a:pt x="1642" y="2832"/>
                </a:lnTo>
                <a:lnTo>
                  <a:pt x="1576" y="2824"/>
                </a:lnTo>
                <a:lnTo>
                  <a:pt x="1585" y="2890"/>
                </a:lnTo>
                <a:lnTo>
                  <a:pt x="1592" y="2955"/>
                </a:lnTo>
                <a:lnTo>
                  <a:pt x="1598" y="3022"/>
                </a:lnTo>
                <a:lnTo>
                  <a:pt x="1600" y="3089"/>
                </a:lnTo>
                <a:lnTo>
                  <a:pt x="1600" y="3154"/>
                </a:lnTo>
                <a:lnTo>
                  <a:pt x="1597" y="3221"/>
                </a:lnTo>
                <a:lnTo>
                  <a:pt x="1590" y="3288"/>
                </a:lnTo>
                <a:lnTo>
                  <a:pt x="1579" y="3353"/>
                </a:lnTo>
                <a:lnTo>
                  <a:pt x="1565" y="3419"/>
                </a:lnTo>
                <a:lnTo>
                  <a:pt x="1544" y="3484"/>
                </a:lnTo>
                <a:lnTo>
                  <a:pt x="1519" y="3548"/>
                </a:lnTo>
                <a:lnTo>
                  <a:pt x="1490" y="3613"/>
                </a:lnTo>
                <a:lnTo>
                  <a:pt x="1453" y="3676"/>
                </a:lnTo>
                <a:lnTo>
                  <a:pt x="1410" y="3738"/>
                </a:lnTo>
                <a:lnTo>
                  <a:pt x="1361" y="3800"/>
                </a:lnTo>
                <a:lnTo>
                  <a:pt x="1305" y="3859"/>
                </a:lnTo>
                <a:lnTo>
                  <a:pt x="1281" y="3881"/>
                </a:lnTo>
                <a:lnTo>
                  <a:pt x="1254" y="3897"/>
                </a:lnTo>
                <a:lnTo>
                  <a:pt x="1225" y="3908"/>
                </a:lnTo>
                <a:lnTo>
                  <a:pt x="1196" y="3915"/>
                </a:lnTo>
                <a:lnTo>
                  <a:pt x="1165" y="3918"/>
                </a:lnTo>
                <a:lnTo>
                  <a:pt x="1134" y="3915"/>
                </a:lnTo>
                <a:lnTo>
                  <a:pt x="1104" y="3908"/>
                </a:lnTo>
                <a:lnTo>
                  <a:pt x="1076" y="3897"/>
                </a:lnTo>
                <a:lnTo>
                  <a:pt x="1048" y="3881"/>
                </a:lnTo>
                <a:lnTo>
                  <a:pt x="1024" y="3859"/>
                </a:lnTo>
                <a:lnTo>
                  <a:pt x="1001" y="3832"/>
                </a:lnTo>
                <a:lnTo>
                  <a:pt x="984" y="3802"/>
                </a:lnTo>
                <a:lnTo>
                  <a:pt x="972" y="3769"/>
                </a:lnTo>
                <a:lnTo>
                  <a:pt x="966" y="3735"/>
                </a:lnTo>
                <a:lnTo>
                  <a:pt x="966" y="3702"/>
                </a:lnTo>
                <a:lnTo>
                  <a:pt x="972" y="3668"/>
                </a:lnTo>
                <a:lnTo>
                  <a:pt x="984" y="3635"/>
                </a:lnTo>
                <a:lnTo>
                  <a:pt x="1001" y="3606"/>
                </a:lnTo>
                <a:lnTo>
                  <a:pt x="1024" y="3578"/>
                </a:lnTo>
                <a:lnTo>
                  <a:pt x="1064" y="3534"/>
                </a:lnTo>
                <a:lnTo>
                  <a:pt x="382" y="2852"/>
                </a:lnTo>
                <a:lnTo>
                  <a:pt x="339" y="2892"/>
                </a:lnTo>
                <a:lnTo>
                  <a:pt x="314" y="2914"/>
                </a:lnTo>
                <a:lnTo>
                  <a:pt x="288" y="2929"/>
                </a:lnTo>
                <a:lnTo>
                  <a:pt x="258" y="2941"/>
                </a:lnTo>
                <a:lnTo>
                  <a:pt x="228" y="2948"/>
                </a:lnTo>
                <a:lnTo>
                  <a:pt x="199" y="2951"/>
                </a:lnTo>
                <a:lnTo>
                  <a:pt x="168" y="2948"/>
                </a:lnTo>
                <a:lnTo>
                  <a:pt x="138" y="2941"/>
                </a:lnTo>
                <a:lnTo>
                  <a:pt x="109" y="2929"/>
                </a:lnTo>
                <a:lnTo>
                  <a:pt x="82" y="2914"/>
                </a:lnTo>
                <a:lnTo>
                  <a:pt x="57" y="2892"/>
                </a:lnTo>
                <a:lnTo>
                  <a:pt x="35" y="2865"/>
                </a:lnTo>
                <a:lnTo>
                  <a:pt x="17" y="2834"/>
                </a:lnTo>
                <a:lnTo>
                  <a:pt x="6" y="2802"/>
                </a:lnTo>
                <a:lnTo>
                  <a:pt x="0" y="2768"/>
                </a:lnTo>
                <a:lnTo>
                  <a:pt x="0" y="2734"/>
                </a:lnTo>
                <a:lnTo>
                  <a:pt x="6" y="2701"/>
                </a:lnTo>
                <a:lnTo>
                  <a:pt x="17" y="2668"/>
                </a:lnTo>
                <a:lnTo>
                  <a:pt x="35" y="2639"/>
                </a:lnTo>
                <a:lnTo>
                  <a:pt x="57" y="2610"/>
                </a:lnTo>
                <a:lnTo>
                  <a:pt x="118" y="2554"/>
                </a:lnTo>
                <a:lnTo>
                  <a:pt x="178" y="2505"/>
                </a:lnTo>
                <a:lnTo>
                  <a:pt x="242" y="2464"/>
                </a:lnTo>
                <a:lnTo>
                  <a:pt x="305" y="2427"/>
                </a:lnTo>
                <a:lnTo>
                  <a:pt x="368" y="2397"/>
                </a:lnTo>
                <a:lnTo>
                  <a:pt x="433" y="2372"/>
                </a:lnTo>
                <a:lnTo>
                  <a:pt x="497" y="2352"/>
                </a:lnTo>
                <a:lnTo>
                  <a:pt x="563" y="2336"/>
                </a:lnTo>
                <a:lnTo>
                  <a:pt x="629" y="2325"/>
                </a:lnTo>
                <a:lnTo>
                  <a:pt x="695" y="2319"/>
                </a:lnTo>
                <a:lnTo>
                  <a:pt x="761" y="2316"/>
                </a:lnTo>
                <a:lnTo>
                  <a:pt x="828" y="2316"/>
                </a:lnTo>
                <a:lnTo>
                  <a:pt x="895" y="2318"/>
                </a:lnTo>
                <a:lnTo>
                  <a:pt x="960" y="2323"/>
                </a:lnTo>
                <a:lnTo>
                  <a:pt x="1027" y="2330"/>
                </a:lnTo>
                <a:lnTo>
                  <a:pt x="1092" y="2340"/>
                </a:lnTo>
                <a:lnTo>
                  <a:pt x="1085" y="2273"/>
                </a:lnTo>
                <a:lnTo>
                  <a:pt x="1080" y="2208"/>
                </a:lnTo>
                <a:lnTo>
                  <a:pt x="1078" y="2142"/>
                </a:lnTo>
                <a:lnTo>
                  <a:pt x="1078" y="2075"/>
                </a:lnTo>
                <a:lnTo>
                  <a:pt x="1082" y="2009"/>
                </a:lnTo>
                <a:lnTo>
                  <a:pt x="1089" y="1943"/>
                </a:lnTo>
                <a:lnTo>
                  <a:pt x="1099" y="1878"/>
                </a:lnTo>
                <a:lnTo>
                  <a:pt x="1115" y="1812"/>
                </a:lnTo>
                <a:lnTo>
                  <a:pt x="1134" y="1748"/>
                </a:lnTo>
                <a:lnTo>
                  <a:pt x="1159" y="1684"/>
                </a:lnTo>
                <a:lnTo>
                  <a:pt x="1190" y="1619"/>
                </a:lnTo>
                <a:lnTo>
                  <a:pt x="1225" y="1556"/>
                </a:lnTo>
                <a:lnTo>
                  <a:pt x="1268" y="1494"/>
                </a:lnTo>
                <a:lnTo>
                  <a:pt x="1317" y="1433"/>
                </a:lnTo>
                <a:lnTo>
                  <a:pt x="1373" y="1374"/>
                </a:lnTo>
                <a:lnTo>
                  <a:pt x="1433" y="1318"/>
                </a:lnTo>
                <a:lnTo>
                  <a:pt x="1493" y="1269"/>
                </a:lnTo>
                <a:lnTo>
                  <a:pt x="1555" y="1227"/>
                </a:lnTo>
                <a:lnTo>
                  <a:pt x="1618" y="1190"/>
                </a:lnTo>
                <a:lnTo>
                  <a:pt x="1681" y="1161"/>
                </a:lnTo>
                <a:lnTo>
                  <a:pt x="1745" y="1136"/>
                </a:lnTo>
                <a:lnTo>
                  <a:pt x="1811" y="1115"/>
                </a:lnTo>
                <a:lnTo>
                  <a:pt x="1876" y="1100"/>
                </a:lnTo>
                <a:lnTo>
                  <a:pt x="1942" y="1089"/>
                </a:lnTo>
                <a:lnTo>
                  <a:pt x="2007" y="1082"/>
                </a:lnTo>
                <a:lnTo>
                  <a:pt x="2074" y="1079"/>
                </a:lnTo>
                <a:lnTo>
                  <a:pt x="2139" y="1079"/>
                </a:lnTo>
                <a:lnTo>
                  <a:pt x="2206" y="1081"/>
                </a:lnTo>
                <a:lnTo>
                  <a:pt x="2271" y="1086"/>
                </a:lnTo>
                <a:lnTo>
                  <a:pt x="2337" y="1093"/>
                </a:lnTo>
                <a:lnTo>
                  <a:pt x="2328" y="1027"/>
                </a:lnTo>
                <a:lnTo>
                  <a:pt x="2321" y="962"/>
                </a:lnTo>
                <a:lnTo>
                  <a:pt x="2317" y="895"/>
                </a:lnTo>
                <a:lnTo>
                  <a:pt x="2313" y="828"/>
                </a:lnTo>
                <a:lnTo>
                  <a:pt x="2313" y="763"/>
                </a:lnTo>
                <a:lnTo>
                  <a:pt x="2317" y="696"/>
                </a:lnTo>
                <a:lnTo>
                  <a:pt x="2324" y="630"/>
                </a:lnTo>
                <a:lnTo>
                  <a:pt x="2334" y="564"/>
                </a:lnTo>
                <a:lnTo>
                  <a:pt x="2350" y="499"/>
                </a:lnTo>
                <a:lnTo>
                  <a:pt x="2369" y="433"/>
                </a:lnTo>
                <a:lnTo>
                  <a:pt x="2394" y="369"/>
                </a:lnTo>
                <a:lnTo>
                  <a:pt x="2425" y="304"/>
                </a:lnTo>
                <a:lnTo>
                  <a:pt x="2460" y="241"/>
                </a:lnTo>
                <a:lnTo>
                  <a:pt x="2503" y="179"/>
                </a:lnTo>
                <a:lnTo>
                  <a:pt x="2552" y="117"/>
                </a:lnTo>
                <a:lnTo>
                  <a:pt x="2608" y="58"/>
                </a:lnTo>
                <a:lnTo>
                  <a:pt x="2635" y="34"/>
                </a:lnTo>
                <a:lnTo>
                  <a:pt x="2666" y="17"/>
                </a:lnTo>
                <a:lnTo>
                  <a:pt x="2698" y="6"/>
                </a:lnTo>
                <a:lnTo>
                  <a:pt x="2732" y="0"/>
                </a:lnTo>
                <a:lnTo>
                  <a:pt x="2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9648" y="5355776"/>
            <a:ext cx="1104405" cy="1097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7924" y="5153895"/>
            <a:ext cx="594360" cy="5937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Freeform 17"/>
          <p:cNvSpPr>
            <a:spLocks noEditPoints="1"/>
          </p:cNvSpPr>
          <p:nvPr/>
        </p:nvSpPr>
        <p:spPr bwMode="auto">
          <a:xfrm>
            <a:off x="1027343" y="5666316"/>
            <a:ext cx="629015" cy="476201"/>
          </a:xfrm>
          <a:custGeom>
            <a:avLst/>
            <a:gdLst>
              <a:gd name="T0" fmla="*/ 1477 w 3499"/>
              <a:gd name="T1" fmla="*/ 1730 h 2785"/>
              <a:gd name="T2" fmla="*/ 1430 w 3499"/>
              <a:gd name="T3" fmla="*/ 1888 h 2785"/>
              <a:gd name="T4" fmla="*/ 1266 w 3499"/>
              <a:gd name="T5" fmla="*/ 1872 h 2785"/>
              <a:gd name="T6" fmla="*/ 1250 w 3499"/>
              <a:gd name="T7" fmla="*/ 1708 h 2785"/>
              <a:gd name="T8" fmla="*/ 1013 w 3499"/>
              <a:gd name="T9" fmla="*/ 1586 h 2785"/>
              <a:gd name="T10" fmla="*/ 1114 w 3499"/>
              <a:gd name="T11" fmla="*/ 1710 h 2785"/>
              <a:gd name="T12" fmla="*/ 1013 w 3499"/>
              <a:gd name="T13" fmla="*/ 1835 h 2785"/>
              <a:gd name="T14" fmla="*/ 871 w 3499"/>
              <a:gd name="T15" fmla="*/ 1759 h 2785"/>
              <a:gd name="T16" fmla="*/ 917 w 3499"/>
              <a:gd name="T17" fmla="*/ 1605 h 2785"/>
              <a:gd name="T18" fmla="*/ 1308 w 3499"/>
              <a:gd name="T19" fmla="*/ 1416 h 2785"/>
              <a:gd name="T20" fmla="*/ 1323 w 3499"/>
              <a:gd name="T21" fmla="*/ 1546 h 2785"/>
              <a:gd name="T22" fmla="*/ 1185 w 3499"/>
              <a:gd name="T23" fmla="*/ 1553 h 2785"/>
              <a:gd name="T24" fmla="*/ 1203 w 3499"/>
              <a:gd name="T25" fmla="*/ 1408 h 2785"/>
              <a:gd name="T26" fmla="*/ 2637 w 3499"/>
              <a:gd name="T27" fmla="*/ 1042 h 2785"/>
              <a:gd name="T28" fmla="*/ 2617 w 3499"/>
              <a:gd name="T29" fmla="*/ 1216 h 2785"/>
              <a:gd name="T30" fmla="*/ 2444 w 3499"/>
              <a:gd name="T31" fmla="*/ 1196 h 2785"/>
              <a:gd name="T32" fmla="*/ 2463 w 3499"/>
              <a:gd name="T33" fmla="*/ 1023 h 2785"/>
              <a:gd name="T34" fmla="*/ 2864 w 3499"/>
              <a:gd name="T35" fmla="*/ 1019 h 2785"/>
              <a:gd name="T36" fmla="*/ 2815 w 3499"/>
              <a:gd name="T37" fmla="*/ 1116 h 2785"/>
              <a:gd name="T38" fmla="*/ 2766 w 3499"/>
              <a:gd name="T39" fmla="*/ 1019 h 2785"/>
              <a:gd name="T40" fmla="*/ 951 w 3499"/>
              <a:gd name="T41" fmla="*/ 1078 h 2785"/>
              <a:gd name="T42" fmla="*/ 788 w 3499"/>
              <a:gd name="T43" fmla="*/ 1355 h 2785"/>
              <a:gd name="T44" fmla="*/ 602 w 3499"/>
              <a:gd name="T45" fmla="*/ 1678 h 2785"/>
              <a:gd name="T46" fmla="*/ 456 w 3499"/>
              <a:gd name="T47" fmla="*/ 1932 h 2785"/>
              <a:gd name="T48" fmla="*/ 1949 w 3499"/>
              <a:gd name="T49" fmla="*/ 2024 h 2785"/>
              <a:gd name="T50" fmla="*/ 1861 w 3499"/>
              <a:gd name="T51" fmla="*/ 1869 h 2785"/>
              <a:gd name="T52" fmla="*/ 1694 w 3499"/>
              <a:gd name="T53" fmla="*/ 1577 h 2785"/>
              <a:gd name="T54" fmla="*/ 1509 w 3499"/>
              <a:gd name="T55" fmla="*/ 1258 h 2785"/>
              <a:gd name="T56" fmla="*/ 1369 w 3499"/>
              <a:gd name="T57" fmla="*/ 1023 h 2785"/>
              <a:gd name="T58" fmla="*/ 2818 w 3499"/>
              <a:gd name="T59" fmla="*/ 788 h 2785"/>
              <a:gd name="T60" fmla="*/ 2769 w 3499"/>
              <a:gd name="T61" fmla="*/ 910 h 2785"/>
              <a:gd name="T62" fmla="*/ 2664 w 3499"/>
              <a:gd name="T63" fmla="*/ 830 h 2785"/>
              <a:gd name="T64" fmla="*/ 2744 w 3499"/>
              <a:gd name="T65" fmla="*/ 486 h 2785"/>
              <a:gd name="T66" fmla="*/ 2664 w 3499"/>
              <a:gd name="T67" fmla="*/ 199 h 2785"/>
              <a:gd name="T68" fmla="*/ 3496 w 3499"/>
              <a:gd name="T69" fmla="*/ 1071 h 2785"/>
              <a:gd name="T70" fmla="*/ 3382 w 3499"/>
              <a:gd name="T71" fmla="*/ 1120 h 2785"/>
              <a:gd name="T72" fmla="*/ 2576 w 3499"/>
              <a:gd name="T73" fmla="*/ 314 h 2785"/>
              <a:gd name="T74" fmla="*/ 2625 w 3499"/>
              <a:gd name="T75" fmla="*/ 200 h 2785"/>
              <a:gd name="T76" fmla="*/ 1587 w 3499"/>
              <a:gd name="T77" fmla="*/ 306 h 2785"/>
              <a:gd name="T78" fmla="*/ 1603 w 3499"/>
              <a:gd name="T79" fmla="*/ 435 h 2785"/>
              <a:gd name="T80" fmla="*/ 1630 w 3499"/>
              <a:gd name="T81" fmla="*/ 1129 h 2785"/>
              <a:gd name="T82" fmla="*/ 1976 w 3499"/>
              <a:gd name="T83" fmla="*/ 1715 h 2785"/>
              <a:gd name="T84" fmla="*/ 2211 w 3499"/>
              <a:gd name="T85" fmla="*/ 2129 h 2785"/>
              <a:gd name="T86" fmla="*/ 2319 w 3499"/>
              <a:gd name="T87" fmla="*/ 2326 h 2785"/>
              <a:gd name="T88" fmla="*/ 2352 w 3499"/>
              <a:gd name="T89" fmla="*/ 2532 h 2785"/>
              <a:gd name="T90" fmla="*/ 2246 w 3499"/>
              <a:gd name="T91" fmla="*/ 2734 h 2785"/>
              <a:gd name="T92" fmla="*/ 244 w 3499"/>
              <a:gd name="T93" fmla="*/ 2783 h 2785"/>
              <a:gd name="T94" fmla="*/ 42 w 3499"/>
              <a:gd name="T95" fmla="*/ 2664 h 2785"/>
              <a:gd name="T96" fmla="*/ 7 w 3499"/>
              <a:gd name="T97" fmla="*/ 2420 h 2785"/>
              <a:gd name="T98" fmla="*/ 64 w 3499"/>
              <a:gd name="T99" fmla="*/ 2272 h 2785"/>
              <a:gd name="T100" fmla="*/ 229 w 3499"/>
              <a:gd name="T101" fmla="*/ 1976 h 2785"/>
              <a:gd name="T102" fmla="*/ 512 w 3499"/>
              <a:gd name="T103" fmla="*/ 1484 h 2785"/>
              <a:gd name="T104" fmla="*/ 839 w 3499"/>
              <a:gd name="T105" fmla="*/ 458 h 2785"/>
              <a:gd name="T106" fmla="*/ 727 w 3499"/>
              <a:gd name="T107" fmla="*/ 376 h 2785"/>
              <a:gd name="T108" fmla="*/ 938 w 3499"/>
              <a:gd name="T109" fmla="*/ 295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99" h="2785">
                <a:moveTo>
                  <a:pt x="1358" y="1651"/>
                </a:moveTo>
                <a:lnTo>
                  <a:pt x="1383" y="1653"/>
                </a:lnTo>
                <a:lnTo>
                  <a:pt x="1408" y="1661"/>
                </a:lnTo>
                <a:lnTo>
                  <a:pt x="1430" y="1674"/>
                </a:lnTo>
                <a:lnTo>
                  <a:pt x="1449" y="1689"/>
                </a:lnTo>
                <a:lnTo>
                  <a:pt x="1465" y="1708"/>
                </a:lnTo>
                <a:lnTo>
                  <a:pt x="1477" y="1730"/>
                </a:lnTo>
                <a:lnTo>
                  <a:pt x="1484" y="1755"/>
                </a:lnTo>
                <a:lnTo>
                  <a:pt x="1487" y="1780"/>
                </a:lnTo>
                <a:lnTo>
                  <a:pt x="1484" y="1807"/>
                </a:lnTo>
                <a:lnTo>
                  <a:pt x="1477" y="1831"/>
                </a:lnTo>
                <a:lnTo>
                  <a:pt x="1465" y="1853"/>
                </a:lnTo>
                <a:lnTo>
                  <a:pt x="1449" y="1872"/>
                </a:lnTo>
                <a:lnTo>
                  <a:pt x="1430" y="1888"/>
                </a:lnTo>
                <a:lnTo>
                  <a:pt x="1408" y="1900"/>
                </a:lnTo>
                <a:lnTo>
                  <a:pt x="1383" y="1907"/>
                </a:lnTo>
                <a:lnTo>
                  <a:pt x="1358" y="1910"/>
                </a:lnTo>
                <a:lnTo>
                  <a:pt x="1331" y="1907"/>
                </a:lnTo>
                <a:lnTo>
                  <a:pt x="1308" y="1900"/>
                </a:lnTo>
                <a:lnTo>
                  <a:pt x="1285" y="1888"/>
                </a:lnTo>
                <a:lnTo>
                  <a:pt x="1266" y="1872"/>
                </a:lnTo>
                <a:lnTo>
                  <a:pt x="1250" y="1853"/>
                </a:lnTo>
                <a:lnTo>
                  <a:pt x="1238" y="1831"/>
                </a:lnTo>
                <a:lnTo>
                  <a:pt x="1231" y="1807"/>
                </a:lnTo>
                <a:lnTo>
                  <a:pt x="1228" y="1780"/>
                </a:lnTo>
                <a:lnTo>
                  <a:pt x="1231" y="1755"/>
                </a:lnTo>
                <a:lnTo>
                  <a:pt x="1238" y="1730"/>
                </a:lnTo>
                <a:lnTo>
                  <a:pt x="1250" y="1708"/>
                </a:lnTo>
                <a:lnTo>
                  <a:pt x="1266" y="1689"/>
                </a:lnTo>
                <a:lnTo>
                  <a:pt x="1285" y="1674"/>
                </a:lnTo>
                <a:lnTo>
                  <a:pt x="1308" y="1661"/>
                </a:lnTo>
                <a:lnTo>
                  <a:pt x="1331" y="1653"/>
                </a:lnTo>
                <a:lnTo>
                  <a:pt x="1358" y="1651"/>
                </a:lnTo>
                <a:close/>
                <a:moveTo>
                  <a:pt x="987" y="1584"/>
                </a:moveTo>
                <a:lnTo>
                  <a:pt x="1013" y="1586"/>
                </a:lnTo>
                <a:lnTo>
                  <a:pt x="1036" y="1594"/>
                </a:lnTo>
                <a:lnTo>
                  <a:pt x="1057" y="1605"/>
                </a:lnTo>
                <a:lnTo>
                  <a:pt x="1077" y="1621"/>
                </a:lnTo>
                <a:lnTo>
                  <a:pt x="1091" y="1640"/>
                </a:lnTo>
                <a:lnTo>
                  <a:pt x="1103" y="1661"/>
                </a:lnTo>
                <a:lnTo>
                  <a:pt x="1111" y="1684"/>
                </a:lnTo>
                <a:lnTo>
                  <a:pt x="1114" y="1710"/>
                </a:lnTo>
                <a:lnTo>
                  <a:pt x="1111" y="1735"/>
                </a:lnTo>
                <a:lnTo>
                  <a:pt x="1103" y="1759"/>
                </a:lnTo>
                <a:lnTo>
                  <a:pt x="1091" y="1781"/>
                </a:lnTo>
                <a:lnTo>
                  <a:pt x="1077" y="1799"/>
                </a:lnTo>
                <a:lnTo>
                  <a:pt x="1057" y="1815"/>
                </a:lnTo>
                <a:lnTo>
                  <a:pt x="1036" y="1827"/>
                </a:lnTo>
                <a:lnTo>
                  <a:pt x="1013" y="1835"/>
                </a:lnTo>
                <a:lnTo>
                  <a:pt x="987" y="1837"/>
                </a:lnTo>
                <a:lnTo>
                  <a:pt x="962" y="1835"/>
                </a:lnTo>
                <a:lnTo>
                  <a:pt x="938" y="1827"/>
                </a:lnTo>
                <a:lnTo>
                  <a:pt x="917" y="1815"/>
                </a:lnTo>
                <a:lnTo>
                  <a:pt x="899" y="1799"/>
                </a:lnTo>
                <a:lnTo>
                  <a:pt x="883" y="1781"/>
                </a:lnTo>
                <a:lnTo>
                  <a:pt x="871" y="1759"/>
                </a:lnTo>
                <a:lnTo>
                  <a:pt x="864" y="1735"/>
                </a:lnTo>
                <a:lnTo>
                  <a:pt x="861" y="1710"/>
                </a:lnTo>
                <a:lnTo>
                  <a:pt x="864" y="1684"/>
                </a:lnTo>
                <a:lnTo>
                  <a:pt x="871" y="1661"/>
                </a:lnTo>
                <a:lnTo>
                  <a:pt x="883" y="1640"/>
                </a:lnTo>
                <a:lnTo>
                  <a:pt x="898" y="1621"/>
                </a:lnTo>
                <a:lnTo>
                  <a:pt x="917" y="1605"/>
                </a:lnTo>
                <a:lnTo>
                  <a:pt x="938" y="1594"/>
                </a:lnTo>
                <a:lnTo>
                  <a:pt x="962" y="1586"/>
                </a:lnTo>
                <a:lnTo>
                  <a:pt x="987" y="1584"/>
                </a:lnTo>
                <a:close/>
                <a:moveTo>
                  <a:pt x="1250" y="1396"/>
                </a:moveTo>
                <a:lnTo>
                  <a:pt x="1271" y="1398"/>
                </a:lnTo>
                <a:lnTo>
                  <a:pt x="1291" y="1405"/>
                </a:lnTo>
                <a:lnTo>
                  <a:pt x="1308" y="1416"/>
                </a:lnTo>
                <a:lnTo>
                  <a:pt x="1323" y="1430"/>
                </a:lnTo>
                <a:lnTo>
                  <a:pt x="1333" y="1448"/>
                </a:lnTo>
                <a:lnTo>
                  <a:pt x="1340" y="1467"/>
                </a:lnTo>
                <a:lnTo>
                  <a:pt x="1343" y="1488"/>
                </a:lnTo>
                <a:lnTo>
                  <a:pt x="1340" y="1510"/>
                </a:lnTo>
                <a:lnTo>
                  <a:pt x="1333" y="1529"/>
                </a:lnTo>
                <a:lnTo>
                  <a:pt x="1323" y="1546"/>
                </a:lnTo>
                <a:lnTo>
                  <a:pt x="1308" y="1561"/>
                </a:lnTo>
                <a:lnTo>
                  <a:pt x="1291" y="1571"/>
                </a:lnTo>
                <a:lnTo>
                  <a:pt x="1271" y="1579"/>
                </a:lnTo>
                <a:lnTo>
                  <a:pt x="1250" y="1581"/>
                </a:lnTo>
                <a:lnTo>
                  <a:pt x="1226" y="1578"/>
                </a:lnTo>
                <a:lnTo>
                  <a:pt x="1203" y="1568"/>
                </a:lnTo>
                <a:lnTo>
                  <a:pt x="1185" y="1553"/>
                </a:lnTo>
                <a:lnTo>
                  <a:pt x="1170" y="1535"/>
                </a:lnTo>
                <a:lnTo>
                  <a:pt x="1161" y="1513"/>
                </a:lnTo>
                <a:lnTo>
                  <a:pt x="1157" y="1488"/>
                </a:lnTo>
                <a:lnTo>
                  <a:pt x="1161" y="1464"/>
                </a:lnTo>
                <a:lnTo>
                  <a:pt x="1170" y="1441"/>
                </a:lnTo>
                <a:lnTo>
                  <a:pt x="1185" y="1422"/>
                </a:lnTo>
                <a:lnTo>
                  <a:pt x="1203" y="1408"/>
                </a:lnTo>
                <a:lnTo>
                  <a:pt x="1226" y="1399"/>
                </a:lnTo>
                <a:lnTo>
                  <a:pt x="1250" y="1396"/>
                </a:lnTo>
                <a:close/>
                <a:moveTo>
                  <a:pt x="2540" y="995"/>
                </a:moveTo>
                <a:lnTo>
                  <a:pt x="2568" y="998"/>
                </a:lnTo>
                <a:lnTo>
                  <a:pt x="2594" y="1008"/>
                </a:lnTo>
                <a:lnTo>
                  <a:pt x="2617" y="1023"/>
                </a:lnTo>
                <a:lnTo>
                  <a:pt x="2637" y="1042"/>
                </a:lnTo>
                <a:lnTo>
                  <a:pt x="2651" y="1064"/>
                </a:lnTo>
                <a:lnTo>
                  <a:pt x="2660" y="1091"/>
                </a:lnTo>
                <a:lnTo>
                  <a:pt x="2663" y="1119"/>
                </a:lnTo>
                <a:lnTo>
                  <a:pt x="2660" y="1147"/>
                </a:lnTo>
                <a:lnTo>
                  <a:pt x="2651" y="1173"/>
                </a:lnTo>
                <a:lnTo>
                  <a:pt x="2637" y="1196"/>
                </a:lnTo>
                <a:lnTo>
                  <a:pt x="2617" y="1216"/>
                </a:lnTo>
                <a:lnTo>
                  <a:pt x="2594" y="1230"/>
                </a:lnTo>
                <a:lnTo>
                  <a:pt x="2568" y="1239"/>
                </a:lnTo>
                <a:lnTo>
                  <a:pt x="2540" y="1242"/>
                </a:lnTo>
                <a:lnTo>
                  <a:pt x="2512" y="1239"/>
                </a:lnTo>
                <a:lnTo>
                  <a:pt x="2485" y="1230"/>
                </a:lnTo>
                <a:lnTo>
                  <a:pt x="2463" y="1216"/>
                </a:lnTo>
                <a:lnTo>
                  <a:pt x="2444" y="1196"/>
                </a:lnTo>
                <a:lnTo>
                  <a:pt x="2429" y="1173"/>
                </a:lnTo>
                <a:lnTo>
                  <a:pt x="2419" y="1147"/>
                </a:lnTo>
                <a:lnTo>
                  <a:pt x="2416" y="1119"/>
                </a:lnTo>
                <a:lnTo>
                  <a:pt x="2419" y="1091"/>
                </a:lnTo>
                <a:lnTo>
                  <a:pt x="2429" y="1064"/>
                </a:lnTo>
                <a:lnTo>
                  <a:pt x="2444" y="1042"/>
                </a:lnTo>
                <a:lnTo>
                  <a:pt x="2463" y="1023"/>
                </a:lnTo>
                <a:lnTo>
                  <a:pt x="2485" y="1008"/>
                </a:lnTo>
                <a:lnTo>
                  <a:pt x="2512" y="998"/>
                </a:lnTo>
                <a:lnTo>
                  <a:pt x="2540" y="995"/>
                </a:lnTo>
                <a:close/>
                <a:moveTo>
                  <a:pt x="2815" y="995"/>
                </a:moveTo>
                <a:lnTo>
                  <a:pt x="2835" y="998"/>
                </a:lnTo>
                <a:lnTo>
                  <a:pt x="2851" y="1007"/>
                </a:lnTo>
                <a:lnTo>
                  <a:pt x="2864" y="1019"/>
                </a:lnTo>
                <a:lnTo>
                  <a:pt x="2873" y="1037"/>
                </a:lnTo>
                <a:lnTo>
                  <a:pt x="2876" y="1056"/>
                </a:lnTo>
                <a:lnTo>
                  <a:pt x="2873" y="1075"/>
                </a:lnTo>
                <a:lnTo>
                  <a:pt x="2864" y="1092"/>
                </a:lnTo>
                <a:lnTo>
                  <a:pt x="2851" y="1105"/>
                </a:lnTo>
                <a:lnTo>
                  <a:pt x="2835" y="1113"/>
                </a:lnTo>
                <a:lnTo>
                  <a:pt x="2815" y="1116"/>
                </a:lnTo>
                <a:lnTo>
                  <a:pt x="2796" y="1113"/>
                </a:lnTo>
                <a:lnTo>
                  <a:pt x="2779" y="1105"/>
                </a:lnTo>
                <a:lnTo>
                  <a:pt x="2766" y="1092"/>
                </a:lnTo>
                <a:lnTo>
                  <a:pt x="2758" y="1075"/>
                </a:lnTo>
                <a:lnTo>
                  <a:pt x="2755" y="1056"/>
                </a:lnTo>
                <a:lnTo>
                  <a:pt x="2758" y="1037"/>
                </a:lnTo>
                <a:lnTo>
                  <a:pt x="2766" y="1019"/>
                </a:lnTo>
                <a:lnTo>
                  <a:pt x="2779" y="1007"/>
                </a:lnTo>
                <a:lnTo>
                  <a:pt x="2796" y="998"/>
                </a:lnTo>
                <a:lnTo>
                  <a:pt x="2815" y="995"/>
                </a:lnTo>
                <a:close/>
                <a:moveTo>
                  <a:pt x="1004" y="990"/>
                </a:moveTo>
                <a:lnTo>
                  <a:pt x="984" y="1023"/>
                </a:lnTo>
                <a:lnTo>
                  <a:pt x="969" y="1048"/>
                </a:lnTo>
                <a:lnTo>
                  <a:pt x="951" y="1078"/>
                </a:lnTo>
                <a:lnTo>
                  <a:pt x="932" y="1110"/>
                </a:lnTo>
                <a:lnTo>
                  <a:pt x="910" y="1145"/>
                </a:lnTo>
                <a:lnTo>
                  <a:pt x="888" y="1184"/>
                </a:lnTo>
                <a:lnTo>
                  <a:pt x="865" y="1224"/>
                </a:lnTo>
                <a:lnTo>
                  <a:pt x="840" y="1266"/>
                </a:lnTo>
                <a:lnTo>
                  <a:pt x="815" y="1310"/>
                </a:lnTo>
                <a:lnTo>
                  <a:pt x="788" y="1355"/>
                </a:lnTo>
                <a:lnTo>
                  <a:pt x="761" y="1401"/>
                </a:lnTo>
                <a:lnTo>
                  <a:pt x="735" y="1448"/>
                </a:lnTo>
                <a:lnTo>
                  <a:pt x="708" y="1495"/>
                </a:lnTo>
                <a:lnTo>
                  <a:pt x="680" y="1542"/>
                </a:lnTo>
                <a:lnTo>
                  <a:pt x="654" y="1587"/>
                </a:lnTo>
                <a:lnTo>
                  <a:pt x="627" y="1633"/>
                </a:lnTo>
                <a:lnTo>
                  <a:pt x="602" y="1678"/>
                </a:lnTo>
                <a:lnTo>
                  <a:pt x="577" y="1721"/>
                </a:lnTo>
                <a:lnTo>
                  <a:pt x="553" y="1762"/>
                </a:lnTo>
                <a:lnTo>
                  <a:pt x="530" y="1802"/>
                </a:lnTo>
                <a:lnTo>
                  <a:pt x="509" y="1839"/>
                </a:lnTo>
                <a:lnTo>
                  <a:pt x="489" y="1873"/>
                </a:lnTo>
                <a:lnTo>
                  <a:pt x="472" y="1904"/>
                </a:lnTo>
                <a:lnTo>
                  <a:pt x="456" y="1932"/>
                </a:lnTo>
                <a:lnTo>
                  <a:pt x="442" y="1956"/>
                </a:lnTo>
                <a:lnTo>
                  <a:pt x="430" y="1976"/>
                </a:lnTo>
                <a:lnTo>
                  <a:pt x="421" y="1991"/>
                </a:lnTo>
                <a:lnTo>
                  <a:pt x="414" y="2002"/>
                </a:lnTo>
                <a:lnTo>
                  <a:pt x="410" y="2013"/>
                </a:lnTo>
                <a:lnTo>
                  <a:pt x="404" y="2024"/>
                </a:lnTo>
                <a:lnTo>
                  <a:pt x="1949" y="2024"/>
                </a:lnTo>
                <a:lnTo>
                  <a:pt x="1944" y="2014"/>
                </a:lnTo>
                <a:lnTo>
                  <a:pt x="1936" y="2000"/>
                </a:lnTo>
                <a:lnTo>
                  <a:pt x="1925" y="1981"/>
                </a:lnTo>
                <a:lnTo>
                  <a:pt x="1912" y="1958"/>
                </a:lnTo>
                <a:lnTo>
                  <a:pt x="1898" y="1932"/>
                </a:lnTo>
                <a:lnTo>
                  <a:pt x="1881" y="1902"/>
                </a:lnTo>
                <a:lnTo>
                  <a:pt x="1861" y="1869"/>
                </a:lnTo>
                <a:lnTo>
                  <a:pt x="1841" y="1832"/>
                </a:lnTo>
                <a:lnTo>
                  <a:pt x="1820" y="1794"/>
                </a:lnTo>
                <a:lnTo>
                  <a:pt x="1796" y="1754"/>
                </a:lnTo>
                <a:lnTo>
                  <a:pt x="1772" y="1711"/>
                </a:lnTo>
                <a:lnTo>
                  <a:pt x="1746" y="1667"/>
                </a:lnTo>
                <a:lnTo>
                  <a:pt x="1721" y="1623"/>
                </a:lnTo>
                <a:lnTo>
                  <a:pt x="1694" y="1577"/>
                </a:lnTo>
                <a:lnTo>
                  <a:pt x="1668" y="1530"/>
                </a:lnTo>
                <a:lnTo>
                  <a:pt x="1640" y="1483"/>
                </a:lnTo>
                <a:lnTo>
                  <a:pt x="1613" y="1437"/>
                </a:lnTo>
                <a:lnTo>
                  <a:pt x="1587" y="1390"/>
                </a:lnTo>
                <a:lnTo>
                  <a:pt x="1560" y="1346"/>
                </a:lnTo>
                <a:lnTo>
                  <a:pt x="1534" y="1301"/>
                </a:lnTo>
                <a:lnTo>
                  <a:pt x="1509" y="1258"/>
                </a:lnTo>
                <a:lnTo>
                  <a:pt x="1484" y="1217"/>
                </a:lnTo>
                <a:lnTo>
                  <a:pt x="1462" y="1177"/>
                </a:lnTo>
                <a:lnTo>
                  <a:pt x="1440" y="1141"/>
                </a:lnTo>
                <a:lnTo>
                  <a:pt x="1419" y="1106"/>
                </a:lnTo>
                <a:lnTo>
                  <a:pt x="1401" y="1075"/>
                </a:lnTo>
                <a:lnTo>
                  <a:pt x="1384" y="1047"/>
                </a:lnTo>
                <a:lnTo>
                  <a:pt x="1369" y="1023"/>
                </a:lnTo>
                <a:lnTo>
                  <a:pt x="1350" y="990"/>
                </a:lnTo>
                <a:lnTo>
                  <a:pt x="1004" y="990"/>
                </a:lnTo>
                <a:close/>
                <a:moveTo>
                  <a:pt x="2746" y="748"/>
                </a:moveTo>
                <a:lnTo>
                  <a:pt x="2769" y="751"/>
                </a:lnTo>
                <a:lnTo>
                  <a:pt x="2788" y="758"/>
                </a:lnTo>
                <a:lnTo>
                  <a:pt x="2805" y="772"/>
                </a:lnTo>
                <a:lnTo>
                  <a:pt x="2818" y="788"/>
                </a:lnTo>
                <a:lnTo>
                  <a:pt x="2826" y="809"/>
                </a:lnTo>
                <a:lnTo>
                  <a:pt x="2829" y="830"/>
                </a:lnTo>
                <a:lnTo>
                  <a:pt x="2826" y="852"/>
                </a:lnTo>
                <a:lnTo>
                  <a:pt x="2818" y="871"/>
                </a:lnTo>
                <a:lnTo>
                  <a:pt x="2805" y="888"/>
                </a:lnTo>
                <a:lnTo>
                  <a:pt x="2788" y="901"/>
                </a:lnTo>
                <a:lnTo>
                  <a:pt x="2769" y="910"/>
                </a:lnTo>
                <a:lnTo>
                  <a:pt x="2746" y="912"/>
                </a:lnTo>
                <a:lnTo>
                  <a:pt x="2725" y="910"/>
                </a:lnTo>
                <a:lnTo>
                  <a:pt x="2705" y="901"/>
                </a:lnTo>
                <a:lnTo>
                  <a:pt x="2688" y="888"/>
                </a:lnTo>
                <a:lnTo>
                  <a:pt x="2675" y="871"/>
                </a:lnTo>
                <a:lnTo>
                  <a:pt x="2667" y="852"/>
                </a:lnTo>
                <a:lnTo>
                  <a:pt x="2664" y="830"/>
                </a:lnTo>
                <a:lnTo>
                  <a:pt x="2667" y="809"/>
                </a:lnTo>
                <a:lnTo>
                  <a:pt x="2675" y="788"/>
                </a:lnTo>
                <a:lnTo>
                  <a:pt x="2688" y="772"/>
                </a:lnTo>
                <a:lnTo>
                  <a:pt x="2705" y="758"/>
                </a:lnTo>
                <a:lnTo>
                  <a:pt x="2725" y="751"/>
                </a:lnTo>
                <a:lnTo>
                  <a:pt x="2746" y="748"/>
                </a:lnTo>
                <a:close/>
                <a:moveTo>
                  <a:pt x="2744" y="486"/>
                </a:moveTo>
                <a:lnTo>
                  <a:pt x="2096" y="1138"/>
                </a:lnTo>
                <a:lnTo>
                  <a:pt x="1967" y="1268"/>
                </a:lnTo>
                <a:lnTo>
                  <a:pt x="2896" y="1268"/>
                </a:lnTo>
                <a:lnTo>
                  <a:pt x="3209" y="952"/>
                </a:lnTo>
                <a:lnTo>
                  <a:pt x="2744" y="486"/>
                </a:lnTo>
                <a:close/>
                <a:moveTo>
                  <a:pt x="2644" y="197"/>
                </a:moveTo>
                <a:lnTo>
                  <a:pt x="2664" y="199"/>
                </a:lnTo>
                <a:lnTo>
                  <a:pt x="2683" y="208"/>
                </a:lnTo>
                <a:lnTo>
                  <a:pt x="2700" y="220"/>
                </a:lnTo>
                <a:lnTo>
                  <a:pt x="3476" y="996"/>
                </a:lnTo>
                <a:lnTo>
                  <a:pt x="3488" y="1012"/>
                </a:lnTo>
                <a:lnTo>
                  <a:pt x="3496" y="1031"/>
                </a:lnTo>
                <a:lnTo>
                  <a:pt x="3499" y="1051"/>
                </a:lnTo>
                <a:lnTo>
                  <a:pt x="3496" y="1071"/>
                </a:lnTo>
                <a:lnTo>
                  <a:pt x="3488" y="1090"/>
                </a:lnTo>
                <a:lnTo>
                  <a:pt x="3476" y="1107"/>
                </a:lnTo>
                <a:lnTo>
                  <a:pt x="3459" y="1120"/>
                </a:lnTo>
                <a:lnTo>
                  <a:pt x="3441" y="1127"/>
                </a:lnTo>
                <a:lnTo>
                  <a:pt x="3420" y="1129"/>
                </a:lnTo>
                <a:lnTo>
                  <a:pt x="3400" y="1127"/>
                </a:lnTo>
                <a:lnTo>
                  <a:pt x="3382" y="1120"/>
                </a:lnTo>
                <a:lnTo>
                  <a:pt x="3365" y="1107"/>
                </a:lnTo>
                <a:lnTo>
                  <a:pt x="3327" y="1069"/>
                </a:lnTo>
                <a:lnTo>
                  <a:pt x="2312" y="2084"/>
                </a:lnTo>
                <a:lnTo>
                  <a:pt x="1790" y="1207"/>
                </a:lnTo>
                <a:lnTo>
                  <a:pt x="2627" y="368"/>
                </a:lnTo>
                <a:lnTo>
                  <a:pt x="2590" y="330"/>
                </a:lnTo>
                <a:lnTo>
                  <a:pt x="2576" y="314"/>
                </a:lnTo>
                <a:lnTo>
                  <a:pt x="2568" y="295"/>
                </a:lnTo>
                <a:lnTo>
                  <a:pt x="2566" y="275"/>
                </a:lnTo>
                <a:lnTo>
                  <a:pt x="2568" y="256"/>
                </a:lnTo>
                <a:lnTo>
                  <a:pt x="2577" y="236"/>
                </a:lnTo>
                <a:lnTo>
                  <a:pt x="2590" y="220"/>
                </a:lnTo>
                <a:lnTo>
                  <a:pt x="2606" y="208"/>
                </a:lnTo>
                <a:lnTo>
                  <a:pt x="2625" y="200"/>
                </a:lnTo>
                <a:lnTo>
                  <a:pt x="2644" y="197"/>
                </a:lnTo>
                <a:close/>
                <a:moveTo>
                  <a:pt x="861" y="0"/>
                </a:moveTo>
                <a:lnTo>
                  <a:pt x="1487" y="0"/>
                </a:lnTo>
                <a:lnTo>
                  <a:pt x="1410" y="295"/>
                </a:lnTo>
                <a:lnTo>
                  <a:pt x="1545" y="295"/>
                </a:lnTo>
                <a:lnTo>
                  <a:pt x="1566" y="298"/>
                </a:lnTo>
                <a:lnTo>
                  <a:pt x="1587" y="306"/>
                </a:lnTo>
                <a:lnTo>
                  <a:pt x="1603" y="318"/>
                </a:lnTo>
                <a:lnTo>
                  <a:pt x="1615" y="335"/>
                </a:lnTo>
                <a:lnTo>
                  <a:pt x="1624" y="355"/>
                </a:lnTo>
                <a:lnTo>
                  <a:pt x="1626" y="376"/>
                </a:lnTo>
                <a:lnTo>
                  <a:pt x="1624" y="398"/>
                </a:lnTo>
                <a:lnTo>
                  <a:pt x="1615" y="418"/>
                </a:lnTo>
                <a:lnTo>
                  <a:pt x="1603" y="435"/>
                </a:lnTo>
                <a:lnTo>
                  <a:pt x="1586" y="447"/>
                </a:lnTo>
                <a:lnTo>
                  <a:pt x="1566" y="455"/>
                </a:lnTo>
                <a:lnTo>
                  <a:pt x="1545" y="458"/>
                </a:lnTo>
                <a:lnTo>
                  <a:pt x="1514" y="458"/>
                </a:lnTo>
                <a:lnTo>
                  <a:pt x="1514" y="936"/>
                </a:lnTo>
                <a:lnTo>
                  <a:pt x="1574" y="1034"/>
                </a:lnTo>
                <a:lnTo>
                  <a:pt x="1630" y="1129"/>
                </a:lnTo>
                <a:lnTo>
                  <a:pt x="1687" y="1222"/>
                </a:lnTo>
                <a:lnTo>
                  <a:pt x="1740" y="1312"/>
                </a:lnTo>
                <a:lnTo>
                  <a:pt x="1791" y="1399"/>
                </a:lnTo>
                <a:lnTo>
                  <a:pt x="1841" y="1483"/>
                </a:lnTo>
                <a:lnTo>
                  <a:pt x="1888" y="1564"/>
                </a:lnTo>
                <a:lnTo>
                  <a:pt x="1933" y="1642"/>
                </a:lnTo>
                <a:lnTo>
                  <a:pt x="1976" y="1715"/>
                </a:lnTo>
                <a:lnTo>
                  <a:pt x="2017" y="1787"/>
                </a:lnTo>
                <a:lnTo>
                  <a:pt x="2055" y="1853"/>
                </a:lnTo>
                <a:lnTo>
                  <a:pt x="2091" y="1917"/>
                </a:lnTo>
                <a:lnTo>
                  <a:pt x="2124" y="1975"/>
                </a:lnTo>
                <a:lnTo>
                  <a:pt x="2156" y="2031"/>
                </a:lnTo>
                <a:lnTo>
                  <a:pt x="2185" y="2082"/>
                </a:lnTo>
                <a:lnTo>
                  <a:pt x="2211" y="2129"/>
                </a:lnTo>
                <a:lnTo>
                  <a:pt x="2234" y="2170"/>
                </a:lnTo>
                <a:lnTo>
                  <a:pt x="2255" y="2209"/>
                </a:lnTo>
                <a:lnTo>
                  <a:pt x="2273" y="2242"/>
                </a:lnTo>
                <a:lnTo>
                  <a:pt x="2289" y="2270"/>
                </a:lnTo>
                <a:lnTo>
                  <a:pt x="2302" y="2294"/>
                </a:lnTo>
                <a:lnTo>
                  <a:pt x="2313" y="2312"/>
                </a:lnTo>
                <a:lnTo>
                  <a:pt x="2319" y="2326"/>
                </a:lnTo>
                <a:lnTo>
                  <a:pt x="2325" y="2333"/>
                </a:lnTo>
                <a:lnTo>
                  <a:pt x="2326" y="2336"/>
                </a:lnTo>
                <a:lnTo>
                  <a:pt x="2337" y="2377"/>
                </a:lnTo>
                <a:lnTo>
                  <a:pt x="2346" y="2417"/>
                </a:lnTo>
                <a:lnTo>
                  <a:pt x="2351" y="2457"/>
                </a:lnTo>
                <a:lnTo>
                  <a:pt x="2353" y="2495"/>
                </a:lnTo>
                <a:lnTo>
                  <a:pt x="2352" y="2532"/>
                </a:lnTo>
                <a:lnTo>
                  <a:pt x="2347" y="2568"/>
                </a:lnTo>
                <a:lnTo>
                  <a:pt x="2338" y="2602"/>
                </a:lnTo>
                <a:lnTo>
                  <a:pt x="2327" y="2634"/>
                </a:lnTo>
                <a:lnTo>
                  <a:pt x="2312" y="2662"/>
                </a:lnTo>
                <a:lnTo>
                  <a:pt x="2293" y="2689"/>
                </a:lnTo>
                <a:lnTo>
                  <a:pt x="2271" y="2714"/>
                </a:lnTo>
                <a:lnTo>
                  <a:pt x="2246" y="2734"/>
                </a:lnTo>
                <a:lnTo>
                  <a:pt x="2217" y="2752"/>
                </a:lnTo>
                <a:lnTo>
                  <a:pt x="2184" y="2766"/>
                </a:lnTo>
                <a:lnTo>
                  <a:pt x="2149" y="2776"/>
                </a:lnTo>
                <a:lnTo>
                  <a:pt x="2109" y="2783"/>
                </a:lnTo>
                <a:lnTo>
                  <a:pt x="2067" y="2785"/>
                </a:lnTo>
                <a:lnTo>
                  <a:pt x="286" y="2785"/>
                </a:lnTo>
                <a:lnTo>
                  <a:pt x="244" y="2783"/>
                </a:lnTo>
                <a:lnTo>
                  <a:pt x="204" y="2776"/>
                </a:lnTo>
                <a:lnTo>
                  <a:pt x="169" y="2767"/>
                </a:lnTo>
                <a:lnTo>
                  <a:pt x="137" y="2752"/>
                </a:lnTo>
                <a:lnTo>
                  <a:pt x="109" y="2735"/>
                </a:lnTo>
                <a:lnTo>
                  <a:pt x="83" y="2714"/>
                </a:lnTo>
                <a:lnTo>
                  <a:pt x="61" y="2690"/>
                </a:lnTo>
                <a:lnTo>
                  <a:pt x="42" y="2664"/>
                </a:lnTo>
                <a:lnTo>
                  <a:pt x="27" y="2635"/>
                </a:lnTo>
                <a:lnTo>
                  <a:pt x="15" y="2603"/>
                </a:lnTo>
                <a:lnTo>
                  <a:pt x="6" y="2570"/>
                </a:lnTo>
                <a:lnTo>
                  <a:pt x="1" y="2535"/>
                </a:lnTo>
                <a:lnTo>
                  <a:pt x="0" y="2497"/>
                </a:lnTo>
                <a:lnTo>
                  <a:pt x="2" y="2459"/>
                </a:lnTo>
                <a:lnTo>
                  <a:pt x="7" y="2420"/>
                </a:lnTo>
                <a:lnTo>
                  <a:pt x="16" y="2379"/>
                </a:lnTo>
                <a:lnTo>
                  <a:pt x="28" y="2339"/>
                </a:lnTo>
                <a:lnTo>
                  <a:pt x="30" y="2335"/>
                </a:lnTo>
                <a:lnTo>
                  <a:pt x="34" y="2328"/>
                </a:lnTo>
                <a:lnTo>
                  <a:pt x="42" y="2314"/>
                </a:lnTo>
                <a:lnTo>
                  <a:pt x="51" y="2296"/>
                </a:lnTo>
                <a:lnTo>
                  <a:pt x="64" y="2272"/>
                </a:lnTo>
                <a:lnTo>
                  <a:pt x="80" y="2244"/>
                </a:lnTo>
                <a:lnTo>
                  <a:pt x="98" y="2211"/>
                </a:lnTo>
                <a:lnTo>
                  <a:pt x="119" y="2172"/>
                </a:lnTo>
                <a:lnTo>
                  <a:pt x="143" y="2130"/>
                </a:lnTo>
                <a:lnTo>
                  <a:pt x="169" y="2083"/>
                </a:lnTo>
                <a:lnTo>
                  <a:pt x="198" y="2032"/>
                </a:lnTo>
                <a:lnTo>
                  <a:pt x="229" y="1976"/>
                </a:lnTo>
                <a:lnTo>
                  <a:pt x="262" y="1918"/>
                </a:lnTo>
                <a:lnTo>
                  <a:pt x="298" y="1854"/>
                </a:lnTo>
                <a:lnTo>
                  <a:pt x="336" y="1787"/>
                </a:lnTo>
                <a:lnTo>
                  <a:pt x="377" y="1716"/>
                </a:lnTo>
                <a:lnTo>
                  <a:pt x="421" y="1642"/>
                </a:lnTo>
                <a:lnTo>
                  <a:pt x="465" y="1565"/>
                </a:lnTo>
                <a:lnTo>
                  <a:pt x="512" y="1484"/>
                </a:lnTo>
                <a:lnTo>
                  <a:pt x="562" y="1400"/>
                </a:lnTo>
                <a:lnTo>
                  <a:pt x="613" y="1312"/>
                </a:lnTo>
                <a:lnTo>
                  <a:pt x="668" y="1223"/>
                </a:lnTo>
                <a:lnTo>
                  <a:pt x="723" y="1129"/>
                </a:lnTo>
                <a:lnTo>
                  <a:pt x="781" y="1034"/>
                </a:lnTo>
                <a:lnTo>
                  <a:pt x="839" y="936"/>
                </a:lnTo>
                <a:lnTo>
                  <a:pt x="839" y="458"/>
                </a:lnTo>
                <a:lnTo>
                  <a:pt x="808" y="458"/>
                </a:lnTo>
                <a:lnTo>
                  <a:pt x="787" y="455"/>
                </a:lnTo>
                <a:lnTo>
                  <a:pt x="768" y="447"/>
                </a:lnTo>
                <a:lnTo>
                  <a:pt x="751" y="435"/>
                </a:lnTo>
                <a:lnTo>
                  <a:pt x="738" y="418"/>
                </a:lnTo>
                <a:lnTo>
                  <a:pt x="729" y="398"/>
                </a:lnTo>
                <a:lnTo>
                  <a:pt x="727" y="376"/>
                </a:lnTo>
                <a:lnTo>
                  <a:pt x="729" y="355"/>
                </a:lnTo>
                <a:lnTo>
                  <a:pt x="738" y="335"/>
                </a:lnTo>
                <a:lnTo>
                  <a:pt x="751" y="318"/>
                </a:lnTo>
                <a:lnTo>
                  <a:pt x="768" y="306"/>
                </a:lnTo>
                <a:lnTo>
                  <a:pt x="787" y="298"/>
                </a:lnTo>
                <a:lnTo>
                  <a:pt x="808" y="295"/>
                </a:lnTo>
                <a:lnTo>
                  <a:pt x="938" y="295"/>
                </a:lnTo>
                <a:lnTo>
                  <a:pt x="8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1681B7-133C-4FE3-8D67-09B9856EEEB3}"/>
              </a:ext>
            </a:extLst>
          </p:cNvPr>
          <p:cNvSpPr/>
          <p:nvPr/>
        </p:nvSpPr>
        <p:spPr>
          <a:xfrm>
            <a:off x="2441028" y="2191871"/>
            <a:ext cx="9140640" cy="11311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C95E9E-2153-432F-B32C-781DEF571FCC}"/>
              </a:ext>
            </a:extLst>
          </p:cNvPr>
          <p:cNvSpPr/>
          <p:nvPr/>
        </p:nvSpPr>
        <p:spPr>
          <a:xfrm>
            <a:off x="2441028" y="3911035"/>
            <a:ext cx="9140640" cy="11311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6D3117-7D4D-492F-9937-0AC977B10DB3}"/>
              </a:ext>
            </a:extLst>
          </p:cNvPr>
          <p:cNvSpPr/>
          <p:nvPr/>
        </p:nvSpPr>
        <p:spPr>
          <a:xfrm>
            <a:off x="2441028" y="5450778"/>
            <a:ext cx="9140640" cy="10972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FE982-BCDB-496F-9784-45C03E142806}"/>
              </a:ext>
            </a:extLst>
          </p:cNvPr>
          <p:cNvSpPr txBox="1"/>
          <p:nvPr/>
        </p:nvSpPr>
        <p:spPr>
          <a:xfrm>
            <a:off x="2660567" y="2207699"/>
            <a:ext cx="8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Problem Statement </a:t>
            </a:r>
            <a:r>
              <a:rPr lang="en-US" dirty="0">
                <a:solidFill>
                  <a:schemeClr val="bg1"/>
                </a:solidFill>
              </a:rPr>
              <a:t>: The Success of a new drug for medical application depends on many parameters. For real time design &amp; optimization of drug kinetics, predictive analytics can help in arriving at the most reliable model factor to be considered for  implementation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2E794-1BE5-42EE-B98C-BCD292BF9C2D}"/>
              </a:ext>
            </a:extLst>
          </p:cNvPr>
          <p:cNvSpPr txBox="1"/>
          <p:nvPr/>
        </p:nvSpPr>
        <p:spPr>
          <a:xfrm>
            <a:off x="2660567" y="3877297"/>
            <a:ext cx="8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Business Understanding</a:t>
            </a:r>
            <a:r>
              <a:rPr lang="en-US" dirty="0">
                <a:solidFill>
                  <a:schemeClr val="bg1"/>
                </a:solidFill>
              </a:rPr>
              <a:t>: Reliability modeling helps in saving time, resource &amp; Cost for the company since it reduces human effort drastically by providing the right insight for decision making. Hence Predicting parameters based on experimental data is critical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9A5F6-3940-4758-9454-F291A2CD9881}"/>
              </a:ext>
            </a:extLst>
          </p:cNvPr>
          <p:cNvSpPr txBox="1"/>
          <p:nvPr/>
        </p:nvSpPr>
        <p:spPr>
          <a:xfrm>
            <a:off x="2602975" y="5437393"/>
            <a:ext cx="8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Scientific &amp; Data Approach</a:t>
            </a:r>
            <a:r>
              <a:rPr lang="en-US" dirty="0">
                <a:solidFill>
                  <a:schemeClr val="bg1"/>
                </a:solidFill>
              </a:rPr>
              <a:t>: Defining the scope of the prediction based on boundary conditions &amp; relationships between the model parameters is the key step in the analysis. The Objective of the model is to predict as accurate as possible based on few assumptions.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0CCFAE-B07B-42A1-86F4-4B1872F673DC}"/>
              </a:ext>
            </a:extLst>
          </p:cNvPr>
          <p:cNvSpPr/>
          <p:nvPr/>
        </p:nvSpPr>
        <p:spPr>
          <a:xfrm>
            <a:off x="691677" y="389500"/>
            <a:ext cx="10808646" cy="792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Reliability Modelling 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Predictive analytics </a:t>
            </a:r>
          </a:p>
        </p:txBody>
      </p:sp>
    </p:spTree>
    <p:extLst>
      <p:ext uri="{BB962C8B-B14F-4D97-AF65-F5344CB8AC3E}">
        <p14:creationId xmlns:p14="http://schemas.microsoft.com/office/powerpoint/2010/main" val="395794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28356" y="1831506"/>
            <a:ext cx="5935289" cy="4112094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Freeform 9"/>
          <p:cNvSpPr/>
          <p:nvPr/>
        </p:nvSpPr>
        <p:spPr>
          <a:xfrm>
            <a:off x="4898421" y="2634918"/>
            <a:ext cx="2509737" cy="2587634"/>
          </a:xfrm>
          <a:custGeom>
            <a:avLst/>
            <a:gdLst>
              <a:gd name="connsiteX0" fmla="*/ 0 w 2627579"/>
              <a:gd name="connsiteY0" fmla="*/ 1313790 h 2627579"/>
              <a:gd name="connsiteX1" fmla="*/ 1313790 w 2627579"/>
              <a:gd name="connsiteY1" fmla="*/ 0 h 2627579"/>
              <a:gd name="connsiteX2" fmla="*/ 2627580 w 2627579"/>
              <a:gd name="connsiteY2" fmla="*/ 1313790 h 2627579"/>
              <a:gd name="connsiteX3" fmla="*/ 1313790 w 2627579"/>
              <a:gd name="connsiteY3" fmla="*/ 2627580 h 2627579"/>
              <a:gd name="connsiteX4" fmla="*/ 0 w 2627579"/>
              <a:gd name="connsiteY4" fmla="*/ 1313790 h 262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7579" h="2627579">
                <a:moveTo>
                  <a:pt x="0" y="1313790"/>
                </a:moveTo>
                <a:cubicBezTo>
                  <a:pt x="0" y="588204"/>
                  <a:pt x="588204" y="0"/>
                  <a:pt x="1313790" y="0"/>
                </a:cubicBezTo>
                <a:cubicBezTo>
                  <a:pt x="2039376" y="0"/>
                  <a:pt x="2627580" y="588204"/>
                  <a:pt x="2627580" y="1313790"/>
                </a:cubicBezTo>
                <a:cubicBezTo>
                  <a:pt x="2627580" y="2039376"/>
                  <a:pt x="2039376" y="2627580"/>
                  <a:pt x="1313790" y="2627580"/>
                </a:cubicBezTo>
                <a:cubicBezTo>
                  <a:pt x="588204" y="2627580"/>
                  <a:pt x="0" y="2039376"/>
                  <a:pt x="0" y="13137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shade val="80000"/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15280" tIns="415280" rIns="415280" bIns="415280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Input Parameters </a:t>
            </a:r>
          </a:p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Drug Reactivity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74344" y="1973721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5"/>
              <a:satOff val="1760"/>
              <a:lumOff val="685"/>
              <a:alphaOff val="3750"/>
            </a:schemeClr>
          </a:fillRef>
          <a:effectRef idx="0">
            <a:schemeClr val="accent3">
              <a:shade val="80000"/>
              <a:alpha val="50000"/>
              <a:hueOff val="5"/>
              <a:satOff val="1760"/>
              <a:lumOff val="685"/>
              <a:alphaOff val="375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509584" y="2176062"/>
            <a:ext cx="849790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11"/>
              <a:satOff val="3521"/>
              <a:lumOff val="1371"/>
              <a:alphaOff val="7500"/>
            </a:schemeClr>
          </a:fillRef>
          <a:effectRef idx="0">
            <a:schemeClr val="accent3">
              <a:shade val="80000"/>
              <a:alpha val="50000"/>
              <a:hueOff val="11"/>
              <a:satOff val="3521"/>
              <a:lumOff val="1371"/>
              <a:alphaOff val="750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252806" y="3666394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16"/>
              <a:satOff val="5281"/>
              <a:lumOff val="2056"/>
              <a:alphaOff val="11250"/>
            </a:schemeClr>
          </a:fillRef>
          <a:effectRef idx="0">
            <a:schemeClr val="accent3">
              <a:shade val="80000"/>
              <a:alpha val="50000"/>
              <a:hueOff val="16"/>
              <a:satOff val="5281"/>
              <a:lumOff val="2056"/>
              <a:alphaOff val="1125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58133" y="4459544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22"/>
              <a:satOff val="7042"/>
              <a:lumOff val="2742"/>
              <a:alphaOff val="15000"/>
            </a:schemeClr>
          </a:fillRef>
          <a:effectRef idx="0">
            <a:schemeClr val="accent3">
              <a:shade val="80000"/>
              <a:alpha val="50000"/>
              <a:hueOff val="22"/>
              <a:satOff val="7042"/>
              <a:lumOff val="2742"/>
              <a:alphaOff val="1500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14290" y="4966732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27"/>
              <a:satOff val="8802"/>
              <a:lumOff val="3427"/>
              <a:alphaOff val="18750"/>
            </a:schemeClr>
          </a:fillRef>
          <a:effectRef idx="0">
            <a:schemeClr val="accent3">
              <a:shade val="80000"/>
              <a:alpha val="50000"/>
              <a:hueOff val="27"/>
              <a:satOff val="8802"/>
              <a:lumOff val="3427"/>
              <a:alphaOff val="1875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215462" y="3745151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32"/>
              <a:satOff val="10563"/>
              <a:lumOff val="4113"/>
              <a:alphaOff val="22500"/>
            </a:schemeClr>
          </a:fillRef>
          <a:effectRef idx="0">
            <a:schemeClr val="accent3">
              <a:shade val="80000"/>
              <a:alpha val="50000"/>
              <a:hueOff val="32"/>
              <a:satOff val="10563"/>
              <a:lumOff val="4113"/>
              <a:alphaOff val="2250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335886" y="2890095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38"/>
              <a:satOff val="12323"/>
              <a:lumOff val="4798"/>
              <a:alphaOff val="26250"/>
            </a:schemeClr>
          </a:fillRef>
          <a:effectRef idx="0">
            <a:schemeClr val="accent3">
              <a:shade val="80000"/>
              <a:alpha val="50000"/>
              <a:hueOff val="38"/>
              <a:satOff val="12323"/>
              <a:lumOff val="4798"/>
              <a:alphaOff val="2625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879830" y="2244403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43"/>
              <a:satOff val="14084"/>
              <a:lumOff val="5484"/>
              <a:alphaOff val="30000"/>
            </a:schemeClr>
          </a:fillRef>
          <a:effectRef idx="0">
            <a:schemeClr val="accent3">
              <a:shade val="80000"/>
              <a:alpha val="50000"/>
              <a:hueOff val="43"/>
              <a:satOff val="14084"/>
              <a:lumOff val="5484"/>
              <a:alphaOff val="3000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5881369" y="2190246"/>
            <a:ext cx="115030" cy="119252"/>
          </a:xfrm>
          <a:custGeom>
            <a:avLst/>
            <a:gdLst>
              <a:gd name="T0" fmla="*/ 493 w 985"/>
              <a:gd name="T1" fmla="*/ 0 h 1005"/>
              <a:gd name="T2" fmla="*/ 493 w 985"/>
              <a:gd name="T3" fmla="*/ 0 h 1005"/>
              <a:gd name="T4" fmla="*/ 550 w 985"/>
              <a:gd name="T5" fmla="*/ 3 h 1005"/>
              <a:gd name="T6" fmla="*/ 605 w 985"/>
              <a:gd name="T7" fmla="*/ 13 h 1005"/>
              <a:gd name="T8" fmla="*/ 658 w 985"/>
              <a:gd name="T9" fmla="*/ 29 h 1005"/>
              <a:gd name="T10" fmla="*/ 709 w 985"/>
              <a:gd name="T11" fmla="*/ 51 h 1005"/>
              <a:gd name="T12" fmla="*/ 756 w 985"/>
              <a:gd name="T13" fmla="*/ 78 h 1005"/>
              <a:gd name="T14" fmla="*/ 800 w 985"/>
              <a:gd name="T15" fmla="*/ 110 h 1005"/>
              <a:gd name="T16" fmla="*/ 840 w 985"/>
              <a:gd name="T17" fmla="*/ 147 h 1005"/>
              <a:gd name="T18" fmla="*/ 876 w 985"/>
              <a:gd name="T19" fmla="*/ 188 h 1005"/>
              <a:gd name="T20" fmla="*/ 908 w 985"/>
              <a:gd name="T21" fmla="*/ 233 h 1005"/>
              <a:gd name="T22" fmla="*/ 934 w 985"/>
              <a:gd name="T23" fmla="*/ 281 h 1005"/>
              <a:gd name="T24" fmla="*/ 956 w 985"/>
              <a:gd name="T25" fmla="*/ 333 h 1005"/>
              <a:gd name="T26" fmla="*/ 972 w 985"/>
              <a:gd name="T27" fmla="*/ 387 h 1005"/>
              <a:gd name="T28" fmla="*/ 981 w 985"/>
              <a:gd name="T29" fmla="*/ 444 h 1005"/>
              <a:gd name="T30" fmla="*/ 985 w 985"/>
              <a:gd name="T31" fmla="*/ 503 h 1005"/>
              <a:gd name="T32" fmla="*/ 981 w 985"/>
              <a:gd name="T33" fmla="*/ 561 h 1005"/>
              <a:gd name="T34" fmla="*/ 972 w 985"/>
              <a:gd name="T35" fmla="*/ 617 h 1005"/>
              <a:gd name="T36" fmla="*/ 956 w 985"/>
              <a:gd name="T37" fmla="*/ 672 h 1005"/>
              <a:gd name="T38" fmla="*/ 934 w 985"/>
              <a:gd name="T39" fmla="*/ 723 h 1005"/>
              <a:gd name="T40" fmla="*/ 908 w 985"/>
              <a:gd name="T41" fmla="*/ 772 h 1005"/>
              <a:gd name="T42" fmla="*/ 876 w 985"/>
              <a:gd name="T43" fmla="*/ 817 h 1005"/>
              <a:gd name="T44" fmla="*/ 840 w 985"/>
              <a:gd name="T45" fmla="*/ 859 h 1005"/>
              <a:gd name="T46" fmla="*/ 800 w 985"/>
              <a:gd name="T47" fmla="*/ 894 h 1005"/>
              <a:gd name="T48" fmla="*/ 756 w 985"/>
              <a:gd name="T49" fmla="*/ 928 h 1005"/>
              <a:gd name="T50" fmla="*/ 709 w 985"/>
              <a:gd name="T51" fmla="*/ 955 h 1005"/>
              <a:gd name="T52" fmla="*/ 658 w 985"/>
              <a:gd name="T53" fmla="*/ 976 h 1005"/>
              <a:gd name="T54" fmla="*/ 605 w 985"/>
              <a:gd name="T55" fmla="*/ 992 h 1005"/>
              <a:gd name="T56" fmla="*/ 550 w 985"/>
              <a:gd name="T57" fmla="*/ 1001 h 1005"/>
              <a:gd name="T58" fmla="*/ 493 w 985"/>
              <a:gd name="T59" fmla="*/ 1005 h 1005"/>
              <a:gd name="T60" fmla="*/ 435 w 985"/>
              <a:gd name="T61" fmla="*/ 1001 h 1005"/>
              <a:gd name="T62" fmla="*/ 380 w 985"/>
              <a:gd name="T63" fmla="*/ 992 h 1005"/>
              <a:gd name="T64" fmla="*/ 327 w 985"/>
              <a:gd name="T65" fmla="*/ 976 h 1005"/>
              <a:gd name="T66" fmla="*/ 276 w 985"/>
              <a:gd name="T67" fmla="*/ 955 h 1005"/>
              <a:gd name="T68" fmla="*/ 229 w 985"/>
              <a:gd name="T69" fmla="*/ 928 h 1005"/>
              <a:gd name="T70" fmla="*/ 185 w 985"/>
              <a:gd name="T71" fmla="*/ 894 h 1005"/>
              <a:gd name="T72" fmla="*/ 145 w 985"/>
              <a:gd name="T73" fmla="*/ 859 h 1005"/>
              <a:gd name="T74" fmla="*/ 109 w 985"/>
              <a:gd name="T75" fmla="*/ 817 h 1005"/>
              <a:gd name="T76" fmla="*/ 78 w 985"/>
              <a:gd name="T77" fmla="*/ 772 h 1005"/>
              <a:gd name="T78" fmla="*/ 51 w 985"/>
              <a:gd name="T79" fmla="*/ 723 h 1005"/>
              <a:gd name="T80" fmla="*/ 29 w 985"/>
              <a:gd name="T81" fmla="*/ 672 h 1005"/>
              <a:gd name="T82" fmla="*/ 14 w 985"/>
              <a:gd name="T83" fmla="*/ 617 h 1005"/>
              <a:gd name="T84" fmla="*/ 4 w 985"/>
              <a:gd name="T85" fmla="*/ 561 h 1005"/>
              <a:gd name="T86" fmla="*/ 0 w 985"/>
              <a:gd name="T87" fmla="*/ 503 h 1005"/>
              <a:gd name="T88" fmla="*/ 4 w 985"/>
              <a:gd name="T89" fmla="*/ 444 h 1005"/>
              <a:gd name="T90" fmla="*/ 14 w 985"/>
              <a:gd name="T91" fmla="*/ 387 h 1005"/>
              <a:gd name="T92" fmla="*/ 29 w 985"/>
              <a:gd name="T93" fmla="*/ 333 h 1005"/>
              <a:gd name="T94" fmla="*/ 51 w 985"/>
              <a:gd name="T95" fmla="*/ 281 h 1005"/>
              <a:gd name="T96" fmla="*/ 78 w 985"/>
              <a:gd name="T97" fmla="*/ 233 h 1005"/>
              <a:gd name="T98" fmla="*/ 109 w 985"/>
              <a:gd name="T99" fmla="*/ 188 h 1005"/>
              <a:gd name="T100" fmla="*/ 145 w 985"/>
              <a:gd name="T101" fmla="*/ 147 h 1005"/>
              <a:gd name="T102" fmla="*/ 185 w 985"/>
              <a:gd name="T103" fmla="*/ 110 h 1005"/>
              <a:gd name="T104" fmla="*/ 229 w 985"/>
              <a:gd name="T105" fmla="*/ 78 h 1005"/>
              <a:gd name="T106" fmla="*/ 276 w 985"/>
              <a:gd name="T107" fmla="*/ 51 h 1005"/>
              <a:gd name="T108" fmla="*/ 327 w 985"/>
              <a:gd name="T109" fmla="*/ 29 h 1005"/>
              <a:gd name="T110" fmla="*/ 380 w 985"/>
              <a:gd name="T111" fmla="*/ 13 h 1005"/>
              <a:gd name="T112" fmla="*/ 435 w 985"/>
              <a:gd name="T113" fmla="*/ 3 h 1005"/>
              <a:gd name="T114" fmla="*/ 493 w 985"/>
              <a:gd name="T115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85" h="1005">
                <a:moveTo>
                  <a:pt x="493" y="0"/>
                </a:moveTo>
                <a:lnTo>
                  <a:pt x="493" y="0"/>
                </a:lnTo>
                <a:lnTo>
                  <a:pt x="550" y="3"/>
                </a:lnTo>
                <a:lnTo>
                  <a:pt x="605" y="13"/>
                </a:lnTo>
                <a:lnTo>
                  <a:pt x="658" y="29"/>
                </a:lnTo>
                <a:lnTo>
                  <a:pt x="709" y="51"/>
                </a:lnTo>
                <a:lnTo>
                  <a:pt x="756" y="78"/>
                </a:lnTo>
                <a:lnTo>
                  <a:pt x="800" y="110"/>
                </a:lnTo>
                <a:lnTo>
                  <a:pt x="840" y="147"/>
                </a:lnTo>
                <a:lnTo>
                  <a:pt x="876" y="188"/>
                </a:lnTo>
                <a:lnTo>
                  <a:pt x="908" y="233"/>
                </a:lnTo>
                <a:lnTo>
                  <a:pt x="934" y="281"/>
                </a:lnTo>
                <a:lnTo>
                  <a:pt x="956" y="333"/>
                </a:lnTo>
                <a:lnTo>
                  <a:pt x="972" y="387"/>
                </a:lnTo>
                <a:lnTo>
                  <a:pt x="981" y="444"/>
                </a:lnTo>
                <a:lnTo>
                  <a:pt x="985" y="503"/>
                </a:lnTo>
                <a:lnTo>
                  <a:pt x="981" y="561"/>
                </a:lnTo>
                <a:lnTo>
                  <a:pt x="972" y="617"/>
                </a:lnTo>
                <a:lnTo>
                  <a:pt x="956" y="672"/>
                </a:lnTo>
                <a:lnTo>
                  <a:pt x="934" y="723"/>
                </a:lnTo>
                <a:lnTo>
                  <a:pt x="908" y="772"/>
                </a:lnTo>
                <a:lnTo>
                  <a:pt x="876" y="817"/>
                </a:lnTo>
                <a:lnTo>
                  <a:pt x="840" y="859"/>
                </a:lnTo>
                <a:lnTo>
                  <a:pt x="800" y="894"/>
                </a:lnTo>
                <a:lnTo>
                  <a:pt x="756" y="928"/>
                </a:lnTo>
                <a:lnTo>
                  <a:pt x="709" y="955"/>
                </a:lnTo>
                <a:lnTo>
                  <a:pt x="658" y="976"/>
                </a:lnTo>
                <a:lnTo>
                  <a:pt x="605" y="992"/>
                </a:lnTo>
                <a:lnTo>
                  <a:pt x="550" y="1001"/>
                </a:lnTo>
                <a:lnTo>
                  <a:pt x="493" y="1005"/>
                </a:lnTo>
                <a:lnTo>
                  <a:pt x="435" y="1001"/>
                </a:lnTo>
                <a:lnTo>
                  <a:pt x="380" y="992"/>
                </a:lnTo>
                <a:lnTo>
                  <a:pt x="327" y="976"/>
                </a:lnTo>
                <a:lnTo>
                  <a:pt x="276" y="955"/>
                </a:lnTo>
                <a:lnTo>
                  <a:pt x="229" y="928"/>
                </a:lnTo>
                <a:lnTo>
                  <a:pt x="185" y="894"/>
                </a:lnTo>
                <a:lnTo>
                  <a:pt x="145" y="859"/>
                </a:lnTo>
                <a:lnTo>
                  <a:pt x="109" y="817"/>
                </a:lnTo>
                <a:lnTo>
                  <a:pt x="78" y="772"/>
                </a:lnTo>
                <a:lnTo>
                  <a:pt x="51" y="723"/>
                </a:lnTo>
                <a:lnTo>
                  <a:pt x="29" y="672"/>
                </a:lnTo>
                <a:lnTo>
                  <a:pt x="14" y="617"/>
                </a:lnTo>
                <a:lnTo>
                  <a:pt x="4" y="561"/>
                </a:lnTo>
                <a:lnTo>
                  <a:pt x="0" y="503"/>
                </a:lnTo>
                <a:lnTo>
                  <a:pt x="4" y="444"/>
                </a:lnTo>
                <a:lnTo>
                  <a:pt x="14" y="387"/>
                </a:lnTo>
                <a:lnTo>
                  <a:pt x="29" y="333"/>
                </a:lnTo>
                <a:lnTo>
                  <a:pt x="51" y="281"/>
                </a:lnTo>
                <a:lnTo>
                  <a:pt x="78" y="233"/>
                </a:lnTo>
                <a:lnTo>
                  <a:pt x="109" y="188"/>
                </a:lnTo>
                <a:lnTo>
                  <a:pt x="145" y="147"/>
                </a:lnTo>
                <a:lnTo>
                  <a:pt x="185" y="110"/>
                </a:lnTo>
                <a:lnTo>
                  <a:pt x="229" y="78"/>
                </a:lnTo>
                <a:lnTo>
                  <a:pt x="276" y="51"/>
                </a:lnTo>
                <a:lnTo>
                  <a:pt x="327" y="29"/>
                </a:lnTo>
                <a:lnTo>
                  <a:pt x="380" y="13"/>
                </a:lnTo>
                <a:lnTo>
                  <a:pt x="435" y="3"/>
                </a:lnTo>
                <a:lnTo>
                  <a:pt x="4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5864068" y="2250110"/>
            <a:ext cx="463862" cy="363933"/>
          </a:xfrm>
          <a:custGeom>
            <a:avLst/>
            <a:gdLst>
              <a:gd name="T0" fmla="*/ 1396 w 3966"/>
              <a:gd name="T1" fmla="*/ 724 h 3067"/>
              <a:gd name="T2" fmla="*/ 1869 w 3966"/>
              <a:gd name="T3" fmla="*/ 1254 h 3067"/>
              <a:gd name="T4" fmla="*/ 1396 w 3966"/>
              <a:gd name="T5" fmla="*/ 1816 h 3067"/>
              <a:gd name="T6" fmla="*/ 3803 w 3966"/>
              <a:gd name="T7" fmla="*/ 303 h 3067"/>
              <a:gd name="T8" fmla="*/ 2412 w 3966"/>
              <a:gd name="T9" fmla="*/ 0 h 3067"/>
              <a:gd name="T10" fmla="*/ 2727 w 3966"/>
              <a:gd name="T11" fmla="*/ 138 h 3067"/>
              <a:gd name="T12" fmla="*/ 3966 w 3966"/>
              <a:gd name="T13" fmla="*/ 303 h 3067"/>
              <a:gd name="T14" fmla="*/ 3917 w 3966"/>
              <a:gd name="T15" fmla="*/ 1938 h 3067"/>
              <a:gd name="T16" fmla="*/ 2621 w 3966"/>
              <a:gd name="T17" fmla="*/ 2243 h 3067"/>
              <a:gd name="T18" fmla="*/ 3031 w 3966"/>
              <a:gd name="T19" fmla="*/ 2982 h 3067"/>
              <a:gd name="T20" fmla="*/ 2599 w 3966"/>
              <a:gd name="T21" fmla="*/ 2982 h 3067"/>
              <a:gd name="T22" fmla="*/ 2466 w 3966"/>
              <a:gd name="T23" fmla="*/ 2482 h 3067"/>
              <a:gd name="T24" fmla="*/ 1802 w 3966"/>
              <a:gd name="T25" fmla="*/ 2982 h 3067"/>
              <a:gd name="T26" fmla="*/ 2445 w 3966"/>
              <a:gd name="T27" fmla="*/ 1938 h 3067"/>
              <a:gd name="T28" fmla="*/ 1282 w 3966"/>
              <a:gd name="T29" fmla="*/ 982 h 3067"/>
              <a:gd name="T30" fmla="*/ 1090 w 3966"/>
              <a:gd name="T31" fmla="*/ 1744 h 3067"/>
              <a:gd name="T32" fmla="*/ 1059 w 3966"/>
              <a:gd name="T33" fmla="*/ 2838 h 3067"/>
              <a:gd name="T34" fmla="*/ 1290 w 3966"/>
              <a:gd name="T35" fmla="*/ 2881 h 3067"/>
              <a:gd name="T36" fmla="*/ 1123 w 3966"/>
              <a:gd name="T37" fmla="*/ 3067 h 3067"/>
              <a:gd name="T38" fmla="*/ 924 w 3966"/>
              <a:gd name="T39" fmla="*/ 3067 h 3067"/>
              <a:gd name="T40" fmla="*/ 707 w 3966"/>
              <a:gd name="T41" fmla="*/ 1943 h 3067"/>
              <a:gd name="T42" fmla="*/ 583 w 3966"/>
              <a:gd name="T43" fmla="*/ 3067 h 3067"/>
              <a:gd name="T44" fmla="*/ 364 w 3966"/>
              <a:gd name="T45" fmla="*/ 3035 h 3067"/>
              <a:gd name="T46" fmla="*/ 0 w 3966"/>
              <a:gd name="T47" fmla="*/ 3067 h 3067"/>
              <a:gd name="T48" fmla="*/ 198 w 3966"/>
              <a:gd name="T49" fmla="*/ 2836 h 3067"/>
              <a:gd name="T50" fmla="*/ 231 w 3966"/>
              <a:gd name="T51" fmla="*/ 1744 h 3067"/>
              <a:gd name="T52" fmla="*/ 196 w 3966"/>
              <a:gd name="T53" fmla="*/ 1557 h 3067"/>
              <a:gd name="T54" fmla="*/ 53 w 3966"/>
              <a:gd name="T55" fmla="*/ 653 h 3067"/>
              <a:gd name="T56" fmla="*/ 633 w 3966"/>
              <a:gd name="T57" fmla="*/ 800 h 3067"/>
              <a:gd name="T58" fmla="*/ 1098 w 3966"/>
              <a:gd name="T59" fmla="*/ 578 h 3067"/>
              <a:gd name="T60" fmla="*/ 1282 w 3966"/>
              <a:gd name="T61" fmla="*/ 303 h 3067"/>
              <a:gd name="T62" fmla="*/ 1202 w 3966"/>
              <a:gd name="T63" fmla="*/ 138 h 3067"/>
              <a:gd name="T64" fmla="*/ 2412 w 3966"/>
              <a:gd name="T65" fmla="*/ 0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66" h="3067">
                <a:moveTo>
                  <a:pt x="1396" y="303"/>
                </a:moveTo>
                <a:lnTo>
                  <a:pt x="1396" y="724"/>
                </a:lnTo>
                <a:lnTo>
                  <a:pt x="1866" y="952"/>
                </a:lnTo>
                <a:lnTo>
                  <a:pt x="1869" y="1254"/>
                </a:lnTo>
                <a:lnTo>
                  <a:pt x="1396" y="1035"/>
                </a:lnTo>
                <a:lnTo>
                  <a:pt x="1396" y="1816"/>
                </a:lnTo>
                <a:lnTo>
                  <a:pt x="3803" y="1816"/>
                </a:lnTo>
                <a:lnTo>
                  <a:pt x="3803" y="303"/>
                </a:lnTo>
                <a:lnTo>
                  <a:pt x="1396" y="303"/>
                </a:lnTo>
                <a:close/>
                <a:moveTo>
                  <a:pt x="2412" y="0"/>
                </a:moveTo>
                <a:lnTo>
                  <a:pt x="2727" y="0"/>
                </a:lnTo>
                <a:lnTo>
                  <a:pt x="2727" y="138"/>
                </a:lnTo>
                <a:lnTo>
                  <a:pt x="3966" y="138"/>
                </a:lnTo>
                <a:lnTo>
                  <a:pt x="3966" y="303"/>
                </a:lnTo>
                <a:lnTo>
                  <a:pt x="3917" y="303"/>
                </a:lnTo>
                <a:lnTo>
                  <a:pt x="3917" y="1938"/>
                </a:lnTo>
                <a:lnTo>
                  <a:pt x="2621" y="1938"/>
                </a:lnTo>
                <a:lnTo>
                  <a:pt x="2621" y="2243"/>
                </a:lnTo>
                <a:lnTo>
                  <a:pt x="3266" y="2982"/>
                </a:lnTo>
                <a:lnTo>
                  <a:pt x="3031" y="2982"/>
                </a:lnTo>
                <a:lnTo>
                  <a:pt x="2599" y="2482"/>
                </a:lnTo>
                <a:lnTo>
                  <a:pt x="2599" y="2982"/>
                </a:lnTo>
                <a:lnTo>
                  <a:pt x="2466" y="2982"/>
                </a:lnTo>
                <a:lnTo>
                  <a:pt x="2466" y="2482"/>
                </a:lnTo>
                <a:lnTo>
                  <a:pt x="2034" y="2982"/>
                </a:lnTo>
                <a:lnTo>
                  <a:pt x="1802" y="2982"/>
                </a:lnTo>
                <a:lnTo>
                  <a:pt x="2445" y="2243"/>
                </a:lnTo>
                <a:lnTo>
                  <a:pt x="2445" y="1938"/>
                </a:lnTo>
                <a:lnTo>
                  <a:pt x="1282" y="1938"/>
                </a:lnTo>
                <a:lnTo>
                  <a:pt x="1282" y="982"/>
                </a:lnTo>
                <a:lnTo>
                  <a:pt x="1130" y="912"/>
                </a:lnTo>
                <a:lnTo>
                  <a:pt x="1090" y="1744"/>
                </a:lnTo>
                <a:lnTo>
                  <a:pt x="1059" y="1744"/>
                </a:lnTo>
                <a:lnTo>
                  <a:pt x="1059" y="2838"/>
                </a:lnTo>
                <a:lnTo>
                  <a:pt x="1093" y="2838"/>
                </a:lnTo>
                <a:lnTo>
                  <a:pt x="1290" y="2881"/>
                </a:lnTo>
                <a:lnTo>
                  <a:pt x="1290" y="3067"/>
                </a:lnTo>
                <a:lnTo>
                  <a:pt x="1123" y="3067"/>
                </a:lnTo>
                <a:lnTo>
                  <a:pt x="927" y="3035"/>
                </a:lnTo>
                <a:lnTo>
                  <a:pt x="924" y="3067"/>
                </a:lnTo>
                <a:lnTo>
                  <a:pt x="707" y="3067"/>
                </a:lnTo>
                <a:lnTo>
                  <a:pt x="707" y="1943"/>
                </a:lnTo>
                <a:lnTo>
                  <a:pt x="583" y="1943"/>
                </a:lnTo>
                <a:lnTo>
                  <a:pt x="583" y="3067"/>
                </a:lnTo>
                <a:lnTo>
                  <a:pt x="366" y="3067"/>
                </a:lnTo>
                <a:lnTo>
                  <a:pt x="364" y="3035"/>
                </a:lnTo>
                <a:lnTo>
                  <a:pt x="169" y="3067"/>
                </a:lnTo>
                <a:lnTo>
                  <a:pt x="0" y="3067"/>
                </a:lnTo>
                <a:lnTo>
                  <a:pt x="0" y="2881"/>
                </a:lnTo>
                <a:lnTo>
                  <a:pt x="198" y="2836"/>
                </a:lnTo>
                <a:lnTo>
                  <a:pt x="231" y="2836"/>
                </a:lnTo>
                <a:lnTo>
                  <a:pt x="231" y="1744"/>
                </a:lnTo>
                <a:lnTo>
                  <a:pt x="206" y="1744"/>
                </a:lnTo>
                <a:lnTo>
                  <a:pt x="196" y="1557"/>
                </a:lnTo>
                <a:lnTo>
                  <a:pt x="28" y="1557"/>
                </a:lnTo>
                <a:lnTo>
                  <a:pt x="53" y="653"/>
                </a:lnTo>
                <a:lnTo>
                  <a:pt x="452" y="578"/>
                </a:lnTo>
                <a:lnTo>
                  <a:pt x="633" y="800"/>
                </a:lnTo>
                <a:lnTo>
                  <a:pt x="821" y="578"/>
                </a:lnTo>
                <a:lnTo>
                  <a:pt x="1098" y="578"/>
                </a:lnTo>
                <a:lnTo>
                  <a:pt x="1282" y="667"/>
                </a:lnTo>
                <a:lnTo>
                  <a:pt x="1282" y="303"/>
                </a:lnTo>
                <a:lnTo>
                  <a:pt x="1202" y="303"/>
                </a:lnTo>
                <a:lnTo>
                  <a:pt x="1202" y="138"/>
                </a:lnTo>
                <a:lnTo>
                  <a:pt x="2412" y="138"/>
                </a:lnTo>
                <a:lnTo>
                  <a:pt x="24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6097869" y="2309023"/>
            <a:ext cx="115030" cy="142533"/>
          </a:xfrm>
          <a:custGeom>
            <a:avLst/>
            <a:gdLst>
              <a:gd name="T0" fmla="*/ 568 w 983"/>
              <a:gd name="T1" fmla="*/ 0 h 1198"/>
              <a:gd name="T2" fmla="*/ 568 w 983"/>
              <a:gd name="T3" fmla="*/ 357 h 1198"/>
              <a:gd name="T4" fmla="*/ 528 w 983"/>
              <a:gd name="T5" fmla="*/ 365 h 1198"/>
              <a:gd name="T6" fmla="*/ 491 w 983"/>
              <a:gd name="T7" fmla="*/ 378 h 1198"/>
              <a:gd name="T8" fmla="*/ 457 w 983"/>
              <a:gd name="T9" fmla="*/ 397 h 1198"/>
              <a:gd name="T10" fmla="*/ 427 w 983"/>
              <a:gd name="T11" fmla="*/ 421 h 1198"/>
              <a:gd name="T12" fmla="*/ 401 w 983"/>
              <a:gd name="T13" fmla="*/ 450 h 1198"/>
              <a:gd name="T14" fmla="*/ 380 w 983"/>
              <a:gd name="T15" fmla="*/ 483 h 1198"/>
              <a:gd name="T16" fmla="*/ 364 w 983"/>
              <a:gd name="T17" fmla="*/ 518 h 1198"/>
              <a:gd name="T18" fmla="*/ 353 w 983"/>
              <a:gd name="T19" fmla="*/ 557 h 1198"/>
              <a:gd name="T20" fmla="*/ 351 w 983"/>
              <a:gd name="T21" fmla="*/ 598 h 1198"/>
              <a:gd name="T22" fmla="*/ 353 w 983"/>
              <a:gd name="T23" fmla="*/ 638 h 1198"/>
              <a:gd name="T24" fmla="*/ 363 w 983"/>
              <a:gd name="T25" fmla="*/ 675 h 1198"/>
              <a:gd name="T26" fmla="*/ 377 w 983"/>
              <a:gd name="T27" fmla="*/ 709 h 1198"/>
              <a:gd name="T28" fmla="*/ 397 w 983"/>
              <a:gd name="T29" fmla="*/ 741 h 1198"/>
              <a:gd name="T30" fmla="*/ 420 w 983"/>
              <a:gd name="T31" fmla="*/ 768 h 1198"/>
              <a:gd name="T32" fmla="*/ 447 w 983"/>
              <a:gd name="T33" fmla="*/ 793 h 1198"/>
              <a:gd name="T34" fmla="*/ 479 w 983"/>
              <a:gd name="T35" fmla="*/ 813 h 1198"/>
              <a:gd name="T36" fmla="*/ 512 w 983"/>
              <a:gd name="T37" fmla="*/ 827 h 1198"/>
              <a:gd name="T38" fmla="*/ 548 w 983"/>
              <a:gd name="T39" fmla="*/ 836 h 1198"/>
              <a:gd name="T40" fmla="*/ 587 w 983"/>
              <a:gd name="T41" fmla="*/ 840 h 1198"/>
              <a:gd name="T42" fmla="*/ 621 w 983"/>
              <a:gd name="T43" fmla="*/ 837 h 1198"/>
              <a:gd name="T44" fmla="*/ 653 w 983"/>
              <a:gd name="T45" fmla="*/ 830 h 1198"/>
              <a:gd name="T46" fmla="*/ 685 w 983"/>
              <a:gd name="T47" fmla="*/ 817 h 1198"/>
              <a:gd name="T48" fmla="*/ 714 w 983"/>
              <a:gd name="T49" fmla="*/ 801 h 1198"/>
              <a:gd name="T50" fmla="*/ 739 w 983"/>
              <a:gd name="T51" fmla="*/ 782 h 1198"/>
              <a:gd name="T52" fmla="*/ 983 w 983"/>
              <a:gd name="T53" fmla="*/ 1040 h 1198"/>
              <a:gd name="T54" fmla="*/ 936 w 983"/>
              <a:gd name="T55" fmla="*/ 1080 h 1198"/>
              <a:gd name="T56" fmla="*/ 886 w 983"/>
              <a:gd name="T57" fmla="*/ 1114 h 1198"/>
              <a:gd name="T58" fmla="*/ 832 w 983"/>
              <a:gd name="T59" fmla="*/ 1142 h 1198"/>
              <a:gd name="T60" fmla="*/ 774 w 983"/>
              <a:gd name="T61" fmla="*/ 1166 h 1198"/>
              <a:gd name="T62" fmla="*/ 714 w 983"/>
              <a:gd name="T63" fmla="*/ 1183 h 1198"/>
              <a:gd name="T64" fmla="*/ 651 w 983"/>
              <a:gd name="T65" fmla="*/ 1194 h 1198"/>
              <a:gd name="T66" fmla="*/ 587 w 983"/>
              <a:gd name="T67" fmla="*/ 1198 h 1198"/>
              <a:gd name="T68" fmla="*/ 523 w 983"/>
              <a:gd name="T69" fmla="*/ 1194 h 1198"/>
              <a:gd name="T70" fmla="*/ 462 w 983"/>
              <a:gd name="T71" fmla="*/ 1183 h 1198"/>
              <a:gd name="T72" fmla="*/ 401 w 983"/>
              <a:gd name="T73" fmla="*/ 1167 h 1198"/>
              <a:gd name="T74" fmla="*/ 345 w 983"/>
              <a:gd name="T75" fmla="*/ 1144 h 1198"/>
              <a:gd name="T76" fmla="*/ 291 w 983"/>
              <a:gd name="T77" fmla="*/ 1115 h 1198"/>
              <a:gd name="T78" fmla="*/ 240 w 983"/>
              <a:gd name="T79" fmla="*/ 1082 h 1198"/>
              <a:gd name="T80" fmla="*/ 194 w 983"/>
              <a:gd name="T81" fmla="*/ 1043 h 1198"/>
              <a:gd name="T82" fmla="*/ 152 w 983"/>
              <a:gd name="T83" fmla="*/ 1000 h 1198"/>
              <a:gd name="T84" fmla="*/ 114 w 983"/>
              <a:gd name="T85" fmla="*/ 952 h 1198"/>
              <a:gd name="T86" fmla="*/ 80 w 983"/>
              <a:gd name="T87" fmla="*/ 900 h 1198"/>
              <a:gd name="T88" fmla="*/ 52 w 983"/>
              <a:gd name="T89" fmla="*/ 846 h 1198"/>
              <a:gd name="T90" fmla="*/ 30 w 983"/>
              <a:gd name="T91" fmla="*/ 788 h 1198"/>
              <a:gd name="T92" fmla="*/ 14 w 983"/>
              <a:gd name="T93" fmla="*/ 726 h 1198"/>
              <a:gd name="T94" fmla="*/ 4 w 983"/>
              <a:gd name="T95" fmla="*/ 664 h 1198"/>
              <a:gd name="T96" fmla="*/ 0 w 983"/>
              <a:gd name="T97" fmla="*/ 598 h 1198"/>
              <a:gd name="T98" fmla="*/ 4 w 983"/>
              <a:gd name="T99" fmla="*/ 530 h 1198"/>
              <a:gd name="T100" fmla="*/ 15 w 983"/>
              <a:gd name="T101" fmla="*/ 464 h 1198"/>
              <a:gd name="T102" fmla="*/ 33 w 983"/>
              <a:gd name="T103" fmla="*/ 400 h 1198"/>
              <a:gd name="T104" fmla="*/ 58 w 983"/>
              <a:gd name="T105" fmla="*/ 340 h 1198"/>
              <a:gd name="T106" fmla="*/ 88 w 983"/>
              <a:gd name="T107" fmla="*/ 283 h 1198"/>
              <a:gd name="T108" fmla="*/ 124 w 983"/>
              <a:gd name="T109" fmla="*/ 230 h 1198"/>
              <a:gd name="T110" fmla="*/ 165 w 983"/>
              <a:gd name="T111" fmla="*/ 181 h 1198"/>
              <a:gd name="T112" fmla="*/ 212 w 983"/>
              <a:gd name="T113" fmla="*/ 138 h 1198"/>
              <a:gd name="T114" fmla="*/ 263 w 983"/>
              <a:gd name="T115" fmla="*/ 99 h 1198"/>
              <a:gd name="T116" fmla="*/ 317 w 983"/>
              <a:gd name="T117" fmla="*/ 67 h 1198"/>
              <a:gd name="T118" fmla="*/ 375 w 983"/>
              <a:gd name="T119" fmla="*/ 40 h 1198"/>
              <a:gd name="T120" fmla="*/ 436 w 983"/>
              <a:gd name="T121" fmla="*/ 19 h 1198"/>
              <a:gd name="T122" fmla="*/ 500 w 983"/>
              <a:gd name="T123" fmla="*/ 7 h 1198"/>
              <a:gd name="T124" fmla="*/ 568 w 983"/>
              <a:gd name="T125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3" h="1198">
                <a:moveTo>
                  <a:pt x="568" y="0"/>
                </a:moveTo>
                <a:lnTo>
                  <a:pt x="568" y="357"/>
                </a:lnTo>
                <a:lnTo>
                  <a:pt x="528" y="365"/>
                </a:lnTo>
                <a:lnTo>
                  <a:pt x="491" y="378"/>
                </a:lnTo>
                <a:lnTo>
                  <a:pt x="457" y="397"/>
                </a:lnTo>
                <a:lnTo>
                  <a:pt x="427" y="421"/>
                </a:lnTo>
                <a:lnTo>
                  <a:pt x="401" y="450"/>
                </a:lnTo>
                <a:lnTo>
                  <a:pt x="380" y="483"/>
                </a:lnTo>
                <a:lnTo>
                  <a:pt x="364" y="518"/>
                </a:lnTo>
                <a:lnTo>
                  <a:pt x="353" y="557"/>
                </a:lnTo>
                <a:lnTo>
                  <a:pt x="351" y="598"/>
                </a:lnTo>
                <a:lnTo>
                  <a:pt x="353" y="638"/>
                </a:lnTo>
                <a:lnTo>
                  <a:pt x="363" y="675"/>
                </a:lnTo>
                <a:lnTo>
                  <a:pt x="377" y="709"/>
                </a:lnTo>
                <a:lnTo>
                  <a:pt x="397" y="741"/>
                </a:lnTo>
                <a:lnTo>
                  <a:pt x="420" y="768"/>
                </a:lnTo>
                <a:lnTo>
                  <a:pt x="447" y="793"/>
                </a:lnTo>
                <a:lnTo>
                  <a:pt x="479" y="813"/>
                </a:lnTo>
                <a:lnTo>
                  <a:pt x="512" y="827"/>
                </a:lnTo>
                <a:lnTo>
                  <a:pt x="548" y="836"/>
                </a:lnTo>
                <a:lnTo>
                  <a:pt x="587" y="840"/>
                </a:lnTo>
                <a:lnTo>
                  <a:pt x="621" y="837"/>
                </a:lnTo>
                <a:lnTo>
                  <a:pt x="653" y="830"/>
                </a:lnTo>
                <a:lnTo>
                  <a:pt x="685" y="817"/>
                </a:lnTo>
                <a:lnTo>
                  <a:pt x="714" y="801"/>
                </a:lnTo>
                <a:lnTo>
                  <a:pt x="739" y="782"/>
                </a:lnTo>
                <a:lnTo>
                  <a:pt x="983" y="1040"/>
                </a:lnTo>
                <a:lnTo>
                  <a:pt x="936" y="1080"/>
                </a:lnTo>
                <a:lnTo>
                  <a:pt x="886" y="1114"/>
                </a:lnTo>
                <a:lnTo>
                  <a:pt x="832" y="1142"/>
                </a:lnTo>
                <a:lnTo>
                  <a:pt x="774" y="1166"/>
                </a:lnTo>
                <a:lnTo>
                  <a:pt x="714" y="1183"/>
                </a:lnTo>
                <a:lnTo>
                  <a:pt x="651" y="1194"/>
                </a:lnTo>
                <a:lnTo>
                  <a:pt x="587" y="1198"/>
                </a:lnTo>
                <a:lnTo>
                  <a:pt x="523" y="1194"/>
                </a:lnTo>
                <a:lnTo>
                  <a:pt x="462" y="1183"/>
                </a:lnTo>
                <a:lnTo>
                  <a:pt x="401" y="1167"/>
                </a:lnTo>
                <a:lnTo>
                  <a:pt x="345" y="1144"/>
                </a:lnTo>
                <a:lnTo>
                  <a:pt x="291" y="1115"/>
                </a:lnTo>
                <a:lnTo>
                  <a:pt x="240" y="1082"/>
                </a:lnTo>
                <a:lnTo>
                  <a:pt x="194" y="1043"/>
                </a:lnTo>
                <a:lnTo>
                  <a:pt x="152" y="1000"/>
                </a:lnTo>
                <a:lnTo>
                  <a:pt x="114" y="952"/>
                </a:lnTo>
                <a:lnTo>
                  <a:pt x="80" y="900"/>
                </a:lnTo>
                <a:lnTo>
                  <a:pt x="52" y="846"/>
                </a:lnTo>
                <a:lnTo>
                  <a:pt x="30" y="788"/>
                </a:lnTo>
                <a:lnTo>
                  <a:pt x="14" y="726"/>
                </a:lnTo>
                <a:lnTo>
                  <a:pt x="4" y="664"/>
                </a:lnTo>
                <a:lnTo>
                  <a:pt x="0" y="598"/>
                </a:lnTo>
                <a:lnTo>
                  <a:pt x="4" y="530"/>
                </a:lnTo>
                <a:lnTo>
                  <a:pt x="15" y="464"/>
                </a:lnTo>
                <a:lnTo>
                  <a:pt x="33" y="400"/>
                </a:lnTo>
                <a:lnTo>
                  <a:pt x="58" y="340"/>
                </a:lnTo>
                <a:lnTo>
                  <a:pt x="88" y="283"/>
                </a:lnTo>
                <a:lnTo>
                  <a:pt x="124" y="230"/>
                </a:lnTo>
                <a:lnTo>
                  <a:pt x="165" y="181"/>
                </a:lnTo>
                <a:lnTo>
                  <a:pt x="212" y="138"/>
                </a:lnTo>
                <a:lnTo>
                  <a:pt x="263" y="99"/>
                </a:lnTo>
                <a:lnTo>
                  <a:pt x="317" y="67"/>
                </a:lnTo>
                <a:lnTo>
                  <a:pt x="375" y="40"/>
                </a:lnTo>
                <a:lnTo>
                  <a:pt x="436" y="19"/>
                </a:lnTo>
                <a:lnTo>
                  <a:pt x="500" y="7"/>
                </a:lnTo>
                <a:lnTo>
                  <a:pt x="5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6193260" y="2385041"/>
            <a:ext cx="50501" cy="49886"/>
          </a:xfrm>
          <a:custGeom>
            <a:avLst/>
            <a:gdLst>
              <a:gd name="T0" fmla="*/ 432 w 432"/>
              <a:gd name="T1" fmla="*/ 0 h 421"/>
              <a:gd name="T2" fmla="*/ 428 w 432"/>
              <a:gd name="T3" fmla="*/ 61 h 421"/>
              <a:gd name="T4" fmla="*/ 417 w 432"/>
              <a:gd name="T5" fmla="*/ 122 h 421"/>
              <a:gd name="T6" fmla="*/ 400 w 432"/>
              <a:gd name="T7" fmla="*/ 178 h 421"/>
              <a:gd name="T8" fmla="*/ 378 w 432"/>
              <a:gd name="T9" fmla="*/ 234 h 421"/>
              <a:gd name="T10" fmla="*/ 351 w 432"/>
              <a:gd name="T11" fmla="*/ 285 h 421"/>
              <a:gd name="T12" fmla="*/ 319 w 432"/>
              <a:gd name="T13" fmla="*/ 335 h 421"/>
              <a:gd name="T14" fmla="*/ 283 w 432"/>
              <a:gd name="T15" fmla="*/ 379 h 421"/>
              <a:gd name="T16" fmla="*/ 242 w 432"/>
              <a:gd name="T17" fmla="*/ 421 h 421"/>
              <a:gd name="T18" fmla="*/ 0 w 432"/>
              <a:gd name="T19" fmla="*/ 162 h 421"/>
              <a:gd name="T20" fmla="*/ 25 w 432"/>
              <a:gd name="T21" fmla="*/ 136 h 421"/>
              <a:gd name="T22" fmla="*/ 47 w 432"/>
              <a:gd name="T23" fmla="*/ 107 h 421"/>
              <a:gd name="T24" fmla="*/ 64 w 432"/>
              <a:gd name="T25" fmla="*/ 75 h 421"/>
              <a:gd name="T26" fmla="*/ 76 w 432"/>
              <a:gd name="T27" fmla="*/ 39 h 421"/>
              <a:gd name="T28" fmla="*/ 82 w 432"/>
              <a:gd name="T29" fmla="*/ 1 h 421"/>
              <a:gd name="T30" fmla="*/ 432 w 432"/>
              <a:gd name="T31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" h="421">
                <a:moveTo>
                  <a:pt x="432" y="0"/>
                </a:moveTo>
                <a:lnTo>
                  <a:pt x="428" y="61"/>
                </a:lnTo>
                <a:lnTo>
                  <a:pt x="417" y="122"/>
                </a:lnTo>
                <a:lnTo>
                  <a:pt x="400" y="178"/>
                </a:lnTo>
                <a:lnTo>
                  <a:pt x="378" y="234"/>
                </a:lnTo>
                <a:lnTo>
                  <a:pt x="351" y="285"/>
                </a:lnTo>
                <a:lnTo>
                  <a:pt x="319" y="335"/>
                </a:lnTo>
                <a:lnTo>
                  <a:pt x="283" y="379"/>
                </a:lnTo>
                <a:lnTo>
                  <a:pt x="242" y="421"/>
                </a:lnTo>
                <a:lnTo>
                  <a:pt x="0" y="162"/>
                </a:lnTo>
                <a:lnTo>
                  <a:pt x="25" y="136"/>
                </a:lnTo>
                <a:lnTo>
                  <a:pt x="47" y="107"/>
                </a:lnTo>
                <a:lnTo>
                  <a:pt x="64" y="75"/>
                </a:lnTo>
                <a:lnTo>
                  <a:pt x="76" y="39"/>
                </a:lnTo>
                <a:lnTo>
                  <a:pt x="82" y="1"/>
                </a:lnTo>
                <a:lnTo>
                  <a:pt x="4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168477" y="2306173"/>
            <a:ext cx="70608" cy="74117"/>
          </a:xfrm>
          <a:custGeom>
            <a:avLst/>
            <a:gdLst>
              <a:gd name="T0" fmla="*/ 19 w 606"/>
              <a:gd name="T1" fmla="*/ 0 h 621"/>
              <a:gd name="T2" fmla="*/ 83 w 606"/>
              <a:gd name="T3" fmla="*/ 4 h 621"/>
              <a:gd name="T4" fmla="*/ 145 w 606"/>
              <a:gd name="T5" fmla="*/ 14 h 621"/>
              <a:gd name="T6" fmla="*/ 205 w 606"/>
              <a:gd name="T7" fmla="*/ 31 h 621"/>
              <a:gd name="T8" fmla="*/ 261 w 606"/>
              <a:gd name="T9" fmla="*/ 53 h 621"/>
              <a:gd name="T10" fmla="*/ 315 w 606"/>
              <a:gd name="T11" fmla="*/ 82 h 621"/>
              <a:gd name="T12" fmla="*/ 366 w 606"/>
              <a:gd name="T13" fmla="*/ 116 h 621"/>
              <a:gd name="T14" fmla="*/ 412 w 606"/>
              <a:gd name="T15" fmla="*/ 155 h 621"/>
              <a:gd name="T16" fmla="*/ 455 w 606"/>
              <a:gd name="T17" fmla="*/ 198 h 621"/>
              <a:gd name="T18" fmla="*/ 492 w 606"/>
              <a:gd name="T19" fmla="*/ 245 h 621"/>
              <a:gd name="T20" fmla="*/ 526 w 606"/>
              <a:gd name="T21" fmla="*/ 297 h 621"/>
              <a:gd name="T22" fmla="*/ 554 w 606"/>
              <a:gd name="T23" fmla="*/ 352 h 621"/>
              <a:gd name="T24" fmla="*/ 576 w 606"/>
              <a:gd name="T25" fmla="*/ 410 h 621"/>
              <a:gd name="T26" fmla="*/ 592 w 606"/>
              <a:gd name="T27" fmla="*/ 470 h 621"/>
              <a:gd name="T28" fmla="*/ 602 w 606"/>
              <a:gd name="T29" fmla="*/ 534 h 621"/>
              <a:gd name="T30" fmla="*/ 606 w 606"/>
              <a:gd name="T31" fmla="*/ 599 h 621"/>
              <a:gd name="T32" fmla="*/ 606 w 606"/>
              <a:gd name="T33" fmla="*/ 620 h 621"/>
              <a:gd name="T34" fmla="*/ 254 w 606"/>
              <a:gd name="T35" fmla="*/ 621 h 621"/>
              <a:gd name="T36" fmla="*/ 255 w 606"/>
              <a:gd name="T37" fmla="*/ 599 h 621"/>
              <a:gd name="T38" fmla="*/ 253 w 606"/>
              <a:gd name="T39" fmla="*/ 560 h 621"/>
              <a:gd name="T40" fmla="*/ 243 w 606"/>
              <a:gd name="T41" fmla="*/ 523 h 621"/>
              <a:gd name="T42" fmla="*/ 229 w 606"/>
              <a:gd name="T43" fmla="*/ 489 h 621"/>
              <a:gd name="T44" fmla="*/ 209 w 606"/>
              <a:gd name="T45" fmla="*/ 457 h 621"/>
              <a:gd name="T46" fmla="*/ 186 w 606"/>
              <a:gd name="T47" fmla="*/ 428 h 621"/>
              <a:gd name="T48" fmla="*/ 159 w 606"/>
              <a:gd name="T49" fmla="*/ 405 h 621"/>
              <a:gd name="T50" fmla="*/ 127 w 606"/>
              <a:gd name="T51" fmla="*/ 385 h 621"/>
              <a:gd name="T52" fmla="*/ 94 w 606"/>
              <a:gd name="T53" fmla="*/ 370 h 621"/>
              <a:gd name="T54" fmla="*/ 58 w 606"/>
              <a:gd name="T55" fmla="*/ 361 h 621"/>
              <a:gd name="T56" fmla="*/ 19 w 606"/>
              <a:gd name="T57" fmla="*/ 358 h 621"/>
              <a:gd name="T58" fmla="*/ 0 w 606"/>
              <a:gd name="T59" fmla="*/ 359 h 621"/>
              <a:gd name="T60" fmla="*/ 0 w 606"/>
              <a:gd name="T61" fmla="*/ 1 h 621"/>
              <a:gd name="T62" fmla="*/ 19 w 606"/>
              <a:gd name="T6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6" h="621">
                <a:moveTo>
                  <a:pt x="19" y="0"/>
                </a:moveTo>
                <a:lnTo>
                  <a:pt x="83" y="4"/>
                </a:lnTo>
                <a:lnTo>
                  <a:pt x="145" y="14"/>
                </a:lnTo>
                <a:lnTo>
                  <a:pt x="205" y="31"/>
                </a:lnTo>
                <a:lnTo>
                  <a:pt x="261" y="53"/>
                </a:lnTo>
                <a:lnTo>
                  <a:pt x="315" y="82"/>
                </a:lnTo>
                <a:lnTo>
                  <a:pt x="366" y="116"/>
                </a:lnTo>
                <a:lnTo>
                  <a:pt x="412" y="155"/>
                </a:lnTo>
                <a:lnTo>
                  <a:pt x="455" y="198"/>
                </a:lnTo>
                <a:lnTo>
                  <a:pt x="492" y="245"/>
                </a:lnTo>
                <a:lnTo>
                  <a:pt x="526" y="297"/>
                </a:lnTo>
                <a:lnTo>
                  <a:pt x="554" y="352"/>
                </a:lnTo>
                <a:lnTo>
                  <a:pt x="576" y="410"/>
                </a:lnTo>
                <a:lnTo>
                  <a:pt x="592" y="470"/>
                </a:lnTo>
                <a:lnTo>
                  <a:pt x="602" y="534"/>
                </a:lnTo>
                <a:lnTo>
                  <a:pt x="606" y="599"/>
                </a:lnTo>
                <a:lnTo>
                  <a:pt x="606" y="620"/>
                </a:lnTo>
                <a:lnTo>
                  <a:pt x="254" y="621"/>
                </a:lnTo>
                <a:lnTo>
                  <a:pt x="255" y="599"/>
                </a:lnTo>
                <a:lnTo>
                  <a:pt x="253" y="560"/>
                </a:lnTo>
                <a:lnTo>
                  <a:pt x="243" y="523"/>
                </a:lnTo>
                <a:lnTo>
                  <a:pt x="229" y="489"/>
                </a:lnTo>
                <a:lnTo>
                  <a:pt x="209" y="457"/>
                </a:lnTo>
                <a:lnTo>
                  <a:pt x="186" y="428"/>
                </a:lnTo>
                <a:lnTo>
                  <a:pt x="159" y="405"/>
                </a:lnTo>
                <a:lnTo>
                  <a:pt x="127" y="385"/>
                </a:lnTo>
                <a:lnTo>
                  <a:pt x="94" y="370"/>
                </a:lnTo>
                <a:lnTo>
                  <a:pt x="58" y="361"/>
                </a:lnTo>
                <a:lnTo>
                  <a:pt x="19" y="358"/>
                </a:lnTo>
                <a:lnTo>
                  <a:pt x="0" y="359"/>
                </a:lnTo>
                <a:lnTo>
                  <a:pt x="0" y="1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6261530" y="2386466"/>
            <a:ext cx="34603" cy="9027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261530" y="2401194"/>
            <a:ext cx="34603" cy="9027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261530" y="2416398"/>
            <a:ext cx="34603" cy="8552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6261530" y="2431601"/>
            <a:ext cx="34603" cy="9027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6261530" y="2446805"/>
            <a:ext cx="34603" cy="9027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25"/>
          <p:cNvSpPr>
            <a:spLocks/>
          </p:cNvSpPr>
          <p:nvPr/>
        </p:nvSpPr>
        <p:spPr bwMode="auto">
          <a:xfrm>
            <a:off x="6901816" y="2570559"/>
            <a:ext cx="82383" cy="101309"/>
          </a:xfrm>
          <a:custGeom>
            <a:avLst/>
            <a:gdLst>
              <a:gd name="T0" fmla="*/ 339 w 700"/>
              <a:gd name="T1" fmla="*/ 2 h 848"/>
              <a:gd name="T2" fmla="*/ 412 w 700"/>
              <a:gd name="T3" fmla="*/ 21 h 848"/>
              <a:gd name="T4" fmla="*/ 477 w 700"/>
              <a:gd name="T5" fmla="*/ 57 h 848"/>
              <a:gd name="T6" fmla="*/ 532 w 700"/>
              <a:gd name="T7" fmla="*/ 109 h 848"/>
              <a:gd name="T8" fmla="*/ 570 w 700"/>
              <a:gd name="T9" fmla="*/ 167 h 848"/>
              <a:gd name="T10" fmla="*/ 599 w 700"/>
              <a:gd name="T11" fmla="*/ 240 h 848"/>
              <a:gd name="T12" fmla="*/ 625 w 700"/>
              <a:gd name="T13" fmla="*/ 328 h 848"/>
              <a:gd name="T14" fmla="*/ 648 w 700"/>
              <a:gd name="T15" fmla="*/ 426 h 848"/>
              <a:gd name="T16" fmla="*/ 667 w 700"/>
              <a:gd name="T17" fmla="*/ 523 h 848"/>
              <a:gd name="T18" fmla="*/ 684 w 700"/>
              <a:gd name="T19" fmla="*/ 615 h 848"/>
              <a:gd name="T20" fmla="*/ 696 w 700"/>
              <a:gd name="T21" fmla="*/ 693 h 848"/>
              <a:gd name="T22" fmla="*/ 360 w 700"/>
              <a:gd name="T23" fmla="*/ 134 h 848"/>
              <a:gd name="T24" fmla="*/ 340 w 700"/>
              <a:gd name="T25" fmla="*/ 116 h 848"/>
              <a:gd name="T26" fmla="*/ 317 w 700"/>
              <a:gd name="T27" fmla="*/ 112 h 848"/>
              <a:gd name="T28" fmla="*/ 291 w 700"/>
              <a:gd name="T29" fmla="*/ 128 h 848"/>
              <a:gd name="T30" fmla="*/ 279 w 700"/>
              <a:gd name="T31" fmla="*/ 153 h 848"/>
              <a:gd name="T32" fmla="*/ 280 w 700"/>
              <a:gd name="T33" fmla="*/ 180 h 848"/>
              <a:gd name="T34" fmla="*/ 296 w 700"/>
              <a:gd name="T35" fmla="*/ 232 h 848"/>
              <a:gd name="T36" fmla="*/ 310 w 700"/>
              <a:gd name="T37" fmla="*/ 300 h 848"/>
              <a:gd name="T38" fmla="*/ 313 w 700"/>
              <a:gd name="T39" fmla="*/ 368 h 848"/>
              <a:gd name="T40" fmla="*/ 312 w 700"/>
              <a:gd name="T41" fmla="*/ 374 h 848"/>
              <a:gd name="T42" fmla="*/ 312 w 700"/>
              <a:gd name="T43" fmla="*/ 376 h 848"/>
              <a:gd name="T44" fmla="*/ 302 w 700"/>
              <a:gd name="T45" fmla="*/ 374 h 848"/>
              <a:gd name="T46" fmla="*/ 284 w 700"/>
              <a:gd name="T47" fmla="*/ 368 h 848"/>
              <a:gd name="T48" fmla="*/ 258 w 700"/>
              <a:gd name="T49" fmla="*/ 353 h 848"/>
              <a:gd name="T50" fmla="*/ 219 w 700"/>
              <a:gd name="T51" fmla="*/ 326 h 848"/>
              <a:gd name="T52" fmla="*/ 204 w 700"/>
              <a:gd name="T53" fmla="*/ 317 h 848"/>
              <a:gd name="T54" fmla="*/ 180 w 700"/>
              <a:gd name="T55" fmla="*/ 316 h 848"/>
              <a:gd name="T56" fmla="*/ 161 w 700"/>
              <a:gd name="T57" fmla="*/ 328 h 848"/>
              <a:gd name="T58" fmla="*/ 152 w 700"/>
              <a:gd name="T59" fmla="*/ 345 h 848"/>
              <a:gd name="T60" fmla="*/ 148 w 700"/>
              <a:gd name="T61" fmla="*/ 359 h 848"/>
              <a:gd name="T62" fmla="*/ 148 w 700"/>
              <a:gd name="T63" fmla="*/ 378 h 848"/>
              <a:gd name="T64" fmla="*/ 159 w 700"/>
              <a:gd name="T65" fmla="*/ 402 h 848"/>
              <a:gd name="T66" fmla="*/ 362 w 700"/>
              <a:gd name="T67" fmla="*/ 630 h 848"/>
              <a:gd name="T68" fmla="*/ 564 w 700"/>
              <a:gd name="T69" fmla="*/ 841 h 848"/>
              <a:gd name="T70" fmla="*/ 521 w 700"/>
              <a:gd name="T71" fmla="*/ 829 h 848"/>
              <a:gd name="T72" fmla="*/ 447 w 700"/>
              <a:gd name="T73" fmla="*/ 785 h 848"/>
              <a:gd name="T74" fmla="*/ 367 w 700"/>
              <a:gd name="T75" fmla="*/ 734 h 848"/>
              <a:gd name="T76" fmla="*/ 286 w 700"/>
              <a:gd name="T77" fmla="*/ 681 h 848"/>
              <a:gd name="T78" fmla="*/ 210 w 700"/>
              <a:gd name="T79" fmla="*/ 626 h 848"/>
              <a:gd name="T80" fmla="*/ 141 w 700"/>
              <a:gd name="T81" fmla="*/ 572 h 848"/>
              <a:gd name="T82" fmla="*/ 86 w 700"/>
              <a:gd name="T83" fmla="*/ 522 h 848"/>
              <a:gd name="T84" fmla="*/ 49 w 700"/>
              <a:gd name="T85" fmla="*/ 477 h 848"/>
              <a:gd name="T86" fmla="*/ 15 w 700"/>
              <a:gd name="T87" fmla="*/ 405 h 848"/>
              <a:gd name="T88" fmla="*/ 0 w 700"/>
              <a:gd name="T89" fmla="*/ 325 h 848"/>
              <a:gd name="T90" fmla="*/ 6 w 700"/>
              <a:gd name="T91" fmla="*/ 245 h 848"/>
              <a:gd name="T92" fmla="*/ 33 w 700"/>
              <a:gd name="T93" fmla="*/ 168 h 848"/>
              <a:gd name="T94" fmla="*/ 77 w 700"/>
              <a:gd name="T95" fmla="*/ 102 h 848"/>
              <a:gd name="T96" fmla="*/ 137 w 700"/>
              <a:gd name="T97" fmla="*/ 49 h 848"/>
              <a:gd name="T98" fmla="*/ 200 w 700"/>
              <a:gd name="T99" fmla="*/ 18 h 848"/>
              <a:gd name="T100" fmla="*/ 267 w 700"/>
              <a:gd name="T101" fmla="*/ 2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00" h="848">
                <a:moveTo>
                  <a:pt x="302" y="0"/>
                </a:moveTo>
                <a:lnTo>
                  <a:pt x="339" y="2"/>
                </a:lnTo>
                <a:lnTo>
                  <a:pt x="377" y="9"/>
                </a:lnTo>
                <a:lnTo>
                  <a:pt x="412" y="21"/>
                </a:lnTo>
                <a:lnTo>
                  <a:pt x="446" y="37"/>
                </a:lnTo>
                <a:lnTo>
                  <a:pt x="477" y="57"/>
                </a:lnTo>
                <a:lnTo>
                  <a:pt x="507" y="82"/>
                </a:lnTo>
                <a:lnTo>
                  <a:pt x="532" y="109"/>
                </a:lnTo>
                <a:lnTo>
                  <a:pt x="555" y="140"/>
                </a:lnTo>
                <a:lnTo>
                  <a:pt x="570" y="167"/>
                </a:lnTo>
                <a:lnTo>
                  <a:pt x="586" y="201"/>
                </a:lnTo>
                <a:lnTo>
                  <a:pt x="599" y="240"/>
                </a:lnTo>
                <a:lnTo>
                  <a:pt x="612" y="282"/>
                </a:lnTo>
                <a:lnTo>
                  <a:pt x="625" y="328"/>
                </a:lnTo>
                <a:lnTo>
                  <a:pt x="637" y="377"/>
                </a:lnTo>
                <a:lnTo>
                  <a:pt x="648" y="426"/>
                </a:lnTo>
                <a:lnTo>
                  <a:pt x="658" y="475"/>
                </a:lnTo>
                <a:lnTo>
                  <a:pt x="667" y="523"/>
                </a:lnTo>
                <a:lnTo>
                  <a:pt x="676" y="570"/>
                </a:lnTo>
                <a:lnTo>
                  <a:pt x="684" y="615"/>
                </a:lnTo>
                <a:lnTo>
                  <a:pt x="690" y="656"/>
                </a:lnTo>
                <a:lnTo>
                  <a:pt x="696" y="693"/>
                </a:lnTo>
                <a:lnTo>
                  <a:pt x="700" y="723"/>
                </a:lnTo>
                <a:lnTo>
                  <a:pt x="360" y="134"/>
                </a:lnTo>
                <a:lnTo>
                  <a:pt x="351" y="122"/>
                </a:lnTo>
                <a:lnTo>
                  <a:pt x="340" y="116"/>
                </a:lnTo>
                <a:lnTo>
                  <a:pt x="332" y="113"/>
                </a:lnTo>
                <a:lnTo>
                  <a:pt x="317" y="112"/>
                </a:lnTo>
                <a:lnTo>
                  <a:pt x="302" y="118"/>
                </a:lnTo>
                <a:lnTo>
                  <a:pt x="291" y="128"/>
                </a:lnTo>
                <a:lnTo>
                  <a:pt x="284" y="140"/>
                </a:lnTo>
                <a:lnTo>
                  <a:pt x="279" y="153"/>
                </a:lnTo>
                <a:lnTo>
                  <a:pt x="278" y="166"/>
                </a:lnTo>
                <a:lnTo>
                  <a:pt x="280" y="180"/>
                </a:lnTo>
                <a:lnTo>
                  <a:pt x="287" y="205"/>
                </a:lnTo>
                <a:lnTo>
                  <a:pt x="296" y="232"/>
                </a:lnTo>
                <a:lnTo>
                  <a:pt x="303" y="264"/>
                </a:lnTo>
                <a:lnTo>
                  <a:pt x="310" y="300"/>
                </a:lnTo>
                <a:lnTo>
                  <a:pt x="314" y="335"/>
                </a:lnTo>
                <a:lnTo>
                  <a:pt x="313" y="368"/>
                </a:lnTo>
                <a:lnTo>
                  <a:pt x="313" y="371"/>
                </a:lnTo>
                <a:lnTo>
                  <a:pt x="312" y="374"/>
                </a:lnTo>
                <a:lnTo>
                  <a:pt x="312" y="376"/>
                </a:lnTo>
                <a:lnTo>
                  <a:pt x="312" y="376"/>
                </a:lnTo>
                <a:lnTo>
                  <a:pt x="308" y="376"/>
                </a:lnTo>
                <a:lnTo>
                  <a:pt x="302" y="374"/>
                </a:lnTo>
                <a:lnTo>
                  <a:pt x="294" y="372"/>
                </a:lnTo>
                <a:lnTo>
                  <a:pt x="284" y="368"/>
                </a:lnTo>
                <a:lnTo>
                  <a:pt x="272" y="362"/>
                </a:lnTo>
                <a:lnTo>
                  <a:pt x="258" y="353"/>
                </a:lnTo>
                <a:lnTo>
                  <a:pt x="239" y="341"/>
                </a:lnTo>
                <a:lnTo>
                  <a:pt x="219" y="326"/>
                </a:lnTo>
                <a:lnTo>
                  <a:pt x="214" y="322"/>
                </a:lnTo>
                <a:lnTo>
                  <a:pt x="204" y="317"/>
                </a:lnTo>
                <a:lnTo>
                  <a:pt x="191" y="315"/>
                </a:lnTo>
                <a:lnTo>
                  <a:pt x="180" y="316"/>
                </a:lnTo>
                <a:lnTo>
                  <a:pt x="170" y="321"/>
                </a:lnTo>
                <a:lnTo>
                  <a:pt x="161" y="328"/>
                </a:lnTo>
                <a:lnTo>
                  <a:pt x="156" y="337"/>
                </a:lnTo>
                <a:lnTo>
                  <a:pt x="152" y="345"/>
                </a:lnTo>
                <a:lnTo>
                  <a:pt x="149" y="353"/>
                </a:lnTo>
                <a:lnTo>
                  <a:pt x="148" y="359"/>
                </a:lnTo>
                <a:lnTo>
                  <a:pt x="147" y="366"/>
                </a:lnTo>
                <a:lnTo>
                  <a:pt x="148" y="378"/>
                </a:lnTo>
                <a:lnTo>
                  <a:pt x="152" y="390"/>
                </a:lnTo>
                <a:lnTo>
                  <a:pt x="159" y="402"/>
                </a:lnTo>
                <a:lnTo>
                  <a:pt x="260" y="518"/>
                </a:lnTo>
                <a:lnTo>
                  <a:pt x="362" y="630"/>
                </a:lnTo>
                <a:lnTo>
                  <a:pt x="464" y="738"/>
                </a:lnTo>
                <a:lnTo>
                  <a:pt x="564" y="841"/>
                </a:lnTo>
                <a:lnTo>
                  <a:pt x="555" y="848"/>
                </a:lnTo>
                <a:lnTo>
                  <a:pt x="521" y="829"/>
                </a:lnTo>
                <a:lnTo>
                  <a:pt x="485" y="808"/>
                </a:lnTo>
                <a:lnTo>
                  <a:pt x="447" y="785"/>
                </a:lnTo>
                <a:lnTo>
                  <a:pt x="407" y="760"/>
                </a:lnTo>
                <a:lnTo>
                  <a:pt x="367" y="734"/>
                </a:lnTo>
                <a:lnTo>
                  <a:pt x="326" y="708"/>
                </a:lnTo>
                <a:lnTo>
                  <a:pt x="286" y="681"/>
                </a:lnTo>
                <a:lnTo>
                  <a:pt x="246" y="654"/>
                </a:lnTo>
                <a:lnTo>
                  <a:pt x="210" y="626"/>
                </a:lnTo>
                <a:lnTo>
                  <a:pt x="174" y="599"/>
                </a:lnTo>
                <a:lnTo>
                  <a:pt x="141" y="572"/>
                </a:lnTo>
                <a:lnTo>
                  <a:pt x="112" y="547"/>
                </a:lnTo>
                <a:lnTo>
                  <a:pt x="86" y="522"/>
                </a:lnTo>
                <a:lnTo>
                  <a:pt x="65" y="499"/>
                </a:lnTo>
                <a:lnTo>
                  <a:pt x="49" y="477"/>
                </a:lnTo>
                <a:lnTo>
                  <a:pt x="30" y="441"/>
                </a:lnTo>
                <a:lnTo>
                  <a:pt x="15" y="405"/>
                </a:lnTo>
                <a:lnTo>
                  <a:pt x="5" y="366"/>
                </a:lnTo>
                <a:lnTo>
                  <a:pt x="0" y="325"/>
                </a:lnTo>
                <a:lnTo>
                  <a:pt x="1" y="286"/>
                </a:lnTo>
                <a:lnTo>
                  <a:pt x="6" y="245"/>
                </a:lnTo>
                <a:lnTo>
                  <a:pt x="18" y="205"/>
                </a:lnTo>
                <a:lnTo>
                  <a:pt x="33" y="168"/>
                </a:lnTo>
                <a:lnTo>
                  <a:pt x="53" y="134"/>
                </a:lnTo>
                <a:lnTo>
                  <a:pt x="77" y="102"/>
                </a:lnTo>
                <a:lnTo>
                  <a:pt x="106" y="74"/>
                </a:lnTo>
                <a:lnTo>
                  <a:pt x="137" y="49"/>
                </a:lnTo>
                <a:lnTo>
                  <a:pt x="168" y="31"/>
                </a:lnTo>
                <a:lnTo>
                  <a:pt x="200" y="18"/>
                </a:lnTo>
                <a:lnTo>
                  <a:pt x="233" y="7"/>
                </a:lnTo>
                <a:lnTo>
                  <a:pt x="267" y="2"/>
                </a:lnTo>
                <a:lnTo>
                  <a:pt x="3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26"/>
          <p:cNvSpPr>
            <a:spLocks/>
          </p:cNvSpPr>
          <p:nvPr/>
        </p:nvSpPr>
        <p:spPr bwMode="auto">
          <a:xfrm>
            <a:off x="6941770" y="2616902"/>
            <a:ext cx="31468" cy="43110"/>
          </a:xfrm>
          <a:custGeom>
            <a:avLst/>
            <a:gdLst>
              <a:gd name="T0" fmla="*/ 58 w 266"/>
              <a:gd name="T1" fmla="*/ 0 h 359"/>
              <a:gd name="T2" fmla="*/ 266 w 266"/>
              <a:gd name="T3" fmla="*/ 359 h 359"/>
              <a:gd name="T4" fmla="*/ 178 w 266"/>
              <a:gd name="T5" fmla="*/ 269 h 359"/>
              <a:gd name="T6" fmla="*/ 89 w 266"/>
              <a:gd name="T7" fmla="*/ 175 h 359"/>
              <a:gd name="T8" fmla="*/ 0 w 266"/>
              <a:gd name="T9" fmla="*/ 78 h 359"/>
              <a:gd name="T10" fmla="*/ 12 w 266"/>
              <a:gd name="T11" fmla="*/ 71 h 359"/>
              <a:gd name="T12" fmla="*/ 23 w 266"/>
              <a:gd name="T13" fmla="*/ 63 h 359"/>
              <a:gd name="T14" fmla="*/ 33 w 266"/>
              <a:gd name="T15" fmla="*/ 52 h 359"/>
              <a:gd name="T16" fmla="*/ 42 w 266"/>
              <a:gd name="T17" fmla="*/ 39 h 359"/>
              <a:gd name="T18" fmla="*/ 51 w 266"/>
              <a:gd name="T19" fmla="*/ 21 h 359"/>
              <a:gd name="T20" fmla="*/ 58 w 266"/>
              <a:gd name="T21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359">
                <a:moveTo>
                  <a:pt x="58" y="0"/>
                </a:moveTo>
                <a:lnTo>
                  <a:pt x="266" y="359"/>
                </a:lnTo>
                <a:lnTo>
                  <a:pt x="178" y="269"/>
                </a:lnTo>
                <a:lnTo>
                  <a:pt x="89" y="175"/>
                </a:lnTo>
                <a:lnTo>
                  <a:pt x="0" y="78"/>
                </a:lnTo>
                <a:lnTo>
                  <a:pt x="12" y="71"/>
                </a:lnTo>
                <a:lnTo>
                  <a:pt x="23" y="63"/>
                </a:lnTo>
                <a:lnTo>
                  <a:pt x="33" y="52"/>
                </a:lnTo>
                <a:lnTo>
                  <a:pt x="42" y="39"/>
                </a:lnTo>
                <a:lnTo>
                  <a:pt x="51" y="21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6823496" y="2450751"/>
            <a:ext cx="242801" cy="293123"/>
          </a:xfrm>
          <a:custGeom>
            <a:avLst/>
            <a:gdLst>
              <a:gd name="T0" fmla="*/ 1683 w 2742"/>
              <a:gd name="T1" fmla="*/ 2140 h 3256"/>
              <a:gd name="T2" fmla="*/ 1750 w 2742"/>
              <a:gd name="T3" fmla="*/ 2187 h 3256"/>
              <a:gd name="T4" fmla="*/ 1919 w 2742"/>
              <a:gd name="T5" fmla="*/ 2127 h 3256"/>
              <a:gd name="T6" fmla="*/ 1983 w 2742"/>
              <a:gd name="T7" fmla="*/ 2007 h 3256"/>
              <a:gd name="T8" fmla="*/ 1966 w 2742"/>
              <a:gd name="T9" fmla="*/ 1938 h 3256"/>
              <a:gd name="T10" fmla="*/ 794 w 2742"/>
              <a:gd name="T11" fmla="*/ 1145 h 3256"/>
              <a:gd name="T12" fmla="*/ 1100 w 2742"/>
              <a:gd name="T13" fmla="*/ 861 h 3256"/>
              <a:gd name="T14" fmla="*/ 913 w 2742"/>
              <a:gd name="T15" fmla="*/ 1059 h 3256"/>
              <a:gd name="T16" fmla="*/ 887 w 2742"/>
              <a:gd name="T17" fmla="*/ 1326 h 3256"/>
              <a:gd name="T18" fmla="*/ 999 w 2742"/>
              <a:gd name="T19" fmla="*/ 1524 h 3256"/>
              <a:gd name="T20" fmla="*/ 1179 w 2742"/>
              <a:gd name="T21" fmla="*/ 1669 h 3256"/>
              <a:gd name="T22" fmla="*/ 1376 w 2742"/>
              <a:gd name="T23" fmla="*/ 1797 h 3256"/>
              <a:gd name="T24" fmla="*/ 1506 w 2742"/>
              <a:gd name="T25" fmla="*/ 1873 h 3256"/>
              <a:gd name="T26" fmla="*/ 1785 w 2742"/>
              <a:gd name="T27" fmla="*/ 1690 h 3256"/>
              <a:gd name="T28" fmla="*/ 1758 w 2742"/>
              <a:gd name="T29" fmla="*/ 1506 h 3256"/>
              <a:gd name="T30" fmla="*/ 1700 w 2742"/>
              <a:gd name="T31" fmla="*/ 1231 h 3256"/>
              <a:gd name="T32" fmla="*/ 1617 w 2742"/>
              <a:gd name="T33" fmla="*/ 1006 h 3256"/>
              <a:gd name="T34" fmla="*/ 1410 w 2742"/>
              <a:gd name="T35" fmla="*/ 840 h 3256"/>
              <a:gd name="T36" fmla="*/ 765 w 2742"/>
              <a:gd name="T37" fmla="*/ 915 h 3256"/>
              <a:gd name="T38" fmla="*/ 1479 w 2742"/>
              <a:gd name="T39" fmla="*/ 498 h 3256"/>
              <a:gd name="T40" fmla="*/ 973 w 2742"/>
              <a:gd name="T41" fmla="*/ 373 h 3256"/>
              <a:gd name="T42" fmla="*/ 1648 w 2742"/>
              <a:gd name="T43" fmla="*/ 18 h 3256"/>
              <a:gd name="T44" fmla="*/ 1934 w 2742"/>
              <a:gd name="T45" fmla="*/ 89 h 3256"/>
              <a:gd name="T46" fmla="*/ 2163 w 2742"/>
              <a:gd name="T47" fmla="*/ 192 h 3256"/>
              <a:gd name="T48" fmla="*/ 2262 w 2742"/>
              <a:gd name="T49" fmla="*/ 334 h 3256"/>
              <a:gd name="T50" fmla="*/ 2433 w 2742"/>
              <a:gd name="T51" fmla="*/ 541 h 3256"/>
              <a:gd name="T52" fmla="*/ 2484 w 2742"/>
              <a:gd name="T53" fmla="*/ 817 h 3256"/>
              <a:gd name="T54" fmla="*/ 2587 w 2742"/>
              <a:gd name="T55" fmla="*/ 1128 h 3256"/>
              <a:gd name="T56" fmla="*/ 2580 w 2742"/>
              <a:gd name="T57" fmla="*/ 1339 h 3256"/>
              <a:gd name="T58" fmla="*/ 2701 w 2742"/>
              <a:gd name="T59" fmla="*/ 1694 h 3256"/>
              <a:gd name="T60" fmla="*/ 2717 w 2742"/>
              <a:gd name="T61" fmla="*/ 1887 h 3256"/>
              <a:gd name="T62" fmla="*/ 2635 w 2742"/>
              <a:gd name="T63" fmla="*/ 2028 h 3256"/>
              <a:gd name="T64" fmla="*/ 2645 w 2742"/>
              <a:gd name="T65" fmla="*/ 2198 h 3256"/>
              <a:gd name="T66" fmla="*/ 2611 w 2742"/>
              <a:gd name="T67" fmla="*/ 2268 h 3256"/>
              <a:gd name="T68" fmla="*/ 2652 w 2742"/>
              <a:gd name="T69" fmla="*/ 2363 h 3256"/>
              <a:gd name="T70" fmla="*/ 2609 w 2742"/>
              <a:gd name="T71" fmla="*/ 2449 h 3256"/>
              <a:gd name="T72" fmla="*/ 2600 w 2742"/>
              <a:gd name="T73" fmla="*/ 2629 h 3256"/>
              <a:gd name="T74" fmla="*/ 2501 w 2742"/>
              <a:gd name="T75" fmla="*/ 2707 h 3256"/>
              <a:gd name="T76" fmla="*/ 2436 w 2742"/>
              <a:gd name="T77" fmla="*/ 2705 h 3256"/>
              <a:gd name="T78" fmla="*/ 2276 w 2742"/>
              <a:gd name="T79" fmla="*/ 2688 h 3256"/>
              <a:gd name="T80" fmla="*/ 2154 w 2742"/>
              <a:gd name="T81" fmla="*/ 2710 h 3256"/>
              <a:gd name="T82" fmla="*/ 2094 w 2742"/>
              <a:gd name="T83" fmla="*/ 2883 h 3256"/>
              <a:gd name="T84" fmla="*/ 707 w 2742"/>
              <a:gd name="T85" fmla="*/ 3000 h 3256"/>
              <a:gd name="T86" fmla="*/ 700 w 2742"/>
              <a:gd name="T87" fmla="*/ 2827 h 3256"/>
              <a:gd name="T88" fmla="*/ 625 w 2742"/>
              <a:gd name="T89" fmla="*/ 2539 h 3256"/>
              <a:gd name="T90" fmla="*/ 384 w 2742"/>
              <a:gd name="T91" fmla="*/ 2140 h 3256"/>
              <a:gd name="T92" fmla="*/ 2 w 2742"/>
              <a:gd name="T93" fmla="*/ 1293 h 3256"/>
              <a:gd name="T94" fmla="*/ 54 w 2742"/>
              <a:gd name="T95" fmla="*/ 856 h 3256"/>
              <a:gd name="T96" fmla="*/ 180 w 2742"/>
              <a:gd name="T97" fmla="*/ 586 h 3256"/>
              <a:gd name="T98" fmla="*/ 366 w 2742"/>
              <a:gd name="T99" fmla="*/ 359 h 3256"/>
              <a:gd name="T100" fmla="*/ 614 w 2742"/>
              <a:gd name="T101" fmla="*/ 184 h 3256"/>
              <a:gd name="T102" fmla="*/ 906 w 2742"/>
              <a:gd name="T103" fmla="*/ 71 h 3256"/>
              <a:gd name="T104" fmla="*/ 1206 w 2742"/>
              <a:gd name="T105" fmla="*/ 12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42" h="3256">
                <a:moveTo>
                  <a:pt x="1850" y="1754"/>
                </a:moveTo>
                <a:lnTo>
                  <a:pt x="1558" y="1947"/>
                </a:lnTo>
                <a:lnTo>
                  <a:pt x="1669" y="2121"/>
                </a:lnTo>
                <a:lnTo>
                  <a:pt x="1674" y="2128"/>
                </a:lnTo>
                <a:lnTo>
                  <a:pt x="1679" y="2135"/>
                </a:lnTo>
                <a:lnTo>
                  <a:pt x="1683" y="2140"/>
                </a:lnTo>
                <a:lnTo>
                  <a:pt x="1687" y="2145"/>
                </a:lnTo>
                <a:lnTo>
                  <a:pt x="1693" y="2153"/>
                </a:lnTo>
                <a:lnTo>
                  <a:pt x="1703" y="2163"/>
                </a:lnTo>
                <a:lnTo>
                  <a:pt x="1716" y="2171"/>
                </a:lnTo>
                <a:lnTo>
                  <a:pt x="1731" y="2180"/>
                </a:lnTo>
                <a:lnTo>
                  <a:pt x="1750" y="2187"/>
                </a:lnTo>
                <a:lnTo>
                  <a:pt x="1779" y="2189"/>
                </a:lnTo>
                <a:lnTo>
                  <a:pt x="1805" y="2187"/>
                </a:lnTo>
                <a:lnTo>
                  <a:pt x="1832" y="2180"/>
                </a:lnTo>
                <a:lnTo>
                  <a:pt x="1860" y="2167"/>
                </a:lnTo>
                <a:lnTo>
                  <a:pt x="1890" y="2149"/>
                </a:lnTo>
                <a:lnTo>
                  <a:pt x="1919" y="2127"/>
                </a:lnTo>
                <a:lnTo>
                  <a:pt x="1940" y="2105"/>
                </a:lnTo>
                <a:lnTo>
                  <a:pt x="1958" y="2083"/>
                </a:lnTo>
                <a:lnTo>
                  <a:pt x="1970" y="2062"/>
                </a:lnTo>
                <a:lnTo>
                  <a:pt x="1977" y="2043"/>
                </a:lnTo>
                <a:lnTo>
                  <a:pt x="1982" y="2025"/>
                </a:lnTo>
                <a:lnTo>
                  <a:pt x="1983" y="2007"/>
                </a:lnTo>
                <a:lnTo>
                  <a:pt x="1983" y="1992"/>
                </a:lnTo>
                <a:lnTo>
                  <a:pt x="1981" y="1979"/>
                </a:lnTo>
                <a:lnTo>
                  <a:pt x="1978" y="1968"/>
                </a:lnTo>
                <a:lnTo>
                  <a:pt x="1975" y="1960"/>
                </a:lnTo>
                <a:lnTo>
                  <a:pt x="1971" y="1950"/>
                </a:lnTo>
                <a:lnTo>
                  <a:pt x="1966" y="1938"/>
                </a:lnTo>
                <a:lnTo>
                  <a:pt x="1959" y="1927"/>
                </a:lnTo>
                <a:lnTo>
                  <a:pt x="1850" y="1754"/>
                </a:lnTo>
                <a:close/>
                <a:moveTo>
                  <a:pt x="763" y="1009"/>
                </a:moveTo>
                <a:lnTo>
                  <a:pt x="449" y="1083"/>
                </a:lnTo>
                <a:lnTo>
                  <a:pt x="481" y="1219"/>
                </a:lnTo>
                <a:lnTo>
                  <a:pt x="794" y="1145"/>
                </a:lnTo>
                <a:lnTo>
                  <a:pt x="763" y="1009"/>
                </a:lnTo>
                <a:close/>
                <a:moveTo>
                  <a:pt x="1279" y="818"/>
                </a:moveTo>
                <a:lnTo>
                  <a:pt x="1233" y="820"/>
                </a:lnTo>
                <a:lnTo>
                  <a:pt x="1187" y="829"/>
                </a:lnTo>
                <a:lnTo>
                  <a:pt x="1143" y="842"/>
                </a:lnTo>
                <a:lnTo>
                  <a:pt x="1100" y="861"/>
                </a:lnTo>
                <a:lnTo>
                  <a:pt x="1059" y="885"/>
                </a:lnTo>
                <a:lnTo>
                  <a:pt x="1021" y="914"/>
                </a:lnTo>
                <a:lnTo>
                  <a:pt x="988" y="946"/>
                </a:lnTo>
                <a:lnTo>
                  <a:pt x="959" y="980"/>
                </a:lnTo>
                <a:lnTo>
                  <a:pt x="933" y="1019"/>
                </a:lnTo>
                <a:lnTo>
                  <a:pt x="913" y="1059"/>
                </a:lnTo>
                <a:lnTo>
                  <a:pt x="897" y="1102"/>
                </a:lnTo>
                <a:lnTo>
                  <a:pt x="885" y="1146"/>
                </a:lnTo>
                <a:lnTo>
                  <a:pt x="878" y="1190"/>
                </a:lnTo>
                <a:lnTo>
                  <a:pt x="877" y="1236"/>
                </a:lnTo>
                <a:lnTo>
                  <a:pt x="879" y="1281"/>
                </a:lnTo>
                <a:lnTo>
                  <a:pt x="887" y="1326"/>
                </a:lnTo>
                <a:lnTo>
                  <a:pt x="901" y="1371"/>
                </a:lnTo>
                <a:lnTo>
                  <a:pt x="919" y="1414"/>
                </a:lnTo>
                <a:lnTo>
                  <a:pt x="943" y="1456"/>
                </a:lnTo>
                <a:lnTo>
                  <a:pt x="958" y="1478"/>
                </a:lnTo>
                <a:lnTo>
                  <a:pt x="977" y="1501"/>
                </a:lnTo>
                <a:lnTo>
                  <a:pt x="999" y="1524"/>
                </a:lnTo>
                <a:lnTo>
                  <a:pt x="1024" y="1548"/>
                </a:lnTo>
                <a:lnTo>
                  <a:pt x="1052" y="1572"/>
                </a:lnTo>
                <a:lnTo>
                  <a:pt x="1082" y="1597"/>
                </a:lnTo>
                <a:lnTo>
                  <a:pt x="1113" y="1621"/>
                </a:lnTo>
                <a:lnTo>
                  <a:pt x="1145" y="1645"/>
                </a:lnTo>
                <a:lnTo>
                  <a:pt x="1179" y="1669"/>
                </a:lnTo>
                <a:lnTo>
                  <a:pt x="1212" y="1692"/>
                </a:lnTo>
                <a:lnTo>
                  <a:pt x="1247" y="1715"/>
                </a:lnTo>
                <a:lnTo>
                  <a:pt x="1281" y="1737"/>
                </a:lnTo>
                <a:lnTo>
                  <a:pt x="1313" y="1758"/>
                </a:lnTo>
                <a:lnTo>
                  <a:pt x="1345" y="1778"/>
                </a:lnTo>
                <a:lnTo>
                  <a:pt x="1376" y="1797"/>
                </a:lnTo>
                <a:lnTo>
                  <a:pt x="1404" y="1814"/>
                </a:lnTo>
                <a:lnTo>
                  <a:pt x="1431" y="1829"/>
                </a:lnTo>
                <a:lnTo>
                  <a:pt x="1454" y="1844"/>
                </a:lnTo>
                <a:lnTo>
                  <a:pt x="1476" y="1855"/>
                </a:lnTo>
                <a:lnTo>
                  <a:pt x="1493" y="1866"/>
                </a:lnTo>
                <a:lnTo>
                  <a:pt x="1506" y="1873"/>
                </a:lnTo>
                <a:lnTo>
                  <a:pt x="1516" y="1878"/>
                </a:lnTo>
                <a:lnTo>
                  <a:pt x="1521" y="1881"/>
                </a:lnTo>
                <a:lnTo>
                  <a:pt x="1537" y="1890"/>
                </a:lnTo>
                <a:lnTo>
                  <a:pt x="1788" y="1722"/>
                </a:lnTo>
                <a:lnTo>
                  <a:pt x="1786" y="1701"/>
                </a:lnTo>
                <a:lnTo>
                  <a:pt x="1785" y="1690"/>
                </a:lnTo>
                <a:lnTo>
                  <a:pt x="1782" y="1671"/>
                </a:lnTo>
                <a:lnTo>
                  <a:pt x="1779" y="1647"/>
                </a:lnTo>
                <a:lnTo>
                  <a:pt x="1775" y="1618"/>
                </a:lnTo>
                <a:lnTo>
                  <a:pt x="1770" y="1584"/>
                </a:lnTo>
                <a:lnTo>
                  <a:pt x="1764" y="1547"/>
                </a:lnTo>
                <a:lnTo>
                  <a:pt x="1758" y="1506"/>
                </a:lnTo>
                <a:lnTo>
                  <a:pt x="1750" y="1462"/>
                </a:lnTo>
                <a:lnTo>
                  <a:pt x="1741" y="1417"/>
                </a:lnTo>
                <a:lnTo>
                  <a:pt x="1733" y="1371"/>
                </a:lnTo>
                <a:lnTo>
                  <a:pt x="1723" y="1324"/>
                </a:lnTo>
                <a:lnTo>
                  <a:pt x="1712" y="1277"/>
                </a:lnTo>
                <a:lnTo>
                  <a:pt x="1700" y="1231"/>
                </a:lnTo>
                <a:lnTo>
                  <a:pt x="1688" y="1186"/>
                </a:lnTo>
                <a:lnTo>
                  <a:pt x="1676" y="1143"/>
                </a:lnTo>
                <a:lnTo>
                  <a:pt x="1662" y="1103"/>
                </a:lnTo>
                <a:lnTo>
                  <a:pt x="1647" y="1066"/>
                </a:lnTo>
                <a:lnTo>
                  <a:pt x="1633" y="1034"/>
                </a:lnTo>
                <a:lnTo>
                  <a:pt x="1617" y="1006"/>
                </a:lnTo>
                <a:lnTo>
                  <a:pt x="1590" y="968"/>
                </a:lnTo>
                <a:lnTo>
                  <a:pt x="1559" y="934"/>
                </a:lnTo>
                <a:lnTo>
                  <a:pt x="1526" y="905"/>
                </a:lnTo>
                <a:lnTo>
                  <a:pt x="1490" y="879"/>
                </a:lnTo>
                <a:lnTo>
                  <a:pt x="1451" y="858"/>
                </a:lnTo>
                <a:lnTo>
                  <a:pt x="1410" y="840"/>
                </a:lnTo>
                <a:lnTo>
                  <a:pt x="1367" y="829"/>
                </a:lnTo>
                <a:lnTo>
                  <a:pt x="1324" y="820"/>
                </a:lnTo>
                <a:lnTo>
                  <a:pt x="1279" y="818"/>
                </a:lnTo>
                <a:close/>
                <a:moveTo>
                  <a:pt x="586" y="652"/>
                </a:moveTo>
                <a:lnTo>
                  <a:pt x="519" y="773"/>
                </a:lnTo>
                <a:lnTo>
                  <a:pt x="765" y="915"/>
                </a:lnTo>
                <a:lnTo>
                  <a:pt x="831" y="793"/>
                </a:lnTo>
                <a:lnTo>
                  <a:pt x="586" y="652"/>
                </a:lnTo>
                <a:close/>
                <a:moveTo>
                  <a:pt x="1370" y="415"/>
                </a:moveTo>
                <a:lnTo>
                  <a:pt x="1203" y="649"/>
                </a:lnTo>
                <a:lnTo>
                  <a:pt x="1313" y="731"/>
                </a:lnTo>
                <a:lnTo>
                  <a:pt x="1479" y="498"/>
                </a:lnTo>
                <a:lnTo>
                  <a:pt x="1370" y="415"/>
                </a:lnTo>
                <a:close/>
                <a:moveTo>
                  <a:pt x="973" y="373"/>
                </a:moveTo>
                <a:lnTo>
                  <a:pt x="849" y="428"/>
                </a:lnTo>
                <a:lnTo>
                  <a:pt x="960" y="693"/>
                </a:lnTo>
                <a:lnTo>
                  <a:pt x="1086" y="637"/>
                </a:lnTo>
                <a:lnTo>
                  <a:pt x="973" y="373"/>
                </a:lnTo>
                <a:close/>
                <a:moveTo>
                  <a:pt x="1404" y="0"/>
                </a:moveTo>
                <a:lnTo>
                  <a:pt x="1452" y="2"/>
                </a:lnTo>
                <a:lnTo>
                  <a:pt x="1501" y="3"/>
                </a:lnTo>
                <a:lnTo>
                  <a:pt x="1550" y="6"/>
                </a:lnTo>
                <a:lnTo>
                  <a:pt x="1599" y="12"/>
                </a:lnTo>
                <a:lnTo>
                  <a:pt x="1648" y="18"/>
                </a:lnTo>
                <a:lnTo>
                  <a:pt x="1696" y="25"/>
                </a:lnTo>
                <a:lnTo>
                  <a:pt x="1745" y="36"/>
                </a:lnTo>
                <a:lnTo>
                  <a:pt x="1792" y="47"/>
                </a:lnTo>
                <a:lnTo>
                  <a:pt x="1840" y="60"/>
                </a:lnTo>
                <a:lnTo>
                  <a:pt x="1887" y="72"/>
                </a:lnTo>
                <a:lnTo>
                  <a:pt x="1934" y="89"/>
                </a:lnTo>
                <a:lnTo>
                  <a:pt x="1974" y="104"/>
                </a:lnTo>
                <a:lnTo>
                  <a:pt x="2013" y="119"/>
                </a:lnTo>
                <a:lnTo>
                  <a:pt x="2053" y="136"/>
                </a:lnTo>
                <a:lnTo>
                  <a:pt x="2091" y="153"/>
                </a:lnTo>
                <a:lnTo>
                  <a:pt x="2127" y="171"/>
                </a:lnTo>
                <a:lnTo>
                  <a:pt x="2163" y="192"/>
                </a:lnTo>
                <a:lnTo>
                  <a:pt x="2198" y="211"/>
                </a:lnTo>
                <a:lnTo>
                  <a:pt x="2233" y="232"/>
                </a:lnTo>
                <a:lnTo>
                  <a:pt x="2265" y="257"/>
                </a:lnTo>
                <a:lnTo>
                  <a:pt x="2299" y="280"/>
                </a:lnTo>
                <a:lnTo>
                  <a:pt x="2233" y="307"/>
                </a:lnTo>
                <a:lnTo>
                  <a:pt x="2262" y="334"/>
                </a:lnTo>
                <a:lnTo>
                  <a:pt x="2292" y="363"/>
                </a:lnTo>
                <a:lnTo>
                  <a:pt x="2320" y="392"/>
                </a:lnTo>
                <a:lnTo>
                  <a:pt x="2349" y="425"/>
                </a:lnTo>
                <a:lnTo>
                  <a:pt x="2375" y="458"/>
                </a:lnTo>
                <a:lnTo>
                  <a:pt x="2404" y="499"/>
                </a:lnTo>
                <a:lnTo>
                  <a:pt x="2433" y="541"/>
                </a:lnTo>
                <a:lnTo>
                  <a:pt x="2461" y="583"/>
                </a:lnTo>
                <a:lnTo>
                  <a:pt x="2487" y="628"/>
                </a:lnTo>
                <a:lnTo>
                  <a:pt x="2414" y="674"/>
                </a:lnTo>
                <a:lnTo>
                  <a:pt x="2437" y="721"/>
                </a:lnTo>
                <a:lnTo>
                  <a:pt x="2461" y="769"/>
                </a:lnTo>
                <a:lnTo>
                  <a:pt x="2484" y="817"/>
                </a:lnTo>
                <a:lnTo>
                  <a:pt x="2503" y="867"/>
                </a:lnTo>
                <a:lnTo>
                  <a:pt x="2523" y="920"/>
                </a:lnTo>
                <a:lnTo>
                  <a:pt x="2540" y="971"/>
                </a:lnTo>
                <a:lnTo>
                  <a:pt x="2557" y="1023"/>
                </a:lnTo>
                <a:lnTo>
                  <a:pt x="2573" y="1075"/>
                </a:lnTo>
                <a:lnTo>
                  <a:pt x="2587" y="1128"/>
                </a:lnTo>
                <a:lnTo>
                  <a:pt x="2600" y="1180"/>
                </a:lnTo>
                <a:lnTo>
                  <a:pt x="2611" y="1233"/>
                </a:lnTo>
                <a:lnTo>
                  <a:pt x="2607" y="1259"/>
                </a:lnTo>
                <a:lnTo>
                  <a:pt x="2595" y="1286"/>
                </a:lnTo>
                <a:lnTo>
                  <a:pt x="2583" y="1312"/>
                </a:lnTo>
                <a:lnTo>
                  <a:pt x="2580" y="1339"/>
                </a:lnTo>
                <a:lnTo>
                  <a:pt x="2593" y="1399"/>
                </a:lnTo>
                <a:lnTo>
                  <a:pt x="2611" y="1460"/>
                </a:lnTo>
                <a:lnTo>
                  <a:pt x="2632" y="1516"/>
                </a:lnTo>
                <a:lnTo>
                  <a:pt x="2654" y="1575"/>
                </a:lnTo>
                <a:lnTo>
                  <a:pt x="2677" y="1636"/>
                </a:lnTo>
                <a:lnTo>
                  <a:pt x="2701" y="1694"/>
                </a:lnTo>
                <a:lnTo>
                  <a:pt x="2721" y="1759"/>
                </a:lnTo>
                <a:lnTo>
                  <a:pt x="2740" y="1825"/>
                </a:lnTo>
                <a:lnTo>
                  <a:pt x="2742" y="1843"/>
                </a:lnTo>
                <a:lnTo>
                  <a:pt x="2737" y="1857"/>
                </a:lnTo>
                <a:lnTo>
                  <a:pt x="2729" y="1873"/>
                </a:lnTo>
                <a:lnTo>
                  <a:pt x="2717" y="1887"/>
                </a:lnTo>
                <a:lnTo>
                  <a:pt x="2699" y="1899"/>
                </a:lnTo>
                <a:lnTo>
                  <a:pt x="2679" y="1911"/>
                </a:lnTo>
                <a:lnTo>
                  <a:pt x="2654" y="1922"/>
                </a:lnTo>
                <a:lnTo>
                  <a:pt x="2628" y="1933"/>
                </a:lnTo>
                <a:lnTo>
                  <a:pt x="2628" y="1981"/>
                </a:lnTo>
                <a:lnTo>
                  <a:pt x="2635" y="2028"/>
                </a:lnTo>
                <a:lnTo>
                  <a:pt x="2645" y="2080"/>
                </a:lnTo>
                <a:lnTo>
                  <a:pt x="2662" y="2137"/>
                </a:lnTo>
                <a:lnTo>
                  <a:pt x="2667" y="2153"/>
                </a:lnTo>
                <a:lnTo>
                  <a:pt x="2662" y="2168"/>
                </a:lnTo>
                <a:lnTo>
                  <a:pt x="2656" y="2184"/>
                </a:lnTo>
                <a:lnTo>
                  <a:pt x="2645" y="2198"/>
                </a:lnTo>
                <a:lnTo>
                  <a:pt x="2634" y="2211"/>
                </a:lnTo>
                <a:lnTo>
                  <a:pt x="2615" y="2225"/>
                </a:lnTo>
                <a:lnTo>
                  <a:pt x="2598" y="2236"/>
                </a:lnTo>
                <a:lnTo>
                  <a:pt x="2580" y="2244"/>
                </a:lnTo>
                <a:lnTo>
                  <a:pt x="2596" y="2256"/>
                </a:lnTo>
                <a:lnTo>
                  <a:pt x="2611" y="2268"/>
                </a:lnTo>
                <a:lnTo>
                  <a:pt x="2624" y="2282"/>
                </a:lnTo>
                <a:lnTo>
                  <a:pt x="2635" y="2297"/>
                </a:lnTo>
                <a:lnTo>
                  <a:pt x="2642" y="2313"/>
                </a:lnTo>
                <a:lnTo>
                  <a:pt x="2647" y="2329"/>
                </a:lnTo>
                <a:lnTo>
                  <a:pt x="2650" y="2345"/>
                </a:lnTo>
                <a:lnTo>
                  <a:pt x="2652" y="2363"/>
                </a:lnTo>
                <a:lnTo>
                  <a:pt x="2650" y="2378"/>
                </a:lnTo>
                <a:lnTo>
                  <a:pt x="2644" y="2393"/>
                </a:lnTo>
                <a:lnTo>
                  <a:pt x="2636" y="2408"/>
                </a:lnTo>
                <a:lnTo>
                  <a:pt x="2627" y="2421"/>
                </a:lnTo>
                <a:lnTo>
                  <a:pt x="2617" y="2434"/>
                </a:lnTo>
                <a:lnTo>
                  <a:pt x="2609" y="2449"/>
                </a:lnTo>
                <a:lnTo>
                  <a:pt x="2602" y="2463"/>
                </a:lnTo>
                <a:lnTo>
                  <a:pt x="2596" y="2480"/>
                </a:lnTo>
                <a:lnTo>
                  <a:pt x="2596" y="2517"/>
                </a:lnTo>
                <a:lnTo>
                  <a:pt x="2604" y="2554"/>
                </a:lnTo>
                <a:lnTo>
                  <a:pt x="2607" y="2593"/>
                </a:lnTo>
                <a:lnTo>
                  <a:pt x="2600" y="2629"/>
                </a:lnTo>
                <a:lnTo>
                  <a:pt x="2588" y="2645"/>
                </a:lnTo>
                <a:lnTo>
                  <a:pt x="2575" y="2661"/>
                </a:lnTo>
                <a:lnTo>
                  <a:pt x="2559" y="2676"/>
                </a:lnTo>
                <a:lnTo>
                  <a:pt x="2540" y="2688"/>
                </a:lnTo>
                <a:lnTo>
                  <a:pt x="2521" y="2699"/>
                </a:lnTo>
                <a:lnTo>
                  <a:pt x="2501" y="2707"/>
                </a:lnTo>
                <a:lnTo>
                  <a:pt x="2481" y="2711"/>
                </a:lnTo>
                <a:lnTo>
                  <a:pt x="2461" y="2713"/>
                </a:lnTo>
                <a:lnTo>
                  <a:pt x="2429" y="2711"/>
                </a:lnTo>
                <a:lnTo>
                  <a:pt x="2398" y="2710"/>
                </a:lnTo>
                <a:lnTo>
                  <a:pt x="2368" y="2707"/>
                </a:lnTo>
                <a:lnTo>
                  <a:pt x="2436" y="2705"/>
                </a:lnTo>
                <a:lnTo>
                  <a:pt x="2408" y="2702"/>
                </a:lnTo>
                <a:lnTo>
                  <a:pt x="2381" y="2699"/>
                </a:lnTo>
                <a:lnTo>
                  <a:pt x="2356" y="2697"/>
                </a:lnTo>
                <a:lnTo>
                  <a:pt x="2330" y="2693"/>
                </a:lnTo>
                <a:lnTo>
                  <a:pt x="2304" y="2692"/>
                </a:lnTo>
                <a:lnTo>
                  <a:pt x="2276" y="2688"/>
                </a:lnTo>
                <a:lnTo>
                  <a:pt x="2270" y="2688"/>
                </a:lnTo>
                <a:lnTo>
                  <a:pt x="2244" y="2690"/>
                </a:lnTo>
                <a:lnTo>
                  <a:pt x="2215" y="2693"/>
                </a:lnTo>
                <a:lnTo>
                  <a:pt x="2193" y="2697"/>
                </a:lnTo>
                <a:lnTo>
                  <a:pt x="2172" y="2704"/>
                </a:lnTo>
                <a:lnTo>
                  <a:pt x="2154" y="2710"/>
                </a:lnTo>
                <a:lnTo>
                  <a:pt x="2138" y="2720"/>
                </a:lnTo>
                <a:lnTo>
                  <a:pt x="2125" y="2732"/>
                </a:lnTo>
                <a:lnTo>
                  <a:pt x="2116" y="2749"/>
                </a:lnTo>
                <a:lnTo>
                  <a:pt x="2108" y="2767"/>
                </a:lnTo>
                <a:lnTo>
                  <a:pt x="2104" y="2789"/>
                </a:lnTo>
                <a:lnTo>
                  <a:pt x="2094" y="2883"/>
                </a:lnTo>
                <a:lnTo>
                  <a:pt x="2089" y="3066"/>
                </a:lnTo>
                <a:lnTo>
                  <a:pt x="2084" y="3149"/>
                </a:lnTo>
                <a:lnTo>
                  <a:pt x="2084" y="3231"/>
                </a:lnTo>
                <a:lnTo>
                  <a:pt x="2079" y="3256"/>
                </a:lnTo>
                <a:lnTo>
                  <a:pt x="709" y="3256"/>
                </a:lnTo>
                <a:lnTo>
                  <a:pt x="707" y="3000"/>
                </a:lnTo>
                <a:lnTo>
                  <a:pt x="705" y="2916"/>
                </a:lnTo>
                <a:lnTo>
                  <a:pt x="705" y="2913"/>
                </a:lnTo>
                <a:lnTo>
                  <a:pt x="705" y="2902"/>
                </a:lnTo>
                <a:lnTo>
                  <a:pt x="705" y="2883"/>
                </a:lnTo>
                <a:lnTo>
                  <a:pt x="703" y="2859"/>
                </a:lnTo>
                <a:lnTo>
                  <a:pt x="700" y="2827"/>
                </a:lnTo>
                <a:lnTo>
                  <a:pt x="694" y="2791"/>
                </a:lnTo>
                <a:lnTo>
                  <a:pt x="687" y="2749"/>
                </a:lnTo>
                <a:lnTo>
                  <a:pt x="677" y="2703"/>
                </a:lnTo>
                <a:lnTo>
                  <a:pt x="664" y="2652"/>
                </a:lnTo>
                <a:lnTo>
                  <a:pt x="646" y="2597"/>
                </a:lnTo>
                <a:lnTo>
                  <a:pt x="625" y="2539"/>
                </a:lnTo>
                <a:lnTo>
                  <a:pt x="598" y="2477"/>
                </a:lnTo>
                <a:lnTo>
                  <a:pt x="568" y="2413"/>
                </a:lnTo>
                <a:lnTo>
                  <a:pt x="531" y="2347"/>
                </a:lnTo>
                <a:lnTo>
                  <a:pt x="488" y="2279"/>
                </a:lnTo>
                <a:lnTo>
                  <a:pt x="439" y="2210"/>
                </a:lnTo>
                <a:lnTo>
                  <a:pt x="384" y="2140"/>
                </a:lnTo>
                <a:lnTo>
                  <a:pt x="321" y="2069"/>
                </a:lnTo>
                <a:lnTo>
                  <a:pt x="84" y="1675"/>
                </a:lnTo>
                <a:lnTo>
                  <a:pt x="52" y="1583"/>
                </a:lnTo>
                <a:lnTo>
                  <a:pt x="27" y="1488"/>
                </a:lnTo>
                <a:lnTo>
                  <a:pt x="11" y="1391"/>
                </a:lnTo>
                <a:lnTo>
                  <a:pt x="2" y="1293"/>
                </a:lnTo>
                <a:lnTo>
                  <a:pt x="0" y="1195"/>
                </a:lnTo>
                <a:lnTo>
                  <a:pt x="5" y="1098"/>
                </a:lnTo>
                <a:lnTo>
                  <a:pt x="18" y="997"/>
                </a:lnTo>
                <a:lnTo>
                  <a:pt x="29" y="951"/>
                </a:lnTo>
                <a:lnTo>
                  <a:pt x="40" y="902"/>
                </a:lnTo>
                <a:lnTo>
                  <a:pt x="54" y="856"/>
                </a:lnTo>
                <a:lnTo>
                  <a:pt x="69" y="809"/>
                </a:lnTo>
                <a:lnTo>
                  <a:pt x="89" y="764"/>
                </a:lnTo>
                <a:lnTo>
                  <a:pt x="107" y="718"/>
                </a:lnTo>
                <a:lnTo>
                  <a:pt x="130" y="674"/>
                </a:lnTo>
                <a:lnTo>
                  <a:pt x="154" y="629"/>
                </a:lnTo>
                <a:lnTo>
                  <a:pt x="180" y="586"/>
                </a:lnTo>
                <a:lnTo>
                  <a:pt x="206" y="544"/>
                </a:lnTo>
                <a:lnTo>
                  <a:pt x="236" y="505"/>
                </a:lnTo>
                <a:lnTo>
                  <a:pt x="267" y="465"/>
                </a:lnTo>
                <a:lnTo>
                  <a:pt x="298" y="428"/>
                </a:lnTo>
                <a:lnTo>
                  <a:pt x="331" y="392"/>
                </a:lnTo>
                <a:lnTo>
                  <a:pt x="366" y="359"/>
                </a:lnTo>
                <a:lnTo>
                  <a:pt x="401" y="327"/>
                </a:lnTo>
                <a:lnTo>
                  <a:pt x="441" y="294"/>
                </a:lnTo>
                <a:lnTo>
                  <a:pt x="482" y="263"/>
                </a:lnTo>
                <a:lnTo>
                  <a:pt x="524" y="235"/>
                </a:lnTo>
                <a:lnTo>
                  <a:pt x="570" y="207"/>
                </a:lnTo>
                <a:lnTo>
                  <a:pt x="614" y="184"/>
                </a:lnTo>
                <a:lnTo>
                  <a:pt x="662" y="162"/>
                </a:lnTo>
                <a:lnTo>
                  <a:pt x="709" y="138"/>
                </a:lnTo>
                <a:lnTo>
                  <a:pt x="756" y="119"/>
                </a:lnTo>
                <a:lnTo>
                  <a:pt x="805" y="102"/>
                </a:lnTo>
                <a:lnTo>
                  <a:pt x="856" y="85"/>
                </a:lnTo>
                <a:lnTo>
                  <a:pt x="906" y="71"/>
                </a:lnTo>
                <a:lnTo>
                  <a:pt x="956" y="55"/>
                </a:lnTo>
                <a:lnTo>
                  <a:pt x="1007" y="45"/>
                </a:lnTo>
                <a:lnTo>
                  <a:pt x="1058" y="36"/>
                </a:lnTo>
                <a:lnTo>
                  <a:pt x="1108" y="25"/>
                </a:lnTo>
                <a:lnTo>
                  <a:pt x="1158" y="18"/>
                </a:lnTo>
                <a:lnTo>
                  <a:pt x="1206" y="12"/>
                </a:lnTo>
                <a:lnTo>
                  <a:pt x="1255" y="6"/>
                </a:lnTo>
                <a:lnTo>
                  <a:pt x="1304" y="3"/>
                </a:lnTo>
                <a:lnTo>
                  <a:pt x="1353" y="2"/>
                </a:lnTo>
                <a:lnTo>
                  <a:pt x="14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32"/>
          <p:cNvSpPr>
            <a:spLocks noEditPoints="1"/>
          </p:cNvSpPr>
          <p:nvPr/>
        </p:nvSpPr>
        <p:spPr bwMode="auto">
          <a:xfrm>
            <a:off x="7468270" y="4041041"/>
            <a:ext cx="203398" cy="210383"/>
          </a:xfrm>
          <a:custGeom>
            <a:avLst/>
            <a:gdLst>
              <a:gd name="T0" fmla="*/ 1261 w 1500"/>
              <a:gd name="T1" fmla="*/ 1025 h 1528"/>
              <a:gd name="T2" fmla="*/ 1260 w 1500"/>
              <a:gd name="T3" fmla="*/ 1174 h 1528"/>
              <a:gd name="T4" fmla="*/ 1144 w 1500"/>
              <a:gd name="T5" fmla="*/ 1154 h 1528"/>
              <a:gd name="T6" fmla="*/ 1171 w 1500"/>
              <a:gd name="T7" fmla="*/ 1263 h 1528"/>
              <a:gd name="T8" fmla="*/ 1014 w 1500"/>
              <a:gd name="T9" fmla="*/ 1253 h 1528"/>
              <a:gd name="T10" fmla="*/ 1048 w 1500"/>
              <a:gd name="T11" fmla="*/ 1289 h 1528"/>
              <a:gd name="T12" fmla="*/ 1316 w 1500"/>
              <a:gd name="T13" fmla="*/ 1406 h 1528"/>
              <a:gd name="T14" fmla="*/ 1388 w 1500"/>
              <a:gd name="T15" fmla="*/ 1333 h 1528"/>
              <a:gd name="T16" fmla="*/ 1287 w 1500"/>
              <a:gd name="T17" fmla="*/ 1050 h 1528"/>
              <a:gd name="T18" fmla="*/ 1261 w 1500"/>
              <a:gd name="T19" fmla="*/ 1025 h 1528"/>
              <a:gd name="T20" fmla="*/ 294 w 1500"/>
              <a:gd name="T21" fmla="*/ 110 h 1528"/>
              <a:gd name="T22" fmla="*/ 109 w 1500"/>
              <a:gd name="T23" fmla="*/ 294 h 1528"/>
              <a:gd name="T24" fmla="*/ 202 w 1500"/>
              <a:gd name="T25" fmla="*/ 387 h 1528"/>
              <a:gd name="T26" fmla="*/ 386 w 1500"/>
              <a:gd name="T27" fmla="*/ 203 h 1528"/>
              <a:gd name="T28" fmla="*/ 294 w 1500"/>
              <a:gd name="T29" fmla="*/ 110 h 1528"/>
              <a:gd name="T30" fmla="*/ 294 w 1500"/>
              <a:gd name="T31" fmla="*/ 0 h 1528"/>
              <a:gd name="T32" fmla="*/ 543 w 1500"/>
              <a:gd name="T33" fmla="*/ 251 h 1528"/>
              <a:gd name="T34" fmla="*/ 543 w 1500"/>
              <a:gd name="T35" fmla="*/ 251 h 1528"/>
              <a:gd name="T36" fmla="*/ 1321 w 1500"/>
              <a:gd name="T37" fmla="*/ 1032 h 1528"/>
              <a:gd name="T38" fmla="*/ 1500 w 1500"/>
              <a:gd name="T39" fmla="*/ 1528 h 1528"/>
              <a:gd name="T40" fmla="*/ 1024 w 1500"/>
              <a:gd name="T41" fmla="*/ 1320 h 1528"/>
              <a:gd name="T42" fmla="*/ 251 w 1500"/>
              <a:gd name="T43" fmla="*/ 545 h 1528"/>
              <a:gd name="T44" fmla="*/ 249 w 1500"/>
              <a:gd name="T45" fmla="*/ 545 h 1528"/>
              <a:gd name="T46" fmla="*/ 0 w 1500"/>
              <a:gd name="T47" fmla="*/ 294 h 1528"/>
              <a:gd name="T48" fmla="*/ 294 w 1500"/>
              <a:gd name="T49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00" h="1528">
                <a:moveTo>
                  <a:pt x="1261" y="1025"/>
                </a:moveTo>
                <a:lnTo>
                  <a:pt x="1260" y="1174"/>
                </a:lnTo>
                <a:lnTo>
                  <a:pt x="1144" y="1154"/>
                </a:lnTo>
                <a:lnTo>
                  <a:pt x="1171" y="1263"/>
                </a:lnTo>
                <a:lnTo>
                  <a:pt x="1014" y="1253"/>
                </a:lnTo>
                <a:lnTo>
                  <a:pt x="1048" y="1289"/>
                </a:lnTo>
                <a:lnTo>
                  <a:pt x="1316" y="1406"/>
                </a:lnTo>
                <a:lnTo>
                  <a:pt x="1388" y="1333"/>
                </a:lnTo>
                <a:lnTo>
                  <a:pt x="1287" y="1050"/>
                </a:lnTo>
                <a:lnTo>
                  <a:pt x="1261" y="1025"/>
                </a:lnTo>
                <a:close/>
                <a:moveTo>
                  <a:pt x="294" y="110"/>
                </a:moveTo>
                <a:lnTo>
                  <a:pt x="109" y="294"/>
                </a:lnTo>
                <a:lnTo>
                  <a:pt x="202" y="387"/>
                </a:lnTo>
                <a:lnTo>
                  <a:pt x="386" y="203"/>
                </a:lnTo>
                <a:lnTo>
                  <a:pt x="294" y="110"/>
                </a:lnTo>
                <a:close/>
                <a:moveTo>
                  <a:pt x="294" y="0"/>
                </a:moveTo>
                <a:lnTo>
                  <a:pt x="543" y="251"/>
                </a:lnTo>
                <a:lnTo>
                  <a:pt x="543" y="251"/>
                </a:lnTo>
                <a:lnTo>
                  <a:pt x="1321" y="1032"/>
                </a:lnTo>
                <a:lnTo>
                  <a:pt x="1500" y="1528"/>
                </a:lnTo>
                <a:lnTo>
                  <a:pt x="1024" y="1320"/>
                </a:lnTo>
                <a:lnTo>
                  <a:pt x="251" y="545"/>
                </a:lnTo>
                <a:lnTo>
                  <a:pt x="249" y="545"/>
                </a:lnTo>
                <a:lnTo>
                  <a:pt x="0" y="294"/>
                </a:lnTo>
                <a:lnTo>
                  <a:pt x="2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33"/>
          <p:cNvSpPr>
            <a:spLocks noEditPoints="1"/>
          </p:cNvSpPr>
          <p:nvPr/>
        </p:nvSpPr>
        <p:spPr bwMode="auto">
          <a:xfrm>
            <a:off x="7722518" y="4045588"/>
            <a:ext cx="226585" cy="180624"/>
          </a:xfrm>
          <a:custGeom>
            <a:avLst/>
            <a:gdLst>
              <a:gd name="T0" fmla="*/ 918 w 1670"/>
              <a:gd name="T1" fmla="*/ 885 h 1311"/>
              <a:gd name="T2" fmla="*/ 846 w 1670"/>
              <a:gd name="T3" fmla="*/ 250 h 1311"/>
              <a:gd name="T4" fmla="*/ 736 w 1670"/>
              <a:gd name="T5" fmla="*/ 269 h 1311"/>
              <a:gd name="T6" fmla="*/ 662 w 1670"/>
              <a:gd name="T7" fmla="*/ 321 h 1311"/>
              <a:gd name="T8" fmla="*/ 620 w 1670"/>
              <a:gd name="T9" fmla="*/ 392 h 1311"/>
              <a:gd name="T10" fmla="*/ 786 w 1670"/>
              <a:gd name="T11" fmla="*/ 471 h 1311"/>
              <a:gd name="T12" fmla="*/ 796 w 1670"/>
              <a:gd name="T13" fmla="*/ 421 h 1311"/>
              <a:gd name="T14" fmla="*/ 826 w 1670"/>
              <a:gd name="T15" fmla="*/ 400 h 1311"/>
              <a:gd name="T16" fmla="*/ 872 w 1670"/>
              <a:gd name="T17" fmla="*/ 405 h 1311"/>
              <a:gd name="T18" fmla="*/ 891 w 1670"/>
              <a:gd name="T19" fmla="*/ 443 h 1311"/>
              <a:gd name="T20" fmla="*/ 872 w 1670"/>
              <a:gd name="T21" fmla="*/ 477 h 1311"/>
              <a:gd name="T22" fmla="*/ 809 w 1670"/>
              <a:gd name="T23" fmla="*/ 510 h 1311"/>
              <a:gd name="T24" fmla="*/ 772 w 1670"/>
              <a:gd name="T25" fmla="*/ 544 h 1311"/>
              <a:gd name="T26" fmla="*/ 750 w 1670"/>
              <a:gd name="T27" fmla="*/ 608 h 1311"/>
              <a:gd name="T28" fmla="*/ 750 w 1670"/>
              <a:gd name="T29" fmla="*/ 662 h 1311"/>
              <a:gd name="T30" fmla="*/ 912 w 1670"/>
              <a:gd name="T31" fmla="*/ 637 h 1311"/>
              <a:gd name="T32" fmla="*/ 923 w 1670"/>
              <a:gd name="T33" fmla="*/ 611 h 1311"/>
              <a:gd name="T34" fmla="*/ 945 w 1670"/>
              <a:gd name="T35" fmla="*/ 593 h 1311"/>
              <a:gd name="T36" fmla="*/ 1020 w 1670"/>
              <a:gd name="T37" fmla="*/ 550 h 1311"/>
              <a:gd name="T38" fmla="*/ 1065 w 1670"/>
              <a:gd name="T39" fmla="*/ 493 h 1311"/>
              <a:gd name="T40" fmla="*/ 1076 w 1670"/>
              <a:gd name="T41" fmla="*/ 429 h 1311"/>
              <a:gd name="T42" fmla="*/ 1051 w 1670"/>
              <a:gd name="T43" fmla="*/ 349 h 1311"/>
              <a:gd name="T44" fmla="*/ 1002 w 1670"/>
              <a:gd name="T45" fmla="*/ 293 h 1311"/>
              <a:gd name="T46" fmla="*/ 921 w 1670"/>
              <a:gd name="T47" fmla="*/ 258 h 1311"/>
              <a:gd name="T48" fmla="*/ 836 w 1670"/>
              <a:gd name="T49" fmla="*/ 0 h 1311"/>
              <a:gd name="T50" fmla="*/ 1056 w 1670"/>
              <a:gd name="T51" fmla="*/ 19 h 1311"/>
              <a:gd name="T52" fmla="*/ 1256 w 1670"/>
              <a:gd name="T53" fmla="*/ 78 h 1311"/>
              <a:gd name="T54" fmla="*/ 1425 w 1670"/>
              <a:gd name="T55" fmla="*/ 167 h 1311"/>
              <a:gd name="T56" fmla="*/ 1556 w 1670"/>
              <a:gd name="T57" fmla="*/ 284 h 1311"/>
              <a:gd name="T58" fmla="*/ 1640 w 1670"/>
              <a:gd name="T59" fmla="*/ 422 h 1311"/>
              <a:gd name="T60" fmla="*/ 1670 w 1670"/>
              <a:gd name="T61" fmla="*/ 574 h 1311"/>
              <a:gd name="T62" fmla="*/ 1638 w 1670"/>
              <a:gd name="T63" fmla="*/ 719 h 1311"/>
              <a:gd name="T64" fmla="*/ 1544 w 1670"/>
              <a:gd name="T65" fmla="*/ 854 h 1311"/>
              <a:gd name="T66" fmla="*/ 1392 w 1670"/>
              <a:gd name="T67" fmla="*/ 974 h 1311"/>
              <a:gd name="T68" fmla="*/ 1184 w 1670"/>
              <a:gd name="T69" fmla="*/ 1077 h 1311"/>
              <a:gd name="T70" fmla="*/ 967 w 1670"/>
              <a:gd name="T71" fmla="*/ 1149 h 1311"/>
              <a:gd name="T72" fmla="*/ 805 w 1670"/>
              <a:gd name="T73" fmla="*/ 1189 h 1311"/>
              <a:gd name="T74" fmla="*/ 640 w 1670"/>
              <a:gd name="T75" fmla="*/ 1226 h 1311"/>
              <a:gd name="T76" fmla="*/ 487 w 1670"/>
              <a:gd name="T77" fmla="*/ 1257 h 1311"/>
              <a:gd name="T78" fmla="*/ 359 w 1670"/>
              <a:gd name="T79" fmla="*/ 1280 h 1311"/>
              <a:gd name="T80" fmla="*/ 271 w 1670"/>
              <a:gd name="T81" fmla="*/ 1294 h 1311"/>
              <a:gd name="T82" fmla="*/ 237 w 1670"/>
              <a:gd name="T83" fmla="*/ 1300 h 1311"/>
              <a:gd name="T84" fmla="*/ 268 w 1670"/>
              <a:gd name="T85" fmla="*/ 996 h 1311"/>
              <a:gd name="T86" fmla="*/ 124 w 1670"/>
              <a:gd name="T87" fmla="*/ 875 h 1311"/>
              <a:gd name="T88" fmla="*/ 32 w 1670"/>
              <a:gd name="T89" fmla="*/ 731 h 1311"/>
              <a:gd name="T90" fmla="*/ 0 w 1670"/>
              <a:gd name="T91" fmla="*/ 574 h 1311"/>
              <a:gd name="T92" fmla="*/ 30 w 1670"/>
              <a:gd name="T93" fmla="*/ 422 h 1311"/>
              <a:gd name="T94" fmla="*/ 115 w 1670"/>
              <a:gd name="T95" fmla="*/ 284 h 1311"/>
              <a:gd name="T96" fmla="*/ 245 w 1670"/>
              <a:gd name="T97" fmla="*/ 167 h 1311"/>
              <a:gd name="T98" fmla="*/ 414 w 1670"/>
              <a:gd name="T99" fmla="*/ 78 h 1311"/>
              <a:gd name="T100" fmla="*/ 614 w 1670"/>
              <a:gd name="T101" fmla="*/ 19 h 1311"/>
              <a:gd name="T102" fmla="*/ 836 w 1670"/>
              <a:gd name="T103" fmla="*/ 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70" h="1311">
                <a:moveTo>
                  <a:pt x="739" y="713"/>
                </a:moveTo>
                <a:lnTo>
                  <a:pt x="739" y="885"/>
                </a:lnTo>
                <a:lnTo>
                  <a:pt x="918" y="885"/>
                </a:lnTo>
                <a:lnTo>
                  <a:pt x="918" y="713"/>
                </a:lnTo>
                <a:lnTo>
                  <a:pt x="739" y="713"/>
                </a:lnTo>
                <a:close/>
                <a:moveTo>
                  <a:pt x="846" y="250"/>
                </a:moveTo>
                <a:lnTo>
                  <a:pt x="805" y="253"/>
                </a:lnTo>
                <a:lnTo>
                  <a:pt x="768" y="259"/>
                </a:lnTo>
                <a:lnTo>
                  <a:pt x="736" y="269"/>
                </a:lnTo>
                <a:lnTo>
                  <a:pt x="709" y="285"/>
                </a:lnTo>
                <a:lnTo>
                  <a:pt x="683" y="301"/>
                </a:lnTo>
                <a:lnTo>
                  <a:pt x="662" y="321"/>
                </a:lnTo>
                <a:lnTo>
                  <a:pt x="646" y="342"/>
                </a:lnTo>
                <a:lnTo>
                  <a:pt x="631" y="366"/>
                </a:lnTo>
                <a:lnTo>
                  <a:pt x="620" y="392"/>
                </a:lnTo>
                <a:lnTo>
                  <a:pt x="609" y="432"/>
                </a:lnTo>
                <a:lnTo>
                  <a:pt x="604" y="471"/>
                </a:lnTo>
                <a:lnTo>
                  <a:pt x="786" y="471"/>
                </a:lnTo>
                <a:lnTo>
                  <a:pt x="786" y="454"/>
                </a:lnTo>
                <a:lnTo>
                  <a:pt x="789" y="436"/>
                </a:lnTo>
                <a:lnTo>
                  <a:pt x="796" y="421"/>
                </a:lnTo>
                <a:lnTo>
                  <a:pt x="804" y="411"/>
                </a:lnTo>
                <a:lnTo>
                  <a:pt x="814" y="403"/>
                </a:lnTo>
                <a:lnTo>
                  <a:pt x="826" y="400"/>
                </a:lnTo>
                <a:lnTo>
                  <a:pt x="840" y="397"/>
                </a:lnTo>
                <a:lnTo>
                  <a:pt x="859" y="400"/>
                </a:lnTo>
                <a:lnTo>
                  <a:pt x="872" y="405"/>
                </a:lnTo>
                <a:lnTo>
                  <a:pt x="882" y="414"/>
                </a:lnTo>
                <a:lnTo>
                  <a:pt x="889" y="426"/>
                </a:lnTo>
                <a:lnTo>
                  <a:pt x="891" y="443"/>
                </a:lnTo>
                <a:lnTo>
                  <a:pt x="889" y="456"/>
                </a:lnTo>
                <a:lnTo>
                  <a:pt x="882" y="467"/>
                </a:lnTo>
                <a:lnTo>
                  <a:pt x="872" y="477"/>
                </a:lnTo>
                <a:lnTo>
                  <a:pt x="860" y="485"/>
                </a:lnTo>
                <a:lnTo>
                  <a:pt x="835" y="499"/>
                </a:lnTo>
                <a:lnTo>
                  <a:pt x="809" y="510"/>
                </a:lnTo>
                <a:lnTo>
                  <a:pt x="795" y="520"/>
                </a:lnTo>
                <a:lnTo>
                  <a:pt x="782" y="532"/>
                </a:lnTo>
                <a:lnTo>
                  <a:pt x="772" y="544"/>
                </a:lnTo>
                <a:lnTo>
                  <a:pt x="761" y="565"/>
                </a:lnTo>
                <a:lnTo>
                  <a:pt x="753" y="587"/>
                </a:lnTo>
                <a:lnTo>
                  <a:pt x="750" y="608"/>
                </a:lnTo>
                <a:lnTo>
                  <a:pt x="748" y="629"/>
                </a:lnTo>
                <a:lnTo>
                  <a:pt x="748" y="648"/>
                </a:lnTo>
                <a:lnTo>
                  <a:pt x="750" y="662"/>
                </a:lnTo>
                <a:lnTo>
                  <a:pt x="910" y="662"/>
                </a:lnTo>
                <a:lnTo>
                  <a:pt x="911" y="649"/>
                </a:lnTo>
                <a:lnTo>
                  <a:pt x="912" y="637"/>
                </a:lnTo>
                <a:lnTo>
                  <a:pt x="915" y="626"/>
                </a:lnTo>
                <a:lnTo>
                  <a:pt x="918" y="616"/>
                </a:lnTo>
                <a:lnTo>
                  <a:pt x="923" y="611"/>
                </a:lnTo>
                <a:lnTo>
                  <a:pt x="927" y="605"/>
                </a:lnTo>
                <a:lnTo>
                  <a:pt x="934" y="601"/>
                </a:lnTo>
                <a:lnTo>
                  <a:pt x="945" y="593"/>
                </a:lnTo>
                <a:lnTo>
                  <a:pt x="958" y="585"/>
                </a:lnTo>
                <a:lnTo>
                  <a:pt x="1000" y="563"/>
                </a:lnTo>
                <a:lnTo>
                  <a:pt x="1020" y="550"/>
                </a:lnTo>
                <a:lnTo>
                  <a:pt x="1039" y="535"/>
                </a:lnTo>
                <a:lnTo>
                  <a:pt x="1053" y="517"/>
                </a:lnTo>
                <a:lnTo>
                  <a:pt x="1065" y="493"/>
                </a:lnTo>
                <a:lnTo>
                  <a:pt x="1071" y="476"/>
                </a:lnTo>
                <a:lnTo>
                  <a:pt x="1075" y="454"/>
                </a:lnTo>
                <a:lnTo>
                  <a:pt x="1076" y="429"/>
                </a:lnTo>
                <a:lnTo>
                  <a:pt x="1071" y="400"/>
                </a:lnTo>
                <a:lnTo>
                  <a:pt x="1061" y="369"/>
                </a:lnTo>
                <a:lnTo>
                  <a:pt x="1051" y="349"/>
                </a:lnTo>
                <a:lnTo>
                  <a:pt x="1039" y="329"/>
                </a:lnTo>
                <a:lnTo>
                  <a:pt x="1022" y="310"/>
                </a:lnTo>
                <a:lnTo>
                  <a:pt x="1002" y="293"/>
                </a:lnTo>
                <a:lnTo>
                  <a:pt x="979" y="279"/>
                </a:lnTo>
                <a:lnTo>
                  <a:pt x="952" y="267"/>
                </a:lnTo>
                <a:lnTo>
                  <a:pt x="921" y="258"/>
                </a:lnTo>
                <a:lnTo>
                  <a:pt x="885" y="251"/>
                </a:lnTo>
                <a:lnTo>
                  <a:pt x="846" y="250"/>
                </a:lnTo>
                <a:close/>
                <a:moveTo>
                  <a:pt x="836" y="0"/>
                </a:moveTo>
                <a:lnTo>
                  <a:pt x="911" y="2"/>
                </a:lnTo>
                <a:lnTo>
                  <a:pt x="985" y="8"/>
                </a:lnTo>
                <a:lnTo>
                  <a:pt x="1056" y="19"/>
                </a:lnTo>
                <a:lnTo>
                  <a:pt x="1126" y="35"/>
                </a:lnTo>
                <a:lnTo>
                  <a:pt x="1193" y="55"/>
                </a:lnTo>
                <a:lnTo>
                  <a:pt x="1256" y="78"/>
                </a:lnTo>
                <a:lnTo>
                  <a:pt x="1317" y="105"/>
                </a:lnTo>
                <a:lnTo>
                  <a:pt x="1373" y="134"/>
                </a:lnTo>
                <a:lnTo>
                  <a:pt x="1425" y="167"/>
                </a:lnTo>
                <a:lnTo>
                  <a:pt x="1474" y="204"/>
                </a:lnTo>
                <a:lnTo>
                  <a:pt x="1518" y="243"/>
                </a:lnTo>
                <a:lnTo>
                  <a:pt x="1556" y="284"/>
                </a:lnTo>
                <a:lnTo>
                  <a:pt x="1589" y="328"/>
                </a:lnTo>
                <a:lnTo>
                  <a:pt x="1618" y="373"/>
                </a:lnTo>
                <a:lnTo>
                  <a:pt x="1640" y="422"/>
                </a:lnTo>
                <a:lnTo>
                  <a:pt x="1657" y="470"/>
                </a:lnTo>
                <a:lnTo>
                  <a:pt x="1667" y="521"/>
                </a:lnTo>
                <a:lnTo>
                  <a:pt x="1670" y="574"/>
                </a:lnTo>
                <a:lnTo>
                  <a:pt x="1667" y="623"/>
                </a:lnTo>
                <a:lnTo>
                  <a:pt x="1656" y="671"/>
                </a:lnTo>
                <a:lnTo>
                  <a:pt x="1638" y="719"/>
                </a:lnTo>
                <a:lnTo>
                  <a:pt x="1614" y="765"/>
                </a:lnTo>
                <a:lnTo>
                  <a:pt x="1582" y="811"/>
                </a:lnTo>
                <a:lnTo>
                  <a:pt x="1544" y="854"/>
                </a:lnTo>
                <a:lnTo>
                  <a:pt x="1500" y="896"/>
                </a:lnTo>
                <a:lnTo>
                  <a:pt x="1449" y="935"/>
                </a:lnTo>
                <a:lnTo>
                  <a:pt x="1392" y="974"/>
                </a:lnTo>
                <a:lnTo>
                  <a:pt x="1329" y="1010"/>
                </a:lnTo>
                <a:lnTo>
                  <a:pt x="1259" y="1045"/>
                </a:lnTo>
                <a:lnTo>
                  <a:pt x="1184" y="1077"/>
                </a:lnTo>
                <a:lnTo>
                  <a:pt x="1104" y="1107"/>
                </a:lnTo>
                <a:lnTo>
                  <a:pt x="1018" y="1134"/>
                </a:lnTo>
                <a:lnTo>
                  <a:pt x="967" y="1149"/>
                </a:lnTo>
                <a:lnTo>
                  <a:pt x="914" y="1163"/>
                </a:lnTo>
                <a:lnTo>
                  <a:pt x="860" y="1176"/>
                </a:lnTo>
                <a:lnTo>
                  <a:pt x="805" y="1189"/>
                </a:lnTo>
                <a:lnTo>
                  <a:pt x="750" y="1203"/>
                </a:lnTo>
                <a:lnTo>
                  <a:pt x="694" y="1215"/>
                </a:lnTo>
                <a:lnTo>
                  <a:pt x="640" y="1226"/>
                </a:lnTo>
                <a:lnTo>
                  <a:pt x="587" y="1237"/>
                </a:lnTo>
                <a:lnTo>
                  <a:pt x="535" y="1247"/>
                </a:lnTo>
                <a:lnTo>
                  <a:pt x="487" y="1257"/>
                </a:lnTo>
                <a:lnTo>
                  <a:pt x="441" y="1265"/>
                </a:lnTo>
                <a:lnTo>
                  <a:pt x="397" y="1272"/>
                </a:lnTo>
                <a:lnTo>
                  <a:pt x="359" y="1280"/>
                </a:lnTo>
                <a:lnTo>
                  <a:pt x="325" y="1286"/>
                </a:lnTo>
                <a:lnTo>
                  <a:pt x="295" y="1291"/>
                </a:lnTo>
                <a:lnTo>
                  <a:pt x="271" y="1294"/>
                </a:lnTo>
                <a:lnTo>
                  <a:pt x="253" y="1298"/>
                </a:lnTo>
                <a:lnTo>
                  <a:pt x="242" y="1299"/>
                </a:lnTo>
                <a:lnTo>
                  <a:pt x="237" y="1300"/>
                </a:lnTo>
                <a:lnTo>
                  <a:pt x="168" y="1311"/>
                </a:lnTo>
                <a:lnTo>
                  <a:pt x="328" y="1030"/>
                </a:lnTo>
                <a:lnTo>
                  <a:pt x="268" y="996"/>
                </a:lnTo>
                <a:lnTo>
                  <a:pt x="215" y="959"/>
                </a:lnTo>
                <a:lnTo>
                  <a:pt x="167" y="918"/>
                </a:lnTo>
                <a:lnTo>
                  <a:pt x="124" y="875"/>
                </a:lnTo>
                <a:lnTo>
                  <a:pt x="87" y="829"/>
                </a:lnTo>
                <a:lnTo>
                  <a:pt x="56" y="781"/>
                </a:lnTo>
                <a:lnTo>
                  <a:pt x="32" y="731"/>
                </a:lnTo>
                <a:lnTo>
                  <a:pt x="15" y="680"/>
                </a:lnTo>
                <a:lnTo>
                  <a:pt x="3" y="627"/>
                </a:lnTo>
                <a:lnTo>
                  <a:pt x="0" y="574"/>
                </a:lnTo>
                <a:lnTo>
                  <a:pt x="3" y="521"/>
                </a:lnTo>
                <a:lnTo>
                  <a:pt x="13" y="470"/>
                </a:lnTo>
                <a:lnTo>
                  <a:pt x="30" y="422"/>
                </a:lnTo>
                <a:lnTo>
                  <a:pt x="53" y="373"/>
                </a:lnTo>
                <a:lnTo>
                  <a:pt x="81" y="328"/>
                </a:lnTo>
                <a:lnTo>
                  <a:pt x="115" y="284"/>
                </a:lnTo>
                <a:lnTo>
                  <a:pt x="154" y="243"/>
                </a:lnTo>
                <a:lnTo>
                  <a:pt x="197" y="204"/>
                </a:lnTo>
                <a:lnTo>
                  <a:pt x="245" y="167"/>
                </a:lnTo>
                <a:lnTo>
                  <a:pt x="298" y="134"/>
                </a:lnTo>
                <a:lnTo>
                  <a:pt x="354" y="105"/>
                </a:lnTo>
                <a:lnTo>
                  <a:pt x="414" y="78"/>
                </a:lnTo>
                <a:lnTo>
                  <a:pt x="478" y="55"/>
                </a:lnTo>
                <a:lnTo>
                  <a:pt x="544" y="35"/>
                </a:lnTo>
                <a:lnTo>
                  <a:pt x="614" y="19"/>
                </a:lnTo>
                <a:lnTo>
                  <a:pt x="686" y="8"/>
                </a:lnTo>
                <a:lnTo>
                  <a:pt x="759" y="2"/>
                </a:lnTo>
                <a:lnTo>
                  <a:pt x="83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34"/>
          <p:cNvSpPr>
            <a:spLocks noEditPoints="1"/>
          </p:cNvSpPr>
          <p:nvPr/>
        </p:nvSpPr>
        <p:spPr bwMode="auto">
          <a:xfrm>
            <a:off x="7565494" y="3924483"/>
            <a:ext cx="250586" cy="178144"/>
          </a:xfrm>
          <a:custGeom>
            <a:avLst/>
            <a:gdLst>
              <a:gd name="T0" fmla="*/ 894 w 1848"/>
              <a:gd name="T1" fmla="*/ 120 h 1295"/>
              <a:gd name="T2" fmla="*/ 844 w 1848"/>
              <a:gd name="T3" fmla="*/ 145 h 1295"/>
              <a:gd name="T4" fmla="*/ 808 w 1848"/>
              <a:gd name="T5" fmla="*/ 189 h 1295"/>
              <a:gd name="T6" fmla="*/ 795 w 1848"/>
              <a:gd name="T7" fmla="*/ 245 h 1295"/>
              <a:gd name="T8" fmla="*/ 808 w 1848"/>
              <a:gd name="T9" fmla="*/ 303 h 1295"/>
              <a:gd name="T10" fmla="*/ 844 w 1848"/>
              <a:gd name="T11" fmla="*/ 347 h 1295"/>
              <a:gd name="T12" fmla="*/ 894 w 1848"/>
              <a:gd name="T13" fmla="*/ 371 h 1295"/>
              <a:gd name="T14" fmla="*/ 954 w 1848"/>
              <a:gd name="T15" fmla="*/ 371 h 1295"/>
              <a:gd name="T16" fmla="*/ 1005 w 1848"/>
              <a:gd name="T17" fmla="*/ 347 h 1295"/>
              <a:gd name="T18" fmla="*/ 1040 w 1848"/>
              <a:gd name="T19" fmla="*/ 303 h 1295"/>
              <a:gd name="T20" fmla="*/ 1053 w 1848"/>
              <a:gd name="T21" fmla="*/ 245 h 1295"/>
              <a:gd name="T22" fmla="*/ 1040 w 1848"/>
              <a:gd name="T23" fmla="*/ 189 h 1295"/>
              <a:gd name="T24" fmla="*/ 1005 w 1848"/>
              <a:gd name="T25" fmla="*/ 145 h 1295"/>
              <a:gd name="T26" fmla="*/ 954 w 1848"/>
              <a:gd name="T27" fmla="*/ 120 h 1295"/>
              <a:gd name="T28" fmla="*/ 924 w 1848"/>
              <a:gd name="T29" fmla="*/ 0 h 1295"/>
              <a:gd name="T30" fmla="*/ 1001 w 1848"/>
              <a:gd name="T31" fmla="*/ 12 h 1295"/>
              <a:gd name="T32" fmla="*/ 1069 w 1848"/>
              <a:gd name="T33" fmla="*/ 48 h 1295"/>
              <a:gd name="T34" fmla="*/ 1123 w 1848"/>
              <a:gd name="T35" fmla="*/ 101 h 1295"/>
              <a:gd name="T36" fmla="*/ 1157 w 1848"/>
              <a:gd name="T37" fmla="*/ 168 h 1295"/>
              <a:gd name="T38" fmla="*/ 1170 w 1848"/>
              <a:gd name="T39" fmla="*/ 245 h 1295"/>
              <a:gd name="T40" fmla="*/ 1159 w 1848"/>
              <a:gd name="T41" fmla="*/ 318 h 1295"/>
              <a:gd name="T42" fmla="*/ 1128 w 1848"/>
              <a:gd name="T43" fmla="*/ 381 h 1295"/>
              <a:gd name="T44" fmla="*/ 1081 w 1848"/>
              <a:gd name="T45" fmla="*/ 433 h 1295"/>
              <a:gd name="T46" fmla="*/ 1265 w 1848"/>
              <a:gd name="T47" fmla="*/ 685 h 1295"/>
              <a:gd name="T48" fmla="*/ 1848 w 1848"/>
              <a:gd name="T49" fmla="*/ 803 h 1295"/>
              <a:gd name="T50" fmla="*/ 1731 w 1848"/>
              <a:gd name="T51" fmla="*/ 823 h 1295"/>
              <a:gd name="T52" fmla="*/ 1265 w 1848"/>
              <a:gd name="T53" fmla="*/ 802 h 1295"/>
              <a:gd name="T54" fmla="*/ 583 w 1848"/>
              <a:gd name="T55" fmla="*/ 953 h 1295"/>
              <a:gd name="T56" fmla="*/ 117 w 1848"/>
              <a:gd name="T57" fmla="*/ 802 h 1295"/>
              <a:gd name="T58" fmla="*/ 0 w 1848"/>
              <a:gd name="T59" fmla="*/ 1178 h 1295"/>
              <a:gd name="T60" fmla="*/ 583 w 1848"/>
              <a:gd name="T61" fmla="*/ 685 h 1295"/>
              <a:gd name="T62" fmla="*/ 767 w 1848"/>
              <a:gd name="T63" fmla="*/ 433 h 1295"/>
              <a:gd name="T64" fmla="*/ 720 w 1848"/>
              <a:gd name="T65" fmla="*/ 381 h 1295"/>
              <a:gd name="T66" fmla="*/ 689 w 1848"/>
              <a:gd name="T67" fmla="*/ 318 h 1295"/>
              <a:gd name="T68" fmla="*/ 678 w 1848"/>
              <a:gd name="T69" fmla="*/ 245 h 1295"/>
              <a:gd name="T70" fmla="*/ 691 w 1848"/>
              <a:gd name="T71" fmla="*/ 168 h 1295"/>
              <a:gd name="T72" fmla="*/ 726 w 1848"/>
              <a:gd name="T73" fmla="*/ 101 h 1295"/>
              <a:gd name="T74" fmla="*/ 780 w 1848"/>
              <a:gd name="T75" fmla="*/ 48 h 1295"/>
              <a:gd name="T76" fmla="*/ 847 w 1848"/>
              <a:gd name="T77" fmla="*/ 12 h 1295"/>
              <a:gd name="T78" fmla="*/ 924 w 1848"/>
              <a:gd name="T79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8" h="1295">
                <a:moveTo>
                  <a:pt x="924" y="116"/>
                </a:moveTo>
                <a:lnTo>
                  <a:pt x="894" y="120"/>
                </a:lnTo>
                <a:lnTo>
                  <a:pt x="868" y="129"/>
                </a:lnTo>
                <a:lnTo>
                  <a:pt x="844" y="145"/>
                </a:lnTo>
                <a:lnTo>
                  <a:pt x="824" y="165"/>
                </a:lnTo>
                <a:lnTo>
                  <a:pt x="808" y="189"/>
                </a:lnTo>
                <a:lnTo>
                  <a:pt x="798" y="217"/>
                </a:lnTo>
                <a:lnTo>
                  <a:pt x="795" y="245"/>
                </a:lnTo>
                <a:lnTo>
                  <a:pt x="798" y="275"/>
                </a:lnTo>
                <a:lnTo>
                  <a:pt x="808" y="303"/>
                </a:lnTo>
                <a:lnTo>
                  <a:pt x="824" y="327"/>
                </a:lnTo>
                <a:lnTo>
                  <a:pt x="844" y="347"/>
                </a:lnTo>
                <a:lnTo>
                  <a:pt x="868" y="362"/>
                </a:lnTo>
                <a:lnTo>
                  <a:pt x="894" y="371"/>
                </a:lnTo>
                <a:lnTo>
                  <a:pt x="924" y="375"/>
                </a:lnTo>
                <a:lnTo>
                  <a:pt x="954" y="371"/>
                </a:lnTo>
                <a:lnTo>
                  <a:pt x="980" y="362"/>
                </a:lnTo>
                <a:lnTo>
                  <a:pt x="1005" y="347"/>
                </a:lnTo>
                <a:lnTo>
                  <a:pt x="1025" y="327"/>
                </a:lnTo>
                <a:lnTo>
                  <a:pt x="1040" y="303"/>
                </a:lnTo>
                <a:lnTo>
                  <a:pt x="1050" y="275"/>
                </a:lnTo>
                <a:lnTo>
                  <a:pt x="1053" y="245"/>
                </a:lnTo>
                <a:lnTo>
                  <a:pt x="1050" y="217"/>
                </a:lnTo>
                <a:lnTo>
                  <a:pt x="1040" y="189"/>
                </a:lnTo>
                <a:lnTo>
                  <a:pt x="1025" y="165"/>
                </a:lnTo>
                <a:lnTo>
                  <a:pt x="1005" y="145"/>
                </a:lnTo>
                <a:lnTo>
                  <a:pt x="980" y="129"/>
                </a:lnTo>
                <a:lnTo>
                  <a:pt x="954" y="120"/>
                </a:lnTo>
                <a:lnTo>
                  <a:pt x="924" y="116"/>
                </a:lnTo>
                <a:close/>
                <a:moveTo>
                  <a:pt x="924" y="0"/>
                </a:moveTo>
                <a:lnTo>
                  <a:pt x="964" y="3"/>
                </a:lnTo>
                <a:lnTo>
                  <a:pt x="1001" y="12"/>
                </a:lnTo>
                <a:lnTo>
                  <a:pt x="1037" y="28"/>
                </a:lnTo>
                <a:lnTo>
                  <a:pt x="1069" y="48"/>
                </a:lnTo>
                <a:lnTo>
                  <a:pt x="1097" y="72"/>
                </a:lnTo>
                <a:lnTo>
                  <a:pt x="1123" y="101"/>
                </a:lnTo>
                <a:lnTo>
                  <a:pt x="1143" y="133"/>
                </a:lnTo>
                <a:lnTo>
                  <a:pt x="1157" y="168"/>
                </a:lnTo>
                <a:lnTo>
                  <a:pt x="1167" y="206"/>
                </a:lnTo>
                <a:lnTo>
                  <a:pt x="1170" y="245"/>
                </a:lnTo>
                <a:lnTo>
                  <a:pt x="1167" y="283"/>
                </a:lnTo>
                <a:lnTo>
                  <a:pt x="1159" y="318"/>
                </a:lnTo>
                <a:lnTo>
                  <a:pt x="1146" y="351"/>
                </a:lnTo>
                <a:lnTo>
                  <a:pt x="1128" y="381"/>
                </a:lnTo>
                <a:lnTo>
                  <a:pt x="1106" y="409"/>
                </a:lnTo>
                <a:lnTo>
                  <a:pt x="1081" y="433"/>
                </a:lnTo>
                <a:lnTo>
                  <a:pt x="1265" y="433"/>
                </a:lnTo>
                <a:lnTo>
                  <a:pt x="1265" y="685"/>
                </a:lnTo>
                <a:lnTo>
                  <a:pt x="1848" y="685"/>
                </a:lnTo>
                <a:lnTo>
                  <a:pt x="1848" y="803"/>
                </a:lnTo>
                <a:lnTo>
                  <a:pt x="1788" y="812"/>
                </a:lnTo>
                <a:lnTo>
                  <a:pt x="1731" y="823"/>
                </a:lnTo>
                <a:lnTo>
                  <a:pt x="1731" y="802"/>
                </a:lnTo>
                <a:lnTo>
                  <a:pt x="1265" y="802"/>
                </a:lnTo>
                <a:lnTo>
                  <a:pt x="1265" y="953"/>
                </a:lnTo>
                <a:lnTo>
                  <a:pt x="583" y="953"/>
                </a:lnTo>
                <a:lnTo>
                  <a:pt x="583" y="802"/>
                </a:lnTo>
                <a:lnTo>
                  <a:pt x="117" y="802"/>
                </a:lnTo>
                <a:lnTo>
                  <a:pt x="117" y="1295"/>
                </a:lnTo>
                <a:lnTo>
                  <a:pt x="0" y="1178"/>
                </a:lnTo>
                <a:lnTo>
                  <a:pt x="0" y="685"/>
                </a:lnTo>
                <a:lnTo>
                  <a:pt x="583" y="685"/>
                </a:lnTo>
                <a:lnTo>
                  <a:pt x="583" y="433"/>
                </a:lnTo>
                <a:lnTo>
                  <a:pt x="767" y="433"/>
                </a:lnTo>
                <a:lnTo>
                  <a:pt x="742" y="409"/>
                </a:lnTo>
                <a:lnTo>
                  <a:pt x="720" y="381"/>
                </a:lnTo>
                <a:lnTo>
                  <a:pt x="702" y="351"/>
                </a:lnTo>
                <a:lnTo>
                  <a:pt x="689" y="318"/>
                </a:lnTo>
                <a:lnTo>
                  <a:pt x="681" y="283"/>
                </a:lnTo>
                <a:lnTo>
                  <a:pt x="678" y="245"/>
                </a:lnTo>
                <a:lnTo>
                  <a:pt x="681" y="206"/>
                </a:lnTo>
                <a:lnTo>
                  <a:pt x="691" y="168"/>
                </a:lnTo>
                <a:lnTo>
                  <a:pt x="706" y="133"/>
                </a:lnTo>
                <a:lnTo>
                  <a:pt x="726" y="101"/>
                </a:lnTo>
                <a:lnTo>
                  <a:pt x="751" y="72"/>
                </a:lnTo>
                <a:lnTo>
                  <a:pt x="780" y="48"/>
                </a:lnTo>
                <a:lnTo>
                  <a:pt x="812" y="28"/>
                </a:lnTo>
                <a:lnTo>
                  <a:pt x="847" y="12"/>
                </a:lnTo>
                <a:lnTo>
                  <a:pt x="884" y="3"/>
                </a:lnTo>
                <a:lnTo>
                  <a:pt x="9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35"/>
          <p:cNvSpPr>
            <a:spLocks/>
          </p:cNvSpPr>
          <p:nvPr/>
        </p:nvSpPr>
        <p:spPr bwMode="auto">
          <a:xfrm>
            <a:off x="7565494" y="4196038"/>
            <a:ext cx="250586" cy="140118"/>
          </a:xfrm>
          <a:custGeom>
            <a:avLst/>
            <a:gdLst>
              <a:gd name="T0" fmla="*/ 0 w 1848"/>
              <a:gd name="T1" fmla="*/ 0 h 1019"/>
              <a:gd name="T2" fmla="*/ 117 w 1848"/>
              <a:gd name="T3" fmla="*/ 117 h 1019"/>
              <a:gd name="T4" fmla="*/ 117 w 1848"/>
              <a:gd name="T5" fmla="*/ 902 h 1019"/>
              <a:gd name="T6" fmla="*/ 1731 w 1848"/>
              <a:gd name="T7" fmla="*/ 902 h 1019"/>
              <a:gd name="T8" fmla="*/ 1731 w 1848"/>
              <a:gd name="T9" fmla="*/ 225 h 1019"/>
              <a:gd name="T10" fmla="*/ 1788 w 1848"/>
              <a:gd name="T11" fmla="*/ 213 h 1019"/>
              <a:gd name="T12" fmla="*/ 1848 w 1848"/>
              <a:gd name="T13" fmla="*/ 201 h 1019"/>
              <a:gd name="T14" fmla="*/ 1848 w 1848"/>
              <a:gd name="T15" fmla="*/ 1019 h 1019"/>
              <a:gd name="T16" fmla="*/ 0 w 1848"/>
              <a:gd name="T17" fmla="*/ 1019 h 1019"/>
              <a:gd name="T18" fmla="*/ 0 w 1848"/>
              <a:gd name="T19" fmla="*/ 0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8" h="1019">
                <a:moveTo>
                  <a:pt x="0" y="0"/>
                </a:moveTo>
                <a:lnTo>
                  <a:pt x="117" y="117"/>
                </a:lnTo>
                <a:lnTo>
                  <a:pt x="117" y="902"/>
                </a:lnTo>
                <a:lnTo>
                  <a:pt x="1731" y="902"/>
                </a:lnTo>
                <a:lnTo>
                  <a:pt x="1731" y="225"/>
                </a:lnTo>
                <a:lnTo>
                  <a:pt x="1788" y="213"/>
                </a:lnTo>
                <a:lnTo>
                  <a:pt x="1848" y="201"/>
                </a:lnTo>
                <a:lnTo>
                  <a:pt x="1848" y="1019"/>
                </a:lnTo>
                <a:lnTo>
                  <a:pt x="0" y="10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40"/>
          <p:cNvSpPr>
            <a:spLocks noEditPoints="1"/>
          </p:cNvSpPr>
          <p:nvPr/>
        </p:nvSpPr>
        <p:spPr bwMode="auto">
          <a:xfrm>
            <a:off x="4511612" y="3236196"/>
            <a:ext cx="441442" cy="271700"/>
          </a:xfrm>
          <a:custGeom>
            <a:avLst/>
            <a:gdLst>
              <a:gd name="T0" fmla="*/ 1677 w 6043"/>
              <a:gd name="T1" fmla="*/ 1729 h 3661"/>
              <a:gd name="T2" fmla="*/ 1923 w 6043"/>
              <a:gd name="T3" fmla="*/ 1703 h 3661"/>
              <a:gd name="T4" fmla="*/ 2122 w 6043"/>
              <a:gd name="T5" fmla="*/ 1747 h 3661"/>
              <a:gd name="T6" fmla="*/ 2254 w 6043"/>
              <a:gd name="T7" fmla="*/ 1837 h 3661"/>
              <a:gd name="T8" fmla="*/ 2351 w 6043"/>
              <a:gd name="T9" fmla="*/ 1991 h 3661"/>
              <a:gd name="T10" fmla="*/ 2401 w 6043"/>
              <a:gd name="T11" fmla="*/ 2215 h 3661"/>
              <a:gd name="T12" fmla="*/ 2364 w 6043"/>
              <a:gd name="T13" fmla="*/ 2398 h 3661"/>
              <a:gd name="T14" fmla="*/ 2241 w 6043"/>
              <a:gd name="T15" fmla="*/ 2572 h 3661"/>
              <a:gd name="T16" fmla="*/ 2049 w 6043"/>
              <a:gd name="T17" fmla="*/ 2699 h 3661"/>
              <a:gd name="T18" fmla="*/ 3020 w 6043"/>
              <a:gd name="T19" fmla="*/ 3085 h 3661"/>
              <a:gd name="T20" fmla="*/ 4014 w 6043"/>
              <a:gd name="T21" fmla="*/ 2704 h 3661"/>
              <a:gd name="T22" fmla="*/ 3838 w 6043"/>
              <a:gd name="T23" fmla="*/ 2605 h 3661"/>
              <a:gd name="T24" fmla="*/ 3709 w 6043"/>
              <a:gd name="T25" fmla="*/ 2457 h 3661"/>
              <a:gd name="T26" fmla="*/ 3643 w 6043"/>
              <a:gd name="T27" fmla="*/ 2277 h 3661"/>
              <a:gd name="T28" fmla="*/ 3665 w 6043"/>
              <a:gd name="T29" fmla="*/ 2064 h 3661"/>
              <a:gd name="T30" fmla="*/ 3753 w 6043"/>
              <a:gd name="T31" fmla="*/ 1875 h 3661"/>
              <a:gd name="T32" fmla="*/ 3871 w 6043"/>
              <a:gd name="T33" fmla="*/ 1773 h 3661"/>
              <a:gd name="T34" fmla="*/ 4045 w 6043"/>
              <a:gd name="T35" fmla="*/ 1712 h 3661"/>
              <a:gd name="T36" fmla="*/ 4279 w 6043"/>
              <a:gd name="T37" fmla="*/ 1712 h 3661"/>
              <a:gd name="T38" fmla="*/ 4466 w 6043"/>
              <a:gd name="T39" fmla="*/ 653 h 3661"/>
              <a:gd name="T40" fmla="*/ 2086 w 6043"/>
              <a:gd name="T41" fmla="*/ 0 h 3661"/>
              <a:gd name="T42" fmla="*/ 4102 w 6043"/>
              <a:gd name="T43" fmla="*/ 15 h 3661"/>
              <a:gd name="T44" fmla="*/ 4294 w 6043"/>
              <a:gd name="T45" fmla="*/ 90 h 3661"/>
              <a:gd name="T46" fmla="*/ 4468 w 6043"/>
              <a:gd name="T47" fmla="*/ 224 h 3661"/>
              <a:gd name="T48" fmla="*/ 5940 w 6043"/>
              <a:gd name="T49" fmla="*/ 2266 h 3661"/>
              <a:gd name="T50" fmla="*/ 6026 w 6043"/>
              <a:gd name="T51" fmla="*/ 2444 h 3661"/>
              <a:gd name="T52" fmla="*/ 6037 w 6043"/>
              <a:gd name="T53" fmla="*/ 2644 h 3661"/>
              <a:gd name="T54" fmla="*/ 5971 w 6043"/>
              <a:gd name="T55" fmla="*/ 2838 h 3661"/>
              <a:gd name="T56" fmla="*/ 5826 w 6043"/>
              <a:gd name="T57" fmla="*/ 2999 h 3661"/>
              <a:gd name="T58" fmla="*/ 5643 w 6043"/>
              <a:gd name="T59" fmla="*/ 3093 h 3661"/>
              <a:gd name="T60" fmla="*/ 5436 w 6043"/>
              <a:gd name="T61" fmla="*/ 3107 h 3661"/>
              <a:gd name="T62" fmla="*/ 4466 w 6043"/>
              <a:gd name="T63" fmla="*/ 2829 h 3661"/>
              <a:gd name="T64" fmla="*/ 1574 w 6043"/>
              <a:gd name="T65" fmla="*/ 2829 h 3661"/>
              <a:gd name="T66" fmla="*/ 607 w 6043"/>
              <a:gd name="T67" fmla="*/ 3107 h 3661"/>
              <a:gd name="T68" fmla="*/ 400 w 6043"/>
              <a:gd name="T69" fmla="*/ 3093 h 3661"/>
              <a:gd name="T70" fmla="*/ 214 w 6043"/>
              <a:gd name="T71" fmla="*/ 2999 h 3661"/>
              <a:gd name="T72" fmla="*/ 71 w 6043"/>
              <a:gd name="T73" fmla="*/ 2838 h 3661"/>
              <a:gd name="T74" fmla="*/ 4 w 6043"/>
              <a:gd name="T75" fmla="*/ 2644 h 3661"/>
              <a:gd name="T76" fmla="*/ 16 w 6043"/>
              <a:gd name="T77" fmla="*/ 2444 h 3661"/>
              <a:gd name="T78" fmla="*/ 103 w 6043"/>
              <a:gd name="T79" fmla="*/ 2266 h 3661"/>
              <a:gd name="T80" fmla="*/ 1516 w 6043"/>
              <a:gd name="T81" fmla="*/ 295 h 3661"/>
              <a:gd name="T82" fmla="*/ 1596 w 6043"/>
              <a:gd name="T83" fmla="*/ 200 h 3661"/>
              <a:gd name="T84" fmla="*/ 1741 w 6043"/>
              <a:gd name="T85" fmla="*/ 95 h 3661"/>
              <a:gd name="T86" fmla="*/ 1939 w 6043"/>
              <a:gd name="T87" fmla="*/ 15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43" h="3661">
                <a:moveTo>
                  <a:pt x="1574" y="653"/>
                </a:moveTo>
                <a:lnTo>
                  <a:pt x="1574" y="1767"/>
                </a:lnTo>
                <a:lnTo>
                  <a:pt x="1677" y="1729"/>
                </a:lnTo>
                <a:lnTo>
                  <a:pt x="1761" y="1712"/>
                </a:lnTo>
                <a:lnTo>
                  <a:pt x="1844" y="1703"/>
                </a:lnTo>
                <a:lnTo>
                  <a:pt x="1923" y="1703"/>
                </a:lnTo>
                <a:lnTo>
                  <a:pt x="1996" y="1712"/>
                </a:lnTo>
                <a:lnTo>
                  <a:pt x="2067" y="1729"/>
                </a:lnTo>
                <a:lnTo>
                  <a:pt x="2122" y="1747"/>
                </a:lnTo>
                <a:lnTo>
                  <a:pt x="2172" y="1773"/>
                </a:lnTo>
                <a:lnTo>
                  <a:pt x="2216" y="1802"/>
                </a:lnTo>
                <a:lnTo>
                  <a:pt x="2254" y="1837"/>
                </a:lnTo>
                <a:lnTo>
                  <a:pt x="2289" y="1875"/>
                </a:lnTo>
                <a:lnTo>
                  <a:pt x="2317" y="1921"/>
                </a:lnTo>
                <a:lnTo>
                  <a:pt x="2351" y="1991"/>
                </a:lnTo>
                <a:lnTo>
                  <a:pt x="2375" y="2064"/>
                </a:lnTo>
                <a:lnTo>
                  <a:pt x="2392" y="2139"/>
                </a:lnTo>
                <a:lnTo>
                  <a:pt x="2401" y="2215"/>
                </a:lnTo>
                <a:lnTo>
                  <a:pt x="2397" y="2277"/>
                </a:lnTo>
                <a:lnTo>
                  <a:pt x="2386" y="2337"/>
                </a:lnTo>
                <a:lnTo>
                  <a:pt x="2364" y="2398"/>
                </a:lnTo>
                <a:lnTo>
                  <a:pt x="2333" y="2457"/>
                </a:lnTo>
                <a:lnTo>
                  <a:pt x="2291" y="2515"/>
                </a:lnTo>
                <a:lnTo>
                  <a:pt x="2241" y="2572"/>
                </a:lnTo>
                <a:lnTo>
                  <a:pt x="2185" y="2620"/>
                </a:lnTo>
                <a:lnTo>
                  <a:pt x="2120" y="2662"/>
                </a:lnTo>
                <a:lnTo>
                  <a:pt x="2049" y="2699"/>
                </a:lnTo>
                <a:lnTo>
                  <a:pt x="1972" y="2728"/>
                </a:lnTo>
                <a:lnTo>
                  <a:pt x="1946" y="2728"/>
                </a:lnTo>
                <a:lnTo>
                  <a:pt x="3020" y="3085"/>
                </a:lnTo>
                <a:lnTo>
                  <a:pt x="4096" y="2728"/>
                </a:lnTo>
                <a:lnTo>
                  <a:pt x="4083" y="2728"/>
                </a:lnTo>
                <a:lnTo>
                  <a:pt x="4014" y="2704"/>
                </a:lnTo>
                <a:lnTo>
                  <a:pt x="3950" y="2675"/>
                </a:lnTo>
                <a:lnTo>
                  <a:pt x="3891" y="2642"/>
                </a:lnTo>
                <a:lnTo>
                  <a:pt x="3838" y="2605"/>
                </a:lnTo>
                <a:lnTo>
                  <a:pt x="3792" y="2563"/>
                </a:lnTo>
                <a:lnTo>
                  <a:pt x="3750" y="2515"/>
                </a:lnTo>
                <a:lnTo>
                  <a:pt x="3709" y="2457"/>
                </a:lnTo>
                <a:lnTo>
                  <a:pt x="3678" y="2398"/>
                </a:lnTo>
                <a:lnTo>
                  <a:pt x="3656" y="2337"/>
                </a:lnTo>
                <a:lnTo>
                  <a:pt x="3643" y="2277"/>
                </a:lnTo>
                <a:lnTo>
                  <a:pt x="3642" y="2215"/>
                </a:lnTo>
                <a:lnTo>
                  <a:pt x="3649" y="2139"/>
                </a:lnTo>
                <a:lnTo>
                  <a:pt x="3665" y="2064"/>
                </a:lnTo>
                <a:lnTo>
                  <a:pt x="3691" y="1991"/>
                </a:lnTo>
                <a:lnTo>
                  <a:pt x="3724" y="1921"/>
                </a:lnTo>
                <a:lnTo>
                  <a:pt x="3753" y="1875"/>
                </a:lnTo>
                <a:lnTo>
                  <a:pt x="3786" y="1837"/>
                </a:lnTo>
                <a:lnTo>
                  <a:pt x="3825" y="1802"/>
                </a:lnTo>
                <a:lnTo>
                  <a:pt x="3871" y="1773"/>
                </a:lnTo>
                <a:lnTo>
                  <a:pt x="3920" y="1747"/>
                </a:lnTo>
                <a:lnTo>
                  <a:pt x="3975" y="1729"/>
                </a:lnTo>
                <a:lnTo>
                  <a:pt x="4045" y="1712"/>
                </a:lnTo>
                <a:lnTo>
                  <a:pt x="4120" y="1703"/>
                </a:lnTo>
                <a:lnTo>
                  <a:pt x="4199" y="1703"/>
                </a:lnTo>
                <a:lnTo>
                  <a:pt x="4279" y="1712"/>
                </a:lnTo>
                <a:lnTo>
                  <a:pt x="4366" y="1729"/>
                </a:lnTo>
                <a:lnTo>
                  <a:pt x="4466" y="1767"/>
                </a:lnTo>
                <a:lnTo>
                  <a:pt x="4466" y="653"/>
                </a:lnTo>
                <a:lnTo>
                  <a:pt x="3020" y="1127"/>
                </a:lnTo>
                <a:lnTo>
                  <a:pt x="1574" y="653"/>
                </a:lnTo>
                <a:close/>
                <a:moveTo>
                  <a:pt x="2086" y="0"/>
                </a:moveTo>
                <a:lnTo>
                  <a:pt x="3955" y="0"/>
                </a:lnTo>
                <a:lnTo>
                  <a:pt x="4030" y="4"/>
                </a:lnTo>
                <a:lnTo>
                  <a:pt x="4102" y="15"/>
                </a:lnTo>
                <a:lnTo>
                  <a:pt x="4169" y="33"/>
                </a:lnTo>
                <a:lnTo>
                  <a:pt x="4234" y="57"/>
                </a:lnTo>
                <a:lnTo>
                  <a:pt x="4294" y="90"/>
                </a:lnTo>
                <a:lnTo>
                  <a:pt x="4362" y="134"/>
                </a:lnTo>
                <a:lnTo>
                  <a:pt x="4421" y="180"/>
                </a:lnTo>
                <a:lnTo>
                  <a:pt x="4468" y="224"/>
                </a:lnTo>
                <a:lnTo>
                  <a:pt x="4505" y="270"/>
                </a:lnTo>
                <a:lnTo>
                  <a:pt x="4556" y="359"/>
                </a:lnTo>
                <a:lnTo>
                  <a:pt x="5940" y="2266"/>
                </a:lnTo>
                <a:lnTo>
                  <a:pt x="5977" y="2323"/>
                </a:lnTo>
                <a:lnTo>
                  <a:pt x="6004" y="2383"/>
                </a:lnTo>
                <a:lnTo>
                  <a:pt x="6026" y="2444"/>
                </a:lnTo>
                <a:lnTo>
                  <a:pt x="6037" y="2508"/>
                </a:lnTo>
                <a:lnTo>
                  <a:pt x="6043" y="2574"/>
                </a:lnTo>
                <a:lnTo>
                  <a:pt x="6037" y="2644"/>
                </a:lnTo>
                <a:lnTo>
                  <a:pt x="6024" y="2711"/>
                </a:lnTo>
                <a:lnTo>
                  <a:pt x="6002" y="2777"/>
                </a:lnTo>
                <a:lnTo>
                  <a:pt x="5971" y="2838"/>
                </a:lnTo>
                <a:lnTo>
                  <a:pt x="5931" y="2897"/>
                </a:lnTo>
                <a:lnTo>
                  <a:pt x="5881" y="2952"/>
                </a:lnTo>
                <a:lnTo>
                  <a:pt x="5826" y="2999"/>
                </a:lnTo>
                <a:lnTo>
                  <a:pt x="5769" y="3040"/>
                </a:lnTo>
                <a:lnTo>
                  <a:pt x="5707" y="3071"/>
                </a:lnTo>
                <a:lnTo>
                  <a:pt x="5643" y="3093"/>
                </a:lnTo>
                <a:lnTo>
                  <a:pt x="5575" y="3107"/>
                </a:lnTo>
                <a:lnTo>
                  <a:pt x="5504" y="3111"/>
                </a:lnTo>
                <a:lnTo>
                  <a:pt x="5436" y="3107"/>
                </a:lnTo>
                <a:lnTo>
                  <a:pt x="5368" y="3095"/>
                </a:lnTo>
                <a:lnTo>
                  <a:pt x="5298" y="3073"/>
                </a:lnTo>
                <a:lnTo>
                  <a:pt x="4466" y="2829"/>
                </a:lnTo>
                <a:lnTo>
                  <a:pt x="4466" y="3661"/>
                </a:lnTo>
                <a:lnTo>
                  <a:pt x="1574" y="3661"/>
                </a:lnTo>
                <a:lnTo>
                  <a:pt x="1574" y="2829"/>
                </a:lnTo>
                <a:lnTo>
                  <a:pt x="742" y="3073"/>
                </a:lnTo>
                <a:lnTo>
                  <a:pt x="674" y="3095"/>
                </a:lnTo>
                <a:lnTo>
                  <a:pt x="607" y="3107"/>
                </a:lnTo>
                <a:lnTo>
                  <a:pt x="537" y="3111"/>
                </a:lnTo>
                <a:lnTo>
                  <a:pt x="467" y="3107"/>
                </a:lnTo>
                <a:lnTo>
                  <a:pt x="400" y="3093"/>
                </a:lnTo>
                <a:lnTo>
                  <a:pt x="334" y="3071"/>
                </a:lnTo>
                <a:lnTo>
                  <a:pt x="273" y="3040"/>
                </a:lnTo>
                <a:lnTo>
                  <a:pt x="214" y="2999"/>
                </a:lnTo>
                <a:lnTo>
                  <a:pt x="159" y="2952"/>
                </a:lnTo>
                <a:lnTo>
                  <a:pt x="112" y="2897"/>
                </a:lnTo>
                <a:lnTo>
                  <a:pt x="71" y="2838"/>
                </a:lnTo>
                <a:lnTo>
                  <a:pt x="40" y="2777"/>
                </a:lnTo>
                <a:lnTo>
                  <a:pt x="18" y="2711"/>
                </a:lnTo>
                <a:lnTo>
                  <a:pt x="4" y="2644"/>
                </a:lnTo>
                <a:lnTo>
                  <a:pt x="0" y="2574"/>
                </a:lnTo>
                <a:lnTo>
                  <a:pt x="4" y="2508"/>
                </a:lnTo>
                <a:lnTo>
                  <a:pt x="16" y="2444"/>
                </a:lnTo>
                <a:lnTo>
                  <a:pt x="37" y="2383"/>
                </a:lnTo>
                <a:lnTo>
                  <a:pt x="66" y="2323"/>
                </a:lnTo>
                <a:lnTo>
                  <a:pt x="103" y="2266"/>
                </a:lnTo>
                <a:lnTo>
                  <a:pt x="1485" y="359"/>
                </a:lnTo>
                <a:lnTo>
                  <a:pt x="1497" y="330"/>
                </a:lnTo>
                <a:lnTo>
                  <a:pt x="1516" y="295"/>
                </a:lnTo>
                <a:lnTo>
                  <a:pt x="1543" y="257"/>
                </a:lnTo>
                <a:lnTo>
                  <a:pt x="1565" y="229"/>
                </a:lnTo>
                <a:lnTo>
                  <a:pt x="1596" y="200"/>
                </a:lnTo>
                <a:lnTo>
                  <a:pt x="1635" y="167"/>
                </a:lnTo>
                <a:lnTo>
                  <a:pt x="1684" y="134"/>
                </a:lnTo>
                <a:lnTo>
                  <a:pt x="1741" y="95"/>
                </a:lnTo>
                <a:lnTo>
                  <a:pt x="1803" y="61"/>
                </a:lnTo>
                <a:lnTo>
                  <a:pt x="1869" y="35"/>
                </a:lnTo>
                <a:lnTo>
                  <a:pt x="1939" y="15"/>
                </a:lnTo>
                <a:lnTo>
                  <a:pt x="2011" y="4"/>
                </a:lnTo>
                <a:lnTo>
                  <a:pt x="20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41"/>
          <p:cNvSpPr>
            <a:spLocks/>
          </p:cNvSpPr>
          <p:nvPr/>
        </p:nvSpPr>
        <p:spPr bwMode="auto">
          <a:xfrm>
            <a:off x="4646341" y="3094706"/>
            <a:ext cx="137503" cy="139562"/>
          </a:xfrm>
          <a:custGeom>
            <a:avLst/>
            <a:gdLst>
              <a:gd name="T0" fmla="*/ 1038 w 1883"/>
              <a:gd name="T1" fmla="*/ 4 h 1881"/>
              <a:gd name="T2" fmla="*/ 1219 w 1883"/>
              <a:gd name="T3" fmla="*/ 38 h 1881"/>
              <a:gd name="T4" fmla="*/ 1384 w 1883"/>
              <a:gd name="T5" fmla="*/ 106 h 1881"/>
              <a:gd name="T6" fmla="*/ 1536 w 1883"/>
              <a:gd name="T7" fmla="*/ 211 h 1881"/>
              <a:gd name="T8" fmla="*/ 1672 w 1883"/>
              <a:gd name="T9" fmla="*/ 345 h 1881"/>
              <a:gd name="T10" fmla="*/ 1775 w 1883"/>
              <a:gd name="T11" fmla="*/ 497 h 1881"/>
              <a:gd name="T12" fmla="*/ 1844 w 1883"/>
              <a:gd name="T13" fmla="*/ 664 h 1881"/>
              <a:gd name="T14" fmla="*/ 1879 w 1883"/>
              <a:gd name="T15" fmla="*/ 845 h 1881"/>
              <a:gd name="T16" fmla="*/ 1879 w 1883"/>
              <a:gd name="T17" fmla="*/ 1036 h 1881"/>
              <a:gd name="T18" fmla="*/ 1844 w 1883"/>
              <a:gd name="T19" fmla="*/ 1217 h 1881"/>
              <a:gd name="T20" fmla="*/ 1775 w 1883"/>
              <a:gd name="T21" fmla="*/ 1384 h 1881"/>
              <a:gd name="T22" fmla="*/ 1672 w 1883"/>
              <a:gd name="T23" fmla="*/ 1536 h 1881"/>
              <a:gd name="T24" fmla="*/ 1536 w 1883"/>
              <a:gd name="T25" fmla="*/ 1670 h 1881"/>
              <a:gd name="T26" fmla="*/ 1384 w 1883"/>
              <a:gd name="T27" fmla="*/ 1775 h 1881"/>
              <a:gd name="T28" fmla="*/ 1219 w 1883"/>
              <a:gd name="T29" fmla="*/ 1842 h 1881"/>
              <a:gd name="T30" fmla="*/ 1038 w 1883"/>
              <a:gd name="T31" fmla="*/ 1877 h 1881"/>
              <a:gd name="T32" fmla="*/ 845 w 1883"/>
              <a:gd name="T33" fmla="*/ 1877 h 1881"/>
              <a:gd name="T34" fmla="*/ 666 w 1883"/>
              <a:gd name="T35" fmla="*/ 1842 h 1881"/>
              <a:gd name="T36" fmla="*/ 499 w 1883"/>
              <a:gd name="T37" fmla="*/ 1775 h 1881"/>
              <a:gd name="T38" fmla="*/ 347 w 1883"/>
              <a:gd name="T39" fmla="*/ 1670 h 1881"/>
              <a:gd name="T40" fmla="*/ 211 w 1883"/>
              <a:gd name="T41" fmla="*/ 1536 h 1881"/>
              <a:gd name="T42" fmla="*/ 109 w 1883"/>
              <a:gd name="T43" fmla="*/ 1384 h 1881"/>
              <a:gd name="T44" fmla="*/ 41 w 1883"/>
              <a:gd name="T45" fmla="*/ 1217 h 1881"/>
              <a:gd name="T46" fmla="*/ 6 w 1883"/>
              <a:gd name="T47" fmla="*/ 1036 h 1881"/>
              <a:gd name="T48" fmla="*/ 6 w 1883"/>
              <a:gd name="T49" fmla="*/ 845 h 1881"/>
              <a:gd name="T50" fmla="*/ 41 w 1883"/>
              <a:gd name="T51" fmla="*/ 664 h 1881"/>
              <a:gd name="T52" fmla="*/ 109 w 1883"/>
              <a:gd name="T53" fmla="*/ 497 h 1881"/>
              <a:gd name="T54" fmla="*/ 211 w 1883"/>
              <a:gd name="T55" fmla="*/ 345 h 1881"/>
              <a:gd name="T56" fmla="*/ 347 w 1883"/>
              <a:gd name="T57" fmla="*/ 211 h 1881"/>
              <a:gd name="T58" fmla="*/ 499 w 1883"/>
              <a:gd name="T59" fmla="*/ 106 h 1881"/>
              <a:gd name="T60" fmla="*/ 666 w 1883"/>
              <a:gd name="T61" fmla="*/ 38 h 1881"/>
              <a:gd name="T62" fmla="*/ 845 w 1883"/>
              <a:gd name="T63" fmla="*/ 4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3" h="1881">
                <a:moveTo>
                  <a:pt x="942" y="0"/>
                </a:moveTo>
                <a:lnTo>
                  <a:pt x="1038" y="4"/>
                </a:lnTo>
                <a:lnTo>
                  <a:pt x="1129" y="16"/>
                </a:lnTo>
                <a:lnTo>
                  <a:pt x="1219" y="38"/>
                </a:lnTo>
                <a:lnTo>
                  <a:pt x="1304" y="68"/>
                </a:lnTo>
                <a:lnTo>
                  <a:pt x="1384" y="106"/>
                </a:lnTo>
                <a:lnTo>
                  <a:pt x="1463" y="154"/>
                </a:lnTo>
                <a:lnTo>
                  <a:pt x="1536" y="211"/>
                </a:lnTo>
                <a:lnTo>
                  <a:pt x="1608" y="275"/>
                </a:lnTo>
                <a:lnTo>
                  <a:pt x="1672" y="345"/>
                </a:lnTo>
                <a:lnTo>
                  <a:pt x="1729" y="420"/>
                </a:lnTo>
                <a:lnTo>
                  <a:pt x="1775" y="497"/>
                </a:lnTo>
                <a:lnTo>
                  <a:pt x="1815" y="579"/>
                </a:lnTo>
                <a:lnTo>
                  <a:pt x="1844" y="664"/>
                </a:lnTo>
                <a:lnTo>
                  <a:pt x="1866" y="752"/>
                </a:lnTo>
                <a:lnTo>
                  <a:pt x="1879" y="845"/>
                </a:lnTo>
                <a:lnTo>
                  <a:pt x="1883" y="940"/>
                </a:lnTo>
                <a:lnTo>
                  <a:pt x="1879" y="1036"/>
                </a:lnTo>
                <a:lnTo>
                  <a:pt x="1866" y="1127"/>
                </a:lnTo>
                <a:lnTo>
                  <a:pt x="1844" y="1217"/>
                </a:lnTo>
                <a:lnTo>
                  <a:pt x="1815" y="1302"/>
                </a:lnTo>
                <a:lnTo>
                  <a:pt x="1775" y="1384"/>
                </a:lnTo>
                <a:lnTo>
                  <a:pt x="1729" y="1461"/>
                </a:lnTo>
                <a:lnTo>
                  <a:pt x="1672" y="1536"/>
                </a:lnTo>
                <a:lnTo>
                  <a:pt x="1608" y="1606"/>
                </a:lnTo>
                <a:lnTo>
                  <a:pt x="1536" y="1670"/>
                </a:lnTo>
                <a:lnTo>
                  <a:pt x="1463" y="1727"/>
                </a:lnTo>
                <a:lnTo>
                  <a:pt x="1384" y="1775"/>
                </a:lnTo>
                <a:lnTo>
                  <a:pt x="1304" y="1813"/>
                </a:lnTo>
                <a:lnTo>
                  <a:pt x="1219" y="1842"/>
                </a:lnTo>
                <a:lnTo>
                  <a:pt x="1129" y="1864"/>
                </a:lnTo>
                <a:lnTo>
                  <a:pt x="1038" y="1877"/>
                </a:lnTo>
                <a:lnTo>
                  <a:pt x="942" y="1881"/>
                </a:lnTo>
                <a:lnTo>
                  <a:pt x="845" y="1877"/>
                </a:lnTo>
                <a:lnTo>
                  <a:pt x="754" y="1864"/>
                </a:lnTo>
                <a:lnTo>
                  <a:pt x="666" y="1842"/>
                </a:lnTo>
                <a:lnTo>
                  <a:pt x="580" y="1813"/>
                </a:lnTo>
                <a:lnTo>
                  <a:pt x="499" y="1775"/>
                </a:lnTo>
                <a:lnTo>
                  <a:pt x="422" y="1727"/>
                </a:lnTo>
                <a:lnTo>
                  <a:pt x="347" y="1670"/>
                </a:lnTo>
                <a:lnTo>
                  <a:pt x="277" y="1606"/>
                </a:lnTo>
                <a:lnTo>
                  <a:pt x="211" y="1536"/>
                </a:lnTo>
                <a:lnTo>
                  <a:pt x="156" y="1461"/>
                </a:lnTo>
                <a:lnTo>
                  <a:pt x="109" y="1384"/>
                </a:lnTo>
                <a:lnTo>
                  <a:pt x="70" y="1302"/>
                </a:lnTo>
                <a:lnTo>
                  <a:pt x="41" y="1217"/>
                </a:lnTo>
                <a:lnTo>
                  <a:pt x="19" y="1127"/>
                </a:lnTo>
                <a:lnTo>
                  <a:pt x="6" y="1036"/>
                </a:lnTo>
                <a:lnTo>
                  <a:pt x="0" y="940"/>
                </a:lnTo>
                <a:lnTo>
                  <a:pt x="6" y="845"/>
                </a:lnTo>
                <a:lnTo>
                  <a:pt x="19" y="752"/>
                </a:lnTo>
                <a:lnTo>
                  <a:pt x="41" y="664"/>
                </a:lnTo>
                <a:lnTo>
                  <a:pt x="70" y="579"/>
                </a:lnTo>
                <a:lnTo>
                  <a:pt x="109" y="497"/>
                </a:lnTo>
                <a:lnTo>
                  <a:pt x="156" y="420"/>
                </a:lnTo>
                <a:lnTo>
                  <a:pt x="211" y="345"/>
                </a:lnTo>
                <a:lnTo>
                  <a:pt x="277" y="275"/>
                </a:lnTo>
                <a:lnTo>
                  <a:pt x="347" y="211"/>
                </a:lnTo>
                <a:lnTo>
                  <a:pt x="422" y="154"/>
                </a:lnTo>
                <a:lnTo>
                  <a:pt x="499" y="106"/>
                </a:lnTo>
                <a:lnTo>
                  <a:pt x="580" y="68"/>
                </a:lnTo>
                <a:lnTo>
                  <a:pt x="666" y="38"/>
                </a:lnTo>
                <a:lnTo>
                  <a:pt x="754" y="16"/>
                </a:lnTo>
                <a:lnTo>
                  <a:pt x="845" y="4"/>
                </a:lnTo>
                <a:lnTo>
                  <a:pt x="9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46"/>
          <p:cNvSpPr>
            <a:spLocks noEditPoints="1"/>
          </p:cNvSpPr>
          <p:nvPr/>
        </p:nvSpPr>
        <p:spPr bwMode="auto">
          <a:xfrm>
            <a:off x="4413332" y="3874894"/>
            <a:ext cx="467323" cy="470488"/>
          </a:xfrm>
          <a:custGeom>
            <a:avLst/>
            <a:gdLst>
              <a:gd name="T0" fmla="*/ 2518 w 2997"/>
              <a:gd name="T1" fmla="*/ 2603 h 3187"/>
              <a:gd name="T2" fmla="*/ 2626 w 2997"/>
              <a:gd name="T3" fmla="*/ 2663 h 3187"/>
              <a:gd name="T4" fmla="*/ 2701 w 2997"/>
              <a:gd name="T5" fmla="*/ 2762 h 3187"/>
              <a:gd name="T6" fmla="*/ 2728 w 2997"/>
              <a:gd name="T7" fmla="*/ 2888 h 3187"/>
              <a:gd name="T8" fmla="*/ 2701 w 2997"/>
              <a:gd name="T9" fmla="*/ 3014 h 3187"/>
              <a:gd name="T10" fmla="*/ 2626 w 2997"/>
              <a:gd name="T11" fmla="*/ 3113 h 3187"/>
              <a:gd name="T12" fmla="*/ 2518 w 2997"/>
              <a:gd name="T13" fmla="*/ 3174 h 3187"/>
              <a:gd name="T14" fmla="*/ 2389 w 2997"/>
              <a:gd name="T15" fmla="*/ 3184 h 3187"/>
              <a:gd name="T16" fmla="*/ 2271 w 2997"/>
              <a:gd name="T17" fmla="*/ 3138 h 3187"/>
              <a:gd name="T18" fmla="*/ 2184 w 2997"/>
              <a:gd name="T19" fmla="*/ 3050 h 3187"/>
              <a:gd name="T20" fmla="*/ 2140 w 2997"/>
              <a:gd name="T21" fmla="*/ 2932 h 3187"/>
              <a:gd name="T22" fmla="*/ 2149 w 2997"/>
              <a:gd name="T23" fmla="*/ 2801 h 3187"/>
              <a:gd name="T24" fmla="*/ 2210 w 2997"/>
              <a:gd name="T25" fmla="*/ 2692 h 3187"/>
              <a:gd name="T26" fmla="*/ 2308 w 2997"/>
              <a:gd name="T27" fmla="*/ 2617 h 3187"/>
              <a:gd name="T28" fmla="*/ 2432 w 2997"/>
              <a:gd name="T29" fmla="*/ 2589 h 3187"/>
              <a:gd name="T30" fmla="*/ 1299 w 2997"/>
              <a:gd name="T31" fmla="*/ 2603 h 3187"/>
              <a:gd name="T32" fmla="*/ 1408 w 2997"/>
              <a:gd name="T33" fmla="*/ 2663 h 3187"/>
              <a:gd name="T34" fmla="*/ 1482 w 2997"/>
              <a:gd name="T35" fmla="*/ 2762 h 3187"/>
              <a:gd name="T36" fmla="*/ 1509 w 2997"/>
              <a:gd name="T37" fmla="*/ 2888 h 3187"/>
              <a:gd name="T38" fmla="*/ 1482 w 2997"/>
              <a:gd name="T39" fmla="*/ 3014 h 3187"/>
              <a:gd name="T40" fmla="*/ 1408 w 2997"/>
              <a:gd name="T41" fmla="*/ 3113 h 3187"/>
              <a:gd name="T42" fmla="*/ 1299 w 2997"/>
              <a:gd name="T43" fmla="*/ 3174 h 3187"/>
              <a:gd name="T44" fmla="*/ 1171 w 2997"/>
              <a:gd name="T45" fmla="*/ 3184 h 3187"/>
              <a:gd name="T46" fmla="*/ 1053 w 2997"/>
              <a:gd name="T47" fmla="*/ 3138 h 3187"/>
              <a:gd name="T48" fmla="*/ 966 w 2997"/>
              <a:gd name="T49" fmla="*/ 3050 h 3187"/>
              <a:gd name="T50" fmla="*/ 922 w 2997"/>
              <a:gd name="T51" fmla="*/ 2932 h 3187"/>
              <a:gd name="T52" fmla="*/ 931 w 2997"/>
              <a:gd name="T53" fmla="*/ 2801 h 3187"/>
              <a:gd name="T54" fmla="*/ 992 w 2997"/>
              <a:gd name="T55" fmla="*/ 2692 h 3187"/>
              <a:gd name="T56" fmla="*/ 1090 w 2997"/>
              <a:gd name="T57" fmla="*/ 2617 h 3187"/>
              <a:gd name="T58" fmla="*/ 1214 w 2997"/>
              <a:gd name="T59" fmla="*/ 2589 h 3187"/>
              <a:gd name="T60" fmla="*/ 2572 w 2997"/>
              <a:gd name="T61" fmla="*/ 700 h 3187"/>
              <a:gd name="T62" fmla="*/ 661 w 2997"/>
              <a:gd name="T63" fmla="*/ 595 h 3187"/>
              <a:gd name="T64" fmla="*/ 2765 w 2997"/>
              <a:gd name="T65" fmla="*/ 2442 h 3187"/>
              <a:gd name="T66" fmla="*/ 0 w 2997"/>
              <a:gd name="T67" fmla="*/ 816 h 3187"/>
              <a:gd name="T68" fmla="*/ 2294 w 2997"/>
              <a:gd name="T69" fmla="*/ 667 h 3187"/>
              <a:gd name="T70" fmla="*/ 2058 w 2997"/>
              <a:gd name="T71" fmla="*/ 343 h 3187"/>
              <a:gd name="T72" fmla="*/ 2333 w 2997"/>
              <a:gd name="T73" fmla="*/ 638 h 3187"/>
              <a:gd name="T74" fmla="*/ 2218 w 2997"/>
              <a:gd name="T75" fmla="*/ 86 h 3187"/>
              <a:gd name="T76" fmla="*/ 1601 w 2997"/>
              <a:gd name="T77" fmla="*/ 681 h 3187"/>
              <a:gd name="T78" fmla="*/ 1734 w 2997"/>
              <a:gd name="T79" fmla="*/ 700 h 3187"/>
              <a:gd name="T80" fmla="*/ 1801 w 2997"/>
              <a:gd name="T81" fmla="*/ 700 h 3187"/>
              <a:gd name="T82" fmla="*/ 1805 w 2997"/>
              <a:gd name="T83" fmla="*/ 530 h 3187"/>
              <a:gd name="T84" fmla="*/ 1852 w 2997"/>
              <a:gd name="T85" fmla="*/ 498 h 3187"/>
              <a:gd name="T86" fmla="*/ 2126 w 2997"/>
              <a:gd name="T87" fmla="*/ 700 h 3187"/>
              <a:gd name="T88" fmla="*/ 2191 w 2997"/>
              <a:gd name="T89" fmla="*/ 700 h 3187"/>
              <a:gd name="T90" fmla="*/ 2218 w 2997"/>
              <a:gd name="T91" fmla="*/ 86 h 3187"/>
              <a:gd name="T92" fmla="*/ 2652 w 2997"/>
              <a:gd name="T93" fmla="*/ 577 h 3187"/>
              <a:gd name="T94" fmla="*/ 2694 w 2997"/>
              <a:gd name="T95" fmla="*/ 2056 h 3187"/>
              <a:gd name="T96" fmla="*/ 1291 w 2997"/>
              <a:gd name="T97" fmla="*/ 70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97" h="3187">
                <a:moveTo>
                  <a:pt x="2432" y="2589"/>
                </a:moveTo>
                <a:lnTo>
                  <a:pt x="2476" y="2592"/>
                </a:lnTo>
                <a:lnTo>
                  <a:pt x="2518" y="2603"/>
                </a:lnTo>
                <a:lnTo>
                  <a:pt x="2557" y="2617"/>
                </a:lnTo>
                <a:lnTo>
                  <a:pt x="2593" y="2638"/>
                </a:lnTo>
                <a:lnTo>
                  <a:pt x="2626" y="2663"/>
                </a:lnTo>
                <a:lnTo>
                  <a:pt x="2656" y="2692"/>
                </a:lnTo>
                <a:lnTo>
                  <a:pt x="2681" y="2725"/>
                </a:lnTo>
                <a:lnTo>
                  <a:pt x="2701" y="2762"/>
                </a:lnTo>
                <a:lnTo>
                  <a:pt x="2715" y="2801"/>
                </a:lnTo>
                <a:lnTo>
                  <a:pt x="2725" y="2844"/>
                </a:lnTo>
                <a:lnTo>
                  <a:pt x="2728" y="2888"/>
                </a:lnTo>
                <a:lnTo>
                  <a:pt x="2725" y="2932"/>
                </a:lnTo>
                <a:lnTo>
                  <a:pt x="2715" y="2974"/>
                </a:lnTo>
                <a:lnTo>
                  <a:pt x="2701" y="3014"/>
                </a:lnTo>
                <a:lnTo>
                  <a:pt x="2681" y="3050"/>
                </a:lnTo>
                <a:lnTo>
                  <a:pt x="2656" y="3083"/>
                </a:lnTo>
                <a:lnTo>
                  <a:pt x="2626" y="3113"/>
                </a:lnTo>
                <a:lnTo>
                  <a:pt x="2593" y="3138"/>
                </a:lnTo>
                <a:lnTo>
                  <a:pt x="2557" y="3159"/>
                </a:lnTo>
                <a:lnTo>
                  <a:pt x="2518" y="3174"/>
                </a:lnTo>
                <a:lnTo>
                  <a:pt x="2476" y="3184"/>
                </a:lnTo>
                <a:lnTo>
                  <a:pt x="2432" y="3187"/>
                </a:lnTo>
                <a:lnTo>
                  <a:pt x="2389" y="3184"/>
                </a:lnTo>
                <a:lnTo>
                  <a:pt x="2347" y="3174"/>
                </a:lnTo>
                <a:lnTo>
                  <a:pt x="2308" y="3159"/>
                </a:lnTo>
                <a:lnTo>
                  <a:pt x="2271" y="3138"/>
                </a:lnTo>
                <a:lnTo>
                  <a:pt x="2239" y="3113"/>
                </a:lnTo>
                <a:lnTo>
                  <a:pt x="2210" y="3083"/>
                </a:lnTo>
                <a:lnTo>
                  <a:pt x="2184" y="3050"/>
                </a:lnTo>
                <a:lnTo>
                  <a:pt x="2165" y="3014"/>
                </a:lnTo>
                <a:lnTo>
                  <a:pt x="2149" y="2974"/>
                </a:lnTo>
                <a:lnTo>
                  <a:pt x="2140" y="2932"/>
                </a:lnTo>
                <a:lnTo>
                  <a:pt x="2137" y="2888"/>
                </a:lnTo>
                <a:lnTo>
                  <a:pt x="2140" y="2844"/>
                </a:lnTo>
                <a:lnTo>
                  <a:pt x="2149" y="2801"/>
                </a:lnTo>
                <a:lnTo>
                  <a:pt x="2165" y="2762"/>
                </a:lnTo>
                <a:lnTo>
                  <a:pt x="2184" y="2725"/>
                </a:lnTo>
                <a:lnTo>
                  <a:pt x="2210" y="2692"/>
                </a:lnTo>
                <a:lnTo>
                  <a:pt x="2239" y="2663"/>
                </a:lnTo>
                <a:lnTo>
                  <a:pt x="2271" y="2638"/>
                </a:lnTo>
                <a:lnTo>
                  <a:pt x="2308" y="2617"/>
                </a:lnTo>
                <a:lnTo>
                  <a:pt x="2347" y="2603"/>
                </a:lnTo>
                <a:lnTo>
                  <a:pt x="2389" y="2592"/>
                </a:lnTo>
                <a:lnTo>
                  <a:pt x="2432" y="2589"/>
                </a:lnTo>
                <a:close/>
                <a:moveTo>
                  <a:pt x="1214" y="2589"/>
                </a:moveTo>
                <a:lnTo>
                  <a:pt x="1258" y="2592"/>
                </a:lnTo>
                <a:lnTo>
                  <a:pt x="1299" y="2603"/>
                </a:lnTo>
                <a:lnTo>
                  <a:pt x="1339" y="2617"/>
                </a:lnTo>
                <a:lnTo>
                  <a:pt x="1375" y="2638"/>
                </a:lnTo>
                <a:lnTo>
                  <a:pt x="1408" y="2663"/>
                </a:lnTo>
                <a:lnTo>
                  <a:pt x="1438" y="2692"/>
                </a:lnTo>
                <a:lnTo>
                  <a:pt x="1462" y="2725"/>
                </a:lnTo>
                <a:lnTo>
                  <a:pt x="1482" y="2762"/>
                </a:lnTo>
                <a:lnTo>
                  <a:pt x="1497" y="2801"/>
                </a:lnTo>
                <a:lnTo>
                  <a:pt x="1506" y="2844"/>
                </a:lnTo>
                <a:lnTo>
                  <a:pt x="1509" y="2888"/>
                </a:lnTo>
                <a:lnTo>
                  <a:pt x="1506" y="2932"/>
                </a:lnTo>
                <a:lnTo>
                  <a:pt x="1497" y="2974"/>
                </a:lnTo>
                <a:lnTo>
                  <a:pt x="1482" y="3014"/>
                </a:lnTo>
                <a:lnTo>
                  <a:pt x="1462" y="3050"/>
                </a:lnTo>
                <a:lnTo>
                  <a:pt x="1438" y="3083"/>
                </a:lnTo>
                <a:lnTo>
                  <a:pt x="1408" y="3113"/>
                </a:lnTo>
                <a:lnTo>
                  <a:pt x="1375" y="3138"/>
                </a:lnTo>
                <a:lnTo>
                  <a:pt x="1339" y="3159"/>
                </a:lnTo>
                <a:lnTo>
                  <a:pt x="1299" y="3174"/>
                </a:lnTo>
                <a:lnTo>
                  <a:pt x="1258" y="3184"/>
                </a:lnTo>
                <a:lnTo>
                  <a:pt x="1214" y="3187"/>
                </a:lnTo>
                <a:lnTo>
                  <a:pt x="1171" y="3184"/>
                </a:lnTo>
                <a:lnTo>
                  <a:pt x="1129" y="3174"/>
                </a:lnTo>
                <a:lnTo>
                  <a:pt x="1090" y="3159"/>
                </a:lnTo>
                <a:lnTo>
                  <a:pt x="1053" y="3138"/>
                </a:lnTo>
                <a:lnTo>
                  <a:pt x="1020" y="3113"/>
                </a:lnTo>
                <a:lnTo>
                  <a:pt x="992" y="3083"/>
                </a:lnTo>
                <a:lnTo>
                  <a:pt x="966" y="3050"/>
                </a:lnTo>
                <a:lnTo>
                  <a:pt x="946" y="3014"/>
                </a:lnTo>
                <a:lnTo>
                  <a:pt x="931" y="2974"/>
                </a:lnTo>
                <a:lnTo>
                  <a:pt x="922" y="2932"/>
                </a:lnTo>
                <a:lnTo>
                  <a:pt x="919" y="2888"/>
                </a:lnTo>
                <a:lnTo>
                  <a:pt x="922" y="2844"/>
                </a:lnTo>
                <a:lnTo>
                  <a:pt x="931" y="2801"/>
                </a:lnTo>
                <a:lnTo>
                  <a:pt x="946" y="2762"/>
                </a:lnTo>
                <a:lnTo>
                  <a:pt x="966" y="2725"/>
                </a:lnTo>
                <a:lnTo>
                  <a:pt x="992" y="2692"/>
                </a:lnTo>
                <a:lnTo>
                  <a:pt x="1020" y="2663"/>
                </a:lnTo>
                <a:lnTo>
                  <a:pt x="1053" y="2638"/>
                </a:lnTo>
                <a:lnTo>
                  <a:pt x="1090" y="2617"/>
                </a:lnTo>
                <a:lnTo>
                  <a:pt x="1129" y="2603"/>
                </a:lnTo>
                <a:lnTo>
                  <a:pt x="1171" y="2592"/>
                </a:lnTo>
                <a:lnTo>
                  <a:pt x="1214" y="2589"/>
                </a:lnTo>
                <a:close/>
                <a:moveTo>
                  <a:pt x="2583" y="625"/>
                </a:moveTo>
                <a:lnTo>
                  <a:pt x="2483" y="700"/>
                </a:lnTo>
                <a:lnTo>
                  <a:pt x="2572" y="700"/>
                </a:lnTo>
                <a:lnTo>
                  <a:pt x="2583" y="625"/>
                </a:lnTo>
                <a:close/>
                <a:moveTo>
                  <a:pt x="0" y="595"/>
                </a:moveTo>
                <a:lnTo>
                  <a:pt x="661" y="595"/>
                </a:lnTo>
                <a:lnTo>
                  <a:pt x="1015" y="2222"/>
                </a:lnTo>
                <a:lnTo>
                  <a:pt x="2765" y="2222"/>
                </a:lnTo>
                <a:lnTo>
                  <a:pt x="2765" y="2442"/>
                </a:lnTo>
                <a:lnTo>
                  <a:pt x="840" y="2442"/>
                </a:lnTo>
                <a:lnTo>
                  <a:pt x="486" y="816"/>
                </a:lnTo>
                <a:lnTo>
                  <a:pt x="0" y="816"/>
                </a:lnTo>
                <a:lnTo>
                  <a:pt x="0" y="595"/>
                </a:lnTo>
                <a:close/>
                <a:moveTo>
                  <a:pt x="2058" y="343"/>
                </a:moveTo>
                <a:lnTo>
                  <a:pt x="2294" y="667"/>
                </a:lnTo>
                <a:lnTo>
                  <a:pt x="2251" y="699"/>
                </a:lnTo>
                <a:lnTo>
                  <a:pt x="2015" y="375"/>
                </a:lnTo>
                <a:lnTo>
                  <a:pt x="2058" y="343"/>
                </a:lnTo>
                <a:close/>
                <a:moveTo>
                  <a:pt x="2140" y="281"/>
                </a:moveTo>
                <a:lnTo>
                  <a:pt x="2376" y="605"/>
                </a:lnTo>
                <a:lnTo>
                  <a:pt x="2333" y="638"/>
                </a:lnTo>
                <a:lnTo>
                  <a:pt x="2097" y="313"/>
                </a:lnTo>
                <a:lnTo>
                  <a:pt x="2140" y="281"/>
                </a:lnTo>
                <a:close/>
                <a:moveTo>
                  <a:pt x="2218" y="86"/>
                </a:moveTo>
                <a:lnTo>
                  <a:pt x="1394" y="700"/>
                </a:lnTo>
                <a:lnTo>
                  <a:pt x="1614" y="700"/>
                </a:lnTo>
                <a:lnTo>
                  <a:pt x="1601" y="681"/>
                </a:lnTo>
                <a:lnTo>
                  <a:pt x="1644" y="649"/>
                </a:lnTo>
                <a:lnTo>
                  <a:pt x="1681" y="700"/>
                </a:lnTo>
                <a:lnTo>
                  <a:pt x="1734" y="700"/>
                </a:lnTo>
                <a:lnTo>
                  <a:pt x="1679" y="623"/>
                </a:lnTo>
                <a:lnTo>
                  <a:pt x="1722" y="592"/>
                </a:lnTo>
                <a:lnTo>
                  <a:pt x="1801" y="700"/>
                </a:lnTo>
                <a:lnTo>
                  <a:pt x="1861" y="700"/>
                </a:lnTo>
                <a:lnTo>
                  <a:pt x="1762" y="562"/>
                </a:lnTo>
                <a:lnTo>
                  <a:pt x="1805" y="530"/>
                </a:lnTo>
                <a:lnTo>
                  <a:pt x="1928" y="700"/>
                </a:lnTo>
                <a:lnTo>
                  <a:pt x="1999" y="700"/>
                </a:lnTo>
                <a:lnTo>
                  <a:pt x="1852" y="498"/>
                </a:lnTo>
                <a:lnTo>
                  <a:pt x="1895" y="466"/>
                </a:lnTo>
                <a:lnTo>
                  <a:pt x="2064" y="700"/>
                </a:lnTo>
                <a:lnTo>
                  <a:pt x="2126" y="700"/>
                </a:lnTo>
                <a:lnTo>
                  <a:pt x="1934" y="437"/>
                </a:lnTo>
                <a:lnTo>
                  <a:pt x="1977" y="404"/>
                </a:lnTo>
                <a:lnTo>
                  <a:pt x="2191" y="700"/>
                </a:lnTo>
                <a:lnTo>
                  <a:pt x="2380" y="700"/>
                </a:lnTo>
                <a:lnTo>
                  <a:pt x="2565" y="562"/>
                </a:lnTo>
                <a:lnTo>
                  <a:pt x="2218" y="86"/>
                </a:lnTo>
                <a:close/>
                <a:moveTo>
                  <a:pt x="2231" y="0"/>
                </a:moveTo>
                <a:lnTo>
                  <a:pt x="2231" y="0"/>
                </a:lnTo>
                <a:lnTo>
                  <a:pt x="2652" y="577"/>
                </a:lnTo>
                <a:lnTo>
                  <a:pt x="2633" y="700"/>
                </a:lnTo>
                <a:lnTo>
                  <a:pt x="2997" y="700"/>
                </a:lnTo>
                <a:lnTo>
                  <a:pt x="2694" y="2056"/>
                </a:lnTo>
                <a:lnTo>
                  <a:pt x="1126" y="2056"/>
                </a:lnTo>
                <a:lnTo>
                  <a:pt x="866" y="700"/>
                </a:lnTo>
                <a:lnTo>
                  <a:pt x="1291" y="700"/>
                </a:lnTo>
                <a:lnTo>
                  <a:pt x="22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6096945" y="5447721"/>
            <a:ext cx="14180" cy="14728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/>
          <p:cNvSpPr>
            <a:spLocks noChangeArrowheads="1"/>
          </p:cNvSpPr>
          <p:nvPr/>
        </p:nvSpPr>
        <p:spPr bwMode="auto">
          <a:xfrm>
            <a:off x="6096945" y="5470453"/>
            <a:ext cx="14180" cy="58272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57"/>
          <p:cNvSpPr>
            <a:spLocks noEditPoints="1"/>
          </p:cNvSpPr>
          <p:nvPr/>
        </p:nvSpPr>
        <p:spPr bwMode="auto">
          <a:xfrm>
            <a:off x="6179190" y="5468853"/>
            <a:ext cx="53570" cy="60833"/>
          </a:xfrm>
          <a:custGeom>
            <a:avLst/>
            <a:gdLst>
              <a:gd name="T0" fmla="*/ 236 w 510"/>
              <a:gd name="T1" fmla="*/ 111 h 569"/>
              <a:gd name="T2" fmla="*/ 197 w 510"/>
              <a:gd name="T3" fmla="*/ 128 h 569"/>
              <a:gd name="T4" fmla="*/ 167 w 510"/>
              <a:gd name="T5" fmla="*/ 162 h 569"/>
              <a:gd name="T6" fmla="*/ 153 w 510"/>
              <a:gd name="T7" fmla="*/ 209 h 569"/>
              <a:gd name="T8" fmla="*/ 367 w 510"/>
              <a:gd name="T9" fmla="*/ 237 h 569"/>
              <a:gd name="T10" fmla="*/ 358 w 510"/>
              <a:gd name="T11" fmla="*/ 183 h 569"/>
              <a:gd name="T12" fmla="*/ 335 w 510"/>
              <a:gd name="T13" fmla="*/ 142 h 569"/>
              <a:gd name="T14" fmla="*/ 300 w 510"/>
              <a:gd name="T15" fmla="*/ 118 h 569"/>
              <a:gd name="T16" fmla="*/ 259 w 510"/>
              <a:gd name="T17" fmla="*/ 110 h 569"/>
              <a:gd name="T18" fmla="*/ 289 w 510"/>
              <a:gd name="T19" fmla="*/ 2 h 569"/>
              <a:gd name="T20" fmla="*/ 359 w 510"/>
              <a:gd name="T21" fmla="*/ 20 h 569"/>
              <a:gd name="T22" fmla="*/ 418 w 510"/>
              <a:gd name="T23" fmla="*/ 56 h 569"/>
              <a:gd name="T24" fmla="*/ 461 w 510"/>
              <a:gd name="T25" fmla="*/ 105 h 569"/>
              <a:gd name="T26" fmla="*/ 489 w 510"/>
              <a:gd name="T27" fmla="*/ 165 h 569"/>
              <a:gd name="T28" fmla="*/ 505 w 510"/>
              <a:gd name="T29" fmla="*/ 239 h 569"/>
              <a:gd name="T30" fmla="*/ 510 w 510"/>
              <a:gd name="T31" fmla="*/ 329 h 569"/>
              <a:gd name="T32" fmla="*/ 151 w 510"/>
              <a:gd name="T33" fmla="*/ 357 h 569"/>
              <a:gd name="T34" fmla="*/ 169 w 510"/>
              <a:gd name="T35" fmla="*/ 408 h 569"/>
              <a:gd name="T36" fmla="*/ 201 w 510"/>
              <a:gd name="T37" fmla="*/ 443 h 569"/>
              <a:gd name="T38" fmla="*/ 243 w 510"/>
              <a:gd name="T39" fmla="*/ 460 h 569"/>
              <a:gd name="T40" fmla="*/ 288 w 510"/>
              <a:gd name="T41" fmla="*/ 459 h 569"/>
              <a:gd name="T42" fmla="*/ 323 w 510"/>
              <a:gd name="T43" fmla="*/ 443 h 569"/>
              <a:gd name="T44" fmla="*/ 350 w 510"/>
              <a:gd name="T45" fmla="*/ 409 h 569"/>
              <a:gd name="T46" fmla="*/ 502 w 510"/>
              <a:gd name="T47" fmla="*/ 408 h 569"/>
              <a:gd name="T48" fmla="*/ 466 w 510"/>
              <a:gd name="T49" fmla="*/ 477 h 569"/>
              <a:gd name="T50" fmla="*/ 415 w 510"/>
              <a:gd name="T51" fmla="*/ 528 h 569"/>
              <a:gd name="T52" fmla="*/ 347 w 510"/>
              <a:gd name="T53" fmla="*/ 559 h 569"/>
              <a:gd name="T54" fmla="*/ 265 w 510"/>
              <a:gd name="T55" fmla="*/ 569 h 569"/>
              <a:gd name="T56" fmla="*/ 189 w 510"/>
              <a:gd name="T57" fmla="*/ 562 h 569"/>
              <a:gd name="T58" fmla="*/ 126 w 510"/>
              <a:gd name="T59" fmla="*/ 539 h 569"/>
              <a:gd name="T60" fmla="*/ 76 w 510"/>
              <a:gd name="T61" fmla="*/ 501 h 569"/>
              <a:gd name="T62" fmla="*/ 35 w 510"/>
              <a:gd name="T63" fmla="*/ 445 h 569"/>
              <a:gd name="T64" fmla="*/ 9 w 510"/>
              <a:gd name="T65" fmla="*/ 373 h 569"/>
              <a:gd name="T66" fmla="*/ 0 w 510"/>
              <a:gd name="T67" fmla="*/ 288 h 569"/>
              <a:gd name="T68" fmla="*/ 8 w 510"/>
              <a:gd name="T69" fmla="*/ 205 h 569"/>
              <a:gd name="T70" fmla="*/ 31 w 510"/>
              <a:gd name="T71" fmla="*/ 134 h 569"/>
              <a:gd name="T72" fmla="*/ 71 w 510"/>
              <a:gd name="T73" fmla="*/ 77 h 569"/>
              <a:gd name="T74" fmla="*/ 123 w 510"/>
              <a:gd name="T75" fmla="*/ 34 h 569"/>
              <a:gd name="T76" fmla="*/ 182 w 510"/>
              <a:gd name="T77" fmla="*/ 8 h 569"/>
              <a:gd name="T78" fmla="*/ 250 w 510"/>
              <a:gd name="T79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0" h="569">
                <a:moveTo>
                  <a:pt x="259" y="110"/>
                </a:moveTo>
                <a:lnTo>
                  <a:pt x="236" y="111"/>
                </a:lnTo>
                <a:lnTo>
                  <a:pt x="216" y="118"/>
                </a:lnTo>
                <a:lnTo>
                  <a:pt x="197" y="128"/>
                </a:lnTo>
                <a:lnTo>
                  <a:pt x="181" y="144"/>
                </a:lnTo>
                <a:lnTo>
                  <a:pt x="167" y="162"/>
                </a:lnTo>
                <a:lnTo>
                  <a:pt x="158" y="184"/>
                </a:lnTo>
                <a:lnTo>
                  <a:pt x="153" y="209"/>
                </a:lnTo>
                <a:lnTo>
                  <a:pt x="150" y="237"/>
                </a:lnTo>
                <a:lnTo>
                  <a:pt x="367" y="237"/>
                </a:lnTo>
                <a:lnTo>
                  <a:pt x="364" y="209"/>
                </a:lnTo>
                <a:lnTo>
                  <a:pt x="358" y="183"/>
                </a:lnTo>
                <a:lnTo>
                  <a:pt x="347" y="160"/>
                </a:lnTo>
                <a:lnTo>
                  <a:pt x="335" y="142"/>
                </a:lnTo>
                <a:lnTo>
                  <a:pt x="318" y="127"/>
                </a:lnTo>
                <a:lnTo>
                  <a:pt x="300" y="118"/>
                </a:lnTo>
                <a:lnTo>
                  <a:pt x="281" y="111"/>
                </a:lnTo>
                <a:lnTo>
                  <a:pt x="259" y="110"/>
                </a:lnTo>
                <a:close/>
                <a:moveTo>
                  <a:pt x="250" y="0"/>
                </a:moveTo>
                <a:lnTo>
                  <a:pt x="289" y="2"/>
                </a:lnTo>
                <a:lnTo>
                  <a:pt x="326" y="9"/>
                </a:lnTo>
                <a:lnTo>
                  <a:pt x="359" y="20"/>
                </a:lnTo>
                <a:lnTo>
                  <a:pt x="390" y="36"/>
                </a:lnTo>
                <a:lnTo>
                  <a:pt x="418" y="56"/>
                </a:lnTo>
                <a:lnTo>
                  <a:pt x="442" y="81"/>
                </a:lnTo>
                <a:lnTo>
                  <a:pt x="461" y="105"/>
                </a:lnTo>
                <a:lnTo>
                  <a:pt x="477" y="134"/>
                </a:lnTo>
                <a:lnTo>
                  <a:pt x="489" y="165"/>
                </a:lnTo>
                <a:lnTo>
                  <a:pt x="498" y="200"/>
                </a:lnTo>
                <a:lnTo>
                  <a:pt x="505" y="239"/>
                </a:lnTo>
                <a:lnTo>
                  <a:pt x="509" y="282"/>
                </a:lnTo>
                <a:lnTo>
                  <a:pt x="510" y="329"/>
                </a:lnTo>
                <a:lnTo>
                  <a:pt x="148" y="329"/>
                </a:lnTo>
                <a:lnTo>
                  <a:pt x="151" y="357"/>
                </a:lnTo>
                <a:lnTo>
                  <a:pt x="158" y="383"/>
                </a:lnTo>
                <a:lnTo>
                  <a:pt x="169" y="408"/>
                </a:lnTo>
                <a:lnTo>
                  <a:pt x="183" y="427"/>
                </a:lnTo>
                <a:lnTo>
                  <a:pt x="201" y="443"/>
                </a:lnTo>
                <a:lnTo>
                  <a:pt x="220" y="453"/>
                </a:lnTo>
                <a:lnTo>
                  <a:pt x="243" y="460"/>
                </a:lnTo>
                <a:lnTo>
                  <a:pt x="267" y="461"/>
                </a:lnTo>
                <a:lnTo>
                  <a:pt x="288" y="459"/>
                </a:lnTo>
                <a:lnTo>
                  <a:pt x="307" y="453"/>
                </a:lnTo>
                <a:lnTo>
                  <a:pt x="323" y="443"/>
                </a:lnTo>
                <a:lnTo>
                  <a:pt x="338" y="428"/>
                </a:lnTo>
                <a:lnTo>
                  <a:pt x="350" y="409"/>
                </a:lnTo>
                <a:lnTo>
                  <a:pt x="359" y="383"/>
                </a:lnTo>
                <a:lnTo>
                  <a:pt x="502" y="408"/>
                </a:lnTo>
                <a:lnTo>
                  <a:pt x="486" y="444"/>
                </a:lnTo>
                <a:lnTo>
                  <a:pt x="466" y="477"/>
                </a:lnTo>
                <a:lnTo>
                  <a:pt x="442" y="505"/>
                </a:lnTo>
                <a:lnTo>
                  <a:pt x="415" y="528"/>
                </a:lnTo>
                <a:lnTo>
                  <a:pt x="383" y="546"/>
                </a:lnTo>
                <a:lnTo>
                  <a:pt x="347" y="559"/>
                </a:lnTo>
                <a:lnTo>
                  <a:pt x="308" y="567"/>
                </a:lnTo>
                <a:lnTo>
                  <a:pt x="265" y="569"/>
                </a:lnTo>
                <a:lnTo>
                  <a:pt x="226" y="568"/>
                </a:lnTo>
                <a:lnTo>
                  <a:pt x="189" y="562"/>
                </a:lnTo>
                <a:lnTo>
                  <a:pt x="156" y="552"/>
                </a:lnTo>
                <a:lnTo>
                  <a:pt x="126" y="539"/>
                </a:lnTo>
                <a:lnTo>
                  <a:pt x="100" y="522"/>
                </a:lnTo>
                <a:lnTo>
                  <a:pt x="76" y="501"/>
                </a:lnTo>
                <a:lnTo>
                  <a:pt x="54" y="476"/>
                </a:lnTo>
                <a:lnTo>
                  <a:pt x="35" y="445"/>
                </a:lnTo>
                <a:lnTo>
                  <a:pt x="20" y="411"/>
                </a:lnTo>
                <a:lnTo>
                  <a:pt x="9" y="373"/>
                </a:lnTo>
                <a:lnTo>
                  <a:pt x="3" y="332"/>
                </a:lnTo>
                <a:lnTo>
                  <a:pt x="0" y="288"/>
                </a:lnTo>
                <a:lnTo>
                  <a:pt x="3" y="245"/>
                </a:lnTo>
                <a:lnTo>
                  <a:pt x="8" y="205"/>
                </a:lnTo>
                <a:lnTo>
                  <a:pt x="17" y="168"/>
                </a:lnTo>
                <a:lnTo>
                  <a:pt x="31" y="134"/>
                </a:lnTo>
                <a:lnTo>
                  <a:pt x="49" y="104"/>
                </a:lnTo>
                <a:lnTo>
                  <a:pt x="71" y="77"/>
                </a:lnTo>
                <a:lnTo>
                  <a:pt x="95" y="52"/>
                </a:lnTo>
                <a:lnTo>
                  <a:pt x="123" y="34"/>
                </a:lnTo>
                <a:lnTo>
                  <a:pt x="151" y="19"/>
                </a:lnTo>
                <a:lnTo>
                  <a:pt x="182" y="8"/>
                </a:lnTo>
                <a:lnTo>
                  <a:pt x="216" y="2"/>
                </a:lnTo>
                <a:lnTo>
                  <a:pt x="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58"/>
          <p:cNvSpPr>
            <a:spLocks noEditPoints="1"/>
          </p:cNvSpPr>
          <p:nvPr/>
        </p:nvSpPr>
        <p:spPr bwMode="auto">
          <a:xfrm>
            <a:off x="5559477" y="5182590"/>
            <a:ext cx="371207" cy="385169"/>
          </a:xfrm>
          <a:custGeom>
            <a:avLst/>
            <a:gdLst>
              <a:gd name="T0" fmla="*/ 253 w 3534"/>
              <a:gd name="T1" fmla="*/ 3228 h 3608"/>
              <a:gd name="T2" fmla="*/ 3183 w 3534"/>
              <a:gd name="T3" fmla="*/ 3352 h 3608"/>
              <a:gd name="T4" fmla="*/ 3268 w 3534"/>
              <a:gd name="T5" fmla="*/ 2414 h 3608"/>
              <a:gd name="T6" fmla="*/ 1791 w 3534"/>
              <a:gd name="T7" fmla="*/ 2047 h 3608"/>
              <a:gd name="T8" fmla="*/ 1840 w 3534"/>
              <a:gd name="T9" fmla="*/ 2060 h 3608"/>
              <a:gd name="T10" fmla="*/ 2263 w 3534"/>
              <a:gd name="T11" fmla="*/ 80 h 3608"/>
              <a:gd name="T12" fmla="*/ 2917 w 3534"/>
              <a:gd name="T13" fmla="*/ 559 h 3608"/>
              <a:gd name="T14" fmla="*/ 2203 w 3534"/>
              <a:gd name="T15" fmla="*/ 322 h 3608"/>
              <a:gd name="T16" fmla="*/ 1834 w 3534"/>
              <a:gd name="T17" fmla="*/ 312 h 3608"/>
              <a:gd name="T18" fmla="*/ 1896 w 3534"/>
              <a:gd name="T19" fmla="*/ 396 h 3608"/>
              <a:gd name="T20" fmla="*/ 1795 w 3534"/>
              <a:gd name="T21" fmla="*/ 422 h 3608"/>
              <a:gd name="T22" fmla="*/ 1714 w 3534"/>
              <a:gd name="T23" fmla="*/ 315 h 3608"/>
              <a:gd name="T24" fmla="*/ 1575 w 3534"/>
              <a:gd name="T25" fmla="*/ 317 h 3608"/>
              <a:gd name="T26" fmla="*/ 1425 w 3534"/>
              <a:gd name="T27" fmla="*/ 364 h 3608"/>
              <a:gd name="T28" fmla="*/ 1337 w 3534"/>
              <a:gd name="T29" fmla="*/ 460 h 3608"/>
              <a:gd name="T30" fmla="*/ 1505 w 3534"/>
              <a:gd name="T31" fmla="*/ 463 h 3608"/>
              <a:gd name="T32" fmla="*/ 1630 w 3534"/>
              <a:gd name="T33" fmla="*/ 519 h 3608"/>
              <a:gd name="T34" fmla="*/ 1685 w 3534"/>
              <a:gd name="T35" fmla="*/ 707 h 3608"/>
              <a:gd name="T36" fmla="*/ 1738 w 3534"/>
              <a:gd name="T37" fmla="*/ 704 h 3608"/>
              <a:gd name="T38" fmla="*/ 1841 w 3534"/>
              <a:gd name="T39" fmla="*/ 822 h 3608"/>
              <a:gd name="T40" fmla="*/ 1701 w 3534"/>
              <a:gd name="T41" fmla="*/ 882 h 3608"/>
              <a:gd name="T42" fmla="*/ 1509 w 3534"/>
              <a:gd name="T43" fmla="*/ 724 h 3608"/>
              <a:gd name="T44" fmla="*/ 1371 w 3534"/>
              <a:gd name="T45" fmla="*/ 602 h 3608"/>
              <a:gd name="T46" fmla="*/ 1245 w 3534"/>
              <a:gd name="T47" fmla="*/ 529 h 3608"/>
              <a:gd name="T48" fmla="*/ 1116 w 3534"/>
              <a:gd name="T49" fmla="*/ 565 h 3608"/>
              <a:gd name="T50" fmla="*/ 1029 w 3534"/>
              <a:gd name="T51" fmla="*/ 641 h 3608"/>
              <a:gd name="T52" fmla="*/ 919 w 3534"/>
              <a:gd name="T53" fmla="*/ 756 h 3608"/>
              <a:gd name="T54" fmla="*/ 852 w 3534"/>
              <a:gd name="T55" fmla="*/ 944 h 3608"/>
              <a:gd name="T56" fmla="*/ 905 w 3534"/>
              <a:gd name="T57" fmla="*/ 1105 h 3608"/>
              <a:gd name="T58" fmla="*/ 1063 w 3534"/>
              <a:gd name="T59" fmla="*/ 1208 h 3608"/>
              <a:gd name="T60" fmla="*/ 1164 w 3534"/>
              <a:gd name="T61" fmla="*/ 1266 h 3608"/>
              <a:gd name="T62" fmla="*/ 1218 w 3534"/>
              <a:gd name="T63" fmla="*/ 1333 h 3608"/>
              <a:gd name="T64" fmla="*/ 1117 w 3534"/>
              <a:gd name="T65" fmla="*/ 1332 h 3608"/>
              <a:gd name="T66" fmla="*/ 1065 w 3534"/>
              <a:gd name="T67" fmla="*/ 1506 h 3608"/>
              <a:gd name="T68" fmla="*/ 1017 w 3534"/>
              <a:gd name="T69" fmla="*/ 1770 h 3608"/>
              <a:gd name="T70" fmla="*/ 1041 w 3534"/>
              <a:gd name="T71" fmla="*/ 2061 h 3608"/>
              <a:gd name="T72" fmla="*/ 1672 w 3534"/>
              <a:gd name="T73" fmla="*/ 1968 h 3608"/>
              <a:gd name="T74" fmla="*/ 1820 w 3534"/>
              <a:gd name="T75" fmla="*/ 1738 h 3608"/>
              <a:gd name="T76" fmla="*/ 2050 w 3534"/>
              <a:gd name="T77" fmla="*/ 1580 h 3608"/>
              <a:gd name="T78" fmla="*/ 2135 w 3534"/>
              <a:gd name="T79" fmla="*/ 1501 h 3608"/>
              <a:gd name="T80" fmla="*/ 2019 w 3534"/>
              <a:gd name="T81" fmla="*/ 1425 h 3608"/>
              <a:gd name="T82" fmla="*/ 1943 w 3534"/>
              <a:gd name="T83" fmla="*/ 1224 h 3608"/>
              <a:gd name="T84" fmla="*/ 1897 w 3534"/>
              <a:gd name="T85" fmla="*/ 1062 h 3608"/>
              <a:gd name="T86" fmla="*/ 1946 w 3534"/>
              <a:gd name="T87" fmla="*/ 1049 h 3608"/>
              <a:gd name="T88" fmla="*/ 2026 w 3534"/>
              <a:gd name="T89" fmla="*/ 1226 h 3608"/>
              <a:gd name="T90" fmla="*/ 2157 w 3534"/>
              <a:gd name="T91" fmla="*/ 1312 h 3608"/>
              <a:gd name="T92" fmla="*/ 2695 w 3534"/>
              <a:gd name="T93" fmla="*/ 1852 h 3608"/>
              <a:gd name="T94" fmla="*/ 2916 w 3534"/>
              <a:gd name="T95" fmla="*/ 1819 h 3608"/>
              <a:gd name="T96" fmla="*/ 3314 w 3534"/>
              <a:gd name="T97" fmla="*/ 2098 h 3608"/>
              <a:gd name="T98" fmla="*/ 3534 w 3534"/>
              <a:gd name="T99" fmla="*/ 2317 h 3608"/>
              <a:gd name="T100" fmla="*/ 3353 w 3534"/>
              <a:gd name="T101" fmla="*/ 3604 h 3608"/>
              <a:gd name="T102" fmla="*/ 14 w 3534"/>
              <a:gd name="T103" fmla="*/ 3465 h 3608"/>
              <a:gd name="T104" fmla="*/ 96 w 3534"/>
              <a:gd name="T105" fmla="*/ 2124 h 3608"/>
              <a:gd name="T106" fmla="*/ 423 w 3534"/>
              <a:gd name="T107" fmla="*/ 1680 h 3608"/>
              <a:gd name="T108" fmla="*/ 514 w 3534"/>
              <a:gd name="T109" fmla="*/ 834 h 3608"/>
              <a:gd name="T110" fmla="*/ 1062 w 3534"/>
              <a:gd name="T111" fmla="*/ 208 h 3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34" h="3608">
                <a:moveTo>
                  <a:pt x="379" y="2343"/>
                </a:moveTo>
                <a:lnTo>
                  <a:pt x="351" y="2346"/>
                </a:lnTo>
                <a:lnTo>
                  <a:pt x="323" y="2356"/>
                </a:lnTo>
                <a:lnTo>
                  <a:pt x="300" y="2370"/>
                </a:lnTo>
                <a:lnTo>
                  <a:pt x="281" y="2390"/>
                </a:lnTo>
                <a:lnTo>
                  <a:pt x="266" y="2414"/>
                </a:lnTo>
                <a:lnTo>
                  <a:pt x="257" y="2440"/>
                </a:lnTo>
                <a:lnTo>
                  <a:pt x="253" y="2469"/>
                </a:lnTo>
                <a:lnTo>
                  <a:pt x="253" y="3228"/>
                </a:lnTo>
                <a:lnTo>
                  <a:pt x="257" y="3258"/>
                </a:lnTo>
                <a:lnTo>
                  <a:pt x="266" y="3285"/>
                </a:lnTo>
                <a:lnTo>
                  <a:pt x="281" y="3307"/>
                </a:lnTo>
                <a:lnTo>
                  <a:pt x="300" y="3327"/>
                </a:lnTo>
                <a:lnTo>
                  <a:pt x="323" y="3342"/>
                </a:lnTo>
                <a:lnTo>
                  <a:pt x="351" y="3352"/>
                </a:lnTo>
                <a:lnTo>
                  <a:pt x="379" y="3354"/>
                </a:lnTo>
                <a:lnTo>
                  <a:pt x="3155" y="3354"/>
                </a:lnTo>
                <a:lnTo>
                  <a:pt x="3183" y="3352"/>
                </a:lnTo>
                <a:lnTo>
                  <a:pt x="3210" y="3342"/>
                </a:lnTo>
                <a:lnTo>
                  <a:pt x="3234" y="3327"/>
                </a:lnTo>
                <a:lnTo>
                  <a:pt x="3253" y="3307"/>
                </a:lnTo>
                <a:lnTo>
                  <a:pt x="3268" y="3285"/>
                </a:lnTo>
                <a:lnTo>
                  <a:pt x="3277" y="3258"/>
                </a:lnTo>
                <a:lnTo>
                  <a:pt x="3281" y="3228"/>
                </a:lnTo>
                <a:lnTo>
                  <a:pt x="3281" y="2469"/>
                </a:lnTo>
                <a:lnTo>
                  <a:pt x="3277" y="2440"/>
                </a:lnTo>
                <a:lnTo>
                  <a:pt x="3268" y="2414"/>
                </a:lnTo>
                <a:lnTo>
                  <a:pt x="3253" y="2390"/>
                </a:lnTo>
                <a:lnTo>
                  <a:pt x="3234" y="2370"/>
                </a:lnTo>
                <a:lnTo>
                  <a:pt x="3210" y="2356"/>
                </a:lnTo>
                <a:lnTo>
                  <a:pt x="3183" y="2346"/>
                </a:lnTo>
                <a:lnTo>
                  <a:pt x="3155" y="2343"/>
                </a:lnTo>
                <a:lnTo>
                  <a:pt x="379" y="2343"/>
                </a:lnTo>
                <a:close/>
                <a:moveTo>
                  <a:pt x="1827" y="2042"/>
                </a:moveTo>
                <a:lnTo>
                  <a:pt x="1817" y="2043"/>
                </a:lnTo>
                <a:lnTo>
                  <a:pt x="1791" y="2047"/>
                </a:lnTo>
                <a:lnTo>
                  <a:pt x="1769" y="2053"/>
                </a:lnTo>
                <a:lnTo>
                  <a:pt x="1747" y="2060"/>
                </a:lnTo>
                <a:lnTo>
                  <a:pt x="1728" y="2069"/>
                </a:lnTo>
                <a:lnTo>
                  <a:pt x="1712" y="2082"/>
                </a:lnTo>
                <a:lnTo>
                  <a:pt x="1699" y="2098"/>
                </a:lnTo>
                <a:lnTo>
                  <a:pt x="1833" y="2098"/>
                </a:lnTo>
                <a:lnTo>
                  <a:pt x="1837" y="2084"/>
                </a:lnTo>
                <a:lnTo>
                  <a:pt x="1840" y="2071"/>
                </a:lnTo>
                <a:lnTo>
                  <a:pt x="1840" y="2060"/>
                </a:lnTo>
                <a:lnTo>
                  <a:pt x="1837" y="2052"/>
                </a:lnTo>
                <a:lnTo>
                  <a:pt x="1834" y="2045"/>
                </a:lnTo>
                <a:lnTo>
                  <a:pt x="1827" y="2042"/>
                </a:lnTo>
                <a:close/>
                <a:moveTo>
                  <a:pt x="1797" y="0"/>
                </a:moveTo>
                <a:lnTo>
                  <a:pt x="1895" y="4"/>
                </a:lnTo>
                <a:lnTo>
                  <a:pt x="1990" y="13"/>
                </a:lnTo>
                <a:lnTo>
                  <a:pt x="2082" y="29"/>
                </a:lnTo>
                <a:lnTo>
                  <a:pt x="2174" y="52"/>
                </a:lnTo>
                <a:lnTo>
                  <a:pt x="2263" y="80"/>
                </a:lnTo>
                <a:lnTo>
                  <a:pt x="2349" y="113"/>
                </a:lnTo>
                <a:lnTo>
                  <a:pt x="2432" y="153"/>
                </a:lnTo>
                <a:lnTo>
                  <a:pt x="2513" y="196"/>
                </a:lnTo>
                <a:lnTo>
                  <a:pt x="2590" y="246"/>
                </a:lnTo>
                <a:lnTo>
                  <a:pt x="2663" y="299"/>
                </a:lnTo>
                <a:lnTo>
                  <a:pt x="2733" y="358"/>
                </a:lnTo>
                <a:lnTo>
                  <a:pt x="2798" y="421"/>
                </a:lnTo>
                <a:lnTo>
                  <a:pt x="2860" y="488"/>
                </a:lnTo>
                <a:lnTo>
                  <a:pt x="2917" y="559"/>
                </a:lnTo>
                <a:lnTo>
                  <a:pt x="2970" y="634"/>
                </a:lnTo>
                <a:lnTo>
                  <a:pt x="2679" y="659"/>
                </a:lnTo>
                <a:lnTo>
                  <a:pt x="2623" y="597"/>
                </a:lnTo>
                <a:lnTo>
                  <a:pt x="2562" y="539"/>
                </a:lnTo>
                <a:lnTo>
                  <a:pt x="2497" y="486"/>
                </a:lnTo>
                <a:lnTo>
                  <a:pt x="2428" y="437"/>
                </a:lnTo>
                <a:lnTo>
                  <a:pt x="2356" y="393"/>
                </a:lnTo>
                <a:lnTo>
                  <a:pt x="2281" y="354"/>
                </a:lnTo>
                <a:lnTo>
                  <a:pt x="2203" y="322"/>
                </a:lnTo>
                <a:lnTo>
                  <a:pt x="2121" y="295"/>
                </a:lnTo>
                <a:lnTo>
                  <a:pt x="2038" y="273"/>
                </a:lnTo>
                <a:lnTo>
                  <a:pt x="1952" y="258"/>
                </a:lnTo>
                <a:lnTo>
                  <a:pt x="1864" y="250"/>
                </a:lnTo>
                <a:lnTo>
                  <a:pt x="1849" y="257"/>
                </a:lnTo>
                <a:lnTo>
                  <a:pt x="1841" y="266"/>
                </a:lnTo>
                <a:lnTo>
                  <a:pt x="1834" y="283"/>
                </a:lnTo>
                <a:lnTo>
                  <a:pt x="1832" y="298"/>
                </a:lnTo>
                <a:lnTo>
                  <a:pt x="1834" y="312"/>
                </a:lnTo>
                <a:lnTo>
                  <a:pt x="1840" y="325"/>
                </a:lnTo>
                <a:lnTo>
                  <a:pt x="1849" y="335"/>
                </a:lnTo>
                <a:lnTo>
                  <a:pt x="1859" y="344"/>
                </a:lnTo>
                <a:lnTo>
                  <a:pt x="1869" y="352"/>
                </a:lnTo>
                <a:lnTo>
                  <a:pt x="1881" y="359"/>
                </a:lnTo>
                <a:lnTo>
                  <a:pt x="1892" y="368"/>
                </a:lnTo>
                <a:lnTo>
                  <a:pt x="1898" y="377"/>
                </a:lnTo>
                <a:lnTo>
                  <a:pt x="1899" y="387"/>
                </a:lnTo>
                <a:lnTo>
                  <a:pt x="1896" y="396"/>
                </a:lnTo>
                <a:lnTo>
                  <a:pt x="1889" y="405"/>
                </a:lnTo>
                <a:lnTo>
                  <a:pt x="1880" y="412"/>
                </a:lnTo>
                <a:lnTo>
                  <a:pt x="1869" y="419"/>
                </a:lnTo>
                <a:lnTo>
                  <a:pt x="1858" y="424"/>
                </a:lnTo>
                <a:lnTo>
                  <a:pt x="1848" y="428"/>
                </a:lnTo>
                <a:lnTo>
                  <a:pt x="1840" y="430"/>
                </a:lnTo>
                <a:lnTo>
                  <a:pt x="1821" y="431"/>
                </a:lnTo>
                <a:lnTo>
                  <a:pt x="1806" y="428"/>
                </a:lnTo>
                <a:lnTo>
                  <a:pt x="1795" y="422"/>
                </a:lnTo>
                <a:lnTo>
                  <a:pt x="1786" y="414"/>
                </a:lnTo>
                <a:lnTo>
                  <a:pt x="1778" y="404"/>
                </a:lnTo>
                <a:lnTo>
                  <a:pt x="1771" y="392"/>
                </a:lnTo>
                <a:lnTo>
                  <a:pt x="1765" y="380"/>
                </a:lnTo>
                <a:lnTo>
                  <a:pt x="1758" y="367"/>
                </a:lnTo>
                <a:lnTo>
                  <a:pt x="1751" y="354"/>
                </a:lnTo>
                <a:lnTo>
                  <a:pt x="1745" y="343"/>
                </a:lnTo>
                <a:lnTo>
                  <a:pt x="1730" y="328"/>
                </a:lnTo>
                <a:lnTo>
                  <a:pt x="1714" y="315"/>
                </a:lnTo>
                <a:lnTo>
                  <a:pt x="1698" y="307"/>
                </a:lnTo>
                <a:lnTo>
                  <a:pt x="1682" y="301"/>
                </a:lnTo>
                <a:lnTo>
                  <a:pt x="1668" y="298"/>
                </a:lnTo>
                <a:lnTo>
                  <a:pt x="1655" y="297"/>
                </a:lnTo>
                <a:lnTo>
                  <a:pt x="1640" y="299"/>
                </a:lnTo>
                <a:lnTo>
                  <a:pt x="1623" y="302"/>
                </a:lnTo>
                <a:lnTo>
                  <a:pt x="1605" y="305"/>
                </a:lnTo>
                <a:lnTo>
                  <a:pt x="1589" y="311"/>
                </a:lnTo>
                <a:lnTo>
                  <a:pt x="1575" y="317"/>
                </a:lnTo>
                <a:lnTo>
                  <a:pt x="1567" y="325"/>
                </a:lnTo>
                <a:lnTo>
                  <a:pt x="1558" y="333"/>
                </a:lnTo>
                <a:lnTo>
                  <a:pt x="1545" y="340"/>
                </a:lnTo>
                <a:lnTo>
                  <a:pt x="1529" y="344"/>
                </a:lnTo>
                <a:lnTo>
                  <a:pt x="1510" y="349"/>
                </a:lnTo>
                <a:lnTo>
                  <a:pt x="1488" y="351"/>
                </a:lnTo>
                <a:lnTo>
                  <a:pt x="1466" y="354"/>
                </a:lnTo>
                <a:lnTo>
                  <a:pt x="1447" y="358"/>
                </a:lnTo>
                <a:lnTo>
                  <a:pt x="1425" y="364"/>
                </a:lnTo>
                <a:lnTo>
                  <a:pt x="1402" y="370"/>
                </a:lnTo>
                <a:lnTo>
                  <a:pt x="1379" y="380"/>
                </a:lnTo>
                <a:lnTo>
                  <a:pt x="1359" y="390"/>
                </a:lnTo>
                <a:lnTo>
                  <a:pt x="1341" y="400"/>
                </a:lnTo>
                <a:lnTo>
                  <a:pt x="1330" y="411"/>
                </a:lnTo>
                <a:lnTo>
                  <a:pt x="1325" y="421"/>
                </a:lnTo>
                <a:lnTo>
                  <a:pt x="1325" y="435"/>
                </a:lnTo>
                <a:lnTo>
                  <a:pt x="1330" y="448"/>
                </a:lnTo>
                <a:lnTo>
                  <a:pt x="1337" y="460"/>
                </a:lnTo>
                <a:lnTo>
                  <a:pt x="1348" y="470"/>
                </a:lnTo>
                <a:lnTo>
                  <a:pt x="1362" y="477"/>
                </a:lnTo>
                <a:lnTo>
                  <a:pt x="1379" y="480"/>
                </a:lnTo>
                <a:lnTo>
                  <a:pt x="1400" y="480"/>
                </a:lnTo>
                <a:lnTo>
                  <a:pt x="1420" y="476"/>
                </a:lnTo>
                <a:lnTo>
                  <a:pt x="1443" y="470"/>
                </a:lnTo>
                <a:lnTo>
                  <a:pt x="1465" y="466"/>
                </a:lnTo>
                <a:lnTo>
                  <a:pt x="1486" y="462"/>
                </a:lnTo>
                <a:lnTo>
                  <a:pt x="1505" y="463"/>
                </a:lnTo>
                <a:lnTo>
                  <a:pt x="1520" y="466"/>
                </a:lnTo>
                <a:lnTo>
                  <a:pt x="1535" y="466"/>
                </a:lnTo>
                <a:lnTo>
                  <a:pt x="1550" y="464"/>
                </a:lnTo>
                <a:lnTo>
                  <a:pt x="1565" y="463"/>
                </a:lnTo>
                <a:lnTo>
                  <a:pt x="1578" y="464"/>
                </a:lnTo>
                <a:lnTo>
                  <a:pt x="1592" y="470"/>
                </a:lnTo>
                <a:lnTo>
                  <a:pt x="1605" y="479"/>
                </a:lnTo>
                <a:lnTo>
                  <a:pt x="1619" y="499"/>
                </a:lnTo>
                <a:lnTo>
                  <a:pt x="1630" y="519"/>
                </a:lnTo>
                <a:lnTo>
                  <a:pt x="1639" y="540"/>
                </a:lnTo>
                <a:lnTo>
                  <a:pt x="1648" y="562"/>
                </a:lnTo>
                <a:lnTo>
                  <a:pt x="1655" y="582"/>
                </a:lnTo>
                <a:lnTo>
                  <a:pt x="1665" y="614"/>
                </a:lnTo>
                <a:lnTo>
                  <a:pt x="1672" y="645"/>
                </a:lnTo>
                <a:lnTo>
                  <a:pt x="1679" y="674"/>
                </a:lnTo>
                <a:lnTo>
                  <a:pt x="1682" y="685"/>
                </a:lnTo>
                <a:lnTo>
                  <a:pt x="1683" y="697"/>
                </a:lnTo>
                <a:lnTo>
                  <a:pt x="1685" y="707"/>
                </a:lnTo>
                <a:lnTo>
                  <a:pt x="1687" y="715"/>
                </a:lnTo>
                <a:lnTo>
                  <a:pt x="1690" y="722"/>
                </a:lnTo>
                <a:lnTo>
                  <a:pt x="1695" y="727"/>
                </a:lnTo>
                <a:lnTo>
                  <a:pt x="1703" y="728"/>
                </a:lnTo>
                <a:lnTo>
                  <a:pt x="1712" y="727"/>
                </a:lnTo>
                <a:lnTo>
                  <a:pt x="1720" y="722"/>
                </a:lnTo>
                <a:lnTo>
                  <a:pt x="1726" y="715"/>
                </a:lnTo>
                <a:lnTo>
                  <a:pt x="1732" y="708"/>
                </a:lnTo>
                <a:lnTo>
                  <a:pt x="1738" y="704"/>
                </a:lnTo>
                <a:lnTo>
                  <a:pt x="1743" y="702"/>
                </a:lnTo>
                <a:lnTo>
                  <a:pt x="1770" y="703"/>
                </a:lnTo>
                <a:lnTo>
                  <a:pt x="1794" y="711"/>
                </a:lnTo>
                <a:lnTo>
                  <a:pt x="1814" y="724"/>
                </a:lnTo>
                <a:lnTo>
                  <a:pt x="1830" y="742"/>
                </a:lnTo>
                <a:lnTo>
                  <a:pt x="1841" y="762"/>
                </a:lnTo>
                <a:lnTo>
                  <a:pt x="1846" y="786"/>
                </a:lnTo>
                <a:lnTo>
                  <a:pt x="1844" y="813"/>
                </a:lnTo>
                <a:lnTo>
                  <a:pt x="1841" y="822"/>
                </a:lnTo>
                <a:lnTo>
                  <a:pt x="1832" y="834"/>
                </a:lnTo>
                <a:lnTo>
                  <a:pt x="1819" y="848"/>
                </a:lnTo>
                <a:lnTo>
                  <a:pt x="1802" y="862"/>
                </a:lnTo>
                <a:lnTo>
                  <a:pt x="1781" y="874"/>
                </a:lnTo>
                <a:lnTo>
                  <a:pt x="1757" y="884"/>
                </a:lnTo>
                <a:lnTo>
                  <a:pt x="1730" y="889"/>
                </a:lnTo>
                <a:lnTo>
                  <a:pt x="1726" y="888"/>
                </a:lnTo>
                <a:lnTo>
                  <a:pt x="1716" y="887"/>
                </a:lnTo>
                <a:lnTo>
                  <a:pt x="1701" y="882"/>
                </a:lnTo>
                <a:lnTo>
                  <a:pt x="1683" y="877"/>
                </a:lnTo>
                <a:lnTo>
                  <a:pt x="1661" y="869"/>
                </a:lnTo>
                <a:lnTo>
                  <a:pt x="1638" y="858"/>
                </a:lnTo>
                <a:lnTo>
                  <a:pt x="1614" y="845"/>
                </a:lnTo>
                <a:lnTo>
                  <a:pt x="1590" y="826"/>
                </a:lnTo>
                <a:lnTo>
                  <a:pt x="1568" y="806"/>
                </a:lnTo>
                <a:lnTo>
                  <a:pt x="1549" y="781"/>
                </a:lnTo>
                <a:lnTo>
                  <a:pt x="1529" y="751"/>
                </a:lnTo>
                <a:lnTo>
                  <a:pt x="1509" y="724"/>
                </a:lnTo>
                <a:lnTo>
                  <a:pt x="1487" y="699"/>
                </a:lnTo>
                <a:lnTo>
                  <a:pt x="1465" y="677"/>
                </a:lnTo>
                <a:lnTo>
                  <a:pt x="1444" y="658"/>
                </a:lnTo>
                <a:lnTo>
                  <a:pt x="1425" y="642"/>
                </a:lnTo>
                <a:lnTo>
                  <a:pt x="1408" y="628"/>
                </a:lnTo>
                <a:lnTo>
                  <a:pt x="1393" y="617"/>
                </a:lnTo>
                <a:lnTo>
                  <a:pt x="1381" y="609"/>
                </a:lnTo>
                <a:lnTo>
                  <a:pt x="1375" y="604"/>
                </a:lnTo>
                <a:lnTo>
                  <a:pt x="1371" y="602"/>
                </a:lnTo>
                <a:lnTo>
                  <a:pt x="1370" y="601"/>
                </a:lnTo>
                <a:lnTo>
                  <a:pt x="1363" y="595"/>
                </a:lnTo>
                <a:lnTo>
                  <a:pt x="1354" y="587"/>
                </a:lnTo>
                <a:lnTo>
                  <a:pt x="1341" y="577"/>
                </a:lnTo>
                <a:lnTo>
                  <a:pt x="1325" y="565"/>
                </a:lnTo>
                <a:lnTo>
                  <a:pt x="1308" y="555"/>
                </a:lnTo>
                <a:lnTo>
                  <a:pt x="1289" y="545"/>
                </a:lnTo>
                <a:lnTo>
                  <a:pt x="1267" y="535"/>
                </a:lnTo>
                <a:lnTo>
                  <a:pt x="1245" y="529"/>
                </a:lnTo>
                <a:lnTo>
                  <a:pt x="1222" y="525"/>
                </a:lnTo>
                <a:lnTo>
                  <a:pt x="1213" y="526"/>
                </a:lnTo>
                <a:lnTo>
                  <a:pt x="1200" y="530"/>
                </a:lnTo>
                <a:lnTo>
                  <a:pt x="1187" y="534"/>
                </a:lnTo>
                <a:lnTo>
                  <a:pt x="1171" y="541"/>
                </a:lnTo>
                <a:lnTo>
                  <a:pt x="1155" y="548"/>
                </a:lnTo>
                <a:lnTo>
                  <a:pt x="1140" y="554"/>
                </a:lnTo>
                <a:lnTo>
                  <a:pt x="1126" y="561"/>
                </a:lnTo>
                <a:lnTo>
                  <a:pt x="1116" y="565"/>
                </a:lnTo>
                <a:lnTo>
                  <a:pt x="1109" y="570"/>
                </a:lnTo>
                <a:lnTo>
                  <a:pt x="1107" y="571"/>
                </a:lnTo>
                <a:lnTo>
                  <a:pt x="1104" y="572"/>
                </a:lnTo>
                <a:lnTo>
                  <a:pt x="1098" y="578"/>
                </a:lnTo>
                <a:lnTo>
                  <a:pt x="1088" y="586"/>
                </a:lnTo>
                <a:lnTo>
                  <a:pt x="1077" y="597"/>
                </a:lnTo>
                <a:lnTo>
                  <a:pt x="1062" y="610"/>
                </a:lnTo>
                <a:lnTo>
                  <a:pt x="1046" y="625"/>
                </a:lnTo>
                <a:lnTo>
                  <a:pt x="1029" y="641"/>
                </a:lnTo>
                <a:lnTo>
                  <a:pt x="1011" y="657"/>
                </a:lnTo>
                <a:lnTo>
                  <a:pt x="993" y="673"/>
                </a:lnTo>
                <a:lnTo>
                  <a:pt x="977" y="689"/>
                </a:lnTo>
                <a:lnTo>
                  <a:pt x="961" y="704"/>
                </a:lnTo>
                <a:lnTo>
                  <a:pt x="947" y="718"/>
                </a:lnTo>
                <a:lnTo>
                  <a:pt x="936" y="730"/>
                </a:lnTo>
                <a:lnTo>
                  <a:pt x="928" y="739"/>
                </a:lnTo>
                <a:lnTo>
                  <a:pt x="923" y="746"/>
                </a:lnTo>
                <a:lnTo>
                  <a:pt x="919" y="756"/>
                </a:lnTo>
                <a:lnTo>
                  <a:pt x="912" y="771"/>
                </a:lnTo>
                <a:lnTo>
                  <a:pt x="903" y="789"/>
                </a:lnTo>
                <a:lnTo>
                  <a:pt x="893" y="809"/>
                </a:lnTo>
                <a:lnTo>
                  <a:pt x="884" y="832"/>
                </a:lnTo>
                <a:lnTo>
                  <a:pt x="874" y="856"/>
                </a:lnTo>
                <a:lnTo>
                  <a:pt x="866" y="880"/>
                </a:lnTo>
                <a:lnTo>
                  <a:pt x="859" y="903"/>
                </a:lnTo>
                <a:lnTo>
                  <a:pt x="855" y="925"/>
                </a:lnTo>
                <a:lnTo>
                  <a:pt x="852" y="944"/>
                </a:lnTo>
                <a:lnTo>
                  <a:pt x="853" y="960"/>
                </a:lnTo>
                <a:lnTo>
                  <a:pt x="856" y="976"/>
                </a:lnTo>
                <a:lnTo>
                  <a:pt x="859" y="994"/>
                </a:lnTo>
                <a:lnTo>
                  <a:pt x="864" y="1012"/>
                </a:lnTo>
                <a:lnTo>
                  <a:pt x="868" y="1031"/>
                </a:lnTo>
                <a:lnTo>
                  <a:pt x="874" y="1051"/>
                </a:lnTo>
                <a:lnTo>
                  <a:pt x="882" y="1070"/>
                </a:lnTo>
                <a:lnTo>
                  <a:pt x="892" y="1089"/>
                </a:lnTo>
                <a:lnTo>
                  <a:pt x="905" y="1105"/>
                </a:lnTo>
                <a:lnTo>
                  <a:pt x="920" y="1118"/>
                </a:lnTo>
                <a:lnTo>
                  <a:pt x="937" y="1130"/>
                </a:lnTo>
                <a:lnTo>
                  <a:pt x="959" y="1137"/>
                </a:lnTo>
                <a:lnTo>
                  <a:pt x="984" y="1145"/>
                </a:lnTo>
                <a:lnTo>
                  <a:pt x="1006" y="1155"/>
                </a:lnTo>
                <a:lnTo>
                  <a:pt x="1024" y="1168"/>
                </a:lnTo>
                <a:lnTo>
                  <a:pt x="1040" y="1181"/>
                </a:lnTo>
                <a:lnTo>
                  <a:pt x="1053" y="1195"/>
                </a:lnTo>
                <a:lnTo>
                  <a:pt x="1063" y="1208"/>
                </a:lnTo>
                <a:lnTo>
                  <a:pt x="1072" y="1219"/>
                </a:lnTo>
                <a:lnTo>
                  <a:pt x="1080" y="1227"/>
                </a:lnTo>
                <a:lnTo>
                  <a:pt x="1087" y="1233"/>
                </a:lnTo>
                <a:lnTo>
                  <a:pt x="1100" y="1240"/>
                </a:lnTo>
                <a:lnTo>
                  <a:pt x="1113" y="1248"/>
                </a:lnTo>
                <a:lnTo>
                  <a:pt x="1128" y="1255"/>
                </a:lnTo>
                <a:lnTo>
                  <a:pt x="1142" y="1262"/>
                </a:lnTo>
                <a:lnTo>
                  <a:pt x="1153" y="1266"/>
                </a:lnTo>
                <a:lnTo>
                  <a:pt x="1164" y="1266"/>
                </a:lnTo>
                <a:lnTo>
                  <a:pt x="1170" y="1267"/>
                </a:lnTo>
                <a:lnTo>
                  <a:pt x="1176" y="1272"/>
                </a:lnTo>
                <a:lnTo>
                  <a:pt x="1183" y="1279"/>
                </a:lnTo>
                <a:lnTo>
                  <a:pt x="1192" y="1287"/>
                </a:lnTo>
                <a:lnTo>
                  <a:pt x="1200" y="1296"/>
                </a:lnTo>
                <a:lnTo>
                  <a:pt x="1207" y="1306"/>
                </a:lnTo>
                <a:lnTo>
                  <a:pt x="1213" y="1317"/>
                </a:lnTo>
                <a:lnTo>
                  <a:pt x="1216" y="1326"/>
                </a:lnTo>
                <a:lnTo>
                  <a:pt x="1218" y="1333"/>
                </a:lnTo>
                <a:lnTo>
                  <a:pt x="1215" y="1338"/>
                </a:lnTo>
                <a:lnTo>
                  <a:pt x="1210" y="1341"/>
                </a:lnTo>
                <a:lnTo>
                  <a:pt x="1198" y="1341"/>
                </a:lnTo>
                <a:lnTo>
                  <a:pt x="1186" y="1338"/>
                </a:lnTo>
                <a:lnTo>
                  <a:pt x="1171" y="1336"/>
                </a:lnTo>
                <a:lnTo>
                  <a:pt x="1157" y="1334"/>
                </a:lnTo>
                <a:lnTo>
                  <a:pt x="1142" y="1332"/>
                </a:lnTo>
                <a:lnTo>
                  <a:pt x="1128" y="1330"/>
                </a:lnTo>
                <a:lnTo>
                  <a:pt x="1117" y="1332"/>
                </a:lnTo>
                <a:lnTo>
                  <a:pt x="1108" y="1334"/>
                </a:lnTo>
                <a:lnTo>
                  <a:pt x="1101" y="1341"/>
                </a:lnTo>
                <a:lnTo>
                  <a:pt x="1095" y="1353"/>
                </a:lnTo>
                <a:lnTo>
                  <a:pt x="1089" y="1372"/>
                </a:lnTo>
                <a:lnTo>
                  <a:pt x="1082" y="1396"/>
                </a:lnTo>
                <a:lnTo>
                  <a:pt x="1077" y="1422"/>
                </a:lnTo>
                <a:lnTo>
                  <a:pt x="1071" y="1449"/>
                </a:lnTo>
                <a:lnTo>
                  <a:pt x="1068" y="1478"/>
                </a:lnTo>
                <a:lnTo>
                  <a:pt x="1065" y="1506"/>
                </a:lnTo>
                <a:lnTo>
                  <a:pt x="1066" y="1531"/>
                </a:lnTo>
                <a:lnTo>
                  <a:pt x="1066" y="1557"/>
                </a:lnTo>
                <a:lnTo>
                  <a:pt x="1062" y="1586"/>
                </a:lnTo>
                <a:lnTo>
                  <a:pt x="1055" y="1617"/>
                </a:lnTo>
                <a:lnTo>
                  <a:pt x="1047" y="1649"/>
                </a:lnTo>
                <a:lnTo>
                  <a:pt x="1038" y="1682"/>
                </a:lnTo>
                <a:lnTo>
                  <a:pt x="1030" y="1713"/>
                </a:lnTo>
                <a:lnTo>
                  <a:pt x="1023" y="1744"/>
                </a:lnTo>
                <a:lnTo>
                  <a:pt x="1017" y="1770"/>
                </a:lnTo>
                <a:lnTo>
                  <a:pt x="1016" y="1787"/>
                </a:lnTo>
                <a:lnTo>
                  <a:pt x="1016" y="1810"/>
                </a:lnTo>
                <a:lnTo>
                  <a:pt x="1016" y="1839"/>
                </a:lnTo>
                <a:lnTo>
                  <a:pt x="1017" y="1871"/>
                </a:lnTo>
                <a:lnTo>
                  <a:pt x="1019" y="1907"/>
                </a:lnTo>
                <a:lnTo>
                  <a:pt x="1023" y="1945"/>
                </a:lnTo>
                <a:lnTo>
                  <a:pt x="1027" y="1984"/>
                </a:lnTo>
                <a:lnTo>
                  <a:pt x="1034" y="2023"/>
                </a:lnTo>
                <a:lnTo>
                  <a:pt x="1041" y="2061"/>
                </a:lnTo>
                <a:lnTo>
                  <a:pt x="1050" y="2098"/>
                </a:lnTo>
                <a:lnTo>
                  <a:pt x="1564" y="2098"/>
                </a:lnTo>
                <a:lnTo>
                  <a:pt x="1565" y="2098"/>
                </a:lnTo>
                <a:lnTo>
                  <a:pt x="1566" y="2097"/>
                </a:lnTo>
                <a:lnTo>
                  <a:pt x="1588" y="2077"/>
                </a:lnTo>
                <a:lnTo>
                  <a:pt x="1609" y="2053"/>
                </a:lnTo>
                <a:lnTo>
                  <a:pt x="1631" y="2026"/>
                </a:lnTo>
                <a:lnTo>
                  <a:pt x="1653" y="1997"/>
                </a:lnTo>
                <a:lnTo>
                  <a:pt x="1672" y="1968"/>
                </a:lnTo>
                <a:lnTo>
                  <a:pt x="1691" y="1940"/>
                </a:lnTo>
                <a:lnTo>
                  <a:pt x="1707" y="1913"/>
                </a:lnTo>
                <a:lnTo>
                  <a:pt x="1719" y="1890"/>
                </a:lnTo>
                <a:lnTo>
                  <a:pt x="1730" y="1871"/>
                </a:lnTo>
                <a:lnTo>
                  <a:pt x="1743" y="1848"/>
                </a:lnTo>
                <a:lnTo>
                  <a:pt x="1759" y="1822"/>
                </a:lnTo>
                <a:lnTo>
                  <a:pt x="1778" y="1794"/>
                </a:lnTo>
                <a:lnTo>
                  <a:pt x="1798" y="1766"/>
                </a:lnTo>
                <a:lnTo>
                  <a:pt x="1820" y="1738"/>
                </a:lnTo>
                <a:lnTo>
                  <a:pt x="1843" y="1712"/>
                </a:lnTo>
                <a:lnTo>
                  <a:pt x="1867" y="1688"/>
                </a:lnTo>
                <a:lnTo>
                  <a:pt x="1891" y="1668"/>
                </a:lnTo>
                <a:lnTo>
                  <a:pt x="1916" y="1653"/>
                </a:lnTo>
                <a:lnTo>
                  <a:pt x="1946" y="1638"/>
                </a:lnTo>
                <a:lnTo>
                  <a:pt x="1976" y="1622"/>
                </a:lnTo>
                <a:lnTo>
                  <a:pt x="2003" y="1608"/>
                </a:lnTo>
                <a:lnTo>
                  <a:pt x="2029" y="1594"/>
                </a:lnTo>
                <a:lnTo>
                  <a:pt x="2050" y="1580"/>
                </a:lnTo>
                <a:lnTo>
                  <a:pt x="2070" y="1567"/>
                </a:lnTo>
                <a:lnTo>
                  <a:pt x="2085" y="1557"/>
                </a:lnTo>
                <a:lnTo>
                  <a:pt x="2094" y="1547"/>
                </a:lnTo>
                <a:lnTo>
                  <a:pt x="2101" y="1540"/>
                </a:lnTo>
                <a:lnTo>
                  <a:pt x="2109" y="1533"/>
                </a:lnTo>
                <a:lnTo>
                  <a:pt x="2117" y="1525"/>
                </a:lnTo>
                <a:lnTo>
                  <a:pt x="2125" y="1517"/>
                </a:lnTo>
                <a:lnTo>
                  <a:pt x="2131" y="1509"/>
                </a:lnTo>
                <a:lnTo>
                  <a:pt x="2135" y="1501"/>
                </a:lnTo>
                <a:lnTo>
                  <a:pt x="2136" y="1493"/>
                </a:lnTo>
                <a:lnTo>
                  <a:pt x="2134" y="1486"/>
                </a:lnTo>
                <a:lnTo>
                  <a:pt x="2126" y="1479"/>
                </a:lnTo>
                <a:lnTo>
                  <a:pt x="2113" y="1474"/>
                </a:lnTo>
                <a:lnTo>
                  <a:pt x="2090" y="1467"/>
                </a:lnTo>
                <a:lnTo>
                  <a:pt x="2069" y="1458"/>
                </a:lnTo>
                <a:lnTo>
                  <a:pt x="2049" y="1448"/>
                </a:lnTo>
                <a:lnTo>
                  <a:pt x="2032" y="1437"/>
                </a:lnTo>
                <a:lnTo>
                  <a:pt x="2019" y="1425"/>
                </a:lnTo>
                <a:lnTo>
                  <a:pt x="2011" y="1413"/>
                </a:lnTo>
                <a:lnTo>
                  <a:pt x="2008" y="1398"/>
                </a:lnTo>
                <a:lnTo>
                  <a:pt x="2006" y="1369"/>
                </a:lnTo>
                <a:lnTo>
                  <a:pt x="2000" y="1338"/>
                </a:lnTo>
                <a:lnTo>
                  <a:pt x="1989" y="1307"/>
                </a:lnTo>
                <a:lnTo>
                  <a:pt x="1972" y="1278"/>
                </a:lnTo>
                <a:lnTo>
                  <a:pt x="1963" y="1263"/>
                </a:lnTo>
                <a:lnTo>
                  <a:pt x="1953" y="1244"/>
                </a:lnTo>
                <a:lnTo>
                  <a:pt x="1943" y="1224"/>
                </a:lnTo>
                <a:lnTo>
                  <a:pt x="1931" y="1201"/>
                </a:lnTo>
                <a:lnTo>
                  <a:pt x="1920" y="1177"/>
                </a:lnTo>
                <a:lnTo>
                  <a:pt x="1909" y="1155"/>
                </a:lnTo>
                <a:lnTo>
                  <a:pt x="1901" y="1134"/>
                </a:lnTo>
                <a:lnTo>
                  <a:pt x="1896" y="1116"/>
                </a:lnTo>
                <a:lnTo>
                  <a:pt x="1892" y="1102"/>
                </a:lnTo>
                <a:lnTo>
                  <a:pt x="1891" y="1090"/>
                </a:lnTo>
                <a:lnTo>
                  <a:pt x="1893" y="1077"/>
                </a:lnTo>
                <a:lnTo>
                  <a:pt x="1897" y="1062"/>
                </a:lnTo>
                <a:lnTo>
                  <a:pt x="1901" y="1049"/>
                </a:lnTo>
                <a:lnTo>
                  <a:pt x="1907" y="1035"/>
                </a:lnTo>
                <a:lnTo>
                  <a:pt x="1914" y="1025"/>
                </a:lnTo>
                <a:lnTo>
                  <a:pt x="1920" y="1017"/>
                </a:lnTo>
                <a:lnTo>
                  <a:pt x="1926" y="1012"/>
                </a:lnTo>
                <a:lnTo>
                  <a:pt x="1931" y="1013"/>
                </a:lnTo>
                <a:lnTo>
                  <a:pt x="1935" y="1020"/>
                </a:lnTo>
                <a:lnTo>
                  <a:pt x="1939" y="1033"/>
                </a:lnTo>
                <a:lnTo>
                  <a:pt x="1946" y="1049"/>
                </a:lnTo>
                <a:lnTo>
                  <a:pt x="1954" y="1069"/>
                </a:lnTo>
                <a:lnTo>
                  <a:pt x="1963" y="1092"/>
                </a:lnTo>
                <a:lnTo>
                  <a:pt x="1974" y="1115"/>
                </a:lnTo>
                <a:lnTo>
                  <a:pt x="1984" y="1139"/>
                </a:lnTo>
                <a:lnTo>
                  <a:pt x="1994" y="1162"/>
                </a:lnTo>
                <a:lnTo>
                  <a:pt x="2003" y="1183"/>
                </a:lnTo>
                <a:lnTo>
                  <a:pt x="2013" y="1200"/>
                </a:lnTo>
                <a:lnTo>
                  <a:pt x="2019" y="1212"/>
                </a:lnTo>
                <a:lnTo>
                  <a:pt x="2026" y="1226"/>
                </a:lnTo>
                <a:lnTo>
                  <a:pt x="2034" y="1241"/>
                </a:lnTo>
                <a:lnTo>
                  <a:pt x="2045" y="1258"/>
                </a:lnTo>
                <a:lnTo>
                  <a:pt x="2057" y="1274"/>
                </a:lnTo>
                <a:lnTo>
                  <a:pt x="2070" y="1289"/>
                </a:lnTo>
                <a:lnTo>
                  <a:pt x="2085" y="1302"/>
                </a:lnTo>
                <a:lnTo>
                  <a:pt x="2101" y="1312"/>
                </a:lnTo>
                <a:lnTo>
                  <a:pt x="2118" y="1317"/>
                </a:lnTo>
                <a:lnTo>
                  <a:pt x="2136" y="1317"/>
                </a:lnTo>
                <a:lnTo>
                  <a:pt x="2157" y="1312"/>
                </a:lnTo>
                <a:lnTo>
                  <a:pt x="2181" y="1306"/>
                </a:lnTo>
                <a:lnTo>
                  <a:pt x="2207" y="1299"/>
                </a:lnTo>
                <a:lnTo>
                  <a:pt x="2235" y="1293"/>
                </a:lnTo>
                <a:lnTo>
                  <a:pt x="2262" y="1285"/>
                </a:lnTo>
                <a:lnTo>
                  <a:pt x="2289" y="1277"/>
                </a:lnTo>
                <a:lnTo>
                  <a:pt x="2627" y="1789"/>
                </a:lnTo>
                <a:lnTo>
                  <a:pt x="2646" y="1814"/>
                </a:lnTo>
                <a:lnTo>
                  <a:pt x="2669" y="1834"/>
                </a:lnTo>
                <a:lnTo>
                  <a:pt x="2695" y="1852"/>
                </a:lnTo>
                <a:lnTo>
                  <a:pt x="2723" y="1863"/>
                </a:lnTo>
                <a:lnTo>
                  <a:pt x="2754" y="1871"/>
                </a:lnTo>
                <a:lnTo>
                  <a:pt x="2785" y="1873"/>
                </a:lnTo>
                <a:lnTo>
                  <a:pt x="2790" y="1873"/>
                </a:lnTo>
                <a:lnTo>
                  <a:pt x="2797" y="1873"/>
                </a:lnTo>
                <a:lnTo>
                  <a:pt x="2830" y="1868"/>
                </a:lnTo>
                <a:lnTo>
                  <a:pt x="2861" y="1856"/>
                </a:lnTo>
                <a:lnTo>
                  <a:pt x="2890" y="1840"/>
                </a:lnTo>
                <a:lnTo>
                  <a:pt x="2916" y="1819"/>
                </a:lnTo>
                <a:lnTo>
                  <a:pt x="2938" y="1795"/>
                </a:lnTo>
                <a:lnTo>
                  <a:pt x="2955" y="1766"/>
                </a:lnTo>
                <a:lnTo>
                  <a:pt x="2971" y="1734"/>
                </a:lnTo>
                <a:lnTo>
                  <a:pt x="3137" y="1814"/>
                </a:lnTo>
                <a:lnTo>
                  <a:pt x="3112" y="1888"/>
                </a:lnTo>
                <a:lnTo>
                  <a:pt x="3084" y="1959"/>
                </a:lnTo>
                <a:lnTo>
                  <a:pt x="3050" y="2030"/>
                </a:lnTo>
                <a:lnTo>
                  <a:pt x="3014" y="2098"/>
                </a:lnTo>
                <a:lnTo>
                  <a:pt x="3314" y="2098"/>
                </a:lnTo>
                <a:lnTo>
                  <a:pt x="3353" y="2101"/>
                </a:lnTo>
                <a:lnTo>
                  <a:pt x="3391" y="2112"/>
                </a:lnTo>
                <a:lnTo>
                  <a:pt x="3425" y="2128"/>
                </a:lnTo>
                <a:lnTo>
                  <a:pt x="3456" y="2149"/>
                </a:lnTo>
                <a:lnTo>
                  <a:pt x="3482" y="2176"/>
                </a:lnTo>
                <a:lnTo>
                  <a:pt x="3504" y="2207"/>
                </a:lnTo>
                <a:lnTo>
                  <a:pt x="3520" y="2241"/>
                </a:lnTo>
                <a:lnTo>
                  <a:pt x="3530" y="2278"/>
                </a:lnTo>
                <a:lnTo>
                  <a:pt x="3534" y="2317"/>
                </a:lnTo>
                <a:lnTo>
                  <a:pt x="3534" y="3389"/>
                </a:lnTo>
                <a:lnTo>
                  <a:pt x="3530" y="3428"/>
                </a:lnTo>
                <a:lnTo>
                  <a:pt x="3520" y="3465"/>
                </a:lnTo>
                <a:lnTo>
                  <a:pt x="3504" y="3499"/>
                </a:lnTo>
                <a:lnTo>
                  <a:pt x="3482" y="3530"/>
                </a:lnTo>
                <a:lnTo>
                  <a:pt x="3456" y="3556"/>
                </a:lnTo>
                <a:lnTo>
                  <a:pt x="3425" y="3578"/>
                </a:lnTo>
                <a:lnTo>
                  <a:pt x="3391" y="3594"/>
                </a:lnTo>
                <a:lnTo>
                  <a:pt x="3353" y="3604"/>
                </a:lnTo>
                <a:lnTo>
                  <a:pt x="3314" y="3608"/>
                </a:lnTo>
                <a:lnTo>
                  <a:pt x="219" y="3608"/>
                </a:lnTo>
                <a:lnTo>
                  <a:pt x="180" y="3604"/>
                </a:lnTo>
                <a:lnTo>
                  <a:pt x="143" y="3594"/>
                </a:lnTo>
                <a:lnTo>
                  <a:pt x="109" y="3578"/>
                </a:lnTo>
                <a:lnTo>
                  <a:pt x="78" y="3556"/>
                </a:lnTo>
                <a:lnTo>
                  <a:pt x="52" y="3530"/>
                </a:lnTo>
                <a:lnTo>
                  <a:pt x="30" y="3499"/>
                </a:lnTo>
                <a:lnTo>
                  <a:pt x="14" y="3465"/>
                </a:lnTo>
                <a:lnTo>
                  <a:pt x="3" y="3428"/>
                </a:lnTo>
                <a:lnTo>
                  <a:pt x="0" y="3389"/>
                </a:lnTo>
                <a:lnTo>
                  <a:pt x="0" y="2293"/>
                </a:lnTo>
                <a:lnTo>
                  <a:pt x="3" y="2258"/>
                </a:lnTo>
                <a:lnTo>
                  <a:pt x="13" y="2225"/>
                </a:lnTo>
                <a:lnTo>
                  <a:pt x="26" y="2194"/>
                </a:lnTo>
                <a:lnTo>
                  <a:pt x="46" y="2167"/>
                </a:lnTo>
                <a:lnTo>
                  <a:pt x="70" y="2144"/>
                </a:lnTo>
                <a:lnTo>
                  <a:pt x="96" y="2124"/>
                </a:lnTo>
                <a:lnTo>
                  <a:pt x="127" y="2110"/>
                </a:lnTo>
                <a:lnTo>
                  <a:pt x="160" y="2101"/>
                </a:lnTo>
                <a:lnTo>
                  <a:pt x="195" y="2098"/>
                </a:lnTo>
                <a:lnTo>
                  <a:pt x="581" y="2098"/>
                </a:lnTo>
                <a:lnTo>
                  <a:pt x="538" y="2019"/>
                </a:lnTo>
                <a:lnTo>
                  <a:pt x="502" y="1939"/>
                </a:lnTo>
                <a:lnTo>
                  <a:pt x="470" y="1855"/>
                </a:lnTo>
                <a:lnTo>
                  <a:pt x="443" y="1768"/>
                </a:lnTo>
                <a:lnTo>
                  <a:pt x="423" y="1680"/>
                </a:lnTo>
                <a:lnTo>
                  <a:pt x="407" y="1589"/>
                </a:lnTo>
                <a:lnTo>
                  <a:pt x="397" y="1496"/>
                </a:lnTo>
                <a:lnTo>
                  <a:pt x="395" y="1403"/>
                </a:lnTo>
                <a:lnTo>
                  <a:pt x="399" y="1303"/>
                </a:lnTo>
                <a:lnTo>
                  <a:pt x="409" y="1204"/>
                </a:lnTo>
                <a:lnTo>
                  <a:pt x="426" y="1108"/>
                </a:lnTo>
                <a:lnTo>
                  <a:pt x="449" y="1014"/>
                </a:lnTo>
                <a:lnTo>
                  <a:pt x="479" y="923"/>
                </a:lnTo>
                <a:lnTo>
                  <a:pt x="514" y="834"/>
                </a:lnTo>
                <a:lnTo>
                  <a:pt x="556" y="750"/>
                </a:lnTo>
                <a:lnTo>
                  <a:pt x="603" y="668"/>
                </a:lnTo>
                <a:lnTo>
                  <a:pt x="654" y="589"/>
                </a:lnTo>
                <a:lnTo>
                  <a:pt x="711" y="515"/>
                </a:lnTo>
                <a:lnTo>
                  <a:pt x="773" y="445"/>
                </a:lnTo>
                <a:lnTo>
                  <a:pt x="838" y="378"/>
                </a:lnTo>
                <a:lnTo>
                  <a:pt x="909" y="317"/>
                </a:lnTo>
                <a:lnTo>
                  <a:pt x="984" y="259"/>
                </a:lnTo>
                <a:lnTo>
                  <a:pt x="1062" y="208"/>
                </a:lnTo>
                <a:lnTo>
                  <a:pt x="1144" y="161"/>
                </a:lnTo>
                <a:lnTo>
                  <a:pt x="1229" y="120"/>
                </a:lnTo>
                <a:lnTo>
                  <a:pt x="1317" y="84"/>
                </a:lnTo>
                <a:lnTo>
                  <a:pt x="1409" y="54"/>
                </a:lnTo>
                <a:lnTo>
                  <a:pt x="1503" y="31"/>
                </a:lnTo>
                <a:lnTo>
                  <a:pt x="1598" y="14"/>
                </a:lnTo>
                <a:lnTo>
                  <a:pt x="1696" y="4"/>
                </a:lnTo>
                <a:lnTo>
                  <a:pt x="17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 59"/>
          <p:cNvSpPr>
            <a:spLocks/>
          </p:cNvSpPr>
          <p:nvPr/>
        </p:nvSpPr>
        <p:spPr bwMode="auto">
          <a:xfrm>
            <a:off x="6151145" y="5268104"/>
            <a:ext cx="136445" cy="97013"/>
          </a:xfrm>
          <a:custGeom>
            <a:avLst/>
            <a:gdLst>
              <a:gd name="T0" fmla="*/ 621 w 1299"/>
              <a:gd name="T1" fmla="*/ 0 h 907"/>
              <a:gd name="T2" fmla="*/ 649 w 1299"/>
              <a:gd name="T3" fmla="*/ 0 h 907"/>
              <a:gd name="T4" fmla="*/ 676 w 1299"/>
              <a:gd name="T5" fmla="*/ 7 h 907"/>
              <a:gd name="T6" fmla="*/ 701 w 1299"/>
              <a:gd name="T7" fmla="*/ 18 h 907"/>
              <a:gd name="T8" fmla="*/ 723 w 1299"/>
              <a:gd name="T9" fmla="*/ 34 h 907"/>
              <a:gd name="T10" fmla="*/ 741 w 1299"/>
              <a:gd name="T11" fmla="*/ 56 h 907"/>
              <a:gd name="T12" fmla="*/ 755 w 1299"/>
              <a:gd name="T13" fmla="*/ 80 h 907"/>
              <a:gd name="T14" fmla="*/ 762 w 1299"/>
              <a:gd name="T15" fmla="*/ 108 h 907"/>
              <a:gd name="T16" fmla="*/ 764 w 1299"/>
              <a:gd name="T17" fmla="*/ 134 h 907"/>
              <a:gd name="T18" fmla="*/ 761 w 1299"/>
              <a:gd name="T19" fmla="*/ 161 h 907"/>
              <a:gd name="T20" fmla="*/ 752 w 1299"/>
              <a:gd name="T21" fmla="*/ 188 h 907"/>
              <a:gd name="T22" fmla="*/ 739 w 1299"/>
              <a:gd name="T23" fmla="*/ 213 h 907"/>
              <a:gd name="T24" fmla="*/ 1235 w 1299"/>
              <a:gd name="T25" fmla="*/ 451 h 907"/>
              <a:gd name="T26" fmla="*/ 1258 w 1299"/>
              <a:gd name="T27" fmla="*/ 466 h 907"/>
              <a:gd name="T28" fmla="*/ 1275 w 1299"/>
              <a:gd name="T29" fmla="*/ 484 h 907"/>
              <a:gd name="T30" fmla="*/ 1289 w 1299"/>
              <a:gd name="T31" fmla="*/ 505 h 907"/>
              <a:gd name="T32" fmla="*/ 1297 w 1299"/>
              <a:gd name="T33" fmla="*/ 529 h 907"/>
              <a:gd name="T34" fmla="*/ 1299 w 1299"/>
              <a:gd name="T35" fmla="*/ 553 h 907"/>
              <a:gd name="T36" fmla="*/ 1297 w 1299"/>
              <a:gd name="T37" fmla="*/ 578 h 907"/>
              <a:gd name="T38" fmla="*/ 1289 w 1299"/>
              <a:gd name="T39" fmla="*/ 604 h 907"/>
              <a:gd name="T40" fmla="*/ 1173 w 1299"/>
              <a:gd name="T41" fmla="*/ 844 h 907"/>
              <a:gd name="T42" fmla="*/ 1162 w 1299"/>
              <a:gd name="T43" fmla="*/ 862 h 907"/>
              <a:gd name="T44" fmla="*/ 1147 w 1299"/>
              <a:gd name="T45" fmla="*/ 878 h 907"/>
              <a:gd name="T46" fmla="*/ 1129 w 1299"/>
              <a:gd name="T47" fmla="*/ 892 h 907"/>
              <a:gd name="T48" fmla="*/ 1108 w 1299"/>
              <a:gd name="T49" fmla="*/ 901 h 907"/>
              <a:gd name="T50" fmla="*/ 1086 w 1299"/>
              <a:gd name="T51" fmla="*/ 907 h 907"/>
              <a:gd name="T52" fmla="*/ 1064 w 1299"/>
              <a:gd name="T53" fmla="*/ 907 h 907"/>
              <a:gd name="T54" fmla="*/ 1043 w 1299"/>
              <a:gd name="T55" fmla="*/ 904 h 907"/>
              <a:gd name="T56" fmla="*/ 1022 w 1299"/>
              <a:gd name="T57" fmla="*/ 897 h 907"/>
              <a:gd name="T58" fmla="*/ 525 w 1299"/>
              <a:gd name="T59" fmla="*/ 657 h 907"/>
              <a:gd name="T60" fmla="*/ 511 w 1299"/>
              <a:gd name="T61" fmla="*/ 680 h 907"/>
              <a:gd name="T62" fmla="*/ 493 w 1299"/>
              <a:gd name="T63" fmla="*/ 700 h 907"/>
              <a:gd name="T64" fmla="*/ 470 w 1299"/>
              <a:gd name="T65" fmla="*/ 715 h 907"/>
              <a:gd name="T66" fmla="*/ 445 w 1299"/>
              <a:gd name="T67" fmla="*/ 725 h 907"/>
              <a:gd name="T68" fmla="*/ 418 w 1299"/>
              <a:gd name="T69" fmla="*/ 730 h 907"/>
              <a:gd name="T70" fmla="*/ 391 w 1299"/>
              <a:gd name="T71" fmla="*/ 728 h 907"/>
              <a:gd name="T72" fmla="*/ 366 w 1299"/>
              <a:gd name="T73" fmla="*/ 723 h 907"/>
              <a:gd name="T74" fmla="*/ 342 w 1299"/>
              <a:gd name="T75" fmla="*/ 710 h 907"/>
              <a:gd name="T76" fmla="*/ 321 w 1299"/>
              <a:gd name="T77" fmla="*/ 694 h 907"/>
              <a:gd name="T78" fmla="*/ 303 w 1299"/>
              <a:gd name="T79" fmla="*/ 672 h 907"/>
              <a:gd name="T80" fmla="*/ 22 w 1299"/>
              <a:gd name="T81" fmla="*/ 248 h 907"/>
              <a:gd name="T82" fmla="*/ 9 w 1299"/>
              <a:gd name="T83" fmla="*/ 224 h 907"/>
              <a:gd name="T84" fmla="*/ 3 w 1299"/>
              <a:gd name="T85" fmla="*/ 198 h 907"/>
              <a:gd name="T86" fmla="*/ 0 w 1299"/>
              <a:gd name="T87" fmla="*/ 172 h 907"/>
              <a:gd name="T88" fmla="*/ 4 w 1299"/>
              <a:gd name="T89" fmla="*/ 144 h 907"/>
              <a:gd name="T90" fmla="*/ 13 w 1299"/>
              <a:gd name="T91" fmla="*/ 118 h 907"/>
              <a:gd name="T92" fmla="*/ 28 w 1299"/>
              <a:gd name="T93" fmla="*/ 95 h 907"/>
              <a:gd name="T94" fmla="*/ 46 w 1299"/>
              <a:gd name="T95" fmla="*/ 76 h 907"/>
              <a:gd name="T96" fmla="*/ 69 w 1299"/>
              <a:gd name="T97" fmla="*/ 61 h 907"/>
              <a:gd name="T98" fmla="*/ 93 w 1299"/>
              <a:gd name="T99" fmla="*/ 49 h 907"/>
              <a:gd name="T100" fmla="*/ 121 w 1299"/>
              <a:gd name="T101" fmla="*/ 45 h 907"/>
              <a:gd name="T102" fmla="*/ 621 w 1299"/>
              <a:gd name="T103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" h="907">
                <a:moveTo>
                  <a:pt x="621" y="0"/>
                </a:moveTo>
                <a:lnTo>
                  <a:pt x="649" y="0"/>
                </a:lnTo>
                <a:lnTo>
                  <a:pt x="676" y="7"/>
                </a:lnTo>
                <a:lnTo>
                  <a:pt x="701" y="18"/>
                </a:lnTo>
                <a:lnTo>
                  <a:pt x="723" y="34"/>
                </a:lnTo>
                <a:lnTo>
                  <a:pt x="741" y="56"/>
                </a:lnTo>
                <a:lnTo>
                  <a:pt x="755" y="80"/>
                </a:lnTo>
                <a:lnTo>
                  <a:pt x="762" y="108"/>
                </a:lnTo>
                <a:lnTo>
                  <a:pt x="764" y="134"/>
                </a:lnTo>
                <a:lnTo>
                  <a:pt x="761" y="161"/>
                </a:lnTo>
                <a:lnTo>
                  <a:pt x="752" y="188"/>
                </a:lnTo>
                <a:lnTo>
                  <a:pt x="739" y="213"/>
                </a:lnTo>
                <a:lnTo>
                  <a:pt x="1235" y="451"/>
                </a:lnTo>
                <a:lnTo>
                  <a:pt x="1258" y="466"/>
                </a:lnTo>
                <a:lnTo>
                  <a:pt x="1275" y="484"/>
                </a:lnTo>
                <a:lnTo>
                  <a:pt x="1289" y="505"/>
                </a:lnTo>
                <a:lnTo>
                  <a:pt x="1297" y="529"/>
                </a:lnTo>
                <a:lnTo>
                  <a:pt x="1299" y="553"/>
                </a:lnTo>
                <a:lnTo>
                  <a:pt x="1297" y="578"/>
                </a:lnTo>
                <a:lnTo>
                  <a:pt x="1289" y="604"/>
                </a:lnTo>
                <a:lnTo>
                  <a:pt x="1173" y="844"/>
                </a:lnTo>
                <a:lnTo>
                  <a:pt x="1162" y="862"/>
                </a:lnTo>
                <a:lnTo>
                  <a:pt x="1147" y="878"/>
                </a:lnTo>
                <a:lnTo>
                  <a:pt x="1129" y="892"/>
                </a:lnTo>
                <a:lnTo>
                  <a:pt x="1108" y="901"/>
                </a:lnTo>
                <a:lnTo>
                  <a:pt x="1086" y="907"/>
                </a:lnTo>
                <a:lnTo>
                  <a:pt x="1064" y="907"/>
                </a:lnTo>
                <a:lnTo>
                  <a:pt x="1043" y="904"/>
                </a:lnTo>
                <a:lnTo>
                  <a:pt x="1022" y="897"/>
                </a:lnTo>
                <a:lnTo>
                  <a:pt x="525" y="657"/>
                </a:lnTo>
                <a:lnTo>
                  <a:pt x="511" y="680"/>
                </a:lnTo>
                <a:lnTo>
                  <a:pt x="493" y="700"/>
                </a:lnTo>
                <a:lnTo>
                  <a:pt x="470" y="715"/>
                </a:lnTo>
                <a:lnTo>
                  <a:pt x="445" y="725"/>
                </a:lnTo>
                <a:lnTo>
                  <a:pt x="418" y="730"/>
                </a:lnTo>
                <a:lnTo>
                  <a:pt x="391" y="728"/>
                </a:lnTo>
                <a:lnTo>
                  <a:pt x="366" y="723"/>
                </a:lnTo>
                <a:lnTo>
                  <a:pt x="342" y="710"/>
                </a:lnTo>
                <a:lnTo>
                  <a:pt x="321" y="694"/>
                </a:lnTo>
                <a:lnTo>
                  <a:pt x="303" y="672"/>
                </a:lnTo>
                <a:lnTo>
                  <a:pt x="22" y="248"/>
                </a:lnTo>
                <a:lnTo>
                  <a:pt x="9" y="224"/>
                </a:lnTo>
                <a:lnTo>
                  <a:pt x="3" y="198"/>
                </a:lnTo>
                <a:lnTo>
                  <a:pt x="0" y="172"/>
                </a:lnTo>
                <a:lnTo>
                  <a:pt x="4" y="144"/>
                </a:lnTo>
                <a:lnTo>
                  <a:pt x="13" y="118"/>
                </a:lnTo>
                <a:lnTo>
                  <a:pt x="28" y="95"/>
                </a:lnTo>
                <a:lnTo>
                  <a:pt x="46" y="76"/>
                </a:lnTo>
                <a:lnTo>
                  <a:pt x="69" y="61"/>
                </a:lnTo>
                <a:lnTo>
                  <a:pt x="93" y="49"/>
                </a:lnTo>
                <a:lnTo>
                  <a:pt x="121" y="45"/>
                </a:lnTo>
                <a:lnTo>
                  <a:pt x="6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 64"/>
          <p:cNvSpPr>
            <a:spLocks/>
          </p:cNvSpPr>
          <p:nvPr/>
        </p:nvSpPr>
        <p:spPr bwMode="auto">
          <a:xfrm>
            <a:off x="7028463" y="4660914"/>
            <a:ext cx="215650" cy="345330"/>
          </a:xfrm>
          <a:custGeom>
            <a:avLst/>
            <a:gdLst>
              <a:gd name="T0" fmla="*/ 965 w 1855"/>
              <a:gd name="T1" fmla="*/ 11 h 2923"/>
              <a:gd name="T2" fmla="*/ 1119 w 1855"/>
              <a:gd name="T3" fmla="*/ 69 h 2923"/>
              <a:gd name="T4" fmla="*/ 1261 w 1855"/>
              <a:gd name="T5" fmla="*/ 181 h 2923"/>
              <a:gd name="T6" fmla="*/ 199 w 1855"/>
              <a:gd name="T7" fmla="*/ 1306 h 2923"/>
              <a:gd name="T8" fmla="*/ 1680 w 1855"/>
              <a:gd name="T9" fmla="*/ 1430 h 2923"/>
              <a:gd name="T10" fmla="*/ 1678 w 1855"/>
              <a:gd name="T11" fmla="*/ 1539 h 2923"/>
              <a:gd name="T12" fmla="*/ 1716 w 1855"/>
              <a:gd name="T13" fmla="*/ 1610 h 2923"/>
              <a:gd name="T14" fmla="*/ 1770 w 1855"/>
              <a:gd name="T15" fmla="*/ 1685 h 2923"/>
              <a:gd name="T16" fmla="*/ 1821 w 1855"/>
              <a:gd name="T17" fmla="*/ 1755 h 2923"/>
              <a:gd name="T18" fmla="*/ 1852 w 1855"/>
              <a:gd name="T19" fmla="*/ 1814 h 2923"/>
              <a:gd name="T20" fmla="*/ 1847 w 1855"/>
              <a:gd name="T21" fmla="*/ 1857 h 2923"/>
              <a:gd name="T22" fmla="*/ 1774 w 1855"/>
              <a:gd name="T23" fmla="*/ 1904 h 2923"/>
              <a:gd name="T24" fmla="*/ 1710 w 1855"/>
              <a:gd name="T25" fmla="*/ 1920 h 2923"/>
              <a:gd name="T26" fmla="*/ 1695 w 1855"/>
              <a:gd name="T27" fmla="*/ 1923 h 2923"/>
              <a:gd name="T28" fmla="*/ 1712 w 1855"/>
              <a:gd name="T29" fmla="*/ 1958 h 2923"/>
              <a:gd name="T30" fmla="*/ 1730 w 1855"/>
              <a:gd name="T31" fmla="*/ 2011 h 2923"/>
              <a:gd name="T32" fmla="*/ 1734 w 1855"/>
              <a:gd name="T33" fmla="*/ 2060 h 2923"/>
              <a:gd name="T34" fmla="*/ 1700 w 1855"/>
              <a:gd name="T35" fmla="*/ 2087 h 2923"/>
              <a:gd name="T36" fmla="*/ 1648 w 1855"/>
              <a:gd name="T37" fmla="*/ 2091 h 2923"/>
              <a:gd name="T38" fmla="*/ 1623 w 1855"/>
              <a:gd name="T39" fmla="*/ 2089 h 2923"/>
              <a:gd name="T40" fmla="*/ 1641 w 1855"/>
              <a:gd name="T41" fmla="*/ 2104 h 2923"/>
              <a:gd name="T42" fmla="*/ 1676 w 1855"/>
              <a:gd name="T43" fmla="*/ 2140 h 2923"/>
              <a:gd name="T44" fmla="*/ 1695 w 1855"/>
              <a:gd name="T45" fmla="*/ 2180 h 2923"/>
              <a:gd name="T46" fmla="*/ 1673 w 1855"/>
              <a:gd name="T47" fmla="*/ 2215 h 2923"/>
              <a:gd name="T48" fmla="*/ 1625 w 1855"/>
              <a:gd name="T49" fmla="*/ 2248 h 2923"/>
              <a:gd name="T50" fmla="*/ 1583 w 1855"/>
              <a:gd name="T51" fmla="*/ 2270 h 2923"/>
              <a:gd name="T52" fmla="*/ 1572 w 1855"/>
              <a:gd name="T53" fmla="*/ 2277 h 2923"/>
              <a:gd name="T54" fmla="*/ 1574 w 1855"/>
              <a:gd name="T55" fmla="*/ 2305 h 2923"/>
              <a:gd name="T56" fmla="*/ 1568 w 1855"/>
              <a:gd name="T57" fmla="*/ 2355 h 2923"/>
              <a:gd name="T58" fmla="*/ 1549 w 1855"/>
              <a:gd name="T59" fmla="*/ 2412 h 2923"/>
              <a:gd name="T60" fmla="*/ 1509 w 1855"/>
              <a:gd name="T61" fmla="*/ 2460 h 2923"/>
              <a:gd name="T62" fmla="*/ 1441 w 1855"/>
              <a:gd name="T63" fmla="*/ 2482 h 2923"/>
              <a:gd name="T64" fmla="*/ 1325 w 1855"/>
              <a:gd name="T65" fmla="*/ 2470 h 2923"/>
              <a:gd name="T66" fmla="*/ 1244 w 1855"/>
              <a:gd name="T67" fmla="*/ 2447 h 2923"/>
              <a:gd name="T68" fmla="*/ 1205 w 1855"/>
              <a:gd name="T69" fmla="*/ 2425 h 2923"/>
              <a:gd name="T70" fmla="*/ 1196 w 1855"/>
              <a:gd name="T71" fmla="*/ 2416 h 2923"/>
              <a:gd name="T72" fmla="*/ 544 w 1855"/>
              <a:gd name="T73" fmla="*/ 2151 h 2923"/>
              <a:gd name="T74" fmla="*/ 526 w 1855"/>
              <a:gd name="T75" fmla="*/ 2132 h 2923"/>
              <a:gd name="T76" fmla="*/ 480 w 1855"/>
              <a:gd name="T77" fmla="*/ 2076 h 2923"/>
              <a:gd name="T78" fmla="*/ 417 w 1855"/>
              <a:gd name="T79" fmla="*/ 1992 h 2923"/>
              <a:gd name="T80" fmla="*/ 345 w 1855"/>
              <a:gd name="T81" fmla="*/ 1883 h 2923"/>
              <a:gd name="T82" fmla="*/ 275 w 1855"/>
              <a:gd name="T83" fmla="*/ 1754 h 2923"/>
              <a:gd name="T84" fmla="*/ 216 w 1855"/>
              <a:gd name="T85" fmla="*/ 1612 h 2923"/>
              <a:gd name="T86" fmla="*/ 178 w 1855"/>
              <a:gd name="T87" fmla="*/ 1461 h 2923"/>
              <a:gd name="T88" fmla="*/ 171 w 1855"/>
              <a:gd name="T89" fmla="*/ 1308 h 2923"/>
              <a:gd name="T90" fmla="*/ 145 w 1855"/>
              <a:gd name="T91" fmla="*/ 1257 h 2923"/>
              <a:gd name="T92" fmla="*/ 103 w 1855"/>
              <a:gd name="T93" fmla="*/ 1170 h 2923"/>
              <a:gd name="T94" fmla="*/ 55 w 1855"/>
              <a:gd name="T95" fmla="*/ 1059 h 2923"/>
              <a:gd name="T96" fmla="*/ 16 w 1855"/>
              <a:gd name="T97" fmla="*/ 929 h 2923"/>
              <a:gd name="T98" fmla="*/ 0 w 1855"/>
              <a:gd name="T99" fmla="*/ 785 h 2923"/>
              <a:gd name="T100" fmla="*/ 21 w 1855"/>
              <a:gd name="T101" fmla="*/ 629 h 2923"/>
              <a:gd name="T102" fmla="*/ 95 w 1855"/>
              <a:gd name="T103" fmla="*/ 466 h 2923"/>
              <a:gd name="T104" fmla="*/ 234 w 1855"/>
              <a:gd name="T105" fmla="*/ 302 h 2923"/>
              <a:gd name="T106" fmla="*/ 403 w 1855"/>
              <a:gd name="T107" fmla="*/ 165 h 2923"/>
              <a:gd name="T108" fmla="*/ 574 w 1855"/>
              <a:gd name="T109" fmla="*/ 68 h 2923"/>
              <a:gd name="T110" fmla="*/ 745 w 1855"/>
              <a:gd name="T111" fmla="*/ 12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55" h="2923">
                <a:moveTo>
                  <a:pt x="856" y="0"/>
                </a:moveTo>
                <a:lnTo>
                  <a:pt x="911" y="3"/>
                </a:lnTo>
                <a:lnTo>
                  <a:pt x="965" y="11"/>
                </a:lnTo>
                <a:lnTo>
                  <a:pt x="1017" y="24"/>
                </a:lnTo>
                <a:lnTo>
                  <a:pt x="1069" y="43"/>
                </a:lnTo>
                <a:lnTo>
                  <a:pt x="1119" y="69"/>
                </a:lnTo>
                <a:lnTo>
                  <a:pt x="1168" y="100"/>
                </a:lnTo>
                <a:lnTo>
                  <a:pt x="1216" y="137"/>
                </a:lnTo>
                <a:lnTo>
                  <a:pt x="1261" y="181"/>
                </a:lnTo>
                <a:lnTo>
                  <a:pt x="1306" y="232"/>
                </a:lnTo>
                <a:lnTo>
                  <a:pt x="1348" y="289"/>
                </a:lnTo>
                <a:lnTo>
                  <a:pt x="199" y="1306"/>
                </a:lnTo>
                <a:lnTo>
                  <a:pt x="1688" y="1306"/>
                </a:lnTo>
                <a:lnTo>
                  <a:pt x="1686" y="1366"/>
                </a:lnTo>
                <a:lnTo>
                  <a:pt x="1680" y="1430"/>
                </a:lnTo>
                <a:lnTo>
                  <a:pt x="1668" y="1495"/>
                </a:lnTo>
                <a:lnTo>
                  <a:pt x="1671" y="1517"/>
                </a:lnTo>
                <a:lnTo>
                  <a:pt x="1678" y="1539"/>
                </a:lnTo>
                <a:lnTo>
                  <a:pt x="1688" y="1563"/>
                </a:lnTo>
                <a:lnTo>
                  <a:pt x="1701" y="1586"/>
                </a:lnTo>
                <a:lnTo>
                  <a:pt x="1716" y="1610"/>
                </a:lnTo>
                <a:lnTo>
                  <a:pt x="1734" y="1636"/>
                </a:lnTo>
                <a:lnTo>
                  <a:pt x="1751" y="1660"/>
                </a:lnTo>
                <a:lnTo>
                  <a:pt x="1770" y="1685"/>
                </a:lnTo>
                <a:lnTo>
                  <a:pt x="1788" y="1709"/>
                </a:lnTo>
                <a:lnTo>
                  <a:pt x="1805" y="1732"/>
                </a:lnTo>
                <a:lnTo>
                  <a:pt x="1821" y="1755"/>
                </a:lnTo>
                <a:lnTo>
                  <a:pt x="1834" y="1776"/>
                </a:lnTo>
                <a:lnTo>
                  <a:pt x="1845" y="1796"/>
                </a:lnTo>
                <a:lnTo>
                  <a:pt x="1852" y="1814"/>
                </a:lnTo>
                <a:lnTo>
                  <a:pt x="1855" y="1831"/>
                </a:lnTo>
                <a:lnTo>
                  <a:pt x="1854" y="1844"/>
                </a:lnTo>
                <a:lnTo>
                  <a:pt x="1847" y="1857"/>
                </a:lnTo>
                <a:lnTo>
                  <a:pt x="1824" y="1877"/>
                </a:lnTo>
                <a:lnTo>
                  <a:pt x="1799" y="1893"/>
                </a:lnTo>
                <a:lnTo>
                  <a:pt x="1774" y="1904"/>
                </a:lnTo>
                <a:lnTo>
                  <a:pt x="1749" y="1912"/>
                </a:lnTo>
                <a:lnTo>
                  <a:pt x="1728" y="1916"/>
                </a:lnTo>
                <a:lnTo>
                  <a:pt x="1710" y="1920"/>
                </a:lnTo>
                <a:lnTo>
                  <a:pt x="1699" y="1920"/>
                </a:lnTo>
                <a:lnTo>
                  <a:pt x="1694" y="1921"/>
                </a:lnTo>
                <a:lnTo>
                  <a:pt x="1695" y="1923"/>
                </a:lnTo>
                <a:lnTo>
                  <a:pt x="1700" y="1931"/>
                </a:lnTo>
                <a:lnTo>
                  <a:pt x="1705" y="1943"/>
                </a:lnTo>
                <a:lnTo>
                  <a:pt x="1712" y="1958"/>
                </a:lnTo>
                <a:lnTo>
                  <a:pt x="1719" y="1974"/>
                </a:lnTo>
                <a:lnTo>
                  <a:pt x="1726" y="1993"/>
                </a:lnTo>
                <a:lnTo>
                  <a:pt x="1730" y="2011"/>
                </a:lnTo>
                <a:lnTo>
                  <a:pt x="1735" y="2029"/>
                </a:lnTo>
                <a:lnTo>
                  <a:pt x="1736" y="2046"/>
                </a:lnTo>
                <a:lnTo>
                  <a:pt x="1734" y="2060"/>
                </a:lnTo>
                <a:lnTo>
                  <a:pt x="1728" y="2070"/>
                </a:lnTo>
                <a:lnTo>
                  <a:pt x="1716" y="2081"/>
                </a:lnTo>
                <a:lnTo>
                  <a:pt x="1700" y="2087"/>
                </a:lnTo>
                <a:lnTo>
                  <a:pt x="1682" y="2091"/>
                </a:lnTo>
                <a:lnTo>
                  <a:pt x="1665" y="2092"/>
                </a:lnTo>
                <a:lnTo>
                  <a:pt x="1648" y="2091"/>
                </a:lnTo>
                <a:lnTo>
                  <a:pt x="1636" y="2090"/>
                </a:lnTo>
                <a:lnTo>
                  <a:pt x="1626" y="2089"/>
                </a:lnTo>
                <a:lnTo>
                  <a:pt x="1623" y="2089"/>
                </a:lnTo>
                <a:lnTo>
                  <a:pt x="1625" y="2091"/>
                </a:lnTo>
                <a:lnTo>
                  <a:pt x="1632" y="2096"/>
                </a:lnTo>
                <a:lnTo>
                  <a:pt x="1641" y="2104"/>
                </a:lnTo>
                <a:lnTo>
                  <a:pt x="1653" y="2114"/>
                </a:lnTo>
                <a:lnTo>
                  <a:pt x="1665" y="2126"/>
                </a:lnTo>
                <a:lnTo>
                  <a:pt x="1676" y="2140"/>
                </a:lnTo>
                <a:lnTo>
                  <a:pt x="1686" y="2153"/>
                </a:lnTo>
                <a:lnTo>
                  <a:pt x="1693" y="2168"/>
                </a:lnTo>
                <a:lnTo>
                  <a:pt x="1695" y="2180"/>
                </a:lnTo>
                <a:lnTo>
                  <a:pt x="1692" y="2192"/>
                </a:lnTo>
                <a:lnTo>
                  <a:pt x="1685" y="2204"/>
                </a:lnTo>
                <a:lnTo>
                  <a:pt x="1673" y="2215"/>
                </a:lnTo>
                <a:lnTo>
                  <a:pt x="1658" y="2227"/>
                </a:lnTo>
                <a:lnTo>
                  <a:pt x="1643" y="2237"/>
                </a:lnTo>
                <a:lnTo>
                  <a:pt x="1625" y="2248"/>
                </a:lnTo>
                <a:lnTo>
                  <a:pt x="1610" y="2257"/>
                </a:lnTo>
                <a:lnTo>
                  <a:pt x="1595" y="2264"/>
                </a:lnTo>
                <a:lnTo>
                  <a:pt x="1583" y="2270"/>
                </a:lnTo>
                <a:lnTo>
                  <a:pt x="1576" y="2273"/>
                </a:lnTo>
                <a:lnTo>
                  <a:pt x="1572" y="2275"/>
                </a:lnTo>
                <a:lnTo>
                  <a:pt x="1572" y="2277"/>
                </a:lnTo>
                <a:lnTo>
                  <a:pt x="1574" y="2283"/>
                </a:lnTo>
                <a:lnTo>
                  <a:pt x="1574" y="2293"/>
                </a:lnTo>
                <a:lnTo>
                  <a:pt x="1574" y="2305"/>
                </a:lnTo>
                <a:lnTo>
                  <a:pt x="1572" y="2321"/>
                </a:lnTo>
                <a:lnTo>
                  <a:pt x="1571" y="2338"/>
                </a:lnTo>
                <a:lnTo>
                  <a:pt x="1568" y="2355"/>
                </a:lnTo>
                <a:lnTo>
                  <a:pt x="1563" y="2375"/>
                </a:lnTo>
                <a:lnTo>
                  <a:pt x="1557" y="2394"/>
                </a:lnTo>
                <a:lnTo>
                  <a:pt x="1549" y="2412"/>
                </a:lnTo>
                <a:lnTo>
                  <a:pt x="1539" y="2429"/>
                </a:lnTo>
                <a:lnTo>
                  <a:pt x="1526" y="2446"/>
                </a:lnTo>
                <a:lnTo>
                  <a:pt x="1509" y="2460"/>
                </a:lnTo>
                <a:lnTo>
                  <a:pt x="1491" y="2470"/>
                </a:lnTo>
                <a:lnTo>
                  <a:pt x="1467" y="2478"/>
                </a:lnTo>
                <a:lnTo>
                  <a:pt x="1441" y="2482"/>
                </a:lnTo>
                <a:lnTo>
                  <a:pt x="1411" y="2482"/>
                </a:lnTo>
                <a:lnTo>
                  <a:pt x="1364" y="2477"/>
                </a:lnTo>
                <a:lnTo>
                  <a:pt x="1325" y="2470"/>
                </a:lnTo>
                <a:lnTo>
                  <a:pt x="1292" y="2463"/>
                </a:lnTo>
                <a:lnTo>
                  <a:pt x="1265" y="2455"/>
                </a:lnTo>
                <a:lnTo>
                  <a:pt x="1244" y="2447"/>
                </a:lnTo>
                <a:lnTo>
                  <a:pt x="1226" y="2439"/>
                </a:lnTo>
                <a:lnTo>
                  <a:pt x="1215" y="2432"/>
                </a:lnTo>
                <a:lnTo>
                  <a:pt x="1205" y="2425"/>
                </a:lnTo>
                <a:lnTo>
                  <a:pt x="1199" y="2420"/>
                </a:lnTo>
                <a:lnTo>
                  <a:pt x="1197" y="2417"/>
                </a:lnTo>
                <a:lnTo>
                  <a:pt x="1196" y="2416"/>
                </a:lnTo>
                <a:lnTo>
                  <a:pt x="1142" y="2923"/>
                </a:lnTo>
                <a:lnTo>
                  <a:pt x="518" y="2923"/>
                </a:lnTo>
                <a:lnTo>
                  <a:pt x="544" y="2151"/>
                </a:lnTo>
                <a:lnTo>
                  <a:pt x="541" y="2149"/>
                </a:lnTo>
                <a:lnTo>
                  <a:pt x="535" y="2142"/>
                </a:lnTo>
                <a:lnTo>
                  <a:pt x="526" y="2132"/>
                </a:lnTo>
                <a:lnTo>
                  <a:pt x="513" y="2117"/>
                </a:lnTo>
                <a:lnTo>
                  <a:pt x="498" y="2098"/>
                </a:lnTo>
                <a:lnTo>
                  <a:pt x="480" y="2076"/>
                </a:lnTo>
                <a:lnTo>
                  <a:pt x="461" y="2052"/>
                </a:lnTo>
                <a:lnTo>
                  <a:pt x="440" y="2023"/>
                </a:lnTo>
                <a:lnTo>
                  <a:pt x="417" y="1992"/>
                </a:lnTo>
                <a:lnTo>
                  <a:pt x="394" y="1958"/>
                </a:lnTo>
                <a:lnTo>
                  <a:pt x="369" y="1921"/>
                </a:lnTo>
                <a:lnTo>
                  <a:pt x="345" y="1883"/>
                </a:lnTo>
                <a:lnTo>
                  <a:pt x="322" y="1842"/>
                </a:lnTo>
                <a:lnTo>
                  <a:pt x="298" y="1799"/>
                </a:lnTo>
                <a:lnTo>
                  <a:pt x="275" y="1754"/>
                </a:lnTo>
                <a:lnTo>
                  <a:pt x="254" y="1708"/>
                </a:lnTo>
                <a:lnTo>
                  <a:pt x="234" y="1660"/>
                </a:lnTo>
                <a:lnTo>
                  <a:pt x="216" y="1612"/>
                </a:lnTo>
                <a:lnTo>
                  <a:pt x="200" y="1563"/>
                </a:lnTo>
                <a:lnTo>
                  <a:pt x="187" y="1512"/>
                </a:lnTo>
                <a:lnTo>
                  <a:pt x="178" y="1461"/>
                </a:lnTo>
                <a:lnTo>
                  <a:pt x="172" y="1410"/>
                </a:lnTo>
                <a:lnTo>
                  <a:pt x="168" y="1359"/>
                </a:lnTo>
                <a:lnTo>
                  <a:pt x="171" y="1308"/>
                </a:lnTo>
                <a:lnTo>
                  <a:pt x="163" y="1294"/>
                </a:lnTo>
                <a:lnTo>
                  <a:pt x="154" y="1280"/>
                </a:lnTo>
                <a:lnTo>
                  <a:pt x="145" y="1257"/>
                </a:lnTo>
                <a:lnTo>
                  <a:pt x="132" y="1231"/>
                </a:lnTo>
                <a:lnTo>
                  <a:pt x="118" y="1202"/>
                </a:lnTo>
                <a:lnTo>
                  <a:pt x="103" y="1170"/>
                </a:lnTo>
                <a:lnTo>
                  <a:pt x="87" y="1136"/>
                </a:lnTo>
                <a:lnTo>
                  <a:pt x="70" y="1098"/>
                </a:lnTo>
                <a:lnTo>
                  <a:pt x="55" y="1059"/>
                </a:lnTo>
                <a:lnTo>
                  <a:pt x="40" y="1019"/>
                </a:lnTo>
                <a:lnTo>
                  <a:pt x="27" y="975"/>
                </a:lnTo>
                <a:lnTo>
                  <a:pt x="16" y="929"/>
                </a:lnTo>
                <a:lnTo>
                  <a:pt x="7" y="883"/>
                </a:lnTo>
                <a:lnTo>
                  <a:pt x="2" y="834"/>
                </a:lnTo>
                <a:lnTo>
                  <a:pt x="0" y="785"/>
                </a:lnTo>
                <a:lnTo>
                  <a:pt x="2" y="734"/>
                </a:lnTo>
                <a:lnTo>
                  <a:pt x="9" y="681"/>
                </a:lnTo>
                <a:lnTo>
                  <a:pt x="21" y="629"/>
                </a:lnTo>
                <a:lnTo>
                  <a:pt x="40" y="575"/>
                </a:lnTo>
                <a:lnTo>
                  <a:pt x="64" y="522"/>
                </a:lnTo>
                <a:lnTo>
                  <a:pt x="95" y="466"/>
                </a:lnTo>
                <a:lnTo>
                  <a:pt x="133" y="412"/>
                </a:lnTo>
                <a:lnTo>
                  <a:pt x="180" y="357"/>
                </a:lnTo>
                <a:lnTo>
                  <a:pt x="234" y="302"/>
                </a:lnTo>
                <a:lnTo>
                  <a:pt x="290" y="252"/>
                </a:lnTo>
                <a:lnTo>
                  <a:pt x="346" y="207"/>
                </a:lnTo>
                <a:lnTo>
                  <a:pt x="403" y="165"/>
                </a:lnTo>
                <a:lnTo>
                  <a:pt x="459" y="128"/>
                </a:lnTo>
                <a:lnTo>
                  <a:pt x="517" y="95"/>
                </a:lnTo>
                <a:lnTo>
                  <a:pt x="574" y="68"/>
                </a:lnTo>
                <a:lnTo>
                  <a:pt x="631" y="44"/>
                </a:lnTo>
                <a:lnTo>
                  <a:pt x="689" y="26"/>
                </a:lnTo>
                <a:lnTo>
                  <a:pt x="745" y="12"/>
                </a:lnTo>
                <a:lnTo>
                  <a:pt x="801" y="4"/>
                </a:lnTo>
                <a:lnTo>
                  <a:pt x="8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65"/>
          <p:cNvSpPr>
            <a:spLocks/>
          </p:cNvSpPr>
          <p:nvPr/>
        </p:nvSpPr>
        <p:spPr bwMode="auto">
          <a:xfrm>
            <a:off x="7432219" y="4677268"/>
            <a:ext cx="215650" cy="341785"/>
          </a:xfrm>
          <a:custGeom>
            <a:avLst/>
            <a:gdLst>
              <a:gd name="T0" fmla="*/ 1110 w 1855"/>
              <a:gd name="T1" fmla="*/ 11 h 2891"/>
              <a:gd name="T2" fmla="*/ 1281 w 1855"/>
              <a:gd name="T3" fmla="*/ 66 h 2891"/>
              <a:gd name="T4" fmla="*/ 1453 w 1855"/>
              <a:gd name="T5" fmla="*/ 164 h 2891"/>
              <a:gd name="T6" fmla="*/ 1621 w 1855"/>
              <a:gd name="T7" fmla="*/ 301 h 2891"/>
              <a:gd name="T8" fmla="*/ 1760 w 1855"/>
              <a:gd name="T9" fmla="*/ 465 h 2891"/>
              <a:gd name="T10" fmla="*/ 1834 w 1855"/>
              <a:gd name="T11" fmla="*/ 627 h 2891"/>
              <a:gd name="T12" fmla="*/ 1855 w 1855"/>
              <a:gd name="T13" fmla="*/ 784 h 2891"/>
              <a:gd name="T14" fmla="*/ 1840 w 1855"/>
              <a:gd name="T15" fmla="*/ 929 h 2891"/>
              <a:gd name="T16" fmla="*/ 1801 w 1855"/>
              <a:gd name="T17" fmla="*/ 1058 h 2891"/>
              <a:gd name="T18" fmla="*/ 1753 w 1855"/>
              <a:gd name="T19" fmla="*/ 1168 h 2891"/>
              <a:gd name="T20" fmla="*/ 1711 w 1855"/>
              <a:gd name="T21" fmla="*/ 1256 h 2891"/>
              <a:gd name="T22" fmla="*/ 1685 w 1855"/>
              <a:gd name="T23" fmla="*/ 1307 h 2891"/>
              <a:gd name="T24" fmla="*/ 1678 w 1855"/>
              <a:gd name="T25" fmla="*/ 1460 h 2891"/>
              <a:gd name="T26" fmla="*/ 1640 w 1855"/>
              <a:gd name="T27" fmla="*/ 1611 h 2891"/>
              <a:gd name="T28" fmla="*/ 1580 w 1855"/>
              <a:gd name="T29" fmla="*/ 1753 h 2891"/>
              <a:gd name="T30" fmla="*/ 1510 w 1855"/>
              <a:gd name="T31" fmla="*/ 1882 h 2891"/>
              <a:gd name="T32" fmla="*/ 1439 w 1855"/>
              <a:gd name="T33" fmla="*/ 1991 h 2891"/>
              <a:gd name="T34" fmla="*/ 1374 w 1855"/>
              <a:gd name="T35" fmla="*/ 2075 h 2891"/>
              <a:gd name="T36" fmla="*/ 1330 w 1855"/>
              <a:gd name="T37" fmla="*/ 2131 h 2891"/>
              <a:gd name="T38" fmla="*/ 1313 w 1855"/>
              <a:gd name="T39" fmla="*/ 2150 h 2891"/>
              <a:gd name="T40" fmla="*/ 659 w 1855"/>
              <a:gd name="T41" fmla="*/ 2414 h 2891"/>
              <a:gd name="T42" fmla="*/ 650 w 1855"/>
              <a:gd name="T43" fmla="*/ 2424 h 2891"/>
              <a:gd name="T44" fmla="*/ 612 w 1855"/>
              <a:gd name="T45" fmla="*/ 2446 h 2891"/>
              <a:gd name="T46" fmla="*/ 530 w 1855"/>
              <a:gd name="T47" fmla="*/ 2469 h 2891"/>
              <a:gd name="T48" fmla="*/ 414 w 1855"/>
              <a:gd name="T49" fmla="*/ 2481 h 2891"/>
              <a:gd name="T50" fmla="*/ 346 w 1855"/>
              <a:gd name="T51" fmla="*/ 2458 h 2891"/>
              <a:gd name="T52" fmla="*/ 306 w 1855"/>
              <a:gd name="T53" fmla="*/ 2411 h 2891"/>
              <a:gd name="T54" fmla="*/ 287 w 1855"/>
              <a:gd name="T55" fmla="*/ 2355 h 2891"/>
              <a:gd name="T56" fmla="*/ 283 w 1855"/>
              <a:gd name="T57" fmla="*/ 2305 h 2891"/>
              <a:gd name="T58" fmla="*/ 283 w 1855"/>
              <a:gd name="T59" fmla="*/ 2276 h 2891"/>
              <a:gd name="T60" fmla="*/ 272 w 1855"/>
              <a:gd name="T61" fmla="*/ 2269 h 2891"/>
              <a:gd name="T62" fmla="*/ 230 w 1855"/>
              <a:gd name="T63" fmla="*/ 2247 h 2891"/>
              <a:gd name="T64" fmla="*/ 183 w 1855"/>
              <a:gd name="T65" fmla="*/ 2214 h 2891"/>
              <a:gd name="T66" fmla="*/ 161 w 1855"/>
              <a:gd name="T67" fmla="*/ 2180 h 2891"/>
              <a:gd name="T68" fmla="*/ 180 w 1855"/>
              <a:gd name="T69" fmla="*/ 2138 h 2891"/>
              <a:gd name="T70" fmla="*/ 215 w 1855"/>
              <a:gd name="T71" fmla="*/ 2103 h 2891"/>
              <a:gd name="T72" fmla="*/ 233 w 1855"/>
              <a:gd name="T73" fmla="*/ 2088 h 2891"/>
              <a:gd name="T74" fmla="*/ 207 w 1855"/>
              <a:gd name="T75" fmla="*/ 2090 h 2891"/>
              <a:gd name="T76" fmla="*/ 155 w 1855"/>
              <a:gd name="T77" fmla="*/ 2086 h 2891"/>
              <a:gd name="T78" fmla="*/ 121 w 1855"/>
              <a:gd name="T79" fmla="*/ 2059 h 2891"/>
              <a:gd name="T80" fmla="*/ 125 w 1855"/>
              <a:gd name="T81" fmla="*/ 2011 h 2891"/>
              <a:gd name="T82" fmla="*/ 143 w 1855"/>
              <a:gd name="T83" fmla="*/ 1956 h 2891"/>
              <a:gd name="T84" fmla="*/ 160 w 1855"/>
              <a:gd name="T85" fmla="*/ 1923 h 2891"/>
              <a:gd name="T86" fmla="*/ 146 w 1855"/>
              <a:gd name="T87" fmla="*/ 1918 h 2891"/>
              <a:gd name="T88" fmla="*/ 83 w 1855"/>
              <a:gd name="T89" fmla="*/ 1903 h 2891"/>
              <a:gd name="T90" fmla="*/ 9 w 1855"/>
              <a:gd name="T91" fmla="*/ 1855 h 2891"/>
              <a:gd name="T92" fmla="*/ 3 w 1855"/>
              <a:gd name="T93" fmla="*/ 1812 h 2891"/>
              <a:gd name="T94" fmla="*/ 35 w 1855"/>
              <a:gd name="T95" fmla="*/ 1753 h 2891"/>
              <a:gd name="T96" fmla="*/ 86 w 1855"/>
              <a:gd name="T97" fmla="*/ 1684 h 2891"/>
              <a:gd name="T98" fmla="*/ 140 w 1855"/>
              <a:gd name="T99" fmla="*/ 1610 h 2891"/>
              <a:gd name="T100" fmla="*/ 179 w 1855"/>
              <a:gd name="T101" fmla="*/ 1538 h 2891"/>
              <a:gd name="T102" fmla="*/ 176 w 1855"/>
              <a:gd name="T103" fmla="*/ 1428 h 2891"/>
              <a:gd name="T104" fmla="*/ 1657 w 1855"/>
              <a:gd name="T105" fmla="*/ 1305 h 2891"/>
              <a:gd name="T106" fmla="*/ 595 w 1855"/>
              <a:gd name="T107" fmla="*/ 180 h 2891"/>
              <a:gd name="T108" fmla="*/ 736 w 1855"/>
              <a:gd name="T109" fmla="*/ 67 h 2891"/>
              <a:gd name="T110" fmla="*/ 892 w 1855"/>
              <a:gd name="T111" fmla="*/ 9 h 2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55" h="2891">
                <a:moveTo>
                  <a:pt x="999" y="0"/>
                </a:moveTo>
                <a:lnTo>
                  <a:pt x="1055" y="2"/>
                </a:lnTo>
                <a:lnTo>
                  <a:pt x="1110" y="11"/>
                </a:lnTo>
                <a:lnTo>
                  <a:pt x="1168" y="24"/>
                </a:lnTo>
                <a:lnTo>
                  <a:pt x="1224" y="43"/>
                </a:lnTo>
                <a:lnTo>
                  <a:pt x="1281" y="66"/>
                </a:lnTo>
                <a:lnTo>
                  <a:pt x="1338" y="95"/>
                </a:lnTo>
                <a:lnTo>
                  <a:pt x="1396" y="127"/>
                </a:lnTo>
                <a:lnTo>
                  <a:pt x="1453" y="164"/>
                </a:lnTo>
                <a:lnTo>
                  <a:pt x="1509" y="206"/>
                </a:lnTo>
                <a:lnTo>
                  <a:pt x="1565" y="251"/>
                </a:lnTo>
                <a:lnTo>
                  <a:pt x="1621" y="301"/>
                </a:lnTo>
                <a:lnTo>
                  <a:pt x="1676" y="355"/>
                </a:lnTo>
                <a:lnTo>
                  <a:pt x="1722" y="411"/>
                </a:lnTo>
                <a:lnTo>
                  <a:pt x="1760" y="465"/>
                </a:lnTo>
                <a:lnTo>
                  <a:pt x="1792" y="520"/>
                </a:lnTo>
                <a:lnTo>
                  <a:pt x="1816" y="574"/>
                </a:lnTo>
                <a:lnTo>
                  <a:pt x="1834" y="627"/>
                </a:lnTo>
                <a:lnTo>
                  <a:pt x="1846" y="681"/>
                </a:lnTo>
                <a:lnTo>
                  <a:pt x="1853" y="733"/>
                </a:lnTo>
                <a:lnTo>
                  <a:pt x="1855" y="784"/>
                </a:lnTo>
                <a:lnTo>
                  <a:pt x="1854" y="834"/>
                </a:lnTo>
                <a:lnTo>
                  <a:pt x="1848" y="881"/>
                </a:lnTo>
                <a:lnTo>
                  <a:pt x="1840" y="929"/>
                </a:lnTo>
                <a:lnTo>
                  <a:pt x="1828" y="974"/>
                </a:lnTo>
                <a:lnTo>
                  <a:pt x="1815" y="1017"/>
                </a:lnTo>
                <a:lnTo>
                  <a:pt x="1801" y="1058"/>
                </a:lnTo>
                <a:lnTo>
                  <a:pt x="1785" y="1098"/>
                </a:lnTo>
                <a:lnTo>
                  <a:pt x="1770" y="1135"/>
                </a:lnTo>
                <a:lnTo>
                  <a:pt x="1753" y="1168"/>
                </a:lnTo>
                <a:lnTo>
                  <a:pt x="1738" y="1201"/>
                </a:lnTo>
                <a:lnTo>
                  <a:pt x="1724" y="1230"/>
                </a:lnTo>
                <a:lnTo>
                  <a:pt x="1711" y="1256"/>
                </a:lnTo>
                <a:lnTo>
                  <a:pt x="1701" y="1280"/>
                </a:lnTo>
                <a:lnTo>
                  <a:pt x="1694" y="1294"/>
                </a:lnTo>
                <a:lnTo>
                  <a:pt x="1685" y="1307"/>
                </a:lnTo>
                <a:lnTo>
                  <a:pt x="1687" y="1358"/>
                </a:lnTo>
                <a:lnTo>
                  <a:pt x="1684" y="1409"/>
                </a:lnTo>
                <a:lnTo>
                  <a:pt x="1678" y="1460"/>
                </a:lnTo>
                <a:lnTo>
                  <a:pt x="1668" y="1511"/>
                </a:lnTo>
                <a:lnTo>
                  <a:pt x="1655" y="1561"/>
                </a:lnTo>
                <a:lnTo>
                  <a:pt x="1640" y="1611"/>
                </a:lnTo>
                <a:lnTo>
                  <a:pt x="1622" y="1660"/>
                </a:lnTo>
                <a:lnTo>
                  <a:pt x="1602" y="1707"/>
                </a:lnTo>
                <a:lnTo>
                  <a:pt x="1580" y="1753"/>
                </a:lnTo>
                <a:lnTo>
                  <a:pt x="1558" y="1797"/>
                </a:lnTo>
                <a:lnTo>
                  <a:pt x="1535" y="1840"/>
                </a:lnTo>
                <a:lnTo>
                  <a:pt x="1510" y="1882"/>
                </a:lnTo>
                <a:lnTo>
                  <a:pt x="1486" y="1920"/>
                </a:lnTo>
                <a:lnTo>
                  <a:pt x="1462" y="1957"/>
                </a:lnTo>
                <a:lnTo>
                  <a:pt x="1439" y="1991"/>
                </a:lnTo>
                <a:lnTo>
                  <a:pt x="1415" y="2022"/>
                </a:lnTo>
                <a:lnTo>
                  <a:pt x="1394" y="2050"/>
                </a:lnTo>
                <a:lnTo>
                  <a:pt x="1374" y="2075"/>
                </a:lnTo>
                <a:lnTo>
                  <a:pt x="1357" y="2097"/>
                </a:lnTo>
                <a:lnTo>
                  <a:pt x="1342" y="2116"/>
                </a:lnTo>
                <a:lnTo>
                  <a:pt x="1330" y="2131"/>
                </a:lnTo>
                <a:lnTo>
                  <a:pt x="1321" y="2141"/>
                </a:lnTo>
                <a:lnTo>
                  <a:pt x="1315" y="2147"/>
                </a:lnTo>
                <a:lnTo>
                  <a:pt x="1313" y="2150"/>
                </a:lnTo>
                <a:lnTo>
                  <a:pt x="1337" y="2891"/>
                </a:lnTo>
                <a:lnTo>
                  <a:pt x="714" y="2891"/>
                </a:lnTo>
                <a:lnTo>
                  <a:pt x="659" y="2414"/>
                </a:lnTo>
                <a:lnTo>
                  <a:pt x="659" y="2415"/>
                </a:lnTo>
                <a:lnTo>
                  <a:pt x="656" y="2418"/>
                </a:lnTo>
                <a:lnTo>
                  <a:pt x="650" y="2424"/>
                </a:lnTo>
                <a:lnTo>
                  <a:pt x="641" y="2430"/>
                </a:lnTo>
                <a:lnTo>
                  <a:pt x="629" y="2438"/>
                </a:lnTo>
                <a:lnTo>
                  <a:pt x="612" y="2446"/>
                </a:lnTo>
                <a:lnTo>
                  <a:pt x="590" y="2454"/>
                </a:lnTo>
                <a:lnTo>
                  <a:pt x="563" y="2462"/>
                </a:lnTo>
                <a:lnTo>
                  <a:pt x="530" y="2469"/>
                </a:lnTo>
                <a:lnTo>
                  <a:pt x="491" y="2476"/>
                </a:lnTo>
                <a:lnTo>
                  <a:pt x="444" y="2481"/>
                </a:lnTo>
                <a:lnTo>
                  <a:pt x="414" y="2481"/>
                </a:lnTo>
                <a:lnTo>
                  <a:pt x="388" y="2477"/>
                </a:lnTo>
                <a:lnTo>
                  <a:pt x="366" y="2469"/>
                </a:lnTo>
                <a:lnTo>
                  <a:pt x="346" y="2458"/>
                </a:lnTo>
                <a:lnTo>
                  <a:pt x="329" y="2444"/>
                </a:lnTo>
                <a:lnTo>
                  <a:pt x="316" y="2429"/>
                </a:lnTo>
                <a:lnTo>
                  <a:pt x="306" y="2411"/>
                </a:lnTo>
                <a:lnTo>
                  <a:pt x="298" y="2393"/>
                </a:lnTo>
                <a:lnTo>
                  <a:pt x="292" y="2373"/>
                </a:lnTo>
                <a:lnTo>
                  <a:pt x="287" y="2355"/>
                </a:lnTo>
                <a:lnTo>
                  <a:pt x="285" y="2336"/>
                </a:lnTo>
                <a:lnTo>
                  <a:pt x="284" y="2320"/>
                </a:lnTo>
                <a:lnTo>
                  <a:pt x="283" y="2305"/>
                </a:lnTo>
                <a:lnTo>
                  <a:pt x="283" y="2292"/>
                </a:lnTo>
                <a:lnTo>
                  <a:pt x="283" y="2282"/>
                </a:lnTo>
                <a:lnTo>
                  <a:pt x="283" y="2276"/>
                </a:lnTo>
                <a:lnTo>
                  <a:pt x="284" y="2273"/>
                </a:lnTo>
                <a:lnTo>
                  <a:pt x="280" y="2272"/>
                </a:lnTo>
                <a:lnTo>
                  <a:pt x="272" y="2269"/>
                </a:lnTo>
                <a:lnTo>
                  <a:pt x="260" y="2263"/>
                </a:lnTo>
                <a:lnTo>
                  <a:pt x="246" y="2255"/>
                </a:lnTo>
                <a:lnTo>
                  <a:pt x="230" y="2247"/>
                </a:lnTo>
                <a:lnTo>
                  <a:pt x="214" y="2236"/>
                </a:lnTo>
                <a:lnTo>
                  <a:pt x="197" y="2226"/>
                </a:lnTo>
                <a:lnTo>
                  <a:pt x="183" y="2214"/>
                </a:lnTo>
                <a:lnTo>
                  <a:pt x="172" y="2203"/>
                </a:lnTo>
                <a:lnTo>
                  <a:pt x="163" y="2191"/>
                </a:lnTo>
                <a:lnTo>
                  <a:pt x="161" y="2180"/>
                </a:lnTo>
                <a:lnTo>
                  <a:pt x="163" y="2166"/>
                </a:lnTo>
                <a:lnTo>
                  <a:pt x="170" y="2152"/>
                </a:lnTo>
                <a:lnTo>
                  <a:pt x="180" y="2138"/>
                </a:lnTo>
                <a:lnTo>
                  <a:pt x="191" y="2125"/>
                </a:lnTo>
                <a:lnTo>
                  <a:pt x="203" y="2114"/>
                </a:lnTo>
                <a:lnTo>
                  <a:pt x="215" y="2103"/>
                </a:lnTo>
                <a:lnTo>
                  <a:pt x="224" y="2095"/>
                </a:lnTo>
                <a:lnTo>
                  <a:pt x="231" y="2089"/>
                </a:lnTo>
                <a:lnTo>
                  <a:pt x="233" y="2088"/>
                </a:lnTo>
                <a:lnTo>
                  <a:pt x="230" y="2088"/>
                </a:lnTo>
                <a:lnTo>
                  <a:pt x="221" y="2089"/>
                </a:lnTo>
                <a:lnTo>
                  <a:pt x="207" y="2090"/>
                </a:lnTo>
                <a:lnTo>
                  <a:pt x="190" y="2090"/>
                </a:lnTo>
                <a:lnTo>
                  <a:pt x="173" y="2089"/>
                </a:lnTo>
                <a:lnTo>
                  <a:pt x="155" y="2086"/>
                </a:lnTo>
                <a:lnTo>
                  <a:pt x="140" y="2080"/>
                </a:lnTo>
                <a:lnTo>
                  <a:pt x="127" y="2070"/>
                </a:lnTo>
                <a:lnTo>
                  <a:pt x="121" y="2059"/>
                </a:lnTo>
                <a:lnTo>
                  <a:pt x="120" y="2044"/>
                </a:lnTo>
                <a:lnTo>
                  <a:pt x="121" y="2028"/>
                </a:lnTo>
                <a:lnTo>
                  <a:pt x="125" y="2011"/>
                </a:lnTo>
                <a:lnTo>
                  <a:pt x="131" y="1992"/>
                </a:lnTo>
                <a:lnTo>
                  <a:pt x="136" y="1973"/>
                </a:lnTo>
                <a:lnTo>
                  <a:pt x="143" y="1956"/>
                </a:lnTo>
                <a:lnTo>
                  <a:pt x="150" y="1942"/>
                </a:lnTo>
                <a:lnTo>
                  <a:pt x="156" y="1929"/>
                </a:lnTo>
                <a:lnTo>
                  <a:pt x="160" y="1923"/>
                </a:lnTo>
                <a:lnTo>
                  <a:pt x="161" y="1919"/>
                </a:lnTo>
                <a:lnTo>
                  <a:pt x="157" y="1919"/>
                </a:lnTo>
                <a:lnTo>
                  <a:pt x="146" y="1918"/>
                </a:lnTo>
                <a:lnTo>
                  <a:pt x="128" y="1916"/>
                </a:lnTo>
                <a:lnTo>
                  <a:pt x="106" y="1911"/>
                </a:lnTo>
                <a:lnTo>
                  <a:pt x="83" y="1903"/>
                </a:lnTo>
                <a:lnTo>
                  <a:pt x="57" y="1891"/>
                </a:lnTo>
                <a:lnTo>
                  <a:pt x="32" y="1876"/>
                </a:lnTo>
                <a:lnTo>
                  <a:pt x="9" y="1855"/>
                </a:lnTo>
                <a:lnTo>
                  <a:pt x="2" y="1844"/>
                </a:lnTo>
                <a:lnTo>
                  <a:pt x="0" y="1830"/>
                </a:lnTo>
                <a:lnTo>
                  <a:pt x="3" y="1812"/>
                </a:lnTo>
                <a:lnTo>
                  <a:pt x="10" y="1795"/>
                </a:lnTo>
                <a:lnTo>
                  <a:pt x="21" y="1774"/>
                </a:lnTo>
                <a:lnTo>
                  <a:pt x="35" y="1753"/>
                </a:lnTo>
                <a:lnTo>
                  <a:pt x="50" y="1731"/>
                </a:lnTo>
                <a:lnTo>
                  <a:pt x="67" y="1708"/>
                </a:lnTo>
                <a:lnTo>
                  <a:pt x="86" y="1684"/>
                </a:lnTo>
                <a:lnTo>
                  <a:pt x="104" y="1660"/>
                </a:lnTo>
                <a:lnTo>
                  <a:pt x="122" y="1634"/>
                </a:lnTo>
                <a:lnTo>
                  <a:pt x="140" y="1610"/>
                </a:lnTo>
                <a:lnTo>
                  <a:pt x="155" y="1585"/>
                </a:lnTo>
                <a:lnTo>
                  <a:pt x="168" y="1561"/>
                </a:lnTo>
                <a:lnTo>
                  <a:pt x="179" y="1538"/>
                </a:lnTo>
                <a:lnTo>
                  <a:pt x="184" y="1516"/>
                </a:lnTo>
                <a:lnTo>
                  <a:pt x="187" y="1494"/>
                </a:lnTo>
                <a:lnTo>
                  <a:pt x="176" y="1428"/>
                </a:lnTo>
                <a:lnTo>
                  <a:pt x="170" y="1365"/>
                </a:lnTo>
                <a:lnTo>
                  <a:pt x="168" y="1305"/>
                </a:lnTo>
                <a:lnTo>
                  <a:pt x="1657" y="1305"/>
                </a:lnTo>
                <a:lnTo>
                  <a:pt x="508" y="288"/>
                </a:lnTo>
                <a:lnTo>
                  <a:pt x="550" y="231"/>
                </a:lnTo>
                <a:lnTo>
                  <a:pt x="595" y="180"/>
                </a:lnTo>
                <a:lnTo>
                  <a:pt x="640" y="136"/>
                </a:lnTo>
                <a:lnTo>
                  <a:pt x="687" y="99"/>
                </a:lnTo>
                <a:lnTo>
                  <a:pt x="736" y="67"/>
                </a:lnTo>
                <a:lnTo>
                  <a:pt x="786" y="43"/>
                </a:lnTo>
                <a:lnTo>
                  <a:pt x="838" y="23"/>
                </a:lnTo>
                <a:lnTo>
                  <a:pt x="892" y="9"/>
                </a:lnTo>
                <a:lnTo>
                  <a:pt x="945" y="2"/>
                </a:lnTo>
                <a:lnTo>
                  <a:pt x="9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66"/>
          <p:cNvSpPr>
            <a:spLocks/>
          </p:cNvSpPr>
          <p:nvPr/>
        </p:nvSpPr>
        <p:spPr bwMode="auto">
          <a:xfrm>
            <a:off x="7243306" y="4665351"/>
            <a:ext cx="192968" cy="80128"/>
          </a:xfrm>
          <a:custGeom>
            <a:avLst/>
            <a:gdLst>
              <a:gd name="T0" fmla="*/ 916 w 1659"/>
              <a:gd name="T1" fmla="*/ 3 h 679"/>
              <a:gd name="T2" fmla="*/ 1060 w 1659"/>
              <a:gd name="T3" fmla="*/ 25 h 679"/>
              <a:gd name="T4" fmla="*/ 1183 w 1659"/>
              <a:gd name="T5" fmla="*/ 57 h 679"/>
              <a:gd name="T6" fmla="*/ 1286 w 1659"/>
              <a:gd name="T7" fmla="*/ 99 h 679"/>
              <a:gd name="T8" fmla="*/ 1371 w 1659"/>
              <a:gd name="T9" fmla="*/ 145 h 679"/>
              <a:gd name="T10" fmla="*/ 1440 w 1659"/>
              <a:gd name="T11" fmla="*/ 195 h 679"/>
              <a:gd name="T12" fmla="*/ 1495 w 1659"/>
              <a:gd name="T13" fmla="*/ 244 h 679"/>
              <a:gd name="T14" fmla="*/ 1536 w 1659"/>
              <a:gd name="T15" fmla="*/ 290 h 679"/>
              <a:gd name="T16" fmla="*/ 1659 w 1659"/>
              <a:gd name="T17" fmla="*/ 270 h 679"/>
              <a:gd name="T18" fmla="*/ 1317 w 1659"/>
              <a:gd name="T19" fmla="*/ 398 h 679"/>
              <a:gd name="T20" fmla="*/ 1397 w 1659"/>
              <a:gd name="T21" fmla="*/ 343 h 679"/>
              <a:gd name="T22" fmla="*/ 1354 w 1659"/>
              <a:gd name="T23" fmla="*/ 304 h 679"/>
              <a:gd name="T24" fmla="*/ 1296 w 1659"/>
              <a:gd name="T25" fmla="*/ 262 h 679"/>
              <a:gd name="T26" fmla="*/ 1225 w 1659"/>
              <a:gd name="T27" fmla="*/ 224 h 679"/>
              <a:gd name="T28" fmla="*/ 1136 w 1659"/>
              <a:gd name="T29" fmla="*/ 188 h 679"/>
              <a:gd name="T30" fmla="*/ 1030 w 1659"/>
              <a:gd name="T31" fmla="*/ 160 h 679"/>
              <a:gd name="T32" fmla="*/ 904 w 1659"/>
              <a:gd name="T33" fmla="*/ 142 h 679"/>
              <a:gd name="T34" fmla="*/ 792 w 1659"/>
              <a:gd name="T35" fmla="*/ 143 h 679"/>
              <a:gd name="T36" fmla="*/ 688 w 1659"/>
              <a:gd name="T37" fmla="*/ 166 h 679"/>
              <a:gd name="T38" fmla="*/ 591 w 1659"/>
              <a:gd name="T39" fmla="*/ 207 h 679"/>
              <a:gd name="T40" fmla="*/ 500 w 1659"/>
              <a:gd name="T41" fmla="*/ 261 h 679"/>
              <a:gd name="T42" fmla="*/ 418 w 1659"/>
              <a:gd name="T43" fmla="*/ 324 h 679"/>
              <a:gd name="T44" fmla="*/ 345 w 1659"/>
              <a:gd name="T45" fmla="*/ 392 h 679"/>
              <a:gd name="T46" fmla="*/ 280 w 1659"/>
              <a:gd name="T47" fmla="*/ 461 h 679"/>
              <a:gd name="T48" fmla="*/ 225 w 1659"/>
              <a:gd name="T49" fmla="*/ 529 h 679"/>
              <a:gd name="T50" fmla="*/ 182 w 1659"/>
              <a:gd name="T51" fmla="*/ 588 h 679"/>
              <a:gd name="T52" fmla="*/ 151 w 1659"/>
              <a:gd name="T53" fmla="*/ 635 h 679"/>
              <a:gd name="T54" fmla="*/ 131 w 1659"/>
              <a:gd name="T55" fmla="*/ 668 h 679"/>
              <a:gd name="T56" fmla="*/ 123 w 1659"/>
              <a:gd name="T57" fmla="*/ 679 h 679"/>
              <a:gd name="T58" fmla="*/ 3 w 1659"/>
              <a:gd name="T59" fmla="*/ 606 h 679"/>
              <a:gd name="T60" fmla="*/ 20 w 1659"/>
              <a:gd name="T61" fmla="*/ 578 h 679"/>
              <a:gd name="T62" fmla="*/ 49 w 1659"/>
              <a:gd name="T63" fmla="*/ 534 h 679"/>
              <a:gd name="T64" fmla="*/ 90 w 1659"/>
              <a:gd name="T65" fmla="*/ 475 h 679"/>
              <a:gd name="T66" fmla="*/ 142 w 1659"/>
              <a:gd name="T67" fmla="*/ 408 h 679"/>
              <a:gd name="T68" fmla="*/ 206 w 1659"/>
              <a:gd name="T69" fmla="*/ 335 h 679"/>
              <a:gd name="T70" fmla="*/ 280 w 1659"/>
              <a:gd name="T71" fmla="*/ 260 h 679"/>
              <a:gd name="T72" fmla="*/ 365 w 1659"/>
              <a:gd name="T73" fmla="*/ 188 h 679"/>
              <a:gd name="T74" fmla="*/ 458 w 1659"/>
              <a:gd name="T75" fmla="*/ 122 h 679"/>
              <a:gd name="T76" fmla="*/ 560 w 1659"/>
              <a:gd name="T77" fmla="*/ 66 h 679"/>
              <a:gd name="T78" fmla="*/ 671 w 1659"/>
              <a:gd name="T79" fmla="*/ 26 h 679"/>
              <a:gd name="T80" fmla="*/ 790 w 1659"/>
              <a:gd name="T81" fmla="*/ 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59" h="679">
                <a:moveTo>
                  <a:pt x="852" y="0"/>
                </a:moveTo>
                <a:lnTo>
                  <a:pt x="916" y="3"/>
                </a:lnTo>
                <a:lnTo>
                  <a:pt x="991" y="12"/>
                </a:lnTo>
                <a:lnTo>
                  <a:pt x="1060" y="25"/>
                </a:lnTo>
                <a:lnTo>
                  <a:pt x="1123" y="40"/>
                </a:lnTo>
                <a:lnTo>
                  <a:pt x="1183" y="57"/>
                </a:lnTo>
                <a:lnTo>
                  <a:pt x="1237" y="77"/>
                </a:lnTo>
                <a:lnTo>
                  <a:pt x="1286" y="99"/>
                </a:lnTo>
                <a:lnTo>
                  <a:pt x="1330" y="121"/>
                </a:lnTo>
                <a:lnTo>
                  <a:pt x="1371" y="145"/>
                </a:lnTo>
                <a:lnTo>
                  <a:pt x="1407" y="169"/>
                </a:lnTo>
                <a:lnTo>
                  <a:pt x="1440" y="195"/>
                </a:lnTo>
                <a:lnTo>
                  <a:pt x="1469" y="219"/>
                </a:lnTo>
                <a:lnTo>
                  <a:pt x="1495" y="244"/>
                </a:lnTo>
                <a:lnTo>
                  <a:pt x="1517" y="267"/>
                </a:lnTo>
                <a:lnTo>
                  <a:pt x="1536" y="290"/>
                </a:lnTo>
                <a:lnTo>
                  <a:pt x="1551" y="311"/>
                </a:lnTo>
                <a:lnTo>
                  <a:pt x="1659" y="270"/>
                </a:lnTo>
                <a:lnTo>
                  <a:pt x="1600" y="632"/>
                </a:lnTo>
                <a:lnTo>
                  <a:pt x="1317" y="398"/>
                </a:lnTo>
                <a:lnTo>
                  <a:pt x="1414" y="362"/>
                </a:lnTo>
                <a:lnTo>
                  <a:pt x="1397" y="343"/>
                </a:lnTo>
                <a:lnTo>
                  <a:pt x="1377" y="324"/>
                </a:lnTo>
                <a:lnTo>
                  <a:pt x="1354" y="304"/>
                </a:lnTo>
                <a:lnTo>
                  <a:pt x="1327" y="283"/>
                </a:lnTo>
                <a:lnTo>
                  <a:pt x="1296" y="262"/>
                </a:lnTo>
                <a:lnTo>
                  <a:pt x="1262" y="242"/>
                </a:lnTo>
                <a:lnTo>
                  <a:pt x="1225" y="224"/>
                </a:lnTo>
                <a:lnTo>
                  <a:pt x="1183" y="205"/>
                </a:lnTo>
                <a:lnTo>
                  <a:pt x="1136" y="188"/>
                </a:lnTo>
                <a:lnTo>
                  <a:pt x="1085" y="173"/>
                </a:lnTo>
                <a:lnTo>
                  <a:pt x="1030" y="160"/>
                </a:lnTo>
                <a:lnTo>
                  <a:pt x="969" y="150"/>
                </a:lnTo>
                <a:lnTo>
                  <a:pt x="904" y="142"/>
                </a:lnTo>
                <a:lnTo>
                  <a:pt x="847" y="139"/>
                </a:lnTo>
                <a:lnTo>
                  <a:pt x="792" y="143"/>
                </a:lnTo>
                <a:lnTo>
                  <a:pt x="740" y="152"/>
                </a:lnTo>
                <a:lnTo>
                  <a:pt x="688" y="166"/>
                </a:lnTo>
                <a:lnTo>
                  <a:pt x="639" y="185"/>
                </a:lnTo>
                <a:lnTo>
                  <a:pt x="591" y="207"/>
                </a:lnTo>
                <a:lnTo>
                  <a:pt x="545" y="232"/>
                </a:lnTo>
                <a:lnTo>
                  <a:pt x="500" y="261"/>
                </a:lnTo>
                <a:lnTo>
                  <a:pt x="458" y="291"/>
                </a:lnTo>
                <a:lnTo>
                  <a:pt x="418" y="324"/>
                </a:lnTo>
                <a:lnTo>
                  <a:pt x="380" y="357"/>
                </a:lnTo>
                <a:lnTo>
                  <a:pt x="345" y="392"/>
                </a:lnTo>
                <a:lnTo>
                  <a:pt x="311" y="427"/>
                </a:lnTo>
                <a:lnTo>
                  <a:pt x="280" y="461"/>
                </a:lnTo>
                <a:lnTo>
                  <a:pt x="252" y="495"/>
                </a:lnTo>
                <a:lnTo>
                  <a:pt x="225" y="529"/>
                </a:lnTo>
                <a:lnTo>
                  <a:pt x="203" y="559"/>
                </a:lnTo>
                <a:lnTo>
                  <a:pt x="182" y="588"/>
                </a:lnTo>
                <a:lnTo>
                  <a:pt x="165" y="613"/>
                </a:lnTo>
                <a:lnTo>
                  <a:pt x="151" y="635"/>
                </a:lnTo>
                <a:lnTo>
                  <a:pt x="139" y="654"/>
                </a:lnTo>
                <a:lnTo>
                  <a:pt x="131" y="668"/>
                </a:lnTo>
                <a:lnTo>
                  <a:pt x="125" y="676"/>
                </a:lnTo>
                <a:lnTo>
                  <a:pt x="123" y="679"/>
                </a:lnTo>
                <a:lnTo>
                  <a:pt x="0" y="612"/>
                </a:lnTo>
                <a:lnTo>
                  <a:pt x="3" y="606"/>
                </a:lnTo>
                <a:lnTo>
                  <a:pt x="10" y="595"/>
                </a:lnTo>
                <a:lnTo>
                  <a:pt x="20" y="578"/>
                </a:lnTo>
                <a:lnTo>
                  <a:pt x="33" y="559"/>
                </a:lnTo>
                <a:lnTo>
                  <a:pt x="49" y="534"/>
                </a:lnTo>
                <a:lnTo>
                  <a:pt x="68" y="507"/>
                </a:lnTo>
                <a:lnTo>
                  <a:pt x="90" y="475"/>
                </a:lnTo>
                <a:lnTo>
                  <a:pt x="114" y="443"/>
                </a:lnTo>
                <a:lnTo>
                  <a:pt x="142" y="408"/>
                </a:lnTo>
                <a:lnTo>
                  <a:pt x="173" y="372"/>
                </a:lnTo>
                <a:lnTo>
                  <a:pt x="206" y="335"/>
                </a:lnTo>
                <a:lnTo>
                  <a:pt x="242" y="297"/>
                </a:lnTo>
                <a:lnTo>
                  <a:pt x="280" y="260"/>
                </a:lnTo>
                <a:lnTo>
                  <a:pt x="321" y="224"/>
                </a:lnTo>
                <a:lnTo>
                  <a:pt x="365" y="188"/>
                </a:lnTo>
                <a:lnTo>
                  <a:pt x="410" y="154"/>
                </a:lnTo>
                <a:lnTo>
                  <a:pt x="458" y="122"/>
                </a:lnTo>
                <a:lnTo>
                  <a:pt x="507" y="93"/>
                </a:lnTo>
                <a:lnTo>
                  <a:pt x="560" y="66"/>
                </a:lnTo>
                <a:lnTo>
                  <a:pt x="615" y="44"/>
                </a:lnTo>
                <a:lnTo>
                  <a:pt x="671" y="26"/>
                </a:lnTo>
                <a:lnTo>
                  <a:pt x="729" y="12"/>
                </a:lnTo>
                <a:lnTo>
                  <a:pt x="790" y="4"/>
                </a:lnTo>
                <a:lnTo>
                  <a:pt x="8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45598" y="2064571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269411" y="2040652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Hydration Component</a:t>
            </a:r>
          </a:p>
        </p:txBody>
      </p:sp>
      <p:sp>
        <p:nvSpPr>
          <p:cNvPr id="87" name="Oval 86"/>
          <p:cNvSpPr/>
          <p:nvPr/>
        </p:nvSpPr>
        <p:spPr>
          <a:xfrm>
            <a:off x="645598" y="3005668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269411" y="3038764"/>
            <a:ext cx="2764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Solvation Component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45598" y="3917632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247739" y="3924483"/>
            <a:ext cx="3254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Surfactant Concentration</a:t>
            </a:r>
          </a:p>
        </p:txBody>
      </p:sp>
      <p:sp>
        <p:nvSpPr>
          <p:cNvPr id="93" name="Oval 92"/>
          <p:cNvSpPr/>
          <p:nvPr/>
        </p:nvSpPr>
        <p:spPr>
          <a:xfrm>
            <a:off x="645598" y="4843625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315421" y="4925523"/>
            <a:ext cx="253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Drug Composition</a:t>
            </a:r>
          </a:p>
        </p:txBody>
      </p:sp>
      <p:sp>
        <p:nvSpPr>
          <p:cNvPr id="96" name="Oval 95"/>
          <p:cNvSpPr/>
          <p:nvPr/>
        </p:nvSpPr>
        <p:spPr>
          <a:xfrm>
            <a:off x="8463884" y="2035604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48308" y="2950896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473990" y="3930008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64489" y="4907412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0" y="0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91677" y="453906"/>
            <a:ext cx="10808646" cy="663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Study on Data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16D59232-1FB8-4480-B21F-EB400EC0E65B}"/>
              </a:ext>
            </a:extLst>
          </p:cNvPr>
          <p:cNvSpPr/>
          <p:nvPr/>
        </p:nvSpPr>
        <p:spPr>
          <a:xfrm>
            <a:off x="6159462" y="4915657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38"/>
              <a:satOff val="12323"/>
              <a:lumOff val="4798"/>
              <a:alphaOff val="26250"/>
            </a:schemeClr>
          </a:fillRef>
          <a:effectRef idx="0">
            <a:schemeClr val="accent3">
              <a:shade val="80000"/>
              <a:alpha val="50000"/>
              <a:hueOff val="38"/>
              <a:satOff val="12323"/>
              <a:lumOff val="4798"/>
              <a:alphaOff val="2625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7F763F7E-9DA1-448E-96A4-960DFFE2C0B3}"/>
              </a:ext>
            </a:extLst>
          </p:cNvPr>
          <p:cNvSpPr/>
          <p:nvPr/>
        </p:nvSpPr>
        <p:spPr>
          <a:xfrm>
            <a:off x="4592581" y="4487234"/>
            <a:ext cx="843312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38"/>
              <a:satOff val="12323"/>
              <a:lumOff val="4798"/>
              <a:alphaOff val="26250"/>
            </a:schemeClr>
          </a:fillRef>
          <a:effectRef idx="0">
            <a:schemeClr val="accent3">
              <a:shade val="80000"/>
              <a:alpha val="50000"/>
              <a:hueOff val="38"/>
              <a:satOff val="12323"/>
              <a:lumOff val="4798"/>
              <a:alphaOff val="2625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3E01B901-0B56-4F99-827D-C5F5A8EB8DEB}"/>
              </a:ext>
            </a:extLst>
          </p:cNvPr>
          <p:cNvSpPr/>
          <p:nvPr/>
        </p:nvSpPr>
        <p:spPr>
          <a:xfrm>
            <a:off x="7066268" y="2795007"/>
            <a:ext cx="849790" cy="856847"/>
          </a:xfrm>
          <a:custGeom>
            <a:avLst/>
            <a:gdLst>
              <a:gd name="connsiteX0" fmla="*/ 0 w 1313789"/>
              <a:gd name="connsiteY0" fmla="*/ 656895 h 1313789"/>
              <a:gd name="connsiteX1" fmla="*/ 656895 w 1313789"/>
              <a:gd name="connsiteY1" fmla="*/ 0 h 1313789"/>
              <a:gd name="connsiteX2" fmla="*/ 1313790 w 1313789"/>
              <a:gd name="connsiteY2" fmla="*/ 656895 h 1313789"/>
              <a:gd name="connsiteX3" fmla="*/ 656895 w 1313789"/>
              <a:gd name="connsiteY3" fmla="*/ 1313790 h 1313789"/>
              <a:gd name="connsiteX4" fmla="*/ 0 w 1313789"/>
              <a:gd name="connsiteY4" fmla="*/ 656895 h 131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89" h="1313789">
                <a:moveTo>
                  <a:pt x="0" y="656895"/>
                </a:moveTo>
                <a:cubicBezTo>
                  <a:pt x="0" y="294102"/>
                  <a:pt x="294102" y="0"/>
                  <a:pt x="656895" y="0"/>
                </a:cubicBezTo>
                <a:cubicBezTo>
                  <a:pt x="1019688" y="0"/>
                  <a:pt x="1313790" y="294102"/>
                  <a:pt x="1313790" y="656895"/>
                </a:cubicBezTo>
                <a:cubicBezTo>
                  <a:pt x="1313790" y="1019688"/>
                  <a:pt x="1019688" y="1313790"/>
                  <a:pt x="656895" y="1313790"/>
                </a:cubicBezTo>
                <a:cubicBezTo>
                  <a:pt x="294102" y="1313790"/>
                  <a:pt x="0" y="1019688"/>
                  <a:pt x="0" y="6568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alpha val="50000"/>
              <a:hueOff val="11"/>
              <a:satOff val="3521"/>
              <a:lumOff val="1371"/>
              <a:alphaOff val="7500"/>
            </a:schemeClr>
          </a:fillRef>
          <a:effectRef idx="0">
            <a:schemeClr val="accent3">
              <a:shade val="80000"/>
              <a:alpha val="50000"/>
              <a:hueOff val="11"/>
              <a:satOff val="3521"/>
              <a:lumOff val="1371"/>
              <a:alphaOff val="7500"/>
            </a:schemeClr>
          </a:effectRef>
          <a:fontRef idx="minor">
            <a:schemeClr val="tx1"/>
          </a:fontRef>
        </p:style>
        <p:txBody>
          <a:bodyPr spcFirstLastPara="0" vert="horz" wrap="square" lIns="224150" tIns="224150" rIns="224150" bIns="224150" numCol="1" spcCol="1270" anchor="ctr" anchorCtr="0">
            <a:noAutofit/>
          </a:bodyPr>
          <a:lstStyle/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111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id="{0EFA6BD4-ECFA-4999-99F0-0B09E2A88E4A}"/>
              </a:ext>
            </a:extLst>
          </p:cNvPr>
          <p:cNvSpPr>
            <a:spLocks noEditPoints="1"/>
          </p:cNvSpPr>
          <p:nvPr/>
        </p:nvSpPr>
        <p:spPr bwMode="auto">
          <a:xfrm>
            <a:off x="4802857" y="4729950"/>
            <a:ext cx="399789" cy="376156"/>
          </a:xfrm>
          <a:custGeom>
            <a:avLst/>
            <a:gdLst>
              <a:gd name="T0" fmla="*/ 1202 w 3913"/>
              <a:gd name="T1" fmla="*/ 3163 h 3918"/>
              <a:gd name="T2" fmla="*/ 1161 w 3913"/>
              <a:gd name="T3" fmla="*/ 2754 h 3918"/>
              <a:gd name="T4" fmla="*/ 1559 w 3913"/>
              <a:gd name="T5" fmla="*/ 1778 h 3918"/>
              <a:gd name="T6" fmla="*/ 1478 w 3913"/>
              <a:gd name="T7" fmla="*/ 2060 h 3918"/>
              <a:gd name="T8" fmla="*/ 1505 w 3913"/>
              <a:gd name="T9" fmla="*/ 2411 h 3918"/>
              <a:gd name="T10" fmla="*/ 1856 w 3913"/>
              <a:gd name="T11" fmla="*/ 2439 h 3918"/>
              <a:gd name="T12" fmla="*/ 2138 w 3913"/>
              <a:gd name="T13" fmla="*/ 2358 h 3918"/>
              <a:gd name="T14" fmla="*/ 1938 w 3913"/>
              <a:gd name="T15" fmla="*/ 1495 h 3918"/>
              <a:gd name="T16" fmla="*/ 2383 w 3913"/>
              <a:gd name="T17" fmla="*/ 2087 h 3918"/>
              <a:gd name="T18" fmla="*/ 2438 w 3913"/>
              <a:gd name="T19" fmla="*/ 1793 h 3918"/>
              <a:gd name="T20" fmla="*/ 2332 w 3913"/>
              <a:gd name="T21" fmla="*/ 1495 h 3918"/>
              <a:gd name="T22" fmla="*/ 2713 w 3913"/>
              <a:gd name="T23" fmla="*/ 755 h 3918"/>
              <a:gd name="T24" fmla="*/ 2752 w 3913"/>
              <a:gd name="T25" fmla="*/ 1163 h 3918"/>
              <a:gd name="T26" fmla="*/ 3159 w 3913"/>
              <a:gd name="T27" fmla="*/ 1202 h 3918"/>
              <a:gd name="T28" fmla="*/ 2832 w 3913"/>
              <a:gd name="T29" fmla="*/ 17 h 3918"/>
              <a:gd name="T30" fmla="*/ 2941 w 3913"/>
              <a:gd name="T31" fmla="*/ 148 h 3918"/>
              <a:gd name="T32" fmla="*/ 2913 w 3913"/>
              <a:gd name="T33" fmla="*/ 312 h 3918"/>
              <a:gd name="T34" fmla="*/ 3602 w 3913"/>
              <a:gd name="T35" fmla="*/ 1002 h 3918"/>
              <a:gd name="T36" fmla="*/ 3766 w 3913"/>
              <a:gd name="T37" fmla="*/ 973 h 3918"/>
              <a:gd name="T38" fmla="*/ 3897 w 3913"/>
              <a:gd name="T39" fmla="*/ 1083 h 3918"/>
              <a:gd name="T40" fmla="*/ 3897 w 3913"/>
              <a:gd name="T41" fmla="*/ 1249 h 3918"/>
              <a:gd name="T42" fmla="*/ 3673 w 3913"/>
              <a:gd name="T43" fmla="*/ 1454 h 3918"/>
              <a:gd name="T44" fmla="*/ 3350 w 3913"/>
              <a:gd name="T45" fmla="*/ 1581 h 3918"/>
              <a:gd name="T46" fmla="*/ 3020 w 3913"/>
              <a:gd name="T47" fmla="*/ 1599 h 3918"/>
              <a:gd name="T48" fmla="*/ 2833 w 3913"/>
              <a:gd name="T49" fmla="*/ 1710 h 3918"/>
              <a:gd name="T50" fmla="*/ 2814 w 3913"/>
              <a:gd name="T51" fmla="*/ 2040 h 3918"/>
              <a:gd name="T52" fmla="*/ 2688 w 3913"/>
              <a:gd name="T53" fmla="*/ 2361 h 3918"/>
              <a:gd name="T54" fmla="*/ 2420 w 3913"/>
              <a:gd name="T55" fmla="*/ 2648 h 3918"/>
              <a:gd name="T56" fmla="*/ 2104 w 3913"/>
              <a:gd name="T57" fmla="*/ 2802 h 3918"/>
              <a:gd name="T58" fmla="*/ 1774 w 3913"/>
              <a:gd name="T59" fmla="*/ 2839 h 3918"/>
              <a:gd name="T60" fmla="*/ 1592 w 3913"/>
              <a:gd name="T61" fmla="*/ 2955 h 3918"/>
              <a:gd name="T62" fmla="*/ 1590 w 3913"/>
              <a:gd name="T63" fmla="*/ 3288 h 3918"/>
              <a:gd name="T64" fmla="*/ 1490 w 3913"/>
              <a:gd name="T65" fmla="*/ 3613 h 3918"/>
              <a:gd name="T66" fmla="*/ 1281 w 3913"/>
              <a:gd name="T67" fmla="*/ 3881 h 3918"/>
              <a:gd name="T68" fmla="*/ 1134 w 3913"/>
              <a:gd name="T69" fmla="*/ 3915 h 3918"/>
              <a:gd name="T70" fmla="*/ 1001 w 3913"/>
              <a:gd name="T71" fmla="*/ 3832 h 3918"/>
              <a:gd name="T72" fmla="*/ 972 w 3913"/>
              <a:gd name="T73" fmla="*/ 3668 h 3918"/>
              <a:gd name="T74" fmla="*/ 382 w 3913"/>
              <a:gd name="T75" fmla="*/ 2852 h 3918"/>
              <a:gd name="T76" fmla="*/ 228 w 3913"/>
              <a:gd name="T77" fmla="*/ 2948 h 3918"/>
              <a:gd name="T78" fmla="*/ 82 w 3913"/>
              <a:gd name="T79" fmla="*/ 2914 h 3918"/>
              <a:gd name="T80" fmla="*/ 0 w 3913"/>
              <a:gd name="T81" fmla="*/ 2768 h 3918"/>
              <a:gd name="T82" fmla="*/ 57 w 3913"/>
              <a:gd name="T83" fmla="*/ 2610 h 3918"/>
              <a:gd name="T84" fmla="*/ 368 w 3913"/>
              <a:gd name="T85" fmla="*/ 2397 h 3918"/>
              <a:gd name="T86" fmla="*/ 695 w 3913"/>
              <a:gd name="T87" fmla="*/ 2319 h 3918"/>
              <a:gd name="T88" fmla="*/ 1027 w 3913"/>
              <a:gd name="T89" fmla="*/ 2330 h 3918"/>
              <a:gd name="T90" fmla="*/ 1078 w 3913"/>
              <a:gd name="T91" fmla="*/ 2075 h 3918"/>
              <a:gd name="T92" fmla="*/ 1134 w 3913"/>
              <a:gd name="T93" fmla="*/ 1748 h 3918"/>
              <a:gd name="T94" fmla="*/ 1317 w 3913"/>
              <a:gd name="T95" fmla="*/ 1433 h 3918"/>
              <a:gd name="T96" fmla="*/ 1618 w 3913"/>
              <a:gd name="T97" fmla="*/ 1190 h 3918"/>
              <a:gd name="T98" fmla="*/ 1942 w 3913"/>
              <a:gd name="T99" fmla="*/ 1089 h 3918"/>
              <a:gd name="T100" fmla="*/ 2271 w 3913"/>
              <a:gd name="T101" fmla="*/ 1086 h 3918"/>
              <a:gd name="T102" fmla="*/ 2313 w 3913"/>
              <a:gd name="T103" fmla="*/ 828 h 3918"/>
              <a:gd name="T104" fmla="*/ 2350 w 3913"/>
              <a:gd name="T105" fmla="*/ 499 h 3918"/>
              <a:gd name="T106" fmla="*/ 2503 w 3913"/>
              <a:gd name="T107" fmla="*/ 179 h 3918"/>
              <a:gd name="T108" fmla="*/ 2698 w 3913"/>
              <a:gd name="T109" fmla="*/ 6 h 3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13" h="3918">
                <a:moveTo>
                  <a:pt x="827" y="2715"/>
                </a:moveTo>
                <a:lnTo>
                  <a:pt x="754" y="2715"/>
                </a:lnTo>
                <a:lnTo>
                  <a:pt x="685" y="2721"/>
                </a:lnTo>
                <a:lnTo>
                  <a:pt x="1196" y="3232"/>
                </a:lnTo>
                <a:lnTo>
                  <a:pt x="1202" y="3163"/>
                </a:lnTo>
                <a:lnTo>
                  <a:pt x="1202" y="3089"/>
                </a:lnTo>
                <a:lnTo>
                  <a:pt x="1197" y="3013"/>
                </a:lnTo>
                <a:lnTo>
                  <a:pt x="1189" y="2930"/>
                </a:lnTo>
                <a:lnTo>
                  <a:pt x="1177" y="2845"/>
                </a:lnTo>
                <a:lnTo>
                  <a:pt x="1161" y="2754"/>
                </a:lnTo>
                <a:lnTo>
                  <a:pt x="1071" y="2740"/>
                </a:lnTo>
                <a:lnTo>
                  <a:pt x="985" y="2728"/>
                </a:lnTo>
                <a:lnTo>
                  <a:pt x="904" y="2718"/>
                </a:lnTo>
                <a:lnTo>
                  <a:pt x="827" y="2715"/>
                </a:lnTo>
                <a:close/>
                <a:moveTo>
                  <a:pt x="1559" y="1778"/>
                </a:moveTo>
                <a:lnTo>
                  <a:pt x="1531" y="1830"/>
                </a:lnTo>
                <a:lnTo>
                  <a:pt x="1510" y="1884"/>
                </a:lnTo>
                <a:lnTo>
                  <a:pt x="1493" y="1940"/>
                </a:lnTo>
                <a:lnTo>
                  <a:pt x="1482" y="1999"/>
                </a:lnTo>
                <a:lnTo>
                  <a:pt x="1478" y="2060"/>
                </a:lnTo>
                <a:lnTo>
                  <a:pt x="1475" y="2123"/>
                </a:lnTo>
                <a:lnTo>
                  <a:pt x="1479" y="2191"/>
                </a:lnTo>
                <a:lnTo>
                  <a:pt x="1485" y="2260"/>
                </a:lnTo>
                <a:lnTo>
                  <a:pt x="1493" y="2334"/>
                </a:lnTo>
                <a:lnTo>
                  <a:pt x="1505" y="2411"/>
                </a:lnTo>
                <a:lnTo>
                  <a:pt x="1582" y="2422"/>
                </a:lnTo>
                <a:lnTo>
                  <a:pt x="1655" y="2431"/>
                </a:lnTo>
                <a:lnTo>
                  <a:pt x="1725" y="2437"/>
                </a:lnTo>
                <a:lnTo>
                  <a:pt x="1792" y="2440"/>
                </a:lnTo>
                <a:lnTo>
                  <a:pt x="1856" y="2439"/>
                </a:lnTo>
                <a:lnTo>
                  <a:pt x="1917" y="2433"/>
                </a:lnTo>
                <a:lnTo>
                  <a:pt x="1975" y="2422"/>
                </a:lnTo>
                <a:lnTo>
                  <a:pt x="2032" y="2406"/>
                </a:lnTo>
                <a:lnTo>
                  <a:pt x="2086" y="2385"/>
                </a:lnTo>
                <a:lnTo>
                  <a:pt x="2138" y="2358"/>
                </a:lnTo>
                <a:lnTo>
                  <a:pt x="1559" y="1778"/>
                </a:lnTo>
                <a:close/>
                <a:moveTo>
                  <a:pt x="2121" y="1477"/>
                </a:moveTo>
                <a:lnTo>
                  <a:pt x="2058" y="1479"/>
                </a:lnTo>
                <a:lnTo>
                  <a:pt x="1996" y="1485"/>
                </a:lnTo>
                <a:lnTo>
                  <a:pt x="1938" y="1495"/>
                </a:lnTo>
                <a:lnTo>
                  <a:pt x="1882" y="1511"/>
                </a:lnTo>
                <a:lnTo>
                  <a:pt x="1828" y="1532"/>
                </a:lnTo>
                <a:lnTo>
                  <a:pt x="1775" y="1560"/>
                </a:lnTo>
                <a:lnTo>
                  <a:pt x="2356" y="2140"/>
                </a:lnTo>
                <a:lnTo>
                  <a:pt x="2383" y="2087"/>
                </a:lnTo>
                <a:lnTo>
                  <a:pt x="2405" y="2034"/>
                </a:lnTo>
                <a:lnTo>
                  <a:pt x="2420" y="1978"/>
                </a:lnTo>
                <a:lnTo>
                  <a:pt x="2431" y="1918"/>
                </a:lnTo>
                <a:lnTo>
                  <a:pt x="2437" y="1857"/>
                </a:lnTo>
                <a:lnTo>
                  <a:pt x="2438" y="1793"/>
                </a:lnTo>
                <a:lnTo>
                  <a:pt x="2436" y="1726"/>
                </a:lnTo>
                <a:lnTo>
                  <a:pt x="2430" y="1657"/>
                </a:lnTo>
                <a:lnTo>
                  <a:pt x="2420" y="1583"/>
                </a:lnTo>
                <a:lnTo>
                  <a:pt x="2408" y="1506"/>
                </a:lnTo>
                <a:lnTo>
                  <a:pt x="2332" y="1495"/>
                </a:lnTo>
                <a:lnTo>
                  <a:pt x="2258" y="1486"/>
                </a:lnTo>
                <a:lnTo>
                  <a:pt x="2188" y="1480"/>
                </a:lnTo>
                <a:lnTo>
                  <a:pt x="2121" y="1477"/>
                </a:lnTo>
                <a:close/>
                <a:moveTo>
                  <a:pt x="2717" y="686"/>
                </a:moveTo>
                <a:lnTo>
                  <a:pt x="2713" y="755"/>
                </a:lnTo>
                <a:lnTo>
                  <a:pt x="2712" y="828"/>
                </a:lnTo>
                <a:lnTo>
                  <a:pt x="2716" y="905"/>
                </a:lnTo>
                <a:lnTo>
                  <a:pt x="2725" y="987"/>
                </a:lnTo>
                <a:lnTo>
                  <a:pt x="2737" y="1073"/>
                </a:lnTo>
                <a:lnTo>
                  <a:pt x="2752" y="1163"/>
                </a:lnTo>
                <a:lnTo>
                  <a:pt x="2842" y="1177"/>
                </a:lnTo>
                <a:lnTo>
                  <a:pt x="2928" y="1189"/>
                </a:lnTo>
                <a:lnTo>
                  <a:pt x="3009" y="1199"/>
                </a:lnTo>
                <a:lnTo>
                  <a:pt x="3086" y="1202"/>
                </a:lnTo>
                <a:lnTo>
                  <a:pt x="3159" y="1202"/>
                </a:lnTo>
                <a:lnTo>
                  <a:pt x="3229" y="1196"/>
                </a:lnTo>
                <a:lnTo>
                  <a:pt x="2717" y="686"/>
                </a:lnTo>
                <a:close/>
                <a:moveTo>
                  <a:pt x="2766" y="0"/>
                </a:moveTo>
                <a:lnTo>
                  <a:pt x="2800" y="6"/>
                </a:lnTo>
                <a:lnTo>
                  <a:pt x="2832" y="17"/>
                </a:lnTo>
                <a:lnTo>
                  <a:pt x="2861" y="34"/>
                </a:lnTo>
                <a:lnTo>
                  <a:pt x="2890" y="58"/>
                </a:lnTo>
                <a:lnTo>
                  <a:pt x="2913" y="85"/>
                </a:lnTo>
                <a:lnTo>
                  <a:pt x="2930" y="115"/>
                </a:lnTo>
                <a:lnTo>
                  <a:pt x="2941" y="148"/>
                </a:lnTo>
                <a:lnTo>
                  <a:pt x="2947" y="182"/>
                </a:lnTo>
                <a:lnTo>
                  <a:pt x="2947" y="215"/>
                </a:lnTo>
                <a:lnTo>
                  <a:pt x="2941" y="248"/>
                </a:lnTo>
                <a:lnTo>
                  <a:pt x="2930" y="282"/>
                </a:lnTo>
                <a:lnTo>
                  <a:pt x="2913" y="312"/>
                </a:lnTo>
                <a:lnTo>
                  <a:pt x="2890" y="339"/>
                </a:lnTo>
                <a:lnTo>
                  <a:pt x="2850" y="383"/>
                </a:lnTo>
                <a:lnTo>
                  <a:pt x="3531" y="1065"/>
                </a:lnTo>
                <a:lnTo>
                  <a:pt x="3574" y="1025"/>
                </a:lnTo>
                <a:lnTo>
                  <a:pt x="3602" y="1002"/>
                </a:lnTo>
                <a:lnTo>
                  <a:pt x="3632" y="984"/>
                </a:lnTo>
                <a:lnTo>
                  <a:pt x="3665" y="973"/>
                </a:lnTo>
                <a:lnTo>
                  <a:pt x="3698" y="968"/>
                </a:lnTo>
                <a:lnTo>
                  <a:pt x="3732" y="968"/>
                </a:lnTo>
                <a:lnTo>
                  <a:pt x="3766" y="973"/>
                </a:lnTo>
                <a:lnTo>
                  <a:pt x="3798" y="984"/>
                </a:lnTo>
                <a:lnTo>
                  <a:pt x="3829" y="1002"/>
                </a:lnTo>
                <a:lnTo>
                  <a:pt x="3856" y="1025"/>
                </a:lnTo>
                <a:lnTo>
                  <a:pt x="3879" y="1052"/>
                </a:lnTo>
                <a:lnTo>
                  <a:pt x="3897" y="1083"/>
                </a:lnTo>
                <a:lnTo>
                  <a:pt x="3908" y="1115"/>
                </a:lnTo>
                <a:lnTo>
                  <a:pt x="3913" y="1149"/>
                </a:lnTo>
                <a:lnTo>
                  <a:pt x="3913" y="1183"/>
                </a:lnTo>
                <a:lnTo>
                  <a:pt x="3908" y="1217"/>
                </a:lnTo>
                <a:lnTo>
                  <a:pt x="3897" y="1249"/>
                </a:lnTo>
                <a:lnTo>
                  <a:pt x="3879" y="1279"/>
                </a:lnTo>
                <a:lnTo>
                  <a:pt x="3856" y="1307"/>
                </a:lnTo>
                <a:lnTo>
                  <a:pt x="3795" y="1363"/>
                </a:lnTo>
                <a:lnTo>
                  <a:pt x="3735" y="1412"/>
                </a:lnTo>
                <a:lnTo>
                  <a:pt x="3673" y="1454"/>
                </a:lnTo>
                <a:lnTo>
                  <a:pt x="3610" y="1491"/>
                </a:lnTo>
                <a:lnTo>
                  <a:pt x="3546" y="1520"/>
                </a:lnTo>
                <a:lnTo>
                  <a:pt x="3481" y="1545"/>
                </a:lnTo>
                <a:lnTo>
                  <a:pt x="3416" y="1566"/>
                </a:lnTo>
                <a:lnTo>
                  <a:pt x="3350" y="1581"/>
                </a:lnTo>
                <a:lnTo>
                  <a:pt x="3285" y="1592"/>
                </a:lnTo>
                <a:lnTo>
                  <a:pt x="3218" y="1598"/>
                </a:lnTo>
                <a:lnTo>
                  <a:pt x="3152" y="1601"/>
                </a:lnTo>
                <a:lnTo>
                  <a:pt x="3085" y="1601"/>
                </a:lnTo>
                <a:lnTo>
                  <a:pt x="3020" y="1599"/>
                </a:lnTo>
                <a:lnTo>
                  <a:pt x="2953" y="1594"/>
                </a:lnTo>
                <a:lnTo>
                  <a:pt x="2886" y="1587"/>
                </a:lnTo>
                <a:lnTo>
                  <a:pt x="2821" y="1578"/>
                </a:lnTo>
                <a:lnTo>
                  <a:pt x="2828" y="1644"/>
                </a:lnTo>
                <a:lnTo>
                  <a:pt x="2833" y="1710"/>
                </a:lnTo>
                <a:lnTo>
                  <a:pt x="2835" y="1775"/>
                </a:lnTo>
                <a:lnTo>
                  <a:pt x="2835" y="1842"/>
                </a:lnTo>
                <a:lnTo>
                  <a:pt x="2832" y="1909"/>
                </a:lnTo>
                <a:lnTo>
                  <a:pt x="2825" y="1974"/>
                </a:lnTo>
                <a:lnTo>
                  <a:pt x="2814" y="2040"/>
                </a:lnTo>
                <a:lnTo>
                  <a:pt x="2800" y="2105"/>
                </a:lnTo>
                <a:lnTo>
                  <a:pt x="2779" y="2169"/>
                </a:lnTo>
                <a:lnTo>
                  <a:pt x="2754" y="2234"/>
                </a:lnTo>
                <a:lnTo>
                  <a:pt x="2723" y="2298"/>
                </a:lnTo>
                <a:lnTo>
                  <a:pt x="2688" y="2361"/>
                </a:lnTo>
                <a:lnTo>
                  <a:pt x="2646" y="2423"/>
                </a:lnTo>
                <a:lnTo>
                  <a:pt x="2597" y="2484"/>
                </a:lnTo>
                <a:lnTo>
                  <a:pt x="2541" y="2543"/>
                </a:lnTo>
                <a:lnTo>
                  <a:pt x="2481" y="2599"/>
                </a:lnTo>
                <a:lnTo>
                  <a:pt x="2420" y="2648"/>
                </a:lnTo>
                <a:lnTo>
                  <a:pt x="2358" y="2690"/>
                </a:lnTo>
                <a:lnTo>
                  <a:pt x="2295" y="2727"/>
                </a:lnTo>
                <a:lnTo>
                  <a:pt x="2232" y="2757"/>
                </a:lnTo>
                <a:lnTo>
                  <a:pt x="2168" y="2782"/>
                </a:lnTo>
                <a:lnTo>
                  <a:pt x="2104" y="2802"/>
                </a:lnTo>
                <a:lnTo>
                  <a:pt x="2038" y="2817"/>
                </a:lnTo>
                <a:lnTo>
                  <a:pt x="1973" y="2828"/>
                </a:lnTo>
                <a:lnTo>
                  <a:pt x="1906" y="2835"/>
                </a:lnTo>
                <a:lnTo>
                  <a:pt x="1841" y="2839"/>
                </a:lnTo>
                <a:lnTo>
                  <a:pt x="1774" y="2839"/>
                </a:lnTo>
                <a:lnTo>
                  <a:pt x="1709" y="2836"/>
                </a:lnTo>
                <a:lnTo>
                  <a:pt x="1642" y="2832"/>
                </a:lnTo>
                <a:lnTo>
                  <a:pt x="1576" y="2824"/>
                </a:lnTo>
                <a:lnTo>
                  <a:pt x="1585" y="2890"/>
                </a:lnTo>
                <a:lnTo>
                  <a:pt x="1592" y="2955"/>
                </a:lnTo>
                <a:lnTo>
                  <a:pt x="1598" y="3022"/>
                </a:lnTo>
                <a:lnTo>
                  <a:pt x="1600" y="3089"/>
                </a:lnTo>
                <a:lnTo>
                  <a:pt x="1600" y="3154"/>
                </a:lnTo>
                <a:lnTo>
                  <a:pt x="1597" y="3221"/>
                </a:lnTo>
                <a:lnTo>
                  <a:pt x="1590" y="3288"/>
                </a:lnTo>
                <a:lnTo>
                  <a:pt x="1579" y="3353"/>
                </a:lnTo>
                <a:lnTo>
                  <a:pt x="1565" y="3419"/>
                </a:lnTo>
                <a:lnTo>
                  <a:pt x="1544" y="3484"/>
                </a:lnTo>
                <a:lnTo>
                  <a:pt x="1519" y="3548"/>
                </a:lnTo>
                <a:lnTo>
                  <a:pt x="1490" y="3613"/>
                </a:lnTo>
                <a:lnTo>
                  <a:pt x="1453" y="3676"/>
                </a:lnTo>
                <a:lnTo>
                  <a:pt x="1410" y="3738"/>
                </a:lnTo>
                <a:lnTo>
                  <a:pt x="1361" y="3800"/>
                </a:lnTo>
                <a:lnTo>
                  <a:pt x="1305" y="3859"/>
                </a:lnTo>
                <a:lnTo>
                  <a:pt x="1281" y="3881"/>
                </a:lnTo>
                <a:lnTo>
                  <a:pt x="1254" y="3897"/>
                </a:lnTo>
                <a:lnTo>
                  <a:pt x="1225" y="3908"/>
                </a:lnTo>
                <a:lnTo>
                  <a:pt x="1196" y="3915"/>
                </a:lnTo>
                <a:lnTo>
                  <a:pt x="1165" y="3918"/>
                </a:lnTo>
                <a:lnTo>
                  <a:pt x="1134" y="3915"/>
                </a:lnTo>
                <a:lnTo>
                  <a:pt x="1104" y="3908"/>
                </a:lnTo>
                <a:lnTo>
                  <a:pt x="1076" y="3897"/>
                </a:lnTo>
                <a:lnTo>
                  <a:pt x="1048" y="3881"/>
                </a:lnTo>
                <a:lnTo>
                  <a:pt x="1024" y="3859"/>
                </a:lnTo>
                <a:lnTo>
                  <a:pt x="1001" y="3832"/>
                </a:lnTo>
                <a:lnTo>
                  <a:pt x="984" y="3802"/>
                </a:lnTo>
                <a:lnTo>
                  <a:pt x="972" y="3769"/>
                </a:lnTo>
                <a:lnTo>
                  <a:pt x="966" y="3735"/>
                </a:lnTo>
                <a:lnTo>
                  <a:pt x="966" y="3702"/>
                </a:lnTo>
                <a:lnTo>
                  <a:pt x="972" y="3668"/>
                </a:lnTo>
                <a:lnTo>
                  <a:pt x="984" y="3635"/>
                </a:lnTo>
                <a:lnTo>
                  <a:pt x="1001" y="3606"/>
                </a:lnTo>
                <a:lnTo>
                  <a:pt x="1024" y="3578"/>
                </a:lnTo>
                <a:lnTo>
                  <a:pt x="1064" y="3534"/>
                </a:lnTo>
                <a:lnTo>
                  <a:pt x="382" y="2852"/>
                </a:lnTo>
                <a:lnTo>
                  <a:pt x="339" y="2892"/>
                </a:lnTo>
                <a:lnTo>
                  <a:pt x="314" y="2914"/>
                </a:lnTo>
                <a:lnTo>
                  <a:pt x="288" y="2929"/>
                </a:lnTo>
                <a:lnTo>
                  <a:pt x="258" y="2941"/>
                </a:lnTo>
                <a:lnTo>
                  <a:pt x="228" y="2948"/>
                </a:lnTo>
                <a:lnTo>
                  <a:pt x="199" y="2951"/>
                </a:lnTo>
                <a:lnTo>
                  <a:pt x="168" y="2948"/>
                </a:lnTo>
                <a:lnTo>
                  <a:pt x="138" y="2941"/>
                </a:lnTo>
                <a:lnTo>
                  <a:pt x="109" y="2929"/>
                </a:lnTo>
                <a:lnTo>
                  <a:pt x="82" y="2914"/>
                </a:lnTo>
                <a:lnTo>
                  <a:pt x="57" y="2892"/>
                </a:lnTo>
                <a:lnTo>
                  <a:pt x="35" y="2865"/>
                </a:lnTo>
                <a:lnTo>
                  <a:pt x="17" y="2834"/>
                </a:lnTo>
                <a:lnTo>
                  <a:pt x="6" y="2802"/>
                </a:lnTo>
                <a:lnTo>
                  <a:pt x="0" y="2768"/>
                </a:lnTo>
                <a:lnTo>
                  <a:pt x="0" y="2734"/>
                </a:lnTo>
                <a:lnTo>
                  <a:pt x="6" y="2701"/>
                </a:lnTo>
                <a:lnTo>
                  <a:pt x="17" y="2668"/>
                </a:lnTo>
                <a:lnTo>
                  <a:pt x="35" y="2639"/>
                </a:lnTo>
                <a:lnTo>
                  <a:pt x="57" y="2610"/>
                </a:lnTo>
                <a:lnTo>
                  <a:pt x="118" y="2554"/>
                </a:lnTo>
                <a:lnTo>
                  <a:pt x="178" y="2505"/>
                </a:lnTo>
                <a:lnTo>
                  <a:pt x="242" y="2464"/>
                </a:lnTo>
                <a:lnTo>
                  <a:pt x="305" y="2427"/>
                </a:lnTo>
                <a:lnTo>
                  <a:pt x="368" y="2397"/>
                </a:lnTo>
                <a:lnTo>
                  <a:pt x="433" y="2372"/>
                </a:lnTo>
                <a:lnTo>
                  <a:pt x="497" y="2352"/>
                </a:lnTo>
                <a:lnTo>
                  <a:pt x="563" y="2336"/>
                </a:lnTo>
                <a:lnTo>
                  <a:pt x="629" y="2325"/>
                </a:lnTo>
                <a:lnTo>
                  <a:pt x="695" y="2319"/>
                </a:lnTo>
                <a:lnTo>
                  <a:pt x="761" y="2316"/>
                </a:lnTo>
                <a:lnTo>
                  <a:pt x="828" y="2316"/>
                </a:lnTo>
                <a:lnTo>
                  <a:pt x="895" y="2318"/>
                </a:lnTo>
                <a:lnTo>
                  <a:pt x="960" y="2323"/>
                </a:lnTo>
                <a:lnTo>
                  <a:pt x="1027" y="2330"/>
                </a:lnTo>
                <a:lnTo>
                  <a:pt x="1092" y="2340"/>
                </a:lnTo>
                <a:lnTo>
                  <a:pt x="1085" y="2273"/>
                </a:lnTo>
                <a:lnTo>
                  <a:pt x="1080" y="2208"/>
                </a:lnTo>
                <a:lnTo>
                  <a:pt x="1078" y="2142"/>
                </a:lnTo>
                <a:lnTo>
                  <a:pt x="1078" y="2075"/>
                </a:lnTo>
                <a:lnTo>
                  <a:pt x="1082" y="2009"/>
                </a:lnTo>
                <a:lnTo>
                  <a:pt x="1089" y="1943"/>
                </a:lnTo>
                <a:lnTo>
                  <a:pt x="1099" y="1878"/>
                </a:lnTo>
                <a:lnTo>
                  <a:pt x="1115" y="1812"/>
                </a:lnTo>
                <a:lnTo>
                  <a:pt x="1134" y="1748"/>
                </a:lnTo>
                <a:lnTo>
                  <a:pt x="1159" y="1684"/>
                </a:lnTo>
                <a:lnTo>
                  <a:pt x="1190" y="1619"/>
                </a:lnTo>
                <a:lnTo>
                  <a:pt x="1225" y="1556"/>
                </a:lnTo>
                <a:lnTo>
                  <a:pt x="1268" y="1494"/>
                </a:lnTo>
                <a:lnTo>
                  <a:pt x="1317" y="1433"/>
                </a:lnTo>
                <a:lnTo>
                  <a:pt x="1373" y="1374"/>
                </a:lnTo>
                <a:lnTo>
                  <a:pt x="1433" y="1318"/>
                </a:lnTo>
                <a:lnTo>
                  <a:pt x="1493" y="1269"/>
                </a:lnTo>
                <a:lnTo>
                  <a:pt x="1555" y="1227"/>
                </a:lnTo>
                <a:lnTo>
                  <a:pt x="1618" y="1190"/>
                </a:lnTo>
                <a:lnTo>
                  <a:pt x="1681" y="1161"/>
                </a:lnTo>
                <a:lnTo>
                  <a:pt x="1745" y="1136"/>
                </a:lnTo>
                <a:lnTo>
                  <a:pt x="1811" y="1115"/>
                </a:lnTo>
                <a:lnTo>
                  <a:pt x="1876" y="1100"/>
                </a:lnTo>
                <a:lnTo>
                  <a:pt x="1942" y="1089"/>
                </a:lnTo>
                <a:lnTo>
                  <a:pt x="2007" y="1082"/>
                </a:lnTo>
                <a:lnTo>
                  <a:pt x="2074" y="1079"/>
                </a:lnTo>
                <a:lnTo>
                  <a:pt x="2139" y="1079"/>
                </a:lnTo>
                <a:lnTo>
                  <a:pt x="2206" y="1081"/>
                </a:lnTo>
                <a:lnTo>
                  <a:pt x="2271" y="1086"/>
                </a:lnTo>
                <a:lnTo>
                  <a:pt x="2337" y="1093"/>
                </a:lnTo>
                <a:lnTo>
                  <a:pt x="2328" y="1027"/>
                </a:lnTo>
                <a:lnTo>
                  <a:pt x="2321" y="962"/>
                </a:lnTo>
                <a:lnTo>
                  <a:pt x="2317" y="895"/>
                </a:lnTo>
                <a:lnTo>
                  <a:pt x="2313" y="828"/>
                </a:lnTo>
                <a:lnTo>
                  <a:pt x="2313" y="763"/>
                </a:lnTo>
                <a:lnTo>
                  <a:pt x="2317" y="696"/>
                </a:lnTo>
                <a:lnTo>
                  <a:pt x="2324" y="630"/>
                </a:lnTo>
                <a:lnTo>
                  <a:pt x="2334" y="564"/>
                </a:lnTo>
                <a:lnTo>
                  <a:pt x="2350" y="499"/>
                </a:lnTo>
                <a:lnTo>
                  <a:pt x="2369" y="433"/>
                </a:lnTo>
                <a:lnTo>
                  <a:pt x="2394" y="369"/>
                </a:lnTo>
                <a:lnTo>
                  <a:pt x="2425" y="304"/>
                </a:lnTo>
                <a:lnTo>
                  <a:pt x="2460" y="241"/>
                </a:lnTo>
                <a:lnTo>
                  <a:pt x="2503" y="179"/>
                </a:lnTo>
                <a:lnTo>
                  <a:pt x="2552" y="117"/>
                </a:lnTo>
                <a:lnTo>
                  <a:pt x="2608" y="58"/>
                </a:lnTo>
                <a:lnTo>
                  <a:pt x="2635" y="34"/>
                </a:lnTo>
                <a:lnTo>
                  <a:pt x="2666" y="17"/>
                </a:lnTo>
                <a:lnTo>
                  <a:pt x="2698" y="6"/>
                </a:lnTo>
                <a:lnTo>
                  <a:pt x="2732" y="0"/>
                </a:lnTo>
                <a:lnTo>
                  <a:pt x="2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Graphic 78" descr="Lightbulb">
            <a:extLst>
              <a:ext uri="{FF2B5EF4-FFF2-40B4-BE49-F238E27FC236}">
                <a16:creationId xmlns:a16="http://schemas.microsoft.com/office/drawing/2014/main" id="{7BF752ED-0E12-42E8-B4E4-23EA21435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398" y="3035496"/>
            <a:ext cx="419120" cy="419120"/>
          </a:xfrm>
          <a:prstGeom prst="rect">
            <a:avLst/>
          </a:prstGeom>
        </p:spPr>
      </p:pic>
      <p:sp>
        <p:nvSpPr>
          <p:cNvPr id="81" name="Freeform 17">
            <a:extLst>
              <a:ext uri="{FF2B5EF4-FFF2-40B4-BE49-F238E27FC236}">
                <a16:creationId xmlns:a16="http://schemas.microsoft.com/office/drawing/2014/main" id="{26F1A194-23FF-49C8-BF0D-23B1EAB73174}"/>
              </a:ext>
            </a:extLst>
          </p:cNvPr>
          <p:cNvSpPr>
            <a:spLocks noEditPoints="1"/>
          </p:cNvSpPr>
          <p:nvPr/>
        </p:nvSpPr>
        <p:spPr bwMode="auto">
          <a:xfrm>
            <a:off x="5110981" y="2471979"/>
            <a:ext cx="350803" cy="399778"/>
          </a:xfrm>
          <a:custGeom>
            <a:avLst/>
            <a:gdLst>
              <a:gd name="T0" fmla="*/ 4285 w 5136"/>
              <a:gd name="T1" fmla="*/ 3198 h 5129"/>
              <a:gd name="T2" fmla="*/ 3086 w 5136"/>
              <a:gd name="T3" fmla="*/ 4207 h 5129"/>
              <a:gd name="T4" fmla="*/ 3617 w 5136"/>
              <a:gd name="T5" fmla="*/ 4786 h 5129"/>
              <a:gd name="T6" fmla="*/ 4056 w 5136"/>
              <a:gd name="T7" fmla="*/ 4612 h 5129"/>
              <a:gd name="T8" fmla="*/ 4420 w 5136"/>
              <a:gd name="T9" fmla="*/ 4174 h 5129"/>
              <a:gd name="T10" fmla="*/ 4479 w 5136"/>
              <a:gd name="T11" fmla="*/ 3864 h 5129"/>
              <a:gd name="T12" fmla="*/ 3989 w 5136"/>
              <a:gd name="T13" fmla="*/ 3439 h 5129"/>
              <a:gd name="T14" fmla="*/ 1156 w 5136"/>
              <a:gd name="T15" fmla="*/ 639 h 5129"/>
              <a:gd name="T16" fmla="*/ 639 w 5136"/>
              <a:gd name="T17" fmla="*/ 934 h 5129"/>
              <a:gd name="T18" fmla="*/ 344 w 5136"/>
              <a:gd name="T19" fmla="*/ 1450 h 5129"/>
              <a:gd name="T20" fmla="*/ 396 w 5136"/>
              <a:gd name="T21" fmla="*/ 1609 h 5129"/>
              <a:gd name="T22" fmla="*/ 1679 w 5136"/>
              <a:gd name="T23" fmla="*/ 2730 h 5129"/>
              <a:gd name="T24" fmla="*/ 1404 w 5136"/>
              <a:gd name="T25" fmla="*/ 798 h 5129"/>
              <a:gd name="T26" fmla="*/ 1845 w 5136"/>
              <a:gd name="T27" fmla="*/ 585 h 5129"/>
              <a:gd name="T28" fmla="*/ 1845 w 5136"/>
              <a:gd name="T29" fmla="*/ 585 h 5129"/>
              <a:gd name="T30" fmla="*/ 2040 w 5136"/>
              <a:gd name="T31" fmla="*/ 68 h 5129"/>
              <a:gd name="T32" fmla="*/ 2088 w 5136"/>
              <a:gd name="T33" fmla="*/ 204 h 5129"/>
              <a:gd name="T34" fmla="*/ 2185 w 5136"/>
              <a:gd name="T35" fmla="*/ 525 h 5129"/>
              <a:gd name="T36" fmla="*/ 2360 w 5136"/>
              <a:gd name="T37" fmla="*/ 1004 h 5129"/>
              <a:gd name="T38" fmla="*/ 2608 w 5136"/>
              <a:gd name="T39" fmla="*/ 1535 h 5129"/>
              <a:gd name="T40" fmla="*/ 3687 w 5136"/>
              <a:gd name="T41" fmla="*/ 2570 h 5129"/>
              <a:gd name="T42" fmla="*/ 4218 w 5136"/>
              <a:gd name="T43" fmla="*/ 2808 h 5129"/>
              <a:gd name="T44" fmla="*/ 4677 w 5136"/>
              <a:gd name="T45" fmla="*/ 2970 h 5129"/>
              <a:gd name="T46" fmla="*/ 4963 w 5136"/>
              <a:gd name="T47" fmla="*/ 3052 h 5129"/>
              <a:gd name="T48" fmla="*/ 5091 w 5136"/>
              <a:gd name="T49" fmla="*/ 3115 h 5129"/>
              <a:gd name="T50" fmla="*/ 5121 w 5136"/>
              <a:gd name="T51" fmla="*/ 3301 h 5129"/>
              <a:gd name="T52" fmla="*/ 4777 w 5136"/>
              <a:gd name="T53" fmla="*/ 3684 h 5129"/>
              <a:gd name="T54" fmla="*/ 4843 w 5136"/>
              <a:gd name="T55" fmla="*/ 3945 h 5129"/>
              <a:gd name="T56" fmla="*/ 4824 w 5136"/>
              <a:gd name="T57" fmla="*/ 4068 h 5129"/>
              <a:gd name="T58" fmla="*/ 4513 w 5136"/>
              <a:gd name="T59" fmla="*/ 4655 h 5129"/>
              <a:gd name="T60" fmla="*/ 3996 w 5136"/>
              <a:gd name="T61" fmla="*/ 5034 h 5129"/>
              <a:gd name="T62" fmla="*/ 3570 w 5136"/>
              <a:gd name="T63" fmla="*/ 5123 h 5129"/>
              <a:gd name="T64" fmla="*/ 3256 w 5136"/>
              <a:gd name="T65" fmla="*/ 4948 h 5129"/>
              <a:gd name="T66" fmla="*/ 2163 w 5136"/>
              <a:gd name="T67" fmla="*/ 3853 h 5129"/>
              <a:gd name="T68" fmla="*/ 1960 w 5136"/>
              <a:gd name="T69" fmla="*/ 4397 h 5129"/>
              <a:gd name="T70" fmla="*/ 1921 w 5136"/>
              <a:gd name="T71" fmla="*/ 4681 h 5129"/>
              <a:gd name="T72" fmla="*/ 1801 w 5136"/>
              <a:gd name="T73" fmla="*/ 4692 h 5129"/>
              <a:gd name="T74" fmla="*/ 1242 w 5136"/>
              <a:gd name="T75" fmla="*/ 4737 h 5129"/>
              <a:gd name="T76" fmla="*/ 1161 w 5136"/>
              <a:gd name="T77" fmla="*/ 4655 h 5129"/>
              <a:gd name="T78" fmla="*/ 1278 w 5136"/>
              <a:gd name="T79" fmla="*/ 3937 h 5129"/>
              <a:gd name="T80" fmla="*/ 703 w 5136"/>
              <a:gd name="T81" fmla="*/ 3965 h 5129"/>
              <a:gd name="T82" fmla="*/ 406 w 5136"/>
              <a:gd name="T83" fmla="*/ 3932 h 5129"/>
              <a:gd name="T84" fmla="*/ 713 w 5136"/>
              <a:gd name="T85" fmla="*/ 3542 h 5129"/>
              <a:gd name="T86" fmla="*/ 425 w 5136"/>
              <a:gd name="T87" fmla="*/ 3247 h 5129"/>
              <a:gd name="T88" fmla="*/ 581 w 5136"/>
              <a:gd name="T89" fmla="*/ 3191 h 5129"/>
              <a:gd name="T90" fmla="*/ 1084 w 5136"/>
              <a:gd name="T91" fmla="*/ 3062 h 5129"/>
              <a:gd name="T92" fmla="*/ 492 w 5136"/>
              <a:gd name="T93" fmla="*/ 2131 h 5129"/>
              <a:gd name="T94" fmla="*/ 44 w 5136"/>
              <a:gd name="T95" fmla="*/ 1689 h 5129"/>
              <a:gd name="T96" fmla="*/ 16 w 5136"/>
              <a:gd name="T97" fmla="*/ 1358 h 5129"/>
              <a:gd name="T98" fmla="*/ 328 w 5136"/>
              <a:gd name="T99" fmla="*/ 772 h 5129"/>
              <a:gd name="T100" fmla="*/ 844 w 5136"/>
              <a:gd name="T101" fmla="*/ 393 h 5129"/>
              <a:gd name="T102" fmla="*/ 1258 w 5136"/>
              <a:gd name="T103" fmla="*/ 299 h 5129"/>
              <a:gd name="T104" fmla="*/ 1757 w 5136"/>
              <a:gd name="T105" fmla="*/ 79 h 5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36" h="5129">
                <a:moveTo>
                  <a:pt x="4189" y="3162"/>
                </a:moveTo>
                <a:lnTo>
                  <a:pt x="4429" y="3363"/>
                </a:lnTo>
                <a:lnTo>
                  <a:pt x="4551" y="3286"/>
                </a:lnTo>
                <a:lnTo>
                  <a:pt x="4468" y="3260"/>
                </a:lnTo>
                <a:lnTo>
                  <a:pt x="4379" y="3230"/>
                </a:lnTo>
                <a:lnTo>
                  <a:pt x="4285" y="3198"/>
                </a:lnTo>
                <a:lnTo>
                  <a:pt x="4189" y="3162"/>
                </a:lnTo>
                <a:close/>
                <a:moveTo>
                  <a:pt x="3161" y="2697"/>
                </a:moveTo>
                <a:lnTo>
                  <a:pt x="2404" y="3452"/>
                </a:lnTo>
                <a:lnTo>
                  <a:pt x="2635" y="3700"/>
                </a:lnTo>
                <a:lnTo>
                  <a:pt x="2863" y="3951"/>
                </a:lnTo>
                <a:lnTo>
                  <a:pt x="3086" y="4207"/>
                </a:lnTo>
                <a:lnTo>
                  <a:pt x="3305" y="4466"/>
                </a:lnTo>
                <a:lnTo>
                  <a:pt x="3517" y="4728"/>
                </a:lnTo>
                <a:lnTo>
                  <a:pt x="3523" y="4736"/>
                </a:lnTo>
                <a:lnTo>
                  <a:pt x="3551" y="4758"/>
                </a:lnTo>
                <a:lnTo>
                  <a:pt x="3583" y="4775"/>
                </a:lnTo>
                <a:lnTo>
                  <a:pt x="3617" y="4786"/>
                </a:lnTo>
                <a:lnTo>
                  <a:pt x="3651" y="4790"/>
                </a:lnTo>
                <a:lnTo>
                  <a:pt x="3684" y="4787"/>
                </a:lnTo>
                <a:lnTo>
                  <a:pt x="3787" y="4751"/>
                </a:lnTo>
                <a:lnTo>
                  <a:pt x="3884" y="4711"/>
                </a:lnTo>
                <a:lnTo>
                  <a:pt x="3973" y="4664"/>
                </a:lnTo>
                <a:lnTo>
                  <a:pt x="4056" y="4612"/>
                </a:lnTo>
                <a:lnTo>
                  <a:pt x="4131" y="4555"/>
                </a:lnTo>
                <a:lnTo>
                  <a:pt x="4201" y="4492"/>
                </a:lnTo>
                <a:lnTo>
                  <a:pt x="4264" y="4422"/>
                </a:lnTo>
                <a:lnTo>
                  <a:pt x="4321" y="4346"/>
                </a:lnTo>
                <a:lnTo>
                  <a:pt x="4373" y="4265"/>
                </a:lnTo>
                <a:lnTo>
                  <a:pt x="4420" y="4174"/>
                </a:lnTo>
                <a:lnTo>
                  <a:pt x="4460" y="4079"/>
                </a:lnTo>
                <a:lnTo>
                  <a:pt x="4496" y="3976"/>
                </a:lnTo>
                <a:lnTo>
                  <a:pt x="4501" y="3948"/>
                </a:lnTo>
                <a:lnTo>
                  <a:pt x="4498" y="3920"/>
                </a:lnTo>
                <a:lnTo>
                  <a:pt x="4492" y="3892"/>
                </a:lnTo>
                <a:lnTo>
                  <a:pt x="4479" y="3864"/>
                </a:lnTo>
                <a:lnTo>
                  <a:pt x="4463" y="3837"/>
                </a:lnTo>
                <a:lnTo>
                  <a:pt x="4445" y="3815"/>
                </a:lnTo>
                <a:lnTo>
                  <a:pt x="4438" y="3809"/>
                </a:lnTo>
                <a:lnTo>
                  <a:pt x="4337" y="3728"/>
                </a:lnTo>
                <a:lnTo>
                  <a:pt x="4274" y="3676"/>
                </a:lnTo>
                <a:lnTo>
                  <a:pt x="3989" y="3439"/>
                </a:lnTo>
                <a:lnTo>
                  <a:pt x="3708" y="3198"/>
                </a:lnTo>
                <a:lnTo>
                  <a:pt x="3431" y="2950"/>
                </a:lnTo>
                <a:lnTo>
                  <a:pt x="3161" y="2697"/>
                </a:lnTo>
                <a:close/>
                <a:moveTo>
                  <a:pt x="1211" y="633"/>
                </a:moveTo>
                <a:lnTo>
                  <a:pt x="1183" y="633"/>
                </a:lnTo>
                <a:lnTo>
                  <a:pt x="1156" y="639"/>
                </a:lnTo>
                <a:lnTo>
                  <a:pt x="1053" y="675"/>
                </a:lnTo>
                <a:lnTo>
                  <a:pt x="956" y="716"/>
                </a:lnTo>
                <a:lnTo>
                  <a:pt x="867" y="762"/>
                </a:lnTo>
                <a:lnTo>
                  <a:pt x="784" y="814"/>
                </a:lnTo>
                <a:lnTo>
                  <a:pt x="709" y="870"/>
                </a:lnTo>
                <a:lnTo>
                  <a:pt x="639" y="934"/>
                </a:lnTo>
                <a:lnTo>
                  <a:pt x="577" y="1004"/>
                </a:lnTo>
                <a:lnTo>
                  <a:pt x="519" y="1079"/>
                </a:lnTo>
                <a:lnTo>
                  <a:pt x="467" y="1162"/>
                </a:lnTo>
                <a:lnTo>
                  <a:pt x="421" y="1251"/>
                </a:lnTo>
                <a:lnTo>
                  <a:pt x="380" y="1347"/>
                </a:lnTo>
                <a:lnTo>
                  <a:pt x="344" y="1450"/>
                </a:lnTo>
                <a:lnTo>
                  <a:pt x="339" y="1478"/>
                </a:lnTo>
                <a:lnTo>
                  <a:pt x="341" y="1507"/>
                </a:lnTo>
                <a:lnTo>
                  <a:pt x="349" y="1535"/>
                </a:lnTo>
                <a:lnTo>
                  <a:pt x="361" y="1563"/>
                </a:lnTo>
                <a:lnTo>
                  <a:pt x="377" y="1588"/>
                </a:lnTo>
                <a:lnTo>
                  <a:pt x="396" y="1609"/>
                </a:lnTo>
                <a:lnTo>
                  <a:pt x="402" y="1617"/>
                </a:lnTo>
                <a:lnTo>
                  <a:pt x="666" y="1829"/>
                </a:lnTo>
                <a:lnTo>
                  <a:pt x="925" y="2048"/>
                </a:lnTo>
                <a:lnTo>
                  <a:pt x="1181" y="2271"/>
                </a:lnTo>
                <a:lnTo>
                  <a:pt x="1432" y="2499"/>
                </a:lnTo>
                <a:lnTo>
                  <a:pt x="1679" y="2730"/>
                </a:lnTo>
                <a:lnTo>
                  <a:pt x="2436" y="1973"/>
                </a:lnTo>
                <a:lnTo>
                  <a:pt x="2184" y="1703"/>
                </a:lnTo>
                <a:lnTo>
                  <a:pt x="1935" y="1427"/>
                </a:lnTo>
                <a:lnTo>
                  <a:pt x="1693" y="1146"/>
                </a:lnTo>
                <a:lnTo>
                  <a:pt x="1456" y="861"/>
                </a:lnTo>
                <a:lnTo>
                  <a:pt x="1404" y="798"/>
                </a:lnTo>
                <a:lnTo>
                  <a:pt x="1323" y="697"/>
                </a:lnTo>
                <a:lnTo>
                  <a:pt x="1297" y="670"/>
                </a:lnTo>
                <a:lnTo>
                  <a:pt x="1268" y="652"/>
                </a:lnTo>
                <a:lnTo>
                  <a:pt x="1240" y="639"/>
                </a:lnTo>
                <a:lnTo>
                  <a:pt x="1211" y="633"/>
                </a:lnTo>
                <a:close/>
                <a:moveTo>
                  <a:pt x="1845" y="585"/>
                </a:moveTo>
                <a:lnTo>
                  <a:pt x="1770" y="706"/>
                </a:lnTo>
                <a:lnTo>
                  <a:pt x="1971" y="946"/>
                </a:lnTo>
                <a:lnTo>
                  <a:pt x="1935" y="848"/>
                </a:lnTo>
                <a:lnTo>
                  <a:pt x="1902" y="756"/>
                </a:lnTo>
                <a:lnTo>
                  <a:pt x="1873" y="667"/>
                </a:lnTo>
                <a:lnTo>
                  <a:pt x="1845" y="585"/>
                </a:lnTo>
                <a:close/>
                <a:moveTo>
                  <a:pt x="1896" y="0"/>
                </a:moveTo>
                <a:lnTo>
                  <a:pt x="1929" y="1"/>
                </a:lnTo>
                <a:lnTo>
                  <a:pt x="1962" y="9"/>
                </a:lnTo>
                <a:lnTo>
                  <a:pt x="1991" y="25"/>
                </a:lnTo>
                <a:lnTo>
                  <a:pt x="2018" y="43"/>
                </a:lnTo>
                <a:lnTo>
                  <a:pt x="2040" y="68"/>
                </a:lnTo>
                <a:lnTo>
                  <a:pt x="2057" y="96"/>
                </a:lnTo>
                <a:lnTo>
                  <a:pt x="2068" y="129"/>
                </a:lnTo>
                <a:lnTo>
                  <a:pt x="2070" y="135"/>
                </a:lnTo>
                <a:lnTo>
                  <a:pt x="2074" y="149"/>
                </a:lnTo>
                <a:lnTo>
                  <a:pt x="2079" y="173"/>
                </a:lnTo>
                <a:lnTo>
                  <a:pt x="2088" y="204"/>
                </a:lnTo>
                <a:lnTo>
                  <a:pt x="2099" y="241"/>
                </a:lnTo>
                <a:lnTo>
                  <a:pt x="2112" y="287"/>
                </a:lnTo>
                <a:lnTo>
                  <a:pt x="2127" y="338"/>
                </a:lnTo>
                <a:lnTo>
                  <a:pt x="2144" y="394"/>
                </a:lnTo>
                <a:lnTo>
                  <a:pt x="2163" y="457"/>
                </a:lnTo>
                <a:lnTo>
                  <a:pt x="2185" y="525"/>
                </a:lnTo>
                <a:lnTo>
                  <a:pt x="2208" y="597"/>
                </a:lnTo>
                <a:lnTo>
                  <a:pt x="2235" y="672"/>
                </a:lnTo>
                <a:lnTo>
                  <a:pt x="2263" y="751"/>
                </a:lnTo>
                <a:lnTo>
                  <a:pt x="2293" y="833"/>
                </a:lnTo>
                <a:lnTo>
                  <a:pt x="2326" y="917"/>
                </a:lnTo>
                <a:lnTo>
                  <a:pt x="2360" y="1004"/>
                </a:lnTo>
                <a:lnTo>
                  <a:pt x="2396" y="1092"/>
                </a:lnTo>
                <a:lnTo>
                  <a:pt x="2435" y="1180"/>
                </a:lnTo>
                <a:lnTo>
                  <a:pt x="2476" y="1269"/>
                </a:lnTo>
                <a:lnTo>
                  <a:pt x="2518" y="1358"/>
                </a:lnTo>
                <a:lnTo>
                  <a:pt x="2561" y="1447"/>
                </a:lnTo>
                <a:lnTo>
                  <a:pt x="2608" y="1535"/>
                </a:lnTo>
                <a:lnTo>
                  <a:pt x="2655" y="1620"/>
                </a:lnTo>
                <a:lnTo>
                  <a:pt x="2707" y="1705"/>
                </a:lnTo>
                <a:lnTo>
                  <a:pt x="3430" y="2427"/>
                </a:lnTo>
                <a:lnTo>
                  <a:pt x="3514" y="2477"/>
                </a:lnTo>
                <a:lnTo>
                  <a:pt x="3600" y="2525"/>
                </a:lnTo>
                <a:lnTo>
                  <a:pt x="3687" y="2570"/>
                </a:lnTo>
                <a:lnTo>
                  <a:pt x="3776" y="2616"/>
                </a:lnTo>
                <a:lnTo>
                  <a:pt x="3865" y="2658"/>
                </a:lnTo>
                <a:lnTo>
                  <a:pt x="3954" y="2698"/>
                </a:lnTo>
                <a:lnTo>
                  <a:pt x="4043" y="2737"/>
                </a:lnTo>
                <a:lnTo>
                  <a:pt x="4131" y="2773"/>
                </a:lnTo>
                <a:lnTo>
                  <a:pt x="4218" y="2808"/>
                </a:lnTo>
                <a:lnTo>
                  <a:pt x="4303" y="2840"/>
                </a:lnTo>
                <a:lnTo>
                  <a:pt x="4384" y="2870"/>
                </a:lnTo>
                <a:lnTo>
                  <a:pt x="4463" y="2898"/>
                </a:lnTo>
                <a:lnTo>
                  <a:pt x="4538" y="2925"/>
                </a:lnTo>
                <a:lnTo>
                  <a:pt x="4610" y="2948"/>
                </a:lnTo>
                <a:lnTo>
                  <a:pt x="4677" y="2970"/>
                </a:lnTo>
                <a:lnTo>
                  <a:pt x="4741" y="2989"/>
                </a:lnTo>
                <a:lnTo>
                  <a:pt x="4798" y="3006"/>
                </a:lnTo>
                <a:lnTo>
                  <a:pt x="4849" y="3021"/>
                </a:lnTo>
                <a:lnTo>
                  <a:pt x="4894" y="3034"/>
                </a:lnTo>
                <a:lnTo>
                  <a:pt x="4932" y="3045"/>
                </a:lnTo>
                <a:lnTo>
                  <a:pt x="4963" y="3052"/>
                </a:lnTo>
                <a:lnTo>
                  <a:pt x="4987" y="3059"/>
                </a:lnTo>
                <a:lnTo>
                  <a:pt x="5001" y="3063"/>
                </a:lnTo>
                <a:lnTo>
                  <a:pt x="5007" y="3065"/>
                </a:lnTo>
                <a:lnTo>
                  <a:pt x="5040" y="3076"/>
                </a:lnTo>
                <a:lnTo>
                  <a:pt x="5068" y="3093"/>
                </a:lnTo>
                <a:lnTo>
                  <a:pt x="5091" y="3115"/>
                </a:lnTo>
                <a:lnTo>
                  <a:pt x="5111" y="3141"/>
                </a:lnTo>
                <a:lnTo>
                  <a:pt x="5126" y="3171"/>
                </a:lnTo>
                <a:lnTo>
                  <a:pt x="5135" y="3204"/>
                </a:lnTo>
                <a:lnTo>
                  <a:pt x="5136" y="3237"/>
                </a:lnTo>
                <a:lnTo>
                  <a:pt x="5132" y="3269"/>
                </a:lnTo>
                <a:lnTo>
                  <a:pt x="5121" y="3301"/>
                </a:lnTo>
                <a:lnTo>
                  <a:pt x="5105" y="3329"/>
                </a:lnTo>
                <a:lnTo>
                  <a:pt x="5083" y="3354"/>
                </a:lnTo>
                <a:lnTo>
                  <a:pt x="5057" y="3375"/>
                </a:lnTo>
                <a:lnTo>
                  <a:pt x="4704" y="3594"/>
                </a:lnTo>
                <a:lnTo>
                  <a:pt x="4744" y="3637"/>
                </a:lnTo>
                <a:lnTo>
                  <a:pt x="4777" y="3684"/>
                </a:lnTo>
                <a:lnTo>
                  <a:pt x="4802" y="3730"/>
                </a:lnTo>
                <a:lnTo>
                  <a:pt x="4819" y="3776"/>
                </a:lnTo>
                <a:lnTo>
                  <a:pt x="4832" y="3822"/>
                </a:lnTo>
                <a:lnTo>
                  <a:pt x="4840" y="3865"/>
                </a:lnTo>
                <a:lnTo>
                  <a:pt x="4843" y="3907"/>
                </a:lnTo>
                <a:lnTo>
                  <a:pt x="4843" y="3945"/>
                </a:lnTo>
                <a:lnTo>
                  <a:pt x="4841" y="3979"/>
                </a:lnTo>
                <a:lnTo>
                  <a:pt x="4838" y="4009"/>
                </a:lnTo>
                <a:lnTo>
                  <a:pt x="4833" y="4034"/>
                </a:lnTo>
                <a:lnTo>
                  <a:pt x="4829" y="4052"/>
                </a:lnTo>
                <a:lnTo>
                  <a:pt x="4826" y="4063"/>
                </a:lnTo>
                <a:lnTo>
                  <a:pt x="4824" y="4068"/>
                </a:lnTo>
                <a:lnTo>
                  <a:pt x="4787" y="4180"/>
                </a:lnTo>
                <a:lnTo>
                  <a:pt x="4743" y="4286"/>
                </a:lnTo>
                <a:lnTo>
                  <a:pt x="4695" y="4388"/>
                </a:lnTo>
                <a:lnTo>
                  <a:pt x="4638" y="4483"/>
                </a:lnTo>
                <a:lnTo>
                  <a:pt x="4579" y="4572"/>
                </a:lnTo>
                <a:lnTo>
                  <a:pt x="4513" y="4655"/>
                </a:lnTo>
                <a:lnTo>
                  <a:pt x="4442" y="4731"/>
                </a:lnTo>
                <a:lnTo>
                  <a:pt x="4363" y="4803"/>
                </a:lnTo>
                <a:lnTo>
                  <a:pt x="4281" y="4870"/>
                </a:lnTo>
                <a:lnTo>
                  <a:pt x="4192" y="4929"/>
                </a:lnTo>
                <a:lnTo>
                  <a:pt x="4096" y="4984"/>
                </a:lnTo>
                <a:lnTo>
                  <a:pt x="3996" y="5034"/>
                </a:lnTo>
                <a:lnTo>
                  <a:pt x="3889" y="5077"/>
                </a:lnTo>
                <a:lnTo>
                  <a:pt x="3776" y="5115"/>
                </a:lnTo>
                <a:lnTo>
                  <a:pt x="3764" y="5118"/>
                </a:lnTo>
                <a:lnTo>
                  <a:pt x="3700" y="5129"/>
                </a:lnTo>
                <a:lnTo>
                  <a:pt x="3636" y="5129"/>
                </a:lnTo>
                <a:lnTo>
                  <a:pt x="3570" y="5123"/>
                </a:lnTo>
                <a:lnTo>
                  <a:pt x="3506" y="5109"/>
                </a:lnTo>
                <a:lnTo>
                  <a:pt x="3445" y="5085"/>
                </a:lnTo>
                <a:lnTo>
                  <a:pt x="3386" y="5056"/>
                </a:lnTo>
                <a:lnTo>
                  <a:pt x="3333" y="5020"/>
                </a:lnTo>
                <a:lnTo>
                  <a:pt x="3283" y="4976"/>
                </a:lnTo>
                <a:lnTo>
                  <a:pt x="3256" y="4948"/>
                </a:lnTo>
                <a:lnTo>
                  <a:pt x="3253" y="4943"/>
                </a:lnTo>
                <a:lnTo>
                  <a:pt x="3003" y="4637"/>
                </a:lnTo>
                <a:lnTo>
                  <a:pt x="2747" y="4336"/>
                </a:lnTo>
                <a:lnTo>
                  <a:pt x="2485" y="4042"/>
                </a:lnTo>
                <a:lnTo>
                  <a:pt x="2216" y="3751"/>
                </a:lnTo>
                <a:lnTo>
                  <a:pt x="2163" y="3853"/>
                </a:lnTo>
                <a:lnTo>
                  <a:pt x="2115" y="3951"/>
                </a:lnTo>
                <a:lnTo>
                  <a:pt x="2071" y="4046"/>
                </a:lnTo>
                <a:lnTo>
                  <a:pt x="2035" y="4140"/>
                </a:lnTo>
                <a:lnTo>
                  <a:pt x="2004" y="4229"/>
                </a:lnTo>
                <a:lnTo>
                  <a:pt x="1979" y="4315"/>
                </a:lnTo>
                <a:lnTo>
                  <a:pt x="1960" y="4397"/>
                </a:lnTo>
                <a:lnTo>
                  <a:pt x="1948" y="4475"/>
                </a:lnTo>
                <a:lnTo>
                  <a:pt x="1941" y="4550"/>
                </a:lnTo>
                <a:lnTo>
                  <a:pt x="1941" y="4620"/>
                </a:lnTo>
                <a:lnTo>
                  <a:pt x="1940" y="4642"/>
                </a:lnTo>
                <a:lnTo>
                  <a:pt x="1932" y="4664"/>
                </a:lnTo>
                <a:lnTo>
                  <a:pt x="1921" y="4681"/>
                </a:lnTo>
                <a:lnTo>
                  <a:pt x="1904" y="4695"/>
                </a:lnTo>
                <a:lnTo>
                  <a:pt x="1885" y="4706"/>
                </a:lnTo>
                <a:lnTo>
                  <a:pt x="1863" y="4711"/>
                </a:lnTo>
                <a:lnTo>
                  <a:pt x="1842" y="4711"/>
                </a:lnTo>
                <a:lnTo>
                  <a:pt x="1820" y="4705"/>
                </a:lnTo>
                <a:lnTo>
                  <a:pt x="1801" y="4692"/>
                </a:lnTo>
                <a:lnTo>
                  <a:pt x="1785" y="4676"/>
                </a:lnTo>
                <a:lnTo>
                  <a:pt x="1590" y="4419"/>
                </a:lnTo>
                <a:lnTo>
                  <a:pt x="1309" y="4711"/>
                </a:lnTo>
                <a:lnTo>
                  <a:pt x="1290" y="4726"/>
                </a:lnTo>
                <a:lnTo>
                  <a:pt x="1267" y="4736"/>
                </a:lnTo>
                <a:lnTo>
                  <a:pt x="1242" y="4737"/>
                </a:lnTo>
                <a:lnTo>
                  <a:pt x="1217" y="4733"/>
                </a:lnTo>
                <a:lnTo>
                  <a:pt x="1200" y="4725"/>
                </a:lnTo>
                <a:lnTo>
                  <a:pt x="1186" y="4712"/>
                </a:lnTo>
                <a:lnTo>
                  <a:pt x="1173" y="4697"/>
                </a:lnTo>
                <a:lnTo>
                  <a:pt x="1164" y="4676"/>
                </a:lnTo>
                <a:lnTo>
                  <a:pt x="1161" y="4655"/>
                </a:lnTo>
                <a:lnTo>
                  <a:pt x="1159" y="4542"/>
                </a:lnTo>
                <a:lnTo>
                  <a:pt x="1167" y="4428"/>
                </a:lnTo>
                <a:lnTo>
                  <a:pt x="1183" y="4310"/>
                </a:lnTo>
                <a:lnTo>
                  <a:pt x="1206" y="4188"/>
                </a:lnTo>
                <a:lnTo>
                  <a:pt x="1237" y="4063"/>
                </a:lnTo>
                <a:lnTo>
                  <a:pt x="1278" y="3937"/>
                </a:lnTo>
                <a:lnTo>
                  <a:pt x="1325" y="3806"/>
                </a:lnTo>
                <a:lnTo>
                  <a:pt x="1195" y="3854"/>
                </a:lnTo>
                <a:lnTo>
                  <a:pt x="1069" y="3895"/>
                </a:lnTo>
                <a:lnTo>
                  <a:pt x="944" y="3926"/>
                </a:lnTo>
                <a:lnTo>
                  <a:pt x="822" y="3949"/>
                </a:lnTo>
                <a:lnTo>
                  <a:pt x="703" y="3965"/>
                </a:lnTo>
                <a:lnTo>
                  <a:pt x="588" y="3973"/>
                </a:lnTo>
                <a:lnTo>
                  <a:pt x="475" y="3971"/>
                </a:lnTo>
                <a:lnTo>
                  <a:pt x="455" y="3968"/>
                </a:lnTo>
                <a:lnTo>
                  <a:pt x="435" y="3959"/>
                </a:lnTo>
                <a:lnTo>
                  <a:pt x="419" y="3946"/>
                </a:lnTo>
                <a:lnTo>
                  <a:pt x="406" y="3932"/>
                </a:lnTo>
                <a:lnTo>
                  <a:pt x="399" y="3915"/>
                </a:lnTo>
                <a:lnTo>
                  <a:pt x="392" y="3890"/>
                </a:lnTo>
                <a:lnTo>
                  <a:pt x="396" y="3865"/>
                </a:lnTo>
                <a:lnTo>
                  <a:pt x="403" y="3842"/>
                </a:lnTo>
                <a:lnTo>
                  <a:pt x="419" y="3822"/>
                </a:lnTo>
                <a:lnTo>
                  <a:pt x="713" y="3542"/>
                </a:lnTo>
                <a:lnTo>
                  <a:pt x="455" y="3347"/>
                </a:lnTo>
                <a:lnTo>
                  <a:pt x="438" y="3332"/>
                </a:lnTo>
                <a:lnTo>
                  <a:pt x="427" y="3313"/>
                </a:lnTo>
                <a:lnTo>
                  <a:pt x="421" y="3291"/>
                </a:lnTo>
                <a:lnTo>
                  <a:pt x="421" y="3269"/>
                </a:lnTo>
                <a:lnTo>
                  <a:pt x="425" y="3247"/>
                </a:lnTo>
                <a:lnTo>
                  <a:pt x="435" y="3229"/>
                </a:lnTo>
                <a:lnTo>
                  <a:pt x="450" y="3212"/>
                </a:lnTo>
                <a:lnTo>
                  <a:pt x="467" y="3199"/>
                </a:lnTo>
                <a:lnTo>
                  <a:pt x="488" y="3193"/>
                </a:lnTo>
                <a:lnTo>
                  <a:pt x="511" y="3191"/>
                </a:lnTo>
                <a:lnTo>
                  <a:pt x="581" y="3191"/>
                </a:lnTo>
                <a:lnTo>
                  <a:pt x="656" y="3184"/>
                </a:lnTo>
                <a:lnTo>
                  <a:pt x="734" y="3171"/>
                </a:lnTo>
                <a:lnTo>
                  <a:pt x="817" y="3154"/>
                </a:lnTo>
                <a:lnTo>
                  <a:pt x="903" y="3129"/>
                </a:lnTo>
                <a:lnTo>
                  <a:pt x="992" y="3098"/>
                </a:lnTo>
                <a:lnTo>
                  <a:pt x="1084" y="3062"/>
                </a:lnTo>
                <a:lnTo>
                  <a:pt x="1181" y="3018"/>
                </a:lnTo>
                <a:lnTo>
                  <a:pt x="1279" y="2970"/>
                </a:lnTo>
                <a:lnTo>
                  <a:pt x="1381" y="2915"/>
                </a:lnTo>
                <a:lnTo>
                  <a:pt x="1090" y="2648"/>
                </a:lnTo>
                <a:lnTo>
                  <a:pt x="794" y="2386"/>
                </a:lnTo>
                <a:lnTo>
                  <a:pt x="492" y="2131"/>
                </a:lnTo>
                <a:lnTo>
                  <a:pt x="188" y="1881"/>
                </a:lnTo>
                <a:lnTo>
                  <a:pt x="183" y="1878"/>
                </a:lnTo>
                <a:lnTo>
                  <a:pt x="155" y="1851"/>
                </a:lnTo>
                <a:lnTo>
                  <a:pt x="111" y="1801"/>
                </a:lnTo>
                <a:lnTo>
                  <a:pt x="74" y="1747"/>
                </a:lnTo>
                <a:lnTo>
                  <a:pt x="44" y="1689"/>
                </a:lnTo>
                <a:lnTo>
                  <a:pt x="22" y="1627"/>
                </a:lnTo>
                <a:lnTo>
                  <a:pt x="8" y="1564"/>
                </a:lnTo>
                <a:lnTo>
                  <a:pt x="0" y="1499"/>
                </a:lnTo>
                <a:lnTo>
                  <a:pt x="2" y="1435"/>
                </a:lnTo>
                <a:lnTo>
                  <a:pt x="13" y="1371"/>
                </a:lnTo>
                <a:lnTo>
                  <a:pt x="16" y="1358"/>
                </a:lnTo>
                <a:lnTo>
                  <a:pt x="54" y="1246"/>
                </a:lnTo>
                <a:lnTo>
                  <a:pt x="97" y="1138"/>
                </a:lnTo>
                <a:lnTo>
                  <a:pt x="147" y="1039"/>
                </a:lnTo>
                <a:lnTo>
                  <a:pt x="202" y="943"/>
                </a:lnTo>
                <a:lnTo>
                  <a:pt x="261" y="854"/>
                </a:lnTo>
                <a:lnTo>
                  <a:pt x="328" y="772"/>
                </a:lnTo>
                <a:lnTo>
                  <a:pt x="399" y="694"/>
                </a:lnTo>
                <a:lnTo>
                  <a:pt x="477" y="622"/>
                </a:lnTo>
                <a:lnTo>
                  <a:pt x="559" y="556"/>
                </a:lnTo>
                <a:lnTo>
                  <a:pt x="648" y="496"/>
                </a:lnTo>
                <a:lnTo>
                  <a:pt x="744" y="441"/>
                </a:lnTo>
                <a:lnTo>
                  <a:pt x="844" y="393"/>
                </a:lnTo>
                <a:lnTo>
                  <a:pt x="951" y="349"/>
                </a:lnTo>
                <a:lnTo>
                  <a:pt x="1064" y="312"/>
                </a:lnTo>
                <a:lnTo>
                  <a:pt x="1076" y="307"/>
                </a:lnTo>
                <a:lnTo>
                  <a:pt x="1134" y="296"/>
                </a:lnTo>
                <a:lnTo>
                  <a:pt x="1195" y="294"/>
                </a:lnTo>
                <a:lnTo>
                  <a:pt x="1258" y="299"/>
                </a:lnTo>
                <a:lnTo>
                  <a:pt x="1318" y="313"/>
                </a:lnTo>
                <a:lnTo>
                  <a:pt x="1378" y="333"/>
                </a:lnTo>
                <a:lnTo>
                  <a:pt x="1436" y="360"/>
                </a:lnTo>
                <a:lnTo>
                  <a:pt x="1490" y="393"/>
                </a:lnTo>
                <a:lnTo>
                  <a:pt x="1539" y="432"/>
                </a:lnTo>
                <a:lnTo>
                  <a:pt x="1757" y="79"/>
                </a:lnTo>
                <a:lnTo>
                  <a:pt x="1778" y="53"/>
                </a:lnTo>
                <a:lnTo>
                  <a:pt x="1802" y="31"/>
                </a:lnTo>
                <a:lnTo>
                  <a:pt x="1832" y="15"/>
                </a:lnTo>
                <a:lnTo>
                  <a:pt x="1862" y="4"/>
                </a:lnTo>
                <a:lnTo>
                  <a:pt x="189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29">
            <a:extLst>
              <a:ext uri="{FF2B5EF4-FFF2-40B4-BE49-F238E27FC236}">
                <a16:creationId xmlns:a16="http://schemas.microsoft.com/office/drawing/2014/main" id="{611DDE0E-5C40-4255-A5F9-806ADE33CA74}"/>
              </a:ext>
            </a:extLst>
          </p:cNvPr>
          <p:cNvSpPr>
            <a:spLocks noEditPoints="1"/>
          </p:cNvSpPr>
          <p:nvPr/>
        </p:nvSpPr>
        <p:spPr bwMode="auto">
          <a:xfrm>
            <a:off x="6426351" y="5185286"/>
            <a:ext cx="397145" cy="337779"/>
          </a:xfrm>
          <a:custGeom>
            <a:avLst/>
            <a:gdLst>
              <a:gd name="T0" fmla="*/ 2499 w 4022"/>
              <a:gd name="T1" fmla="*/ 1195 h 3674"/>
              <a:gd name="T2" fmla="*/ 2246 w 4022"/>
              <a:gd name="T3" fmla="*/ 1293 h 3674"/>
              <a:gd name="T4" fmla="*/ 2234 w 4022"/>
              <a:gd name="T5" fmla="*/ 3290 h 3674"/>
              <a:gd name="T6" fmla="*/ 2668 w 4022"/>
              <a:gd name="T7" fmla="*/ 3201 h 3674"/>
              <a:gd name="T8" fmla="*/ 3054 w 4022"/>
              <a:gd name="T9" fmla="*/ 3229 h 3674"/>
              <a:gd name="T10" fmla="*/ 3340 w 4022"/>
              <a:gd name="T11" fmla="*/ 3320 h 3674"/>
              <a:gd name="T12" fmla="*/ 3117 w 4022"/>
              <a:gd name="T13" fmla="*/ 2553 h 3674"/>
              <a:gd name="T14" fmla="*/ 2989 w 4022"/>
              <a:gd name="T15" fmla="*/ 2404 h 3674"/>
              <a:gd name="T16" fmla="*/ 2989 w 4022"/>
              <a:gd name="T17" fmla="*/ 1972 h 3674"/>
              <a:gd name="T18" fmla="*/ 3117 w 4022"/>
              <a:gd name="T19" fmla="*/ 1817 h 3674"/>
              <a:gd name="T20" fmla="*/ 3340 w 4022"/>
              <a:gd name="T21" fmla="*/ 1361 h 3674"/>
              <a:gd name="T22" fmla="*/ 2933 w 4022"/>
              <a:gd name="T23" fmla="*/ 1176 h 3674"/>
              <a:gd name="T24" fmla="*/ 1041 w 4022"/>
              <a:gd name="T25" fmla="*/ 1173 h 3674"/>
              <a:gd name="T26" fmla="*/ 681 w 4022"/>
              <a:gd name="T27" fmla="*/ 1314 h 3674"/>
              <a:gd name="T28" fmla="*/ 871 w 4022"/>
              <a:gd name="T29" fmla="*/ 1801 h 3674"/>
              <a:gd name="T30" fmla="*/ 1017 w 4022"/>
              <a:gd name="T31" fmla="*/ 1933 h 3674"/>
              <a:gd name="T32" fmla="*/ 1043 w 4022"/>
              <a:gd name="T33" fmla="*/ 2364 h 3674"/>
              <a:gd name="T34" fmla="*/ 942 w 4022"/>
              <a:gd name="T35" fmla="*/ 2533 h 3674"/>
              <a:gd name="T36" fmla="*/ 615 w 4022"/>
              <a:gd name="T37" fmla="*/ 2583 h 3674"/>
              <a:gd name="T38" fmla="*/ 865 w 4022"/>
              <a:gd name="T39" fmla="*/ 3237 h 3674"/>
              <a:gd name="T40" fmla="*/ 1299 w 4022"/>
              <a:gd name="T41" fmla="*/ 3202 h 3674"/>
              <a:gd name="T42" fmla="*/ 1804 w 4022"/>
              <a:gd name="T43" fmla="*/ 3322 h 3674"/>
              <a:gd name="T44" fmla="*/ 1725 w 4022"/>
              <a:gd name="T45" fmla="*/ 1305 h 3674"/>
              <a:gd name="T46" fmla="*/ 1466 w 4022"/>
              <a:gd name="T47" fmla="*/ 1198 h 3674"/>
              <a:gd name="T48" fmla="*/ 1947 w 4022"/>
              <a:gd name="T49" fmla="*/ 0 h 3674"/>
              <a:gd name="T50" fmla="*/ 2302 w 4022"/>
              <a:gd name="T51" fmla="*/ 86 h 3674"/>
              <a:gd name="T52" fmla="*/ 2574 w 4022"/>
              <a:gd name="T53" fmla="*/ 314 h 3674"/>
              <a:gd name="T54" fmla="*/ 2721 w 4022"/>
              <a:gd name="T55" fmla="*/ 645 h 3674"/>
              <a:gd name="T56" fmla="*/ 2757 w 4022"/>
              <a:gd name="T57" fmla="*/ 894 h 3674"/>
              <a:gd name="T58" fmla="*/ 3215 w 4022"/>
              <a:gd name="T59" fmla="*/ 986 h 3674"/>
              <a:gd name="T60" fmla="*/ 3572 w 4022"/>
              <a:gd name="T61" fmla="*/ 1215 h 3674"/>
              <a:gd name="T62" fmla="*/ 3761 w 4022"/>
              <a:gd name="T63" fmla="*/ 1787 h 3674"/>
              <a:gd name="T64" fmla="*/ 3947 w 4022"/>
              <a:gd name="T65" fmla="*/ 1867 h 3674"/>
              <a:gd name="T66" fmla="*/ 4022 w 4022"/>
              <a:gd name="T67" fmla="*/ 2055 h 3674"/>
              <a:gd name="T68" fmla="*/ 3972 w 4022"/>
              <a:gd name="T69" fmla="*/ 2476 h 3674"/>
              <a:gd name="T70" fmla="*/ 3804 w 4022"/>
              <a:gd name="T71" fmla="*/ 2579 h 3674"/>
              <a:gd name="T72" fmla="*/ 3587 w 4022"/>
              <a:gd name="T73" fmla="*/ 3599 h 3674"/>
              <a:gd name="T74" fmla="*/ 3468 w 4022"/>
              <a:gd name="T75" fmla="*/ 3674 h 3674"/>
              <a:gd name="T76" fmla="*/ 3379 w 4022"/>
              <a:gd name="T77" fmla="*/ 3641 h 3674"/>
              <a:gd name="T78" fmla="*/ 3267 w 4022"/>
              <a:gd name="T79" fmla="*/ 3579 h 3674"/>
              <a:gd name="T80" fmla="*/ 3052 w 4022"/>
              <a:gd name="T81" fmla="*/ 3502 h 3674"/>
              <a:gd name="T82" fmla="*/ 2752 w 4022"/>
              <a:gd name="T83" fmla="*/ 3463 h 3674"/>
              <a:gd name="T84" fmla="*/ 2269 w 4022"/>
              <a:gd name="T85" fmla="*/ 3558 h 3674"/>
              <a:gd name="T86" fmla="*/ 2018 w 4022"/>
              <a:gd name="T87" fmla="*/ 3667 h 3674"/>
              <a:gd name="T88" fmla="*/ 1870 w 4022"/>
              <a:gd name="T89" fmla="*/ 3647 h 3674"/>
              <a:gd name="T90" fmla="*/ 1388 w 4022"/>
              <a:gd name="T91" fmla="*/ 3478 h 3674"/>
              <a:gd name="T92" fmla="*/ 1004 w 4022"/>
              <a:gd name="T93" fmla="*/ 3478 h 3674"/>
              <a:gd name="T94" fmla="*/ 752 w 4022"/>
              <a:gd name="T95" fmla="*/ 3547 h 3674"/>
              <a:gd name="T96" fmla="*/ 599 w 4022"/>
              <a:gd name="T97" fmla="*/ 3621 h 3674"/>
              <a:gd name="T98" fmla="*/ 533 w 4022"/>
              <a:gd name="T99" fmla="*/ 3663 h 3674"/>
              <a:gd name="T100" fmla="*/ 395 w 4022"/>
              <a:gd name="T101" fmla="*/ 3645 h 3674"/>
              <a:gd name="T102" fmla="*/ 345 w 4022"/>
              <a:gd name="T103" fmla="*/ 2583 h 3674"/>
              <a:gd name="T104" fmla="*/ 109 w 4022"/>
              <a:gd name="T105" fmla="*/ 2533 h 3674"/>
              <a:gd name="T106" fmla="*/ 4 w 4022"/>
              <a:gd name="T107" fmla="*/ 2364 h 3674"/>
              <a:gd name="T108" fmla="*/ 29 w 4022"/>
              <a:gd name="T109" fmla="*/ 1933 h 3674"/>
              <a:gd name="T110" fmla="*/ 181 w 4022"/>
              <a:gd name="T111" fmla="*/ 1801 h 3674"/>
              <a:gd name="T112" fmla="*/ 349 w 4022"/>
              <a:gd name="T113" fmla="*/ 1268 h 3674"/>
              <a:gd name="T114" fmla="*/ 555 w 4022"/>
              <a:gd name="T115" fmla="*/ 1079 h 3674"/>
              <a:gd name="T116" fmla="*/ 985 w 4022"/>
              <a:gd name="T117" fmla="*/ 912 h 3674"/>
              <a:gd name="T118" fmla="*/ 1164 w 4022"/>
              <a:gd name="T119" fmla="*/ 719 h 3674"/>
              <a:gd name="T120" fmla="*/ 1280 w 4022"/>
              <a:gd name="T121" fmla="*/ 374 h 3674"/>
              <a:gd name="T122" fmla="*/ 1530 w 4022"/>
              <a:gd name="T123" fmla="*/ 122 h 3674"/>
              <a:gd name="T124" fmla="*/ 1871 w 4022"/>
              <a:gd name="T125" fmla="*/ 4 h 3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22" h="3674">
                <a:moveTo>
                  <a:pt x="2761" y="1159"/>
                </a:moveTo>
                <a:lnTo>
                  <a:pt x="2691" y="1161"/>
                </a:lnTo>
                <a:lnTo>
                  <a:pt x="2625" y="1169"/>
                </a:lnTo>
                <a:lnTo>
                  <a:pt x="2561" y="1180"/>
                </a:lnTo>
                <a:lnTo>
                  <a:pt x="2499" y="1195"/>
                </a:lnTo>
                <a:lnTo>
                  <a:pt x="2441" y="1212"/>
                </a:lnTo>
                <a:lnTo>
                  <a:pt x="2386" y="1232"/>
                </a:lnTo>
                <a:lnTo>
                  <a:pt x="2335" y="1251"/>
                </a:lnTo>
                <a:lnTo>
                  <a:pt x="2289" y="1272"/>
                </a:lnTo>
                <a:lnTo>
                  <a:pt x="2246" y="1293"/>
                </a:lnTo>
                <a:lnTo>
                  <a:pt x="2209" y="1314"/>
                </a:lnTo>
                <a:lnTo>
                  <a:pt x="2176" y="1333"/>
                </a:lnTo>
                <a:lnTo>
                  <a:pt x="2150" y="1350"/>
                </a:lnTo>
                <a:lnTo>
                  <a:pt x="2150" y="3322"/>
                </a:lnTo>
                <a:lnTo>
                  <a:pt x="2234" y="3290"/>
                </a:lnTo>
                <a:lnTo>
                  <a:pt x="2319" y="3261"/>
                </a:lnTo>
                <a:lnTo>
                  <a:pt x="2406" y="3239"/>
                </a:lnTo>
                <a:lnTo>
                  <a:pt x="2492" y="3221"/>
                </a:lnTo>
                <a:lnTo>
                  <a:pt x="2580" y="3208"/>
                </a:lnTo>
                <a:lnTo>
                  <a:pt x="2668" y="3201"/>
                </a:lnTo>
                <a:lnTo>
                  <a:pt x="2756" y="3198"/>
                </a:lnTo>
                <a:lnTo>
                  <a:pt x="2837" y="3201"/>
                </a:lnTo>
                <a:lnTo>
                  <a:pt x="2912" y="3207"/>
                </a:lnTo>
                <a:lnTo>
                  <a:pt x="2985" y="3217"/>
                </a:lnTo>
                <a:lnTo>
                  <a:pt x="3054" y="3229"/>
                </a:lnTo>
                <a:lnTo>
                  <a:pt x="3118" y="3244"/>
                </a:lnTo>
                <a:lnTo>
                  <a:pt x="3179" y="3261"/>
                </a:lnTo>
                <a:lnTo>
                  <a:pt x="3237" y="3280"/>
                </a:lnTo>
                <a:lnTo>
                  <a:pt x="3290" y="3299"/>
                </a:lnTo>
                <a:lnTo>
                  <a:pt x="3340" y="3320"/>
                </a:lnTo>
                <a:lnTo>
                  <a:pt x="3340" y="2583"/>
                </a:lnTo>
                <a:lnTo>
                  <a:pt x="3237" y="2583"/>
                </a:lnTo>
                <a:lnTo>
                  <a:pt x="3194" y="2579"/>
                </a:lnTo>
                <a:lnTo>
                  <a:pt x="3154" y="2570"/>
                </a:lnTo>
                <a:lnTo>
                  <a:pt x="3117" y="2553"/>
                </a:lnTo>
                <a:lnTo>
                  <a:pt x="3082" y="2533"/>
                </a:lnTo>
                <a:lnTo>
                  <a:pt x="3052" y="2507"/>
                </a:lnTo>
                <a:lnTo>
                  <a:pt x="3026" y="2476"/>
                </a:lnTo>
                <a:lnTo>
                  <a:pt x="3005" y="2443"/>
                </a:lnTo>
                <a:lnTo>
                  <a:pt x="2989" y="2404"/>
                </a:lnTo>
                <a:lnTo>
                  <a:pt x="2979" y="2364"/>
                </a:lnTo>
                <a:lnTo>
                  <a:pt x="2976" y="2320"/>
                </a:lnTo>
                <a:lnTo>
                  <a:pt x="2976" y="2055"/>
                </a:lnTo>
                <a:lnTo>
                  <a:pt x="2979" y="2012"/>
                </a:lnTo>
                <a:lnTo>
                  <a:pt x="2989" y="1972"/>
                </a:lnTo>
                <a:lnTo>
                  <a:pt x="3005" y="1933"/>
                </a:lnTo>
                <a:lnTo>
                  <a:pt x="3026" y="1898"/>
                </a:lnTo>
                <a:lnTo>
                  <a:pt x="3052" y="1867"/>
                </a:lnTo>
                <a:lnTo>
                  <a:pt x="3082" y="1840"/>
                </a:lnTo>
                <a:lnTo>
                  <a:pt x="3117" y="1817"/>
                </a:lnTo>
                <a:lnTo>
                  <a:pt x="3154" y="1801"/>
                </a:lnTo>
                <a:lnTo>
                  <a:pt x="3194" y="1790"/>
                </a:lnTo>
                <a:lnTo>
                  <a:pt x="3237" y="1787"/>
                </a:lnTo>
                <a:lnTo>
                  <a:pt x="3340" y="1787"/>
                </a:lnTo>
                <a:lnTo>
                  <a:pt x="3340" y="1361"/>
                </a:lnTo>
                <a:lnTo>
                  <a:pt x="3261" y="1308"/>
                </a:lnTo>
                <a:lnTo>
                  <a:pt x="3182" y="1263"/>
                </a:lnTo>
                <a:lnTo>
                  <a:pt x="3100" y="1226"/>
                </a:lnTo>
                <a:lnTo>
                  <a:pt x="3017" y="1197"/>
                </a:lnTo>
                <a:lnTo>
                  <a:pt x="2933" y="1176"/>
                </a:lnTo>
                <a:lnTo>
                  <a:pt x="2847" y="1164"/>
                </a:lnTo>
                <a:lnTo>
                  <a:pt x="2761" y="1159"/>
                </a:lnTo>
                <a:close/>
                <a:moveTo>
                  <a:pt x="1193" y="1159"/>
                </a:moveTo>
                <a:lnTo>
                  <a:pt x="1116" y="1163"/>
                </a:lnTo>
                <a:lnTo>
                  <a:pt x="1041" y="1173"/>
                </a:lnTo>
                <a:lnTo>
                  <a:pt x="965" y="1189"/>
                </a:lnTo>
                <a:lnTo>
                  <a:pt x="892" y="1211"/>
                </a:lnTo>
                <a:lnTo>
                  <a:pt x="819" y="1239"/>
                </a:lnTo>
                <a:lnTo>
                  <a:pt x="749" y="1274"/>
                </a:lnTo>
                <a:lnTo>
                  <a:pt x="681" y="1314"/>
                </a:lnTo>
                <a:lnTo>
                  <a:pt x="615" y="1361"/>
                </a:lnTo>
                <a:lnTo>
                  <a:pt x="615" y="1787"/>
                </a:lnTo>
                <a:lnTo>
                  <a:pt x="788" y="1787"/>
                </a:lnTo>
                <a:lnTo>
                  <a:pt x="831" y="1790"/>
                </a:lnTo>
                <a:lnTo>
                  <a:pt x="871" y="1801"/>
                </a:lnTo>
                <a:lnTo>
                  <a:pt x="908" y="1817"/>
                </a:lnTo>
                <a:lnTo>
                  <a:pt x="942" y="1840"/>
                </a:lnTo>
                <a:lnTo>
                  <a:pt x="971" y="1867"/>
                </a:lnTo>
                <a:lnTo>
                  <a:pt x="997" y="1898"/>
                </a:lnTo>
                <a:lnTo>
                  <a:pt x="1017" y="1933"/>
                </a:lnTo>
                <a:lnTo>
                  <a:pt x="1033" y="1972"/>
                </a:lnTo>
                <a:lnTo>
                  <a:pt x="1043" y="2012"/>
                </a:lnTo>
                <a:lnTo>
                  <a:pt x="1046" y="2055"/>
                </a:lnTo>
                <a:lnTo>
                  <a:pt x="1046" y="2320"/>
                </a:lnTo>
                <a:lnTo>
                  <a:pt x="1043" y="2364"/>
                </a:lnTo>
                <a:lnTo>
                  <a:pt x="1033" y="2404"/>
                </a:lnTo>
                <a:lnTo>
                  <a:pt x="1017" y="2443"/>
                </a:lnTo>
                <a:lnTo>
                  <a:pt x="997" y="2476"/>
                </a:lnTo>
                <a:lnTo>
                  <a:pt x="971" y="2507"/>
                </a:lnTo>
                <a:lnTo>
                  <a:pt x="942" y="2533"/>
                </a:lnTo>
                <a:lnTo>
                  <a:pt x="908" y="2553"/>
                </a:lnTo>
                <a:lnTo>
                  <a:pt x="871" y="2570"/>
                </a:lnTo>
                <a:lnTo>
                  <a:pt x="831" y="2579"/>
                </a:lnTo>
                <a:lnTo>
                  <a:pt x="788" y="2583"/>
                </a:lnTo>
                <a:lnTo>
                  <a:pt x="615" y="2583"/>
                </a:lnTo>
                <a:lnTo>
                  <a:pt x="615" y="3320"/>
                </a:lnTo>
                <a:lnTo>
                  <a:pt x="669" y="3297"/>
                </a:lnTo>
                <a:lnTo>
                  <a:pt x="727" y="3275"/>
                </a:lnTo>
                <a:lnTo>
                  <a:pt x="793" y="3255"/>
                </a:lnTo>
                <a:lnTo>
                  <a:pt x="865" y="3237"/>
                </a:lnTo>
                <a:lnTo>
                  <a:pt x="941" y="3221"/>
                </a:lnTo>
                <a:lnTo>
                  <a:pt x="1022" y="3209"/>
                </a:lnTo>
                <a:lnTo>
                  <a:pt x="1108" y="3201"/>
                </a:lnTo>
                <a:lnTo>
                  <a:pt x="1198" y="3198"/>
                </a:lnTo>
                <a:lnTo>
                  <a:pt x="1299" y="3202"/>
                </a:lnTo>
                <a:lnTo>
                  <a:pt x="1401" y="3212"/>
                </a:lnTo>
                <a:lnTo>
                  <a:pt x="1502" y="3229"/>
                </a:lnTo>
                <a:lnTo>
                  <a:pt x="1603" y="3254"/>
                </a:lnTo>
                <a:lnTo>
                  <a:pt x="1704" y="3285"/>
                </a:lnTo>
                <a:lnTo>
                  <a:pt x="1804" y="3322"/>
                </a:lnTo>
                <a:lnTo>
                  <a:pt x="1804" y="1369"/>
                </a:lnTo>
                <a:lnTo>
                  <a:pt x="1789" y="1354"/>
                </a:lnTo>
                <a:lnTo>
                  <a:pt x="1775" y="1339"/>
                </a:lnTo>
                <a:lnTo>
                  <a:pt x="1762" y="1324"/>
                </a:lnTo>
                <a:lnTo>
                  <a:pt x="1725" y="1305"/>
                </a:lnTo>
                <a:lnTo>
                  <a:pt x="1682" y="1282"/>
                </a:lnTo>
                <a:lnTo>
                  <a:pt x="1635" y="1260"/>
                </a:lnTo>
                <a:lnTo>
                  <a:pt x="1584" y="1238"/>
                </a:lnTo>
                <a:lnTo>
                  <a:pt x="1527" y="1217"/>
                </a:lnTo>
                <a:lnTo>
                  <a:pt x="1466" y="1198"/>
                </a:lnTo>
                <a:lnTo>
                  <a:pt x="1403" y="1182"/>
                </a:lnTo>
                <a:lnTo>
                  <a:pt x="1336" y="1170"/>
                </a:lnTo>
                <a:lnTo>
                  <a:pt x="1265" y="1163"/>
                </a:lnTo>
                <a:lnTo>
                  <a:pt x="1193" y="1159"/>
                </a:lnTo>
                <a:close/>
                <a:moveTo>
                  <a:pt x="1947" y="0"/>
                </a:moveTo>
                <a:lnTo>
                  <a:pt x="2023" y="4"/>
                </a:lnTo>
                <a:lnTo>
                  <a:pt x="2097" y="15"/>
                </a:lnTo>
                <a:lnTo>
                  <a:pt x="2168" y="32"/>
                </a:lnTo>
                <a:lnTo>
                  <a:pt x="2237" y="56"/>
                </a:lnTo>
                <a:lnTo>
                  <a:pt x="2302" y="86"/>
                </a:lnTo>
                <a:lnTo>
                  <a:pt x="2366" y="122"/>
                </a:lnTo>
                <a:lnTo>
                  <a:pt x="2424" y="163"/>
                </a:lnTo>
                <a:lnTo>
                  <a:pt x="2478" y="208"/>
                </a:lnTo>
                <a:lnTo>
                  <a:pt x="2529" y="259"/>
                </a:lnTo>
                <a:lnTo>
                  <a:pt x="2574" y="314"/>
                </a:lnTo>
                <a:lnTo>
                  <a:pt x="2614" y="374"/>
                </a:lnTo>
                <a:lnTo>
                  <a:pt x="2650" y="437"/>
                </a:lnTo>
                <a:lnTo>
                  <a:pt x="2679" y="503"/>
                </a:lnTo>
                <a:lnTo>
                  <a:pt x="2704" y="572"/>
                </a:lnTo>
                <a:lnTo>
                  <a:pt x="2721" y="645"/>
                </a:lnTo>
                <a:lnTo>
                  <a:pt x="2730" y="719"/>
                </a:lnTo>
                <a:lnTo>
                  <a:pt x="2734" y="795"/>
                </a:lnTo>
                <a:lnTo>
                  <a:pt x="2733" y="846"/>
                </a:lnTo>
                <a:lnTo>
                  <a:pt x="2728" y="895"/>
                </a:lnTo>
                <a:lnTo>
                  <a:pt x="2757" y="894"/>
                </a:lnTo>
                <a:lnTo>
                  <a:pt x="2851" y="898"/>
                </a:lnTo>
                <a:lnTo>
                  <a:pt x="2945" y="909"/>
                </a:lnTo>
                <a:lnTo>
                  <a:pt x="3037" y="927"/>
                </a:lnTo>
                <a:lnTo>
                  <a:pt x="3127" y="953"/>
                </a:lnTo>
                <a:lnTo>
                  <a:pt x="3215" y="986"/>
                </a:lnTo>
                <a:lnTo>
                  <a:pt x="3301" y="1027"/>
                </a:lnTo>
                <a:lnTo>
                  <a:pt x="3387" y="1075"/>
                </a:lnTo>
                <a:lnTo>
                  <a:pt x="3470" y="1131"/>
                </a:lnTo>
                <a:lnTo>
                  <a:pt x="3551" y="1194"/>
                </a:lnTo>
                <a:lnTo>
                  <a:pt x="3572" y="1215"/>
                </a:lnTo>
                <a:lnTo>
                  <a:pt x="3587" y="1239"/>
                </a:lnTo>
                <a:lnTo>
                  <a:pt x="3597" y="1268"/>
                </a:lnTo>
                <a:lnTo>
                  <a:pt x="3599" y="1296"/>
                </a:lnTo>
                <a:lnTo>
                  <a:pt x="3599" y="1787"/>
                </a:lnTo>
                <a:lnTo>
                  <a:pt x="3761" y="1787"/>
                </a:lnTo>
                <a:lnTo>
                  <a:pt x="3804" y="1790"/>
                </a:lnTo>
                <a:lnTo>
                  <a:pt x="3844" y="1801"/>
                </a:lnTo>
                <a:lnTo>
                  <a:pt x="3882" y="1817"/>
                </a:lnTo>
                <a:lnTo>
                  <a:pt x="3916" y="1840"/>
                </a:lnTo>
                <a:lnTo>
                  <a:pt x="3947" y="1867"/>
                </a:lnTo>
                <a:lnTo>
                  <a:pt x="3972" y="1898"/>
                </a:lnTo>
                <a:lnTo>
                  <a:pt x="3993" y="1933"/>
                </a:lnTo>
                <a:lnTo>
                  <a:pt x="4009" y="1972"/>
                </a:lnTo>
                <a:lnTo>
                  <a:pt x="4019" y="2012"/>
                </a:lnTo>
                <a:lnTo>
                  <a:pt x="4022" y="2055"/>
                </a:lnTo>
                <a:lnTo>
                  <a:pt x="4022" y="2320"/>
                </a:lnTo>
                <a:lnTo>
                  <a:pt x="4019" y="2364"/>
                </a:lnTo>
                <a:lnTo>
                  <a:pt x="4009" y="2404"/>
                </a:lnTo>
                <a:lnTo>
                  <a:pt x="3993" y="2443"/>
                </a:lnTo>
                <a:lnTo>
                  <a:pt x="3972" y="2476"/>
                </a:lnTo>
                <a:lnTo>
                  <a:pt x="3947" y="2507"/>
                </a:lnTo>
                <a:lnTo>
                  <a:pt x="3916" y="2533"/>
                </a:lnTo>
                <a:lnTo>
                  <a:pt x="3882" y="2553"/>
                </a:lnTo>
                <a:lnTo>
                  <a:pt x="3844" y="2570"/>
                </a:lnTo>
                <a:lnTo>
                  <a:pt x="3804" y="2579"/>
                </a:lnTo>
                <a:lnTo>
                  <a:pt x="3761" y="2583"/>
                </a:lnTo>
                <a:lnTo>
                  <a:pt x="3599" y="2583"/>
                </a:lnTo>
                <a:lnTo>
                  <a:pt x="3599" y="3541"/>
                </a:lnTo>
                <a:lnTo>
                  <a:pt x="3597" y="3572"/>
                </a:lnTo>
                <a:lnTo>
                  <a:pt x="3587" y="3599"/>
                </a:lnTo>
                <a:lnTo>
                  <a:pt x="3572" y="3624"/>
                </a:lnTo>
                <a:lnTo>
                  <a:pt x="3551" y="3645"/>
                </a:lnTo>
                <a:lnTo>
                  <a:pt x="3527" y="3661"/>
                </a:lnTo>
                <a:lnTo>
                  <a:pt x="3499" y="3671"/>
                </a:lnTo>
                <a:lnTo>
                  <a:pt x="3468" y="3674"/>
                </a:lnTo>
                <a:lnTo>
                  <a:pt x="3442" y="3672"/>
                </a:lnTo>
                <a:lnTo>
                  <a:pt x="3415" y="3663"/>
                </a:lnTo>
                <a:lnTo>
                  <a:pt x="3390" y="3648"/>
                </a:lnTo>
                <a:lnTo>
                  <a:pt x="3388" y="3646"/>
                </a:lnTo>
                <a:lnTo>
                  <a:pt x="3379" y="3641"/>
                </a:lnTo>
                <a:lnTo>
                  <a:pt x="3366" y="3632"/>
                </a:lnTo>
                <a:lnTo>
                  <a:pt x="3348" y="3621"/>
                </a:lnTo>
                <a:lnTo>
                  <a:pt x="3326" y="3609"/>
                </a:lnTo>
                <a:lnTo>
                  <a:pt x="3299" y="3594"/>
                </a:lnTo>
                <a:lnTo>
                  <a:pt x="3267" y="3579"/>
                </a:lnTo>
                <a:lnTo>
                  <a:pt x="3232" y="3563"/>
                </a:lnTo>
                <a:lnTo>
                  <a:pt x="3193" y="3547"/>
                </a:lnTo>
                <a:lnTo>
                  <a:pt x="3150" y="3531"/>
                </a:lnTo>
                <a:lnTo>
                  <a:pt x="3104" y="3515"/>
                </a:lnTo>
                <a:lnTo>
                  <a:pt x="3052" y="3502"/>
                </a:lnTo>
                <a:lnTo>
                  <a:pt x="2999" y="3489"/>
                </a:lnTo>
                <a:lnTo>
                  <a:pt x="2943" y="3478"/>
                </a:lnTo>
                <a:lnTo>
                  <a:pt x="2882" y="3471"/>
                </a:lnTo>
                <a:lnTo>
                  <a:pt x="2819" y="3466"/>
                </a:lnTo>
                <a:lnTo>
                  <a:pt x="2752" y="3463"/>
                </a:lnTo>
                <a:lnTo>
                  <a:pt x="2656" y="3467"/>
                </a:lnTo>
                <a:lnTo>
                  <a:pt x="2560" y="3478"/>
                </a:lnTo>
                <a:lnTo>
                  <a:pt x="2463" y="3498"/>
                </a:lnTo>
                <a:lnTo>
                  <a:pt x="2366" y="3524"/>
                </a:lnTo>
                <a:lnTo>
                  <a:pt x="2269" y="3558"/>
                </a:lnTo>
                <a:lnTo>
                  <a:pt x="2173" y="3599"/>
                </a:lnTo>
                <a:lnTo>
                  <a:pt x="2078" y="3647"/>
                </a:lnTo>
                <a:lnTo>
                  <a:pt x="2062" y="3655"/>
                </a:lnTo>
                <a:lnTo>
                  <a:pt x="2042" y="3662"/>
                </a:lnTo>
                <a:lnTo>
                  <a:pt x="2018" y="3667"/>
                </a:lnTo>
                <a:lnTo>
                  <a:pt x="1991" y="3671"/>
                </a:lnTo>
                <a:lnTo>
                  <a:pt x="1962" y="3672"/>
                </a:lnTo>
                <a:lnTo>
                  <a:pt x="1931" y="3669"/>
                </a:lnTo>
                <a:lnTo>
                  <a:pt x="1901" y="3661"/>
                </a:lnTo>
                <a:lnTo>
                  <a:pt x="1870" y="3647"/>
                </a:lnTo>
                <a:lnTo>
                  <a:pt x="1775" y="3598"/>
                </a:lnTo>
                <a:lnTo>
                  <a:pt x="1679" y="3556"/>
                </a:lnTo>
                <a:lnTo>
                  <a:pt x="1582" y="3523"/>
                </a:lnTo>
                <a:lnTo>
                  <a:pt x="1486" y="3497"/>
                </a:lnTo>
                <a:lnTo>
                  <a:pt x="1388" y="3478"/>
                </a:lnTo>
                <a:lnTo>
                  <a:pt x="1292" y="3467"/>
                </a:lnTo>
                <a:lnTo>
                  <a:pt x="1196" y="3463"/>
                </a:lnTo>
                <a:lnTo>
                  <a:pt x="1129" y="3466"/>
                </a:lnTo>
                <a:lnTo>
                  <a:pt x="1064" y="3471"/>
                </a:lnTo>
                <a:lnTo>
                  <a:pt x="1004" y="3478"/>
                </a:lnTo>
                <a:lnTo>
                  <a:pt x="946" y="3489"/>
                </a:lnTo>
                <a:lnTo>
                  <a:pt x="892" y="3502"/>
                </a:lnTo>
                <a:lnTo>
                  <a:pt x="842" y="3516"/>
                </a:lnTo>
                <a:lnTo>
                  <a:pt x="794" y="3531"/>
                </a:lnTo>
                <a:lnTo>
                  <a:pt x="752" y="3547"/>
                </a:lnTo>
                <a:lnTo>
                  <a:pt x="712" y="3563"/>
                </a:lnTo>
                <a:lnTo>
                  <a:pt x="678" y="3579"/>
                </a:lnTo>
                <a:lnTo>
                  <a:pt x="647" y="3594"/>
                </a:lnTo>
                <a:lnTo>
                  <a:pt x="621" y="3609"/>
                </a:lnTo>
                <a:lnTo>
                  <a:pt x="599" y="3621"/>
                </a:lnTo>
                <a:lnTo>
                  <a:pt x="581" y="3632"/>
                </a:lnTo>
                <a:lnTo>
                  <a:pt x="569" y="3641"/>
                </a:lnTo>
                <a:lnTo>
                  <a:pt x="560" y="3646"/>
                </a:lnTo>
                <a:lnTo>
                  <a:pt x="558" y="3647"/>
                </a:lnTo>
                <a:lnTo>
                  <a:pt x="533" y="3663"/>
                </a:lnTo>
                <a:lnTo>
                  <a:pt x="506" y="3672"/>
                </a:lnTo>
                <a:lnTo>
                  <a:pt x="478" y="3674"/>
                </a:lnTo>
                <a:lnTo>
                  <a:pt x="449" y="3671"/>
                </a:lnTo>
                <a:lnTo>
                  <a:pt x="420" y="3661"/>
                </a:lnTo>
                <a:lnTo>
                  <a:pt x="395" y="3645"/>
                </a:lnTo>
                <a:lnTo>
                  <a:pt x="375" y="3624"/>
                </a:lnTo>
                <a:lnTo>
                  <a:pt x="359" y="3599"/>
                </a:lnTo>
                <a:lnTo>
                  <a:pt x="349" y="3572"/>
                </a:lnTo>
                <a:lnTo>
                  <a:pt x="345" y="3541"/>
                </a:lnTo>
                <a:lnTo>
                  <a:pt x="345" y="2583"/>
                </a:lnTo>
                <a:lnTo>
                  <a:pt x="264" y="2583"/>
                </a:lnTo>
                <a:lnTo>
                  <a:pt x="221" y="2579"/>
                </a:lnTo>
                <a:lnTo>
                  <a:pt x="181" y="2570"/>
                </a:lnTo>
                <a:lnTo>
                  <a:pt x="143" y="2553"/>
                </a:lnTo>
                <a:lnTo>
                  <a:pt x="109" y="2533"/>
                </a:lnTo>
                <a:lnTo>
                  <a:pt x="77" y="2507"/>
                </a:lnTo>
                <a:lnTo>
                  <a:pt x="51" y="2476"/>
                </a:lnTo>
                <a:lnTo>
                  <a:pt x="29" y="2443"/>
                </a:lnTo>
                <a:lnTo>
                  <a:pt x="13" y="2404"/>
                </a:lnTo>
                <a:lnTo>
                  <a:pt x="4" y="2364"/>
                </a:lnTo>
                <a:lnTo>
                  <a:pt x="0" y="2320"/>
                </a:lnTo>
                <a:lnTo>
                  <a:pt x="0" y="2055"/>
                </a:lnTo>
                <a:lnTo>
                  <a:pt x="4" y="2012"/>
                </a:lnTo>
                <a:lnTo>
                  <a:pt x="13" y="1972"/>
                </a:lnTo>
                <a:lnTo>
                  <a:pt x="29" y="1933"/>
                </a:lnTo>
                <a:lnTo>
                  <a:pt x="51" y="1899"/>
                </a:lnTo>
                <a:lnTo>
                  <a:pt x="77" y="1867"/>
                </a:lnTo>
                <a:lnTo>
                  <a:pt x="109" y="1840"/>
                </a:lnTo>
                <a:lnTo>
                  <a:pt x="143" y="1817"/>
                </a:lnTo>
                <a:lnTo>
                  <a:pt x="181" y="1801"/>
                </a:lnTo>
                <a:lnTo>
                  <a:pt x="221" y="1792"/>
                </a:lnTo>
                <a:lnTo>
                  <a:pt x="264" y="1788"/>
                </a:lnTo>
                <a:lnTo>
                  <a:pt x="345" y="1788"/>
                </a:lnTo>
                <a:lnTo>
                  <a:pt x="345" y="1297"/>
                </a:lnTo>
                <a:lnTo>
                  <a:pt x="349" y="1268"/>
                </a:lnTo>
                <a:lnTo>
                  <a:pt x="359" y="1239"/>
                </a:lnTo>
                <a:lnTo>
                  <a:pt x="375" y="1215"/>
                </a:lnTo>
                <a:lnTo>
                  <a:pt x="395" y="1194"/>
                </a:lnTo>
                <a:lnTo>
                  <a:pt x="475" y="1133"/>
                </a:lnTo>
                <a:lnTo>
                  <a:pt x="555" y="1079"/>
                </a:lnTo>
                <a:lnTo>
                  <a:pt x="638" y="1032"/>
                </a:lnTo>
                <a:lnTo>
                  <a:pt x="722" y="991"/>
                </a:lnTo>
                <a:lnTo>
                  <a:pt x="808" y="958"/>
                </a:lnTo>
                <a:lnTo>
                  <a:pt x="895" y="932"/>
                </a:lnTo>
                <a:lnTo>
                  <a:pt x="985" y="912"/>
                </a:lnTo>
                <a:lnTo>
                  <a:pt x="1075" y="900"/>
                </a:lnTo>
                <a:lnTo>
                  <a:pt x="1166" y="894"/>
                </a:lnTo>
                <a:lnTo>
                  <a:pt x="1161" y="846"/>
                </a:lnTo>
                <a:lnTo>
                  <a:pt x="1160" y="795"/>
                </a:lnTo>
                <a:lnTo>
                  <a:pt x="1164" y="719"/>
                </a:lnTo>
                <a:lnTo>
                  <a:pt x="1174" y="645"/>
                </a:lnTo>
                <a:lnTo>
                  <a:pt x="1192" y="572"/>
                </a:lnTo>
                <a:lnTo>
                  <a:pt x="1215" y="503"/>
                </a:lnTo>
                <a:lnTo>
                  <a:pt x="1244" y="437"/>
                </a:lnTo>
                <a:lnTo>
                  <a:pt x="1280" y="374"/>
                </a:lnTo>
                <a:lnTo>
                  <a:pt x="1320" y="314"/>
                </a:lnTo>
                <a:lnTo>
                  <a:pt x="1366" y="259"/>
                </a:lnTo>
                <a:lnTo>
                  <a:pt x="1416" y="208"/>
                </a:lnTo>
                <a:lnTo>
                  <a:pt x="1471" y="163"/>
                </a:lnTo>
                <a:lnTo>
                  <a:pt x="1530" y="122"/>
                </a:lnTo>
                <a:lnTo>
                  <a:pt x="1592" y="86"/>
                </a:lnTo>
                <a:lnTo>
                  <a:pt x="1657" y="56"/>
                </a:lnTo>
                <a:lnTo>
                  <a:pt x="1726" y="32"/>
                </a:lnTo>
                <a:lnTo>
                  <a:pt x="1797" y="15"/>
                </a:lnTo>
                <a:lnTo>
                  <a:pt x="1871" y="4"/>
                </a:lnTo>
                <a:lnTo>
                  <a:pt x="19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AAC782A-A18F-4C8B-ABA8-7F7B3922023C}"/>
              </a:ext>
            </a:extLst>
          </p:cNvPr>
          <p:cNvSpPr/>
          <p:nvPr/>
        </p:nvSpPr>
        <p:spPr>
          <a:xfrm>
            <a:off x="645598" y="5894306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86569F2-6FB8-40ED-8D55-8E83282C523E}"/>
              </a:ext>
            </a:extLst>
          </p:cNvPr>
          <p:cNvSpPr/>
          <p:nvPr/>
        </p:nvSpPr>
        <p:spPr>
          <a:xfrm>
            <a:off x="1316824" y="5936475"/>
            <a:ext cx="3194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Drug Reacted Composition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E38AC4-98BD-4A98-BBD8-BFB100B64D6C}"/>
              </a:ext>
            </a:extLst>
          </p:cNvPr>
          <p:cNvSpPr/>
          <p:nvPr/>
        </p:nvSpPr>
        <p:spPr>
          <a:xfrm>
            <a:off x="8476897" y="5892541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3B68FE9-55B7-4E88-9352-967C89342ED2}"/>
              </a:ext>
            </a:extLst>
          </p:cNvPr>
          <p:cNvSpPr/>
          <p:nvPr/>
        </p:nvSpPr>
        <p:spPr>
          <a:xfrm>
            <a:off x="9061024" y="2081419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 Solvent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297220-B38A-4F22-A8D7-2F45F994B853}"/>
              </a:ext>
            </a:extLst>
          </p:cNvPr>
          <p:cNvSpPr/>
          <p:nvPr/>
        </p:nvSpPr>
        <p:spPr>
          <a:xfrm>
            <a:off x="9061024" y="2979821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Delivery Agent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BC5083-B076-45F7-8A6F-D1BA40B0250B}"/>
              </a:ext>
            </a:extLst>
          </p:cNvPr>
          <p:cNvSpPr/>
          <p:nvPr/>
        </p:nvSpPr>
        <p:spPr>
          <a:xfrm>
            <a:off x="9061024" y="3924483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Saturation Component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17553FF-943F-44DC-BA05-CD86D6F7FED0}"/>
              </a:ext>
            </a:extLst>
          </p:cNvPr>
          <p:cNvSpPr/>
          <p:nvPr/>
        </p:nvSpPr>
        <p:spPr>
          <a:xfrm>
            <a:off x="9061024" y="4919476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Inert Agent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44D8CF-5D66-45FE-BEC8-3DDE0CC60D2E}"/>
              </a:ext>
            </a:extLst>
          </p:cNvPr>
          <p:cNvSpPr/>
          <p:nvPr/>
        </p:nvSpPr>
        <p:spPr>
          <a:xfrm>
            <a:off x="9093333" y="5933757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Solubilizer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5557F3-A16F-4564-8E82-1446FC18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8835"/>
              </p:ext>
            </p:extLst>
          </p:nvPr>
        </p:nvGraphicFramePr>
        <p:xfrm>
          <a:off x="1621307" y="2454262"/>
          <a:ext cx="17018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77685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93787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14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291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971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090A2B-9BB8-429E-9491-AF8782E01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31355"/>
              </p:ext>
            </p:extLst>
          </p:nvPr>
        </p:nvGraphicFramePr>
        <p:xfrm>
          <a:off x="1600829" y="3368011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FD076C1-9E75-4A42-BEFF-5828A080B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66438"/>
              </p:ext>
            </p:extLst>
          </p:nvPr>
        </p:nvGraphicFramePr>
        <p:xfrm>
          <a:off x="1601135" y="4300867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CEDCEBCE-A18C-40E5-A112-61B98AD1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40439"/>
              </p:ext>
            </p:extLst>
          </p:nvPr>
        </p:nvGraphicFramePr>
        <p:xfrm>
          <a:off x="1621307" y="5290282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803B3C8C-68D8-435A-9207-59111F494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66115"/>
              </p:ext>
            </p:extLst>
          </p:nvPr>
        </p:nvGraphicFramePr>
        <p:xfrm>
          <a:off x="1601252" y="6248253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8266507E-DA44-4877-A51F-A3AB37D96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54941"/>
              </p:ext>
            </p:extLst>
          </p:nvPr>
        </p:nvGraphicFramePr>
        <p:xfrm>
          <a:off x="9330534" y="2447965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CE5F3A19-8FCD-4F4E-98EE-683AEFDB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98826"/>
              </p:ext>
            </p:extLst>
          </p:nvPr>
        </p:nvGraphicFramePr>
        <p:xfrm>
          <a:off x="9318520" y="3335004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A93264F3-5C7E-40EE-BCE8-6F21AD42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57679"/>
              </p:ext>
            </p:extLst>
          </p:nvPr>
        </p:nvGraphicFramePr>
        <p:xfrm>
          <a:off x="9320975" y="4311252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B498D734-2AAD-46D5-898E-B8EB7BA0A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79642"/>
              </p:ext>
            </p:extLst>
          </p:nvPr>
        </p:nvGraphicFramePr>
        <p:xfrm>
          <a:off x="9330534" y="5353538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107CDAA7-479A-43AA-969E-4895F6DD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195"/>
              </p:ext>
            </p:extLst>
          </p:nvPr>
        </p:nvGraphicFramePr>
        <p:xfrm>
          <a:off x="9314053" y="6286500"/>
          <a:ext cx="1092200" cy="5715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572288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0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892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34CB3F-99F9-4776-943C-8F7BAD20F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1009"/>
              </p:ext>
            </p:extLst>
          </p:nvPr>
        </p:nvGraphicFramePr>
        <p:xfrm>
          <a:off x="2697297" y="3370679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972589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102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17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8702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4BEE12-F89D-4741-8105-9BBE74B5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00858"/>
              </p:ext>
            </p:extLst>
          </p:nvPr>
        </p:nvGraphicFramePr>
        <p:xfrm>
          <a:off x="2697297" y="4298893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3512344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277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79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6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28EF49-1937-4D6E-BF88-65770CD47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27169"/>
              </p:ext>
            </p:extLst>
          </p:nvPr>
        </p:nvGraphicFramePr>
        <p:xfrm>
          <a:off x="2728482" y="5288518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148796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3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108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28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998DC9-30B8-4FEE-B0C8-A9C758B5C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59775"/>
              </p:ext>
            </p:extLst>
          </p:nvPr>
        </p:nvGraphicFramePr>
        <p:xfrm>
          <a:off x="2697297" y="6248253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1668288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06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135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089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FF17CA-003D-4F4A-8886-9240A3B1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28155"/>
              </p:ext>
            </p:extLst>
          </p:nvPr>
        </p:nvGraphicFramePr>
        <p:xfrm>
          <a:off x="10413175" y="6290805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483705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805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9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2373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23A835-E5B3-4AD5-A58A-527A4F62B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93601"/>
              </p:ext>
            </p:extLst>
          </p:nvPr>
        </p:nvGraphicFramePr>
        <p:xfrm>
          <a:off x="10413175" y="5349973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876392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926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585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33598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9879B38-7638-4355-9A4A-4E21470C7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3369"/>
              </p:ext>
            </p:extLst>
          </p:nvPr>
        </p:nvGraphicFramePr>
        <p:xfrm>
          <a:off x="10422734" y="4312096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253675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114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18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76654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A374688-CAB3-48B1-A7B4-CC79947A9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4312"/>
              </p:ext>
            </p:extLst>
          </p:nvPr>
        </p:nvGraphicFramePr>
        <p:xfrm>
          <a:off x="10417376" y="3337710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634643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58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34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35239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EF25504-6E83-4C2E-958E-FAF1018BD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82943"/>
              </p:ext>
            </p:extLst>
          </p:nvPr>
        </p:nvGraphicFramePr>
        <p:xfrm>
          <a:off x="10417981" y="2454581"/>
          <a:ext cx="6096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89849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6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1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61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5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F666F7D-3EB7-490B-AC72-C55A77DD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49" y="4483776"/>
            <a:ext cx="2310631" cy="237422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6C7B81-0351-416F-882F-3318AFD1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427" y="4483776"/>
            <a:ext cx="2402418" cy="23916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998AC4B-9E1E-4B92-B0B9-11B7E5D3A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120" y="4483776"/>
            <a:ext cx="2415978" cy="23514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2CE034-A05D-4CC4-8B3D-6D0165CEE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279" y="4466336"/>
            <a:ext cx="2402417" cy="2391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9987DA-C86E-43D3-AB88-BABE7349E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2593298" cy="2758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C7B0C-1BDD-4C81-AD09-021D9E925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3298" y="30543"/>
            <a:ext cx="2438402" cy="2758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29DCD-AF9B-4CB5-8709-54C9FD269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700" y="30543"/>
            <a:ext cx="2438402" cy="2727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C966-4764-4ACA-B267-982ED1C7D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102" y="30543"/>
            <a:ext cx="2323477" cy="2758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5F06C-750E-4FD3-A9DE-6252F50412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3579" y="0"/>
            <a:ext cx="2398421" cy="27581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86E32-3A2F-4AA5-B782-F312583B8338}"/>
              </a:ext>
            </a:extLst>
          </p:cNvPr>
          <p:cNvCxnSpPr/>
          <p:nvPr/>
        </p:nvCxnSpPr>
        <p:spPr>
          <a:xfrm>
            <a:off x="2593298" y="0"/>
            <a:ext cx="0" cy="685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FD546-6BE0-4F11-AA9B-69465E09EC95}"/>
              </a:ext>
            </a:extLst>
          </p:cNvPr>
          <p:cNvCxnSpPr/>
          <p:nvPr/>
        </p:nvCxnSpPr>
        <p:spPr>
          <a:xfrm>
            <a:off x="5031700" y="0"/>
            <a:ext cx="0" cy="685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F997D5-580C-4A12-8537-8DC561B716FF}"/>
              </a:ext>
            </a:extLst>
          </p:cNvPr>
          <p:cNvCxnSpPr/>
          <p:nvPr/>
        </p:nvCxnSpPr>
        <p:spPr>
          <a:xfrm>
            <a:off x="7470102" y="0"/>
            <a:ext cx="0" cy="685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1B2C11-0A94-4292-A2FE-980ECBE1B3B2}"/>
              </a:ext>
            </a:extLst>
          </p:cNvPr>
          <p:cNvCxnSpPr/>
          <p:nvPr/>
        </p:nvCxnSpPr>
        <p:spPr>
          <a:xfrm>
            <a:off x="9793579" y="0"/>
            <a:ext cx="0" cy="685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8C7E5D9-D94A-4812-8D26-2E12525E63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" y="4467069"/>
            <a:ext cx="2593296" cy="24062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F8F8D80-D9B8-4EF8-95CE-F5DDA057F268}"/>
              </a:ext>
            </a:extLst>
          </p:cNvPr>
          <p:cNvSpPr/>
          <p:nvPr/>
        </p:nvSpPr>
        <p:spPr>
          <a:xfrm>
            <a:off x="944249" y="27993"/>
            <a:ext cx="594347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7C083E-88EC-4118-92B0-3A11B257311F}"/>
              </a:ext>
            </a:extLst>
          </p:cNvPr>
          <p:cNvSpPr/>
          <p:nvPr/>
        </p:nvSpPr>
        <p:spPr>
          <a:xfrm>
            <a:off x="-12171" y="2476249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Hydration Component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FB1FFC-F743-4354-A1BA-7C2C2F11BA36}"/>
              </a:ext>
            </a:extLst>
          </p:cNvPr>
          <p:cNvSpPr/>
          <p:nvPr/>
        </p:nvSpPr>
        <p:spPr>
          <a:xfrm>
            <a:off x="3528526" y="27993"/>
            <a:ext cx="655249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C6DB6-65FD-4449-A073-4171739BB160}"/>
              </a:ext>
            </a:extLst>
          </p:cNvPr>
          <p:cNvSpPr/>
          <p:nvPr/>
        </p:nvSpPr>
        <p:spPr>
          <a:xfrm>
            <a:off x="2518128" y="2483885"/>
            <a:ext cx="2764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Solvation Component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85575C-FD70-435F-91D6-17CC79456F90}"/>
              </a:ext>
            </a:extLst>
          </p:cNvPr>
          <p:cNvSpPr/>
          <p:nvPr/>
        </p:nvSpPr>
        <p:spPr>
          <a:xfrm>
            <a:off x="5919494" y="22729"/>
            <a:ext cx="584289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B49DB-C3A8-4ABE-91FF-CB48C3672336}"/>
              </a:ext>
            </a:extLst>
          </p:cNvPr>
          <p:cNvSpPr/>
          <p:nvPr/>
        </p:nvSpPr>
        <p:spPr>
          <a:xfrm>
            <a:off x="4666866" y="2483885"/>
            <a:ext cx="3254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Surfactant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Concentration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7EECB5-0627-48BD-9DC4-42E01D419BCA}"/>
              </a:ext>
            </a:extLst>
          </p:cNvPr>
          <p:cNvSpPr/>
          <p:nvPr/>
        </p:nvSpPr>
        <p:spPr>
          <a:xfrm>
            <a:off x="8358271" y="30543"/>
            <a:ext cx="607197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952EB3-AA11-4C3C-A394-335570719223}"/>
              </a:ext>
            </a:extLst>
          </p:cNvPr>
          <p:cNvSpPr/>
          <p:nvPr/>
        </p:nvSpPr>
        <p:spPr>
          <a:xfrm>
            <a:off x="7422835" y="2483885"/>
            <a:ext cx="253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Drug    Composition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0643F-3D40-4D47-B672-1A3586A22286}"/>
              </a:ext>
            </a:extLst>
          </p:cNvPr>
          <p:cNvSpPr/>
          <p:nvPr/>
        </p:nvSpPr>
        <p:spPr>
          <a:xfrm>
            <a:off x="944249" y="6470047"/>
            <a:ext cx="650546" cy="36933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8758B-3BB3-4471-93C2-494C05D7486C}"/>
              </a:ext>
            </a:extLst>
          </p:cNvPr>
          <p:cNvSpPr/>
          <p:nvPr/>
        </p:nvSpPr>
        <p:spPr>
          <a:xfrm>
            <a:off x="3458264" y="6457307"/>
            <a:ext cx="685268" cy="3693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X7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A699AB-8F6F-43EF-A842-9FA77A284908}"/>
              </a:ext>
            </a:extLst>
          </p:cNvPr>
          <p:cNvSpPr/>
          <p:nvPr/>
        </p:nvSpPr>
        <p:spPr>
          <a:xfrm>
            <a:off x="5850185" y="6457305"/>
            <a:ext cx="666445" cy="36933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EDF9DD-46D7-4865-A7B2-11437FA4CCA4}"/>
              </a:ext>
            </a:extLst>
          </p:cNvPr>
          <p:cNvSpPr/>
          <p:nvPr/>
        </p:nvSpPr>
        <p:spPr>
          <a:xfrm>
            <a:off x="8309605" y="6442486"/>
            <a:ext cx="645426" cy="3693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X9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79754D-77AC-4A99-91DC-B81472BEF63F}"/>
              </a:ext>
            </a:extLst>
          </p:cNvPr>
          <p:cNvSpPr/>
          <p:nvPr/>
        </p:nvSpPr>
        <p:spPr>
          <a:xfrm>
            <a:off x="10831744" y="16429"/>
            <a:ext cx="620742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X5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EC750C-BD8B-4638-BC82-173F5373FE5E}"/>
              </a:ext>
            </a:extLst>
          </p:cNvPr>
          <p:cNvSpPr/>
          <p:nvPr/>
        </p:nvSpPr>
        <p:spPr>
          <a:xfrm>
            <a:off x="9476492" y="2476249"/>
            <a:ext cx="319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Drug Reacted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Composition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A02E99-8667-40E1-8419-297B0DDE7233}"/>
              </a:ext>
            </a:extLst>
          </p:cNvPr>
          <p:cNvSpPr/>
          <p:nvPr/>
        </p:nvSpPr>
        <p:spPr>
          <a:xfrm>
            <a:off x="10730304" y="6373012"/>
            <a:ext cx="72218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3B005B-CF92-4E05-BFDF-D5A5BD849B96}"/>
              </a:ext>
            </a:extLst>
          </p:cNvPr>
          <p:cNvSpPr/>
          <p:nvPr/>
        </p:nvSpPr>
        <p:spPr>
          <a:xfrm>
            <a:off x="339689" y="4143020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 Solvent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26A232-7A82-4C88-8CA4-5F1D96D270B9}"/>
              </a:ext>
            </a:extLst>
          </p:cNvPr>
          <p:cNvSpPr/>
          <p:nvPr/>
        </p:nvSpPr>
        <p:spPr>
          <a:xfrm>
            <a:off x="2932987" y="4149140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Delivery Agent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1DE4F8-41FB-4D65-A7F5-3BADA2CD1260}"/>
              </a:ext>
            </a:extLst>
          </p:cNvPr>
          <p:cNvSpPr/>
          <p:nvPr/>
        </p:nvSpPr>
        <p:spPr>
          <a:xfrm>
            <a:off x="4916773" y="4163715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Saturation Component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F9B4D-4730-428A-B2B9-D7AEB35D8613}"/>
              </a:ext>
            </a:extLst>
          </p:cNvPr>
          <p:cNvSpPr/>
          <p:nvPr/>
        </p:nvSpPr>
        <p:spPr>
          <a:xfrm>
            <a:off x="7865297" y="4170265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Inert Agent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286557-B163-478A-A490-FDE5939E6F73}"/>
              </a:ext>
            </a:extLst>
          </p:cNvPr>
          <p:cNvSpPr/>
          <p:nvPr/>
        </p:nvSpPr>
        <p:spPr>
          <a:xfrm>
            <a:off x="10341781" y="4163737"/>
            <a:ext cx="310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Solubilizer</a:t>
            </a:r>
          </a:p>
        </p:txBody>
      </p:sp>
    </p:spTree>
    <p:extLst>
      <p:ext uri="{BB962C8B-B14F-4D97-AF65-F5344CB8AC3E}">
        <p14:creationId xmlns:p14="http://schemas.microsoft.com/office/powerpoint/2010/main" val="19504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D8A2A-FAD0-4C29-966F-15F078F7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7" y="831379"/>
            <a:ext cx="1066949" cy="4715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506594-21CE-4429-9DAC-A6207173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2" y="831370"/>
            <a:ext cx="1066949" cy="471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99FC0-137C-49D1-A27C-89E6C28F3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557" y="831373"/>
            <a:ext cx="1133633" cy="4715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320C1-3BDA-4BDA-8ABE-671D03C24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906" y="831369"/>
            <a:ext cx="1000265" cy="4715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14D59-EB31-43D8-89BD-7A300DD23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970" y="831369"/>
            <a:ext cx="1095528" cy="4715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FED41-BE30-4D6A-A48D-A20D7D4E1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97" y="831368"/>
            <a:ext cx="1066949" cy="471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64C8D-8579-442F-AC45-62A0FD7DF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3537" y="831368"/>
            <a:ext cx="1066949" cy="4715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BD2D57-3D9D-4272-9B7D-3A2160A07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5311" y="831368"/>
            <a:ext cx="1066949" cy="471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04DD82-44BB-449C-8EB0-4E4EA4A89C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7085" y="831368"/>
            <a:ext cx="1000265" cy="4715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F2E2C-2F72-4E37-8FCC-3C89FDE502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02175" y="831368"/>
            <a:ext cx="1000265" cy="47155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DB6D7C-EA91-427C-9EDC-9672A2CA870B}"/>
              </a:ext>
            </a:extLst>
          </p:cNvPr>
          <p:cNvSpPr txBox="1"/>
          <p:nvPr/>
        </p:nvSpPr>
        <p:spPr>
          <a:xfrm>
            <a:off x="1214203" y="6011056"/>
            <a:ext cx="1065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each variables have different scale of measurement, the box plot cannot be used for </a:t>
            </a:r>
            <a:r>
              <a:rPr lang="en-US" dirty="0" err="1"/>
              <a:t>comparsion</a:t>
            </a:r>
            <a:r>
              <a:rPr lang="en-US" dirty="0"/>
              <a:t> between variables however the distribution of the variables &amp; mathematical outliers could be detected</a:t>
            </a:r>
          </a:p>
        </p:txBody>
      </p:sp>
    </p:spTree>
    <p:extLst>
      <p:ext uri="{BB962C8B-B14F-4D97-AF65-F5344CB8AC3E}">
        <p14:creationId xmlns:p14="http://schemas.microsoft.com/office/powerpoint/2010/main" val="296916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22362A-D909-47FF-8236-C8058CC24975}"/>
              </a:ext>
            </a:extLst>
          </p:cNvPr>
          <p:cNvSpPr/>
          <p:nvPr/>
        </p:nvSpPr>
        <p:spPr>
          <a:xfrm>
            <a:off x="0" y="0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9D35A-F350-4F2E-A905-4B7DDB3B5DA7}"/>
              </a:ext>
            </a:extLst>
          </p:cNvPr>
          <p:cNvSpPr/>
          <p:nvPr/>
        </p:nvSpPr>
        <p:spPr>
          <a:xfrm>
            <a:off x="691677" y="453906"/>
            <a:ext cx="10808646" cy="663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85795-CC8E-407E-A75E-61D8DD89DA73}"/>
              </a:ext>
            </a:extLst>
          </p:cNvPr>
          <p:cNvSpPr txBox="1"/>
          <p:nvPr/>
        </p:nvSpPr>
        <p:spPr>
          <a:xfrm>
            <a:off x="534281" y="1791521"/>
            <a:ext cx="11457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1)Some of the independent factors are highly correlated with each other</a:t>
            </a:r>
          </a:p>
          <a:p>
            <a:r>
              <a:rPr lang="en-US" sz="2400" dirty="0"/>
              <a:t>2)The Dependent Variables have non linear relationship with the Independent variables</a:t>
            </a:r>
          </a:p>
          <a:p>
            <a:r>
              <a:rPr lang="en-US" sz="2400" dirty="0"/>
              <a:t>3)The distribution of the independent variables do not follow a normal curve</a:t>
            </a:r>
          </a:p>
          <a:p>
            <a:r>
              <a:rPr lang="en-US" sz="2400" dirty="0"/>
              <a:t>4)There are outliers mathematically but scientifically they are justifiable</a:t>
            </a:r>
          </a:p>
          <a:p>
            <a:r>
              <a:rPr lang="en-US" sz="2400" dirty="0"/>
              <a:t>5)The Data is available for 45 Experiments only. So data cannot be added or manipulated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CE77E-57F2-4F10-9B49-A58FC28D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49" y="3884946"/>
            <a:ext cx="3122951" cy="29530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1C65F-441A-4347-A40F-40383E93BE21}"/>
              </a:ext>
            </a:extLst>
          </p:cNvPr>
          <p:cNvSpPr/>
          <p:nvPr/>
        </p:nvSpPr>
        <p:spPr>
          <a:xfrm>
            <a:off x="7225629" y="39956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X1 VIF: 78.01</a:t>
            </a:r>
          </a:p>
          <a:p>
            <a:r>
              <a:rPr lang="en-US" dirty="0"/>
              <a:t>X2 VIF: 2.59</a:t>
            </a:r>
          </a:p>
          <a:p>
            <a:r>
              <a:rPr lang="en-US" dirty="0"/>
              <a:t>X3 VIF: 49.01</a:t>
            </a:r>
          </a:p>
          <a:p>
            <a:r>
              <a:rPr lang="en-US" dirty="0"/>
              <a:t>X4 VIF: 3.67</a:t>
            </a:r>
          </a:p>
          <a:p>
            <a:r>
              <a:rPr lang="en-US" dirty="0"/>
              <a:t>X5 VIF: 3.5</a:t>
            </a:r>
          </a:p>
          <a:p>
            <a:r>
              <a:rPr lang="en-US" dirty="0"/>
              <a:t>X6 VIF: 7.05</a:t>
            </a:r>
          </a:p>
          <a:p>
            <a:r>
              <a:rPr lang="en-US" dirty="0"/>
              <a:t>X7 VIF: 10.43</a:t>
            </a:r>
          </a:p>
          <a:p>
            <a:r>
              <a:rPr lang="en-US" dirty="0"/>
              <a:t>X8 VIF: 11.68</a:t>
            </a:r>
          </a:p>
          <a:p>
            <a:r>
              <a:rPr lang="en-US" dirty="0"/>
              <a:t>X9 VIF: 1.92</a:t>
            </a:r>
          </a:p>
          <a:p>
            <a:r>
              <a:rPr lang="en-US" dirty="0"/>
              <a:t>X10 VIF: 1.66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9CBA722-505A-4583-86B6-3030714F0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099486"/>
              </p:ext>
            </p:extLst>
          </p:nvPr>
        </p:nvGraphicFramePr>
        <p:xfrm>
          <a:off x="6096000" y="606648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606648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3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5C434-5892-48EE-A80C-3CCB33363266}"/>
              </a:ext>
            </a:extLst>
          </p:cNvPr>
          <p:cNvSpPr/>
          <p:nvPr/>
        </p:nvSpPr>
        <p:spPr>
          <a:xfrm>
            <a:off x="0" y="0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516F5-A035-4924-B37E-DD057C476049}"/>
              </a:ext>
            </a:extLst>
          </p:cNvPr>
          <p:cNvSpPr/>
          <p:nvPr/>
        </p:nvSpPr>
        <p:spPr>
          <a:xfrm>
            <a:off x="691677" y="453906"/>
            <a:ext cx="10808646" cy="663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 - I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854CEED-37A2-4845-8068-9A55C18ED85C}"/>
              </a:ext>
            </a:extLst>
          </p:cNvPr>
          <p:cNvSpPr/>
          <p:nvPr/>
        </p:nvSpPr>
        <p:spPr>
          <a:xfrm>
            <a:off x="797994" y="5447833"/>
            <a:ext cx="7854847" cy="826710"/>
          </a:xfrm>
          <a:custGeom>
            <a:avLst/>
            <a:gdLst>
              <a:gd name="connsiteX0" fmla="*/ 381427 w 7339168"/>
              <a:gd name="connsiteY0" fmla="*/ 0 h 772436"/>
              <a:gd name="connsiteX1" fmla="*/ 5330695 w 7339168"/>
              <a:gd name="connsiteY1" fmla="*/ 0 h 772436"/>
              <a:gd name="connsiteX2" fmla="*/ 5330695 w 7339168"/>
              <a:gd name="connsiteY2" fmla="*/ 1 h 772436"/>
              <a:gd name="connsiteX3" fmla="*/ 5522350 w 7339168"/>
              <a:gd name="connsiteY3" fmla="*/ 1 h 772436"/>
              <a:gd name="connsiteX4" fmla="*/ 5522726 w 7339168"/>
              <a:gd name="connsiteY4" fmla="*/ 1 h 772436"/>
              <a:gd name="connsiteX5" fmla="*/ 5595719 w 7339168"/>
              <a:gd name="connsiteY5" fmla="*/ 1 h 772436"/>
              <a:gd name="connsiteX6" fmla="*/ 5663771 w 7339168"/>
              <a:gd name="connsiteY6" fmla="*/ 1 h 772436"/>
              <a:gd name="connsiteX7" fmla="*/ 5996279 w 7339168"/>
              <a:gd name="connsiteY7" fmla="*/ 1 h 772436"/>
              <a:gd name="connsiteX8" fmla="*/ 5994932 w 7339168"/>
              <a:gd name="connsiteY8" fmla="*/ 16614 h 772436"/>
              <a:gd name="connsiteX9" fmla="*/ 5996280 w 7339168"/>
              <a:gd name="connsiteY9" fmla="*/ 16614 h 772436"/>
              <a:gd name="connsiteX10" fmla="*/ 5993693 w 7339168"/>
              <a:gd name="connsiteY10" fmla="*/ 48511 h 772436"/>
              <a:gd name="connsiteX11" fmla="*/ 6003310 w 7339168"/>
              <a:gd name="connsiteY11" fmla="*/ 121797 h 772436"/>
              <a:gd name="connsiteX12" fmla="*/ 6135170 w 7339168"/>
              <a:gd name="connsiteY12" fmla="*/ 290994 h 772436"/>
              <a:gd name="connsiteX13" fmla="*/ 6150795 w 7339168"/>
              <a:gd name="connsiteY13" fmla="*/ 296834 h 772436"/>
              <a:gd name="connsiteX14" fmla="*/ 6153001 w 7339168"/>
              <a:gd name="connsiteY14" fmla="*/ 295685 h 772436"/>
              <a:gd name="connsiteX15" fmla="*/ 6157133 w 7339168"/>
              <a:gd name="connsiteY15" fmla="*/ 293344 h 772436"/>
              <a:gd name="connsiteX16" fmla="*/ 6163040 w 7339168"/>
              <a:gd name="connsiteY16" fmla="*/ 289870 h 772436"/>
              <a:gd name="connsiteX17" fmla="*/ 6166795 w 7339168"/>
              <a:gd name="connsiteY17" fmla="*/ 287514 h 772436"/>
              <a:gd name="connsiteX18" fmla="*/ 6172607 w 7339168"/>
              <a:gd name="connsiteY18" fmla="*/ 283667 h 772436"/>
              <a:gd name="connsiteX19" fmla="*/ 6176267 w 7339168"/>
              <a:gd name="connsiteY19" fmla="*/ 281133 h 772436"/>
              <a:gd name="connsiteX20" fmla="*/ 6182096 w 7339168"/>
              <a:gd name="connsiteY20" fmla="*/ 276913 h 772436"/>
              <a:gd name="connsiteX21" fmla="*/ 6185379 w 7339168"/>
              <a:gd name="connsiteY21" fmla="*/ 274468 h 772436"/>
              <a:gd name="connsiteX22" fmla="*/ 6191851 w 7339168"/>
              <a:gd name="connsiteY22" fmla="*/ 269309 h 772436"/>
              <a:gd name="connsiteX23" fmla="*/ 6194208 w 7339168"/>
              <a:gd name="connsiteY23" fmla="*/ 267430 h 772436"/>
              <a:gd name="connsiteX24" fmla="*/ 6202644 w 7339168"/>
              <a:gd name="connsiteY24" fmla="*/ 259915 h 772436"/>
              <a:gd name="connsiteX25" fmla="*/ 6204435 w 7339168"/>
              <a:gd name="connsiteY25" fmla="*/ 258141 h 772436"/>
              <a:gd name="connsiteX26" fmla="*/ 6210719 w 7339168"/>
              <a:gd name="connsiteY26" fmla="*/ 251938 h 772436"/>
              <a:gd name="connsiteX27" fmla="*/ 6213547 w 7339168"/>
              <a:gd name="connsiteY27" fmla="*/ 248941 h 772436"/>
              <a:gd name="connsiteX28" fmla="*/ 6218605 w 7339168"/>
              <a:gd name="connsiteY28" fmla="*/ 243499 h 772436"/>
              <a:gd name="connsiteX29" fmla="*/ 6221606 w 7339168"/>
              <a:gd name="connsiteY29" fmla="*/ 240025 h 772436"/>
              <a:gd name="connsiteX30" fmla="*/ 6226209 w 7339168"/>
              <a:gd name="connsiteY30" fmla="*/ 234583 h 772436"/>
              <a:gd name="connsiteX31" fmla="*/ 6229209 w 7339168"/>
              <a:gd name="connsiteY31" fmla="*/ 230826 h 772436"/>
              <a:gd name="connsiteX32" fmla="*/ 6233435 w 7339168"/>
              <a:gd name="connsiteY32" fmla="*/ 225279 h 772436"/>
              <a:gd name="connsiteX33" fmla="*/ 6236545 w 7339168"/>
              <a:gd name="connsiteY33" fmla="*/ 221149 h 772436"/>
              <a:gd name="connsiteX34" fmla="*/ 6240473 w 7339168"/>
              <a:gd name="connsiteY34" fmla="*/ 215423 h 772436"/>
              <a:gd name="connsiteX35" fmla="*/ 6243395 w 7339168"/>
              <a:gd name="connsiteY35" fmla="*/ 211114 h 772436"/>
              <a:gd name="connsiteX36" fmla="*/ 6246772 w 7339168"/>
              <a:gd name="connsiteY36" fmla="*/ 205761 h 772436"/>
              <a:gd name="connsiteX37" fmla="*/ 6250150 w 7339168"/>
              <a:gd name="connsiteY37" fmla="*/ 200215 h 772436"/>
              <a:gd name="connsiteX38" fmla="*/ 6252962 w 7339168"/>
              <a:gd name="connsiteY38" fmla="*/ 195145 h 772436"/>
              <a:gd name="connsiteX39" fmla="*/ 6256528 w 7339168"/>
              <a:gd name="connsiteY39" fmla="*/ 188674 h 772436"/>
              <a:gd name="connsiteX40" fmla="*/ 6259073 w 7339168"/>
              <a:gd name="connsiteY40" fmla="*/ 183694 h 772436"/>
              <a:gd name="connsiteX41" fmla="*/ 6262734 w 7339168"/>
              <a:gd name="connsiteY41" fmla="*/ 176194 h 772436"/>
              <a:gd name="connsiteX42" fmla="*/ 6264886 w 7339168"/>
              <a:gd name="connsiteY42" fmla="*/ 171408 h 772436"/>
              <a:gd name="connsiteX43" fmla="*/ 6269206 w 7339168"/>
              <a:gd name="connsiteY43" fmla="*/ 161165 h 772436"/>
              <a:gd name="connsiteX44" fmla="*/ 6270793 w 7339168"/>
              <a:gd name="connsiteY44" fmla="*/ 157139 h 772436"/>
              <a:gd name="connsiteX45" fmla="*/ 6276621 w 7339168"/>
              <a:gd name="connsiteY45" fmla="*/ 140514 h 772436"/>
              <a:gd name="connsiteX46" fmla="*/ 6278208 w 7339168"/>
              <a:gd name="connsiteY46" fmla="*/ 135355 h 772436"/>
              <a:gd name="connsiteX47" fmla="*/ 6280470 w 7339168"/>
              <a:gd name="connsiteY47" fmla="*/ 127572 h 772436"/>
              <a:gd name="connsiteX48" fmla="*/ 6281962 w 7339168"/>
              <a:gd name="connsiteY48" fmla="*/ 121742 h 772436"/>
              <a:gd name="connsiteX49" fmla="*/ 6283753 w 7339168"/>
              <a:gd name="connsiteY49" fmla="*/ 113959 h 772436"/>
              <a:gd name="connsiteX50" fmla="*/ 6284978 w 7339168"/>
              <a:gd name="connsiteY50" fmla="*/ 108040 h 772436"/>
              <a:gd name="connsiteX51" fmla="*/ 6286471 w 7339168"/>
              <a:gd name="connsiteY51" fmla="*/ 99407 h 772436"/>
              <a:gd name="connsiteX52" fmla="*/ 6287413 w 7339168"/>
              <a:gd name="connsiteY52" fmla="*/ 93487 h 772436"/>
              <a:gd name="connsiteX53" fmla="*/ 6288545 w 7339168"/>
              <a:gd name="connsiteY53" fmla="*/ 84482 h 772436"/>
              <a:gd name="connsiteX54" fmla="*/ 6289204 w 7339168"/>
              <a:gd name="connsiteY54" fmla="*/ 78756 h 772436"/>
              <a:gd name="connsiteX55" fmla="*/ 6289943 w 7339168"/>
              <a:gd name="connsiteY55" fmla="*/ 68811 h 772436"/>
              <a:gd name="connsiteX56" fmla="*/ 6290225 w 7339168"/>
              <a:gd name="connsiteY56" fmla="*/ 63920 h 772436"/>
              <a:gd name="connsiteX57" fmla="*/ 6290602 w 7339168"/>
              <a:gd name="connsiteY57" fmla="*/ 48816 h 772436"/>
              <a:gd name="connsiteX58" fmla="*/ 6290414 w 7339168"/>
              <a:gd name="connsiteY58" fmla="*/ 41108 h 772436"/>
              <a:gd name="connsiteX59" fmla="*/ 6290225 w 7339168"/>
              <a:gd name="connsiteY59" fmla="*/ 33787 h 772436"/>
              <a:gd name="connsiteX60" fmla="*/ 6289754 w 7339168"/>
              <a:gd name="connsiteY60" fmla="*/ 27122 h 772436"/>
              <a:gd name="connsiteX61" fmla="*/ 6289204 w 7339168"/>
              <a:gd name="connsiteY61" fmla="*/ 19905 h 772436"/>
              <a:gd name="connsiteX62" fmla="*/ 6288827 w 7339168"/>
              <a:gd name="connsiteY62" fmla="*/ 16431 h 772436"/>
              <a:gd name="connsiteX63" fmla="*/ 6286942 w 7339168"/>
              <a:gd name="connsiteY63" fmla="*/ 1685 h 772436"/>
              <a:gd name="connsiteX64" fmla="*/ 6286659 w 7339168"/>
              <a:gd name="connsiteY64" fmla="*/ 0 h 772436"/>
              <a:gd name="connsiteX65" fmla="*/ 6483878 w 7339168"/>
              <a:gd name="connsiteY65" fmla="*/ 0 h 772436"/>
              <a:gd name="connsiteX66" fmla="*/ 6483878 w 7339168"/>
              <a:gd name="connsiteY66" fmla="*/ 1 h 772436"/>
              <a:gd name="connsiteX67" fmla="*/ 7339167 w 7339168"/>
              <a:gd name="connsiteY67" fmla="*/ 1 h 772436"/>
              <a:gd name="connsiteX68" fmla="*/ 7336108 w 7339168"/>
              <a:gd name="connsiteY68" fmla="*/ 4891 h 772436"/>
              <a:gd name="connsiteX69" fmla="*/ 7327860 w 7339168"/>
              <a:gd name="connsiteY69" fmla="*/ 16614 h 772436"/>
              <a:gd name="connsiteX70" fmla="*/ 7339168 w 7339168"/>
              <a:gd name="connsiteY70" fmla="*/ 16614 h 772436"/>
              <a:gd name="connsiteX71" fmla="*/ 7339167 w 7339168"/>
              <a:gd name="connsiteY71" fmla="*/ 16615 h 772436"/>
              <a:gd name="connsiteX72" fmla="*/ 7331904 w 7339168"/>
              <a:gd name="connsiteY72" fmla="*/ 16615 h 772436"/>
              <a:gd name="connsiteX73" fmla="*/ 7234937 w 7339168"/>
              <a:gd name="connsiteY73" fmla="*/ 157778 h 772436"/>
              <a:gd name="connsiteX74" fmla="*/ 7125556 w 7339168"/>
              <a:gd name="connsiteY74" fmla="*/ 308045 h 772436"/>
              <a:gd name="connsiteX75" fmla="*/ 7048388 w 7339168"/>
              <a:gd name="connsiteY75" fmla="*/ 417074 h 772436"/>
              <a:gd name="connsiteX76" fmla="*/ 6985440 w 7339168"/>
              <a:gd name="connsiteY76" fmla="*/ 500275 h 772436"/>
              <a:gd name="connsiteX77" fmla="*/ 6965349 w 7339168"/>
              <a:gd name="connsiteY77" fmla="*/ 526201 h 772436"/>
              <a:gd name="connsiteX78" fmla="*/ 6954392 w 7339168"/>
              <a:gd name="connsiteY78" fmla="*/ 538360 h 772436"/>
              <a:gd name="connsiteX79" fmla="*/ 6909758 w 7339168"/>
              <a:gd name="connsiteY79" fmla="*/ 586720 h 772436"/>
              <a:gd name="connsiteX80" fmla="*/ 6454819 w 7339168"/>
              <a:gd name="connsiteY80" fmla="*/ 772436 h 772436"/>
              <a:gd name="connsiteX81" fmla="*/ 6434477 w 7339168"/>
              <a:gd name="connsiteY81" fmla="*/ 772047 h 772436"/>
              <a:gd name="connsiteX82" fmla="*/ 6425614 w 7339168"/>
              <a:gd name="connsiteY82" fmla="*/ 771869 h 772436"/>
              <a:gd name="connsiteX83" fmla="*/ 6419621 w 7339168"/>
              <a:gd name="connsiteY83" fmla="*/ 771586 h 772436"/>
              <a:gd name="connsiteX84" fmla="*/ 6415401 w 7339168"/>
              <a:gd name="connsiteY84" fmla="*/ 771303 h 772436"/>
              <a:gd name="connsiteX85" fmla="*/ 6410406 w 7339168"/>
              <a:gd name="connsiteY85" fmla="*/ 771001 h 772436"/>
              <a:gd name="connsiteX86" fmla="*/ 6410406 w 7339168"/>
              <a:gd name="connsiteY86" fmla="*/ 772436 h 772436"/>
              <a:gd name="connsiteX87" fmla="*/ 5663771 w 7339168"/>
              <a:gd name="connsiteY87" fmla="*/ 772436 h 772436"/>
              <a:gd name="connsiteX88" fmla="*/ 4867356 w 7339168"/>
              <a:gd name="connsiteY88" fmla="*/ 772436 h 772436"/>
              <a:gd name="connsiteX89" fmla="*/ 381427 w 7339168"/>
              <a:gd name="connsiteY89" fmla="*/ 772436 h 772436"/>
              <a:gd name="connsiteX90" fmla="*/ 0 w 7339168"/>
              <a:gd name="connsiteY90" fmla="*/ 386218 h 772436"/>
              <a:gd name="connsiteX91" fmla="*/ 381427 w 7339168"/>
              <a:gd name="connsiteY91" fmla="*/ 0 h 77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7339168" h="772436">
                <a:moveTo>
                  <a:pt x="381427" y="0"/>
                </a:moveTo>
                <a:lnTo>
                  <a:pt x="5330695" y="0"/>
                </a:lnTo>
                <a:lnTo>
                  <a:pt x="5330695" y="1"/>
                </a:lnTo>
                <a:lnTo>
                  <a:pt x="5522350" y="1"/>
                </a:lnTo>
                <a:lnTo>
                  <a:pt x="5522726" y="1"/>
                </a:lnTo>
                <a:lnTo>
                  <a:pt x="5595719" y="1"/>
                </a:lnTo>
                <a:lnTo>
                  <a:pt x="5663771" y="1"/>
                </a:lnTo>
                <a:lnTo>
                  <a:pt x="5996279" y="1"/>
                </a:lnTo>
                <a:lnTo>
                  <a:pt x="5994932" y="16614"/>
                </a:lnTo>
                <a:lnTo>
                  <a:pt x="5996280" y="16614"/>
                </a:lnTo>
                <a:lnTo>
                  <a:pt x="5993693" y="48511"/>
                </a:lnTo>
                <a:lnTo>
                  <a:pt x="6003310" y="121797"/>
                </a:lnTo>
                <a:cubicBezTo>
                  <a:pt x="6023690" y="197356"/>
                  <a:pt x="6072308" y="258951"/>
                  <a:pt x="6135170" y="290994"/>
                </a:cubicBezTo>
                <a:lnTo>
                  <a:pt x="6150795" y="296834"/>
                </a:lnTo>
                <a:lnTo>
                  <a:pt x="6153001" y="295685"/>
                </a:lnTo>
                <a:cubicBezTo>
                  <a:pt x="6154400" y="294940"/>
                  <a:pt x="6155719" y="294090"/>
                  <a:pt x="6157133" y="293344"/>
                </a:cubicBezTo>
                <a:cubicBezTo>
                  <a:pt x="6159097" y="292211"/>
                  <a:pt x="6161076" y="291078"/>
                  <a:pt x="6163040" y="289870"/>
                </a:cubicBezTo>
                <a:lnTo>
                  <a:pt x="6166795" y="287514"/>
                </a:lnTo>
                <a:lnTo>
                  <a:pt x="6172607" y="283667"/>
                </a:lnTo>
                <a:lnTo>
                  <a:pt x="6176267" y="281133"/>
                </a:lnTo>
                <a:cubicBezTo>
                  <a:pt x="6178247" y="279731"/>
                  <a:pt x="6180132" y="278315"/>
                  <a:pt x="6182096" y="276913"/>
                </a:cubicBezTo>
                <a:cubicBezTo>
                  <a:pt x="6183227" y="276063"/>
                  <a:pt x="6184342" y="275318"/>
                  <a:pt x="6185379" y="274468"/>
                </a:cubicBezTo>
                <a:cubicBezTo>
                  <a:pt x="6187641" y="272783"/>
                  <a:pt x="6189699" y="271098"/>
                  <a:pt x="6191851" y="269309"/>
                </a:cubicBezTo>
                <a:cubicBezTo>
                  <a:pt x="6192606" y="268742"/>
                  <a:pt x="6193454" y="268086"/>
                  <a:pt x="6194208" y="267430"/>
                </a:cubicBezTo>
                <a:cubicBezTo>
                  <a:pt x="6197114" y="264985"/>
                  <a:pt x="6199926" y="262450"/>
                  <a:pt x="6202644" y="259915"/>
                </a:cubicBezTo>
                <a:cubicBezTo>
                  <a:pt x="6203210" y="259364"/>
                  <a:pt x="6203775" y="258708"/>
                  <a:pt x="6204435" y="258141"/>
                </a:cubicBezTo>
                <a:cubicBezTo>
                  <a:pt x="6206493" y="256069"/>
                  <a:pt x="6208661" y="254100"/>
                  <a:pt x="6210719" y="251938"/>
                </a:cubicBezTo>
                <a:cubicBezTo>
                  <a:pt x="6211661" y="250910"/>
                  <a:pt x="6212604" y="249970"/>
                  <a:pt x="6213547" y="248941"/>
                </a:cubicBezTo>
                <a:cubicBezTo>
                  <a:pt x="6215322" y="247152"/>
                  <a:pt x="6216924" y="245378"/>
                  <a:pt x="6218605" y="243499"/>
                </a:cubicBezTo>
                <a:cubicBezTo>
                  <a:pt x="6219548" y="242366"/>
                  <a:pt x="6220584" y="241143"/>
                  <a:pt x="6221606" y="240025"/>
                </a:cubicBezTo>
                <a:cubicBezTo>
                  <a:pt x="6223208" y="238236"/>
                  <a:pt x="6224716" y="236357"/>
                  <a:pt x="6226209" y="234583"/>
                </a:cubicBezTo>
                <a:cubicBezTo>
                  <a:pt x="6227245" y="233360"/>
                  <a:pt x="6228188" y="232048"/>
                  <a:pt x="6229209" y="230826"/>
                </a:cubicBezTo>
                <a:cubicBezTo>
                  <a:pt x="6230623" y="228947"/>
                  <a:pt x="6232037" y="227158"/>
                  <a:pt x="6233435" y="225279"/>
                </a:cubicBezTo>
                <a:cubicBezTo>
                  <a:pt x="6234472" y="223967"/>
                  <a:pt x="6235509" y="222565"/>
                  <a:pt x="6236545" y="221149"/>
                </a:cubicBezTo>
                <a:cubicBezTo>
                  <a:pt x="6237849" y="219270"/>
                  <a:pt x="6239169" y="217302"/>
                  <a:pt x="6240473" y="215423"/>
                </a:cubicBezTo>
                <a:cubicBezTo>
                  <a:pt x="6241415" y="214022"/>
                  <a:pt x="6242452" y="212605"/>
                  <a:pt x="6243395" y="211114"/>
                </a:cubicBezTo>
                <a:cubicBezTo>
                  <a:pt x="6244510" y="209325"/>
                  <a:pt x="6245641" y="207536"/>
                  <a:pt x="6246772" y="205761"/>
                </a:cubicBezTo>
                <a:cubicBezTo>
                  <a:pt x="6247904" y="203883"/>
                  <a:pt x="6249019" y="202094"/>
                  <a:pt x="6250150" y="200215"/>
                </a:cubicBezTo>
                <a:cubicBezTo>
                  <a:pt x="6251093" y="198530"/>
                  <a:pt x="6252035" y="196845"/>
                  <a:pt x="6252962" y="195145"/>
                </a:cubicBezTo>
                <a:cubicBezTo>
                  <a:pt x="6254187" y="192998"/>
                  <a:pt x="6255413" y="190836"/>
                  <a:pt x="6256528" y="188674"/>
                </a:cubicBezTo>
                <a:cubicBezTo>
                  <a:pt x="6257377" y="186989"/>
                  <a:pt x="6258225" y="185394"/>
                  <a:pt x="6259073" y="183694"/>
                </a:cubicBezTo>
                <a:cubicBezTo>
                  <a:pt x="6260283" y="181160"/>
                  <a:pt x="6261508" y="178729"/>
                  <a:pt x="6262734" y="176194"/>
                </a:cubicBezTo>
                <a:cubicBezTo>
                  <a:pt x="6263472" y="174599"/>
                  <a:pt x="6264132" y="173004"/>
                  <a:pt x="6264886" y="171408"/>
                </a:cubicBezTo>
                <a:cubicBezTo>
                  <a:pt x="6266394" y="168024"/>
                  <a:pt x="6267792" y="164639"/>
                  <a:pt x="6269206" y="161165"/>
                </a:cubicBezTo>
                <a:cubicBezTo>
                  <a:pt x="6269771" y="159853"/>
                  <a:pt x="6270337" y="158451"/>
                  <a:pt x="6270793" y="157139"/>
                </a:cubicBezTo>
                <a:cubicBezTo>
                  <a:pt x="6272961" y="151697"/>
                  <a:pt x="6274830" y="146150"/>
                  <a:pt x="6276621" y="140514"/>
                </a:cubicBezTo>
                <a:cubicBezTo>
                  <a:pt x="6277186" y="138829"/>
                  <a:pt x="6277752" y="137145"/>
                  <a:pt x="6278208" y="135355"/>
                </a:cubicBezTo>
                <a:cubicBezTo>
                  <a:pt x="6279056" y="132731"/>
                  <a:pt x="6279810" y="130196"/>
                  <a:pt x="6280470" y="127572"/>
                </a:cubicBezTo>
                <a:cubicBezTo>
                  <a:pt x="6281035" y="125693"/>
                  <a:pt x="6281507" y="123725"/>
                  <a:pt x="6281962" y="121742"/>
                </a:cubicBezTo>
                <a:cubicBezTo>
                  <a:pt x="6282528" y="119208"/>
                  <a:pt x="6283188" y="116583"/>
                  <a:pt x="6283753" y="113959"/>
                </a:cubicBezTo>
                <a:cubicBezTo>
                  <a:pt x="6284224" y="111991"/>
                  <a:pt x="6284601" y="110008"/>
                  <a:pt x="6284978" y="108040"/>
                </a:cubicBezTo>
                <a:cubicBezTo>
                  <a:pt x="6285434" y="105132"/>
                  <a:pt x="6286000" y="102314"/>
                  <a:pt x="6286471" y="99407"/>
                </a:cubicBezTo>
                <a:cubicBezTo>
                  <a:pt x="6286848" y="97439"/>
                  <a:pt x="6287131" y="95470"/>
                  <a:pt x="6287413" y="93487"/>
                </a:cubicBezTo>
                <a:cubicBezTo>
                  <a:pt x="6287790" y="90490"/>
                  <a:pt x="6288167" y="87479"/>
                  <a:pt x="6288545" y="84482"/>
                </a:cubicBezTo>
                <a:cubicBezTo>
                  <a:pt x="6288827" y="82513"/>
                  <a:pt x="6289016" y="80635"/>
                  <a:pt x="6289204" y="78756"/>
                </a:cubicBezTo>
                <a:cubicBezTo>
                  <a:pt x="6289471" y="75476"/>
                  <a:pt x="6289754" y="72181"/>
                  <a:pt x="6289943" y="68811"/>
                </a:cubicBezTo>
                <a:cubicBezTo>
                  <a:pt x="6290037" y="67216"/>
                  <a:pt x="6290131" y="65516"/>
                  <a:pt x="6290225" y="63920"/>
                </a:cubicBezTo>
                <a:cubicBezTo>
                  <a:pt x="6290414" y="58851"/>
                  <a:pt x="6290602" y="53886"/>
                  <a:pt x="6290602" y="48816"/>
                </a:cubicBezTo>
                <a:cubicBezTo>
                  <a:pt x="6290602" y="46282"/>
                  <a:pt x="6290508" y="43642"/>
                  <a:pt x="6290414" y="41108"/>
                </a:cubicBezTo>
                <a:cubicBezTo>
                  <a:pt x="6290414" y="38677"/>
                  <a:pt x="6290320" y="36232"/>
                  <a:pt x="6290225" y="33787"/>
                </a:cubicBezTo>
                <a:cubicBezTo>
                  <a:pt x="6290131" y="31535"/>
                  <a:pt x="6289943" y="29373"/>
                  <a:pt x="6289754" y="27122"/>
                </a:cubicBezTo>
                <a:cubicBezTo>
                  <a:pt x="6289566" y="24692"/>
                  <a:pt x="6289377" y="22336"/>
                  <a:pt x="6289204" y="19905"/>
                </a:cubicBezTo>
                <a:cubicBezTo>
                  <a:pt x="6289110" y="18772"/>
                  <a:pt x="6288922" y="17550"/>
                  <a:pt x="6288827" y="16431"/>
                </a:cubicBezTo>
                <a:cubicBezTo>
                  <a:pt x="6288356" y="11451"/>
                  <a:pt x="6287696" y="6576"/>
                  <a:pt x="6286942" y="1685"/>
                </a:cubicBezTo>
                <a:cubicBezTo>
                  <a:pt x="6286848" y="1133"/>
                  <a:pt x="6286754" y="567"/>
                  <a:pt x="6286659" y="0"/>
                </a:cubicBezTo>
                <a:lnTo>
                  <a:pt x="6483878" y="0"/>
                </a:lnTo>
                <a:lnTo>
                  <a:pt x="6483878" y="1"/>
                </a:lnTo>
                <a:lnTo>
                  <a:pt x="7339167" y="1"/>
                </a:lnTo>
                <a:lnTo>
                  <a:pt x="7336108" y="4891"/>
                </a:lnTo>
                <a:lnTo>
                  <a:pt x="7327860" y="16614"/>
                </a:lnTo>
                <a:lnTo>
                  <a:pt x="7339168" y="16614"/>
                </a:lnTo>
                <a:lnTo>
                  <a:pt x="7339167" y="16615"/>
                </a:lnTo>
                <a:lnTo>
                  <a:pt x="7331904" y="16615"/>
                </a:lnTo>
                <a:lnTo>
                  <a:pt x="7234937" y="157778"/>
                </a:lnTo>
                <a:cubicBezTo>
                  <a:pt x="7198631" y="208009"/>
                  <a:pt x="7161682" y="257683"/>
                  <a:pt x="7125556" y="308045"/>
                </a:cubicBezTo>
                <a:cubicBezTo>
                  <a:pt x="7099686" y="344202"/>
                  <a:pt x="7074279" y="380903"/>
                  <a:pt x="7048388" y="417074"/>
                </a:cubicBezTo>
                <a:lnTo>
                  <a:pt x="6985440" y="500275"/>
                </a:lnTo>
                <a:lnTo>
                  <a:pt x="6965349" y="526201"/>
                </a:lnTo>
                <a:lnTo>
                  <a:pt x="6954392" y="538360"/>
                </a:lnTo>
                <a:lnTo>
                  <a:pt x="6909758" y="586720"/>
                </a:lnTo>
                <a:cubicBezTo>
                  <a:pt x="6779895" y="713877"/>
                  <a:pt x="6626533" y="772436"/>
                  <a:pt x="6454819" y="772436"/>
                </a:cubicBezTo>
                <a:cubicBezTo>
                  <a:pt x="6448151" y="772436"/>
                  <a:pt x="6441314" y="772259"/>
                  <a:pt x="6434477" y="772047"/>
                </a:cubicBezTo>
                <a:cubicBezTo>
                  <a:pt x="6431607" y="771976"/>
                  <a:pt x="6428568" y="771976"/>
                  <a:pt x="6425614" y="771869"/>
                </a:cubicBezTo>
                <a:cubicBezTo>
                  <a:pt x="6423588" y="771763"/>
                  <a:pt x="6421563" y="771692"/>
                  <a:pt x="6419621" y="771586"/>
                </a:cubicBezTo>
                <a:cubicBezTo>
                  <a:pt x="6418186" y="771480"/>
                  <a:pt x="6416751" y="771409"/>
                  <a:pt x="6415401" y="771303"/>
                </a:cubicBezTo>
                <a:lnTo>
                  <a:pt x="6410406" y="771001"/>
                </a:lnTo>
                <a:lnTo>
                  <a:pt x="6410406" y="772436"/>
                </a:lnTo>
                <a:lnTo>
                  <a:pt x="5663771" y="772436"/>
                </a:lnTo>
                <a:lnTo>
                  <a:pt x="4867356" y="772436"/>
                </a:lnTo>
                <a:lnTo>
                  <a:pt x="381427" y="772436"/>
                </a:lnTo>
                <a:cubicBezTo>
                  <a:pt x="170845" y="772436"/>
                  <a:pt x="0" y="599568"/>
                  <a:pt x="0" y="386218"/>
                </a:cubicBezTo>
                <a:cubicBezTo>
                  <a:pt x="0" y="172976"/>
                  <a:pt x="170845" y="0"/>
                  <a:pt x="3814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Model Accuracy metrics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67635BA-C0AD-4F25-9E80-E926E48F3911}"/>
              </a:ext>
            </a:extLst>
          </p:cNvPr>
          <p:cNvSpPr/>
          <p:nvPr/>
        </p:nvSpPr>
        <p:spPr>
          <a:xfrm>
            <a:off x="797996" y="1871362"/>
            <a:ext cx="8797191" cy="816662"/>
          </a:xfrm>
          <a:custGeom>
            <a:avLst/>
            <a:gdLst>
              <a:gd name="connsiteX0" fmla="*/ 5499123 w 8219646"/>
              <a:gd name="connsiteY0" fmla="*/ 0 h 763047"/>
              <a:gd name="connsiteX1" fmla="*/ 7947847 w 8219646"/>
              <a:gd name="connsiteY1" fmla="*/ 0 h 763047"/>
              <a:gd name="connsiteX2" fmla="*/ 8002934 w 8219646"/>
              <a:gd name="connsiteY2" fmla="*/ 0 h 763047"/>
              <a:gd name="connsiteX3" fmla="*/ 8142236 w 8219646"/>
              <a:gd name="connsiteY3" fmla="*/ 0 h 763047"/>
              <a:gd name="connsiteX4" fmla="*/ 8144778 w 8219646"/>
              <a:gd name="connsiteY4" fmla="*/ 0 h 763047"/>
              <a:gd name="connsiteX5" fmla="*/ 8142336 w 8219646"/>
              <a:gd name="connsiteY5" fmla="*/ 613 h 763047"/>
              <a:gd name="connsiteX6" fmla="*/ 8159881 w 8219646"/>
              <a:gd name="connsiteY6" fmla="*/ 108522 h 763047"/>
              <a:gd name="connsiteX7" fmla="*/ 8217997 w 8219646"/>
              <a:gd name="connsiteY7" fmla="*/ 402684 h 763047"/>
              <a:gd name="connsiteX8" fmla="*/ 8209642 w 8219646"/>
              <a:gd name="connsiteY8" fmla="*/ 457510 h 763047"/>
              <a:gd name="connsiteX9" fmla="*/ 8059775 w 8219646"/>
              <a:gd name="connsiteY9" fmla="*/ 723771 h 763047"/>
              <a:gd name="connsiteX10" fmla="*/ 8059775 w 8219646"/>
              <a:gd name="connsiteY10" fmla="*/ 728400 h 763047"/>
              <a:gd name="connsiteX11" fmla="*/ 8057169 w 8219646"/>
              <a:gd name="connsiteY11" fmla="*/ 728400 h 763047"/>
              <a:gd name="connsiteX12" fmla="*/ 8037668 w 8219646"/>
              <a:gd name="connsiteY12" fmla="*/ 763047 h 763047"/>
              <a:gd name="connsiteX13" fmla="*/ 7499991 w 8219646"/>
              <a:gd name="connsiteY13" fmla="*/ 763047 h 763047"/>
              <a:gd name="connsiteX14" fmla="*/ 7500045 w 8219646"/>
              <a:gd name="connsiteY14" fmla="*/ 762952 h 763047"/>
              <a:gd name="connsiteX15" fmla="*/ 7303312 w 8219646"/>
              <a:gd name="connsiteY15" fmla="*/ 762952 h 763047"/>
              <a:gd name="connsiteX16" fmla="*/ 7303311 w 8219646"/>
              <a:gd name="connsiteY16" fmla="*/ 762954 h 763047"/>
              <a:gd name="connsiteX17" fmla="*/ 381462 w 8219646"/>
              <a:gd name="connsiteY17" fmla="*/ 762954 h 763047"/>
              <a:gd name="connsiteX18" fmla="*/ 0 w 8219646"/>
              <a:gd name="connsiteY18" fmla="*/ 381477 h 763047"/>
              <a:gd name="connsiteX19" fmla="*/ 304554 w 8219646"/>
              <a:gd name="connsiteY19" fmla="*/ 7753 h 763047"/>
              <a:gd name="connsiteX20" fmla="*/ 381452 w 8219646"/>
              <a:gd name="connsiteY20" fmla="*/ 1 h 763047"/>
              <a:gd name="connsiteX21" fmla="*/ 5499123 w 8219646"/>
              <a:gd name="connsiteY21" fmla="*/ 1 h 76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219646" h="763047">
                <a:moveTo>
                  <a:pt x="5499123" y="0"/>
                </a:moveTo>
                <a:lnTo>
                  <a:pt x="7947847" y="0"/>
                </a:lnTo>
                <a:lnTo>
                  <a:pt x="8002934" y="0"/>
                </a:lnTo>
                <a:lnTo>
                  <a:pt x="8142236" y="0"/>
                </a:lnTo>
                <a:lnTo>
                  <a:pt x="8144778" y="0"/>
                </a:lnTo>
                <a:lnTo>
                  <a:pt x="8142336" y="613"/>
                </a:lnTo>
                <a:lnTo>
                  <a:pt x="8159881" y="108522"/>
                </a:lnTo>
                <a:cubicBezTo>
                  <a:pt x="8178662" y="206694"/>
                  <a:pt x="8197811" y="304866"/>
                  <a:pt x="8217997" y="402684"/>
                </a:cubicBezTo>
                <a:cubicBezTo>
                  <a:pt x="8221840" y="421478"/>
                  <a:pt x="8218932" y="441190"/>
                  <a:pt x="8209642" y="457510"/>
                </a:cubicBezTo>
                <a:lnTo>
                  <a:pt x="8059775" y="723771"/>
                </a:lnTo>
                <a:lnTo>
                  <a:pt x="8059775" y="728400"/>
                </a:lnTo>
                <a:lnTo>
                  <a:pt x="8057169" y="728400"/>
                </a:lnTo>
                <a:lnTo>
                  <a:pt x="8037668" y="763047"/>
                </a:lnTo>
                <a:lnTo>
                  <a:pt x="7499991" y="763047"/>
                </a:lnTo>
                <a:lnTo>
                  <a:pt x="7500045" y="762952"/>
                </a:lnTo>
                <a:lnTo>
                  <a:pt x="7303312" y="762952"/>
                </a:lnTo>
                <a:lnTo>
                  <a:pt x="7303311" y="762954"/>
                </a:lnTo>
                <a:lnTo>
                  <a:pt x="381462" y="762954"/>
                </a:lnTo>
                <a:cubicBezTo>
                  <a:pt x="170683" y="762954"/>
                  <a:pt x="0" y="592208"/>
                  <a:pt x="0" y="381477"/>
                </a:cubicBezTo>
                <a:cubicBezTo>
                  <a:pt x="0" y="197180"/>
                  <a:pt x="130679" y="43335"/>
                  <a:pt x="304554" y="7753"/>
                </a:cubicBezTo>
                <a:lnTo>
                  <a:pt x="381452" y="1"/>
                </a:lnTo>
                <a:lnTo>
                  <a:pt x="5499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Transformation</a:t>
            </a:r>
            <a:endParaRPr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F1CAF19-C5D3-44E6-B68B-8434653CE278}"/>
              </a:ext>
            </a:extLst>
          </p:cNvPr>
          <p:cNvSpPr/>
          <p:nvPr/>
        </p:nvSpPr>
        <p:spPr>
          <a:xfrm>
            <a:off x="797997" y="2765479"/>
            <a:ext cx="8565251" cy="816562"/>
          </a:xfrm>
          <a:custGeom>
            <a:avLst/>
            <a:gdLst>
              <a:gd name="connsiteX0" fmla="*/ 381310 w 8002933"/>
              <a:gd name="connsiteY0" fmla="*/ 0 h 762954"/>
              <a:gd name="connsiteX1" fmla="*/ 5061606 w 8002933"/>
              <a:gd name="connsiteY1" fmla="*/ 0 h 762954"/>
              <a:gd name="connsiteX2" fmla="*/ 7263068 w 8002933"/>
              <a:gd name="connsiteY2" fmla="*/ 0 h 762954"/>
              <a:gd name="connsiteX3" fmla="*/ 7465094 w 8002933"/>
              <a:gd name="connsiteY3" fmla="*/ 0 h 762954"/>
              <a:gd name="connsiteX4" fmla="*/ 7565417 w 8002933"/>
              <a:gd name="connsiteY4" fmla="*/ 0 h 762954"/>
              <a:gd name="connsiteX5" fmla="*/ 8002933 w 8002933"/>
              <a:gd name="connsiteY5" fmla="*/ 0 h 762954"/>
              <a:gd name="connsiteX6" fmla="*/ 7573787 w 8002933"/>
              <a:gd name="connsiteY6" fmla="*/ 762954 h 762954"/>
              <a:gd name="connsiteX7" fmla="*/ 6980323 w 8002933"/>
              <a:gd name="connsiteY7" fmla="*/ 762954 h 762954"/>
              <a:gd name="connsiteX8" fmla="*/ 6918014 w 8002933"/>
              <a:gd name="connsiteY8" fmla="*/ 762954 h 762954"/>
              <a:gd name="connsiteX9" fmla="*/ 6715984 w 8002933"/>
              <a:gd name="connsiteY9" fmla="*/ 762954 h 762954"/>
              <a:gd name="connsiteX10" fmla="*/ 6446055 w 8002933"/>
              <a:gd name="connsiteY10" fmla="*/ 762954 h 762954"/>
              <a:gd name="connsiteX11" fmla="*/ 381310 w 8002933"/>
              <a:gd name="connsiteY11" fmla="*/ 762954 h 762954"/>
              <a:gd name="connsiteX12" fmla="*/ 0 w 8002933"/>
              <a:gd name="connsiteY12" fmla="*/ 381477 h 762954"/>
              <a:gd name="connsiteX13" fmla="*/ 381310 w 8002933"/>
              <a:gd name="connsiteY13" fmla="*/ 0 h 7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02933" h="762954">
                <a:moveTo>
                  <a:pt x="381310" y="0"/>
                </a:moveTo>
                <a:lnTo>
                  <a:pt x="5061606" y="0"/>
                </a:lnTo>
                <a:lnTo>
                  <a:pt x="7263068" y="0"/>
                </a:lnTo>
                <a:lnTo>
                  <a:pt x="7465094" y="0"/>
                </a:lnTo>
                <a:lnTo>
                  <a:pt x="7565417" y="0"/>
                </a:lnTo>
                <a:lnTo>
                  <a:pt x="8002933" y="0"/>
                </a:lnTo>
                <a:cubicBezTo>
                  <a:pt x="7859884" y="254283"/>
                  <a:pt x="7716836" y="508565"/>
                  <a:pt x="7573787" y="762954"/>
                </a:cubicBezTo>
                <a:lnTo>
                  <a:pt x="6980323" y="762954"/>
                </a:lnTo>
                <a:lnTo>
                  <a:pt x="6918014" y="762954"/>
                </a:lnTo>
                <a:lnTo>
                  <a:pt x="6715984" y="762954"/>
                </a:lnTo>
                <a:lnTo>
                  <a:pt x="6446055" y="762954"/>
                </a:lnTo>
                <a:lnTo>
                  <a:pt x="381310" y="762954"/>
                </a:lnTo>
                <a:cubicBezTo>
                  <a:pt x="170817" y="762954"/>
                  <a:pt x="0" y="592208"/>
                  <a:pt x="0" y="381477"/>
                </a:cubicBezTo>
                <a:cubicBezTo>
                  <a:pt x="0" y="170852"/>
                  <a:pt x="170817" y="0"/>
                  <a:pt x="3813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 Regression(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Split,Train,Test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99DD110-EE6D-476E-85F0-523FAFE4FF5A}"/>
              </a:ext>
            </a:extLst>
          </p:cNvPr>
          <p:cNvSpPr/>
          <p:nvPr/>
        </p:nvSpPr>
        <p:spPr>
          <a:xfrm>
            <a:off x="797996" y="3659598"/>
            <a:ext cx="8055399" cy="818266"/>
          </a:xfrm>
          <a:custGeom>
            <a:avLst/>
            <a:gdLst>
              <a:gd name="connsiteX0" fmla="*/ 381517 w 7526554"/>
              <a:gd name="connsiteY0" fmla="*/ 0 h 764546"/>
              <a:gd name="connsiteX1" fmla="*/ 433166 w 7526554"/>
              <a:gd name="connsiteY1" fmla="*/ 0 h 764546"/>
              <a:gd name="connsiteX2" fmla="*/ 6503319 w 7526554"/>
              <a:gd name="connsiteY2" fmla="*/ 0 h 764546"/>
              <a:gd name="connsiteX3" fmla="*/ 6504154 w 7526554"/>
              <a:gd name="connsiteY3" fmla="*/ 0 h 764546"/>
              <a:gd name="connsiteX4" fmla="*/ 6674802 w 7526554"/>
              <a:gd name="connsiteY4" fmla="*/ 0 h 764546"/>
              <a:gd name="connsiteX5" fmla="*/ 6700526 w 7526554"/>
              <a:gd name="connsiteY5" fmla="*/ 0 h 764546"/>
              <a:gd name="connsiteX6" fmla="*/ 6767827 w 7526554"/>
              <a:gd name="connsiteY6" fmla="*/ 0 h 764546"/>
              <a:gd name="connsiteX7" fmla="*/ 6870718 w 7526554"/>
              <a:gd name="connsiteY7" fmla="*/ 0 h 764546"/>
              <a:gd name="connsiteX8" fmla="*/ 6880468 w 7526554"/>
              <a:gd name="connsiteY8" fmla="*/ 0 h 764546"/>
              <a:gd name="connsiteX9" fmla="*/ 7137503 w 7526554"/>
              <a:gd name="connsiteY9" fmla="*/ 0 h 764546"/>
              <a:gd name="connsiteX10" fmla="*/ 7526554 w 7526554"/>
              <a:gd name="connsiteY10" fmla="*/ 0 h 764546"/>
              <a:gd name="connsiteX11" fmla="*/ 7324143 w 7526554"/>
              <a:gd name="connsiteY11" fmla="*/ 359895 h 764546"/>
              <a:gd name="connsiteX12" fmla="*/ 7305780 w 7526554"/>
              <a:gd name="connsiteY12" fmla="*/ 392639 h 764546"/>
              <a:gd name="connsiteX13" fmla="*/ 7373166 w 7526554"/>
              <a:gd name="connsiteY13" fmla="*/ 441277 h 764546"/>
              <a:gd name="connsiteX14" fmla="*/ 7397594 w 7526554"/>
              <a:gd name="connsiteY14" fmla="*/ 563103 h 764546"/>
              <a:gd name="connsiteX15" fmla="*/ 7285227 w 7526554"/>
              <a:gd name="connsiteY15" fmla="*/ 762954 h 764546"/>
              <a:gd name="connsiteX16" fmla="*/ 5708920 w 7526554"/>
              <a:gd name="connsiteY16" fmla="*/ 762954 h 764546"/>
              <a:gd name="connsiteX17" fmla="*/ 5708269 w 7526554"/>
              <a:gd name="connsiteY17" fmla="*/ 764546 h 764546"/>
              <a:gd name="connsiteX18" fmla="*/ 5511049 w 7526554"/>
              <a:gd name="connsiteY18" fmla="*/ 764546 h 764546"/>
              <a:gd name="connsiteX19" fmla="*/ 5511704 w 7526554"/>
              <a:gd name="connsiteY19" fmla="*/ 762954 h 764546"/>
              <a:gd name="connsiteX20" fmla="*/ 381517 w 7526554"/>
              <a:gd name="connsiteY20" fmla="*/ 762954 h 764546"/>
              <a:gd name="connsiteX21" fmla="*/ 0 w 7526554"/>
              <a:gd name="connsiteY21" fmla="*/ 381477 h 764546"/>
              <a:gd name="connsiteX22" fmla="*/ 381517 w 7526554"/>
              <a:gd name="connsiteY22" fmla="*/ 0 h 76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526554" h="764546">
                <a:moveTo>
                  <a:pt x="381517" y="0"/>
                </a:moveTo>
                <a:lnTo>
                  <a:pt x="433166" y="0"/>
                </a:lnTo>
                <a:lnTo>
                  <a:pt x="6503319" y="0"/>
                </a:lnTo>
                <a:lnTo>
                  <a:pt x="6504154" y="0"/>
                </a:lnTo>
                <a:lnTo>
                  <a:pt x="6674802" y="0"/>
                </a:lnTo>
                <a:lnTo>
                  <a:pt x="6700526" y="0"/>
                </a:lnTo>
                <a:lnTo>
                  <a:pt x="6767827" y="0"/>
                </a:lnTo>
                <a:lnTo>
                  <a:pt x="6870718" y="0"/>
                </a:lnTo>
                <a:lnTo>
                  <a:pt x="6880468" y="0"/>
                </a:lnTo>
                <a:lnTo>
                  <a:pt x="7137503" y="0"/>
                </a:lnTo>
                <a:lnTo>
                  <a:pt x="7526554" y="0"/>
                </a:lnTo>
                <a:cubicBezTo>
                  <a:pt x="7459084" y="119953"/>
                  <a:pt x="7391697" y="239942"/>
                  <a:pt x="7324143" y="359895"/>
                </a:cubicBezTo>
                <a:cubicBezTo>
                  <a:pt x="7318836" y="369468"/>
                  <a:pt x="7313361" y="379040"/>
                  <a:pt x="7305780" y="392639"/>
                </a:cubicBezTo>
                <a:cubicBezTo>
                  <a:pt x="7329955" y="410123"/>
                  <a:pt x="7351603" y="425700"/>
                  <a:pt x="7373166" y="441277"/>
                </a:cubicBezTo>
                <a:cubicBezTo>
                  <a:pt x="7410060" y="467839"/>
                  <a:pt x="7420673" y="522200"/>
                  <a:pt x="7397594" y="563103"/>
                </a:cubicBezTo>
                <a:lnTo>
                  <a:pt x="7285227" y="762954"/>
                </a:lnTo>
                <a:lnTo>
                  <a:pt x="5708920" y="762954"/>
                </a:lnTo>
                <a:lnTo>
                  <a:pt x="5708269" y="764546"/>
                </a:lnTo>
                <a:lnTo>
                  <a:pt x="5511049" y="764546"/>
                </a:lnTo>
                <a:lnTo>
                  <a:pt x="5511704" y="762954"/>
                </a:lnTo>
                <a:lnTo>
                  <a:pt x="381517" y="762954"/>
                </a:lnTo>
                <a:cubicBezTo>
                  <a:pt x="170735" y="762954"/>
                  <a:pt x="0" y="592208"/>
                  <a:pt x="0" y="381477"/>
                </a:cubicBezTo>
                <a:cubicBezTo>
                  <a:pt x="0" y="170852"/>
                  <a:pt x="170735" y="0"/>
                  <a:pt x="381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of OLS Summary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B3B6895-8A8D-4E34-B27B-B504CB1D1C59}"/>
              </a:ext>
            </a:extLst>
          </p:cNvPr>
          <p:cNvSpPr/>
          <p:nvPr/>
        </p:nvSpPr>
        <p:spPr>
          <a:xfrm>
            <a:off x="797996" y="4553715"/>
            <a:ext cx="7964469" cy="816562"/>
          </a:xfrm>
          <a:custGeom>
            <a:avLst/>
            <a:gdLst>
              <a:gd name="connsiteX0" fmla="*/ 381537 w 7441593"/>
              <a:gd name="connsiteY0" fmla="*/ 0 h 762954"/>
              <a:gd name="connsiteX1" fmla="*/ 5303498 w 7441593"/>
              <a:gd name="connsiteY1" fmla="*/ 0 h 762954"/>
              <a:gd name="connsiteX2" fmla="*/ 5483160 w 7441593"/>
              <a:gd name="connsiteY2" fmla="*/ 0 h 762954"/>
              <a:gd name="connsiteX3" fmla="*/ 5681757 w 7441593"/>
              <a:gd name="connsiteY3" fmla="*/ 0 h 762954"/>
              <a:gd name="connsiteX4" fmla="*/ 5837766 w 7441593"/>
              <a:gd name="connsiteY4" fmla="*/ 0 h 762954"/>
              <a:gd name="connsiteX5" fmla="*/ 7248804 w 7441593"/>
              <a:gd name="connsiteY5" fmla="*/ 0 h 762954"/>
              <a:gd name="connsiteX6" fmla="*/ 7225692 w 7441593"/>
              <a:gd name="connsiteY6" fmla="*/ 41004 h 762954"/>
              <a:gd name="connsiteX7" fmla="*/ 7305026 w 7441593"/>
              <a:gd name="connsiteY7" fmla="*/ 125201 h 762954"/>
              <a:gd name="connsiteX8" fmla="*/ 7390138 w 7441593"/>
              <a:gd name="connsiteY8" fmla="*/ 762682 h 762954"/>
              <a:gd name="connsiteX9" fmla="*/ 6458585 w 7441593"/>
              <a:gd name="connsiteY9" fmla="*/ 762682 h 762954"/>
              <a:gd name="connsiteX10" fmla="*/ 6458497 w 7441593"/>
              <a:gd name="connsiteY10" fmla="*/ 762485 h 762954"/>
              <a:gd name="connsiteX11" fmla="*/ 6265745 w 7441593"/>
              <a:gd name="connsiteY11" fmla="*/ 762485 h 762954"/>
              <a:gd name="connsiteX12" fmla="*/ 6265176 w 7441593"/>
              <a:gd name="connsiteY12" fmla="*/ 761265 h 762954"/>
              <a:gd name="connsiteX13" fmla="*/ 6262074 w 7441593"/>
              <a:gd name="connsiteY13" fmla="*/ 754318 h 762954"/>
              <a:gd name="connsiteX14" fmla="*/ 6260020 w 7441593"/>
              <a:gd name="connsiteY14" fmla="*/ 750192 h 762954"/>
              <a:gd name="connsiteX15" fmla="*/ 6256640 w 7441593"/>
              <a:gd name="connsiteY15" fmla="*/ 743526 h 762954"/>
              <a:gd name="connsiteX16" fmla="*/ 6254469 w 7441593"/>
              <a:gd name="connsiteY16" fmla="*/ 739393 h 762954"/>
              <a:gd name="connsiteX17" fmla="*/ 6250726 w 7441593"/>
              <a:gd name="connsiteY17" fmla="*/ 732728 h 762954"/>
              <a:gd name="connsiteX18" fmla="*/ 6248555 w 7441593"/>
              <a:gd name="connsiteY18" fmla="*/ 729067 h 762954"/>
              <a:gd name="connsiteX19" fmla="*/ 6243865 w 7441593"/>
              <a:gd name="connsiteY19" fmla="*/ 721556 h 762954"/>
              <a:gd name="connsiteX20" fmla="*/ 6242277 w 7441593"/>
              <a:gd name="connsiteY20" fmla="*/ 719115 h 762954"/>
              <a:gd name="connsiteX21" fmla="*/ 6235707 w 7441593"/>
              <a:gd name="connsiteY21" fmla="*/ 709544 h 762954"/>
              <a:gd name="connsiteX22" fmla="*/ 6233915 w 7441593"/>
              <a:gd name="connsiteY22" fmla="*/ 707196 h 762954"/>
              <a:gd name="connsiteX23" fmla="*/ 6228656 w 7441593"/>
              <a:gd name="connsiteY23" fmla="*/ 700347 h 762954"/>
              <a:gd name="connsiteX24" fmla="*/ 6225947 w 7441593"/>
              <a:gd name="connsiteY24" fmla="*/ 696969 h 762954"/>
              <a:gd name="connsiteX25" fmla="*/ 6221242 w 7441593"/>
              <a:gd name="connsiteY25" fmla="*/ 691425 h 762954"/>
              <a:gd name="connsiteX26" fmla="*/ 6217775 w 7441593"/>
              <a:gd name="connsiteY26" fmla="*/ 687581 h 762954"/>
              <a:gd name="connsiteX27" fmla="*/ 6213361 w 7441593"/>
              <a:gd name="connsiteY27" fmla="*/ 682792 h 762954"/>
              <a:gd name="connsiteX28" fmla="*/ 6209326 w 7441593"/>
              <a:gd name="connsiteY28" fmla="*/ 678659 h 762954"/>
              <a:gd name="connsiteX29" fmla="*/ 6205101 w 7441593"/>
              <a:gd name="connsiteY29" fmla="*/ 674532 h 762954"/>
              <a:gd name="connsiteX30" fmla="*/ 6199376 w 7441593"/>
              <a:gd name="connsiteY30" fmla="*/ 669179 h 762954"/>
              <a:gd name="connsiteX31" fmla="*/ 6195618 w 7441593"/>
              <a:gd name="connsiteY31" fmla="*/ 665801 h 762954"/>
              <a:gd name="connsiteX32" fmla="*/ 6185668 w 7441593"/>
              <a:gd name="connsiteY32" fmla="*/ 657633 h 762954"/>
              <a:gd name="connsiteX33" fmla="*/ 6184547 w 7441593"/>
              <a:gd name="connsiteY33" fmla="*/ 656695 h 762954"/>
              <a:gd name="connsiteX34" fmla="*/ 6169338 w 7441593"/>
              <a:gd name="connsiteY34" fmla="*/ 645995 h 762954"/>
              <a:gd name="connsiteX35" fmla="*/ 6165857 w 7441593"/>
              <a:gd name="connsiteY35" fmla="*/ 643745 h 762954"/>
              <a:gd name="connsiteX36" fmla="*/ 6162390 w 7441593"/>
              <a:gd name="connsiteY36" fmla="*/ 641580 h 762954"/>
              <a:gd name="connsiteX37" fmla="*/ 6156097 w 7441593"/>
              <a:gd name="connsiteY37" fmla="*/ 637920 h 762954"/>
              <a:gd name="connsiteX38" fmla="*/ 6152528 w 7441593"/>
              <a:gd name="connsiteY38" fmla="*/ 635952 h 762954"/>
              <a:gd name="connsiteX39" fmla="*/ 6148303 w 7441593"/>
              <a:gd name="connsiteY39" fmla="*/ 634076 h 762954"/>
              <a:gd name="connsiteX40" fmla="*/ 6195683 w 7441593"/>
              <a:gd name="connsiteY40" fmla="*/ 616367 h 762954"/>
              <a:gd name="connsiteX41" fmla="*/ 6244734 w 7441593"/>
              <a:gd name="connsiteY41" fmla="*/ 610397 h 762954"/>
              <a:gd name="connsiteX42" fmla="*/ 6242413 w 7441593"/>
              <a:gd name="connsiteY42" fmla="*/ 610322 h 762954"/>
              <a:gd name="connsiteX43" fmla="*/ 6143910 w 7441593"/>
              <a:gd name="connsiteY43" fmla="*/ 634267 h 762954"/>
              <a:gd name="connsiteX44" fmla="*/ 6026240 w 7441593"/>
              <a:gd name="connsiteY44" fmla="*/ 762858 h 762954"/>
              <a:gd name="connsiteX45" fmla="*/ 5570632 w 7441593"/>
              <a:gd name="connsiteY45" fmla="*/ 762858 h 762954"/>
              <a:gd name="connsiteX46" fmla="*/ 5570632 w 7441593"/>
              <a:gd name="connsiteY46" fmla="*/ 762954 h 762954"/>
              <a:gd name="connsiteX47" fmla="*/ 5315365 w 7441593"/>
              <a:gd name="connsiteY47" fmla="*/ 762954 h 762954"/>
              <a:gd name="connsiteX48" fmla="*/ 5036364 w 7441593"/>
              <a:gd name="connsiteY48" fmla="*/ 762954 h 762954"/>
              <a:gd name="connsiteX49" fmla="*/ 381537 w 7441593"/>
              <a:gd name="connsiteY49" fmla="*/ 762954 h 762954"/>
              <a:gd name="connsiteX50" fmla="*/ 0 w 7441593"/>
              <a:gd name="connsiteY50" fmla="*/ 381477 h 762954"/>
              <a:gd name="connsiteX51" fmla="*/ 381537 w 7441593"/>
              <a:gd name="connsiteY51" fmla="*/ 0 h 7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441593" h="762954">
                <a:moveTo>
                  <a:pt x="381537" y="0"/>
                </a:moveTo>
                <a:lnTo>
                  <a:pt x="5303498" y="0"/>
                </a:lnTo>
                <a:lnTo>
                  <a:pt x="5483160" y="0"/>
                </a:lnTo>
                <a:lnTo>
                  <a:pt x="5681757" y="0"/>
                </a:lnTo>
                <a:lnTo>
                  <a:pt x="5837766" y="0"/>
                </a:lnTo>
                <a:lnTo>
                  <a:pt x="7248804" y="0"/>
                </a:lnTo>
                <a:lnTo>
                  <a:pt x="7225692" y="41004"/>
                </a:lnTo>
                <a:cubicBezTo>
                  <a:pt x="7253207" y="70105"/>
                  <a:pt x="7280813" y="96028"/>
                  <a:pt x="7305026" y="125201"/>
                </a:cubicBezTo>
                <a:cubicBezTo>
                  <a:pt x="7449753" y="299810"/>
                  <a:pt x="7481670" y="554556"/>
                  <a:pt x="7390138" y="762682"/>
                </a:cubicBezTo>
                <a:lnTo>
                  <a:pt x="6458585" y="762682"/>
                </a:lnTo>
                <a:lnTo>
                  <a:pt x="6458497" y="762485"/>
                </a:lnTo>
                <a:lnTo>
                  <a:pt x="6265745" y="762485"/>
                </a:lnTo>
                <a:cubicBezTo>
                  <a:pt x="6265555" y="762111"/>
                  <a:pt x="6265366" y="761639"/>
                  <a:pt x="6265176" y="761265"/>
                </a:cubicBezTo>
                <a:cubicBezTo>
                  <a:pt x="6264142" y="758916"/>
                  <a:pt x="6263108" y="756575"/>
                  <a:pt x="6262074" y="754318"/>
                </a:cubicBezTo>
                <a:cubicBezTo>
                  <a:pt x="6261418" y="752907"/>
                  <a:pt x="6260675" y="751595"/>
                  <a:pt x="6260020" y="750192"/>
                </a:cubicBezTo>
                <a:cubicBezTo>
                  <a:pt x="6258883" y="747935"/>
                  <a:pt x="6257762" y="745776"/>
                  <a:pt x="6256640" y="743526"/>
                </a:cubicBezTo>
                <a:cubicBezTo>
                  <a:pt x="6255970" y="742116"/>
                  <a:pt x="6255227" y="740804"/>
                  <a:pt x="6254469" y="739393"/>
                </a:cubicBezTo>
                <a:cubicBezTo>
                  <a:pt x="6253260" y="737143"/>
                  <a:pt x="6252037" y="734886"/>
                  <a:pt x="6250726" y="732728"/>
                </a:cubicBezTo>
                <a:cubicBezTo>
                  <a:pt x="6249968" y="731508"/>
                  <a:pt x="6249313" y="730288"/>
                  <a:pt x="6248555" y="729067"/>
                </a:cubicBezTo>
                <a:cubicBezTo>
                  <a:pt x="6247055" y="726535"/>
                  <a:pt x="6245467" y="723996"/>
                  <a:pt x="6243865" y="721556"/>
                </a:cubicBezTo>
                <a:cubicBezTo>
                  <a:pt x="6243311" y="720717"/>
                  <a:pt x="6242845" y="719962"/>
                  <a:pt x="6242277" y="719115"/>
                </a:cubicBezTo>
                <a:cubicBezTo>
                  <a:pt x="6240208" y="715829"/>
                  <a:pt x="6237950" y="712641"/>
                  <a:pt x="6235707" y="709544"/>
                </a:cubicBezTo>
                <a:cubicBezTo>
                  <a:pt x="6235139" y="708790"/>
                  <a:pt x="6234483" y="707950"/>
                  <a:pt x="6233915" y="707196"/>
                </a:cubicBezTo>
                <a:cubicBezTo>
                  <a:pt x="6232225" y="704847"/>
                  <a:pt x="6230448" y="702597"/>
                  <a:pt x="6228656" y="700347"/>
                </a:cubicBezTo>
                <a:cubicBezTo>
                  <a:pt x="6227811" y="699219"/>
                  <a:pt x="6226879" y="698090"/>
                  <a:pt x="6225947" y="696969"/>
                </a:cubicBezTo>
                <a:cubicBezTo>
                  <a:pt x="6224344" y="695085"/>
                  <a:pt x="6222844" y="693209"/>
                  <a:pt x="6221242" y="691425"/>
                </a:cubicBezTo>
                <a:cubicBezTo>
                  <a:pt x="6220120" y="690113"/>
                  <a:pt x="6218896" y="688893"/>
                  <a:pt x="6217775" y="687581"/>
                </a:cubicBezTo>
                <a:cubicBezTo>
                  <a:pt x="6216362" y="685980"/>
                  <a:pt x="6214861" y="684386"/>
                  <a:pt x="6213361" y="682792"/>
                </a:cubicBezTo>
                <a:cubicBezTo>
                  <a:pt x="6212050" y="681381"/>
                  <a:pt x="6210637" y="679978"/>
                  <a:pt x="6209326" y="678659"/>
                </a:cubicBezTo>
                <a:cubicBezTo>
                  <a:pt x="6207913" y="677255"/>
                  <a:pt x="6206514" y="675844"/>
                  <a:pt x="6205101" y="674532"/>
                </a:cubicBezTo>
                <a:cubicBezTo>
                  <a:pt x="6203222" y="672748"/>
                  <a:pt x="6201343" y="670964"/>
                  <a:pt x="6199376" y="669179"/>
                </a:cubicBezTo>
                <a:cubicBezTo>
                  <a:pt x="6198152" y="668051"/>
                  <a:pt x="6196929" y="666929"/>
                  <a:pt x="6195618" y="665801"/>
                </a:cubicBezTo>
                <a:cubicBezTo>
                  <a:pt x="6192340" y="662986"/>
                  <a:pt x="6189048" y="660264"/>
                  <a:pt x="6185668" y="657633"/>
                </a:cubicBezTo>
                <a:cubicBezTo>
                  <a:pt x="6185290" y="657351"/>
                  <a:pt x="6184925" y="656977"/>
                  <a:pt x="6184547" y="656695"/>
                </a:cubicBezTo>
                <a:cubicBezTo>
                  <a:pt x="6179667" y="652943"/>
                  <a:pt x="6174495" y="649374"/>
                  <a:pt x="6169338" y="645995"/>
                </a:cubicBezTo>
                <a:cubicBezTo>
                  <a:pt x="6168202" y="645241"/>
                  <a:pt x="6166993" y="644493"/>
                  <a:pt x="6165857" y="643745"/>
                </a:cubicBezTo>
                <a:cubicBezTo>
                  <a:pt x="6164735" y="642991"/>
                  <a:pt x="6163511" y="642243"/>
                  <a:pt x="6162390" y="641580"/>
                </a:cubicBezTo>
                <a:cubicBezTo>
                  <a:pt x="6160321" y="640268"/>
                  <a:pt x="6158165" y="639048"/>
                  <a:pt x="6156097" y="637920"/>
                </a:cubicBezTo>
                <a:cubicBezTo>
                  <a:pt x="6154888" y="637264"/>
                  <a:pt x="6153751" y="636608"/>
                  <a:pt x="6152528" y="635952"/>
                </a:cubicBezTo>
                <a:cubicBezTo>
                  <a:pt x="6151129" y="635197"/>
                  <a:pt x="6149629" y="634541"/>
                  <a:pt x="6148303" y="634076"/>
                </a:cubicBezTo>
                <a:cubicBezTo>
                  <a:pt x="6163322" y="626423"/>
                  <a:pt x="6179186" y="620438"/>
                  <a:pt x="6195683" y="616367"/>
                </a:cubicBezTo>
                <a:lnTo>
                  <a:pt x="6244734" y="610397"/>
                </a:lnTo>
                <a:lnTo>
                  <a:pt x="6242413" y="610322"/>
                </a:lnTo>
                <a:cubicBezTo>
                  <a:pt x="6207377" y="610322"/>
                  <a:pt x="6173993" y="618975"/>
                  <a:pt x="6143910" y="634267"/>
                </a:cubicBezTo>
                <a:cubicBezTo>
                  <a:pt x="6092733" y="660367"/>
                  <a:pt x="6051003" y="705962"/>
                  <a:pt x="6026240" y="762858"/>
                </a:cubicBezTo>
                <a:lnTo>
                  <a:pt x="5570632" y="762858"/>
                </a:lnTo>
                <a:lnTo>
                  <a:pt x="5570632" y="762954"/>
                </a:lnTo>
                <a:lnTo>
                  <a:pt x="5315365" y="762954"/>
                </a:lnTo>
                <a:lnTo>
                  <a:pt x="5036364" y="762954"/>
                </a:lnTo>
                <a:lnTo>
                  <a:pt x="381537" y="762954"/>
                </a:lnTo>
                <a:cubicBezTo>
                  <a:pt x="170841" y="762954"/>
                  <a:pt x="0" y="592208"/>
                  <a:pt x="0" y="381477"/>
                </a:cubicBezTo>
                <a:cubicBezTo>
                  <a:pt x="0" y="170852"/>
                  <a:pt x="170841" y="0"/>
                  <a:pt x="38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Backward Elimination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C10739-E1E0-4FC3-BFE4-129BD30D6DAA}"/>
              </a:ext>
            </a:extLst>
          </p:cNvPr>
          <p:cNvGrpSpPr/>
          <p:nvPr/>
        </p:nvGrpSpPr>
        <p:grpSpPr>
          <a:xfrm>
            <a:off x="6474139" y="1871362"/>
            <a:ext cx="3121035" cy="4404988"/>
            <a:chOff x="7373549" y="1376687"/>
            <a:chExt cx="3121035" cy="440498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E823EDC-5C30-421E-84F1-F9CEE370B1CC}"/>
                </a:ext>
              </a:extLst>
            </p:cNvPr>
            <p:cNvSpPr/>
            <p:nvPr/>
          </p:nvSpPr>
          <p:spPr>
            <a:xfrm>
              <a:off x="7607778" y="4953158"/>
              <a:ext cx="1944473" cy="828517"/>
            </a:xfrm>
            <a:custGeom>
              <a:avLst/>
              <a:gdLst>
                <a:gd name="connsiteX0" fmla="*/ 0 w 1816816"/>
                <a:gd name="connsiteY0" fmla="*/ 0 h 755822"/>
                <a:gd name="connsiteX1" fmla="*/ 473928 w 1816816"/>
                <a:gd name="connsiteY1" fmla="*/ 0 h 755822"/>
                <a:gd name="connsiteX2" fmla="*/ 470509 w 1816816"/>
                <a:gd name="connsiteY2" fmla="*/ 42159 h 755822"/>
                <a:gd name="connsiteX3" fmla="*/ 612819 w 1816816"/>
                <a:gd name="connsiteY3" fmla="*/ 290993 h 755822"/>
                <a:gd name="connsiteX4" fmla="*/ 711406 w 1816816"/>
                <a:gd name="connsiteY4" fmla="*/ 314941 h 755822"/>
                <a:gd name="connsiteX5" fmla="*/ 722716 w 1816816"/>
                <a:gd name="connsiteY5" fmla="*/ 314658 h 755822"/>
                <a:gd name="connsiteX6" fmla="*/ 726346 w 1816816"/>
                <a:gd name="connsiteY6" fmla="*/ 314375 h 755822"/>
                <a:gd name="connsiteX7" fmla="*/ 734027 w 1816816"/>
                <a:gd name="connsiteY7" fmla="*/ 313701 h 755822"/>
                <a:gd name="connsiteX8" fmla="*/ 749642 w 1816816"/>
                <a:gd name="connsiteY8" fmla="*/ 311470 h 755822"/>
                <a:gd name="connsiteX9" fmla="*/ 749811 w 1816816"/>
                <a:gd name="connsiteY9" fmla="*/ 311470 h 755822"/>
                <a:gd name="connsiteX10" fmla="*/ 754453 w 1816816"/>
                <a:gd name="connsiteY10" fmla="*/ 310513 h 755822"/>
                <a:gd name="connsiteX11" fmla="*/ 765089 w 1816816"/>
                <a:gd name="connsiteY11" fmla="*/ 308069 h 755822"/>
                <a:gd name="connsiteX12" fmla="*/ 769393 w 1816816"/>
                <a:gd name="connsiteY12" fmla="*/ 306935 h 755822"/>
                <a:gd name="connsiteX13" fmla="*/ 777328 w 1816816"/>
                <a:gd name="connsiteY13" fmla="*/ 304491 h 755822"/>
                <a:gd name="connsiteX14" fmla="*/ 781886 w 1816816"/>
                <a:gd name="connsiteY14" fmla="*/ 303109 h 755822"/>
                <a:gd name="connsiteX15" fmla="*/ 788807 w 1816816"/>
                <a:gd name="connsiteY15" fmla="*/ 300558 h 755822"/>
                <a:gd name="connsiteX16" fmla="*/ 793534 w 1816816"/>
                <a:gd name="connsiteY16" fmla="*/ 298787 h 755822"/>
                <a:gd name="connsiteX17" fmla="*/ 798936 w 1816816"/>
                <a:gd name="connsiteY17" fmla="*/ 296449 h 755822"/>
                <a:gd name="connsiteX18" fmla="*/ 804507 w 1816816"/>
                <a:gd name="connsiteY18" fmla="*/ 294004 h 755822"/>
                <a:gd name="connsiteX19" fmla="*/ 808727 w 1816816"/>
                <a:gd name="connsiteY19" fmla="*/ 291914 h 755822"/>
                <a:gd name="connsiteX20" fmla="*/ 814804 w 1816816"/>
                <a:gd name="connsiteY20" fmla="*/ 288832 h 755822"/>
                <a:gd name="connsiteX21" fmla="*/ 818940 w 1816816"/>
                <a:gd name="connsiteY21" fmla="*/ 286494 h 755822"/>
                <a:gd name="connsiteX22" fmla="*/ 824933 w 1816816"/>
                <a:gd name="connsiteY22" fmla="*/ 283022 h 755822"/>
                <a:gd name="connsiteX23" fmla="*/ 828731 w 1816816"/>
                <a:gd name="connsiteY23" fmla="*/ 280649 h 755822"/>
                <a:gd name="connsiteX24" fmla="*/ 834555 w 1816816"/>
                <a:gd name="connsiteY24" fmla="*/ 276894 h 755822"/>
                <a:gd name="connsiteX25" fmla="*/ 838269 w 1816816"/>
                <a:gd name="connsiteY25" fmla="*/ 274378 h 755822"/>
                <a:gd name="connsiteX26" fmla="*/ 844093 w 1816816"/>
                <a:gd name="connsiteY26" fmla="*/ 270163 h 755822"/>
                <a:gd name="connsiteX27" fmla="*/ 847385 w 1816816"/>
                <a:gd name="connsiteY27" fmla="*/ 267718 h 755822"/>
                <a:gd name="connsiteX28" fmla="*/ 853884 w 1816816"/>
                <a:gd name="connsiteY28" fmla="*/ 262546 h 755822"/>
                <a:gd name="connsiteX29" fmla="*/ 856248 w 1816816"/>
                <a:gd name="connsiteY29" fmla="*/ 260562 h 755822"/>
                <a:gd name="connsiteX30" fmla="*/ 864688 w 1816816"/>
                <a:gd name="connsiteY30" fmla="*/ 253052 h 755822"/>
                <a:gd name="connsiteX31" fmla="*/ 866545 w 1816816"/>
                <a:gd name="connsiteY31" fmla="*/ 251280 h 755822"/>
                <a:gd name="connsiteX32" fmla="*/ 872792 w 1816816"/>
                <a:gd name="connsiteY32" fmla="*/ 245081 h 755822"/>
                <a:gd name="connsiteX33" fmla="*/ 875746 w 1816816"/>
                <a:gd name="connsiteY33" fmla="*/ 242069 h 755822"/>
                <a:gd name="connsiteX34" fmla="*/ 880725 w 1816816"/>
                <a:gd name="connsiteY34" fmla="*/ 236720 h 755822"/>
                <a:gd name="connsiteX35" fmla="*/ 883849 w 1816816"/>
                <a:gd name="connsiteY35" fmla="*/ 233248 h 755822"/>
                <a:gd name="connsiteX36" fmla="*/ 888322 w 1816816"/>
                <a:gd name="connsiteY36" fmla="*/ 227899 h 755822"/>
                <a:gd name="connsiteX37" fmla="*/ 891361 w 1816816"/>
                <a:gd name="connsiteY37" fmla="*/ 224144 h 755822"/>
                <a:gd name="connsiteX38" fmla="*/ 895581 w 1816816"/>
                <a:gd name="connsiteY38" fmla="*/ 218617 h 755822"/>
                <a:gd name="connsiteX39" fmla="*/ 898620 w 1816816"/>
                <a:gd name="connsiteY39" fmla="*/ 214472 h 755822"/>
                <a:gd name="connsiteX40" fmla="*/ 902587 w 1816816"/>
                <a:gd name="connsiteY40" fmla="*/ 208840 h 755822"/>
                <a:gd name="connsiteX41" fmla="*/ 905625 w 1816816"/>
                <a:gd name="connsiteY41" fmla="*/ 204447 h 755822"/>
                <a:gd name="connsiteX42" fmla="*/ 908917 w 1816816"/>
                <a:gd name="connsiteY42" fmla="*/ 199204 h 755822"/>
                <a:gd name="connsiteX43" fmla="*/ 912294 w 1816816"/>
                <a:gd name="connsiteY43" fmla="*/ 193642 h 755822"/>
                <a:gd name="connsiteX44" fmla="*/ 915079 w 1816816"/>
                <a:gd name="connsiteY44" fmla="*/ 188682 h 755822"/>
                <a:gd name="connsiteX45" fmla="*/ 918624 w 1816816"/>
                <a:gd name="connsiteY45" fmla="*/ 182199 h 755822"/>
                <a:gd name="connsiteX46" fmla="*/ 921156 w 1816816"/>
                <a:gd name="connsiteY46" fmla="*/ 177239 h 755822"/>
                <a:gd name="connsiteX47" fmla="*/ 924870 w 1816816"/>
                <a:gd name="connsiteY47" fmla="*/ 169800 h 755822"/>
                <a:gd name="connsiteX48" fmla="*/ 926980 w 1816816"/>
                <a:gd name="connsiteY48" fmla="*/ 165123 h 755822"/>
                <a:gd name="connsiteX49" fmla="*/ 931285 w 1816816"/>
                <a:gd name="connsiteY49" fmla="*/ 154885 h 755822"/>
                <a:gd name="connsiteX50" fmla="*/ 932889 w 1816816"/>
                <a:gd name="connsiteY50" fmla="*/ 150847 h 755822"/>
                <a:gd name="connsiteX51" fmla="*/ 938713 w 1816816"/>
                <a:gd name="connsiteY51" fmla="*/ 134232 h 755822"/>
                <a:gd name="connsiteX52" fmla="*/ 940317 w 1816816"/>
                <a:gd name="connsiteY52" fmla="*/ 129059 h 755822"/>
                <a:gd name="connsiteX53" fmla="*/ 943440 w 1816816"/>
                <a:gd name="connsiteY53" fmla="*/ 117510 h 755822"/>
                <a:gd name="connsiteX54" fmla="*/ 943946 w 1816816"/>
                <a:gd name="connsiteY54" fmla="*/ 115349 h 755822"/>
                <a:gd name="connsiteX55" fmla="*/ 945803 w 1816816"/>
                <a:gd name="connsiteY55" fmla="*/ 107556 h 755822"/>
                <a:gd name="connsiteX56" fmla="*/ 946985 w 1816816"/>
                <a:gd name="connsiteY56" fmla="*/ 101675 h 755822"/>
                <a:gd name="connsiteX57" fmla="*/ 952049 w 1816816"/>
                <a:gd name="connsiteY57" fmla="*/ 62529 h 755822"/>
                <a:gd name="connsiteX58" fmla="*/ 952471 w 1816816"/>
                <a:gd name="connsiteY58" fmla="*/ 57640 h 755822"/>
                <a:gd name="connsiteX59" fmla="*/ 952809 w 1816816"/>
                <a:gd name="connsiteY59" fmla="*/ 42513 h 755822"/>
                <a:gd name="connsiteX60" fmla="*/ 952640 w 1816816"/>
                <a:gd name="connsiteY60" fmla="*/ 34932 h 755822"/>
                <a:gd name="connsiteX61" fmla="*/ 952640 w 1816816"/>
                <a:gd name="connsiteY61" fmla="*/ 34825 h 755822"/>
                <a:gd name="connsiteX62" fmla="*/ 952471 w 1816816"/>
                <a:gd name="connsiteY62" fmla="*/ 27492 h 755822"/>
                <a:gd name="connsiteX63" fmla="*/ 951965 w 1816816"/>
                <a:gd name="connsiteY63" fmla="*/ 20832 h 755822"/>
                <a:gd name="connsiteX64" fmla="*/ 951374 w 1816816"/>
                <a:gd name="connsiteY64" fmla="*/ 13605 h 755822"/>
                <a:gd name="connsiteX65" fmla="*/ 951036 w 1816816"/>
                <a:gd name="connsiteY65" fmla="*/ 10133 h 755822"/>
                <a:gd name="connsiteX66" fmla="*/ 949759 w 1816816"/>
                <a:gd name="connsiteY66" fmla="*/ 0 h 755822"/>
                <a:gd name="connsiteX67" fmla="*/ 1816816 w 1816816"/>
                <a:gd name="connsiteY67" fmla="*/ 0 h 755822"/>
                <a:gd name="connsiteX68" fmla="*/ 1813757 w 1816816"/>
                <a:gd name="connsiteY68" fmla="*/ 4890 h 755822"/>
                <a:gd name="connsiteX69" fmla="*/ 1598857 w 1816816"/>
                <a:gd name="connsiteY69" fmla="*/ 301586 h 755822"/>
                <a:gd name="connsiteX70" fmla="*/ 1441608 w 1816816"/>
                <a:gd name="connsiteY70" fmla="*/ 511380 h 755822"/>
                <a:gd name="connsiteX71" fmla="*/ 932467 w 1816816"/>
                <a:gd name="connsiteY71" fmla="*/ 755822 h 755822"/>
                <a:gd name="connsiteX72" fmla="*/ 912125 w 1816816"/>
                <a:gd name="connsiteY72" fmla="*/ 755433 h 755822"/>
                <a:gd name="connsiteX73" fmla="*/ 903262 w 1816816"/>
                <a:gd name="connsiteY73" fmla="*/ 755255 h 755822"/>
                <a:gd name="connsiteX74" fmla="*/ 897269 w 1816816"/>
                <a:gd name="connsiteY74" fmla="*/ 754972 h 755822"/>
                <a:gd name="connsiteX75" fmla="*/ 893049 w 1816816"/>
                <a:gd name="connsiteY75" fmla="*/ 754689 h 755822"/>
                <a:gd name="connsiteX76" fmla="*/ 868487 w 1816816"/>
                <a:gd name="connsiteY76" fmla="*/ 753201 h 755822"/>
                <a:gd name="connsiteX77" fmla="*/ 848820 w 1816816"/>
                <a:gd name="connsiteY77" fmla="*/ 751217 h 755822"/>
                <a:gd name="connsiteX78" fmla="*/ 825439 w 1816816"/>
                <a:gd name="connsiteY78" fmla="*/ 748028 h 755822"/>
                <a:gd name="connsiteX79" fmla="*/ 820291 w 1816816"/>
                <a:gd name="connsiteY79" fmla="*/ 747107 h 755822"/>
                <a:gd name="connsiteX80" fmla="*/ 802143 w 1816816"/>
                <a:gd name="connsiteY80" fmla="*/ 743706 h 755822"/>
                <a:gd name="connsiteX81" fmla="*/ 794631 w 1816816"/>
                <a:gd name="connsiteY81" fmla="*/ 742112 h 755822"/>
                <a:gd name="connsiteX82" fmla="*/ 777750 w 1816816"/>
                <a:gd name="connsiteY82" fmla="*/ 738180 h 755822"/>
                <a:gd name="connsiteX83" fmla="*/ 772432 w 1816816"/>
                <a:gd name="connsiteY83" fmla="*/ 736763 h 755822"/>
                <a:gd name="connsiteX84" fmla="*/ 769984 w 1816816"/>
                <a:gd name="connsiteY84" fmla="*/ 736125 h 755822"/>
                <a:gd name="connsiteX85" fmla="*/ 751668 w 1816816"/>
                <a:gd name="connsiteY85" fmla="*/ 730847 h 755822"/>
                <a:gd name="connsiteX86" fmla="*/ 749220 w 1816816"/>
                <a:gd name="connsiteY86" fmla="*/ 730103 h 755822"/>
                <a:gd name="connsiteX87" fmla="*/ 746435 w 1816816"/>
                <a:gd name="connsiteY87" fmla="*/ 729252 h 755822"/>
                <a:gd name="connsiteX88" fmla="*/ 723307 w 1816816"/>
                <a:gd name="connsiteY88" fmla="*/ 721459 h 755822"/>
                <a:gd name="connsiteX89" fmla="*/ 717652 w 1816816"/>
                <a:gd name="connsiteY89" fmla="*/ 719298 h 755822"/>
                <a:gd name="connsiteX90" fmla="*/ 700264 w 1816816"/>
                <a:gd name="connsiteY90" fmla="*/ 712460 h 755822"/>
                <a:gd name="connsiteX91" fmla="*/ 692836 w 1816816"/>
                <a:gd name="connsiteY91" fmla="*/ 709272 h 755822"/>
                <a:gd name="connsiteX92" fmla="*/ 676715 w 1816816"/>
                <a:gd name="connsiteY92" fmla="*/ 702045 h 755822"/>
                <a:gd name="connsiteX93" fmla="*/ 670384 w 1816816"/>
                <a:gd name="connsiteY93" fmla="*/ 699034 h 755822"/>
                <a:gd name="connsiteX94" fmla="*/ 669878 w 1816816"/>
                <a:gd name="connsiteY94" fmla="*/ 698857 h 755822"/>
                <a:gd name="connsiteX95" fmla="*/ 647763 w 1816816"/>
                <a:gd name="connsiteY95" fmla="*/ 687662 h 755822"/>
                <a:gd name="connsiteX96" fmla="*/ 646835 w 1816816"/>
                <a:gd name="connsiteY96" fmla="*/ 687095 h 755822"/>
                <a:gd name="connsiteX97" fmla="*/ 625902 w 1816816"/>
                <a:gd name="connsiteY97" fmla="*/ 675369 h 755822"/>
                <a:gd name="connsiteX98" fmla="*/ 622019 w 1816816"/>
                <a:gd name="connsiteY98" fmla="*/ 673137 h 755822"/>
                <a:gd name="connsiteX99" fmla="*/ 619149 w 1816816"/>
                <a:gd name="connsiteY99" fmla="*/ 671330 h 755822"/>
                <a:gd name="connsiteX100" fmla="*/ 603787 w 1816816"/>
                <a:gd name="connsiteY100" fmla="*/ 661942 h 755822"/>
                <a:gd name="connsiteX101" fmla="*/ 600833 w 1816816"/>
                <a:gd name="connsiteY101" fmla="*/ 660065 h 755822"/>
                <a:gd name="connsiteX102" fmla="*/ 600749 w 1816816"/>
                <a:gd name="connsiteY102" fmla="*/ 659994 h 755822"/>
                <a:gd name="connsiteX103" fmla="*/ 596613 w 1816816"/>
                <a:gd name="connsiteY103" fmla="*/ 657337 h 755822"/>
                <a:gd name="connsiteX104" fmla="*/ 582686 w 1816816"/>
                <a:gd name="connsiteY104" fmla="*/ 647984 h 755822"/>
                <a:gd name="connsiteX105" fmla="*/ 580998 w 1816816"/>
                <a:gd name="connsiteY105" fmla="*/ 646745 h 755822"/>
                <a:gd name="connsiteX106" fmla="*/ 576186 w 1816816"/>
                <a:gd name="connsiteY106" fmla="*/ 643450 h 755822"/>
                <a:gd name="connsiteX107" fmla="*/ 556182 w 1816816"/>
                <a:gd name="connsiteY107" fmla="*/ 628925 h 755822"/>
                <a:gd name="connsiteX108" fmla="*/ 490851 w 1816816"/>
                <a:gd name="connsiteY108" fmla="*/ 580001 h 755822"/>
                <a:gd name="connsiteX109" fmla="*/ 358924 w 1816816"/>
                <a:gd name="connsiteY109" fmla="*/ 484350 h 755822"/>
                <a:gd name="connsiteX110" fmla="*/ 292242 w 1816816"/>
                <a:gd name="connsiteY110" fmla="*/ 437694 h 755822"/>
                <a:gd name="connsiteX111" fmla="*/ 279159 w 1816816"/>
                <a:gd name="connsiteY111" fmla="*/ 428129 h 755822"/>
                <a:gd name="connsiteX112" fmla="*/ 265823 w 1816816"/>
                <a:gd name="connsiteY112" fmla="*/ 418351 h 755822"/>
                <a:gd name="connsiteX113" fmla="*/ 263629 w 1816816"/>
                <a:gd name="connsiteY113" fmla="*/ 416686 h 755822"/>
                <a:gd name="connsiteX114" fmla="*/ 252740 w 1816816"/>
                <a:gd name="connsiteY114" fmla="*/ 407865 h 755822"/>
                <a:gd name="connsiteX115" fmla="*/ 242274 w 1816816"/>
                <a:gd name="connsiteY115" fmla="*/ 399221 h 755822"/>
                <a:gd name="connsiteX116" fmla="*/ 237631 w 1816816"/>
                <a:gd name="connsiteY116" fmla="*/ 395359 h 755822"/>
                <a:gd name="connsiteX117" fmla="*/ 228093 w 1816816"/>
                <a:gd name="connsiteY117" fmla="*/ 386751 h 755822"/>
                <a:gd name="connsiteX118" fmla="*/ 226405 w 1816816"/>
                <a:gd name="connsiteY118" fmla="*/ 385227 h 755822"/>
                <a:gd name="connsiteX119" fmla="*/ 210790 w 1816816"/>
                <a:gd name="connsiteY119" fmla="*/ 370773 h 755822"/>
                <a:gd name="connsiteX120" fmla="*/ 208258 w 1816816"/>
                <a:gd name="connsiteY120" fmla="*/ 368258 h 755822"/>
                <a:gd name="connsiteX121" fmla="*/ 205726 w 1816816"/>
                <a:gd name="connsiteY121" fmla="*/ 365707 h 755822"/>
                <a:gd name="connsiteX122" fmla="*/ 198382 w 1816816"/>
                <a:gd name="connsiteY122" fmla="*/ 358374 h 755822"/>
                <a:gd name="connsiteX123" fmla="*/ 188169 w 1816816"/>
                <a:gd name="connsiteY123" fmla="*/ 347888 h 755822"/>
                <a:gd name="connsiteX124" fmla="*/ 184286 w 1816816"/>
                <a:gd name="connsiteY124" fmla="*/ 343637 h 755822"/>
                <a:gd name="connsiteX125" fmla="*/ 174917 w 1816816"/>
                <a:gd name="connsiteY125" fmla="*/ 333328 h 755822"/>
                <a:gd name="connsiteX126" fmla="*/ 166645 w 1816816"/>
                <a:gd name="connsiteY126" fmla="*/ 324046 h 755822"/>
                <a:gd name="connsiteX127" fmla="*/ 160230 w 1816816"/>
                <a:gd name="connsiteY127" fmla="*/ 316252 h 755822"/>
                <a:gd name="connsiteX128" fmla="*/ 158711 w 1816816"/>
                <a:gd name="connsiteY128" fmla="*/ 314445 h 755822"/>
                <a:gd name="connsiteX129" fmla="*/ 149004 w 1816816"/>
                <a:gd name="connsiteY129" fmla="*/ 302719 h 755822"/>
                <a:gd name="connsiteX130" fmla="*/ 146557 w 1816816"/>
                <a:gd name="connsiteY130" fmla="*/ 299814 h 755822"/>
                <a:gd name="connsiteX131" fmla="*/ 137187 w 1816816"/>
                <a:gd name="connsiteY131" fmla="*/ 287344 h 755822"/>
                <a:gd name="connsiteX132" fmla="*/ 135330 w 1816816"/>
                <a:gd name="connsiteY132" fmla="*/ 284794 h 755822"/>
                <a:gd name="connsiteX133" fmla="*/ 127565 w 1816816"/>
                <a:gd name="connsiteY133" fmla="*/ 274485 h 755822"/>
                <a:gd name="connsiteX134" fmla="*/ 121994 w 1816816"/>
                <a:gd name="connsiteY134" fmla="*/ 266407 h 755822"/>
                <a:gd name="connsiteX135" fmla="*/ 115326 w 1816816"/>
                <a:gd name="connsiteY135" fmla="*/ 256630 h 755822"/>
                <a:gd name="connsiteX136" fmla="*/ 113722 w 1816816"/>
                <a:gd name="connsiteY136" fmla="*/ 254398 h 755822"/>
                <a:gd name="connsiteX137" fmla="*/ 109502 w 1816816"/>
                <a:gd name="connsiteY137" fmla="*/ 248198 h 755822"/>
                <a:gd name="connsiteX138" fmla="*/ 102750 w 1816816"/>
                <a:gd name="connsiteY138" fmla="*/ 237570 h 755822"/>
                <a:gd name="connsiteX139" fmla="*/ 93802 w 1816816"/>
                <a:gd name="connsiteY139" fmla="*/ 223223 h 755822"/>
                <a:gd name="connsiteX140" fmla="*/ 92367 w 1816816"/>
                <a:gd name="connsiteY140" fmla="*/ 220778 h 755822"/>
                <a:gd name="connsiteX141" fmla="*/ 85615 w 1816816"/>
                <a:gd name="connsiteY141" fmla="*/ 209229 h 755822"/>
                <a:gd name="connsiteX142" fmla="*/ 83252 w 1816816"/>
                <a:gd name="connsiteY142" fmla="*/ 205120 h 755822"/>
                <a:gd name="connsiteX143" fmla="*/ 78356 w 1816816"/>
                <a:gd name="connsiteY143" fmla="*/ 196369 h 755822"/>
                <a:gd name="connsiteX144" fmla="*/ 76246 w 1816816"/>
                <a:gd name="connsiteY144" fmla="*/ 192721 h 755822"/>
                <a:gd name="connsiteX145" fmla="*/ 69324 w 1816816"/>
                <a:gd name="connsiteY145" fmla="*/ 179861 h 755822"/>
                <a:gd name="connsiteX146" fmla="*/ 65864 w 1816816"/>
                <a:gd name="connsiteY146" fmla="*/ 172917 h 755822"/>
                <a:gd name="connsiteX147" fmla="*/ 60968 w 1816816"/>
                <a:gd name="connsiteY147" fmla="*/ 163317 h 755822"/>
                <a:gd name="connsiteX148" fmla="*/ 54384 w 1816816"/>
                <a:gd name="connsiteY148" fmla="*/ 149713 h 755822"/>
                <a:gd name="connsiteX149" fmla="*/ 46957 w 1816816"/>
                <a:gd name="connsiteY149" fmla="*/ 133488 h 755822"/>
                <a:gd name="connsiteX150" fmla="*/ 40204 w 1816816"/>
                <a:gd name="connsiteY150" fmla="*/ 118184 h 755822"/>
                <a:gd name="connsiteX151" fmla="*/ 36912 w 1816816"/>
                <a:gd name="connsiteY151" fmla="*/ 110000 h 755822"/>
                <a:gd name="connsiteX152" fmla="*/ 33874 w 1816816"/>
                <a:gd name="connsiteY152" fmla="*/ 102419 h 755822"/>
                <a:gd name="connsiteX153" fmla="*/ 27206 w 1816816"/>
                <a:gd name="connsiteY153" fmla="*/ 85343 h 755822"/>
                <a:gd name="connsiteX154" fmla="*/ 26361 w 1816816"/>
                <a:gd name="connsiteY154" fmla="*/ 82899 h 755822"/>
                <a:gd name="connsiteX155" fmla="*/ 21635 w 1816816"/>
                <a:gd name="connsiteY155" fmla="*/ 69827 h 755822"/>
                <a:gd name="connsiteX156" fmla="*/ 15135 w 1816816"/>
                <a:gd name="connsiteY156" fmla="*/ 51051 h 755822"/>
                <a:gd name="connsiteX157" fmla="*/ 13110 w 1816816"/>
                <a:gd name="connsiteY157" fmla="*/ 44674 h 755822"/>
                <a:gd name="connsiteX158" fmla="*/ 7454 w 1816816"/>
                <a:gd name="connsiteY158" fmla="*/ 26854 h 755822"/>
                <a:gd name="connsiteX159" fmla="*/ 7032 w 1816816"/>
                <a:gd name="connsiteY159" fmla="*/ 25331 h 755822"/>
                <a:gd name="connsiteX160" fmla="*/ 1630 w 1816816"/>
                <a:gd name="connsiteY160" fmla="*/ 5917 h 75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816816" h="755822">
                  <a:moveTo>
                    <a:pt x="0" y="0"/>
                  </a:moveTo>
                  <a:lnTo>
                    <a:pt x="473928" y="0"/>
                  </a:lnTo>
                  <a:lnTo>
                    <a:pt x="470509" y="42159"/>
                  </a:lnTo>
                  <a:cubicBezTo>
                    <a:pt x="470509" y="153008"/>
                    <a:pt x="529003" y="248269"/>
                    <a:pt x="612819" y="290993"/>
                  </a:cubicBezTo>
                  <a:cubicBezTo>
                    <a:pt x="642868" y="306297"/>
                    <a:pt x="676293" y="314941"/>
                    <a:pt x="711406" y="314941"/>
                  </a:cubicBezTo>
                  <a:cubicBezTo>
                    <a:pt x="715120" y="314941"/>
                    <a:pt x="719003" y="314835"/>
                    <a:pt x="722716" y="314658"/>
                  </a:cubicBezTo>
                  <a:cubicBezTo>
                    <a:pt x="723983" y="314552"/>
                    <a:pt x="725080" y="314445"/>
                    <a:pt x="726346" y="314375"/>
                  </a:cubicBezTo>
                  <a:cubicBezTo>
                    <a:pt x="728963" y="314162"/>
                    <a:pt x="731495" y="313985"/>
                    <a:pt x="734027" y="313701"/>
                  </a:cubicBezTo>
                  <a:cubicBezTo>
                    <a:pt x="739260" y="313135"/>
                    <a:pt x="744493" y="312391"/>
                    <a:pt x="749642" y="311470"/>
                  </a:cubicBezTo>
                  <a:cubicBezTo>
                    <a:pt x="749811" y="311470"/>
                    <a:pt x="749811" y="311470"/>
                    <a:pt x="749811" y="311470"/>
                  </a:cubicBezTo>
                  <a:cubicBezTo>
                    <a:pt x="751330" y="311186"/>
                    <a:pt x="752850" y="310797"/>
                    <a:pt x="754453" y="310513"/>
                  </a:cubicBezTo>
                  <a:cubicBezTo>
                    <a:pt x="757998" y="309769"/>
                    <a:pt x="761628" y="309025"/>
                    <a:pt x="765089" y="308069"/>
                  </a:cubicBezTo>
                  <a:cubicBezTo>
                    <a:pt x="766439" y="307714"/>
                    <a:pt x="767958" y="307325"/>
                    <a:pt x="769393" y="306935"/>
                  </a:cubicBezTo>
                  <a:cubicBezTo>
                    <a:pt x="772010" y="306191"/>
                    <a:pt x="774711" y="305341"/>
                    <a:pt x="777328" y="304491"/>
                  </a:cubicBezTo>
                  <a:cubicBezTo>
                    <a:pt x="778847" y="304030"/>
                    <a:pt x="780366" y="303570"/>
                    <a:pt x="781886" y="303109"/>
                  </a:cubicBezTo>
                  <a:cubicBezTo>
                    <a:pt x="784249" y="302365"/>
                    <a:pt x="786528" y="301409"/>
                    <a:pt x="788807" y="300558"/>
                  </a:cubicBezTo>
                  <a:cubicBezTo>
                    <a:pt x="790411" y="299991"/>
                    <a:pt x="792014" y="299425"/>
                    <a:pt x="793534" y="298787"/>
                  </a:cubicBezTo>
                  <a:cubicBezTo>
                    <a:pt x="795306" y="298043"/>
                    <a:pt x="797163" y="297264"/>
                    <a:pt x="798936" y="296449"/>
                  </a:cubicBezTo>
                  <a:cubicBezTo>
                    <a:pt x="800877" y="295669"/>
                    <a:pt x="802734" y="294855"/>
                    <a:pt x="804507" y="294004"/>
                  </a:cubicBezTo>
                  <a:cubicBezTo>
                    <a:pt x="805941" y="293331"/>
                    <a:pt x="807292" y="292587"/>
                    <a:pt x="808727" y="291914"/>
                  </a:cubicBezTo>
                  <a:cubicBezTo>
                    <a:pt x="810753" y="290887"/>
                    <a:pt x="812863" y="289966"/>
                    <a:pt x="814804" y="288832"/>
                  </a:cubicBezTo>
                  <a:cubicBezTo>
                    <a:pt x="816239" y="288088"/>
                    <a:pt x="817505" y="287238"/>
                    <a:pt x="818940" y="286494"/>
                  </a:cubicBezTo>
                  <a:cubicBezTo>
                    <a:pt x="821050" y="285360"/>
                    <a:pt x="822992" y="284227"/>
                    <a:pt x="824933" y="283022"/>
                  </a:cubicBezTo>
                  <a:cubicBezTo>
                    <a:pt x="826199" y="282278"/>
                    <a:pt x="827465" y="281428"/>
                    <a:pt x="828731" y="280649"/>
                  </a:cubicBezTo>
                  <a:cubicBezTo>
                    <a:pt x="830673" y="279444"/>
                    <a:pt x="832614" y="278240"/>
                    <a:pt x="834555" y="276894"/>
                  </a:cubicBezTo>
                  <a:cubicBezTo>
                    <a:pt x="835821" y="276079"/>
                    <a:pt x="837087" y="275228"/>
                    <a:pt x="838269" y="274378"/>
                  </a:cubicBezTo>
                  <a:cubicBezTo>
                    <a:pt x="840295" y="272961"/>
                    <a:pt x="842236" y="271544"/>
                    <a:pt x="844093" y="270163"/>
                  </a:cubicBezTo>
                  <a:cubicBezTo>
                    <a:pt x="845275" y="269312"/>
                    <a:pt x="846372" y="268568"/>
                    <a:pt x="847385" y="267718"/>
                  </a:cubicBezTo>
                  <a:cubicBezTo>
                    <a:pt x="849664" y="266018"/>
                    <a:pt x="851690" y="264317"/>
                    <a:pt x="853884" y="262546"/>
                  </a:cubicBezTo>
                  <a:cubicBezTo>
                    <a:pt x="854644" y="261908"/>
                    <a:pt x="855488" y="261235"/>
                    <a:pt x="856248" y="260562"/>
                  </a:cubicBezTo>
                  <a:cubicBezTo>
                    <a:pt x="859118" y="258153"/>
                    <a:pt x="861903" y="255602"/>
                    <a:pt x="864688" y="253052"/>
                  </a:cubicBezTo>
                  <a:cubicBezTo>
                    <a:pt x="865364" y="252520"/>
                    <a:pt x="865870" y="251847"/>
                    <a:pt x="866545" y="251280"/>
                  </a:cubicBezTo>
                  <a:cubicBezTo>
                    <a:pt x="868571" y="249226"/>
                    <a:pt x="870766" y="247171"/>
                    <a:pt x="872792" y="245081"/>
                  </a:cubicBezTo>
                  <a:cubicBezTo>
                    <a:pt x="873889" y="244160"/>
                    <a:pt x="874817" y="243132"/>
                    <a:pt x="875746" y="242069"/>
                  </a:cubicBezTo>
                  <a:cubicBezTo>
                    <a:pt x="877434" y="240298"/>
                    <a:pt x="879122" y="238527"/>
                    <a:pt x="880725" y="236720"/>
                  </a:cubicBezTo>
                  <a:cubicBezTo>
                    <a:pt x="881738" y="235622"/>
                    <a:pt x="882751" y="234488"/>
                    <a:pt x="883849" y="233248"/>
                  </a:cubicBezTo>
                  <a:cubicBezTo>
                    <a:pt x="885283" y="231583"/>
                    <a:pt x="886803" y="229706"/>
                    <a:pt x="888322" y="227899"/>
                  </a:cubicBezTo>
                  <a:cubicBezTo>
                    <a:pt x="889335" y="226694"/>
                    <a:pt x="890263" y="225384"/>
                    <a:pt x="891361" y="224144"/>
                  </a:cubicBezTo>
                  <a:cubicBezTo>
                    <a:pt x="892711" y="222266"/>
                    <a:pt x="894146" y="220495"/>
                    <a:pt x="895581" y="218617"/>
                  </a:cubicBezTo>
                  <a:cubicBezTo>
                    <a:pt x="896594" y="217306"/>
                    <a:pt x="897607" y="215889"/>
                    <a:pt x="898620" y="214472"/>
                  </a:cubicBezTo>
                  <a:cubicBezTo>
                    <a:pt x="899970" y="212701"/>
                    <a:pt x="901236" y="210717"/>
                    <a:pt x="902587" y="208840"/>
                  </a:cubicBezTo>
                  <a:cubicBezTo>
                    <a:pt x="903600" y="207352"/>
                    <a:pt x="904613" y="205935"/>
                    <a:pt x="905625" y="204447"/>
                  </a:cubicBezTo>
                  <a:cubicBezTo>
                    <a:pt x="906723" y="202746"/>
                    <a:pt x="907736" y="200975"/>
                    <a:pt x="908917" y="199204"/>
                  </a:cubicBezTo>
                  <a:cubicBezTo>
                    <a:pt x="910015" y="197397"/>
                    <a:pt x="911112" y="195519"/>
                    <a:pt x="912294" y="193642"/>
                  </a:cubicBezTo>
                  <a:cubicBezTo>
                    <a:pt x="913222" y="192047"/>
                    <a:pt x="914151" y="190347"/>
                    <a:pt x="915079" y="188682"/>
                  </a:cubicBezTo>
                  <a:cubicBezTo>
                    <a:pt x="916261" y="186521"/>
                    <a:pt x="917527" y="184360"/>
                    <a:pt x="918624" y="182199"/>
                  </a:cubicBezTo>
                  <a:cubicBezTo>
                    <a:pt x="919468" y="180498"/>
                    <a:pt x="920312" y="178904"/>
                    <a:pt x="921156" y="177239"/>
                  </a:cubicBezTo>
                  <a:cubicBezTo>
                    <a:pt x="922507" y="174795"/>
                    <a:pt x="923689" y="172350"/>
                    <a:pt x="924870" y="169800"/>
                  </a:cubicBezTo>
                  <a:cubicBezTo>
                    <a:pt x="925545" y="168312"/>
                    <a:pt x="926305" y="166718"/>
                    <a:pt x="926980" y="165123"/>
                  </a:cubicBezTo>
                  <a:cubicBezTo>
                    <a:pt x="928500" y="161722"/>
                    <a:pt x="929935" y="158357"/>
                    <a:pt x="931285" y="154885"/>
                  </a:cubicBezTo>
                  <a:cubicBezTo>
                    <a:pt x="931876" y="153574"/>
                    <a:pt x="932467" y="152157"/>
                    <a:pt x="932889" y="150847"/>
                  </a:cubicBezTo>
                  <a:cubicBezTo>
                    <a:pt x="935083" y="145391"/>
                    <a:pt x="936940" y="139864"/>
                    <a:pt x="938713" y="134232"/>
                  </a:cubicBezTo>
                  <a:cubicBezTo>
                    <a:pt x="939304" y="132531"/>
                    <a:pt x="939810" y="130866"/>
                    <a:pt x="940317" y="129059"/>
                  </a:cubicBezTo>
                  <a:cubicBezTo>
                    <a:pt x="941329" y="125233"/>
                    <a:pt x="942511" y="121372"/>
                    <a:pt x="943440" y="117510"/>
                  </a:cubicBezTo>
                  <a:cubicBezTo>
                    <a:pt x="943609" y="116766"/>
                    <a:pt x="943777" y="116129"/>
                    <a:pt x="943946" y="115349"/>
                  </a:cubicBezTo>
                  <a:cubicBezTo>
                    <a:pt x="944621" y="112728"/>
                    <a:pt x="945212" y="110213"/>
                    <a:pt x="945803" y="107556"/>
                  </a:cubicBezTo>
                  <a:cubicBezTo>
                    <a:pt x="946225" y="105607"/>
                    <a:pt x="946647" y="103623"/>
                    <a:pt x="946985" y="101675"/>
                  </a:cubicBezTo>
                  <a:cubicBezTo>
                    <a:pt x="949517" y="88886"/>
                    <a:pt x="951205" y="75849"/>
                    <a:pt x="952049" y="62529"/>
                  </a:cubicBezTo>
                  <a:cubicBezTo>
                    <a:pt x="952218" y="60935"/>
                    <a:pt x="952302" y="59234"/>
                    <a:pt x="952471" y="57640"/>
                  </a:cubicBezTo>
                  <a:cubicBezTo>
                    <a:pt x="952640" y="52574"/>
                    <a:pt x="952809" y="47579"/>
                    <a:pt x="952809" y="42513"/>
                  </a:cubicBezTo>
                  <a:cubicBezTo>
                    <a:pt x="952809" y="39998"/>
                    <a:pt x="952724" y="37447"/>
                    <a:pt x="952640" y="34932"/>
                  </a:cubicBezTo>
                  <a:cubicBezTo>
                    <a:pt x="952640" y="34825"/>
                    <a:pt x="952640" y="34825"/>
                    <a:pt x="952640" y="34825"/>
                  </a:cubicBezTo>
                  <a:cubicBezTo>
                    <a:pt x="952640" y="32381"/>
                    <a:pt x="952556" y="29936"/>
                    <a:pt x="952471" y="27492"/>
                  </a:cubicBezTo>
                  <a:cubicBezTo>
                    <a:pt x="952302" y="25260"/>
                    <a:pt x="952134" y="23099"/>
                    <a:pt x="951965" y="20832"/>
                  </a:cubicBezTo>
                  <a:cubicBezTo>
                    <a:pt x="951796" y="18388"/>
                    <a:pt x="951627" y="15943"/>
                    <a:pt x="951374" y="13605"/>
                  </a:cubicBezTo>
                  <a:cubicBezTo>
                    <a:pt x="951289" y="12471"/>
                    <a:pt x="951121" y="11267"/>
                    <a:pt x="951036" y="10133"/>
                  </a:cubicBezTo>
                  <a:lnTo>
                    <a:pt x="949759" y="0"/>
                  </a:lnTo>
                  <a:lnTo>
                    <a:pt x="1816816" y="0"/>
                  </a:lnTo>
                  <a:lnTo>
                    <a:pt x="1813757" y="4890"/>
                  </a:lnTo>
                  <a:cubicBezTo>
                    <a:pt x="1746653" y="107591"/>
                    <a:pt x="1671109" y="203242"/>
                    <a:pt x="1598857" y="301586"/>
                  </a:cubicBezTo>
                  <a:cubicBezTo>
                    <a:pt x="1547116" y="372190"/>
                    <a:pt x="1497232" y="444921"/>
                    <a:pt x="1441608" y="511380"/>
                  </a:cubicBezTo>
                  <a:cubicBezTo>
                    <a:pt x="1300986" y="679337"/>
                    <a:pt x="1128712" y="755822"/>
                    <a:pt x="932467" y="755822"/>
                  </a:cubicBezTo>
                  <a:cubicBezTo>
                    <a:pt x="925799" y="755822"/>
                    <a:pt x="918962" y="755645"/>
                    <a:pt x="912125" y="755433"/>
                  </a:cubicBezTo>
                  <a:cubicBezTo>
                    <a:pt x="909255" y="755362"/>
                    <a:pt x="906216" y="755362"/>
                    <a:pt x="903262" y="755255"/>
                  </a:cubicBezTo>
                  <a:cubicBezTo>
                    <a:pt x="901236" y="755149"/>
                    <a:pt x="899211" y="755078"/>
                    <a:pt x="897269" y="754972"/>
                  </a:cubicBezTo>
                  <a:cubicBezTo>
                    <a:pt x="895834" y="754866"/>
                    <a:pt x="894399" y="754795"/>
                    <a:pt x="893049" y="754689"/>
                  </a:cubicBezTo>
                  <a:cubicBezTo>
                    <a:pt x="884946" y="754334"/>
                    <a:pt x="876759" y="753838"/>
                    <a:pt x="868487" y="753201"/>
                  </a:cubicBezTo>
                  <a:cubicBezTo>
                    <a:pt x="861819" y="752634"/>
                    <a:pt x="855404" y="751961"/>
                    <a:pt x="848820" y="751217"/>
                  </a:cubicBezTo>
                  <a:cubicBezTo>
                    <a:pt x="841055" y="750367"/>
                    <a:pt x="833120" y="749268"/>
                    <a:pt x="825439" y="748028"/>
                  </a:cubicBezTo>
                  <a:cubicBezTo>
                    <a:pt x="823667" y="747745"/>
                    <a:pt x="821979" y="747391"/>
                    <a:pt x="820291" y="747107"/>
                  </a:cubicBezTo>
                  <a:cubicBezTo>
                    <a:pt x="814129" y="746045"/>
                    <a:pt x="808136" y="744946"/>
                    <a:pt x="802143" y="743706"/>
                  </a:cubicBezTo>
                  <a:cubicBezTo>
                    <a:pt x="799695" y="743246"/>
                    <a:pt x="797163" y="742679"/>
                    <a:pt x="794631" y="742112"/>
                  </a:cubicBezTo>
                  <a:cubicBezTo>
                    <a:pt x="788976" y="740908"/>
                    <a:pt x="783405" y="739597"/>
                    <a:pt x="777750" y="738180"/>
                  </a:cubicBezTo>
                  <a:cubicBezTo>
                    <a:pt x="775977" y="737719"/>
                    <a:pt x="774205" y="737223"/>
                    <a:pt x="772432" y="736763"/>
                  </a:cubicBezTo>
                  <a:cubicBezTo>
                    <a:pt x="771588" y="736479"/>
                    <a:pt x="770828" y="736302"/>
                    <a:pt x="769984" y="736125"/>
                  </a:cubicBezTo>
                  <a:cubicBezTo>
                    <a:pt x="763822" y="734425"/>
                    <a:pt x="757745" y="732724"/>
                    <a:pt x="751668" y="730847"/>
                  </a:cubicBezTo>
                  <a:cubicBezTo>
                    <a:pt x="750824" y="730563"/>
                    <a:pt x="750064" y="730280"/>
                    <a:pt x="749220" y="730103"/>
                  </a:cubicBezTo>
                  <a:cubicBezTo>
                    <a:pt x="748292" y="729819"/>
                    <a:pt x="747363" y="729536"/>
                    <a:pt x="746435" y="729252"/>
                  </a:cubicBezTo>
                  <a:cubicBezTo>
                    <a:pt x="738585" y="726808"/>
                    <a:pt x="730904" y="724293"/>
                    <a:pt x="723307" y="721459"/>
                  </a:cubicBezTo>
                  <a:cubicBezTo>
                    <a:pt x="721450" y="720821"/>
                    <a:pt x="719509" y="720042"/>
                    <a:pt x="717652" y="719298"/>
                  </a:cubicBezTo>
                  <a:cubicBezTo>
                    <a:pt x="711828" y="717066"/>
                    <a:pt x="706004" y="714799"/>
                    <a:pt x="700264" y="712460"/>
                  </a:cubicBezTo>
                  <a:cubicBezTo>
                    <a:pt x="697901" y="711433"/>
                    <a:pt x="695369" y="710299"/>
                    <a:pt x="692836" y="709272"/>
                  </a:cubicBezTo>
                  <a:cubicBezTo>
                    <a:pt x="687434" y="706934"/>
                    <a:pt x="682117" y="704489"/>
                    <a:pt x="676715" y="702045"/>
                  </a:cubicBezTo>
                  <a:cubicBezTo>
                    <a:pt x="674605" y="701018"/>
                    <a:pt x="672494" y="700061"/>
                    <a:pt x="670384" y="699034"/>
                  </a:cubicBezTo>
                  <a:cubicBezTo>
                    <a:pt x="670216" y="698928"/>
                    <a:pt x="670047" y="698928"/>
                    <a:pt x="669878" y="698857"/>
                  </a:cubicBezTo>
                  <a:cubicBezTo>
                    <a:pt x="662450" y="695279"/>
                    <a:pt x="655022" y="691523"/>
                    <a:pt x="647763" y="687662"/>
                  </a:cubicBezTo>
                  <a:cubicBezTo>
                    <a:pt x="647426" y="687485"/>
                    <a:pt x="647088" y="687308"/>
                    <a:pt x="646835" y="687095"/>
                  </a:cubicBezTo>
                  <a:cubicBezTo>
                    <a:pt x="639745" y="683340"/>
                    <a:pt x="632823" y="679408"/>
                    <a:pt x="625902" y="675369"/>
                  </a:cubicBezTo>
                  <a:cubicBezTo>
                    <a:pt x="624551" y="674625"/>
                    <a:pt x="623370" y="673881"/>
                    <a:pt x="622019" y="673137"/>
                  </a:cubicBezTo>
                  <a:cubicBezTo>
                    <a:pt x="621091" y="672464"/>
                    <a:pt x="620078" y="671897"/>
                    <a:pt x="619149" y="671330"/>
                  </a:cubicBezTo>
                  <a:cubicBezTo>
                    <a:pt x="613916" y="668319"/>
                    <a:pt x="608852" y="665131"/>
                    <a:pt x="603787" y="661942"/>
                  </a:cubicBezTo>
                  <a:cubicBezTo>
                    <a:pt x="602775" y="661376"/>
                    <a:pt x="601846" y="660738"/>
                    <a:pt x="600833" y="660065"/>
                  </a:cubicBezTo>
                  <a:cubicBezTo>
                    <a:pt x="600833" y="660065"/>
                    <a:pt x="600749" y="659994"/>
                    <a:pt x="600749" y="659994"/>
                  </a:cubicBezTo>
                  <a:cubicBezTo>
                    <a:pt x="599314" y="659144"/>
                    <a:pt x="597963" y="658293"/>
                    <a:pt x="596613" y="657337"/>
                  </a:cubicBezTo>
                  <a:cubicBezTo>
                    <a:pt x="591971" y="654255"/>
                    <a:pt x="587328" y="651173"/>
                    <a:pt x="582686" y="647984"/>
                  </a:cubicBezTo>
                  <a:cubicBezTo>
                    <a:pt x="582095" y="647488"/>
                    <a:pt x="581589" y="647134"/>
                    <a:pt x="580998" y="646745"/>
                  </a:cubicBezTo>
                  <a:cubicBezTo>
                    <a:pt x="579394" y="645611"/>
                    <a:pt x="577790" y="644584"/>
                    <a:pt x="576186" y="643450"/>
                  </a:cubicBezTo>
                  <a:cubicBezTo>
                    <a:pt x="569518" y="638774"/>
                    <a:pt x="562850" y="633885"/>
                    <a:pt x="556182" y="628925"/>
                  </a:cubicBezTo>
                  <a:cubicBezTo>
                    <a:pt x="534574" y="612487"/>
                    <a:pt x="512797" y="596156"/>
                    <a:pt x="490851" y="580001"/>
                  </a:cubicBezTo>
                  <a:cubicBezTo>
                    <a:pt x="447213" y="547622"/>
                    <a:pt x="403237" y="515702"/>
                    <a:pt x="358924" y="484350"/>
                  </a:cubicBezTo>
                  <a:cubicBezTo>
                    <a:pt x="336725" y="468692"/>
                    <a:pt x="314610" y="453104"/>
                    <a:pt x="292242" y="437694"/>
                  </a:cubicBezTo>
                  <a:cubicBezTo>
                    <a:pt x="287769" y="434612"/>
                    <a:pt x="283549" y="431317"/>
                    <a:pt x="279159" y="428129"/>
                  </a:cubicBezTo>
                  <a:cubicBezTo>
                    <a:pt x="274601" y="424834"/>
                    <a:pt x="270128" y="421752"/>
                    <a:pt x="265823" y="418351"/>
                  </a:cubicBezTo>
                  <a:cubicBezTo>
                    <a:pt x="265064" y="417819"/>
                    <a:pt x="264388" y="417253"/>
                    <a:pt x="263629" y="416686"/>
                  </a:cubicBezTo>
                  <a:cubicBezTo>
                    <a:pt x="259915" y="413852"/>
                    <a:pt x="256370" y="410770"/>
                    <a:pt x="252740" y="407865"/>
                  </a:cubicBezTo>
                  <a:cubicBezTo>
                    <a:pt x="249279" y="404960"/>
                    <a:pt x="245734" y="402126"/>
                    <a:pt x="242274" y="399221"/>
                  </a:cubicBezTo>
                  <a:cubicBezTo>
                    <a:pt x="240670" y="398016"/>
                    <a:pt x="239151" y="396670"/>
                    <a:pt x="237631" y="395359"/>
                  </a:cubicBezTo>
                  <a:cubicBezTo>
                    <a:pt x="234340" y="392561"/>
                    <a:pt x="231216" y="389656"/>
                    <a:pt x="228093" y="386751"/>
                  </a:cubicBezTo>
                  <a:cubicBezTo>
                    <a:pt x="227503" y="386255"/>
                    <a:pt x="226912" y="385688"/>
                    <a:pt x="226405" y="385227"/>
                  </a:cubicBezTo>
                  <a:cubicBezTo>
                    <a:pt x="221088" y="380445"/>
                    <a:pt x="215854" y="375768"/>
                    <a:pt x="210790" y="370773"/>
                  </a:cubicBezTo>
                  <a:cubicBezTo>
                    <a:pt x="209946" y="369923"/>
                    <a:pt x="209102" y="369073"/>
                    <a:pt x="208258" y="368258"/>
                  </a:cubicBezTo>
                  <a:cubicBezTo>
                    <a:pt x="207414" y="367408"/>
                    <a:pt x="206570" y="366558"/>
                    <a:pt x="205726" y="365707"/>
                  </a:cubicBezTo>
                  <a:cubicBezTo>
                    <a:pt x="203278" y="363263"/>
                    <a:pt x="200830" y="360819"/>
                    <a:pt x="198382" y="358374"/>
                  </a:cubicBezTo>
                  <a:cubicBezTo>
                    <a:pt x="195006" y="354902"/>
                    <a:pt x="191545" y="351431"/>
                    <a:pt x="188169" y="347888"/>
                  </a:cubicBezTo>
                  <a:cubicBezTo>
                    <a:pt x="186819" y="346471"/>
                    <a:pt x="185637" y="345054"/>
                    <a:pt x="184286" y="343637"/>
                  </a:cubicBezTo>
                  <a:cubicBezTo>
                    <a:pt x="181248" y="340271"/>
                    <a:pt x="178040" y="336799"/>
                    <a:pt x="174917" y="333328"/>
                  </a:cubicBezTo>
                  <a:cubicBezTo>
                    <a:pt x="172216" y="330210"/>
                    <a:pt x="169431" y="327234"/>
                    <a:pt x="166645" y="324046"/>
                  </a:cubicBezTo>
                  <a:cubicBezTo>
                    <a:pt x="164451" y="321495"/>
                    <a:pt x="162341" y="318874"/>
                    <a:pt x="160230" y="316252"/>
                  </a:cubicBezTo>
                  <a:cubicBezTo>
                    <a:pt x="159724" y="315685"/>
                    <a:pt x="159133" y="315012"/>
                    <a:pt x="158711" y="314445"/>
                  </a:cubicBezTo>
                  <a:cubicBezTo>
                    <a:pt x="155504" y="310619"/>
                    <a:pt x="152212" y="306652"/>
                    <a:pt x="149004" y="302719"/>
                  </a:cubicBezTo>
                  <a:cubicBezTo>
                    <a:pt x="148160" y="301798"/>
                    <a:pt x="147316" y="300842"/>
                    <a:pt x="146557" y="299814"/>
                  </a:cubicBezTo>
                  <a:cubicBezTo>
                    <a:pt x="143434" y="295669"/>
                    <a:pt x="140310" y="291454"/>
                    <a:pt x="137187" y="287344"/>
                  </a:cubicBezTo>
                  <a:cubicBezTo>
                    <a:pt x="136597" y="286494"/>
                    <a:pt x="136006" y="285644"/>
                    <a:pt x="135330" y="284794"/>
                  </a:cubicBezTo>
                  <a:cubicBezTo>
                    <a:pt x="132714" y="281322"/>
                    <a:pt x="130097" y="277956"/>
                    <a:pt x="127565" y="274485"/>
                  </a:cubicBezTo>
                  <a:cubicBezTo>
                    <a:pt x="125624" y="271757"/>
                    <a:pt x="123851" y="269029"/>
                    <a:pt x="121994" y="266407"/>
                  </a:cubicBezTo>
                  <a:cubicBezTo>
                    <a:pt x="119715" y="263219"/>
                    <a:pt x="117605" y="259924"/>
                    <a:pt x="115326" y="256630"/>
                  </a:cubicBezTo>
                  <a:cubicBezTo>
                    <a:pt x="114735" y="255886"/>
                    <a:pt x="114229" y="255142"/>
                    <a:pt x="113722" y="254398"/>
                  </a:cubicBezTo>
                  <a:cubicBezTo>
                    <a:pt x="112287" y="252308"/>
                    <a:pt x="110937" y="250253"/>
                    <a:pt x="109502" y="248198"/>
                  </a:cubicBezTo>
                  <a:cubicBezTo>
                    <a:pt x="107223" y="244726"/>
                    <a:pt x="105028" y="241148"/>
                    <a:pt x="102750" y="237570"/>
                  </a:cubicBezTo>
                  <a:cubicBezTo>
                    <a:pt x="99711" y="232894"/>
                    <a:pt x="96757" y="228005"/>
                    <a:pt x="93802" y="223223"/>
                  </a:cubicBezTo>
                  <a:cubicBezTo>
                    <a:pt x="93380" y="222372"/>
                    <a:pt x="92790" y="221628"/>
                    <a:pt x="92367" y="220778"/>
                  </a:cubicBezTo>
                  <a:cubicBezTo>
                    <a:pt x="90004" y="216917"/>
                    <a:pt x="87810" y="213091"/>
                    <a:pt x="85615" y="209229"/>
                  </a:cubicBezTo>
                  <a:cubicBezTo>
                    <a:pt x="84771" y="207918"/>
                    <a:pt x="84011" y="206501"/>
                    <a:pt x="83252" y="205120"/>
                  </a:cubicBezTo>
                  <a:cubicBezTo>
                    <a:pt x="81648" y="202179"/>
                    <a:pt x="79960" y="199274"/>
                    <a:pt x="78356" y="196369"/>
                  </a:cubicBezTo>
                  <a:cubicBezTo>
                    <a:pt x="77681" y="195165"/>
                    <a:pt x="76921" y="193925"/>
                    <a:pt x="76246" y="192721"/>
                  </a:cubicBezTo>
                  <a:cubicBezTo>
                    <a:pt x="73967" y="188505"/>
                    <a:pt x="71603" y="184183"/>
                    <a:pt x="69324" y="179861"/>
                  </a:cubicBezTo>
                  <a:cubicBezTo>
                    <a:pt x="68227" y="177523"/>
                    <a:pt x="67045" y="175255"/>
                    <a:pt x="65864" y="172917"/>
                  </a:cubicBezTo>
                  <a:cubicBezTo>
                    <a:pt x="64260" y="169729"/>
                    <a:pt x="62572" y="166540"/>
                    <a:pt x="60968" y="163317"/>
                  </a:cubicBezTo>
                  <a:cubicBezTo>
                    <a:pt x="58858" y="158818"/>
                    <a:pt x="56579" y="154318"/>
                    <a:pt x="54384" y="149713"/>
                  </a:cubicBezTo>
                  <a:cubicBezTo>
                    <a:pt x="51852" y="144364"/>
                    <a:pt x="49405" y="138943"/>
                    <a:pt x="46957" y="133488"/>
                  </a:cubicBezTo>
                  <a:cubicBezTo>
                    <a:pt x="44678" y="128422"/>
                    <a:pt x="42399" y="123356"/>
                    <a:pt x="40204" y="118184"/>
                  </a:cubicBezTo>
                  <a:cubicBezTo>
                    <a:pt x="39107" y="115456"/>
                    <a:pt x="38094" y="112728"/>
                    <a:pt x="36912" y="110000"/>
                  </a:cubicBezTo>
                  <a:cubicBezTo>
                    <a:pt x="35899" y="107485"/>
                    <a:pt x="34887" y="104934"/>
                    <a:pt x="33874" y="102419"/>
                  </a:cubicBezTo>
                  <a:cubicBezTo>
                    <a:pt x="31595" y="96786"/>
                    <a:pt x="29316" y="91047"/>
                    <a:pt x="27206" y="85343"/>
                  </a:cubicBezTo>
                  <a:cubicBezTo>
                    <a:pt x="26868" y="84493"/>
                    <a:pt x="26615" y="83749"/>
                    <a:pt x="26361" y="82899"/>
                  </a:cubicBezTo>
                  <a:cubicBezTo>
                    <a:pt x="24758" y="78577"/>
                    <a:pt x="23154" y="74149"/>
                    <a:pt x="21635" y="69827"/>
                  </a:cubicBezTo>
                  <a:cubicBezTo>
                    <a:pt x="19356" y="63627"/>
                    <a:pt x="17246" y="57356"/>
                    <a:pt x="15135" y="51051"/>
                  </a:cubicBezTo>
                  <a:cubicBezTo>
                    <a:pt x="14460" y="48996"/>
                    <a:pt x="13785" y="46835"/>
                    <a:pt x="13110" y="44674"/>
                  </a:cubicBezTo>
                  <a:cubicBezTo>
                    <a:pt x="11253" y="38758"/>
                    <a:pt x="9227" y="32841"/>
                    <a:pt x="7454" y="26854"/>
                  </a:cubicBezTo>
                  <a:cubicBezTo>
                    <a:pt x="7286" y="26394"/>
                    <a:pt x="7201" y="25898"/>
                    <a:pt x="7032" y="25331"/>
                  </a:cubicBezTo>
                  <a:cubicBezTo>
                    <a:pt x="5091" y="18883"/>
                    <a:pt x="3403" y="12400"/>
                    <a:pt x="1630" y="5917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9E6A7CA8-8B1E-4F8F-AAAC-AEEAA85089DB}"/>
                </a:ext>
              </a:extLst>
            </p:cNvPr>
            <p:cNvSpPr/>
            <p:nvPr/>
          </p:nvSpPr>
          <p:spPr>
            <a:xfrm>
              <a:off x="8277713" y="4712048"/>
              <a:ext cx="336762" cy="16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" y="3660"/>
                  </a:moveTo>
                  <a:cubicBezTo>
                    <a:pt x="374" y="3753"/>
                    <a:pt x="452" y="3846"/>
                    <a:pt x="535" y="3939"/>
                  </a:cubicBezTo>
                  <a:cubicBezTo>
                    <a:pt x="677" y="4099"/>
                    <a:pt x="825" y="4272"/>
                    <a:pt x="967" y="4458"/>
                  </a:cubicBezTo>
                  <a:cubicBezTo>
                    <a:pt x="1044" y="4552"/>
                    <a:pt x="1128" y="4658"/>
                    <a:pt x="1205" y="4765"/>
                  </a:cubicBezTo>
                  <a:cubicBezTo>
                    <a:pt x="1283" y="4871"/>
                    <a:pt x="1366" y="4977"/>
                    <a:pt x="1444" y="5084"/>
                  </a:cubicBezTo>
                  <a:cubicBezTo>
                    <a:pt x="1798" y="5563"/>
                    <a:pt x="2153" y="6069"/>
                    <a:pt x="2488" y="6601"/>
                  </a:cubicBezTo>
                  <a:cubicBezTo>
                    <a:pt x="2514" y="6641"/>
                    <a:pt x="2539" y="6694"/>
                    <a:pt x="2565" y="6734"/>
                  </a:cubicBezTo>
                  <a:cubicBezTo>
                    <a:pt x="2797" y="7107"/>
                    <a:pt x="3023" y="7493"/>
                    <a:pt x="3248" y="7892"/>
                  </a:cubicBezTo>
                  <a:cubicBezTo>
                    <a:pt x="3338" y="8052"/>
                    <a:pt x="3422" y="8211"/>
                    <a:pt x="3506" y="8371"/>
                  </a:cubicBezTo>
                  <a:cubicBezTo>
                    <a:pt x="3641" y="8624"/>
                    <a:pt x="3770" y="8877"/>
                    <a:pt x="3899" y="9130"/>
                  </a:cubicBezTo>
                  <a:cubicBezTo>
                    <a:pt x="3996" y="9316"/>
                    <a:pt x="4092" y="9516"/>
                    <a:pt x="4189" y="9715"/>
                  </a:cubicBezTo>
                  <a:cubicBezTo>
                    <a:pt x="4279" y="9902"/>
                    <a:pt x="4376" y="10101"/>
                    <a:pt x="4466" y="10301"/>
                  </a:cubicBezTo>
                  <a:cubicBezTo>
                    <a:pt x="4569" y="10527"/>
                    <a:pt x="4672" y="10753"/>
                    <a:pt x="4769" y="10980"/>
                  </a:cubicBezTo>
                  <a:cubicBezTo>
                    <a:pt x="4846" y="11166"/>
                    <a:pt x="4930" y="11339"/>
                    <a:pt x="5007" y="11525"/>
                  </a:cubicBezTo>
                  <a:cubicBezTo>
                    <a:pt x="5117" y="11778"/>
                    <a:pt x="5220" y="12044"/>
                    <a:pt x="5330" y="12311"/>
                  </a:cubicBezTo>
                  <a:cubicBezTo>
                    <a:pt x="5394" y="12470"/>
                    <a:pt x="5458" y="12630"/>
                    <a:pt x="5516" y="12790"/>
                  </a:cubicBezTo>
                  <a:cubicBezTo>
                    <a:pt x="5639" y="13109"/>
                    <a:pt x="5761" y="13428"/>
                    <a:pt x="5877" y="13761"/>
                  </a:cubicBezTo>
                  <a:cubicBezTo>
                    <a:pt x="5916" y="13868"/>
                    <a:pt x="5961" y="13987"/>
                    <a:pt x="6000" y="14094"/>
                  </a:cubicBezTo>
                  <a:cubicBezTo>
                    <a:pt x="6154" y="14533"/>
                    <a:pt x="6309" y="14985"/>
                    <a:pt x="6451" y="15451"/>
                  </a:cubicBezTo>
                  <a:cubicBezTo>
                    <a:pt x="6490" y="15571"/>
                    <a:pt x="6522" y="15678"/>
                    <a:pt x="6560" y="15797"/>
                  </a:cubicBezTo>
                  <a:cubicBezTo>
                    <a:pt x="6670" y="16143"/>
                    <a:pt x="6779" y="16503"/>
                    <a:pt x="6882" y="16862"/>
                  </a:cubicBezTo>
                  <a:cubicBezTo>
                    <a:pt x="6934" y="17035"/>
                    <a:pt x="6979" y="17208"/>
                    <a:pt x="7031" y="17381"/>
                  </a:cubicBezTo>
                  <a:cubicBezTo>
                    <a:pt x="7121" y="17687"/>
                    <a:pt x="7205" y="18007"/>
                    <a:pt x="7288" y="18326"/>
                  </a:cubicBezTo>
                  <a:cubicBezTo>
                    <a:pt x="7340" y="18526"/>
                    <a:pt x="7391" y="18712"/>
                    <a:pt x="7437" y="18912"/>
                  </a:cubicBezTo>
                  <a:cubicBezTo>
                    <a:pt x="7514" y="19231"/>
                    <a:pt x="7591" y="19537"/>
                    <a:pt x="7669" y="19857"/>
                  </a:cubicBezTo>
                  <a:cubicBezTo>
                    <a:pt x="7714" y="20056"/>
                    <a:pt x="7765" y="20242"/>
                    <a:pt x="7810" y="20442"/>
                  </a:cubicBezTo>
                  <a:cubicBezTo>
                    <a:pt x="7881" y="20762"/>
                    <a:pt x="7952" y="21094"/>
                    <a:pt x="8023" y="21427"/>
                  </a:cubicBezTo>
                  <a:cubicBezTo>
                    <a:pt x="8036" y="21480"/>
                    <a:pt x="8049" y="21547"/>
                    <a:pt x="8062" y="21600"/>
                  </a:cubicBezTo>
                  <a:lnTo>
                    <a:pt x="21600" y="21600"/>
                  </a:lnTo>
                  <a:cubicBezTo>
                    <a:pt x="21587" y="21547"/>
                    <a:pt x="21574" y="21494"/>
                    <a:pt x="21568" y="21427"/>
                  </a:cubicBezTo>
                  <a:cubicBezTo>
                    <a:pt x="21497" y="21094"/>
                    <a:pt x="21426" y="20762"/>
                    <a:pt x="21355" y="20442"/>
                  </a:cubicBezTo>
                  <a:cubicBezTo>
                    <a:pt x="21355" y="20442"/>
                    <a:pt x="21355" y="20442"/>
                    <a:pt x="21355" y="20442"/>
                  </a:cubicBezTo>
                  <a:cubicBezTo>
                    <a:pt x="21310" y="20242"/>
                    <a:pt x="21265" y="20043"/>
                    <a:pt x="21213" y="19857"/>
                  </a:cubicBezTo>
                  <a:cubicBezTo>
                    <a:pt x="21136" y="19537"/>
                    <a:pt x="21059" y="19218"/>
                    <a:pt x="20981" y="18898"/>
                  </a:cubicBezTo>
                  <a:cubicBezTo>
                    <a:pt x="20930" y="18699"/>
                    <a:pt x="20885" y="18512"/>
                    <a:pt x="20833" y="18313"/>
                  </a:cubicBezTo>
                  <a:cubicBezTo>
                    <a:pt x="20749" y="17993"/>
                    <a:pt x="20659" y="17674"/>
                    <a:pt x="20575" y="17368"/>
                  </a:cubicBezTo>
                  <a:cubicBezTo>
                    <a:pt x="20530" y="17195"/>
                    <a:pt x="20479" y="17022"/>
                    <a:pt x="20434" y="16862"/>
                  </a:cubicBezTo>
                  <a:cubicBezTo>
                    <a:pt x="20331" y="16503"/>
                    <a:pt x="20221" y="16143"/>
                    <a:pt x="20105" y="15784"/>
                  </a:cubicBezTo>
                  <a:cubicBezTo>
                    <a:pt x="20073" y="15678"/>
                    <a:pt x="20034" y="15558"/>
                    <a:pt x="20002" y="15451"/>
                  </a:cubicBezTo>
                  <a:cubicBezTo>
                    <a:pt x="19854" y="14999"/>
                    <a:pt x="19706" y="14546"/>
                    <a:pt x="19544" y="14094"/>
                  </a:cubicBezTo>
                  <a:cubicBezTo>
                    <a:pt x="19544" y="14094"/>
                    <a:pt x="19544" y="14094"/>
                    <a:pt x="19544" y="14094"/>
                  </a:cubicBezTo>
                  <a:cubicBezTo>
                    <a:pt x="19506" y="13987"/>
                    <a:pt x="19461" y="13868"/>
                    <a:pt x="19422" y="13761"/>
                  </a:cubicBezTo>
                  <a:cubicBezTo>
                    <a:pt x="19422" y="13761"/>
                    <a:pt x="19422" y="13761"/>
                    <a:pt x="19422" y="13761"/>
                  </a:cubicBezTo>
                  <a:cubicBezTo>
                    <a:pt x="19306" y="13428"/>
                    <a:pt x="19184" y="13109"/>
                    <a:pt x="19061" y="12790"/>
                  </a:cubicBezTo>
                  <a:cubicBezTo>
                    <a:pt x="19003" y="12630"/>
                    <a:pt x="18939" y="12470"/>
                    <a:pt x="18874" y="12324"/>
                  </a:cubicBezTo>
                  <a:cubicBezTo>
                    <a:pt x="18771" y="12058"/>
                    <a:pt x="18662" y="11792"/>
                    <a:pt x="18552" y="11539"/>
                  </a:cubicBezTo>
                  <a:cubicBezTo>
                    <a:pt x="18552" y="11539"/>
                    <a:pt x="18552" y="11539"/>
                    <a:pt x="18552" y="11539"/>
                  </a:cubicBezTo>
                  <a:cubicBezTo>
                    <a:pt x="18475" y="11352"/>
                    <a:pt x="18397" y="11166"/>
                    <a:pt x="18314" y="10993"/>
                  </a:cubicBezTo>
                  <a:cubicBezTo>
                    <a:pt x="18211" y="10767"/>
                    <a:pt x="18107" y="10541"/>
                    <a:pt x="18004" y="10314"/>
                  </a:cubicBezTo>
                  <a:cubicBezTo>
                    <a:pt x="17914" y="10115"/>
                    <a:pt x="17824" y="9928"/>
                    <a:pt x="17727" y="9729"/>
                  </a:cubicBezTo>
                  <a:cubicBezTo>
                    <a:pt x="17631" y="9529"/>
                    <a:pt x="17534" y="9329"/>
                    <a:pt x="17437" y="9143"/>
                  </a:cubicBezTo>
                  <a:cubicBezTo>
                    <a:pt x="17309" y="8890"/>
                    <a:pt x="17173" y="8637"/>
                    <a:pt x="17044" y="8385"/>
                  </a:cubicBezTo>
                  <a:cubicBezTo>
                    <a:pt x="17044" y="8385"/>
                    <a:pt x="17044" y="8385"/>
                    <a:pt x="17044" y="8385"/>
                  </a:cubicBezTo>
                  <a:cubicBezTo>
                    <a:pt x="16961" y="8225"/>
                    <a:pt x="16877" y="8065"/>
                    <a:pt x="16787" y="7919"/>
                  </a:cubicBezTo>
                  <a:cubicBezTo>
                    <a:pt x="16787" y="7919"/>
                    <a:pt x="16787" y="7919"/>
                    <a:pt x="16787" y="7919"/>
                  </a:cubicBezTo>
                  <a:cubicBezTo>
                    <a:pt x="16561" y="7520"/>
                    <a:pt x="16336" y="7133"/>
                    <a:pt x="16103" y="6761"/>
                  </a:cubicBezTo>
                  <a:cubicBezTo>
                    <a:pt x="16103" y="6761"/>
                    <a:pt x="16103" y="6761"/>
                    <a:pt x="16097" y="6761"/>
                  </a:cubicBezTo>
                  <a:cubicBezTo>
                    <a:pt x="16071" y="6721"/>
                    <a:pt x="16045" y="6681"/>
                    <a:pt x="16020" y="6641"/>
                  </a:cubicBezTo>
                  <a:cubicBezTo>
                    <a:pt x="16020" y="6641"/>
                    <a:pt x="16020" y="6641"/>
                    <a:pt x="16020" y="6641"/>
                  </a:cubicBezTo>
                  <a:cubicBezTo>
                    <a:pt x="15678" y="6109"/>
                    <a:pt x="15330" y="5603"/>
                    <a:pt x="14976" y="5124"/>
                  </a:cubicBezTo>
                  <a:cubicBezTo>
                    <a:pt x="14898" y="5017"/>
                    <a:pt x="14815" y="4911"/>
                    <a:pt x="14737" y="4804"/>
                  </a:cubicBezTo>
                  <a:cubicBezTo>
                    <a:pt x="14737" y="4804"/>
                    <a:pt x="14737" y="4804"/>
                    <a:pt x="14737" y="4804"/>
                  </a:cubicBezTo>
                  <a:cubicBezTo>
                    <a:pt x="14660" y="4698"/>
                    <a:pt x="14576" y="4605"/>
                    <a:pt x="14499" y="4498"/>
                  </a:cubicBezTo>
                  <a:cubicBezTo>
                    <a:pt x="14357" y="4325"/>
                    <a:pt x="14209" y="4152"/>
                    <a:pt x="14067" y="3979"/>
                  </a:cubicBezTo>
                  <a:cubicBezTo>
                    <a:pt x="13990" y="3886"/>
                    <a:pt x="13906" y="3793"/>
                    <a:pt x="13829" y="3700"/>
                  </a:cubicBezTo>
                  <a:cubicBezTo>
                    <a:pt x="13700" y="3553"/>
                    <a:pt x="13571" y="3420"/>
                    <a:pt x="13435" y="3287"/>
                  </a:cubicBezTo>
                  <a:cubicBezTo>
                    <a:pt x="13410" y="3261"/>
                    <a:pt x="13384" y="3234"/>
                    <a:pt x="13358" y="3207"/>
                  </a:cubicBezTo>
                  <a:cubicBezTo>
                    <a:pt x="13287" y="3128"/>
                    <a:pt x="13216" y="3061"/>
                    <a:pt x="13145" y="2981"/>
                  </a:cubicBezTo>
                  <a:cubicBezTo>
                    <a:pt x="12984" y="2822"/>
                    <a:pt x="12823" y="2688"/>
                    <a:pt x="12662" y="2542"/>
                  </a:cubicBezTo>
                  <a:cubicBezTo>
                    <a:pt x="12591" y="2475"/>
                    <a:pt x="12520" y="2409"/>
                    <a:pt x="12449" y="2342"/>
                  </a:cubicBezTo>
                  <a:cubicBezTo>
                    <a:pt x="12436" y="2329"/>
                    <a:pt x="12430" y="2329"/>
                    <a:pt x="12417" y="2316"/>
                  </a:cubicBezTo>
                  <a:cubicBezTo>
                    <a:pt x="12320" y="2236"/>
                    <a:pt x="12224" y="2169"/>
                    <a:pt x="12127" y="2089"/>
                  </a:cubicBezTo>
                  <a:cubicBezTo>
                    <a:pt x="11998" y="1983"/>
                    <a:pt x="11869" y="1877"/>
                    <a:pt x="11740" y="1783"/>
                  </a:cubicBezTo>
                  <a:cubicBezTo>
                    <a:pt x="11663" y="1730"/>
                    <a:pt x="11586" y="1677"/>
                    <a:pt x="11508" y="1624"/>
                  </a:cubicBezTo>
                  <a:cubicBezTo>
                    <a:pt x="11476" y="1597"/>
                    <a:pt x="11444" y="1584"/>
                    <a:pt x="11412" y="1557"/>
                  </a:cubicBezTo>
                  <a:cubicBezTo>
                    <a:pt x="11283" y="1464"/>
                    <a:pt x="11148" y="1371"/>
                    <a:pt x="11019" y="1291"/>
                  </a:cubicBezTo>
                  <a:cubicBezTo>
                    <a:pt x="10929" y="1238"/>
                    <a:pt x="10838" y="1184"/>
                    <a:pt x="10748" y="1131"/>
                  </a:cubicBezTo>
                  <a:cubicBezTo>
                    <a:pt x="10696" y="1105"/>
                    <a:pt x="10639" y="1078"/>
                    <a:pt x="10581" y="1038"/>
                  </a:cubicBezTo>
                  <a:cubicBezTo>
                    <a:pt x="10471" y="985"/>
                    <a:pt x="10368" y="918"/>
                    <a:pt x="10258" y="865"/>
                  </a:cubicBezTo>
                  <a:cubicBezTo>
                    <a:pt x="10168" y="825"/>
                    <a:pt x="10078" y="772"/>
                    <a:pt x="9988" y="732"/>
                  </a:cubicBezTo>
                  <a:cubicBezTo>
                    <a:pt x="9988" y="732"/>
                    <a:pt x="9988" y="732"/>
                    <a:pt x="9988" y="732"/>
                  </a:cubicBezTo>
                  <a:cubicBezTo>
                    <a:pt x="9814" y="652"/>
                    <a:pt x="9640" y="586"/>
                    <a:pt x="9466" y="519"/>
                  </a:cubicBezTo>
                  <a:cubicBezTo>
                    <a:pt x="9388" y="492"/>
                    <a:pt x="9305" y="453"/>
                    <a:pt x="9227" y="426"/>
                  </a:cubicBezTo>
                  <a:cubicBezTo>
                    <a:pt x="9182" y="413"/>
                    <a:pt x="9137" y="399"/>
                    <a:pt x="9098" y="386"/>
                  </a:cubicBezTo>
                  <a:cubicBezTo>
                    <a:pt x="8886" y="319"/>
                    <a:pt x="8673" y="253"/>
                    <a:pt x="8461" y="200"/>
                  </a:cubicBezTo>
                  <a:cubicBezTo>
                    <a:pt x="8461" y="200"/>
                    <a:pt x="8461" y="200"/>
                    <a:pt x="8461" y="200"/>
                  </a:cubicBezTo>
                  <a:cubicBezTo>
                    <a:pt x="8100" y="120"/>
                    <a:pt x="7732" y="67"/>
                    <a:pt x="7365" y="40"/>
                  </a:cubicBezTo>
                  <a:cubicBezTo>
                    <a:pt x="7165" y="27"/>
                    <a:pt x="6966" y="0"/>
                    <a:pt x="6766" y="0"/>
                  </a:cubicBezTo>
                  <a:cubicBezTo>
                    <a:pt x="4356" y="0"/>
                    <a:pt x="2062" y="1224"/>
                    <a:pt x="0" y="3394"/>
                  </a:cubicBezTo>
                  <a:cubicBezTo>
                    <a:pt x="91" y="3460"/>
                    <a:pt x="194" y="3553"/>
                    <a:pt x="290" y="366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29445E41-D6AB-4CA4-9E70-C49B6FB384EA}"/>
                </a:ext>
              </a:extLst>
            </p:cNvPr>
            <p:cNvSpPr/>
            <p:nvPr/>
          </p:nvSpPr>
          <p:spPr>
            <a:xfrm>
              <a:off x="8277713" y="4953158"/>
              <a:ext cx="363054" cy="34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21588" y="2273"/>
                  </a:moveTo>
                  <a:cubicBezTo>
                    <a:pt x="21582" y="2122"/>
                    <a:pt x="21570" y="1970"/>
                    <a:pt x="21558" y="1819"/>
                  </a:cubicBezTo>
                  <a:cubicBezTo>
                    <a:pt x="21546" y="1656"/>
                    <a:pt x="21540" y="1498"/>
                    <a:pt x="21522" y="1335"/>
                  </a:cubicBezTo>
                  <a:cubicBezTo>
                    <a:pt x="21522" y="1335"/>
                    <a:pt x="21522" y="1335"/>
                    <a:pt x="21522" y="1335"/>
                  </a:cubicBezTo>
                  <a:cubicBezTo>
                    <a:pt x="21516" y="1259"/>
                    <a:pt x="21504" y="1177"/>
                    <a:pt x="21498" y="1102"/>
                  </a:cubicBezTo>
                  <a:cubicBezTo>
                    <a:pt x="21462" y="768"/>
                    <a:pt x="21427" y="441"/>
                    <a:pt x="21379" y="113"/>
                  </a:cubicBezTo>
                  <a:cubicBezTo>
                    <a:pt x="21379" y="113"/>
                    <a:pt x="21379" y="113"/>
                    <a:pt x="21379" y="113"/>
                  </a:cubicBezTo>
                  <a:cubicBezTo>
                    <a:pt x="21373" y="76"/>
                    <a:pt x="21367" y="38"/>
                    <a:pt x="21361" y="0"/>
                  </a:cubicBezTo>
                  <a:lnTo>
                    <a:pt x="8807" y="0"/>
                  </a:lnTo>
                  <a:cubicBezTo>
                    <a:pt x="8813" y="38"/>
                    <a:pt x="8819" y="76"/>
                    <a:pt x="8825" y="113"/>
                  </a:cubicBezTo>
                  <a:cubicBezTo>
                    <a:pt x="8873" y="441"/>
                    <a:pt x="8915" y="768"/>
                    <a:pt x="8945" y="1102"/>
                  </a:cubicBezTo>
                  <a:cubicBezTo>
                    <a:pt x="8951" y="1177"/>
                    <a:pt x="8963" y="1259"/>
                    <a:pt x="8969" y="1335"/>
                  </a:cubicBezTo>
                  <a:cubicBezTo>
                    <a:pt x="8980" y="1498"/>
                    <a:pt x="8992" y="1656"/>
                    <a:pt x="9004" y="1819"/>
                  </a:cubicBezTo>
                  <a:cubicBezTo>
                    <a:pt x="9016" y="1970"/>
                    <a:pt x="9028" y="2115"/>
                    <a:pt x="9034" y="2266"/>
                  </a:cubicBezTo>
                  <a:cubicBezTo>
                    <a:pt x="9040" y="2430"/>
                    <a:pt x="9046" y="2594"/>
                    <a:pt x="9046" y="2757"/>
                  </a:cubicBezTo>
                  <a:cubicBezTo>
                    <a:pt x="9052" y="2927"/>
                    <a:pt x="9058" y="3104"/>
                    <a:pt x="9058" y="3274"/>
                  </a:cubicBezTo>
                  <a:cubicBezTo>
                    <a:pt x="9058" y="3614"/>
                    <a:pt x="9046" y="3947"/>
                    <a:pt x="9034" y="4287"/>
                  </a:cubicBezTo>
                  <a:cubicBezTo>
                    <a:pt x="9028" y="4394"/>
                    <a:pt x="9022" y="4508"/>
                    <a:pt x="9016" y="4615"/>
                  </a:cubicBezTo>
                  <a:cubicBezTo>
                    <a:pt x="9004" y="4841"/>
                    <a:pt x="8986" y="5062"/>
                    <a:pt x="8969" y="5282"/>
                  </a:cubicBezTo>
                  <a:cubicBezTo>
                    <a:pt x="8957" y="5408"/>
                    <a:pt x="8945" y="5534"/>
                    <a:pt x="8927" y="5666"/>
                  </a:cubicBezTo>
                  <a:cubicBezTo>
                    <a:pt x="8903" y="5867"/>
                    <a:pt x="8879" y="6069"/>
                    <a:pt x="8855" y="6270"/>
                  </a:cubicBezTo>
                  <a:cubicBezTo>
                    <a:pt x="8837" y="6403"/>
                    <a:pt x="8819" y="6535"/>
                    <a:pt x="8795" y="6667"/>
                  </a:cubicBezTo>
                  <a:cubicBezTo>
                    <a:pt x="8765" y="6862"/>
                    <a:pt x="8729" y="7051"/>
                    <a:pt x="8700" y="7246"/>
                  </a:cubicBezTo>
                  <a:cubicBezTo>
                    <a:pt x="8676" y="7378"/>
                    <a:pt x="8652" y="7511"/>
                    <a:pt x="8622" y="7643"/>
                  </a:cubicBezTo>
                  <a:cubicBezTo>
                    <a:pt x="8586" y="7819"/>
                    <a:pt x="8544" y="7995"/>
                    <a:pt x="8508" y="8165"/>
                  </a:cubicBezTo>
                  <a:cubicBezTo>
                    <a:pt x="8479" y="8298"/>
                    <a:pt x="8449" y="8430"/>
                    <a:pt x="8413" y="8556"/>
                  </a:cubicBezTo>
                  <a:cubicBezTo>
                    <a:pt x="8371" y="8732"/>
                    <a:pt x="8323" y="8902"/>
                    <a:pt x="8269" y="9078"/>
                  </a:cubicBezTo>
                  <a:cubicBezTo>
                    <a:pt x="8240" y="9198"/>
                    <a:pt x="8204" y="9311"/>
                    <a:pt x="8168" y="9424"/>
                  </a:cubicBezTo>
                  <a:cubicBezTo>
                    <a:pt x="8054" y="9802"/>
                    <a:pt x="7935" y="10174"/>
                    <a:pt x="7797" y="10539"/>
                  </a:cubicBezTo>
                  <a:cubicBezTo>
                    <a:pt x="7768" y="10627"/>
                    <a:pt x="7732" y="10721"/>
                    <a:pt x="7696" y="10809"/>
                  </a:cubicBezTo>
                  <a:cubicBezTo>
                    <a:pt x="7606" y="11042"/>
                    <a:pt x="7517" y="11269"/>
                    <a:pt x="7421" y="11496"/>
                  </a:cubicBezTo>
                  <a:cubicBezTo>
                    <a:pt x="7373" y="11603"/>
                    <a:pt x="7331" y="11710"/>
                    <a:pt x="7284" y="11817"/>
                  </a:cubicBezTo>
                  <a:cubicBezTo>
                    <a:pt x="7206" y="11987"/>
                    <a:pt x="7128" y="12150"/>
                    <a:pt x="7051" y="12320"/>
                  </a:cubicBezTo>
                  <a:cubicBezTo>
                    <a:pt x="6997" y="12434"/>
                    <a:pt x="6943" y="12541"/>
                    <a:pt x="6889" y="12654"/>
                  </a:cubicBezTo>
                  <a:cubicBezTo>
                    <a:pt x="6818" y="12799"/>
                    <a:pt x="6740" y="12944"/>
                    <a:pt x="6662" y="13088"/>
                  </a:cubicBezTo>
                  <a:cubicBezTo>
                    <a:pt x="6603" y="13202"/>
                    <a:pt x="6543" y="13315"/>
                    <a:pt x="6483" y="13428"/>
                  </a:cubicBezTo>
                  <a:cubicBezTo>
                    <a:pt x="6411" y="13554"/>
                    <a:pt x="6340" y="13674"/>
                    <a:pt x="6268" y="13800"/>
                  </a:cubicBezTo>
                  <a:cubicBezTo>
                    <a:pt x="6196" y="13919"/>
                    <a:pt x="6124" y="14039"/>
                    <a:pt x="6053" y="14159"/>
                  </a:cubicBezTo>
                  <a:cubicBezTo>
                    <a:pt x="5993" y="14259"/>
                    <a:pt x="5927" y="14354"/>
                    <a:pt x="5867" y="14448"/>
                  </a:cubicBezTo>
                  <a:cubicBezTo>
                    <a:pt x="5784" y="14574"/>
                    <a:pt x="5700" y="14706"/>
                    <a:pt x="5617" y="14832"/>
                  </a:cubicBezTo>
                  <a:cubicBezTo>
                    <a:pt x="5551" y="14927"/>
                    <a:pt x="5485" y="15021"/>
                    <a:pt x="5419" y="15109"/>
                  </a:cubicBezTo>
                  <a:cubicBezTo>
                    <a:pt x="5330" y="15235"/>
                    <a:pt x="5240" y="15355"/>
                    <a:pt x="5150" y="15481"/>
                  </a:cubicBezTo>
                  <a:cubicBezTo>
                    <a:pt x="5085" y="15563"/>
                    <a:pt x="5025" y="15651"/>
                    <a:pt x="4959" y="15733"/>
                  </a:cubicBezTo>
                  <a:cubicBezTo>
                    <a:pt x="4864" y="15852"/>
                    <a:pt x="4768" y="15978"/>
                    <a:pt x="4666" y="16098"/>
                  </a:cubicBezTo>
                  <a:cubicBezTo>
                    <a:pt x="4601" y="16173"/>
                    <a:pt x="4535" y="16255"/>
                    <a:pt x="4475" y="16331"/>
                  </a:cubicBezTo>
                  <a:cubicBezTo>
                    <a:pt x="4368" y="16457"/>
                    <a:pt x="4266" y="16576"/>
                    <a:pt x="4153" y="16696"/>
                  </a:cubicBezTo>
                  <a:cubicBezTo>
                    <a:pt x="4093" y="16765"/>
                    <a:pt x="4033" y="16828"/>
                    <a:pt x="3973" y="16897"/>
                  </a:cubicBezTo>
                  <a:cubicBezTo>
                    <a:pt x="3842" y="17042"/>
                    <a:pt x="3704" y="17174"/>
                    <a:pt x="3573" y="17313"/>
                  </a:cubicBezTo>
                  <a:cubicBezTo>
                    <a:pt x="3531" y="17351"/>
                    <a:pt x="3495" y="17395"/>
                    <a:pt x="3459" y="17432"/>
                  </a:cubicBezTo>
                  <a:cubicBezTo>
                    <a:pt x="3286" y="17602"/>
                    <a:pt x="3107" y="17772"/>
                    <a:pt x="2922" y="17936"/>
                  </a:cubicBezTo>
                  <a:cubicBezTo>
                    <a:pt x="2874" y="17980"/>
                    <a:pt x="2820" y="18024"/>
                    <a:pt x="2772" y="18062"/>
                  </a:cubicBezTo>
                  <a:cubicBezTo>
                    <a:pt x="2635" y="18182"/>
                    <a:pt x="2504" y="18295"/>
                    <a:pt x="2360" y="18408"/>
                  </a:cubicBezTo>
                  <a:cubicBezTo>
                    <a:pt x="2294" y="18465"/>
                    <a:pt x="2223" y="18515"/>
                    <a:pt x="2151" y="18572"/>
                  </a:cubicBezTo>
                  <a:cubicBezTo>
                    <a:pt x="2026" y="18666"/>
                    <a:pt x="1906" y="18761"/>
                    <a:pt x="1780" y="18855"/>
                  </a:cubicBezTo>
                  <a:cubicBezTo>
                    <a:pt x="1703" y="18912"/>
                    <a:pt x="1625" y="18968"/>
                    <a:pt x="1547" y="19025"/>
                  </a:cubicBezTo>
                  <a:cubicBezTo>
                    <a:pt x="1422" y="19113"/>
                    <a:pt x="1303" y="19195"/>
                    <a:pt x="1177" y="19283"/>
                  </a:cubicBezTo>
                  <a:cubicBezTo>
                    <a:pt x="1099" y="19334"/>
                    <a:pt x="1016" y="19390"/>
                    <a:pt x="938" y="19441"/>
                  </a:cubicBezTo>
                  <a:cubicBezTo>
                    <a:pt x="813" y="19522"/>
                    <a:pt x="687" y="19598"/>
                    <a:pt x="562" y="19674"/>
                  </a:cubicBezTo>
                  <a:cubicBezTo>
                    <a:pt x="472" y="19724"/>
                    <a:pt x="388" y="19781"/>
                    <a:pt x="299" y="19831"/>
                  </a:cubicBezTo>
                  <a:cubicBezTo>
                    <a:pt x="197" y="19888"/>
                    <a:pt x="102" y="19938"/>
                    <a:pt x="0" y="19995"/>
                  </a:cubicBezTo>
                  <a:cubicBezTo>
                    <a:pt x="1918" y="21021"/>
                    <a:pt x="4039" y="21600"/>
                    <a:pt x="6274" y="21600"/>
                  </a:cubicBezTo>
                  <a:cubicBezTo>
                    <a:pt x="6519" y="21600"/>
                    <a:pt x="6758" y="21594"/>
                    <a:pt x="6997" y="21581"/>
                  </a:cubicBezTo>
                  <a:cubicBezTo>
                    <a:pt x="7074" y="21575"/>
                    <a:pt x="7146" y="21568"/>
                    <a:pt x="7224" y="21562"/>
                  </a:cubicBezTo>
                  <a:cubicBezTo>
                    <a:pt x="7385" y="21550"/>
                    <a:pt x="7552" y="21537"/>
                    <a:pt x="7714" y="21518"/>
                  </a:cubicBezTo>
                  <a:cubicBezTo>
                    <a:pt x="7714" y="21518"/>
                    <a:pt x="7714" y="21518"/>
                    <a:pt x="7714" y="21518"/>
                  </a:cubicBezTo>
                  <a:cubicBezTo>
                    <a:pt x="7803" y="21506"/>
                    <a:pt x="7899" y="21499"/>
                    <a:pt x="7989" y="21487"/>
                  </a:cubicBezTo>
                  <a:cubicBezTo>
                    <a:pt x="8144" y="21468"/>
                    <a:pt x="8293" y="21443"/>
                    <a:pt x="8443" y="21417"/>
                  </a:cubicBezTo>
                  <a:cubicBezTo>
                    <a:pt x="8532" y="21405"/>
                    <a:pt x="8622" y="21386"/>
                    <a:pt x="8706" y="21373"/>
                  </a:cubicBezTo>
                  <a:cubicBezTo>
                    <a:pt x="8807" y="21354"/>
                    <a:pt x="8909" y="21329"/>
                    <a:pt x="9010" y="21310"/>
                  </a:cubicBezTo>
                  <a:cubicBezTo>
                    <a:pt x="9010" y="21310"/>
                    <a:pt x="9010" y="21310"/>
                    <a:pt x="9010" y="21310"/>
                  </a:cubicBezTo>
                  <a:cubicBezTo>
                    <a:pt x="9237" y="21260"/>
                    <a:pt x="9459" y="21210"/>
                    <a:pt x="9680" y="21147"/>
                  </a:cubicBezTo>
                  <a:cubicBezTo>
                    <a:pt x="9680" y="21147"/>
                    <a:pt x="9680" y="21147"/>
                    <a:pt x="9680" y="21147"/>
                  </a:cubicBezTo>
                  <a:cubicBezTo>
                    <a:pt x="9769" y="21122"/>
                    <a:pt x="9865" y="21096"/>
                    <a:pt x="9954" y="21071"/>
                  </a:cubicBezTo>
                  <a:cubicBezTo>
                    <a:pt x="9954" y="21071"/>
                    <a:pt x="9954" y="21071"/>
                    <a:pt x="9954" y="21071"/>
                  </a:cubicBezTo>
                  <a:cubicBezTo>
                    <a:pt x="10128" y="21021"/>
                    <a:pt x="10295" y="20964"/>
                    <a:pt x="10462" y="20907"/>
                  </a:cubicBezTo>
                  <a:cubicBezTo>
                    <a:pt x="10558" y="20876"/>
                    <a:pt x="10654" y="20845"/>
                    <a:pt x="10749" y="20813"/>
                  </a:cubicBezTo>
                  <a:cubicBezTo>
                    <a:pt x="10899" y="20756"/>
                    <a:pt x="11042" y="20700"/>
                    <a:pt x="11191" y="20643"/>
                  </a:cubicBezTo>
                  <a:cubicBezTo>
                    <a:pt x="11293" y="20605"/>
                    <a:pt x="11389" y="20567"/>
                    <a:pt x="11490" y="20523"/>
                  </a:cubicBezTo>
                  <a:cubicBezTo>
                    <a:pt x="11490" y="20523"/>
                    <a:pt x="11490" y="20523"/>
                    <a:pt x="11490" y="20523"/>
                  </a:cubicBezTo>
                  <a:cubicBezTo>
                    <a:pt x="11604" y="20473"/>
                    <a:pt x="11717" y="20416"/>
                    <a:pt x="11831" y="20366"/>
                  </a:cubicBezTo>
                  <a:cubicBezTo>
                    <a:pt x="11831" y="20366"/>
                    <a:pt x="11837" y="20366"/>
                    <a:pt x="11837" y="20366"/>
                  </a:cubicBezTo>
                  <a:cubicBezTo>
                    <a:pt x="11956" y="20309"/>
                    <a:pt x="12070" y="20259"/>
                    <a:pt x="12189" y="20202"/>
                  </a:cubicBezTo>
                  <a:cubicBezTo>
                    <a:pt x="12189" y="20202"/>
                    <a:pt x="12189" y="20202"/>
                    <a:pt x="12189" y="20202"/>
                  </a:cubicBezTo>
                  <a:cubicBezTo>
                    <a:pt x="12279" y="20158"/>
                    <a:pt x="12363" y="20108"/>
                    <a:pt x="12452" y="20064"/>
                  </a:cubicBezTo>
                  <a:cubicBezTo>
                    <a:pt x="12452" y="20064"/>
                    <a:pt x="12458" y="20064"/>
                    <a:pt x="12458" y="20064"/>
                  </a:cubicBezTo>
                  <a:cubicBezTo>
                    <a:pt x="12590" y="19995"/>
                    <a:pt x="12721" y="19925"/>
                    <a:pt x="12847" y="19856"/>
                  </a:cubicBezTo>
                  <a:cubicBezTo>
                    <a:pt x="12847" y="19856"/>
                    <a:pt x="12847" y="19856"/>
                    <a:pt x="12847" y="19856"/>
                  </a:cubicBezTo>
                  <a:cubicBezTo>
                    <a:pt x="12936" y="19806"/>
                    <a:pt x="13020" y="19755"/>
                    <a:pt x="13109" y="19699"/>
                  </a:cubicBezTo>
                  <a:cubicBezTo>
                    <a:pt x="13109" y="19699"/>
                    <a:pt x="13109" y="19699"/>
                    <a:pt x="13109" y="19699"/>
                  </a:cubicBezTo>
                  <a:cubicBezTo>
                    <a:pt x="13235" y="19623"/>
                    <a:pt x="13366" y="19548"/>
                    <a:pt x="13492" y="19466"/>
                  </a:cubicBezTo>
                  <a:cubicBezTo>
                    <a:pt x="13569" y="19415"/>
                    <a:pt x="13653" y="19365"/>
                    <a:pt x="13731" y="19308"/>
                  </a:cubicBezTo>
                  <a:cubicBezTo>
                    <a:pt x="13731" y="19308"/>
                    <a:pt x="13731" y="19308"/>
                    <a:pt x="13731" y="19308"/>
                  </a:cubicBezTo>
                  <a:cubicBezTo>
                    <a:pt x="13856" y="19227"/>
                    <a:pt x="13976" y="19145"/>
                    <a:pt x="14101" y="19057"/>
                  </a:cubicBezTo>
                  <a:cubicBezTo>
                    <a:pt x="14101" y="19057"/>
                    <a:pt x="14101" y="19057"/>
                    <a:pt x="14101" y="19057"/>
                  </a:cubicBezTo>
                  <a:cubicBezTo>
                    <a:pt x="14179" y="19000"/>
                    <a:pt x="14257" y="18943"/>
                    <a:pt x="14334" y="18887"/>
                  </a:cubicBezTo>
                  <a:cubicBezTo>
                    <a:pt x="14334" y="18887"/>
                    <a:pt x="14334" y="18887"/>
                    <a:pt x="14334" y="18887"/>
                  </a:cubicBezTo>
                  <a:cubicBezTo>
                    <a:pt x="14460" y="18792"/>
                    <a:pt x="14579" y="18704"/>
                    <a:pt x="14705" y="18603"/>
                  </a:cubicBezTo>
                  <a:cubicBezTo>
                    <a:pt x="14705" y="18603"/>
                    <a:pt x="14705" y="18603"/>
                    <a:pt x="14705" y="18603"/>
                  </a:cubicBezTo>
                  <a:cubicBezTo>
                    <a:pt x="14770" y="18547"/>
                    <a:pt x="14842" y="18496"/>
                    <a:pt x="14908" y="18440"/>
                  </a:cubicBezTo>
                  <a:cubicBezTo>
                    <a:pt x="15045" y="18326"/>
                    <a:pt x="15183" y="18213"/>
                    <a:pt x="15320" y="18093"/>
                  </a:cubicBezTo>
                  <a:cubicBezTo>
                    <a:pt x="15320" y="18093"/>
                    <a:pt x="15320" y="18093"/>
                    <a:pt x="15320" y="18093"/>
                  </a:cubicBezTo>
                  <a:cubicBezTo>
                    <a:pt x="15368" y="18049"/>
                    <a:pt x="15422" y="18011"/>
                    <a:pt x="15470" y="17967"/>
                  </a:cubicBezTo>
                  <a:cubicBezTo>
                    <a:pt x="15649" y="17804"/>
                    <a:pt x="15828" y="17640"/>
                    <a:pt x="16007" y="17464"/>
                  </a:cubicBezTo>
                  <a:cubicBezTo>
                    <a:pt x="16007" y="17464"/>
                    <a:pt x="16007" y="17464"/>
                    <a:pt x="16007" y="17464"/>
                  </a:cubicBezTo>
                  <a:cubicBezTo>
                    <a:pt x="16049" y="17426"/>
                    <a:pt x="16085" y="17382"/>
                    <a:pt x="16121" y="17344"/>
                  </a:cubicBezTo>
                  <a:cubicBezTo>
                    <a:pt x="16121" y="17344"/>
                    <a:pt x="16121" y="17344"/>
                    <a:pt x="16121" y="17344"/>
                  </a:cubicBezTo>
                  <a:cubicBezTo>
                    <a:pt x="16258" y="17206"/>
                    <a:pt x="16390" y="17067"/>
                    <a:pt x="16521" y="16929"/>
                  </a:cubicBezTo>
                  <a:cubicBezTo>
                    <a:pt x="16581" y="16866"/>
                    <a:pt x="16640" y="16796"/>
                    <a:pt x="16700" y="16727"/>
                  </a:cubicBezTo>
                  <a:cubicBezTo>
                    <a:pt x="16700" y="16727"/>
                    <a:pt x="16700" y="16727"/>
                    <a:pt x="16700" y="16727"/>
                  </a:cubicBezTo>
                  <a:cubicBezTo>
                    <a:pt x="16808" y="16608"/>
                    <a:pt x="16915" y="16488"/>
                    <a:pt x="17017" y="16368"/>
                  </a:cubicBezTo>
                  <a:cubicBezTo>
                    <a:pt x="17017" y="16368"/>
                    <a:pt x="17017" y="16368"/>
                    <a:pt x="17017" y="16368"/>
                  </a:cubicBezTo>
                  <a:cubicBezTo>
                    <a:pt x="17083" y="16293"/>
                    <a:pt x="17148" y="16211"/>
                    <a:pt x="17208" y="16135"/>
                  </a:cubicBezTo>
                  <a:cubicBezTo>
                    <a:pt x="17208" y="16135"/>
                    <a:pt x="17208" y="16135"/>
                    <a:pt x="17208" y="16135"/>
                  </a:cubicBezTo>
                  <a:cubicBezTo>
                    <a:pt x="17304" y="16016"/>
                    <a:pt x="17399" y="15896"/>
                    <a:pt x="17495" y="15777"/>
                  </a:cubicBezTo>
                  <a:cubicBezTo>
                    <a:pt x="17561" y="15695"/>
                    <a:pt x="17626" y="15613"/>
                    <a:pt x="17686" y="15525"/>
                  </a:cubicBezTo>
                  <a:cubicBezTo>
                    <a:pt x="17686" y="15525"/>
                    <a:pt x="17686" y="15525"/>
                    <a:pt x="17686" y="15525"/>
                  </a:cubicBezTo>
                  <a:cubicBezTo>
                    <a:pt x="17776" y="15405"/>
                    <a:pt x="17866" y="15279"/>
                    <a:pt x="17955" y="15153"/>
                  </a:cubicBezTo>
                  <a:cubicBezTo>
                    <a:pt x="18021" y="15059"/>
                    <a:pt x="18087" y="14971"/>
                    <a:pt x="18152" y="14876"/>
                  </a:cubicBezTo>
                  <a:cubicBezTo>
                    <a:pt x="18152" y="14876"/>
                    <a:pt x="18152" y="14876"/>
                    <a:pt x="18152" y="14876"/>
                  </a:cubicBezTo>
                  <a:cubicBezTo>
                    <a:pt x="18236" y="14750"/>
                    <a:pt x="18320" y="14624"/>
                    <a:pt x="18403" y="14499"/>
                  </a:cubicBezTo>
                  <a:cubicBezTo>
                    <a:pt x="18403" y="14499"/>
                    <a:pt x="18403" y="14499"/>
                    <a:pt x="18403" y="14499"/>
                  </a:cubicBezTo>
                  <a:cubicBezTo>
                    <a:pt x="18469" y="14404"/>
                    <a:pt x="18529" y="14303"/>
                    <a:pt x="18589" y="14209"/>
                  </a:cubicBezTo>
                  <a:cubicBezTo>
                    <a:pt x="18589" y="14209"/>
                    <a:pt x="18589" y="14209"/>
                    <a:pt x="18589" y="14209"/>
                  </a:cubicBezTo>
                  <a:cubicBezTo>
                    <a:pt x="18660" y="14089"/>
                    <a:pt x="18732" y="13970"/>
                    <a:pt x="18798" y="13856"/>
                  </a:cubicBezTo>
                  <a:cubicBezTo>
                    <a:pt x="18798" y="13856"/>
                    <a:pt x="18798" y="13856"/>
                    <a:pt x="18798" y="13856"/>
                  </a:cubicBezTo>
                  <a:cubicBezTo>
                    <a:pt x="18869" y="13731"/>
                    <a:pt x="18941" y="13611"/>
                    <a:pt x="19013" y="13485"/>
                  </a:cubicBezTo>
                  <a:cubicBezTo>
                    <a:pt x="19013" y="13485"/>
                    <a:pt x="19013" y="13485"/>
                    <a:pt x="19013" y="13485"/>
                  </a:cubicBezTo>
                  <a:cubicBezTo>
                    <a:pt x="19073" y="13378"/>
                    <a:pt x="19132" y="13265"/>
                    <a:pt x="19192" y="13151"/>
                  </a:cubicBezTo>
                  <a:cubicBezTo>
                    <a:pt x="19192" y="13151"/>
                    <a:pt x="19192" y="13151"/>
                    <a:pt x="19192" y="13145"/>
                  </a:cubicBezTo>
                  <a:cubicBezTo>
                    <a:pt x="19270" y="13000"/>
                    <a:pt x="19348" y="12855"/>
                    <a:pt x="19419" y="12711"/>
                  </a:cubicBezTo>
                  <a:cubicBezTo>
                    <a:pt x="19473" y="12597"/>
                    <a:pt x="19527" y="12490"/>
                    <a:pt x="19580" y="12377"/>
                  </a:cubicBezTo>
                  <a:cubicBezTo>
                    <a:pt x="19658" y="12213"/>
                    <a:pt x="19736" y="12043"/>
                    <a:pt x="19813" y="11880"/>
                  </a:cubicBezTo>
                  <a:cubicBezTo>
                    <a:pt x="19813" y="11880"/>
                    <a:pt x="19813" y="11880"/>
                    <a:pt x="19813" y="11880"/>
                  </a:cubicBezTo>
                  <a:cubicBezTo>
                    <a:pt x="19861" y="11773"/>
                    <a:pt x="19903" y="11672"/>
                    <a:pt x="19951" y="11565"/>
                  </a:cubicBezTo>
                  <a:cubicBezTo>
                    <a:pt x="19951" y="11565"/>
                    <a:pt x="19951" y="11565"/>
                    <a:pt x="19951" y="11565"/>
                  </a:cubicBezTo>
                  <a:cubicBezTo>
                    <a:pt x="20046" y="11338"/>
                    <a:pt x="20136" y="11112"/>
                    <a:pt x="20226" y="10879"/>
                  </a:cubicBezTo>
                  <a:cubicBezTo>
                    <a:pt x="20262" y="10790"/>
                    <a:pt x="20297" y="10702"/>
                    <a:pt x="20327" y="10608"/>
                  </a:cubicBezTo>
                  <a:cubicBezTo>
                    <a:pt x="20327" y="10608"/>
                    <a:pt x="20327" y="10608"/>
                    <a:pt x="20327" y="10608"/>
                  </a:cubicBezTo>
                  <a:cubicBezTo>
                    <a:pt x="20459" y="10243"/>
                    <a:pt x="20584" y="9871"/>
                    <a:pt x="20692" y="9494"/>
                  </a:cubicBezTo>
                  <a:cubicBezTo>
                    <a:pt x="20728" y="9380"/>
                    <a:pt x="20758" y="9261"/>
                    <a:pt x="20793" y="9141"/>
                  </a:cubicBezTo>
                  <a:cubicBezTo>
                    <a:pt x="20793" y="9141"/>
                    <a:pt x="20793" y="9141"/>
                    <a:pt x="20793" y="9141"/>
                  </a:cubicBezTo>
                  <a:cubicBezTo>
                    <a:pt x="20841" y="8971"/>
                    <a:pt x="20889" y="8795"/>
                    <a:pt x="20931" y="8618"/>
                  </a:cubicBezTo>
                  <a:cubicBezTo>
                    <a:pt x="20949" y="8537"/>
                    <a:pt x="20973" y="8455"/>
                    <a:pt x="20991" y="8367"/>
                  </a:cubicBezTo>
                  <a:cubicBezTo>
                    <a:pt x="21002" y="8316"/>
                    <a:pt x="21014" y="8272"/>
                    <a:pt x="21026" y="8222"/>
                  </a:cubicBezTo>
                  <a:cubicBezTo>
                    <a:pt x="21068" y="8052"/>
                    <a:pt x="21104" y="7876"/>
                    <a:pt x="21140" y="7699"/>
                  </a:cubicBezTo>
                  <a:cubicBezTo>
                    <a:pt x="21140" y="7699"/>
                    <a:pt x="21140" y="7699"/>
                    <a:pt x="21140" y="7699"/>
                  </a:cubicBezTo>
                  <a:cubicBezTo>
                    <a:pt x="21164" y="7567"/>
                    <a:pt x="21194" y="7435"/>
                    <a:pt x="21218" y="7303"/>
                  </a:cubicBezTo>
                  <a:cubicBezTo>
                    <a:pt x="21218" y="7303"/>
                    <a:pt x="21218" y="7303"/>
                    <a:pt x="21218" y="7303"/>
                  </a:cubicBezTo>
                  <a:cubicBezTo>
                    <a:pt x="21253" y="7114"/>
                    <a:pt x="21283" y="6919"/>
                    <a:pt x="21313" y="6724"/>
                  </a:cubicBezTo>
                  <a:cubicBezTo>
                    <a:pt x="21331" y="6591"/>
                    <a:pt x="21355" y="6459"/>
                    <a:pt x="21373" y="6327"/>
                  </a:cubicBezTo>
                  <a:cubicBezTo>
                    <a:pt x="21403" y="6125"/>
                    <a:pt x="21427" y="5924"/>
                    <a:pt x="21445" y="5723"/>
                  </a:cubicBezTo>
                  <a:cubicBezTo>
                    <a:pt x="21457" y="5597"/>
                    <a:pt x="21475" y="5471"/>
                    <a:pt x="21487" y="5339"/>
                  </a:cubicBezTo>
                  <a:cubicBezTo>
                    <a:pt x="21504" y="5118"/>
                    <a:pt x="21522" y="4892"/>
                    <a:pt x="21534" y="4671"/>
                  </a:cubicBezTo>
                  <a:cubicBezTo>
                    <a:pt x="21540" y="4564"/>
                    <a:pt x="21552" y="4451"/>
                    <a:pt x="21558" y="4344"/>
                  </a:cubicBezTo>
                  <a:cubicBezTo>
                    <a:pt x="21576" y="4010"/>
                    <a:pt x="21582" y="3670"/>
                    <a:pt x="21582" y="3330"/>
                  </a:cubicBezTo>
                  <a:cubicBezTo>
                    <a:pt x="21582" y="3330"/>
                    <a:pt x="21582" y="3330"/>
                    <a:pt x="21582" y="3330"/>
                  </a:cubicBezTo>
                  <a:cubicBezTo>
                    <a:pt x="21582" y="3154"/>
                    <a:pt x="21576" y="2984"/>
                    <a:pt x="21570" y="2814"/>
                  </a:cubicBezTo>
                  <a:cubicBezTo>
                    <a:pt x="21600" y="2600"/>
                    <a:pt x="21594" y="2436"/>
                    <a:pt x="21588" y="2273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2ED20321-86F2-44F0-8FE5-3566CF12FB54}"/>
                </a:ext>
              </a:extLst>
            </p:cNvPr>
            <p:cNvSpPr/>
            <p:nvPr/>
          </p:nvSpPr>
          <p:spPr>
            <a:xfrm>
              <a:off x="9724376" y="1376687"/>
              <a:ext cx="770208" cy="81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21485" y="11399"/>
                  </a:moveTo>
                  <a:cubicBezTo>
                    <a:pt x="20881" y="8630"/>
                    <a:pt x="20308" y="5851"/>
                    <a:pt x="19746" y="3072"/>
                  </a:cubicBezTo>
                  <a:cubicBezTo>
                    <a:pt x="19544" y="2078"/>
                    <a:pt x="19398" y="1068"/>
                    <a:pt x="19218" y="0"/>
                  </a:cubicBezTo>
                  <a:cubicBezTo>
                    <a:pt x="18274" y="226"/>
                    <a:pt x="17356" y="441"/>
                    <a:pt x="16454" y="656"/>
                  </a:cubicBezTo>
                  <a:cubicBezTo>
                    <a:pt x="16305" y="691"/>
                    <a:pt x="16159" y="728"/>
                    <a:pt x="16010" y="763"/>
                  </a:cubicBezTo>
                  <a:cubicBezTo>
                    <a:pt x="15859" y="800"/>
                    <a:pt x="15707" y="834"/>
                    <a:pt x="15555" y="872"/>
                  </a:cubicBezTo>
                  <a:cubicBezTo>
                    <a:pt x="15303" y="933"/>
                    <a:pt x="15053" y="991"/>
                    <a:pt x="14803" y="1052"/>
                  </a:cubicBezTo>
                  <a:cubicBezTo>
                    <a:pt x="14760" y="1063"/>
                    <a:pt x="14716" y="1073"/>
                    <a:pt x="14673" y="1084"/>
                  </a:cubicBezTo>
                  <a:cubicBezTo>
                    <a:pt x="14437" y="1140"/>
                    <a:pt x="14202" y="1198"/>
                    <a:pt x="13966" y="1254"/>
                  </a:cubicBezTo>
                  <a:cubicBezTo>
                    <a:pt x="13907" y="1267"/>
                    <a:pt x="13848" y="1283"/>
                    <a:pt x="13789" y="1297"/>
                  </a:cubicBezTo>
                  <a:cubicBezTo>
                    <a:pt x="13609" y="1339"/>
                    <a:pt x="13432" y="1384"/>
                    <a:pt x="13255" y="1427"/>
                  </a:cubicBezTo>
                  <a:cubicBezTo>
                    <a:pt x="13140" y="1456"/>
                    <a:pt x="13022" y="1483"/>
                    <a:pt x="12907" y="1512"/>
                  </a:cubicBezTo>
                  <a:cubicBezTo>
                    <a:pt x="12744" y="1552"/>
                    <a:pt x="12578" y="1594"/>
                    <a:pt x="12415" y="1634"/>
                  </a:cubicBezTo>
                  <a:cubicBezTo>
                    <a:pt x="12280" y="1666"/>
                    <a:pt x="12146" y="1701"/>
                    <a:pt x="12014" y="1732"/>
                  </a:cubicBezTo>
                  <a:cubicBezTo>
                    <a:pt x="11991" y="1738"/>
                    <a:pt x="11966" y="1748"/>
                    <a:pt x="11943" y="1759"/>
                  </a:cubicBezTo>
                  <a:cubicBezTo>
                    <a:pt x="11943" y="1759"/>
                    <a:pt x="11943" y="1759"/>
                    <a:pt x="11943" y="1759"/>
                  </a:cubicBezTo>
                  <a:cubicBezTo>
                    <a:pt x="11921" y="1770"/>
                    <a:pt x="11898" y="1783"/>
                    <a:pt x="11876" y="1799"/>
                  </a:cubicBezTo>
                  <a:cubicBezTo>
                    <a:pt x="11876" y="1799"/>
                    <a:pt x="11873" y="1802"/>
                    <a:pt x="11873" y="1802"/>
                  </a:cubicBezTo>
                  <a:cubicBezTo>
                    <a:pt x="11851" y="1817"/>
                    <a:pt x="11831" y="1833"/>
                    <a:pt x="11808" y="1852"/>
                  </a:cubicBezTo>
                  <a:cubicBezTo>
                    <a:pt x="11808" y="1852"/>
                    <a:pt x="11806" y="1855"/>
                    <a:pt x="11806" y="1855"/>
                  </a:cubicBezTo>
                  <a:cubicBezTo>
                    <a:pt x="11786" y="1873"/>
                    <a:pt x="11766" y="1892"/>
                    <a:pt x="11747" y="1913"/>
                  </a:cubicBezTo>
                  <a:cubicBezTo>
                    <a:pt x="11744" y="1916"/>
                    <a:pt x="11741" y="1918"/>
                    <a:pt x="11738" y="1921"/>
                  </a:cubicBezTo>
                  <a:cubicBezTo>
                    <a:pt x="11702" y="1961"/>
                    <a:pt x="11665" y="2006"/>
                    <a:pt x="11632" y="2051"/>
                  </a:cubicBezTo>
                  <a:cubicBezTo>
                    <a:pt x="11623" y="2062"/>
                    <a:pt x="11617" y="2073"/>
                    <a:pt x="11609" y="2083"/>
                  </a:cubicBezTo>
                  <a:cubicBezTo>
                    <a:pt x="11601" y="2096"/>
                    <a:pt x="11592" y="2110"/>
                    <a:pt x="11581" y="2123"/>
                  </a:cubicBezTo>
                  <a:cubicBezTo>
                    <a:pt x="11567" y="2142"/>
                    <a:pt x="11556" y="2160"/>
                    <a:pt x="11544" y="2179"/>
                  </a:cubicBezTo>
                  <a:cubicBezTo>
                    <a:pt x="11539" y="2189"/>
                    <a:pt x="11530" y="2200"/>
                    <a:pt x="11525" y="2211"/>
                  </a:cubicBezTo>
                  <a:cubicBezTo>
                    <a:pt x="10634" y="3675"/>
                    <a:pt x="9750" y="5147"/>
                    <a:pt x="8898" y="6638"/>
                  </a:cubicBezTo>
                  <a:cubicBezTo>
                    <a:pt x="8884" y="6664"/>
                    <a:pt x="8870" y="6693"/>
                    <a:pt x="8856" y="6725"/>
                  </a:cubicBezTo>
                  <a:cubicBezTo>
                    <a:pt x="8854" y="6728"/>
                    <a:pt x="8854" y="6733"/>
                    <a:pt x="8851" y="6736"/>
                  </a:cubicBezTo>
                  <a:cubicBezTo>
                    <a:pt x="8837" y="6768"/>
                    <a:pt x="8825" y="6800"/>
                    <a:pt x="8814" y="6832"/>
                  </a:cubicBezTo>
                  <a:cubicBezTo>
                    <a:pt x="8800" y="6877"/>
                    <a:pt x="8789" y="6922"/>
                    <a:pt x="8778" y="6970"/>
                  </a:cubicBezTo>
                  <a:cubicBezTo>
                    <a:pt x="8775" y="6980"/>
                    <a:pt x="8775" y="6991"/>
                    <a:pt x="8772" y="7002"/>
                  </a:cubicBezTo>
                  <a:cubicBezTo>
                    <a:pt x="8761" y="7052"/>
                    <a:pt x="8752" y="7103"/>
                    <a:pt x="8747" y="7153"/>
                  </a:cubicBezTo>
                  <a:cubicBezTo>
                    <a:pt x="8747" y="7164"/>
                    <a:pt x="8744" y="7172"/>
                    <a:pt x="8744" y="7182"/>
                  </a:cubicBezTo>
                  <a:cubicBezTo>
                    <a:pt x="8738" y="7238"/>
                    <a:pt x="8736" y="7294"/>
                    <a:pt x="8736" y="7347"/>
                  </a:cubicBezTo>
                  <a:cubicBezTo>
                    <a:pt x="8736" y="7363"/>
                    <a:pt x="8736" y="7379"/>
                    <a:pt x="8736" y="7395"/>
                  </a:cubicBezTo>
                  <a:cubicBezTo>
                    <a:pt x="8736" y="7416"/>
                    <a:pt x="8738" y="7435"/>
                    <a:pt x="8738" y="7453"/>
                  </a:cubicBezTo>
                  <a:cubicBezTo>
                    <a:pt x="8741" y="7483"/>
                    <a:pt x="8744" y="7509"/>
                    <a:pt x="8747" y="7536"/>
                  </a:cubicBezTo>
                  <a:cubicBezTo>
                    <a:pt x="8747" y="7536"/>
                    <a:pt x="8747" y="7536"/>
                    <a:pt x="8747" y="7536"/>
                  </a:cubicBezTo>
                  <a:cubicBezTo>
                    <a:pt x="8747" y="7536"/>
                    <a:pt x="8747" y="7536"/>
                    <a:pt x="8747" y="7536"/>
                  </a:cubicBezTo>
                  <a:cubicBezTo>
                    <a:pt x="8772" y="7677"/>
                    <a:pt x="8800" y="7820"/>
                    <a:pt x="8828" y="7961"/>
                  </a:cubicBezTo>
                  <a:cubicBezTo>
                    <a:pt x="8848" y="8054"/>
                    <a:pt x="8862" y="8147"/>
                    <a:pt x="8882" y="8240"/>
                  </a:cubicBezTo>
                  <a:cubicBezTo>
                    <a:pt x="8913" y="8389"/>
                    <a:pt x="8946" y="8537"/>
                    <a:pt x="8980" y="8686"/>
                  </a:cubicBezTo>
                  <a:cubicBezTo>
                    <a:pt x="9000" y="8769"/>
                    <a:pt x="9016" y="8851"/>
                    <a:pt x="9033" y="8936"/>
                  </a:cubicBezTo>
                  <a:cubicBezTo>
                    <a:pt x="9078" y="9138"/>
                    <a:pt x="9126" y="9343"/>
                    <a:pt x="9174" y="9547"/>
                  </a:cubicBezTo>
                  <a:cubicBezTo>
                    <a:pt x="9224" y="9765"/>
                    <a:pt x="9275" y="9988"/>
                    <a:pt x="9325" y="10211"/>
                  </a:cubicBezTo>
                  <a:cubicBezTo>
                    <a:pt x="9337" y="10262"/>
                    <a:pt x="9348" y="10310"/>
                    <a:pt x="9359" y="10360"/>
                  </a:cubicBezTo>
                  <a:lnTo>
                    <a:pt x="9359" y="10360"/>
                  </a:lnTo>
                  <a:cubicBezTo>
                    <a:pt x="6901" y="10939"/>
                    <a:pt x="4542" y="11492"/>
                    <a:pt x="2090" y="12066"/>
                  </a:cubicBezTo>
                  <a:cubicBezTo>
                    <a:pt x="2624" y="14683"/>
                    <a:pt x="3140" y="17208"/>
                    <a:pt x="3680" y="19854"/>
                  </a:cubicBezTo>
                  <a:cubicBezTo>
                    <a:pt x="3669" y="19857"/>
                    <a:pt x="3654" y="19860"/>
                    <a:pt x="3643" y="19862"/>
                  </a:cubicBezTo>
                  <a:cubicBezTo>
                    <a:pt x="3424" y="19907"/>
                    <a:pt x="3205" y="19950"/>
                    <a:pt x="2986" y="19992"/>
                  </a:cubicBezTo>
                  <a:cubicBezTo>
                    <a:pt x="2826" y="20024"/>
                    <a:pt x="2663" y="20056"/>
                    <a:pt x="2503" y="20088"/>
                  </a:cubicBezTo>
                  <a:cubicBezTo>
                    <a:pt x="2427" y="20104"/>
                    <a:pt x="2348" y="20120"/>
                    <a:pt x="2273" y="20136"/>
                  </a:cubicBezTo>
                  <a:cubicBezTo>
                    <a:pt x="2146" y="20162"/>
                    <a:pt x="2017" y="20189"/>
                    <a:pt x="1890" y="20218"/>
                  </a:cubicBezTo>
                  <a:cubicBezTo>
                    <a:pt x="1809" y="20237"/>
                    <a:pt x="1728" y="20258"/>
                    <a:pt x="1643" y="20277"/>
                  </a:cubicBezTo>
                  <a:cubicBezTo>
                    <a:pt x="1483" y="20317"/>
                    <a:pt x="1320" y="20354"/>
                    <a:pt x="1160" y="20399"/>
                  </a:cubicBezTo>
                  <a:cubicBezTo>
                    <a:pt x="1160" y="20399"/>
                    <a:pt x="1160" y="20399"/>
                    <a:pt x="1157" y="20399"/>
                  </a:cubicBezTo>
                  <a:cubicBezTo>
                    <a:pt x="1157" y="20399"/>
                    <a:pt x="1157" y="20399"/>
                    <a:pt x="1157" y="20399"/>
                  </a:cubicBezTo>
                  <a:cubicBezTo>
                    <a:pt x="1121" y="20410"/>
                    <a:pt x="1084" y="20420"/>
                    <a:pt x="1048" y="20436"/>
                  </a:cubicBezTo>
                  <a:cubicBezTo>
                    <a:pt x="1045" y="20439"/>
                    <a:pt x="1039" y="20439"/>
                    <a:pt x="1037" y="20441"/>
                  </a:cubicBezTo>
                  <a:cubicBezTo>
                    <a:pt x="1003" y="20455"/>
                    <a:pt x="966" y="20471"/>
                    <a:pt x="933" y="20489"/>
                  </a:cubicBezTo>
                  <a:cubicBezTo>
                    <a:pt x="930" y="20492"/>
                    <a:pt x="927" y="20492"/>
                    <a:pt x="921" y="20495"/>
                  </a:cubicBezTo>
                  <a:cubicBezTo>
                    <a:pt x="888" y="20513"/>
                    <a:pt x="851" y="20532"/>
                    <a:pt x="817" y="20553"/>
                  </a:cubicBezTo>
                  <a:cubicBezTo>
                    <a:pt x="815" y="20556"/>
                    <a:pt x="812" y="20556"/>
                    <a:pt x="809" y="20558"/>
                  </a:cubicBezTo>
                  <a:cubicBezTo>
                    <a:pt x="775" y="20580"/>
                    <a:pt x="739" y="20604"/>
                    <a:pt x="708" y="20627"/>
                  </a:cubicBezTo>
                  <a:cubicBezTo>
                    <a:pt x="708" y="20627"/>
                    <a:pt x="705" y="20630"/>
                    <a:pt x="705" y="20630"/>
                  </a:cubicBezTo>
                  <a:cubicBezTo>
                    <a:pt x="671" y="20657"/>
                    <a:pt x="638" y="20683"/>
                    <a:pt x="607" y="20710"/>
                  </a:cubicBezTo>
                  <a:cubicBezTo>
                    <a:pt x="604" y="20712"/>
                    <a:pt x="604" y="20712"/>
                    <a:pt x="601" y="20715"/>
                  </a:cubicBezTo>
                  <a:cubicBezTo>
                    <a:pt x="570" y="20742"/>
                    <a:pt x="542" y="20771"/>
                    <a:pt x="514" y="20800"/>
                  </a:cubicBezTo>
                  <a:cubicBezTo>
                    <a:pt x="511" y="20803"/>
                    <a:pt x="508" y="20805"/>
                    <a:pt x="506" y="20808"/>
                  </a:cubicBezTo>
                  <a:cubicBezTo>
                    <a:pt x="480" y="20837"/>
                    <a:pt x="455" y="20867"/>
                    <a:pt x="430" y="20896"/>
                  </a:cubicBezTo>
                  <a:cubicBezTo>
                    <a:pt x="427" y="20899"/>
                    <a:pt x="424" y="20901"/>
                    <a:pt x="424" y="20904"/>
                  </a:cubicBezTo>
                  <a:cubicBezTo>
                    <a:pt x="399" y="20936"/>
                    <a:pt x="376" y="20968"/>
                    <a:pt x="357" y="21002"/>
                  </a:cubicBezTo>
                  <a:cubicBezTo>
                    <a:pt x="357" y="21002"/>
                    <a:pt x="357" y="21002"/>
                    <a:pt x="357" y="21002"/>
                  </a:cubicBezTo>
                  <a:cubicBezTo>
                    <a:pt x="236" y="21201"/>
                    <a:pt x="118" y="21401"/>
                    <a:pt x="0" y="21600"/>
                  </a:cubicBezTo>
                  <a:lnTo>
                    <a:pt x="16089" y="21600"/>
                  </a:lnTo>
                  <a:cubicBezTo>
                    <a:pt x="17805" y="18717"/>
                    <a:pt x="19519" y="15831"/>
                    <a:pt x="21235" y="12951"/>
                  </a:cubicBezTo>
                  <a:cubicBezTo>
                    <a:pt x="21513" y="12489"/>
                    <a:pt x="21600" y="11931"/>
                    <a:pt x="21485" y="1139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3179F9E-9637-40F5-B86B-6054B3ED8433}"/>
                </a:ext>
              </a:extLst>
            </p:cNvPr>
            <p:cNvSpPr/>
            <p:nvPr/>
          </p:nvSpPr>
          <p:spPr>
            <a:xfrm>
              <a:off x="9101508" y="2270804"/>
              <a:ext cx="1161150" cy="816562"/>
            </a:xfrm>
            <a:custGeom>
              <a:avLst/>
              <a:gdLst>
                <a:gd name="connsiteX0" fmla="*/ 547080 w 1084919"/>
                <a:gd name="connsiteY0" fmla="*/ 0 h 762954"/>
                <a:gd name="connsiteX1" fmla="*/ 1084919 w 1084919"/>
                <a:gd name="connsiteY1" fmla="*/ 0 h 762954"/>
                <a:gd name="connsiteX2" fmla="*/ 655773 w 1084919"/>
                <a:gd name="connsiteY2" fmla="*/ 762954 h 762954"/>
                <a:gd name="connsiteX3" fmla="*/ 0 w 1084919"/>
                <a:gd name="connsiteY3" fmla="*/ 762954 h 762954"/>
                <a:gd name="connsiteX4" fmla="*/ 37821 w 1084919"/>
                <a:gd name="connsiteY4" fmla="*/ 695736 h 762954"/>
                <a:gd name="connsiteX5" fmla="*/ 132451 w 1084919"/>
                <a:gd name="connsiteY5" fmla="*/ 526686 h 762954"/>
                <a:gd name="connsiteX6" fmla="*/ 135263 w 1084919"/>
                <a:gd name="connsiteY6" fmla="*/ 522200 h 762954"/>
                <a:gd name="connsiteX7" fmla="*/ 135565 w 1084919"/>
                <a:gd name="connsiteY7" fmla="*/ 521811 h 762954"/>
                <a:gd name="connsiteX8" fmla="*/ 138729 w 1084919"/>
                <a:gd name="connsiteY8" fmla="*/ 517679 h 762954"/>
                <a:gd name="connsiteX9" fmla="*/ 138829 w 1084919"/>
                <a:gd name="connsiteY9" fmla="*/ 517573 h 762954"/>
                <a:gd name="connsiteX10" fmla="*/ 142295 w 1084919"/>
                <a:gd name="connsiteY10" fmla="*/ 513828 h 762954"/>
                <a:gd name="connsiteX11" fmla="*/ 142597 w 1084919"/>
                <a:gd name="connsiteY11" fmla="*/ 513546 h 762954"/>
                <a:gd name="connsiteX12" fmla="*/ 146414 w 1084919"/>
                <a:gd name="connsiteY12" fmla="*/ 510155 h 762954"/>
                <a:gd name="connsiteX13" fmla="*/ 146514 w 1084919"/>
                <a:gd name="connsiteY13" fmla="*/ 510155 h 762954"/>
                <a:gd name="connsiteX14" fmla="*/ 150583 w 1084919"/>
                <a:gd name="connsiteY14" fmla="*/ 507365 h 762954"/>
                <a:gd name="connsiteX15" fmla="*/ 150934 w 1084919"/>
                <a:gd name="connsiteY15" fmla="*/ 507082 h 762954"/>
                <a:gd name="connsiteX16" fmla="*/ 155053 w 1084919"/>
                <a:gd name="connsiteY16" fmla="*/ 504821 h 762954"/>
                <a:gd name="connsiteX17" fmla="*/ 155455 w 1084919"/>
                <a:gd name="connsiteY17" fmla="*/ 504645 h 762954"/>
                <a:gd name="connsiteX18" fmla="*/ 159774 w 1084919"/>
                <a:gd name="connsiteY18" fmla="*/ 502843 h 762954"/>
                <a:gd name="connsiteX19" fmla="*/ 160327 w 1084919"/>
                <a:gd name="connsiteY19" fmla="*/ 502667 h 762954"/>
                <a:gd name="connsiteX20" fmla="*/ 165099 w 1084919"/>
                <a:gd name="connsiteY20" fmla="*/ 501254 h 762954"/>
                <a:gd name="connsiteX21" fmla="*/ 274093 w 1084919"/>
                <a:gd name="connsiteY21" fmla="*/ 474868 h 762954"/>
                <a:gd name="connsiteX22" fmla="*/ 329193 w 1084919"/>
                <a:gd name="connsiteY22" fmla="*/ 461163 h 762954"/>
                <a:gd name="connsiteX23" fmla="*/ 385046 w 1084919"/>
                <a:gd name="connsiteY23" fmla="*/ 447282 h 762954"/>
                <a:gd name="connsiteX24" fmla="*/ 376808 w 1084919"/>
                <a:gd name="connsiteY24" fmla="*/ 404754 h 762954"/>
                <a:gd name="connsiteX25" fmla="*/ 369576 w 1084919"/>
                <a:gd name="connsiteY25" fmla="*/ 369538 h 762954"/>
                <a:gd name="connsiteX26" fmla="*/ 366009 w 1084919"/>
                <a:gd name="connsiteY26" fmla="*/ 353608 h 762954"/>
                <a:gd name="connsiteX27" fmla="*/ 364854 w 1084919"/>
                <a:gd name="connsiteY27" fmla="*/ 347886 h 762954"/>
                <a:gd name="connsiteX28" fmla="*/ 364704 w 1084919"/>
                <a:gd name="connsiteY28" fmla="*/ 346756 h 762954"/>
                <a:gd name="connsiteX29" fmla="*/ 364302 w 1084919"/>
                <a:gd name="connsiteY29" fmla="*/ 342906 h 762954"/>
                <a:gd name="connsiteX30" fmla="*/ 364101 w 1084919"/>
                <a:gd name="connsiteY30" fmla="*/ 340256 h 762954"/>
                <a:gd name="connsiteX31" fmla="*/ 364101 w 1084919"/>
                <a:gd name="connsiteY31" fmla="*/ 337466 h 762954"/>
                <a:gd name="connsiteX32" fmla="*/ 364201 w 1084919"/>
                <a:gd name="connsiteY32" fmla="*/ 334746 h 762954"/>
                <a:gd name="connsiteX33" fmla="*/ 364503 w 1084919"/>
                <a:gd name="connsiteY33" fmla="*/ 332026 h 762954"/>
                <a:gd name="connsiteX34" fmla="*/ 364854 w 1084919"/>
                <a:gd name="connsiteY34" fmla="*/ 329271 h 762954"/>
                <a:gd name="connsiteX35" fmla="*/ 365407 w 1084919"/>
                <a:gd name="connsiteY35" fmla="*/ 326552 h 762954"/>
                <a:gd name="connsiteX36" fmla="*/ 366110 w 1084919"/>
                <a:gd name="connsiteY36" fmla="*/ 324220 h 762954"/>
                <a:gd name="connsiteX37" fmla="*/ 367114 w 1084919"/>
                <a:gd name="connsiteY37" fmla="*/ 320935 h 762954"/>
                <a:gd name="connsiteX38" fmla="*/ 367617 w 1084919"/>
                <a:gd name="connsiteY38" fmla="*/ 319699 h 762954"/>
                <a:gd name="connsiteX39" fmla="*/ 369576 w 1084919"/>
                <a:gd name="connsiteY39" fmla="*/ 315037 h 762954"/>
                <a:gd name="connsiteX40" fmla="*/ 369927 w 1084919"/>
                <a:gd name="connsiteY40" fmla="*/ 314189 h 762954"/>
                <a:gd name="connsiteX41" fmla="*/ 372489 w 1084919"/>
                <a:gd name="connsiteY41" fmla="*/ 309279 h 762954"/>
                <a:gd name="connsiteX42" fmla="*/ 402626 w 1084919"/>
                <a:gd name="connsiteY42" fmla="*/ 255978 h 762954"/>
                <a:gd name="connsiteX43" fmla="*/ 547080 w 1084919"/>
                <a:gd name="connsiteY43" fmla="*/ 0 h 7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84919" h="762954">
                  <a:moveTo>
                    <a:pt x="547080" y="0"/>
                  </a:moveTo>
                  <a:lnTo>
                    <a:pt x="1084919" y="0"/>
                  </a:lnTo>
                  <a:cubicBezTo>
                    <a:pt x="941870" y="254283"/>
                    <a:pt x="798822" y="508565"/>
                    <a:pt x="655773" y="762954"/>
                  </a:cubicBezTo>
                  <a:lnTo>
                    <a:pt x="0" y="762954"/>
                  </a:lnTo>
                  <a:cubicBezTo>
                    <a:pt x="12557" y="740631"/>
                    <a:pt x="25265" y="718166"/>
                    <a:pt x="37821" y="695736"/>
                  </a:cubicBezTo>
                  <a:cubicBezTo>
                    <a:pt x="69465" y="639504"/>
                    <a:pt x="101008" y="583201"/>
                    <a:pt x="132451" y="526686"/>
                  </a:cubicBezTo>
                  <a:cubicBezTo>
                    <a:pt x="133405" y="525096"/>
                    <a:pt x="134309" y="523577"/>
                    <a:pt x="135263" y="522200"/>
                  </a:cubicBezTo>
                  <a:cubicBezTo>
                    <a:pt x="135364" y="522094"/>
                    <a:pt x="135464" y="521917"/>
                    <a:pt x="135565" y="521811"/>
                  </a:cubicBezTo>
                  <a:cubicBezTo>
                    <a:pt x="136569" y="520398"/>
                    <a:pt x="137624" y="518985"/>
                    <a:pt x="138729" y="517679"/>
                  </a:cubicBezTo>
                  <a:cubicBezTo>
                    <a:pt x="138729" y="517679"/>
                    <a:pt x="138829" y="517573"/>
                    <a:pt x="138829" y="517573"/>
                  </a:cubicBezTo>
                  <a:cubicBezTo>
                    <a:pt x="139985" y="516266"/>
                    <a:pt x="141090" y="514959"/>
                    <a:pt x="142295" y="513828"/>
                  </a:cubicBezTo>
                  <a:cubicBezTo>
                    <a:pt x="142396" y="513723"/>
                    <a:pt x="142496" y="513652"/>
                    <a:pt x="142597" y="513546"/>
                  </a:cubicBezTo>
                  <a:cubicBezTo>
                    <a:pt x="143802" y="512345"/>
                    <a:pt x="145108" y="511215"/>
                    <a:pt x="146414" y="510155"/>
                  </a:cubicBezTo>
                  <a:cubicBezTo>
                    <a:pt x="146514" y="510155"/>
                    <a:pt x="146514" y="510155"/>
                    <a:pt x="146514" y="510155"/>
                  </a:cubicBezTo>
                  <a:cubicBezTo>
                    <a:pt x="147820" y="509131"/>
                    <a:pt x="149176" y="508212"/>
                    <a:pt x="150583" y="507365"/>
                  </a:cubicBezTo>
                  <a:cubicBezTo>
                    <a:pt x="150683" y="507259"/>
                    <a:pt x="150834" y="507153"/>
                    <a:pt x="150934" y="507082"/>
                  </a:cubicBezTo>
                  <a:cubicBezTo>
                    <a:pt x="152341" y="506234"/>
                    <a:pt x="153647" y="505492"/>
                    <a:pt x="155053" y="504821"/>
                  </a:cubicBezTo>
                  <a:cubicBezTo>
                    <a:pt x="155153" y="504715"/>
                    <a:pt x="155354" y="504715"/>
                    <a:pt x="155455" y="504645"/>
                  </a:cubicBezTo>
                  <a:cubicBezTo>
                    <a:pt x="156861" y="503974"/>
                    <a:pt x="158368" y="503408"/>
                    <a:pt x="159774" y="502843"/>
                  </a:cubicBezTo>
                  <a:cubicBezTo>
                    <a:pt x="159975" y="502737"/>
                    <a:pt x="160126" y="502737"/>
                    <a:pt x="160327" y="502667"/>
                  </a:cubicBezTo>
                  <a:cubicBezTo>
                    <a:pt x="161934" y="502102"/>
                    <a:pt x="163542" y="501642"/>
                    <a:pt x="165099" y="501254"/>
                  </a:cubicBezTo>
                  <a:cubicBezTo>
                    <a:pt x="201363" y="492706"/>
                    <a:pt x="237577" y="483875"/>
                    <a:pt x="274093" y="474868"/>
                  </a:cubicBezTo>
                  <a:cubicBezTo>
                    <a:pt x="292426" y="470277"/>
                    <a:pt x="310709" y="465755"/>
                    <a:pt x="329193" y="461163"/>
                  </a:cubicBezTo>
                  <a:cubicBezTo>
                    <a:pt x="347676" y="456572"/>
                    <a:pt x="366261" y="451874"/>
                    <a:pt x="385046" y="447282"/>
                  </a:cubicBezTo>
                  <a:cubicBezTo>
                    <a:pt x="382133" y="432835"/>
                    <a:pt x="379521" y="418636"/>
                    <a:pt x="376808" y="404754"/>
                  </a:cubicBezTo>
                  <a:cubicBezTo>
                    <a:pt x="374448" y="392921"/>
                    <a:pt x="372087" y="381195"/>
                    <a:pt x="369576" y="369538"/>
                  </a:cubicBezTo>
                  <a:cubicBezTo>
                    <a:pt x="368320" y="364205"/>
                    <a:pt x="367215" y="358871"/>
                    <a:pt x="366009" y="353608"/>
                  </a:cubicBezTo>
                  <a:cubicBezTo>
                    <a:pt x="365507" y="351630"/>
                    <a:pt x="365156" y="349758"/>
                    <a:pt x="364854" y="347886"/>
                  </a:cubicBezTo>
                  <a:cubicBezTo>
                    <a:pt x="364754" y="347497"/>
                    <a:pt x="364754" y="347109"/>
                    <a:pt x="364704" y="346756"/>
                  </a:cubicBezTo>
                  <a:cubicBezTo>
                    <a:pt x="364603" y="345449"/>
                    <a:pt x="364402" y="344107"/>
                    <a:pt x="364302" y="342906"/>
                  </a:cubicBezTo>
                  <a:cubicBezTo>
                    <a:pt x="364201" y="342058"/>
                    <a:pt x="364101" y="341104"/>
                    <a:pt x="364101" y="340256"/>
                  </a:cubicBezTo>
                  <a:cubicBezTo>
                    <a:pt x="364101" y="339338"/>
                    <a:pt x="364101" y="338384"/>
                    <a:pt x="364101" y="337466"/>
                  </a:cubicBezTo>
                  <a:cubicBezTo>
                    <a:pt x="364101" y="336618"/>
                    <a:pt x="364101" y="335665"/>
                    <a:pt x="364201" y="334746"/>
                  </a:cubicBezTo>
                  <a:cubicBezTo>
                    <a:pt x="364302" y="333793"/>
                    <a:pt x="364402" y="332945"/>
                    <a:pt x="364503" y="332026"/>
                  </a:cubicBezTo>
                  <a:cubicBezTo>
                    <a:pt x="364603" y="331073"/>
                    <a:pt x="364704" y="330225"/>
                    <a:pt x="364854" y="329271"/>
                  </a:cubicBezTo>
                  <a:cubicBezTo>
                    <a:pt x="365055" y="328353"/>
                    <a:pt x="365256" y="327505"/>
                    <a:pt x="365407" y="326552"/>
                  </a:cubicBezTo>
                  <a:cubicBezTo>
                    <a:pt x="365608" y="325810"/>
                    <a:pt x="365909" y="324962"/>
                    <a:pt x="366110" y="324220"/>
                  </a:cubicBezTo>
                  <a:cubicBezTo>
                    <a:pt x="366462" y="323090"/>
                    <a:pt x="366763" y="322066"/>
                    <a:pt x="367114" y="320935"/>
                  </a:cubicBezTo>
                  <a:cubicBezTo>
                    <a:pt x="367315" y="320547"/>
                    <a:pt x="367416" y="320088"/>
                    <a:pt x="367617" y="319699"/>
                  </a:cubicBezTo>
                  <a:cubicBezTo>
                    <a:pt x="368169" y="318110"/>
                    <a:pt x="368822" y="316626"/>
                    <a:pt x="369576" y="315037"/>
                  </a:cubicBezTo>
                  <a:cubicBezTo>
                    <a:pt x="369676" y="314754"/>
                    <a:pt x="369827" y="314471"/>
                    <a:pt x="369927" y="314189"/>
                  </a:cubicBezTo>
                  <a:cubicBezTo>
                    <a:pt x="370681" y="312564"/>
                    <a:pt x="371535" y="310975"/>
                    <a:pt x="372489" y="309279"/>
                  </a:cubicBezTo>
                  <a:cubicBezTo>
                    <a:pt x="382635" y="291547"/>
                    <a:pt x="392580" y="273710"/>
                    <a:pt x="402626" y="255978"/>
                  </a:cubicBezTo>
                  <a:cubicBezTo>
                    <a:pt x="450844" y="170746"/>
                    <a:pt x="499113" y="85338"/>
                    <a:pt x="547080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2560678-2FC0-43AF-B263-BBD07C1992DA}"/>
                </a:ext>
              </a:extLst>
            </p:cNvPr>
            <p:cNvSpPr/>
            <p:nvPr/>
          </p:nvSpPr>
          <p:spPr>
            <a:xfrm>
              <a:off x="7805538" y="3164923"/>
              <a:ext cx="1947267" cy="816562"/>
            </a:xfrm>
            <a:custGeom>
              <a:avLst/>
              <a:gdLst>
                <a:gd name="connsiteX0" fmla="*/ 1163591 w 1819427"/>
                <a:gd name="connsiteY0" fmla="*/ 0 h 762954"/>
                <a:gd name="connsiteX1" fmla="*/ 1819427 w 1819427"/>
                <a:gd name="connsiteY1" fmla="*/ 0 h 762954"/>
                <a:gd name="connsiteX2" fmla="*/ 1617016 w 1819427"/>
                <a:gd name="connsiteY2" fmla="*/ 359895 h 762954"/>
                <a:gd name="connsiteX3" fmla="*/ 1598653 w 1819427"/>
                <a:gd name="connsiteY3" fmla="*/ 392639 h 762954"/>
                <a:gd name="connsiteX4" fmla="*/ 1666039 w 1819427"/>
                <a:gd name="connsiteY4" fmla="*/ 441277 h 762954"/>
                <a:gd name="connsiteX5" fmla="*/ 1690467 w 1819427"/>
                <a:gd name="connsiteY5" fmla="*/ 563103 h 762954"/>
                <a:gd name="connsiteX6" fmla="*/ 1578100 w 1819427"/>
                <a:gd name="connsiteY6" fmla="*/ 762954 h 762954"/>
                <a:gd name="connsiteX7" fmla="*/ 0 w 1819427"/>
                <a:gd name="connsiteY7" fmla="*/ 762954 h 762954"/>
                <a:gd name="connsiteX8" fmla="*/ 60732 w 1819427"/>
                <a:gd name="connsiteY8" fmla="*/ 615308 h 762954"/>
                <a:gd name="connsiteX9" fmla="*/ 69829 w 1819427"/>
                <a:gd name="connsiteY9" fmla="*/ 594468 h 762954"/>
                <a:gd name="connsiteX10" fmla="*/ 70250 w 1819427"/>
                <a:gd name="connsiteY10" fmla="*/ 593727 h 762954"/>
                <a:gd name="connsiteX11" fmla="*/ 71345 w 1819427"/>
                <a:gd name="connsiteY11" fmla="*/ 591466 h 762954"/>
                <a:gd name="connsiteX12" fmla="*/ 84149 w 1819427"/>
                <a:gd name="connsiteY12" fmla="*/ 565187 h 762954"/>
                <a:gd name="connsiteX13" fmla="*/ 87013 w 1819427"/>
                <a:gd name="connsiteY13" fmla="*/ 559464 h 762954"/>
                <a:gd name="connsiteX14" fmla="*/ 98553 w 1819427"/>
                <a:gd name="connsiteY14" fmla="*/ 538519 h 762954"/>
                <a:gd name="connsiteX15" fmla="*/ 100658 w 1819427"/>
                <a:gd name="connsiteY15" fmla="*/ 534845 h 762954"/>
                <a:gd name="connsiteX16" fmla="*/ 103270 w 1819427"/>
                <a:gd name="connsiteY16" fmla="*/ 530536 h 762954"/>
                <a:gd name="connsiteX17" fmla="*/ 105038 w 1819427"/>
                <a:gd name="connsiteY17" fmla="*/ 527639 h 762954"/>
                <a:gd name="connsiteX18" fmla="*/ 111272 w 1819427"/>
                <a:gd name="connsiteY18" fmla="*/ 517502 h 762954"/>
                <a:gd name="connsiteX19" fmla="*/ 114304 w 1819427"/>
                <a:gd name="connsiteY19" fmla="*/ 512345 h 762954"/>
                <a:gd name="connsiteX20" fmla="*/ 117842 w 1819427"/>
                <a:gd name="connsiteY20" fmla="*/ 506870 h 762954"/>
                <a:gd name="connsiteX21" fmla="*/ 117842 w 1819427"/>
                <a:gd name="connsiteY21" fmla="*/ 506799 h 762954"/>
                <a:gd name="connsiteX22" fmla="*/ 118600 w 1819427"/>
                <a:gd name="connsiteY22" fmla="*/ 505669 h 762954"/>
                <a:gd name="connsiteX23" fmla="*/ 128876 w 1819427"/>
                <a:gd name="connsiteY23" fmla="*/ 490375 h 762954"/>
                <a:gd name="connsiteX24" fmla="*/ 132414 w 1819427"/>
                <a:gd name="connsiteY24" fmla="*/ 485218 h 762954"/>
                <a:gd name="connsiteX25" fmla="*/ 146228 w 1819427"/>
                <a:gd name="connsiteY25" fmla="*/ 466603 h 762954"/>
                <a:gd name="connsiteX26" fmla="*/ 147744 w 1819427"/>
                <a:gd name="connsiteY26" fmla="*/ 464731 h 762954"/>
                <a:gd name="connsiteX27" fmla="*/ 149008 w 1819427"/>
                <a:gd name="connsiteY27" fmla="*/ 463247 h 762954"/>
                <a:gd name="connsiteX28" fmla="*/ 160127 w 1819427"/>
                <a:gd name="connsiteY28" fmla="*/ 449331 h 762954"/>
                <a:gd name="connsiteX29" fmla="*/ 163243 w 1819427"/>
                <a:gd name="connsiteY29" fmla="*/ 445692 h 762954"/>
                <a:gd name="connsiteX30" fmla="*/ 165181 w 1819427"/>
                <a:gd name="connsiteY30" fmla="*/ 443326 h 762954"/>
                <a:gd name="connsiteX31" fmla="*/ 174278 w 1819427"/>
                <a:gd name="connsiteY31" fmla="*/ 432906 h 762954"/>
                <a:gd name="connsiteX32" fmla="*/ 180006 w 1819427"/>
                <a:gd name="connsiteY32" fmla="*/ 426725 h 762954"/>
                <a:gd name="connsiteX33" fmla="*/ 180006 w 1819427"/>
                <a:gd name="connsiteY33" fmla="*/ 426619 h 762954"/>
                <a:gd name="connsiteX34" fmla="*/ 188850 w 1819427"/>
                <a:gd name="connsiteY34" fmla="*/ 417329 h 762954"/>
                <a:gd name="connsiteX35" fmla="*/ 191545 w 1819427"/>
                <a:gd name="connsiteY35" fmla="*/ 414609 h 762954"/>
                <a:gd name="connsiteX36" fmla="*/ 194831 w 1819427"/>
                <a:gd name="connsiteY36" fmla="*/ 411324 h 762954"/>
                <a:gd name="connsiteX37" fmla="*/ 203843 w 1819427"/>
                <a:gd name="connsiteY37" fmla="*/ 402600 h 762954"/>
                <a:gd name="connsiteX38" fmla="*/ 207550 w 1819427"/>
                <a:gd name="connsiteY38" fmla="*/ 399209 h 762954"/>
                <a:gd name="connsiteX39" fmla="*/ 209908 w 1819427"/>
                <a:gd name="connsiteY39" fmla="*/ 397054 h 762954"/>
                <a:gd name="connsiteX40" fmla="*/ 219595 w 1819427"/>
                <a:gd name="connsiteY40" fmla="*/ 388506 h 762954"/>
                <a:gd name="connsiteX41" fmla="*/ 225070 w 1819427"/>
                <a:gd name="connsiteY41" fmla="*/ 383632 h 762954"/>
                <a:gd name="connsiteX42" fmla="*/ 233072 w 1819427"/>
                <a:gd name="connsiteY42" fmla="*/ 377168 h 762954"/>
                <a:gd name="connsiteX43" fmla="*/ 235431 w 1819427"/>
                <a:gd name="connsiteY43" fmla="*/ 375296 h 762954"/>
                <a:gd name="connsiteX44" fmla="*/ 237031 w 1819427"/>
                <a:gd name="connsiteY44" fmla="*/ 373954 h 762954"/>
                <a:gd name="connsiteX45" fmla="*/ 240653 w 1819427"/>
                <a:gd name="connsiteY45" fmla="*/ 370951 h 762954"/>
                <a:gd name="connsiteX46" fmla="*/ 256657 w 1819427"/>
                <a:gd name="connsiteY46" fmla="*/ 358942 h 762954"/>
                <a:gd name="connsiteX47" fmla="*/ 259774 w 1819427"/>
                <a:gd name="connsiteY47" fmla="*/ 356787 h 762954"/>
                <a:gd name="connsiteX48" fmla="*/ 260616 w 1819427"/>
                <a:gd name="connsiteY48" fmla="*/ 356222 h 762954"/>
                <a:gd name="connsiteX49" fmla="*/ 273167 w 1819427"/>
                <a:gd name="connsiteY49" fmla="*/ 347603 h 762954"/>
                <a:gd name="connsiteX50" fmla="*/ 274430 w 1819427"/>
                <a:gd name="connsiteY50" fmla="*/ 346756 h 762954"/>
                <a:gd name="connsiteX51" fmla="*/ 279063 w 1819427"/>
                <a:gd name="connsiteY51" fmla="*/ 343824 h 762954"/>
                <a:gd name="connsiteX52" fmla="*/ 290435 w 1819427"/>
                <a:gd name="connsiteY52" fmla="*/ 336795 h 762954"/>
                <a:gd name="connsiteX53" fmla="*/ 293972 w 1819427"/>
                <a:gd name="connsiteY53" fmla="*/ 334746 h 762954"/>
                <a:gd name="connsiteX54" fmla="*/ 296921 w 1819427"/>
                <a:gd name="connsiteY54" fmla="*/ 333051 h 762954"/>
                <a:gd name="connsiteX55" fmla="*/ 308797 w 1819427"/>
                <a:gd name="connsiteY55" fmla="*/ 326375 h 762954"/>
                <a:gd name="connsiteX56" fmla="*/ 311746 w 1819427"/>
                <a:gd name="connsiteY56" fmla="*/ 324785 h 762954"/>
                <a:gd name="connsiteX57" fmla="*/ 312335 w 1819427"/>
                <a:gd name="connsiteY57" fmla="*/ 324503 h 762954"/>
                <a:gd name="connsiteX58" fmla="*/ 315031 w 1819427"/>
                <a:gd name="connsiteY58" fmla="*/ 322984 h 762954"/>
                <a:gd name="connsiteX59" fmla="*/ 330445 w 1819427"/>
                <a:gd name="connsiteY59" fmla="*/ 315319 h 762954"/>
                <a:gd name="connsiteX60" fmla="*/ 332383 w 1819427"/>
                <a:gd name="connsiteY60" fmla="*/ 314365 h 762954"/>
                <a:gd name="connsiteX61" fmla="*/ 333815 w 1819427"/>
                <a:gd name="connsiteY61" fmla="*/ 313694 h 762954"/>
                <a:gd name="connsiteX62" fmla="*/ 353693 w 1819427"/>
                <a:gd name="connsiteY62" fmla="*/ 304970 h 762954"/>
                <a:gd name="connsiteX63" fmla="*/ 358747 w 1819427"/>
                <a:gd name="connsiteY63" fmla="*/ 302992 h 762954"/>
                <a:gd name="connsiteX64" fmla="*/ 376773 w 1819427"/>
                <a:gd name="connsiteY64" fmla="*/ 296245 h 762954"/>
                <a:gd name="connsiteX65" fmla="*/ 376942 w 1819427"/>
                <a:gd name="connsiteY65" fmla="*/ 296139 h 762954"/>
                <a:gd name="connsiteX66" fmla="*/ 382501 w 1819427"/>
                <a:gd name="connsiteY66" fmla="*/ 294197 h 762954"/>
                <a:gd name="connsiteX67" fmla="*/ 387808 w 1819427"/>
                <a:gd name="connsiteY67" fmla="*/ 292501 h 762954"/>
                <a:gd name="connsiteX68" fmla="*/ 396063 w 1819427"/>
                <a:gd name="connsiteY68" fmla="*/ 289958 h 762954"/>
                <a:gd name="connsiteX69" fmla="*/ 397494 w 1819427"/>
                <a:gd name="connsiteY69" fmla="*/ 289499 h 762954"/>
                <a:gd name="connsiteX70" fmla="*/ 398253 w 1819427"/>
                <a:gd name="connsiteY70" fmla="*/ 289287 h 762954"/>
                <a:gd name="connsiteX71" fmla="*/ 403896 w 1819427"/>
                <a:gd name="connsiteY71" fmla="*/ 287697 h 762954"/>
                <a:gd name="connsiteX72" fmla="*/ 412235 w 1819427"/>
                <a:gd name="connsiteY72" fmla="*/ 285437 h 762954"/>
                <a:gd name="connsiteX73" fmla="*/ 413499 w 1819427"/>
                <a:gd name="connsiteY73" fmla="*/ 285084 h 762954"/>
                <a:gd name="connsiteX74" fmla="*/ 420911 w 1819427"/>
                <a:gd name="connsiteY74" fmla="*/ 283211 h 762954"/>
                <a:gd name="connsiteX75" fmla="*/ 430261 w 1819427"/>
                <a:gd name="connsiteY75" fmla="*/ 281127 h 762954"/>
                <a:gd name="connsiteX76" fmla="*/ 437674 w 1819427"/>
                <a:gd name="connsiteY76" fmla="*/ 279538 h 762954"/>
                <a:gd name="connsiteX77" fmla="*/ 442559 w 1819427"/>
                <a:gd name="connsiteY77" fmla="*/ 278690 h 762954"/>
                <a:gd name="connsiteX78" fmla="*/ 444496 w 1819427"/>
                <a:gd name="connsiteY78" fmla="*/ 278302 h 762954"/>
                <a:gd name="connsiteX79" fmla="*/ 457889 w 1819427"/>
                <a:gd name="connsiteY79" fmla="*/ 276076 h 762954"/>
                <a:gd name="connsiteX80" fmla="*/ 464038 w 1819427"/>
                <a:gd name="connsiteY80" fmla="*/ 275229 h 762954"/>
                <a:gd name="connsiteX81" fmla="*/ 464965 w 1819427"/>
                <a:gd name="connsiteY81" fmla="*/ 275123 h 762954"/>
                <a:gd name="connsiteX82" fmla="*/ 478358 w 1819427"/>
                <a:gd name="connsiteY82" fmla="*/ 273533 h 762954"/>
                <a:gd name="connsiteX83" fmla="*/ 481222 w 1819427"/>
                <a:gd name="connsiteY83" fmla="*/ 273251 h 762954"/>
                <a:gd name="connsiteX84" fmla="*/ 485097 w 1819427"/>
                <a:gd name="connsiteY84" fmla="*/ 272862 h 762954"/>
                <a:gd name="connsiteX85" fmla="*/ 497900 w 1819427"/>
                <a:gd name="connsiteY85" fmla="*/ 272014 h 762954"/>
                <a:gd name="connsiteX86" fmla="*/ 503291 w 1819427"/>
                <a:gd name="connsiteY86" fmla="*/ 271732 h 762954"/>
                <a:gd name="connsiteX87" fmla="*/ 504049 w 1819427"/>
                <a:gd name="connsiteY87" fmla="*/ 271732 h 762954"/>
                <a:gd name="connsiteX88" fmla="*/ 522833 w 1819427"/>
                <a:gd name="connsiteY88" fmla="*/ 271273 h 762954"/>
                <a:gd name="connsiteX89" fmla="*/ 523001 w 1819427"/>
                <a:gd name="connsiteY89" fmla="*/ 271273 h 762954"/>
                <a:gd name="connsiteX90" fmla="*/ 619785 w 1819427"/>
                <a:gd name="connsiteY90" fmla="*/ 282081 h 762954"/>
                <a:gd name="connsiteX91" fmla="*/ 755315 w 1819427"/>
                <a:gd name="connsiteY91" fmla="*/ 334075 h 762954"/>
                <a:gd name="connsiteX92" fmla="*/ 780500 w 1819427"/>
                <a:gd name="connsiteY92" fmla="*/ 346826 h 762954"/>
                <a:gd name="connsiteX93" fmla="*/ 943744 w 1819427"/>
                <a:gd name="connsiteY93" fmla="*/ 56621 h 762954"/>
                <a:gd name="connsiteX94" fmla="*/ 956378 w 1819427"/>
                <a:gd name="connsiteY94" fmla="*/ 34086 h 762954"/>
                <a:gd name="connsiteX95" fmla="*/ 958653 w 1819427"/>
                <a:gd name="connsiteY95" fmla="*/ 30518 h 762954"/>
                <a:gd name="connsiteX96" fmla="*/ 962275 w 1819427"/>
                <a:gd name="connsiteY96" fmla="*/ 24973 h 762954"/>
                <a:gd name="connsiteX97" fmla="*/ 962612 w 1819427"/>
                <a:gd name="connsiteY97" fmla="*/ 24514 h 762954"/>
                <a:gd name="connsiteX98" fmla="*/ 967413 w 1819427"/>
                <a:gd name="connsiteY98" fmla="*/ 18791 h 762954"/>
                <a:gd name="connsiteX99" fmla="*/ 969098 w 1819427"/>
                <a:gd name="connsiteY99" fmla="*/ 16813 h 762954"/>
                <a:gd name="connsiteX100" fmla="*/ 969434 w 1819427"/>
                <a:gd name="connsiteY100" fmla="*/ 16425 h 762954"/>
                <a:gd name="connsiteX101" fmla="*/ 976678 w 1819427"/>
                <a:gd name="connsiteY101" fmla="*/ 9749 h 762954"/>
                <a:gd name="connsiteX102" fmla="*/ 976931 w 1819427"/>
                <a:gd name="connsiteY102" fmla="*/ 9466 h 762954"/>
                <a:gd name="connsiteX103" fmla="*/ 980216 w 1819427"/>
                <a:gd name="connsiteY103" fmla="*/ 7135 h 762954"/>
                <a:gd name="connsiteX104" fmla="*/ 984849 w 1819427"/>
                <a:gd name="connsiteY104" fmla="*/ 3956 h 762954"/>
                <a:gd name="connsiteX105" fmla="*/ 985270 w 1819427"/>
                <a:gd name="connsiteY105" fmla="*/ 3744 h 762954"/>
                <a:gd name="connsiteX106" fmla="*/ 992346 w 1819427"/>
                <a:gd name="connsiteY106" fmla="*/ 106 h 762954"/>
                <a:gd name="connsiteX107" fmla="*/ 1051224 w 1819427"/>
                <a:gd name="connsiteY107" fmla="*/ 106 h 762954"/>
                <a:gd name="connsiteX108" fmla="*/ 1063607 w 1819427"/>
                <a:gd name="connsiteY108" fmla="*/ 7241 h 762954"/>
                <a:gd name="connsiteX109" fmla="*/ 1132172 w 1819427"/>
                <a:gd name="connsiteY109" fmla="*/ 56586 h 762954"/>
                <a:gd name="connsiteX110" fmla="*/ 1141606 w 1819427"/>
                <a:gd name="connsiteY110" fmla="*/ 39702 h 762954"/>
                <a:gd name="connsiteX111" fmla="*/ 1146997 w 1819427"/>
                <a:gd name="connsiteY111" fmla="*/ 30236 h 762954"/>
                <a:gd name="connsiteX112" fmla="*/ 1163591 w 1819427"/>
                <a:gd name="connsiteY112" fmla="*/ 0 h 7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819427" h="762954">
                  <a:moveTo>
                    <a:pt x="1163591" y="0"/>
                  </a:moveTo>
                  <a:lnTo>
                    <a:pt x="1819427" y="0"/>
                  </a:lnTo>
                  <a:cubicBezTo>
                    <a:pt x="1751957" y="119953"/>
                    <a:pt x="1684570" y="239942"/>
                    <a:pt x="1617016" y="359895"/>
                  </a:cubicBezTo>
                  <a:cubicBezTo>
                    <a:pt x="1611709" y="369468"/>
                    <a:pt x="1606234" y="379040"/>
                    <a:pt x="1598653" y="392639"/>
                  </a:cubicBezTo>
                  <a:cubicBezTo>
                    <a:pt x="1622828" y="410123"/>
                    <a:pt x="1644476" y="425700"/>
                    <a:pt x="1666039" y="441277"/>
                  </a:cubicBezTo>
                  <a:cubicBezTo>
                    <a:pt x="1702933" y="467839"/>
                    <a:pt x="1713546" y="522200"/>
                    <a:pt x="1690467" y="563103"/>
                  </a:cubicBezTo>
                  <a:lnTo>
                    <a:pt x="1578100" y="762954"/>
                  </a:lnTo>
                  <a:lnTo>
                    <a:pt x="0" y="762954"/>
                  </a:lnTo>
                  <a:cubicBezTo>
                    <a:pt x="20048" y="713574"/>
                    <a:pt x="40263" y="664406"/>
                    <a:pt x="60732" y="615308"/>
                  </a:cubicBezTo>
                  <a:cubicBezTo>
                    <a:pt x="63680" y="608244"/>
                    <a:pt x="66713" y="601321"/>
                    <a:pt x="69829" y="594468"/>
                  </a:cubicBezTo>
                  <a:cubicBezTo>
                    <a:pt x="69913" y="594186"/>
                    <a:pt x="70082" y="594009"/>
                    <a:pt x="70250" y="593727"/>
                  </a:cubicBezTo>
                  <a:cubicBezTo>
                    <a:pt x="70587" y="592950"/>
                    <a:pt x="70924" y="592208"/>
                    <a:pt x="71345" y="591466"/>
                  </a:cubicBezTo>
                  <a:cubicBezTo>
                    <a:pt x="75473" y="582530"/>
                    <a:pt x="79684" y="573805"/>
                    <a:pt x="84149" y="565187"/>
                  </a:cubicBezTo>
                  <a:cubicBezTo>
                    <a:pt x="85075" y="563315"/>
                    <a:pt x="86002" y="561336"/>
                    <a:pt x="87013" y="559464"/>
                  </a:cubicBezTo>
                  <a:cubicBezTo>
                    <a:pt x="90803" y="552329"/>
                    <a:pt x="94594" y="545371"/>
                    <a:pt x="98553" y="538519"/>
                  </a:cubicBezTo>
                  <a:cubicBezTo>
                    <a:pt x="99311" y="537282"/>
                    <a:pt x="99984" y="536081"/>
                    <a:pt x="100658" y="534845"/>
                  </a:cubicBezTo>
                  <a:cubicBezTo>
                    <a:pt x="101501" y="533362"/>
                    <a:pt x="102427" y="531949"/>
                    <a:pt x="103270" y="530536"/>
                  </a:cubicBezTo>
                  <a:cubicBezTo>
                    <a:pt x="103859" y="529511"/>
                    <a:pt x="104449" y="528558"/>
                    <a:pt x="105038" y="527639"/>
                  </a:cubicBezTo>
                  <a:cubicBezTo>
                    <a:pt x="106976" y="524248"/>
                    <a:pt x="109166" y="520858"/>
                    <a:pt x="111272" y="517502"/>
                  </a:cubicBezTo>
                  <a:cubicBezTo>
                    <a:pt x="112282" y="515806"/>
                    <a:pt x="113293" y="514005"/>
                    <a:pt x="114304" y="512345"/>
                  </a:cubicBezTo>
                  <a:cubicBezTo>
                    <a:pt x="115483" y="510438"/>
                    <a:pt x="116663" y="508671"/>
                    <a:pt x="117842" y="506870"/>
                  </a:cubicBezTo>
                  <a:cubicBezTo>
                    <a:pt x="117842" y="506799"/>
                    <a:pt x="117842" y="506799"/>
                    <a:pt x="117842" y="506799"/>
                  </a:cubicBezTo>
                  <a:cubicBezTo>
                    <a:pt x="118095" y="506411"/>
                    <a:pt x="118263" y="506022"/>
                    <a:pt x="118600" y="505669"/>
                  </a:cubicBezTo>
                  <a:cubicBezTo>
                    <a:pt x="121969" y="500512"/>
                    <a:pt x="125423" y="495355"/>
                    <a:pt x="128876" y="490375"/>
                  </a:cubicBezTo>
                  <a:cubicBezTo>
                    <a:pt x="130140" y="488679"/>
                    <a:pt x="131235" y="486878"/>
                    <a:pt x="132414" y="485218"/>
                  </a:cubicBezTo>
                  <a:cubicBezTo>
                    <a:pt x="136963" y="478895"/>
                    <a:pt x="141595" y="472714"/>
                    <a:pt x="146228" y="466603"/>
                  </a:cubicBezTo>
                  <a:cubicBezTo>
                    <a:pt x="146734" y="465967"/>
                    <a:pt x="147239" y="465402"/>
                    <a:pt x="147744" y="464731"/>
                  </a:cubicBezTo>
                  <a:cubicBezTo>
                    <a:pt x="148081" y="464272"/>
                    <a:pt x="148587" y="463707"/>
                    <a:pt x="149008" y="463247"/>
                  </a:cubicBezTo>
                  <a:cubicBezTo>
                    <a:pt x="152630" y="458550"/>
                    <a:pt x="156420" y="453852"/>
                    <a:pt x="160127" y="449331"/>
                  </a:cubicBezTo>
                  <a:cubicBezTo>
                    <a:pt x="161137" y="448130"/>
                    <a:pt x="162232" y="446893"/>
                    <a:pt x="163243" y="445692"/>
                  </a:cubicBezTo>
                  <a:cubicBezTo>
                    <a:pt x="163917" y="444845"/>
                    <a:pt x="164591" y="444103"/>
                    <a:pt x="165181" y="443326"/>
                  </a:cubicBezTo>
                  <a:cubicBezTo>
                    <a:pt x="168213" y="439758"/>
                    <a:pt x="171245" y="436297"/>
                    <a:pt x="174278" y="432906"/>
                  </a:cubicBezTo>
                  <a:cubicBezTo>
                    <a:pt x="176215" y="430857"/>
                    <a:pt x="178152" y="428773"/>
                    <a:pt x="180006" y="426725"/>
                  </a:cubicBezTo>
                  <a:cubicBezTo>
                    <a:pt x="180006" y="426619"/>
                    <a:pt x="180006" y="426619"/>
                    <a:pt x="180006" y="426619"/>
                  </a:cubicBezTo>
                  <a:cubicBezTo>
                    <a:pt x="182954" y="423440"/>
                    <a:pt x="185818" y="420331"/>
                    <a:pt x="188850" y="417329"/>
                  </a:cubicBezTo>
                  <a:cubicBezTo>
                    <a:pt x="189777" y="416411"/>
                    <a:pt x="190619" y="415563"/>
                    <a:pt x="191545" y="414609"/>
                  </a:cubicBezTo>
                  <a:cubicBezTo>
                    <a:pt x="192725" y="413479"/>
                    <a:pt x="193736" y="412454"/>
                    <a:pt x="194831" y="411324"/>
                  </a:cubicBezTo>
                  <a:cubicBezTo>
                    <a:pt x="197863" y="408322"/>
                    <a:pt x="200895" y="405425"/>
                    <a:pt x="203843" y="402600"/>
                  </a:cubicBezTo>
                  <a:cubicBezTo>
                    <a:pt x="205107" y="401469"/>
                    <a:pt x="206286" y="400339"/>
                    <a:pt x="207550" y="399209"/>
                  </a:cubicBezTo>
                  <a:cubicBezTo>
                    <a:pt x="208308" y="398573"/>
                    <a:pt x="209150" y="397796"/>
                    <a:pt x="209908" y="397054"/>
                  </a:cubicBezTo>
                  <a:cubicBezTo>
                    <a:pt x="213109" y="394158"/>
                    <a:pt x="216394" y="391332"/>
                    <a:pt x="219595" y="388506"/>
                  </a:cubicBezTo>
                  <a:cubicBezTo>
                    <a:pt x="221364" y="386917"/>
                    <a:pt x="223217" y="385221"/>
                    <a:pt x="225070" y="383632"/>
                  </a:cubicBezTo>
                  <a:cubicBezTo>
                    <a:pt x="227766" y="381477"/>
                    <a:pt x="230461" y="379323"/>
                    <a:pt x="233072" y="377168"/>
                  </a:cubicBezTo>
                  <a:cubicBezTo>
                    <a:pt x="233830" y="376603"/>
                    <a:pt x="234673" y="375932"/>
                    <a:pt x="235431" y="375296"/>
                  </a:cubicBezTo>
                  <a:cubicBezTo>
                    <a:pt x="235852" y="374907"/>
                    <a:pt x="236442" y="374448"/>
                    <a:pt x="237031" y="373954"/>
                  </a:cubicBezTo>
                  <a:cubicBezTo>
                    <a:pt x="238210" y="372929"/>
                    <a:pt x="239474" y="371905"/>
                    <a:pt x="240653" y="370951"/>
                  </a:cubicBezTo>
                  <a:cubicBezTo>
                    <a:pt x="245960" y="366819"/>
                    <a:pt x="251266" y="362792"/>
                    <a:pt x="256657" y="358942"/>
                  </a:cubicBezTo>
                  <a:cubicBezTo>
                    <a:pt x="257668" y="358200"/>
                    <a:pt x="258679" y="357529"/>
                    <a:pt x="259774" y="356787"/>
                  </a:cubicBezTo>
                  <a:cubicBezTo>
                    <a:pt x="260027" y="356610"/>
                    <a:pt x="260279" y="356399"/>
                    <a:pt x="260616" y="356222"/>
                  </a:cubicBezTo>
                  <a:cubicBezTo>
                    <a:pt x="264744" y="353326"/>
                    <a:pt x="268955" y="350394"/>
                    <a:pt x="273167" y="347603"/>
                  </a:cubicBezTo>
                  <a:cubicBezTo>
                    <a:pt x="273588" y="347321"/>
                    <a:pt x="274009" y="347038"/>
                    <a:pt x="274430" y="346756"/>
                  </a:cubicBezTo>
                  <a:cubicBezTo>
                    <a:pt x="275947" y="345802"/>
                    <a:pt x="277547" y="344778"/>
                    <a:pt x="279063" y="343824"/>
                  </a:cubicBezTo>
                  <a:cubicBezTo>
                    <a:pt x="282854" y="341493"/>
                    <a:pt x="286560" y="339055"/>
                    <a:pt x="290435" y="336795"/>
                  </a:cubicBezTo>
                  <a:cubicBezTo>
                    <a:pt x="291614" y="336124"/>
                    <a:pt x="292793" y="335382"/>
                    <a:pt x="293972" y="334746"/>
                  </a:cubicBezTo>
                  <a:cubicBezTo>
                    <a:pt x="294899" y="334181"/>
                    <a:pt x="295994" y="333616"/>
                    <a:pt x="296921" y="333051"/>
                  </a:cubicBezTo>
                  <a:cubicBezTo>
                    <a:pt x="300880" y="330790"/>
                    <a:pt x="304923" y="328530"/>
                    <a:pt x="308797" y="326375"/>
                  </a:cubicBezTo>
                  <a:cubicBezTo>
                    <a:pt x="309724" y="325810"/>
                    <a:pt x="310819" y="325351"/>
                    <a:pt x="311746" y="324785"/>
                  </a:cubicBezTo>
                  <a:cubicBezTo>
                    <a:pt x="311914" y="324679"/>
                    <a:pt x="312083" y="324609"/>
                    <a:pt x="312335" y="324503"/>
                  </a:cubicBezTo>
                  <a:cubicBezTo>
                    <a:pt x="313262" y="323938"/>
                    <a:pt x="314104" y="323479"/>
                    <a:pt x="315031" y="322984"/>
                  </a:cubicBezTo>
                  <a:cubicBezTo>
                    <a:pt x="320169" y="320264"/>
                    <a:pt x="325223" y="317756"/>
                    <a:pt x="330445" y="315319"/>
                  </a:cubicBezTo>
                  <a:cubicBezTo>
                    <a:pt x="331035" y="315037"/>
                    <a:pt x="331709" y="314648"/>
                    <a:pt x="332383" y="314365"/>
                  </a:cubicBezTo>
                  <a:cubicBezTo>
                    <a:pt x="332888" y="314189"/>
                    <a:pt x="333309" y="313906"/>
                    <a:pt x="333815" y="313694"/>
                  </a:cubicBezTo>
                  <a:cubicBezTo>
                    <a:pt x="340385" y="310621"/>
                    <a:pt x="347039" y="307690"/>
                    <a:pt x="353693" y="304970"/>
                  </a:cubicBezTo>
                  <a:cubicBezTo>
                    <a:pt x="355378" y="304334"/>
                    <a:pt x="357063" y="303663"/>
                    <a:pt x="358747" y="302992"/>
                  </a:cubicBezTo>
                  <a:cubicBezTo>
                    <a:pt x="364728" y="300555"/>
                    <a:pt x="370793" y="298329"/>
                    <a:pt x="376773" y="296245"/>
                  </a:cubicBezTo>
                  <a:cubicBezTo>
                    <a:pt x="376857" y="296139"/>
                    <a:pt x="376857" y="296139"/>
                    <a:pt x="376942" y="296139"/>
                  </a:cubicBezTo>
                  <a:cubicBezTo>
                    <a:pt x="378879" y="295504"/>
                    <a:pt x="380648" y="294832"/>
                    <a:pt x="382501" y="294197"/>
                  </a:cubicBezTo>
                  <a:cubicBezTo>
                    <a:pt x="384270" y="293631"/>
                    <a:pt x="385955" y="293066"/>
                    <a:pt x="387808" y="292501"/>
                  </a:cubicBezTo>
                  <a:cubicBezTo>
                    <a:pt x="390503" y="291653"/>
                    <a:pt x="393283" y="290806"/>
                    <a:pt x="396063" y="289958"/>
                  </a:cubicBezTo>
                  <a:cubicBezTo>
                    <a:pt x="396568" y="289781"/>
                    <a:pt x="397073" y="289675"/>
                    <a:pt x="397494" y="289499"/>
                  </a:cubicBezTo>
                  <a:cubicBezTo>
                    <a:pt x="397831" y="289499"/>
                    <a:pt x="398000" y="289393"/>
                    <a:pt x="398253" y="289287"/>
                  </a:cubicBezTo>
                  <a:cubicBezTo>
                    <a:pt x="400190" y="288722"/>
                    <a:pt x="402043" y="288263"/>
                    <a:pt x="403896" y="287697"/>
                  </a:cubicBezTo>
                  <a:cubicBezTo>
                    <a:pt x="406760" y="286850"/>
                    <a:pt x="409456" y="286214"/>
                    <a:pt x="412235" y="285437"/>
                  </a:cubicBezTo>
                  <a:cubicBezTo>
                    <a:pt x="412656" y="285260"/>
                    <a:pt x="413078" y="285154"/>
                    <a:pt x="413499" y="285084"/>
                  </a:cubicBezTo>
                  <a:cubicBezTo>
                    <a:pt x="415941" y="284412"/>
                    <a:pt x="418468" y="283777"/>
                    <a:pt x="420911" y="283211"/>
                  </a:cubicBezTo>
                  <a:cubicBezTo>
                    <a:pt x="424112" y="282434"/>
                    <a:pt x="427229" y="281799"/>
                    <a:pt x="430261" y="281127"/>
                  </a:cubicBezTo>
                  <a:cubicBezTo>
                    <a:pt x="432788" y="280562"/>
                    <a:pt x="435231" y="279997"/>
                    <a:pt x="437674" y="279538"/>
                  </a:cubicBezTo>
                  <a:cubicBezTo>
                    <a:pt x="439358" y="279255"/>
                    <a:pt x="440959" y="278973"/>
                    <a:pt x="442559" y="278690"/>
                  </a:cubicBezTo>
                  <a:cubicBezTo>
                    <a:pt x="443233" y="278514"/>
                    <a:pt x="443822" y="278408"/>
                    <a:pt x="444496" y="278302"/>
                  </a:cubicBezTo>
                  <a:cubicBezTo>
                    <a:pt x="448876" y="277489"/>
                    <a:pt x="453341" y="276712"/>
                    <a:pt x="457889" y="276076"/>
                  </a:cubicBezTo>
                  <a:cubicBezTo>
                    <a:pt x="459911" y="275794"/>
                    <a:pt x="462017" y="275511"/>
                    <a:pt x="464038" y="275229"/>
                  </a:cubicBezTo>
                  <a:cubicBezTo>
                    <a:pt x="464375" y="275229"/>
                    <a:pt x="464628" y="275123"/>
                    <a:pt x="464965" y="275123"/>
                  </a:cubicBezTo>
                  <a:cubicBezTo>
                    <a:pt x="469429" y="274487"/>
                    <a:pt x="473809" y="273992"/>
                    <a:pt x="478358" y="273533"/>
                  </a:cubicBezTo>
                  <a:cubicBezTo>
                    <a:pt x="479284" y="273427"/>
                    <a:pt x="480295" y="273357"/>
                    <a:pt x="481222" y="273251"/>
                  </a:cubicBezTo>
                  <a:cubicBezTo>
                    <a:pt x="482570" y="273145"/>
                    <a:pt x="483833" y="272968"/>
                    <a:pt x="485097" y="272862"/>
                  </a:cubicBezTo>
                  <a:cubicBezTo>
                    <a:pt x="489308" y="272509"/>
                    <a:pt x="493688" y="272297"/>
                    <a:pt x="497900" y="272014"/>
                  </a:cubicBezTo>
                  <a:cubicBezTo>
                    <a:pt x="499669" y="271944"/>
                    <a:pt x="501522" y="271838"/>
                    <a:pt x="503291" y="271732"/>
                  </a:cubicBezTo>
                  <a:cubicBezTo>
                    <a:pt x="503628" y="271732"/>
                    <a:pt x="503796" y="271732"/>
                    <a:pt x="504049" y="271732"/>
                  </a:cubicBezTo>
                  <a:cubicBezTo>
                    <a:pt x="510282" y="271449"/>
                    <a:pt x="516515" y="271273"/>
                    <a:pt x="522833" y="271273"/>
                  </a:cubicBezTo>
                  <a:cubicBezTo>
                    <a:pt x="522917" y="271273"/>
                    <a:pt x="522917" y="271273"/>
                    <a:pt x="523001" y="271273"/>
                  </a:cubicBezTo>
                  <a:cubicBezTo>
                    <a:pt x="555094" y="271273"/>
                    <a:pt x="587524" y="274946"/>
                    <a:pt x="619785" y="282081"/>
                  </a:cubicBezTo>
                  <a:cubicBezTo>
                    <a:pt x="665607" y="292113"/>
                    <a:pt x="711261" y="309279"/>
                    <a:pt x="755315" y="334075"/>
                  </a:cubicBezTo>
                  <a:cubicBezTo>
                    <a:pt x="762980" y="338314"/>
                    <a:pt x="770814" y="341952"/>
                    <a:pt x="780500" y="346826"/>
                  </a:cubicBezTo>
                  <a:lnTo>
                    <a:pt x="943744" y="56621"/>
                  </a:lnTo>
                  <a:lnTo>
                    <a:pt x="956378" y="34086"/>
                  </a:lnTo>
                  <a:cubicBezTo>
                    <a:pt x="957052" y="32744"/>
                    <a:pt x="957895" y="31719"/>
                    <a:pt x="958653" y="30518"/>
                  </a:cubicBezTo>
                  <a:cubicBezTo>
                    <a:pt x="959832" y="28646"/>
                    <a:pt x="960927" y="26668"/>
                    <a:pt x="962275" y="24973"/>
                  </a:cubicBezTo>
                  <a:cubicBezTo>
                    <a:pt x="962359" y="24796"/>
                    <a:pt x="962527" y="24690"/>
                    <a:pt x="962612" y="24514"/>
                  </a:cubicBezTo>
                  <a:cubicBezTo>
                    <a:pt x="964128" y="22430"/>
                    <a:pt x="965728" y="20663"/>
                    <a:pt x="967413" y="18791"/>
                  </a:cubicBezTo>
                  <a:cubicBezTo>
                    <a:pt x="967918" y="18120"/>
                    <a:pt x="968508" y="17449"/>
                    <a:pt x="969098" y="16813"/>
                  </a:cubicBezTo>
                  <a:cubicBezTo>
                    <a:pt x="969182" y="16707"/>
                    <a:pt x="969350" y="16531"/>
                    <a:pt x="969434" y="16425"/>
                  </a:cubicBezTo>
                  <a:cubicBezTo>
                    <a:pt x="971709" y="13988"/>
                    <a:pt x="974152" y="11833"/>
                    <a:pt x="976678" y="9749"/>
                  </a:cubicBezTo>
                  <a:cubicBezTo>
                    <a:pt x="976763" y="9678"/>
                    <a:pt x="976847" y="9572"/>
                    <a:pt x="976931" y="9466"/>
                  </a:cubicBezTo>
                  <a:cubicBezTo>
                    <a:pt x="978026" y="8619"/>
                    <a:pt x="979121" y="7877"/>
                    <a:pt x="980216" y="7135"/>
                  </a:cubicBezTo>
                  <a:cubicBezTo>
                    <a:pt x="981732" y="6111"/>
                    <a:pt x="983249" y="4875"/>
                    <a:pt x="984849" y="3956"/>
                  </a:cubicBezTo>
                  <a:cubicBezTo>
                    <a:pt x="984933" y="3956"/>
                    <a:pt x="985102" y="3850"/>
                    <a:pt x="985270" y="3744"/>
                  </a:cubicBezTo>
                  <a:cubicBezTo>
                    <a:pt x="987545" y="2437"/>
                    <a:pt x="989903" y="1236"/>
                    <a:pt x="992346" y="106"/>
                  </a:cubicBezTo>
                  <a:lnTo>
                    <a:pt x="1051224" y="106"/>
                  </a:lnTo>
                  <a:cubicBezTo>
                    <a:pt x="1055436" y="2049"/>
                    <a:pt x="1059648" y="4309"/>
                    <a:pt x="1063607" y="7241"/>
                  </a:cubicBezTo>
                  <a:lnTo>
                    <a:pt x="1132172" y="56586"/>
                  </a:lnTo>
                  <a:cubicBezTo>
                    <a:pt x="1135710" y="50228"/>
                    <a:pt x="1138826" y="44788"/>
                    <a:pt x="1141606" y="39702"/>
                  </a:cubicBezTo>
                  <a:cubicBezTo>
                    <a:pt x="1143459" y="36417"/>
                    <a:pt x="1145312" y="33309"/>
                    <a:pt x="1146997" y="30236"/>
                  </a:cubicBezTo>
                  <a:cubicBezTo>
                    <a:pt x="1152641" y="20169"/>
                    <a:pt x="1158200" y="10138"/>
                    <a:pt x="1163591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F5B47E4-D14F-4B91-B4CC-56DB4BCCE4CE}"/>
                </a:ext>
              </a:extLst>
            </p:cNvPr>
            <p:cNvSpPr/>
            <p:nvPr/>
          </p:nvSpPr>
          <p:spPr>
            <a:xfrm>
              <a:off x="7584554" y="4059040"/>
              <a:ext cx="2077321" cy="816459"/>
            </a:xfrm>
            <a:custGeom>
              <a:avLst/>
              <a:gdLst>
                <a:gd name="connsiteX0" fmla="*/ 181107 w 1940943"/>
                <a:gd name="connsiteY0" fmla="*/ 0 h 762858"/>
                <a:gd name="connsiteX1" fmla="*/ 1748154 w 1940943"/>
                <a:gd name="connsiteY1" fmla="*/ 0 h 762858"/>
                <a:gd name="connsiteX2" fmla="*/ 1725042 w 1940943"/>
                <a:gd name="connsiteY2" fmla="*/ 41004 h 762858"/>
                <a:gd name="connsiteX3" fmla="*/ 1804376 w 1940943"/>
                <a:gd name="connsiteY3" fmla="*/ 125201 h 762858"/>
                <a:gd name="connsiteX4" fmla="*/ 1889488 w 1940943"/>
                <a:gd name="connsiteY4" fmla="*/ 762682 h 762858"/>
                <a:gd name="connsiteX5" fmla="*/ 957935 w 1940943"/>
                <a:gd name="connsiteY5" fmla="*/ 762682 h 762858"/>
                <a:gd name="connsiteX6" fmla="*/ 957385 w 1940943"/>
                <a:gd name="connsiteY6" fmla="*/ 761446 h 762858"/>
                <a:gd name="connsiteX7" fmla="*/ 954267 w 1940943"/>
                <a:gd name="connsiteY7" fmla="*/ 754594 h 762858"/>
                <a:gd name="connsiteX8" fmla="*/ 952249 w 1940943"/>
                <a:gd name="connsiteY8" fmla="*/ 750391 h 762858"/>
                <a:gd name="connsiteX9" fmla="*/ 948856 w 1940943"/>
                <a:gd name="connsiteY9" fmla="*/ 743716 h 762858"/>
                <a:gd name="connsiteX10" fmla="*/ 946746 w 1940943"/>
                <a:gd name="connsiteY10" fmla="*/ 739584 h 762858"/>
                <a:gd name="connsiteX11" fmla="*/ 942986 w 1940943"/>
                <a:gd name="connsiteY11" fmla="*/ 732909 h 762858"/>
                <a:gd name="connsiteX12" fmla="*/ 940876 w 1940943"/>
                <a:gd name="connsiteY12" fmla="*/ 729342 h 762858"/>
                <a:gd name="connsiteX13" fmla="*/ 936107 w 1940943"/>
                <a:gd name="connsiteY13" fmla="*/ 721749 h 762858"/>
                <a:gd name="connsiteX14" fmla="*/ 934640 w 1940943"/>
                <a:gd name="connsiteY14" fmla="*/ 719382 h 762858"/>
                <a:gd name="connsiteX15" fmla="*/ 927944 w 1940943"/>
                <a:gd name="connsiteY15" fmla="*/ 709811 h 762858"/>
                <a:gd name="connsiteX16" fmla="*/ 926110 w 1940943"/>
                <a:gd name="connsiteY16" fmla="*/ 707480 h 762858"/>
                <a:gd name="connsiteX17" fmla="*/ 920882 w 1940943"/>
                <a:gd name="connsiteY17" fmla="*/ 700629 h 762858"/>
                <a:gd name="connsiteX18" fmla="*/ 918131 w 1940943"/>
                <a:gd name="connsiteY18" fmla="*/ 697344 h 762858"/>
                <a:gd name="connsiteX19" fmla="*/ 913453 w 1940943"/>
                <a:gd name="connsiteY19" fmla="*/ 691799 h 762858"/>
                <a:gd name="connsiteX20" fmla="*/ 909968 w 1940943"/>
                <a:gd name="connsiteY20" fmla="*/ 687950 h 762858"/>
                <a:gd name="connsiteX21" fmla="*/ 905566 w 1940943"/>
                <a:gd name="connsiteY21" fmla="*/ 683182 h 762858"/>
                <a:gd name="connsiteX22" fmla="*/ 901531 w 1940943"/>
                <a:gd name="connsiteY22" fmla="*/ 679050 h 762858"/>
                <a:gd name="connsiteX23" fmla="*/ 897312 w 1940943"/>
                <a:gd name="connsiteY23" fmla="*/ 674918 h 762858"/>
                <a:gd name="connsiteX24" fmla="*/ 891625 w 1940943"/>
                <a:gd name="connsiteY24" fmla="*/ 669549 h 762858"/>
                <a:gd name="connsiteX25" fmla="*/ 887865 w 1940943"/>
                <a:gd name="connsiteY25" fmla="*/ 666265 h 762858"/>
                <a:gd name="connsiteX26" fmla="*/ 877776 w 1940943"/>
                <a:gd name="connsiteY26" fmla="*/ 658001 h 762858"/>
                <a:gd name="connsiteX27" fmla="*/ 876676 w 1940943"/>
                <a:gd name="connsiteY27" fmla="*/ 657153 h 762858"/>
                <a:gd name="connsiteX28" fmla="*/ 861451 w 1940943"/>
                <a:gd name="connsiteY28" fmla="*/ 646452 h 762858"/>
                <a:gd name="connsiteX29" fmla="*/ 857966 w 1940943"/>
                <a:gd name="connsiteY29" fmla="*/ 644227 h 762858"/>
                <a:gd name="connsiteX30" fmla="*/ 854572 w 1940943"/>
                <a:gd name="connsiteY30" fmla="*/ 642037 h 762858"/>
                <a:gd name="connsiteX31" fmla="*/ 848244 w 1940943"/>
                <a:gd name="connsiteY31" fmla="*/ 638399 h 762858"/>
                <a:gd name="connsiteX32" fmla="*/ 844759 w 1940943"/>
                <a:gd name="connsiteY32" fmla="*/ 636422 h 762858"/>
                <a:gd name="connsiteX33" fmla="*/ 839073 w 1940943"/>
                <a:gd name="connsiteY33" fmla="*/ 633526 h 762858"/>
                <a:gd name="connsiteX34" fmla="*/ 827792 w 1940943"/>
                <a:gd name="connsiteY34" fmla="*/ 628263 h 762858"/>
                <a:gd name="connsiteX35" fmla="*/ 824673 w 1940943"/>
                <a:gd name="connsiteY35" fmla="*/ 626851 h 762858"/>
                <a:gd name="connsiteX36" fmla="*/ 824215 w 1940943"/>
                <a:gd name="connsiteY36" fmla="*/ 626639 h 762858"/>
                <a:gd name="connsiteX37" fmla="*/ 819996 w 1940943"/>
                <a:gd name="connsiteY37" fmla="*/ 625049 h 762858"/>
                <a:gd name="connsiteX38" fmla="*/ 811008 w 1940943"/>
                <a:gd name="connsiteY38" fmla="*/ 621765 h 762858"/>
                <a:gd name="connsiteX39" fmla="*/ 809540 w 1940943"/>
                <a:gd name="connsiteY39" fmla="*/ 621306 h 762858"/>
                <a:gd name="connsiteX40" fmla="*/ 797434 w 1940943"/>
                <a:gd name="connsiteY40" fmla="*/ 617633 h 762858"/>
                <a:gd name="connsiteX41" fmla="*/ 792756 w 1940943"/>
                <a:gd name="connsiteY41" fmla="*/ 616432 h 762858"/>
                <a:gd name="connsiteX42" fmla="*/ 788813 w 1940943"/>
                <a:gd name="connsiteY42" fmla="*/ 615478 h 762858"/>
                <a:gd name="connsiteX43" fmla="*/ 781200 w 1940943"/>
                <a:gd name="connsiteY43" fmla="*/ 613995 h 762858"/>
                <a:gd name="connsiteX44" fmla="*/ 775789 w 1940943"/>
                <a:gd name="connsiteY44" fmla="*/ 613041 h 762858"/>
                <a:gd name="connsiteX45" fmla="*/ 766526 w 1940943"/>
                <a:gd name="connsiteY45" fmla="*/ 611735 h 762858"/>
                <a:gd name="connsiteX46" fmla="*/ 750567 w 1940943"/>
                <a:gd name="connsiteY46" fmla="*/ 610604 h 762858"/>
                <a:gd name="connsiteX47" fmla="*/ 741763 w 1940943"/>
                <a:gd name="connsiteY47" fmla="*/ 610322 h 762858"/>
                <a:gd name="connsiteX48" fmla="*/ 643260 w 1940943"/>
                <a:gd name="connsiteY48" fmla="*/ 634267 h 762858"/>
                <a:gd name="connsiteX49" fmla="*/ 525590 w 1940943"/>
                <a:gd name="connsiteY49" fmla="*/ 762858 h 762858"/>
                <a:gd name="connsiteX50" fmla="*/ 13268 w 1940943"/>
                <a:gd name="connsiteY50" fmla="*/ 762858 h 762858"/>
                <a:gd name="connsiteX51" fmla="*/ 13176 w 1940943"/>
                <a:gd name="connsiteY51" fmla="*/ 762858 h 762858"/>
                <a:gd name="connsiteX52" fmla="*/ 10700 w 1940943"/>
                <a:gd name="connsiteY52" fmla="*/ 746612 h 762858"/>
                <a:gd name="connsiteX53" fmla="*/ 9049 w 1940943"/>
                <a:gd name="connsiteY53" fmla="*/ 736299 h 762858"/>
                <a:gd name="connsiteX54" fmla="*/ 7765 w 1940943"/>
                <a:gd name="connsiteY54" fmla="*/ 727293 h 762858"/>
                <a:gd name="connsiteX55" fmla="*/ 6940 w 1940943"/>
                <a:gd name="connsiteY55" fmla="*/ 719665 h 762858"/>
                <a:gd name="connsiteX56" fmla="*/ 4830 w 1940943"/>
                <a:gd name="connsiteY56" fmla="*/ 701653 h 762858"/>
                <a:gd name="connsiteX57" fmla="*/ 4005 w 1940943"/>
                <a:gd name="connsiteY57" fmla="*/ 694519 h 762858"/>
                <a:gd name="connsiteX58" fmla="*/ 3821 w 1940943"/>
                <a:gd name="connsiteY58" fmla="*/ 691976 h 762858"/>
                <a:gd name="connsiteX59" fmla="*/ 3363 w 1940943"/>
                <a:gd name="connsiteY59" fmla="*/ 685407 h 762858"/>
                <a:gd name="connsiteX60" fmla="*/ 1528 w 1940943"/>
                <a:gd name="connsiteY60" fmla="*/ 661391 h 762858"/>
                <a:gd name="connsiteX61" fmla="*/ 1253 w 1940943"/>
                <a:gd name="connsiteY61" fmla="*/ 657259 h 762858"/>
                <a:gd name="connsiteX62" fmla="*/ 153 w 1940943"/>
                <a:gd name="connsiteY62" fmla="*/ 626285 h 762858"/>
                <a:gd name="connsiteX63" fmla="*/ 61 w 1940943"/>
                <a:gd name="connsiteY63" fmla="*/ 620281 h 762858"/>
                <a:gd name="connsiteX64" fmla="*/ 153 w 1940943"/>
                <a:gd name="connsiteY64" fmla="*/ 588814 h 762858"/>
                <a:gd name="connsiteX65" fmla="*/ 244 w 1940943"/>
                <a:gd name="connsiteY65" fmla="*/ 584434 h 762858"/>
                <a:gd name="connsiteX66" fmla="*/ 520 w 1940943"/>
                <a:gd name="connsiteY66" fmla="*/ 577830 h 762858"/>
                <a:gd name="connsiteX67" fmla="*/ 1437 w 1940943"/>
                <a:gd name="connsiteY67" fmla="*/ 556427 h 762858"/>
                <a:gd name="connsiteX68" fmla="*/ 1804 w 1940943"/>
                <a:gd name="connsiteY68" fmla="*/ 549682 h 762858"/>
                <a:gd name="connsiteX69" fmla="*/ 2721 w 1940943"/>
                <a:gd name="connsiteY69" fmla="*/ 539722 h 762858"/>
                <a:gd name="connsiteX70" fmla="*/ 4372 w 1940943"/>
                <a:gd name="connsiteY70" fmla="*/ 518814 h 762858"/>
                <a:gd name="connsiteX71" fmla="*/ 5014 w 1940943"/>
                <a:gd name="connsiteY71" fmla="*/ 512881 h 762858"/>
                <a:gd name="connsiteX72" fmla="*/ 6573 w 1940943"/>
                <a:gd name="connsiteY72" fmla="*/ 500979 h 762858"/>
                <a:gd name="connsiteX73" fmla="*/ 8407 w 1940943"/>
                <a:gd name="connsiteY73" fmla="*/ 485651 h 762858"/>
                <a:gd name="connsiteX74" fmla="*/ 9232 w 1940943"/>
                <a:gd name="connsiteY74" fmla="*/ 479753 h 762858"/>
                <a:gd name="connsiteX75" fmla="*/ 10241 w 1940943"/>
                <a:gd name="connsiteY75" fmla="*/ 474032 h 762858"/>
                <a:gd name="connsiteX76" fmla="*/ 14369 w 1940943"/>
                <a:gd name="connsiteY76" fmla="*/ 449239 h 762858"/>
                <a:gd name="connsiteX77" fmla="*/ 15653 w 1940943"/>
                <a:gd name="connsiteY77" fmla="*/ 442599 h 762858"/>
                <a:gd name="connsiteX78" fmla="*/ 17487 w 1940943"/>
                <a:gd name="connsiteY78" fmla="*/ 433487 h 762858"/>
                <a:gd name="connsiteX79" fmla="*/ 22073 w 1940943"/>
                <a:gd name="connsiteY79" fmla="*/ 412085 h 762858"/>
                <a:gd name="connsiteX80" fmla="*/ 22164 w 1940943"/>
                <a:gd name="connsiteY80" fmla="*/ 411590 h 762858"/>
                <a:gd name="connsiteX81" fmla="*/ 27667 w 1940943"/>
                <a:gd name="connsiteY81" fmla="*/ 389729 h 762858"/>
                <a:gd name="connsiteX82" fmla="*/ 30235 w 1940943"/>
                <a:gd name="connsiteY82" fmla="*/ 379981 h 762858"/>
                <a:gd name="connsiteX83" fmla="*/ 31152 w 1940943"/>
                <a:gd name="connsiteY83" fmla="*/ 376591 h 762858"/>
                <a:gd name="connsiteX84" fmla="*/ 34271 w 1940943"/>
                <a:gd name="connsiteY84" fmla="*/ 366172 h 762858"/>
                <a:gd name="connsiteX85" fmla="*/ 36197 w 1940943"/>
                <a:gd name="connsiteY85" fmla="*/ 359780 h 762858"/>
                <a:gd name="connsiteX86" fmla="*/ 39682 w 1940943"/>
                <a:gd name="connsiteY86" fmla="*/ 348337 h 762858"/>
                <a:gd name="connsiteX87" fmla="*/ 42892 w 1940943"/>
                <a:gd name="connsiteY87" fmla="*/ 338589 h 762858"/>
                <a:gd name="connsiteX88" fmla="*/ 43993 w 1940943"/>
                <a:gd name="connsiteY88" fmla="*/ 335305 h 762858"/>
                <a:gd name="connsiteX89" fmla="*/ 50780 w 1940943"/>
                <a:gd name="connsiteY89" fmla="*/ 316162 h 762858"/>
                <a:gd name="connsiteX90" fmla="*/ 53806 w 1940943"/>
                <a:gd name="connsiteY90" fmla="*/ 307898 h 762858"/>
                <a:gd name="connsiteX91" fmla="*/ 60960 w 1940943"/>
                <a:gd name="connsiteY91" fmla="*/ 289957 h 762858"/>
                <a:gd name="connsiteX92" fmla="*/ 66096 w 1940943"/>
                <a:gd name="connsiteY92" fmla="*/ 277384 h 762858"/>
                <a:gd name="connsiteX93" fmla="*/ 181107 w 1940943"/>
                <a:gd name="connsiteY93" fmla="*/ 0 h 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940943" h="762858">
                  <a:moveTo>
                    <a:pt x="181107" y="0"/>
                  </a:moveTo>
                  <a:lnTo>
                    <a:pt x="1748154" y="0"/>
                  </a:lnTo>
                  <a:lnTo>
                    <a:pt x="1725042" y="41004"/>
                  </a:lnTo>
                  <a:cubicBezTo>
                    <a:pt x="1752557" y="70105"/>
                    <a:pt x="1780163" y="96028"/>
                    <a:pt x="1804376" y="125201"/>
                  </a:cubicBezTo>
                  <a:cubicBezTo>
                    <a:pt x="1949103" y="299810"/>
                    <a:pt x="1981020" y="554556"/>
                    <a:pt x="1889488" y="762682"/>
                  </a:cubicBezTo>
                  <a:lnTo>
                    <a:pt x="957935" y="762682"/>
                  </a:lnTo>
                  <a:cubicBezTo>
                    <a:pt x="957752" y="762187"/>
                    <a:pt x="957569" y="761834"/>
                    <a:pt x="957385" y="761446"/>
                  </a:cubicBezTo>
                  <a:cubicBezTo>
                    <a:pt x="956376" y="759185"/>
                    <a:pt x="955367" y="756854"/>
                    <a:pt x="954267" y="754594"/>
                  </a:cubicBezTo>
                  <a:cubicBezTo>
                    <a:pt x="953625" y="753181"/>
                    <a:pt x="952891" y="751769"/>
                    <a:pt x="952249" y="750391"/>
                  </a:cubicBezTo>
                  <a:cubicBezTo>
                    <a:pt x="951148" y="748131"/>
                    <a:pt x="949956" y="745976"/>
                    <a:pt x="948856" y="743716"/>
                  </a:cubicBezTo>
                  <a:cubicBezTo>
                    <a:pt x="948214" y="742303"/>
                    <a:pt x="947480" y="740891"/>
                    <a:pt x="946746" y="739584"/>
                  </a:cubicBezTo>
                  <a:cubicBezTo>
                    <a:pt x="945462" y="737324"/>
                    <a:pt x="944270" y="735169"/>
                    <a:pt x="942986" y="732909"/>
                  </a:cubicBezTo>
                  <a:cubicBezTo>
                    <a:pt x="942252" y="731708"/>
                    <a:pt x="941610" y="730578"/>
                    <a:pt x="940876" y="729342"/>
                  </a:cubicBezTo>
                  <a:cubicBezTo>
                    <a:pt x="939317" y="726728"/>
                    <a:pt x="937666" y="724292"/>
                    <a:pt x="936107" y="721749"/>
                  </a:cubicBezTo>
                  <a:cubicBezTo>
                    <a:pt x="935649" y="721007"/>
                    <a:pt x="935098" y="720159"/>
                    <a:pt x="934640" y="719382"/>
                  </a:cubicBezTo>
                  <a:cubicBezTo>
                    <a:pt x="932439" y="716098"/>
                    <a:pt x="930146" y="712919"/>
                    <a:pt x="927944" y="709811"/>
                  </a:cubicBezTo>
                  <a:cubicBezTo>
                    <a:pt x="927394" y="709070"/>
                    <a:pt x="926752" y="708222"/>
                    <a:pt x="926110" y="707480"/>
                  </a:cubicBezTo>
                  <a:cubicBezTo>
                    <a:pt x="924459" y="705114"/>
                    <a:pt x="922717" y="702889"/>
                    <a:pt x="920882" y="700629"/>
                  </a:cubicBezTo>
                  <a:cubicBezTo>
                    <a:pt x="919965" y="699499"/>
                    <a:pt x="919140" y="698474"/>
                    <a:pt x="918131" y="697344"/>
                  </a:cubicBezTo>
                  <a:cubicBezTo>
                    <a:pt x="916572" y="695472"/>
                    <a:pt x="915104" y="693601"/>
                    <a:pt x="913453" y="691799"/>
                  </a:cubicBezTo>
                  <a:cubicBezTo>
                    <a:pt x="912353" y="690493"/>
                    <a:pt x="911161" y="689257"/>
                    <a:pt x="909968" y="687950"/>
                  </a:cubicBezTo>
                  <a:cubicBezTo>
                    <a:pt x="908593" y="686361"/>
                    <a:pt x="907125" y="684771"/>
                    <a:pt x="905566" y="683182"/>
                  </a:cubicBezTo>
                  <a:cubicBezTo>
                    <a:pt x="904190" y="681769"/>
                    <a:pt x="902906" y="680357"/>
                    <a:pt x="901531" y="679050"/>
                  </a:cubicBezTo>
                  <a:cubicBezTo>
                    <a:pt x="900155" y="677637"/>
                    <a:pt x="898779" y="676330"/>
                    <a:pt x="897312" y="674918"/>
                  </a:cubicBezTo>
                  <a:cubicBezTo>
                    <a:pt x="895477" y="673116"/>
                    <a:pt x="893551" y="671351"/>
                    <a:pt x="891625" y="669549"/>
                  </a:cubicBezTo>
                  <a:cubicBezTo>
                    <a:pt x="890433" y="668525"/>
                    <a:pt x="889057" y="667395"/>
                    <a:pt x="887865" y="666265"/>
                  </a:cubicBezTo>
                  <a:cubicBezTo>
                    <a:pt x="884563" y="663369"/>
                    <a:pt x="881170" y="660649"/>
                    <a:pt x="877776" y="658001"/>
                  </a:cubicBezTo>
                  <a:cubicBezTo>
                    <a:pt x="877410" y="657718"/>
                    <a:pt x="877043" y="657435"/>
                    <a:pt x="876676" y="657153"/>
                  </a:cubicBezTo>
                  <a:cubicBezTo>
                    <a:pt x="871815" y="653409"/>
                    <a:pt x="866679" y="649842"/>
                    <a:pt x="861451" y="646452"/>
                  </a:cubicBezTo>
                  <a:cubicBezTo>
                    <a:pt x="860350" y="645710"/>
                    <a:pt x="859158" y="644968"/>
                    <a:pt x="857966" y="644227"/>
                  </a:cubicBezTo>
                  <a:cubicBezTo>
                    <a:pt x="856865" y="643450"/>
                    <a:pt x="855673" y="642708"/>
                    <a:pt x="854572" y="642037"/>
                  </a:cubicBezTo>
                  <a:cubicBezTo>
                    <a:pt x="852463" y="640836"/>
                    <a:pt x="850354" y="639600"/>
                    <a:pt x="848244" y="638399"/>
                  </a:cubicBezTo>
                  <a:cubicBezTo>
                    <a:pt x="847143" y="637728"/>
                    <a:pt x="845859" y="637093"/>
                    <a:pt x="844759" y="636422"/>
                  </a:cubicBezTo>
                  <a:cubicBezTo>
                    <a:pt x="842925" y="635397"/>
                    <a:pt x="840907" y="634444"/>
                    <a:pt x="839073" y="633526"/>
                  </a:cubicBezTo>
                  <a:cubicBezTo>
                    <a:pt x="835404" y="631618"/>
                    <a:pt x="831644" y="629958"/>
                    <a:pt x="827792" y="628263"/>
                  </a:cubicBezTo>
                  <a:cubicBezTo>
                    <a:pt x="826783" y="627769"/>
                    <a:pt x="825682" y="627310"/>
                    <a:pt x="824673" y="626851"/>
                  </a:cubicBezTo>
                  <a:cubicBezTo>
                    <a:pt x="824490" y="626745"/>
                    <a:pt x="824398" y="626745"/>
                    <a:pt x="824215" y="626639"/>
                  </a:cubicBezTo>
                  <a:cubicBezTo>
                    <a:pt x="822839" y="626109"/>
                    <a:pt x="821371" y="625614"/>
                    <a:pt x="819996" y="625049"/>
                  </a:cubicBezTo>
                  <a:cubicBezTo>
                    <a:pt x="817061" y="623919"/>
                    <a:pt x="813943" y="622824"/>
                    <a:pt x="811008" y="621765"/>
                  </a:cubicBezTo>
                  <a:cubicBezTo>
                    <a:pt x="810549" y="621588"/>
                    <a:pt x="809999" y="621482"/>
                    <a:pt x="809540" y="621306"/>
                  </a:cubicBezTo>
                  <a:cubicBezTo>
                    <a:pt x="805505" y="619893"/>
                    <a:pt x="801469" y="618763"/>
                    <a:pt x="797434" y="617633"/>
                  </a:cubicBezTo>
                  <a:cubicBezTo>
                    <a:pt x="795875" y="617279"/>
                    <a:pt x="794315" y="616785"/>
                    <a:pt x="792756" y="616432"/>
                  </a:cubicBezTo>
                  <a:cubicBezTo>
                    <a:pt x="791472" y="616149"/>
                    <a:pt x="790097" y="615761"/>
                    <a:pt x="788813" y="615478"/>
                  </a:cubicBezTo>
                  <a:cubicBezTo>
                    <a:pt x="786245" y="614913"/>
                    <a:pt x="783768" y="614454"/>
                    <a:pt x="781200" y="613995"/>
                  </a:cubicBezTo>
                  <a:cubicBezTo>
                    <a:pt x="779458" y="613606"/>
                    <a:pt x="777532" y="613324"/>
                    <a:pt x="775789" y="613041"/>
                  </a:cubicBezTo>
                  <a:cubicBezTo>
                    <a:pt x="772671" y="612582"/>
                    <a:pt x="769552" y="612123"/>
                    <a:pt x="766526" y="611735"/>
                  </a:cubicBezTo>
                  <a:cubicBezTo>
                    <a:pt x="761206" y="611170"/>
                    <a:pt x="755887" y="610781"/>
                    <a:pt x="750567" y="610604"/>
                  </a:cubicBezTo>
                  <a:cubicBezTo>
                    <a:pt x="747632" y="610428"/>
                    <a:pt x="744697" y="610322"/>
                    <a:pt x="741763" y="610322"/>
                  </a:cubicBezTo>
                  <a:cubicBezTo>
                    <a:pt x="706727" y="610322"/>
                    <a:pt x="673343" y="618975"/>
                    <a:pt x="643260" y="634267"/>
                  </a:cubicBezTo>
                  <a:cubicBezTo>
                    <a:pt x="592083" y="660367"/>
                    <a:pt x="550353" y="705962"/>
                    <a:pt x="525590" y="762858"/>
                  </a:cubicBezTo>
                  <a:lnTo>
                    <a:pt x="13268" y="762858"/>
                  </a:lnTo>
                  <a:lnTo>
                    <a:pt x="13176" y="762858"/>
                  </a:lnTo>
                  <a:cubicBezTo>
                    <a:pt x="12259" y="757419"/>
                    <a:pt x="11525" y="752051"/>
                    <a:pt x="10700" y="746612"/>
                  </a:cubicBezTo>
                  <a:cubicBezTo>
                    <a:pt x="10150" y="743151"/>
                    <a:pt x="9508" y="739761"/>
                    <a:pt x="9049" y="736299"/>
                  </a:cubicBezTo>
                  <a:cubicBezTo>
                    <a:pt x="8590" y="733297"/>
                    <a:pt x="8132" y="730295"/>
                    <a:pt x="7765" y="727293"/>
                  </a:cubicBezTo>
                  <a:cubicBezTo>
                    <a:pt x="7490" y="724751"/>
                    <a:pt x="7215" y="722208"/>
                    <a:pt x="6940" y="719665"/>
                  </a:cubicBezTo>
                  <a:cubicBezTo>
                    <a:pt x="6206" y="713661"/>
                    <a:pt x="5472" y="707657"/>
                    <a:pt x="4830" y="701653"/>
                  </a:cubicBezTo>
                  <a:cubicBezTo>
                    <a:pt x="4555" y="699216"/>
                    <a:pt x="4188" y="696885"/>
                    <a:pt x="4005" y="694519"/>
                  </a:cubicBezTo>
                  <a:cubicBezTo>
                    <a:pt x="3913" y="693671"/>
                    <a:pt x="3913" y="692824"/>
                    <a:pt x="3821" y="691976"/>
                  </a:cubicBezTo>
                  <a:cubicBezTo>
                    <a:pt x="3638" y="689822"/>
                    <a:pt x="3546" y="687561"/>
                    <a:pt x="3363" y="685407"/>
                  </a:cubicBezTo>
                  <a:cubicBezTo>
                    <a:pt x="2721" y="677425"/>
                    <a:pt x="2079" y="669443"/>
                    <a:pt x="1528" y="661391"/>
                  </a:cubicBezTo>
                  <a:cubicBezTo>
                    <a:pt x="1437" y="660084"/>
                    <a:pt x="1345" y="658672"/>
                    <a:pt x="1253" y="657259"/>
                  </a:cubicBezTo>
                  <a:cubicBezTo>
                    <a:pt x="703" y="646946"/>
                    <a:pt x="336" y="636598"/>
                    <a:pt x="153" y="626285"/>
                  </a:cubicBezTo>
                  <a:cubicBezTo>
                    <a:pt x="153" y="624308"/>
                    <a:pt x="61" y="622259"/>
                    <a:pt x="61" y="620281"/>
                  </a:cubicBezTo>
                  <a:cubicBezTo>
                    <a:pt x="-31" y="609757"/>
                    <a:pt x="-31" y="599338"/>
                    <a:pt x="153" y="588814"/>
                  </a:cubicBezTo>
                  <a:cubicBezTo>
                    <a:pt x="153" y="587330"/>
                    <a:pt x="244" y="585918"/>
                    <a:pt x="244" y="584434"/>
                  </a:cubicBezTo>
                  <a:cubicBezTo>
                    <a:pt x="336" y="582245"/>
                    <a:pt x="428" y="580020"/>
                    <a:pt x="520" y="577830"/>
                  </a:cubicBezTo>
                  <a:cubicBezTo>
                    <a:pt x="795" y="570696"/>
                    <a:pt x="1070" y="563562"/>
                    <a:pt x="1437" y="556427"/>
                  </a:cubicBezTo>
                  <a:cubicBezTo>
                    <a:pt x="1528" y="554202"/>
                    <a:pt x="1620" y="551942"/>
                    <a:pt x="1804" y="549682"/>
                  </a:cubicBezTo>
                  <a:cubicBezTo>
                    <a:pt x="2170" y="546291"/>
                    <a:pt x="2446" y="543007"/>
                    <a:pt x="2721" y="539722"/>
                  </a:cubicBezTo>
                  <a:cubicBezTo>
                    <a:pt x="3179" y="532800"/>
                    <a:pt x="3730" y="525737"/>
                    <a:pt x="4372" y="518814"/>
                  </a:cubicBezTo>
                  <a:cubicBezTo>
                    <a:pt x="4555" y="516837"/>
                    <a:pt x="4830" y="514859"/>
                    <a:pt x="5014" y="512881"/>
                  </a:cubicBezTo>
                  <a:cubicBezTo>
                    <a:pt x="5472" y="508855"/>
                    <a:pt x="6114" y="504899"/>
                    <a:pt x="6573" y="500979"/>
                  </a:cubicBezTo>
                  <a:cubicBezTo>
                    <a:pt x="7123" y="495893"/>
                    <a:pt x="7673" y="490737"/>
                    <a:pt x="8407" y="485651"/>
                  </a:cubicBezTo>
                  <a:cubicBezTo>
                    <a:pt x="8682" y="483709"/>
                    <a:pt x="8957" y="481731"/>
                    <a:pt x="9232" y="479753"/>
                  </a:cubicBezTo>
                  <a:cubicBezTo>
                    <a:pt x="9508" y="477881"/>
                    <a:pt x="9966" y="475904"/>
                    <a:pt x="10241" y="474032"/>
                  </a:cubicBezTo>
                  <a:cubicBezTo>
                    <a:pt x="11525" y="465767"/>
                    <a:pt x="12809" y="457503"/>
                    <a:pt x="14369" y="449239"/>
                  </a:cubicBezTo>
                  <a:cubicBezTo>
                    <a:pt x="14827" y="446979"/>
                    <a:pt x="15194" y="444824"/>
                    <a:pt x="15653" y="442599"/>
                  </a:cubicBezTo>
                  <a:cubicBezTo>
                    <a:pt x="16203" y="439597"/>
                    <a:pt x="16937" y="436489"/>
                    <a:pt x="17487" y="433487"/>
                  </a:cubicBezTo>
                  <a:cubicBezTo>
                    <a:pt x="19046" y="426353"/>
                    <a:pt x="20330" y="419219"/>
                    <a:pt x="22073" y="412085"/>
                  </a:cubicBezTo>
                  <a:cubicBezTo>
                    <a:pt x="22073" y="411873"/>
                    <a:pt x="22164" y="411802"/>
                    <a:pt x="22164" y="411590"/>
                  </a:cubicBezTo>
                  <a:cubicBezTo>
                    <a:pt x="23815" y="404280"/>
                    <a:pt x="25741" y="397075"/>
                    <a:pt x="27667" y="389729"/>
                  </a:cubicBezTo>
                  <a:cubicBezTo>
                    <a:pt x="28584" y="386550"/>
                    <a:pt x="29318" y="383266"/>
                    <a:pt x="30235" y="379981"/>
                  </a:cubicBezTo>
                  <a:cubicBezTo>
                    <a:pt x="30602" y="378851"/>
                    <a:pt x="30877" y="377721"/>
                    <a:pt x="31152" y="376591"/>
                  </a:cubicBezTo>
                  <a:cubicBezTo>
                    <a:pt x="32070" y="373130"/>
                    <a:pt x="33170" y="369633"/>
                    <a:pt x="34271" y="366172"/>
                  </a:cubicBezTo>
                  <a:cubicBezTo>
                    <a:pt x="34913" y="364018"/>
                    <a:pt x="35555" y="361934"/>
                    <a:pt x="36197" y="359780"/>
                  </a:cubicBezTo>
                  <a:cubicBezTo>
                    <a:pt x="37389" y="355930"/>
                    <a:pt x="38490" y="352080"/>
                    <a:pt x="39682" y="348337"/>
                  </a:cubicBezTo>
                  <a:cubicBezTo>
                    <a:pt x="40691" y="345052"/>
                    <a:pt x="41700" y="341874"/>
                    <a:pt x="42892" y="338589"/>
                  </a:cubicBezTo>
                  <a:cubicBezTo>
                    <a:pt x="43259" y="337459"/>
                    <a:pt x="43626" y="336435"/>
                    <a:pt x="43993" y="335305"/>
                  </a:cubicBezTo>
                  <a:cubicBezTo>
                    <a:pt x="46194" y="328912"/>
                    <a:pt x="48395" y="322520"/>
                    <a:pt x="50780" y="316162"/>
                  </a:cubicBezTo>
                  <a:cubicBezTo>
                    <a:pt x="51697" y="313408"/>
                    <a:pt x="52706" y="310618"/>
                    <a:pt x="53806" y="307898"/>
                  </a:cubicBezTo>
                  <a:cubicBezTo>
                    <a:pt x="56007" y="301894"/>
                    <a:pt x="58575" y="295961"/>
                    <a:pt x="60960" y="289957"/>
                  </a:cubicBezTo>
                  <a:cubicBezTo>
                    <a:pt x="62703" y="285825"/>
                    <a:pt x="64262" y="281516"/>
                    <a:pt x="66096" y="277384"/>
                  </a:cubicBezTo>
                  <a:cubicBezTo>
                    <a:pt x="105534" y="185594"/>
                    <a:pt x="143412" y="92850"/>
                    <a:pt x="181107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9" name="Shape">
              <a:extLst>
                <a:ext uri="{FF2B5EF4-FFF2-40B4-BE49-F238E27FC236}">
                  <a16:creationId xmlns:a16="http://schemas.microsoft.com/office/drawing/2014/main" id="{3499F116-7568-414E-B7D0-7378234A4EAF}"/>
                </a:ext>
              </a:extLst>
            </p:cNvPr>
            <p:cNvSpPr/>
            <p:nvPr/>
          </p:nvSpPr>
          <p:spPr>
            <a:xfrm>
              <a:off x="9824839" y="1637890"/>
              <a:ext cx="233577" cy="12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8" y="20633"/>
                  </a:moveTo>
                  <a:cubicBezTo>
                    <a:pt x="21321" y="19207"/>
                    <a:pt x="21154" y="17782"/>
                    <a:pt x="20987" y="16391"/>
                  </a:cubicBezTo>
                  <a:cubicBezTo>
                    <a:pt x="20829" y="15084"/>
                    <a:pt x="20671" y="13778"/>
                    <a:pt x="20522" y="12488"/>
                  </a:cubicBezTo>
                  <a:cubicBezTo>
                    <a:pt x="20457" y="11962"/>
                    <a:pt x="20402" y="11436"/>
                    <a:pt x="20346" y="10893"/>
                  </a:cubicBezTo>
                  <a:cubicBezTo>
                    <a:pt x="20234" y="9943"/>
                    <a:pt x="20123" y="8993"/>
                    <a:pt x="20020" y="8043"/>
                  </a:cubicBezTo>
                  <a:cubicBezTo>
                    <a:pt x="19955" y="7449"/>
                    <a:pt x="19900" y="6855"/>
                    <a:pt x="19844" y="6261"/>
                  </a:cubicBezTo>
                  <a:cubicBezTo>
                    <a:pt x="19760" y="5413"/>
                    <a:pt x="19668" y="4547"/>
                    <a:pt x="19584" y="3682"/>
                  </a:cubicBezTo>
                  <a:cubicBezTo>
                    <a:pt x="19584" y="3631"/>
                    <a:pt x="19575" y="3597"/>
                    <a:pt x="19575" y="3546"/>
                  </a:cubicBezTo>
                  <a:cubicBezTo>
                    <a:pt x="19575" y="3546"/>
                    <a:pt x="19575" y="3546"/>
                    <a:pt x="19575" y="3546"/>
                  </a:cubicBezTo>
                  <a:cubicBezTo>
                    <a:pt x="19575" y="3546"/>
                    <a:pt x="19575" y="3546"/>
                    <a:pt x="19575" y="3546"/>
                  </a:cubicBezTo>
                  <a:cubicBezTo>
                    <a:pt x="19565" y="3427"/>
                    <a:pt x="19556" y="3292"/>
                    <a:pt x="19547" y="3173"/>
                  </a:cubicBezTo>
                  <a:cubicBezTo>
                    <a:pt x="19547" y="3122"/>
                    <a:pt x="19547" y="3071"/>
                    <a:pt x="19547" y="3020"/>
                  </a:cubicBezTo>
                  <a:cubicBezTo>
                    <a:pt x="19537" y="2901"/>
                    <a:pt x="19537" y="2766"/>
                    <a:pt x="19537" y="2647"/>
                  </a:cubicBezTo>
                  <a:cubicBezTo>
                    <a:pt x="19537" y="2579"/>
                    <a:pt x="19528" y="2511"/>
                    <a:pt x="19528" y="2443"/>
                  </a:cubicBezTo>
                  <a:cubicBezTo>
                    <a:pt x="19528" y="2409"/>
                    <a:pt x="19528" y="2376"/>
                    <a:pt x="19528" y="2342"/>
                  </a:cubicBezTo>
                  <a:cubicBezTo>
                    <a:pt x="19528" y="2002"/>
                    <a:pt x="19537" y="1646"/>
                    <a:pt x="19556" y="1290"/>
                  </a:cubicBezTo>
                  <a:cubicBezTo>
                    <a:pt x="19556" y="1222"/>
                    <a:pt x="19565" y="1171"/>
                    <a:pt x="19565" y="1103"/>
                  </a:cubicBezTo>
                  <a:cubicBezTo>
                    <a:pt x="19584" y="781"/>
                    <a:pt x="19612" y="458"/>
                    <a:pt x="19649" y="136"/>
                  </a:cubicBezTo>
                  <a:cubicBezTo>
                    <a:pt x="19658" y="85"/>
                    <a:pt x="19658" y="51"/>
                    <a:pt x="19658" y="0"/>
                  </a:cubicBezTo>
                  <a:lnTo>
                    <a:pt x="139" y="0"/>
                  </a:lnTo>
                  <a:cubicBezTo>
                    <a:pt x="46" y="814"/>
                    <a:pt x="0" y="1663"/>
                    <a:pt x="0" y="2443"/>
                  </a:cubicBezTo>
                  <a:cubicBezTo>
                    <a:pt x="0" y="2698"/>
                    <a:pt x="9" y="2935"/>
                    <a:pt x="19" y="3173"/>
                  </a:cubicBezTo>
                  <a:cubicBezTo>
                    <a:pt x="28" y="3309"/>
                    <a:pt x="37" y="3428"/>
                    <a:pt x="46" y="3563"/>
                  </a:cubicBezTo>
                  <a:cubicBezTo>
                    <a:pt x="46" y="3614"/>
                    <a:pt x="56" y="3665"/>
                    <a:pt x="56" y="3716"/>
                  </a:cubicBezTo>
                  <a:cubicBezTo>
                    <a:pt x="604" y="9587"/>
                    <a:pt x="1356" y="15373"/>
                    <a:pt x="2081" y="21600"/>
                  </a:cubicBezTo>
                  <a:lnTo>
                    <a:pt x="21600" y="21600"/>
                  </a:lnTo>
                  <a:cubicBezTo>
                    <a:pt x="21563" y="21261"/>
                    <a:pt x="21526" y="20955"/>
                    <a:pt x="21488" y="206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0" name="Shape">
              <a:extLst>
                <a:ext uri="{FF2B5EF4-FFF2-40B4-BE49-F238E27FC236}">
                  <a16:creationId xmlns:a16="http://schemas.microsoft.com/office/drawing/2014/main" id="{E917965A-C5E7-499A-89AC-6D87A59454DF}"/>
                </a:ext>
              </a:extLst>
            </p:cNvPr>
            <p:cNvSpPr/>
            <p:nvPr/>
          </p:nvSpPr>
          <p:spPr>
            <a:xfrm>
              <a:off x="9282341" y="2632469"/>
              <a:ext cx="233478" cy="11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4" y="6150"/>
                  </a:moveTo>
                  <a:cubicBezTo>
                    <a:pt x="19983" y="5088"/>
                    <a:pt x="19871" y="4025"/>
                    <a:pt x="19741" y="2982"/>
                  </a:cubicBezTo>
                  <a:cubicBezTo>
                    <a:pt x="19741" y="2982"/>
                    <a:pt x="19741" y="2982"/>
                    <a:pt x="19741" y="2982"/>
                  </a:cubicBezTo>
                  <a:cubicBezTo>
                    <a:pt x="19732" y="2907"/>
                    <a:pt x="19723" y="2833"/>
                    <a:pt x="19713" y="2758"/>
                  </a:cubicBezTo>
                  <a:cubicBezTo>
                    <a:pt x="19685" y="2479"/>
                    <a:pt x="19657" y="2199"/>
                    <a:pt x="19630" y="1920"/>
                  </a:cubicBezTo>
                  <a:cubicBezTo>
                    <a:pt x="19630" y="1901"/>
                    <a:pt x="19630" y="1864"/>
                    <a:pt x="19620" y="1845"/>
                  </a:cubicBezTo>
                  <a:cubicBezTo>
                    <a:pt x="19611" y="1771"/>
                    <a:pt x="19611" y="1696"/>
                    <a:pt x="19602" y="1621"/>
                  </a:cubicBezTo>
                  <a:cubicBezTo>
                    <a:pt x="19592" y="1435"/>
                    <a:pt x="19574" y="1249"/>
                    <a:pt x="19564" y="1081"/>
                  </a:cubicBezTo>
                  <a:cubicBezTo>
                    <a:pt x="19564" y="1006"/>
                    <a:pt x="19564" y="932"/>
                    <a:pt x="19555" y="857"/>
                  </a:cubicBezTo>
                  <a:cubicBezTo>
                    <a:pt x="19546" y="690"/>
                    <a:pt x="19546" y="503"/>
                    <a:pt x="19536" y="335"/>
                  </a:cubicBezTo>
                  <a:cubicBezTo>
                    <a:pt x="19536" y="224"/>
                    <a:pt x="19527" y="112"/>
                    <a:pt x="19527" y="0"/>
                  </a:cubicBezTo>
                  <a:lnTo>
                    <a:pt x="0" y="0"/>
                  </a:lnTo>
                  <a:cubicBezTo>
                    <a:pt x="0" y="354"/>
                    <a:pt x="9" y="708"/>
                    <a:pt x="28" y="1081"/>
                  </a:cubicBezTo>
                  <a:cubicBezTo>
                    <a:pt x="37" y="1361"/>
                    <a:pt x="65" y="1640"/>
                    <a:pt x="84" y="1938"/>
                  </a:cubicBezTo>
                  <a:cubicBezTo>
                    <a:pt x="102" y="2218"/>
                    <a:pt x="130" y="2497"/>
                    <a:pt x="167" y="2777"/>
                  </a:cubicBezTo>
                  <a:cubicBezTo>
                    <a:pt x="177" y="2851"/>
                    <a:pt x="186" y="2926"/>
                    <a:pt x="195" y="3001"/>
                  </a:cubicBezTo>
                  <a:cubicBezTo>
                    <a:pt x="288" y="3783"/>
                    <a:pt x="372" y="4566"/>
                    <a:pt x="465" y="5349"/>
                  </a:cubicBezTo>
                  <a:cubicBezTo>
                    <a:pt x="1041" y="10623"/>
                    <a:pt x="1524" y="15990"/>
                    <a:pt x="2073" y="21600"/>
                  </a:cubicBezTo>
                  <a:lnTo>
                    <a:pt x="21600" y="21600"/>
                  </a:lnTo>
                  <a:cubicBezTo>
                    <a:pt x="21600" y="21600"/>
                    <a:pt x="21600" y="21600"/>
                    <a:pt x="21600" y="21600"/>
                  </a:cubicBezTo>
                  <a:cubicBezTo>
                    <a:pt x="21312" y="18730"/>
                    <a:pt x="21052" y="15916"/>
                    <a:pt x="20782" y="13158"/>
                  </a:cubicBezTo>
                  <a:cubicBezTo>
                    <a:pt x="20578" y="10791"/>
                    <a:pt x="20336" y="8461"/>
                    <a:pt x="20094" y="61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B8DA660-D581-4609-AD8D-80B2025A41F7}"/>
                </a:ext>
              </a:extLst>
            </p:cNvPr>
            <p:cNvSpPr/>
            <p:nvPr/>
          </p:nvSpPr>
          <p:spPr>
            <a:xfrm>
              <a:off x="9282327" y="2270805"/>
              <a:ext cx="407208" cy="362267"/>
            </a:xfrm>
            <a:custGeom>
              <a:avLst/>
              <a:gdLst>
                <a:gd name="connsiteX0" fmla="*/ 183257 w 380474"/>
                <a:gd name="connsiteY0" fmla="*/ 0 h 338484"/>
                <a:gd name="connsiteX1" fmla="*/ 380474 w 380474"/>
                <a:gd name="connsiteY1" fmla="*/ 0 h 338484"/>
                <a:gd name="connsiteX2" fmla="*/ 235830 w 380474"/>
                <a:gd name="connsiteY2" fmla="*/ 255885 h 338484"/>
                <a:gd name="connsiteX3" fmla="*/ 205685 w 380474"/>
                <a:gd name="connsiteY3" fmla="*/ 309196 h 338484"/>
                <a:gd name="connsiteX4" fmla="*/ 204276 w 380474"/>
                <a:gd name="connsiteY4" fmla="*/ 311829 h 338484"/>
                <a:gd name="connsiteX5" fmla="*/ 203148 w 380474"/>
                <a:gd name="connsiteY5" fmla="*/ 314085 h 338484"/>
                <a:gd name="connsiteX6" fmla="*/ 202778 w 380474"/>
                <a:gd name="connsiteY6" fmla="*/ 314931 h 338484"/>
                <a:gd name="connsiteX7" fmla="*/ 202584 w 380474"/>
                <a:gd name="connsiteY7" fmla="*/ 315307 h 338484"/>
                <a:gd name="connsiteX8" fmla="*/ 201087 w 380474"/>
                <a:gd name="connsiteY8" fmla="*/ 318771 h 338484"/>
                <a:gd name="connsiteX9" fmla="*/ 200805 w 380474"/>
                <a:gd name="connsiteY9" fmla="*/ 319523 h 338484"/>
                <a:gd name="connsiteX10" fmla="*/ 200347 w 380474"/>
                <a:gd name="connsiteY10" fmla="*/ 320745 h 338484"/>
                <a:gd name="connsiteX11" fmla="*/ 199677 w 380474"/>
                <a:gd name="connsiteY11" fmla="*/ 322532 h 338484"/>
                <a:gd name="connsiteX12" fmla="*/ 199307 w 380474"/>
                <a:gd name="connsiteY12" fmla="*/ 324036 h 338484"/>
                <a:gd name="connsiteX13" fmla="*/ 198656 w 380474"/>
                <a:gd name="connsiteY13" fmla="*/ 326371 h 338484"/>
                <a:gd name="connsiteX14" fmla="*/ 198374 w 380474"/>
                <a:gd name="connsiteY14" fmla="*/ 327593 h 338484"/>
                <a:gd name="connsiteX15" fmla="*/ 198092 w 380474"/>
                <a:gd name="connsiteY15" fmla="*/ 329192 h 338484"/>
                <a:gd name="connsiteX16" fmla="*/ 197704 w 380474"/>
                <a:gd name="connsiteY16" fmla="*/ 331918 h 338484"/>
                <a:gd name="connsiteX17" fmla="*/ 197422 w 380474"/>
                <a:gd name="connsiteY17" fmla="*/ 334629 h 338484"/>
                <a:gd name="connsiteX18" fmla="*/ 197334 w 380474"/>
                <a:gd name="connsiteY18" fmla="*/ 337356 h 338484"/>
                <a:gd name="connsiteX19" fmla="*/ 197246 w 380474"/>
                <a:gd name="connsiteY19" fmla="*/ 338484 h 338484"/>
                <a:gd name="connsiteX20" fmla="*/ 12 w 380474"/>
                <a:gd name="connsiteY20" fmla="*/ 338484 h 338484"/>
                <a:gd name="connsiteX21" fmla="*/ 1051 w 380474"/>
                <a:gd name="connsiteY21" fmla="*/ 327593 h 338484"/>
                <a:gd name="connsiteX22" fmla="*/ 2373 w 380474"/>
                <a:gd name="connsiteY22" fmla="*/ 322532 h 338484"/>
                <a:gd name="connsiteX23" fmla="*/ 3677 w 380474"/>
                <a:gd name="connsiteY23" fmla="*/ 318771 h 338484"/>
                <a:gd name="connsiteX24" fmla="*/ 5174 w 380474"/>
                <a:gd name="connsiteY24" fmla="*/ 315292 h 338484"/>
                <a:gd name="connsiteX25" fmla="*/ 6865 w 380474"/>
                <a:gd name="connsiteY25" fmla="*/ 311829 h 338484"/>
                <a:gd name="connsiteX26" fmla="*/ 8275 w 380474"/>
                <a:gd name="connsiteY26" fmla="*/ 309196 h 338484"/>
                <a:gd name="connsiteX27" fmla="*/ 183257 w 380474"/>
                <a:gd name="connsiteY27" fmla="*/ 0 h 33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0474" h="338484">
                  <a:moveTo>
                    <a:pt x="183257" y="0"/>
                  </a:moveTo>
                  <a:lnTo>
                    <a:pt x="380474" y="0"/>
                  </a:lnTo>
                  <a:cubicBezTo>
                    <a:pt x="332218" y="85232"/>
                    <a:pt x="284068" y="170652"/>
                    <a:pt x="235830" y="255885"/>
                  </a:cubicBezTo>
                  <a:cubicBezTo>
                    <a:pt x="225770" y="273718"/>
                    <a:pt x="215728" y="291457"/>
                    <a:pt x="205685" y="309196"/>
                  </a:cubicBezTo>
                  <a:cubicBezTo>
                    <a:pt x="205227" y="310042"/>
                    <a:pt x="204751" y="310982"/>
                    <a:pt x="204276" y="311829"/>
                  </a:cubicBezTo>
                  <a:cubicBezTo>
                    <a:pt x="203818" y="312581"/>
                    <a:pt x="203536" y="313333"/>
                    <a:pt x="203148" y="314085"/>
                  </a:cubicBezTo>
                  <a:cubicBezTo>
                    <a:pt x="203060" y="314367"/>
                    <a:pt x="202866" y="314649"/>
                    <a:pt x="202778" y="314931"/>
                  </a:cubicBezTo>
                  <a:cubicBezTo>
                    <a:pt x="202690" y="315025"/>
                    <a:pt x="202690" y="315213"/>
                    <a:pt x="202584" y="315307"/>
                  </a:cubicBezTo>
                  <a:cubicBezTo>
                    <a:pt x="202038" y="316420"/>
                    <a:pt x="201563" y="317642"/>
                    <a:pt x="201087" y="318771"/>
                  </a:cubicBezTo>
                  <a:cubicBezTo>
                    <a:pt x="200999" y="319053"/>
                    <a:pt x="200911" y="319241"/>
                    <a:pt x="200805" y="319523"/>
                  </a:cubicBezTo>
                  <a:cubicBezTo>
                    <a:pt x="200629" y="319899"/>
                    <a:pt x="200523" y="320369"/>
                    <a:pt x="200347" y="320745"/>
                  </a:cubicBezTo>
                  <a:cubicBezTo>
                    <a:pt x="200065" y="321309"/>
                    <a:pt x="199871" y="321967"/>
                    <a:pt x="199677" y="322532"/>
                  </a:cubicBezTo>
                  <a:cubicBezTo>
                    <a:pt x="199501" y="323002"/>
                    <a:pt x="199396" y="323566"/>
                    <a:pt x="199307" y="324036"/>
                  </a:cubicBezTo>
                  <a:cubicBezTo>
                    <a:pt x="199026" y="324788"/>
                    <a:pt x="198832" y="325619"/>
                    <a:pt x="198656" y="326371"/>
                  </a:cubicBezTo>
                  <a:cubicBezTo>
                    <a:pt x="198550" y="326841"/>
                    <a:pt x="198462" y="327217"/>
                    <a:pt x="198374" y="327593"/>
                  </a:cubicBezTo>
                  <a:cubicBezTo>
                    <a:pt x="198180" y="328157"/>
                    <a:pt x="198180" y="328627"/>
                    <a:pt x="198092" y="329192"/>
                  </a:cubicBezTo>
                  <a:cubicBezTo>
                    <a:pt x="197986" y="330132"/>
                    <a:pt x="197810" y="330978"/>
                    <a:pt x="197704" y="331918"/>
                  </a:cubicBezTo>
                  <a:cubicBezTo>
                    <a:pt x="197528" y="332858"/>
                    <a:pt x="197528" y="333705"/>
                    <a:pt x="197422" y="334629"/>
                  </a:cubicBezTo>
                  <a:cubicBezTo>
                    <a:pt x="197422" y="335475"/>
                    <a:pt x="197334" y="336416"/>
                    <a:pt x="197334" y="337356"/>
                  </a:cubicBezTo>
                  <a:cubicBezTo>
                    <a:pt x="197246" y="337732"/>
                    <a:pt x="197246" y="338108"/>
                    <a:pt x="197246" y="338484"/>
                  </a:cubicBezTo>
                  <a:lnTo>
                    <a:pt x="12" y="338484"/>
                  </a:lnTo>
                  <a:cubicBezTo>
                    <a:pt x="-76" y="334723"/>
                    <a:pt x="294" y="331166"/>
                    <a:pt x="1051" y="327593"/>
                  </a:cubicBezTo>
                  <a:cubicBezTo>
                    <a:pt x="1421" y="325901"/>
                    <a:pt x="1809" y="324224"/>
                    <a:pt x="2373" y="322532"/>
                  </a:cubicBezTo>
                  <a:cubicBezTo>
                    <a:pt x="2743" y="321309"/>
                    <a:pt x="3201" y="319993"/>
                    <a:pt x="3677" y="318771"/>
                  </a:cubicBezTo>
                  <a:cubicBezTo>
                    <a:pt x="4152" y="317642"/>
                    <a:pt x="4610" y="316420"/>
                    <a:pt x="5174" y="315292"/>
                  </a:cubicBezTo>
                  <a:cubicBezTo>
                    <a:pt x="5738" y="314179"/>
                    <a:pt x="6302" y="312957"/>
                    <a:pt x="6865" y="311829"/>
                  </a:cubicBezTo>
                  <a:cubicBezTo>
                    <a:pt x="7341" y="310982"/>
                    <a:pt x="7799" y="310042"/>
                    <a:pt x="8275" y="309196"/>
                  </a:cubicBezTo>
                  <a:cubicBezTo>
                    <a:pt x="66749" y="206319"/>
                    <a:pt x="124765" y="103159"/>
                    <a:pt x="183257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45880D9-444B-46B6-A657-C29D6F87970E}"/>
                </a:ext>
              </a:extLst>
            </p:cNvPr>
            <p:cNvSpPr/>
            <p:nvPr/>
          </p:nvSpPr>
          <p:spPr>
            <a:xfrm>
              <a:off x="8890535" y="2753025"/>
              <a:ext cx="617041" cy="330823"/>
            </a:xfrm>
            <a:custGeom>
              <a:avLst/>
              <a:gdLst>
                <a:gd name="connsiteX0" fmla="*/ 379320 w 576532"/>
                <a:gd name="connsiteY0" fmla="*/ 0 h 309104"/>
                <a:gd name="connsiteX1" fmla="*/ 576532 w 576532"/>
                <a:gd name="connsiteY1" fmla="*/ 0 h 309104"/>
                <a:gd name="connsiteX2" fmla="*/ 520686 w 576532"/>
                <a:gd name="connsiteY2" fmla="*/ 13892 h 309104"/>
                <a:gd name="connsiteX3" fmla="*/ 465582 w 576532"/>
                <a:gd name="connsiteY3" fmla="*/ 27597 h 309104"/>
                <a:gd name="connsiteX4" fmla="*/ 356590 w 576532"/>
                <a:gd name="connsiteY4" fmla="*/ 53975 h 309104"/>
                <a:gd name="connsiteX5" fmla="*/ 355106 w 576532"/>
                <a:gd name="connsiteY5" fmla="*/ 54349 h 309104"/>
                <a:gd name="connsiteX6" fmla="*/ 352283 w 576532"/>
                <a:gd name="connsiteY6" fmla="*/ 55195 h 309104"/>
                <a:gd name="connsiteX7" fmla="*/ 351809 w 576532"/>
                <a:gd name="connsiteY7" fmla="*/ 55382 h 309104"/>
                <a:gd name="connsiteX8" fmla="*/ 351253 w 576532"/>
                <a:gd name="connsiteY8" fmla="*/ 55569 h 309104"/>
                <a:gd name="connsiteX9" fmla="*/ 349645 w 576532"/>
                <a:gd name="connsiteY9" fmla="*/ 56134 h 309104"/>
                <a:gd name="connsiteX10" fmla="*/ 347399 w 576532"/>
                <a:gd name="connsiteY10" fmla="*/ 57166 h 309104"/>
                <a:gd name="connsiteX11" fmla="*/ 346925 w 576532"/>
                <a:gd name="connsiteY11" fmla="*/ 57354 h 309104"/>
                <a:gd name="connsiteX12" fmla="*/ 346554 w 576532"/>
                <a:gd name="connsiteY12" fmla="*/ 57541 h 309104"/>
                <a:gd name="connsiteX13" fmla="*/ 345236 w 576532"/>
                <a:gd name="connsiteY13" fmla="*/ 58199 h 309104"/>
                <a:gd name="connsiteX14" fmla="*/ 343278 w 576532"/>
                <a:gd name="connsiteY14" fmla="*/ 59325 h 309104"/>
                <a:gd name="connsiteX15" fmla="*/ 342433 w 576532"/>
                <a:gd name="connsiteY15" fmla="*/ 59793 h 309104"/>
                <a:gd name="connsiteX16" fmla="*/ 342041 w 576532"/>
                <a:gd name="connsiteY16" fmla="*/ 60077 h 309104"/>
                <a:gd name="connsiteX17" fmla="*/ 341382 w 576532"/>
                <a:gd name="connsiteY17" fmla="*/ 60451 h 309104"/>
                <a:gd name="connsiteX18" fmla="*/ 339610 w 576532"/>
                <a:gd name="connsiteY18" fmla="*/ 61671 h 309104"/>
                <a:gd name="connsiteX19" fmla="*/ 338023 w 576532"/>
                <a:gd name="connsiteY19" fmla="*/ 62891 h 309104"/>
                <a:gd name="connsiteX20" fmla="*/ 337920 w 576532"/>
                <a:gd name="connsiteY20" fmla="*/ 62891 h 309104"/>
                <a:gd name="connsiteX21" fmla="*/ 337817 w 576532"/>
                <a:gd name="connsiteY21" fmla="*/ 62891 h 309104"/>
                <a:gd name="connsiteX22" fmla="*/ 336127 w 576532"/>
                <a:gd name="connsiteY22" fmla="*/ 64204 h 309104"/>
                <a:gd name="connsiteX23" fmla="*/ 334540 w 576532"/>
                <a:gd name="connsiteY23" fmla="*/ 65615 h 309104"/>
                <a:gd name="connsiteX24" fmla="*/ 334073 w 576532"/>
                <a:gd name="connsiteY24" fmla="*/ 66087 h 309104"/>
                <a:gd name="connsiteX25" fmla="*/ 332948 w 576532"/>
                <a:gd name="connsiteY25" fmla="*/ 67589 h 309104"/>
                <a:gd name="connsiteX26" fmla="*/ 332670 w 576532"/>
                <a:gd name="connsiteY26" fmla="*/ 67961 h 309104"/>
                <a:gd name="connsiteX27" fmla="*/ 332391 w 576532"/>
                <a:gd name="connsiteY27" fmla="*/ 68333 h 309104"/>
                <a:gd name="connsiteX28" fmla="*/ 331540 w 576532"/>
                <a:gd name="connsiteY28" fmla="*/ 69561 h 309104"/>
                <a:gd name="connsiteX29" fmla="*/ 330224 w 576532"/>
                <a:gd name="connsiteY29" fmla="*/ 71803 h 309104"/>
                <a:gd name="connsiteX30" fmla="*/ 329667 w 576532"/>
                <a:gd name="connsiteY30" fmla="*/ 72840 h 309104"/>
                <a:gd name="connsiteX31" fmla="*/ 235041 w 576532"/>
                <a:gd name="connsiteY31" fmla="*/ 241900 h 309104"/>
                <a:gd name="connsiteX32" fmla="*/ 197209 w 576532"/>
                <a:gd name="connsiteY32" fmla="*/ 309104 h 309104"/>
                <a:gd name="connsiteX33" fmla="*/ 0 w 576532"/>
                <a:gd name="connsiteY33" fmla="*/ 309104 h 309104"/>
                <a:gd name="connsiteX34" fmla="*/ 132535 w 576532"/>
                <a:gd name="connsiteY34" fmla="*/ 72750 h 309104"/>
                <a:gd name="connsiteX35" fmla="*/ 132847 w 576532"/>
                <a:gd name="connsiteY35" fmla="*/ 72185 h 309104"/>
                <a:gd name="connsiteX36" fmla="*/ 131414 w 576532"/>
                <a:gd name="connsiteY36" fmla="*/ 72185 h 309104"/>
                <a:gd name="connsiteX37" fmla="*/ 132815 w 576532"/>
                <a:gd name="connsiteY37" fmla="*/ 70401 h 309104"/>
                <a:gd name="connsiteX38" fmla="*/ 134320 w 576532"/>
                <a:gd name="connsiteY38" fmla="*/ 68713 h 309104"/>
                <a:gd name="connsiteX39" fmla="*/ 135824 w 576532"/>
                <a:gd name="connsiteY39" fmla="*/ 67115 h 309104"/>
                <a:gd name="connsiteX40" fmla="*/ 136844 w 576532"/>
                <a:gd name="connsiteY40" fmla="*/ 66097 h 309104"/>
                <a:gd name="connsiteX41" fmla="*/ 137148 w 576532"/>
                <a:gd name="connsiteY41" fmla="*/ 65707 h 309104"/>
                <a:gd name="connsiteX42" fmla="*/ 137236 w 576532"/>
                <a:gd name="connsiteY42" fmla="*/ 65707 h 309104"/>
                <a:gd name="connsiteX43" fmla="*/ 137328 w 576532"/>
                <a:gd name="connsiteY43" fmla="*/ 65615 h 309104"/>
                <a:gd name="connsiteX44" fmla="*/ 138915 w 576532"/>
                <a:gd name="connsiteY44" fmla="*/ 64208 h 309104"/>
                <a:gd name="connsiteX45" fmla="*/ 140605 w 576532"/>
                <a:gd name="connsiteY45" fmla="*/ 62891 h 309104"/>
                <a:gd name="connsiteX46" fmla="*/ 142295 w 576532"/>
                <a:gd name="connsiteY46" fmla="*/ 61578 h 309104"/>
                <a:gd name="connsiteX47" fmla="*/ 144087 w 576532"/>
                <a:gd name="connsiteY47" fmla="*/ 60358 h 309104"/>
                <a:gd name="connsiteX48" fmla="*/ 145963 w 576532"/>
                <a:gd name="connsiteY48" fmla="*/ 59232 h 309104"/>
                <a:gd name="connsiteX49" fmla="*/ 147920 w 576532"/>
                <a:gd name="connsiteY49" fmla="*/ 58105 h 309104"/>
                <a:gd name="connsiteX50" fmla="*/ 150084 w 576532"/>
                <a:gd name="connsiteY50" fmla="*/ 57073 h 309104"/>
                <a:gd name="connsiteX51" fmla="*/ 152330 w 576532"/>
                <a:gd name="connsiteY51" fmla="*/ 56040 h 309104"/>
                <a:gd name="connsiteX52" fmla="*/ 154865 w 576532"/>
                <a:gd name="connsiteY52" fmla="*/ 55101 h 309104"/>
                <a:gd name="connsiteX53" fmla="*/ 157688 w 576532"/>
                <a:gd name="connsiteY53" fmla="*/ 54256 h 309104"/>
                <a:gd name="connsiteX54" fmla="*/ 159193 w 576532"/>
                <a:gd name="connsiteY54" fmla="*/ 53881 h 309104"/>
                <a:gd name="connsiteX55" fmla="*/ 379320 w 576532"/>
                <a:gd name="connsiteY55" fmla="*/ 0 h 3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6532" h="309104">
                  <a:moveTo>
                    <a:pt x="379320" y="0"/>
                  </a:moveTo>
                  <a:lnTo>
                    <a:pt x="576532" y="0"/>
                  </a:lnTo>
                  <a:cubicBezTo>
                    <a:pt x="557759" y="4692"/>
                    <a:pt x="539171" y="9294"/>
                    <a:pt x="520686" y="13892"/>
                  </a:cubicBezTo>
                  <a:cubicBezTo>
                    <a:pt x="502181" y="18491"/>
                    <a:pt x="483882" y="23092"/>
                    <a:pt x="465582" y="27597"/>
                  </a:cubicBezTo>
                  <a:cubicBezTo>
                    <a:pt x="429066" y="36607"/>
                    <a:pt x="392838" y="45433"/>
                    <a:pt x="356590" y="53975"/>
                  </a:cubicBezTo>
                  <a:cubicBezTo>
                    <a:pt x="356137" y="54068"/>
                    <a:pt x="355560" y="54256"/>
                    <a:pt x="355106" y="54349"/>
                  </a:cubicBezTo>
                  <a:cubicBezTo>
                    <a:pt x="354158" y="54630"/>
                    <a:pt x="353231" y="54911"/>
                    <a:pt x="352283" y="55195"/>
                  </a:cubicBezTo>
                  <a:cubicBezTo>
                    <a:pt x="352098" y="55288"/>
                    <a:pt x="351995" y="55288"/>
                    <a:pt x="351809" y="55382"/>
                  </a:cubicBezTo>
                  <a:cubicBezTo>
                    <a:pt x="351624" y="55475"/>
                    <a:pt x="351438" y="55475"/>
                    <a:pt x="351253" y="55569"/>
                  </a:cubicBezTo>
                  <a:cubicBezTo>
                    <a:pt x="350696" y="55756"/>
                    <a:pt x="350119" y="55943"/>
                    <a:pt x="349645" y="56134"/>
                  </a:cubicBezTo>
                  <a:cubicBezTo>
                    <a:pt x="348904" y="56508"/>
                    <a:pt x="348162" y="56789"/>
                    <a:pt x="347399" y="57166"/>
                  </a:cubicBezTo>
                  <a:cubicBezTo>
                    <a:pt x="347214" y="57166"/>
                    <a:pt x="347111" y="57260"/>
                    <a:pt x="346925" y="57354"/>
                  </a:cubicBezTo>
                  <a:cubicBezTo>
                    <a:pt x="346843" y="57447"/>
                    <a:pt x="346657" y="57447"/>
                    <a:pt x="346554" y="57541"/>
                  </a:cubicBezTo>
                  <a:cubicBezTo>
                    <a:pt x="346080" y="57728"/>
                    <a:pt x="345709" y="58012"/>
                    <a:pt x="345236" y="58199"/>
                  </a:cubicBezTo>
                  <a:cubicBezTo>
                    <a:pt x="344576" y="58573"/>
                    <a:pt x="343937" y="58948"/>
                    <a:pt x="343278" y="59325"/>
                  </a:cubicBezTo>
                  <a:cubicBezTo>
                    <a:pt x="342989" y="59419"/>
                    <a:pt x="342701" y="59606"/>
                    <a:pt x="342433" y="59793"/>
                  </a:cubicBezTo>
                  <a:cubicBezTo>
                    <a:pt x="342330" y="59887"/>
                    <a:pt x="342144" y="59980"/>
                    <a:pt x="342041" y="60077"/>
                  </a:cubicBezTo>
                  <a:cubicBezTo>
                    <a:pt x="341856" y="60167"/>
                    <a:pt x="341588" y="60264"/>
                    <a:pt x="341382" y="60451"/>
                  </a:cubicBezTo>
                  <a:cubicBezTo>
                    <a:pt x="340826" y="60826"/>
                    <a:pt x="340166" y="61297"/>
                    <a:pt x="339610" y="61671"/>
                  </a:cubicBezTo>
                  <a:cubicBezTo>
                    <a:pt x="339053" y="62046"/>
                    <a:pt x="338579" y="62517"/>
                    <a:pt x="338023" y="62891"/>
                  </a:cubicBezTo>
                  <a:cubicBezTo>
                    <a:pt x="337920" y="62891"/>
                    <a:pt x="337920" y="62891"/>
                    <a:pt x="337920" y="62891"/>
                  </a:cubicBezTo>
                  <a:cubicBezTo>
                    <a:pt x="337817" y="62891"/>
                    <a:pt x="337817" y="62891"/>
                    <a:pt x="337817" y="62891"/>
                  </a:cubicBezTo>
                  <a:cubicBezTo>
                    <a:pt x="337260" y="63269"/>
                    <a:pt x="336704" y="63737"/>
                    <a:pt x="336127" y="64204"/>
                  </a:cubicBezTo>
                  <a:cubicBezTo>
                    <a:pt x="335571" y="64676"/>
                    <a:pt x="335097" y="65143"/>
                    <a:pt x="334540" y="65615"/>
                  </a:cubicBezTo>
                  <a:lnTo>
                    <a:pt x="334073" y="66087"/>
                  </a:lnTo>
                  <a:lnTo>
                    <a:pt x="332948" y="67589"/>
                  </a:lnTo>
                  <a:cubicBezTo>
                    <a:pt x="332856" y="67679"/>
                    <a:pt x="332763" y="67871"/>
                    <a:pt x="332670" y="67961"/>
                  </a:cubicBezTo>
                  <a:cubicBezTo>
                    <a:pt x="332577" y="68051"/>
                    <a:pt x="332484" y="68243"/>
                    <a:pt x="332391" y="68333"/>
                  </a:cubicBezTo>
                  <a:cubicBezTo>
                    <a:pt x="332097" y="68716"/>
                    <a:pt x="331818" y="69178"/>
                    <a:pt x="331540" y="69561"/>
                  </a:cubicBezTo>
                  <a:cubicBezTo>
                    <a:pt x="331075" y="70305"/>
                    <a:pt x="330704" y="71060"/>
                    <a:pt x="330224" y="71803"/>
                  </a:cubicBezTo>
                  <a:cubicBezTo>
                    <a:pt x="330038" y="72186"/>
                    <a:pt x="329852" y="72468"/>
                    <a:pt x="329667" y="72840"/>
                  </a:cubicBezTo>
                  <a:cubicBezTo>
                    <a:pt x="298305" y="129250"/>
                    <a:pt x="266681" y="185580"/>
                    <a:pt x="235041" y="241900"/>
                  </a:cubicBezTo>
                  <a:cubicBezTo>
                    <a:pt x="222471" y="264233"/>
                    <a:pt x="209794" y="286669"/>
                    <a:pt x="197209" y="309104"/>
                  </a:cubicBezTo>
                  <a:lnTo>
                    <a:pt x="0" y="309104"/>
                  </a:lnTo>
                  <a:cubicBezTo>
                    <a:pt x="44302" y="230440"/>
                    <a:pt x="88620" y="151685"/>
                    <a:pt x="132535" y="72750"/>
                  </a:cubicBezTo>
                  <a:lnTo>
                    <a:pt x="132847" y="72185"/>
                  </a:lnTo>
                  <a:lnTo>
                    <a:pt x="131414" y="72185"/>
                  </a:lnTo>
                  <a:cubicBezTo>
                    <a:pt x="131888" y="71527"/>
                    <a:pt x="132341" y="70965"/>
                    <a:pt x="132815" y="70401"/>
                  </a:cubicBezTo>
                  <a:cubicBezTo>
                    <a:pt x="133392" y="69839"/>
                    <a:pt x="133846" y="69274"/>
                    <a:pt x="134320" y="68713"/>
                  </a:cubicBezTo>
                  <a:cubicBezTo>
                    <a:pt x="134794" y="68148"/>
                    <a:pt x="135350" y="67587"/>
                    <a:pt x="135824" y="67115"/>
                  </a:cubicBezTo>
                  <a:lnTo>
                    <a:pt x="136844" y="66097"/>
                  </a:lnTo>
                  <a:lnTo>
                    <a:pt x="137148" y="65707"/>
                  </a:lnTo>
                  <a:lnTo>
                    <a:pt x="137236" y="65707"/>
                  </a:lnTo>
                  <a:lnTo>
                    <a:pt x="137328" y="65615"/>
                  </a:lnTo>
                  <a:cubicBezTo>
                    <a:pt x="137885" y="65143"/>
                    <a:pt x="138359" y="64676"/>
                    <a:pt x="138915" y="64208"/>
                  </a:cubicBezTo>
                  <a:cubicBezTo>
                    <a:pt x="139471" y="63737"/>
                    <a:pt x="140048" y="63362"/>
                    <a:pt x="140605" y="62891"/>
                  </a:cubicBezTo>
                  <a:cubicBezTo>
                    <a:pt x="141161" y="62423"/>
                    <a:pt x="141738" y="61952"/>
                    <a:pt x="142295" y="61578"/>
                  </a:cubicBezTo>
                  <a:cubicBezTo>
                    <a:pt x="142851" y="61203"/>
                    <a:pt x="143510" y="60732"/>
                    <a:pt x="144087" y="60358"/>
                  </a:cubicBezTo>
                  <a:cubicBezTo>
                    <a:pt x="144747" y="59984"/>
                    <a:pt x="145303" y="59606"/>
                    <a:pt x="145963" y="59232"/>
                  </a:cubicBezTo>
                  <a:cubicBezTo>
                    <a:pt x="146622" y="58857"/>
                    <a:pt x="147261" y="58480"/>
                    <a:pt x="147920" y="58105"/>
                  </a:cubicBezTo>
                  <a:cubicBezTo>
                    <a:pt x="148683" y="57731"/>
                    <a:pt x="149342" y="57447"/>
                    <a:pt x="150084" y="57073"/>
                  </a:cubicBezTo>
                  <a:cubicBezTo>
                    <a:pt x="150847" y="56699"/>
                    <a:pt x="151589" y="56321"/>
                    <a:pt x="152330" y="56040"/>
                  </a:cubicBezTo>
                  <a:cubicBezTo>
                    <a:pt x="153175" y="55666"/>
                    <a:pt x="154020" y="55382"/>
                    <a:pt x="154865" y="55101"/>
                  </a:cubicBezTo>
                  <a:cubicBezTo>
                    <a:pt x="155813" y="54820"/>
                    <a:pt x="156761" y="54540"/>
                    <a:pt x="157688" y="54256"/>
                  </a:cubicBezTo>
                  <a:cubicBezTo>
                    <a:pt x="158162" y="54162"/>
                    <a:pt x="158719" y="53975"/>
                    <a:pt x="159193" y="53881"/>
                  </a:cubicBezTo>
                  <a:cubicBezTo>
                    <a:pt x="231648" y="36798"/>
                    <a:pt x="303938" y="18494"/>
                    <a:pt x="379320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6B48A4E-43B6-4A65-A9F0-9D6BCD90653D}"/>
                </a:ext>
              </a:extLst>
            </p:cNvPr>
            <p:cNvSpPr/>
            <p:nvPr/>
          </p:nvSpPr>
          <p:spPr>
            <a:xfrm>
              <a:off x="8469708" y="3164923"/>
              <a:ext cx="591614" cy="364881"/>
            </a:xfrm>
            <a:custGeom>
              <a:avLst/>
              <a:gdLst>
                <a:gd name="connsiteX0" fmla="*/ 440133 w 552774"/>
                <a:gd name="connsiteY0" fmla="*/ 0 h 340926"/>
                <a:gd name="connsiteX1" fmla="*/ 552774 w 552774"/>
                <a:gd name="connsiteY1" fmla="*/ 0 h 340926"/>
                <a:gd name="connsiteX2" fmla="*/ 535784 w 552774"/>
                <a:gd name="connsiteY2" fmla="*/ 30132 h 340926"/>
                <a:gd name="connsiteX3" fmla="*/ 530434 w 552774"/>
                <a:gd name="connsiteY3" fmla="*/ 39613 h 340926"/>
                <a:gd name="connsiteX4" fmla="*/ 520953 w 552774"/>
                <a:gd name="connsiteY4" fmla="*/ 56508 h 340926"/>
                <a:gd name="connsiteX5" fmla="*/ 452430 w 552774"/>
                <a:gd name="connsiteY5" fmla="*/ 7134 h 340926"/>
                <a:gd name="connsiteX6" fmla="*/ 440133 w 552774"/>
                <a:gd name="connsiteY6" fmla="*/ 0 h 340926"/>
                <a:gd name="connsiteX7" fmla="*/ 175625 w 552774"/>
                <a:gd name="connsiteY7" fmla="*/ 0 h 340926"/>
                <a:gd name="connsiteX8" fmla="*/ 347108 w 552774"/>
                <a:gd name="connsiteY8" fmla="*/ 0 h 340926"/>
                <a:gd name="connsiteX9" fmla="*/ 372832 w 552774"/>
                <a:gd name="connsiteY9" fmla="*/ 0 h 340926"/>
                <a:gd name="connsiteX10" fmla="*/ 365699 w 552774"/>
                <a:gd name="connsiteY10" fmla="*/ 3661 h 340926"/>
                <a:gd name="connsiteX11" fmla="*/ 360725 w 552774"/>
                <a:gd name="connsiteY11" fmla="*/ 7134 h 340926"/>
                <a:gd name="connsiteX12" fmla="*/ 357434 w 552774"/>
                <a:gd name="connsiteY12" fmla="*/ 9481 h 340926"/>
                <a:gd name="connsiteX13" fmla="*/ 357153 w 552774"/>
                <a:gd name="connsiteY13" fmla="*/ 9764 h 340926"/>
                <a:gd name="connsiteX14" fmla="*/ 349924 w 552774"/>
                <a:gd name="connsiteY14" fmla="*/ 16427 h 340926"/>
                <a:gd name="connsiteX15" fmla="*/ 347863 w 552774"/>
                <a:gd name="connsiteY15" fmla="*/ 18775 h 340926"/>
                <a:gd name="connsiteX16" fmla="*/ 343072 w 552774"/>
                <a:gd name="connsiteY16" fmla="*/ 24501 h 340926"/>
                <a:gd name="connsiteX17" fmla="*/ 342694 w 552774"/>
                <a:gd name="connsiteY17" fmla="*/ 24970 h 340926"/>
                <a:gd name="connsiteX18" fmla="*/ 339133 w 552774"/>
                <a:gd name="connsiteY18" fmla="*/ 30509 h 340926"/>
                <a:gd name="connsiteX19" fmla="*/ 336878 w 552774"/>
                <a:gd name="connsiteY19" fmla="*/ 34076 h 340926"/>
                <a:gd name="connsiteX20" fmla="*/ 333280 w 552774"/>
                <a:gd name="connsiteY20" fmla="*/ 34076 h 340926"/>
                <a:gd name="connsiteX21" fmla="*/ 323937 w 552774"/>
                <a:gd name="connsiteY21" fmla="*/ 50691 h 340926"/>
                <a:gd name="connsiteX22" fmla="*/ 160699 w 552774"/>
                <a:gd name="connsiteY22" fmla="*/ 340926 h 340926"/>
                <a:gd name="connsiteX23" fmla="*/ 135547 w 552774"/>
                <a:gd name="connsiteY23" fmla="*/ 328155 h 340926"/>
                <a:gd name="connsiteX24" fmla="*/ 0 w 552774"/>
                <a:gd name="connsiteY24" fmla="*/ 276158 h 340926"/>
                <a:gd name="connsiteX25" fmla="*/ 139489 w 552774"/>
                <a:gd name="connsiteY25" fmla="*/ 28160 h 340926"/>
                <a:gd name="connsiteX26" fmla="*/ 143464 w 552774"/>
                <a:gd name="connsiteY26" fmla="*/ 28160 h 340926"/>
                <a:gd name="connsiteX27" fmla="*/ 144732 w 552774"/>
                <a:gd name="connsiteY27" fmla="*/ 26284 h 340926"/>
                <a:gd name="connsiteX28" fmla="*/ 145574 w 552774"/>
                <a:gd name="connsiteY28" fmla="*/ 25065 h 340926"/>
                <a:gd name="connsiteX29" fmla="*/ 145952 w 552774"/>
                <a:gd name="connsiteY29" fmla="*/ 24595 h 340926"/>
                <a:gd name="connsiteX30" fmla="*/ 146890 w 552774"/>
                <a:gd name="connsiteY30" fmla="*/ 23375 h 340926"/>
                <a:gd name="connsiteX31" fmla="*/ 149049 w 552774"/>
                <a:gd name="connsiteY31" fmla="*/ 20652 h 340926"/>
                <a:gd name="connsiteX32" fmla="*/ 151304 w 552774"/>
                <a:gd name="connsiteY32" fmla="*/ 18117 h 340926"/>
                <a:gd name="connsiteX33" fmla="*/ 152437 w 552774"/>
                <a:gd name="connsiteY33" fmla="*/ 16897 h 340926"/>
                <a:gd name="connsiteX34" fmla="*/ 152814 w 552774"/>
                <a:gd name="connsiteY34" fmla="*/ 16522 h 340926"/>
                <a:gd name="connsiteX35" fmla="*/ 153656 w 552774"/>
                <a:gd name="connsiteY35" fmla="*/ 15676 h 340926"/>
                <a:gd name="connsiteX36" fmla="*/ 155998 w 552774"/>
                <a:gd name="connsiteY36" fmla="*/ 13424 h 340926"/>
                <a:gd name="connsiteX37" fmla="*/ 158447 w 552774"/>
                <a:gd name="connsiteY37" fmla="*/ 11265 h 340926"/>
                <a:gd name="connsiteX38" fmla="*/ 160130 w 552774"/>
                <a:gd name="connsiteY38" fmla="*/ 9951 h 340926"/>
                <a:gd name="connsiteX39" fmla="*/ 160411 w 552774"/>
                <a:gd name="connsiteY39" fmla="*/ 9669 h 340926"/>
                <a:gd name="connsiteX40" fmla="*/ 160972 w 552774"/>
                <a:gd name="connsiteY40" fmla="*/ 9200 h 340926"/>
                <a:gd name="connsiteX41" fmla="*/ 163605 w 552774"/>
                <a:gd name="connsiteY41" fmla="*/ 7228 h 340926"/>
                <a:gd name="connsiteX42" fmla="*/ 166324 w 552774"/>
                <a:gd name="connsiteY42" fmla="*/ 5351 h 340926"/>
                <a:gd name="connsiteX43" fmla="*/ 168299 w 552774"/>
                <a:gd name="connsiteY43" fmla="*/ 4130 h 340926"/>
                <a:gd name="connsiteX44" fmla="*/ 168676 w 552774"/>
                <a:gd name="connsiteY44" fmla="*/ 3942 h 340926"/>
                <a:gd name="connsiteX45" fmla="*/ 169238 w 552774"/>
                <a:gd name="connsiteY45" fmla="*/ 3660 h 340926"/>
                <a:gd name="connsiteX46" fmla="*/ 172248 w 552774"/>
                <a:gd name="connsiteY46" fmla="*/ 1970 h 340926"/>
                <a:gd name="connsiteX47" fmla="*/ 175528 w 552774"/>
                <a:gd name="connsiteY47" fmla="*/ 375 h 340926"/>
                <a:gd name="connsiteX48" fmla="*/ 175625 w 552774"/>
                <a:gd name="connsiteY48" fmla="*/ 375 h 3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52774" h="340926">
                  <a:moveTo>
                    <a:pt x="440133" y="0"/>
                  </a:moveTo>
                  <a:lnTo>
                    <a:pt x="552774" y="0"/>
                  </a:lnTo>
                  <a:cubicBezTo>
                    <a:pt x="547048" y="10043"/>
                    <a:pt x="541416" y="20086"/>
                    <a:pt x="535784" y="30132"/>
                  </a:cubicBezTo>
                  <a:cubicBezTo>
                    <a:pt x="534001" y="33230"/>
                    <a:pt x="532311" y="36327"/>
                    <a:pt x="530434" y="39613"/>
                  </a:cubicBezTo>
                  <a:cubicBezTo>
                    <a:pt x="527618" y="44681"/>
                    <a:pt x="524520" y="50031"/>
                    <a:pt x="520953" y="56508"/>
                  </a:cubicBezTo>
                  <a:lnTo>
                    <a:pt x="452430" y="7134"/>
                  </a:lnTo>
                  <a:cubicBezTo>
                    <a:pt x="448388" y="4225"/>
                    <a:pt x="444258" y="1972"/>
                    <a:pt x="440133" y="0"/>
                  </a:cubicBezTo>
                  <a:close/>
                  <a:moveTo>
                    <a:pt x="175625" y="0"/>
                  </a:moveTo>
                  <a:lnTo>
                    <a:pt x="347108" y="0"/>
                  </a:lnTo>
                  <a:lnTo>
                    <a:pt x="372832" y="0"/>
                  </a:lnTo>
                  <a:cubicBezTo>
                    <a:pt x="370393" y="1126"/>
                    <a:pt x="368041" y="2253"/>
                    <a:pt x="365699" y="3661"/>
                  </a:cubicBezTo>
                  <a:cubicBezTo>
                    <a:pt x="364005" y="4693"/>
                    <a:pt x="362322" y="5914"/>
                    <a:pt x="360725" y="7134"/>
                  </a:cubicBezTo>
                  <a:cubicBezTo>
                    <a:pt x="359592" y="7979"/>
                    <a:pt x="358470" y="8636"/>
                    <a:pt x="357434" y="9481"/>
                  </a:cubicBezTo>
                  <a:cubicBezTo>
                    <a:pt x="357348" y="9574"/>
                    <a:pt x="357251" y="9669"/>
                    <a:pt x="357153" y="9764"/>
                  </a:cubicBezTo>
                  <a:cubicBezTo>
                    <a:pt x="354618" y="11829"/>
                    <a:pt x="352276" y="14081"/>
                    <a:pt x="349924" y="16427"/>
                  </a:cubicBezTo>
                  <a:cubicBezTo>
                    <a:pt x="349179" y="17180"/>
                    <a:pt x="348521" y="18024"/>
                    <a:pt x="347863" y="18775"/>
                  </a:cubicBezTo>
                  <a:cubicBezTo>
                    <a:pt x="346266" y="20652"/>
                    <a:pt x="344572" y="22436"/>
                    <a:pt x="343072" y="24501"/>
                  </a:cubicBezTo>
                  <a:cubicBezTo>
                    <a:pt x="342986" y="24688"/>
                    <a:pt x="342791" y="24782"/>
                    <a:pt x="342694" y="24970"/>
                  </a:cubicBezTo>
                  <a:cubicBezTo>
                    <a:pt x="341389" y="26754"/>
                    <a:pt x="340256" y="28632"/>
                    <a:pt x="339133" y="30509"/>
                  </a:cubicBezTo>
                  <a:cubicBezTo>
                    <a:pt x="338378" y="31729"/>
                    <a:pt x="337536" y="32855"/>
                    <a:pt x="336878" y="34076"/>
                  </a:cubicBezTo>
                  <a:lnTo>
                    <a:pt x="333280" y="34076"/>
                  </a:lnTo>
                  <a:lnTo>
                    <a:pt x="323937" y="50691"/>
                  </a:lnTo>
                  <a:lnTo>
                    <a:pt x="160699" y="340926"/>
                  </a:lnTo>
                  <a:cubicBezTo>
                    <a:pt x="151037" y="336046"/>
                    <a:pt x="143151" y="332383"/>
                    <a:pt x="135547" y="328155"/>
                  </a:cubicBezTo>
                  <a:cubicBezTo>
                    <a:pt x="91429" y="303380"/>
                    <a:pt x="45801" y="286207"/>
                    <a:pt x="0" y="276158"/>
                  </a:cubicBezTo>
                  <a:lnTo>
                    <a:pt x="139489" y="28160"/>
                  </a:lnTo>
                  <a:lnTo>
                    <a:pt x="143464" y="28160"/>
                  </a:lnTo>
                  <a:lnTo>
                    <a:pt x="144732" y="26284"/>
                  </a:lnTo>
                  <a:cubicBezTo>
                    <a:pt x="145013" y="25816"/>
                    <a:pt x="145294" y="25439"/>
                    <a:pt x="145574" y="25065"/>
                  </a:cubicBezTo>
                  <a:cubicBezTo>
                    <a:pt x="145671" y="24970"/>
                    <a:pt x="145865" y="24782"/>
                    <a:pt x="145952" y="24595"/>
                  </a:cubicBezTo>
                  <a:cubicBezTo>
                    <a:pt x="146329" y="24219"/>
                    <a:pt x="146610" y="23749"/>
                    <a:pt x="146890" y="23375"/>
                  </a:cubicBezTo>
                  <a:cubicBezTo>
                    <a:pt x="147549" y="22436"/>
                    <a:pt x="148304" y="21498"/>
                    <a:pt x="149049" y="20652"/>
                  </a:cubicBezTo>
                  <a:cubicBezTo>
                    <a:pt x="149804" y="19807"/>
                    <a:pt x="150559" y="18963"/>
                    <a:pt x="151304" y="18117"/>
                  </a:cubicBezTo>
                  <a:cubicBezTo>
                    <a:pt x="151681" y="17648"/>
                    <a:pt x="152059" y="17273"/>
                    <a:pt x="152437" y="16897"/>
                  </a:cubicBezTo>
                  <a:cubicBezTo>
                    <a:pt x="152523" y="16804"/>
                    <a:pt x="152717" y="16617"/>
                    <a:pt x="152814" y="16522"/>
                  </a:cubicBezTo>
                  <a:cubicBezTo>
                    <a:pt x="153095" y="16240"/>
                    <a:pt x="153376" y="15959"/>
                    <a:pt x="153656" y="15676"/>
                  </a:cubicBezTo>
                  <a:cubicBezTo>
                    <a:pt x="154411" y="14925"/>
                    <a:pt x="155253" y="14175"/>
                    <a:pt x="155998" y="13424"/>
                  </a:cubicBezTo>
                  <a:cubicBezTo>
                    <a:pt x="156850" y="12673"/>
                    <a:pt x="157595" y="11922"/>
                    <a:pt x="158447" y="11265"/>
                  </a:cubicBezTo>
                  <a:cubicBezTo>
                    <a:pt x="159008" y="10795"/>
                    <a:pt x="159569" y="10420"/>
                    <a:pt x="160130" y="9951"/>
                  </a:cubicBezTo>
                  <a:cubicBezTo>
                    <a:pt x="160228" y="9857"/>
                    <a:pt x="160314" y="9764"/>
                    <a:pt x="160411" y="9669"/>
                  </a:cubicBezTo>
                  <a:cubicBezTo>
                    <a:pt x="160605" y="9481"/>
                    <a:pt x="160789" y="9388"/>
                    <a:pt x="160972" y="9200"/>
                  </a:cubicBezTo>
                  <a:cubicBezTo>
                    <a:pt x="161824" y="8543"/>
                    <a:pt x="162763" y="7885"/>
                    <a:pt x="163605" y="7228"/>
                  </a:cubicBezTo>
                  <a:cubicBezTo>
                    <a:pt x="164447" y="6571"/>
                    <a:pt x="165385" y="5914"/>
                    <a:pt x="166324" y="5351"/>
                  </a:cubicBezTo>
                  <a:cubicBezTo>
                    <a:pt x="166982" y="4976"/>
                    <a:pt x="167641" y="4505"/>
                    <a:pt x="168299" y="4130"/>
                  </a:cubicBezTo>
                  <a:cubicBezTo>
                    <a:pt x="168396" y="4130"/>
                    <a:pt x="168579" y="4037"/>
                    <a:pt x="168676" y="3942"/>
                  </a:cubicBezTo>
                  <a:cubicBezTo>
                    <a:pt x="168860" y="3848"/>
                    <a:pt x="169054" y="3755"/>
                    <a:pt x="169238" y="3660"/>
                  </a:cubicBezTo>
                  <a:cubicBezTo>
                    <a:pt x="170176" y="3097"/>
                    <a:pt x="171212" y="2533"/>
                    <a:pt x="172248" y="1970"/>
                  </a:cubicBezTo>
                  <a:cubicBezTo>
                    <a:pt x="173370" y="1407"/>
                    <a:pt x="174406" y="844"/>
                    <a:pt x="175528" y="375"/>
                  </a:cubicBezTo>
                  <a:cubicBezTo>
                    <a:pt x="175528" y="375"/>
                    <a:pt x="175625" y="375"/>
                    <a:pt x="175625" y="375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4" name="Shape">
              <a:extLst>
                <a:ext uri="{FF2B5EF4-FFF2-40B4-BE49-F238E27FC236}">
                  <a16:creationId xmlns:a16="http://schemas.microsoft.com/office/drawing/2014/main" id="{2732B303-F5C5-4522-BC69-D116BCF7497D}"/>
                </a:ext>
              </a:extLst>
            </p:cNvPr>
            <p:cNvSpPr/>
            <p:nvPr/>
          </p:nvSpPr>
          <p:spPr>
            <a:xfrm>
              <a:off x="7595683" y="3456264"/>
              <a:ext cx="770146" cy="52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43" y="15089"/>
                  </a:moveTo>
                  <a:cubicBezTo>
                    <a:pt x="7960" y="14327"/>
                    <a:pt x="8196" y="13594"/>
                    <a:pt x="8444" y="12886"/>
                  </a:cubicBezTo>
                  <a:cubicBezTo>
                    <a:pt x="8444" y="12886"/>
                    <a:pt x="8444" y="12886"/>
                    <a:pt x="8444" y="12886"/>
                  </a:cubicBezTo>
                  <a:cubicBezTo>
                    <a:pt x="8473" y="12804"/>
                    <a:pt x="8503" y="12717"/>
                    <a:pt x="8532" y="12635"/>
                  </a:cubicBezTo>
                  <a:cubicBezTo>
                    <a:pt x="8532" y="12635"/>
                    <a:pt x="8532" y="12635"/>
                    <a:pt x="8532" y="12635"/>
                  </a:cubicBezTo>
                  <a:cubicBezTo>
                    <a:pt x="8918" y="11560"/>
                    <a:pt x="9338" y="10551"/>
                    <a:pt x="9786" y="9608"/>
                  </a:cubicBezTo>
                  <a:cubicBezTo>
                    <a:pt x="9786" y="9608"/>
                    <a:pt x="9786" y="9608"/>
                    <a:pt x="9786" y="9608"/>
                  </a:cubicBezTo>
                  <a:cubicBezTo>
                    <a:pt x="9822" y="9534"/>
                    <a:pt x="9856" y="9455"/>
                    <a:pt x="9893" y="9381"/>
                  </a:cubicBezTo>
                  <a:cubicBezTo>
                    <a:pt x="9893" y="9381"/>
                    <a:pt x="9893" y="9381"/>
                    <a:pt x="9893" y="9381"/>
                  </a:cubicBezTo>
                  <a:cubicBezTo>
                    <a:pt x="10028" y="9101"/>
                    <a:pt x="10166" y="8829"/>
                    <a:pt x="10307" y="8566"/>
                  </a:cubicBezTo>
                  <a:cubicBezTo>
                    <a:pt x="10307" y="8566"/>
                    <a:pt x="10307" y="8566"/>
                    <a:pt x="10307" y="8566"/>
                  </a:cubicBezTo>
                  <a:cubicBezTo>
                    <a:pt x="10321" y="8537"/>
                    <a:pt x="10335" y="8512"/>
                    <a:pt x="10352" y="8484"/>
                  </a:cubicBezTo>
                  <a:cubicBezTo>
                    <a:pt x="10476" y="8253"/>
                    <a:pt x="10600" y="8026"/>
                    <a:pt x="10724" y="7808"/>
                  </a:cubicBezTo>
                  <a:cubicBezTo>
                    <a:pt x="10724" y="7808"/>
                    <a:pt x="10724" y="7808"/>
                    <a:pt x="10724" y="7808"/>
                  </a:cubicBezTo>
                  <a:cubicBezTo>
                    <a:pt x="10755" y="7755"/>
                    <a:pt x="10786" y="7701"/>
                    <a:pt x="10817" y="7652"/>
                  </a:cubicBezTo>
                  <a:cubicBezTo>
                    <a:pt x="10983" y="7368"/>
                    <a:pt x="11149" y="7092"/>
                    <a:pt x="11321" y="6824"/>
                  </a:cubicBezTo>
                  <a:cubicBezTo>
                    <a:pt x="11321" y="6824"/>
                    <a:pt x="11321" y="6824"/>
                    <a:pt x="11321" y="6820"/>
                  </a:cubicBezTo>
                  <a:cubicBezTo>
                    <a:pt x="11437" y="6639"/>
                    <a:pt x="11552" y="6466"/>
                    <a:pt x="11668" y="6293"/>
                  </a:cubicBezTo>
                  <a:cubicBezTo>
                    <a:pt x="11702" y="6243"/>
                    <a:pt x="11732" y="6194"/>
                    <a:pt x="11766" y="6149"/>
                  </a:cubicBezTo>
                  <a:cubicBezTo>
                    <a:pt x="11766" y="6149"/>
                    <a:pt x="11766" y="6149"/>
                    <a:pt x="11766" y="6149"/>
                  </a:cubicBezTo>
                  <a:cubicBezTo>
                    <a:pt x="11890" y="5967"/>
                    <a:pt x="12017" y="5790"/>
                    <a:pt x="12144" y="5617"/>
                  </a:cubicBezTo>
                  <a:cubicBezTo>
                    <a:pt x="12166" y="5584"/>
                    <a:pt x="12189" y="5551"/>
                    <a:pt x="12214" y="5523"/>
                  </a:cubicBezTo>
                  <a:cubicBezTo>
                    <a:pt x="12214" y="5523"/>
                    <a:pt x="12214" y="5523"/>
                    <a:pt x="12214" y="5523"/>
                  </a:cubicBezTo>
                  <a:cubicBezTo>
                    <a:pt x="12696" y="4876"/>
                    <a:pt x="13195" y="4287"/>
                    <a:pt x="13713" y="3748"/>
                  </a:cubicBezTo>
                  <a:cubicBezTo>
                    <a:pt x="13722" y="3739"/>
                    <a:pt x="13730" y="3731"/>
                    <a:pt x="13739" y="3723"/>
                  </a:cubicBezTo>
                  <a:cubicBezTo>
                    <a:pt x="13739" y="3723"/>
                    <a:pt x="13739" y="3723"/>
                    <a:pt x="13739" y="3723"/>
                  </a:cubicBezTo>
                  <a:cubicBezTo>
                    <a:pt x="13877" y="3579"/>
                    <a:pt x="14015" y="3443"/>
                    <a:pt x="14156" y="3307"/>
                  </a:cubicBezTo>
                  <a:cubicBezTo>
                    <a:pt x="14201" y="3266"/>
                    <a:pt x="14246" y="3220"/>
                    <a:pt x="14291" y="3179"/>
                  </a:cubicBezTo>
                  <a:cubicBezTo>
                    <a:pt x="14291" y="3179"/>
                    <a:pt x="14291" y="3179"/>
                    <a:pt x="14291" y="3179"/>
                  </a:cubicBezTo>
                  <a:cubicBezTo>
                    <a:pt x="14404" y="3072"/>
                    <a:pt x="14516" y="2969"/>
                    <a:pt x="14632" y="2870"/>
                  </a:cubicBezTo>
                  <a:cubicBezTo>
                    <a:pt x="14632" y="2870"/>
                    <a:pt x="14632" y="2870"/>
                    <a:pt x="14632" y="2870"/>
                  </a:cubicBezTo>
                  <a:cubicBezTo>
                    <a:pt x="14669" y="2837"/>
                    <a:pt x="14702" y="2809"/>
                    <a:pt x="14739" y="2780"/>
                  </a:cubicBezTo>
                  <a:cubicBezTo>
                    <a:pt x="15097" y="2471"/>
                    <a:pt x="15460" y="2187"/>
                    <a:pt x="15829" y="1927"/>
                  </a:cubicBezTo>
                  <a:cubicBezTo>
                    <a:pt x="15829" y="1927"/>
                    <a:pt x="15829" y="1927"/>
                    <a:pt x="15832" y="1927"/>
                  </a:cubicBezTo>
                  <a:cubicBezTo>
                    <a:pt x="15852" y="1915"/>
                    <a:pt x="15869" y="1903"/>
                    <a:pt x="15889" y="1886"/>
                  </a:cubicBezTo>
                  <a:cubicBezTo>
                    <a:pt x="16328" y="1586"/>
                    <a:pt x="16773" y="1318"/>
                    <a:pt x="17224" y="1087"/>
                  </a:cubicBezTo>
                  <a:cubicBezTo>
                    <a:pt x="17280" y="1058"/>
                    <a:pt x="17334" y="1030"/>
                    <a:pt x="17390" y="1001"/>
                  </a:cubicBezTo>
                  <a:cubicBezTo>
                    <a:pt x="17390" y="1001"/>
                    <a:pt x="17390" y="1001"/>
                    <a:pt x="17390" y="1001"/>
                  </a:cubicBezTo>
                  <a:cubicBezTo>
                    <a:pt x="17683" y="857"/>
                    <a:pt x="17982" y="729"/>
                    <a:pt x="18281" y="618"/>
                  </a:cubicBezTo>
                  <a:cubicBezTo>
                    <a:pt x="18292" y="614"/>
                    <a:pt x="18306" y="610"/>
                    <a:pt x="18317" y="605"/>
                  </a:cubicBezTo>
                  <a:cubicBezTo>
                    <a:pt x="18317" y="605"/>
                    <a:pt x="18317" y="605"/>
                    <a:pt x="18317" y="605"/>
                  </a:cubicBezTo>
                  <a:cubicBezTo>
                    <a:pt x="18605" y="498"/>
                    <a:pt x="18895" y="404"/>
                    <a:pt x="19188" y="325"/>
                  </a:cubicBezTo>
                  <a:cubicBezTo>
                    <a:pt x="19208" y="321"/>
                    <a:pt x="19225" y="317"/>
                    <a:pt x="19244" y="309"/>
                  </a:cubicBezTo>
                  <a:cubicBezTo>
                    <a:pt x="19244" y="309"/>
                    <a:pt x="19244" y="309"/>
                    <a:pt x="19244" y="309"/>
                  </a:cubicBezTo>
                  <a:cubicBezTo>
                    <a:pt x="19442" y="255"/>
                    <a:pt x="19636" y="210"/>
                    <a:pt x="19833" y="173"/>
                  </a:cubicBezTo>
                  <a:cubicBezTo>
                    <a:pt x="19842" y="173"/>
                    <a:pt x="19850" y="169"/>
                    <a:pt x="19859" y="169"/>
                  </a:cubicBezTo>
                  <a:cubicBezTo>
                    <a:pt x="19859" y="169"/>
                    <a:pt x="19859" y="169"/>
                    <a:pt x="19859" y="169"/>
                  </a:cubicBezTo>
                  <a:cubicBezTo>
                    <a:pt x="20022" y="136"/>
                    <a:pt x="20185" y="111"/>
                    <a:pt x="20349" y="86"/>
                  </a:cubicBezTo>
                  <a:cubicBezTo>
                    <a:pt x="20386" y="82"/>
                    <a:pt x="20425" y="74"/>
                    <a:pt x="20462" y="70"/>
                  </a:cubicBezTo>
                  <a:cubicBezTo>
                    <a:pt x="20462" y="70"/>
                    <a:pt x="20462" y="70"/>
                    <a:pt x="20462" y="70"/>
                  </a:cubicBezTo>
                  <a:cubicBezTo>
                    <a:pt x="20588" y="54"/>
                    <a:pt x="20715" y="41"/>
                    <a:pt x="20845" y="33"/>
                  </a:cubicBezTo>
                  <a:cubicBezTo>
                    <a:pt x="20845" y="33"/>
                    <a:pt x="20845" y="33"/>
                    <a:pt x="20845" y="33"/>
                  </a:cubicBezTo>
                  <a:cubicBezTo>
                    <a:pt x="20898" y="29"/>
                    <a:pt x="20952" y="25"/>
                    <a:pt x="21008" y="21"/>
                  </a:cubicBezTo>
                  <a:cubicBezTo>
                    <a:pt x="21203" y="8"/>
                    <a:pt x="21400" y="0"/>
                    <a:pt x="21594" y="0"/>
                  </a:cubicBezTo>
                  <a:cubicBezTo>
                    <a:pt x="21597" y="0"/>
                    <a:pt x="21597" y="0"/>
                    <a:pt x="21600" y="0"/>
                  </a:cubicBezTo>
                  <a:lnTo>
                    <a:pt x="15680" y="0"/>
                  </a:lnTo>
                  <a:cubicBezTo>
                    <a:pt x="15489" y="0"/>
                    <a:pt x="15300" y="8"/>
                    <a:pt x="15111" y="21"/>
                  </a:cubicBezTo>
                  <a:cubicBezTo>
                    <a:pt x="15049" y="25"/>
                    <a:pt x="14987" y="33"/>
                    <a:pt x="14925" y="37"/>
                  </a:cubicBezTo>
                  <a:cubicBezTo>
                    <a:pt x="14798" y="49"/>
                    <a:pt x="14669" y="58"/>
                    <a:pt x="14542" y="74"/>
                  </a:cubicBezTo>
                  <a:cubicBezTo>
                    <a:pt x="14519" y="78"/>
                    <a:pt x="14497" y="78"/>
                    <a:pt x="14474" y="82"/>
                  </a:cubicBezTo>
                  <a:cubicBezTo>
                    <a:pt x="14429" y="86"/>
                    <a:pt x="14384" y="99"/>
                    <a:pt x="14342" y="107"/>
                  </a:cubicBezTo>
                  <a:cubicBezTo>
                    <a:pt x="14207" y="128"/>
                    <a:pt x="14074" y="148"/>
                    <a:pt x="13939" y="177"/>
                  </a:cubicBezTo>
                  <a:cubicBezTo>
                    <a:pt x="13868" y="189"/>
                    <a:pt x="13798" y="206"/>
                    <a:pt x="13728" y="222"/>
                  </a:cubicBezTo>
                  <a:cubicBezTo>
                    <a:pt x="13592" y="251"/>
                    <a:pt x="13457" y="284"/>
                    <a:pt x="13325" y="321"/>
                  </a:cubicBezTo>
                  <a:cubicBezTo>
                    <a:pt x="13280" y="334"/>
                    <a:pt x="13234" y="342"/>
                    <a:pt x="13192" y="354"/>
                  </a:cubicBezTo>
                  <a:cubicBezTo>
                    <a:pt x="13170" y="362"/>
                    <a:pt x="13147" y="371"/>
                    <a:pt x="13125" y="375"/>
                  </a:cubicBezTo>
                  <a:cubicBezTo>
                    <a:pt x="13051" y="395"/>
                    <a:pt x="12978" y="420"/>
                    <a:pt x="12905" y="445"/>
                  </a:cubicBezTo>
                  <a:cubicBezTo>
                    <a:pt x="12812" y="474"/>
                    <a:pt x="12716" y="502"/>
                    <a:pt x="12623" y="535"/>
                  </a:cubicBezTo>
                  <a:cubicBezTo>
                    <a:pt x="12550" y="560"/>
                    <a:pt x="12474" y="589"/>
                    <a:pt x="12400" y="618"/>
                  </a:cubicBezTo>
                  <a:cubicBezTo>
                    <a:pt x="12341" y="638"/>
                    <a:pt x="12282" y="659"/>
                    <a:pt x="12226" y="684"/>
                  </a:cubicBezTo>
                  <a:cubicBezTo>
                    <a:pt x="12189" y="700"/>
                    <a:pt x="12152" y="717"/>
                    <a:pt x="12113" y="729"/>
                  </a:cubicBezTo>
                  <a:cubicBezTo>
                    <a:pt x="12057" y="754"/>
                    <a:pt x="12000" y="774"/>
                    <a:pt x="11944" y="799"/>
                  </a:cubicBezTo>
                  <a:cubicBezTo>
                    <a:pt x="11840" y="844"/>
                    <a:pt x="11735" y="889"/>
                    <a:pt x="11631" y="939"/>
                  </a:cubicBezTo>
                  <a:cubicBezTo>
                    <a:pt x="11578" y="964"/>
                    <a:pt x="11524" y="988"/>
                    <a:pt x="11473" y="1013"/>
                  </a:cubicBezTo>
                  <a:cubicBezTo>
                    <a:pt x="11448" y="1025"/>
                    <a:pt x="11425" y="1034"/>
                    <a:pt x="11400" y="1046"/>
                  </a:cubicBezTo>
                  <a:cubicBezTo>
                    <a:pt x="11369" y="1062"/>
                    <a:pt x="11335" y="1083"/>
                    <a:pt x="11304" y="1100"/>
                  </a:cubicBezTo>
                  <a:cubicBezTo>
                    <a:pt x="11124" y="1190"/>
                    <a:pt x="10944" y="1289"/>
                    <a:pt x="10763" y="1396"/>
                  </a:cubicBezTo>
                  <a:cubicBezTo>
                    <a:pt x="10732" y="1417"/>
                    <a:pt x="10699" y="1429"/>
                    <a:pt x="10665" y="1450"/>
                  </a:cubicBezTo>
                  <a:cubicBezTo>
                    <a:pt x="10648" y="1462"/>
                    <a:pt x="10628" y="1474"/>
                    <a:pt x="10611" y="1483"/>
                  </a:cubicBezTo>
                  <a:cubicBezTo>
                    <a:pt x="10411" y="1602"/>
                    <a:pt x="10211" y="1730"/>
                    <a:pt x="10014" y="1866"/>
                  </a:cubicBezTo>
                  <a:cubicBezTo>
                    <a:pt x="10008" y="1870"/>
                    <a:pt x="10002" y="1874"/>
                    <a:pt x="9997" y="1878"/>
                  </a:cubicBezTo>
                  <a:cubicBezTo>
                    <a:pt x="9969" y="1898"/>
                    <a:pt x="9943" y="1919"/>
                    <a:pt x="9915" y="1940"/>
                  </a:cubicBezTo>
                  <a:cubicBezTo>
                    <a:pt x="9760" y="2047"/>
                    <a:pt x="9605" y="2162"/>
                    <a:pt x="9453" y="2277"/>
                  </a:cubicBezTo>
                  <a:cubicBezTo>
                    <a:pt x="9430" y="2294"/>
                    <a:pt x="9405" y="2310"/>
                    <a:pt x="9383" y="2331"/>
                  </a:cubicBezTo>
                  <a:cubicBezTo>
                    <a:pt x="9343" y="2360"/>
                    <a:pt x="9307" y="2397"/>
                    <a:pt x="9267" y="2426"/>
                  </a:cubicBezTo>
                  <a:cubicBezTo>
                    <a:pt x="9149" y="2520"/>
                    <a:pt x="9028" y="2619"/>
                    <a:pt x="8909" y="2718"/>
                  </a:cubicBezTo>
                  <a:cubicBezTo>
                    <a:pt x="8873" y="2747"/>
                    <a:pt x="8836" y="2776"/>
                    <a:pt x="8799" y="2809"/>
                  </a:cubicBezTo>
                  <a:cubicBezTo>
                    <a:pt x="8771" y="2833"/>
                    <a:pt x="8743" y="2862"/>
                    <a:pt x="8715" y="2887"/>
                  </a:cubicBezTo>
                  <a:cubicBezTo>
                    <a:pt x="8599" y="2990"/>
                    <a:pt x="8487" y="3093"/>
                    <a:pt x="8374" y="3200"/>
                  </a:cubicBezTo>
                  <a:cubicBezTo>
                    <a:pt x="8332" y="3241"/>
                    <a:pt x="8289" y="3274"/>
                    <a:pt x="8247" y="3315"/>
                  </a:cubicBezTo>
                  <a:cubicBezTo>
                    <a:pt x="8230" y="3332"/>
                    <a:pt x="8216" y="3348"/>
                    <a:pt x="8199" y="3365"/>
                  </a:cubicBezTo>
                  <a:cubicBezTo>
                    <a:pt x="8073" y="3488"/>
                    <a:pt x="7946" y="3616"/>
                    <a:pt x="7822" y="3743"/>
                  </a:cubicBezTo>
                  <a:cubicBezTo>
                    <a:pt x="7788" y="3781"/>
                    <a:pt x="7754" y="3809"/>
                    <a:pt x="7720" y="3846"/>
                  </a:cubicBezTo>
                  <a:cubicBezTo>
                    <a:pt x="7715" y="3851"/>
                    <a:pt x="7709" y="3859"/>
                    <a:pt x="7703" y="3863"/>
                  </a:cubicBezTo>
                  <a:cubicBezTo>
                    <a:pt x="7543" y="4032"/>
                    <a:pt x="7382" y="4209"/>
                    <a:pt x="7224" y="4390"/>
                  </a:cubicBezTo>
                  <a:cubicBezTo>
                    <a:pt x="7222" y="4394"/>
                    <a:pt x="7216" y="4398"/>
                    <a:pt x="7213" y="4402"/>
                  </a:cubicBezTo>
                  <a:cubicBezTo>
                    <a:pt x="7179" y="4439"/>
                    <a:pt x="7148" y="4481"/>
                    <a:pt x="7114" y="4522"/>
                  </a:cubicBezTo>
                  <a:cubicBezTo>
                    <a:pt x="6996" y="4662"/>
                    <a:pt x="6875" y="4802"/>
                    <a:pt x="6757" y="4950"/>
                  </a:cubicBezTo>
                  <a:cubicBezTo>
                    <a:pt x="6745" y="4967"/>
                    <a:pt x="6731" y="4979"/>
                    <a:pt x="6717" y="4995"/>
                  </a:cubicBezTo>
                  <a:cubicBezTo>
                    <a:pt x="6672" y="5049"/>
                    <a:pt x="6630" y="5111"/>
                    <a:pt x="6588" y="5164"/>
                  </a:cubicBezTo>
                  <a:cubicBezTo>
                    <a:pt x="6492" y="5288"/>
                    <a:pt x="6393" y="5411"/>
                    <a:pt x="6300" y="5539"/>
                  </a:cubicBezTo>
                  <a:cubicBezTo>
                    <a:pt x="6280" y="5568"/>
                    <a:pt x="6258" y="5593"/>
                    <a:pt x="6238" y="5617"/>
                  </a:cubicBezTo>
                  <a:cubicBezTo>
                    <a:pt x="6199" y="5671"/>
                    <a:pt x="6159" y="5728"/>
                    <a:pt x="6120" y="5786"/>
                  </a:cubicBezTo>
                  <a:cubicBezTo>
                    <a:pt x="6030" y="5910"/>
                    <a:pt x="5940" y="6037"/>
                    <a:pt x="5849" y="6169"/>
                  </a:cubicBezTo>
                  <a:cubicBezTo>
                    <a:pt x="5821" y="6210"/>
                    <a:pt x="5793" y="6247"/>
                    <a:pt x="5768" y="6284"/>
                  </a:cubicBezTo>
                  <a:cubicBezTo>
                    <a:pt x="5734" y="6334"/>
                    <a:pt x="5703" y="6383"/>
                    <a:pt x="5672" y="6433"/>
                  </a:cubicBezTo>
                  <a:cubicBezTo>
                    <a:pt x="5582" y="6564"/>
                    <a:pt x="5494" y="6700"/>
                    <a:pt x="5407" y="6840"/>
                  </a:cubicBezTo>
                  <a:cubicBezTo>
                    <a:pt x="5373" y="6894"/>
                    <a:pt x="5339" y="6943"/>
                    <a:pt x="5305" y="6997"/>
                  </a:cubicBezTo>
                  <a:cubicBezTo>
                    <a:pt x="5283" y="7034"/>
                    <a:pt x="5258" y="7075"/>
                    <a:pt x="5235" y="7116"/>
                  </a:cubicBezTo>
                  <a:cubicBezTo>
                    <a:pt x="5142" y="7264"/>
                    <a:pt x="5052" y="7417"/>
                    <a:pt x="4962" y="7573"/>
                  </a:cubicBezTo>
                  <a:cubicBezTo>
                    <a:pt x="4925" y="7635"/>
                    <a:pt x="4888" y="7697"/>
                    <a:pt x="4852" y="7759"/>
                  </a:cubicBezTo>
                  <a:cubicBezTo>
                    <a:pt x="4838" y="7783"/>
                    <a:pt x="4824" y="7808"/>
                    <a:pt x="4810" y="7833"/>
                  </a:cubicBezTo>
                  <a:cubicBezTo>
                    <a:pt x="4697" y="8030"/>
                    <a:pt x="4584" y="8236"/>
                    <a:pt x="4474" y="8442"/>
                  </a:cubicBezTo>
                  <a:cubicBezTo>
                    <a:pt x="4452" y="8488"/>
                    <a:pt x="4427" y="8529"/>
                    <a:pt x="4401" y="8574"/>
                  </a:cubicBezTo>
                  <a:cubicBezTo>
                    <a:pt x="4398" y="8582"/>
                    <a:pt x="4395" y="8586"/>
                    <a:pt x="4390" y="8595"/>
                  </a:cubicBezTo>
                  <a:cubicBezTo>
                    <a:pt x="4249" y="8862"/>
                    <a:pt x="4111" y="9134"/>
                    <a:pt x="3976" y="9410"/>
                  </a:cubicBezTo>
                  <a:cubicBezTo>
                    <a:pt x="3967" y="9431"/>
                    <a:pt x="3956" y="9447"/>
                    <a:pt x="3947" y="9468"/>
                  </a:cubicBezTo>
                  <a:cubicBezTo>
                    <a:pt x="3922" y="9521"/>
                    <a:pt x="3897" y="9579"/>
                    <a:pt x="3869" y="9637"/>
                  </a:cubicBezTo>
                  <a:cubicBezTo>
                    <a:pt x="3764" y="9855"/>
                    <a:pt x="3660" y="10081"/>
                    <a:pt x="3559" y="10308"/>
                  </a:cubicBezTo>
                  <a:cubicBezTo>
                    <a:pt x="3536" y="10357"/>
                    <a:pt x="3514" y="10403"/>
                    <a:pt x="3494" y="10452"/>
                  </a:cubicBezTo>
                  <a:cubicBezTo>
                    <a:pt x="3474" y="10501"/>
                    <a:pt x="3454" y="10551"/>
                    <a:pt x="3432" y="10600"/>
                  </a:cubicBezTo>
                  <a:cubicBezTo>
                    <a:pt x="3319" y="10860"/>
                    <a:pt x="3206" y="11127"/>
                    <a:pt x="3097" y="11399"/>
                  </a:cubicBezTo>
                  <a:cubicBezTo>
                    <a:pt x="3077" y="11449"/>
                    <a:pt x="3054" y="11494"/>
                    <a:pt x="3035" y="11543"/>
                  </a:cubicBezTo>
                  <a:cubicBezTo>
                    <a:pt x="3029" y="11560"/>
                    <a:pt x="3023" y="11572"/>
                    <a:pt x="3018" y="11589"/>
                  </a:cubicBezTo>
                  <a:cubicBezTo>
                    <a:pt x="2877" y="11939"/>
                    <a:pt x="2744" y="12301"/>
                    <a:pt x="2612" y="12668"/>
                  </a:cubicBezTo>
                  <a:cubicBezTo>
                    <a:pt x="2598" y="12705"/>
                    <a:pt x="2587" y="12738"/>
                    <a:pt x="2572" y="12771"/>
                  </a:cubicBezTo>
                  <a:cubicBezTo>
                    <a:pt x="2556" y="12820"/>
                    <a:pt x="2541" y="12869"/>
                    <a:pt x="2525" y="12919"/>
                  </a:cubicBezTo>
                  <a:cubicBezTo>
                    <a:pt x="2381" y="13326"/>
                    <a:pt x="2240" y="13747"/>
                    <a:pt x="2108" y="14175"/>
                  </a:cubicBezTo>
                  <a:cubicBezTo>
                    <a:pt x="2105" y="14183"/>
                    <a:pt x="2102" y="14191"/>
                    <a:pt x="2099" y="14200"/>
                  </a:cubicBezTo>
                  <a:cubicBezTo>
                    <a:pt x="2099" y="14204"/>
                    <a:pt x="2096" y="14204"/>
                    <a:pt x="2096" y="14208"/>
                  </a:cubicBezTo>
                  <a:cubicBezTo>
                    <a:pt x="2003" y="14508"/>
                    <a:pt x="1910" y="14813"/>
                    <a:pt x="1823" y="15122"/>
                  </a:cubicBezTo>
                  <a:cubicBezTo>
                    <a:pt x="1209" y="17276"/>
                    <a:pt x="603" y="19434"/>
                    <a:pt x="0" y="21600"/>
                  </a:cubicBezTo>
                  <a:lnTo>
                    <a:pt x="5920" y="21600"/>
                  </a:lnTo>
                  <a:cubicBezTo>
                    <a:pt x="6523" y="19401"/>
                    <a:pt x="7129" y="17243"/>
                    <a:pt x="7743" y="1508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E506B4-5B38-4A4B-B48E-A5369AA616A4}"/>
                </a:ext>
              </a:extLst>
            </p:cNvPr>
            <p:cNvSpPr/>
            <p:nvPr/>
          </p:nvSpPr>
          <p:spPr>
            <a:xfrm>
              <a:off x="7373549" y="4059041"/>
              <a:ext cx="404909" cy="816362"/>
            </a:xfrm>
            <a:custGeom>
              <a:avLst/>
              <a:gdLst>
                <a:gd name="connsiteX0" fmla="*/ 181114 w 378326"/>
                <a:gd name="connsiteY0" fmla="*/ 0 h 762767"/>
                <a:gd name="connsiteX1" fmla="*/ 378326 w 378326"/>
                <a:gd name="connsiteY1" fmla="*/ 0 h 762767"/>
                <a:gd name="connsiteX2" fmla="*/ 263254 w 378326"/>
                <a:gd name="connsiteY2" fmla="*/ 277386 h 762767"/>
                <a:gd name="connsiteX3" fmla="*/ 258174 w 378326"/>
                <a:gd name="connsiteY3" fmla="*/ 289958 h 762767"/>
                <a:gd name="connsiteX4" fmla="*/ 241182 w 378326"/>
                <a:gd name="connsiteY4" fmla="*/ 335406 h 762767"/>
                <a:gd name="connsiteX5" fmla="*/ 240060 w 378326"/>
                <a:gd name="connsiteY5" fmla="*/ 338690 h 762767"/>
                <a:gd name="connsiteX6" fmla="*/ 224943 w 378326"/>
                <a:gd name="connsiteY6" fmla="*/ 389824 h 762767"/>
                <a:gd name="connsiteX7" fmla="*/ 219407 w 378326"/>
                <a:gd name="connsiteY7" fmla="*/ 411612 h 762767"/>
                <a:gd name="connsiteX8" fmla="*/ 219407 w 378326"/>
                <a:gd name="connsiteY8" fmla="*/ 411718 h 762767"/>
                <a:gd name="connsiteX9" fmla="*/ 219320 w 378326"/>
                <a:gd name="connsiteY9" fmla="*/ 412177 h 762767"/>
                <a:gd name="connsiteX10" fmla="*/ 214800 w 378326"/>
                <a:gd name="connsiteY10" fmla="*/ 433577 h 762767"/>
                <a:gd name="connsiteX11" fmla="*/ 211612 w 378326"/>
                <a:gd name="connsiteY11" fmla="*/ 449326 h 762767"/>
                <a:gd name="connsiteX12" fmla="*/ 207478 w 378326"/>
                <a:gd name="connsiteY12" fmla="*/ 474116 h 762767"/>
                <a:gd name="connsiteX13" fmla="*/ 205709 w 378326"/>
                <a:gd name="connsiteY13" fmla="*/ 485770 h 762767"/>
                <a:gd name="connsiteX14" fmla="*/ 203817 w 378326"/>
                <a:gd name="connsiteY14" fmla="*/ 501060 h 762767"/>
                <a:gd name="connsiteX15" fmla="*/ 199980 w 378326"/>
                <a:gd name="connsiteY15" fmla="*/ 539728 h 762767"/>
                <a:gd name="connsiteX16" fmla="*/ 199139 w 378326"/>
                <a:gd name="connsiteY16" fmla="*/ 549581 h 762767"/>
                <a:gd name="connsiteX17" fmla="*/ 198754 w 378326"/>
                <a:gd name="connsiteY17" fmla="*/ 556361 h 762767"/>
                <a:gd name="connsiteX18" fmla="*/ 197808 w 378326"/>
                <a:gd name="connsiteY18" fmla="*/ 577761 h 762767"/>
                <a:gd name="connsiteX19" fmla="*/ 197440 w 378326"/>
                <a:gd name="connsiteY19" fmla="*/ 588743 h 762767"/>
                <a:gd name="connsiteX20" fmla="*/ 197353 w 378326"/>
                <a:gd name="connsiteY20" fmla="*/ 620172 h 762767"/>
                <a:gd name="connsiteX21" fmla="*/ 197440 w 378326"/>
                <a:gd name="connsiteY21" fmla="*/ 626175 h 762767"/>
                <a:gd name="connsiteX22" fmla="*/ 198561 w 378326"/>
                <a:gd name="connsiteY22" fmla="*/ 657180 h 762767"/>
                <a:gd name="connsiteX23" fmla="*/ 200628 w 378326"/>
                <a:gd name="connsiteY23" fmla="*/ 685325 h 762767"/>
                <a:gd name="connsiteX24" fmla="*/ 201101 w 378326"/>
                <a:gd name="connsiteY24" fmla="*/ 691893 h 762767"/>
                <a:gd name="connsiteX25" fmla="*/ 206357 w 378326"/>
                <a:gd name="connsiteY25" fmla="*/ 736212 h 762767"/>
                <a:gd name="connsiteX26" fmla="*/ 207951 w 378326"/>
                <a:gd name="connsiteY26" fmla="*/ 746523 h 762767"/>
                <a:gd name="connsiteX27" fmla="*/ 210491 w 378326"/>
                <a:gd name="connsiteY27" fmla="*/ 762767 h 762767"/>
                <a:gd name="connsiteX28" fmla="*/ 13366 w 378326"/>
                <a:gd name="connsiteY28" fmla="*/ 762767 h 762767"/>
                <a:gd name="connsiteX29" fmla="*/ 12911 w 378326"/>
                <a:gd name="connsiteY29" fmla="*/ 760331 h 762767"/>
                <a:gd name="connsiteX30" fmla="*/ 11877 w 378326"/>
                <a:gd name="connsiteY30" fmla="*/ 754327 h 762767"/>
                <a:gd name="connsiteX31" fmla="*/ 9232 w 378326"/>
                <a:gd name="connsiteY31" fmla="*/ 736212 h 762767"/>
                <a:gd name="connsiteX32" fmla="*/ 7936 w 378326"/>
                <a:gd name="connsiteY32" fmla="*/ 727207 h 762767"/>
                <a:gd name="connsiteX33" fmla="*/ 4275 w 378326"/>
                <a:gd name="connsiteY33" fmla="*/ 695637 h 762767"/>
                <a:gd name="connsiteX34" fmla="*/ 4169 w 378326"/>
                <a:gd name="connsiteY34" fmla="*/ 694436 h 762767"/>
                <a:gd name="connsiteX35" fmla="*/ 3994 w 378326"/>
                <a:gd name="connsiteY35" fmla="*/ 691893 h 762767"/>
                <a:gd name="connsiteX36" fmla="*/ 1647 w 378326"/>
                <a:gd name="connsiteY36" fmla="*/ 661312 h 762767"/>
                <a:gd name="connsiteX37" fmla="*/ 1349 w 378326"/>
                <a:gd name="connsiteY37" fmla="*/ 657180 h 762767"/>
                <a:gd name="connsiteX38" fmla="*/ 228 w 378326"/>
                <a:gd name="connsiteY38" fmla="*/ 626175 h 762767"/>
                <a:gd name="connsiteX39" fmla="*/ 140 w 378326"/>
                <a:gd name="connsiteY39" fmla="*/ 620278 h 762767"/>
                <a:gd name="connsiteX40" fmla="*/ 35 w 378326"/>
                <a:gd name="connsiteY40" fmla="*/ 613604 h 762767"/>
                <a:gd name="connsiteX41" fmla="*/ 228 w 378326"/>
                <a:gd name="connsiteY41" fmla="*/ 588814 h 762767"/>
                <a:gd name="connsiteX42" fmla="*/ 316 w 378326"/>
                <a:gd name="connsiteY42" fmla="*/ 584435 h 762767"/>
                <a:gd name="connsiteX43" fmla="*/ 1542 w 378326"/>
                <a:gd name="connsiteY43" fmla="*/ 556432 h 762767"/>
                <a:gd name="connsiteX44" fmla="*/ 1927 w 378326"/>
                <a:gd name="connsiteY44" fmla="*/ 549581 h 762767"/>
                <a:gd name="connsiteX45" fmla="*/ 4450 w 378326"/>
                <a:gd name="connsiteY45" fmla="*/ 518788 h 762767"/>
                <a:gd name="connsiteX46" fmla="*/ 5115 w 378326"/>
                <a:gd name="connsiteY46" fmla="*/ 512890 h 762767"/>
                <a:gd name="connsiteX47" fmla="*/ 8496 w 378326"/>
                <a:gd name="connsiteY47" fmla="*/ 485664 h 762767"/>
                <a:gd name="connsiteX48" fmla="*/ 9337 w 378326"/>
                <a:gd name="connsiteY48" fmla="*/ 479767 h 762767"/>
                <a:gd name="connsiteX49" fmla="*/ 14400 w 378326"/>
                <a:gd name="connsiteY49" fmla="*/ 449256 h 762767"/>
                <a:gd name="connsiteX50" fmla="*/ 15713 w 378326"/>
                <a:gd name="connsiteY50" fmla="*/ 442582 h 762767"/>
                <a:gd name="connsiteX51" fmla="*/ 17886 w 378326"/>
                <a:gd name="connsiteY51" fmla="*/ 431423 h 762767"/>
                <a:gd name="connsiteX52" fmla="*/ 22107 w 378326"/>
                <a:gd name="connsiteY52" fmla="*/ 412071 h 762767"/>
                <a:gd name="connsiteX53" fmla="*/ 22195 w 378326"/>
                <a:gd name="connsiteY53" fmla="*/ 411506 h 762767"/>
                <a:gd name="connsiteX54" fmla="*/ 30271 w 378326"/>
                <a:gd name="connsiteY54" fmla="*/ 379865 h 762767"/>
                <a:gd name="connsiteX55" fmla="*/ 31216 w 378326"/>
                <a:gd name="connsiteY55" fmla="*/ 376511 h 762767"/>
                <a:gd name="connsiteX56" fmla="*/ 37313 w 378326"/>
                <a:gd name="connsiteY56" fmla="*/ 355570 h 762767"/>
                <a:gd name="connsiteX57" fmla="*/ 39660 w 378326"/>
                <a:gd name="connsiteY57" fmla="*/ 348330 h 762767"/>
                <a:gd name="connsiteX58" fmla="*/ 42848 w 378326"/>
                <a:gd name="connsiteY58" fmla="*/ 338584 h 762767"/>
                <a:gd name="connsiteX59" fmla="*/ 50731 w 378326"/>
                <a:gd name="connsiteY59" fmla="*/ 316160 h 762767"/>
                <a:gd name="connsiteX60" fmla="*/ 53744 w 378326"/>
                <a:gd name="connsiteY60" fmla="*/ 307897 h 762767"/>
                <a:gd name="connsiteX61" fmla="*/ 54953 w 378326"/>
                <a:gd name="connsiteY61" fmla="*/ 304507 h 762767"/>
                <a:gd name="connsiteX62" fmla="*/ 66024 w 378326"/>
                <a:gd name="connsiteY62" fmla="*/ 277386 h 762767"/>
                <a:gd name="connsiteX63" fmla="*/ 181114 w 378326"/>
                <a:gd name="connsiteY63" fmla="*/ 0 h 76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8326" h="762767">
                  <a:moveTo>
                    <a:pt x="181114" y="0"/>
                  </a:moveTo>
                  <a:lnTo>
                    <a:pt x="378326" y="0"/>
                  </a:lnTo>
                  <a:cubicBezTo>
                    <a:pt x="340593" y="92733"/>
                    <a:pt x="302756" y="185571"/>
                    <a:pt x="263254" y="277386"/>
                  </a:cubicBezTo>
                  <a:cubicBezTo>
                    <a:pt x="261467" y="281518"/>
                    <a:pt x="259873" y="285720"/>
                    <a:pt x="258174" y="289958"/>
                  </a:cubicBezTo>
                  <a:cubicBezTo>
                    <a:pt x="252077" y="304895"/>
                    <a:pt x="246349" y="320080"/>
                    <a:pt x="241182" y="335406"/>
                  </a:cubicBezTo>
                  <a:cubicBezTo>
                    <a:pt x="240814" y="336501"/>
                    <a:pt x="240428" y="337560"/>
                    <a:pt x="240060" y="338690"/>
                  </a:cubicBezTo>
                  <a:cubicBezTo>
                    <a:pt x="234420" y="355570"/>
                    <a:pt x="229445" y="372661"/>
                    <a:pt x="224943" y="389824"/>
                  </a:cubicBezTo>
                  <a:cubicBezTo>
                    <a:pt x="223068" y="397063"/>
                    <a:pt x="221089" y="404302"/>
                    <a:pt x="219407" y="411612"/>
                  </a:cubicBezTo>
                  <a:cubicBezTo>
                    <a:pt x="219407" y="411718"/>
                    <a:pt x="219407" y="411718"/>
                    <a:pt x="219407" y="411718"/>
                  </a:cubicBezTo>
                  <a:cubicBezTo>
                    <a:pt x="219407" y="411894"/>
                    <a:pt x="219320" y="412000"/>
                    <a:pt x="219320" y="412177"/>
                  </a:cubicBezTo>
                  <a:cubicBezTo>
                    <a:pt x="217620" y="419310"/>
                    <a:pt x="216219" y="426443"/>
                    <a:pt x="214800" y="433577"/>
                  </a:cubicBezTo>
                  <a:cubicBezTo>
                    <a:pt x="213767" y="438838"/>
                    <a:pt x="212558" y="444100"/>
                    <a:pt x="211612" y="449326"/>
                  </a:cubicBezTo>
                  <a:cubicBezTo>
                    <a:pt x="210105" y="457590"/>
                    <a:pt x="208792" y="465853"/>
                    <a:pt x="207478" y="474116"/>
                  </a:cubicBezTo>
                  <a:cubicBezTo>
                    <a:pt x="206830" y="478072"/>
                    <a:pt x="206269" y="481921"/>
                    <a:pt x="205709" y="485770"/>
                  </a:cubicBezTo>
                  <a:cubicBezTo>
                    <a:pt x="205043" y="490820"/>
                    <a:pt x="204482" y="496011"/>
                    <a:pt x="203817" y="501060"/>
                  </a:cubicBezTo>
                  <a:cubicBezTo>
                    <a:pt x="202223" y="513915"/>
                    <a:pt x="201014" y="526769"/>
                    <a:pt x="199980" y="539728"/>
                  </a:cubicBezTo>
                  <a:cubicBezTo>
                    <a:pt x="199700" y="543013"/>
                    <a:pt x="199315" y="546297"/>
                    <a:pt x="199139" y="549581"/>
                  </a:cubicBezTo>
                  <a:cubicBezTo>
                    <a:pt x="199034" y="551841"/>
                    <a:pt x="198842" y="554101"/>
                    <a:pt x="198754" y="556361"/>
                  </a:cubicBezTo>
                  <a:cubicBezTo>
                    <a:pt x="198281" y="563494"/>
                    <a:pt x="198106" y="570628"/>
                    <a:pt x="197808" y="577761"/>
                  </a:cubicBezTo>
                  <a:cubicBezTo>
                    <a:pt x="197721" y="581398"/>
                    <a:pt x="197528" y="585071"/>
                    <a:pt x="197440" y="588743"/>
                  </a:cubicBezTo>
                  <a:cubicBezTo>
                    <a:pt x="197248" y="599267"/>
                    <a:pt x="197160" y="609684"/>
                    <a:pt x="197353" y="620172"/>
                  </a:cubicBezTo>
                  <a:cubicBezTo>
                    <a:pt x="197353" y="622150"/>
                    <a:pt x="197440" y="624233"/>
                    <a:pt x="197440" y="626175"/>
                  </a:cubicBezTo>
                  <a:cubicBezTo>
                    <a:pt x="197633" y="636522"/>
                    <a:pt x="198001" y="646834"/>
                    <a:pt x="198561" y="657180"/>
                  </a:cubicBezTo>
                  <a:cubicBezTo>
                    <a:pt x="199034" y="666539"/>
                    <a:pt x="199788" y="675932"/>
                    <a:pt x="200628" y="685325"/>
                  </a:cubicBezTo>
                  <a:cubicBezTo>
                    <a:pt x="200821" y="687479"/>
                    <a:pt x="200909" y="689739"/>
                    <a:pt x="201101" y="691893"/>
                  </a:cubicBezTo>
                  <a:cubicBezTo>
                    <a:pt x="202415" y="706725"/>
                    <a:pt x="204290" y="721451"/>
                    <a:pt x="206357" y="736212"/>
                  </a:cubicBezTo>
                  <a:cubicBezTo>
                    <a:pt x="206830" y="739672"/>
                    <a:pt x="207390" y="743062"/>
                    <a:pt x="207951" y="746523"/>
                  </a:cubicBezTo>
                  <a:cubicBezTo>
                    <a:pt x="208792" y="751961"/>
                    <a:pt x="209545" y="757400"/>
                    <a:pt x="210491" y="762767"/>
                  </a:cubicBezTo>
                  <a:lnTo>
                    <a:pt x="13366" y="762767"/>
                  </a:lnTo>
                  <a:cubicBezTo>
                    <a:pt x="13191" y="761920"/>
                    <a:pt x="12998" y="761178"/>
                    <a:pt x="12911" y="760331"/>
                  </a:cubicBezTo>
                  <a:cubicBezTo>
                    <a:pt x="12613" y="758353"/>
                    <a:pt x="12157" y="756305"/>
                    <a:pt x="11877" y="754327"/>
                  </a:cubicBezTo>
                  <a:cubicBezTo>
                    <a:pt x="10931" y="748324"/>
                    <a:pt x="10090" y="742215"/>
                    <a:pt x="9232" y="736212"/>
                  </a:cubicBezTo>
                  <a:cubicBezTo>
                    <a:pt x="8777" y="733210"/>
                    <a:pt x="8304" y="730208"/>
                    <a:pt x="7936" y="727207"/>
                  </a:cubicBezTo>
                  <a:cubicBezTo>
                    <a:pt x="6517" y="716683"/>
                    <a:pt x="5308" y="706160"/>
                    <a:pt x="4275" y="695637"/>
                  </a:cubicBezTo>
                  <a:cubicBezTo>
                    <a:pt x="4275" y="695284"/>
                    <a:pt x="4169" y="694789"/>
                    <a:pt x="4169" y="694436"/>
                  </a:cubicBezTo>
                  <a:cubicBezTo>
                    <a:pt x="4082" y="693588"/>
                    <a:pt x="4082" y="692741"/>
                    <a:pt x="3994" y="691893"/>
                  </a:cubicBezTo>
                  <a:cubicBezTo>
                    <a:pt x="3048" y="681759"/>
                    <a:pt x="2207" y="671518"/>
                    <a:pt x="1647" y="661312"/>
                  </a:cubicBezTo>
                  <a:cubicBezTo>
                    <a:pt x="1542" y="659970"/>
                    <a:pt x="1454" y="658558"/>
                    <a:pt x="1349" y="657180"/>
                  </a:cubicBezTo>
                  <a:cubicBezTo>
                    <a:pt x="789" y="646834"/>
                    <a:pt x="421" y="636522"/>
                    <a:pt x="228" y="626175"/>
                  </a:cubicBezTo>
                  <a:cubicBezTo>
                    <a:pt x="228" y="624233"/>
                    <a:pt x="140" y="622256"/>
                    <a:pt x="140" y="620278"/>
                  </a:cubicBezTo>
                  <a:cubicBezTo>
                    <a:pt x="140" y="618124"/>
                    <a:pt x="35" y="615864"/>
                    <a:pt x="35" y="613604"/>
                  </a:cubicBezTo>
                  <a:cubicBezTo>
                    <a:pt x="-53" y="605341"/>
                    <a:pt x="35" y="597077"/>
                    <a:pt x="228" y="588814"/>
                  </a:cubicBezTo>
                  <a:cubicBezTo>
                    <a:pt x="228" y="587331"/>
                    <a:pt x="316" y="585918"/>
                    <a:pt x="316" y="584435"/>
                  </a:cubicBezTo>
                  <a:cubicBezTo>
                    <a:pt x="596" y="575112"/>
                    <a:pt x="981" y="565754"/>
                    <a:pt x="1542" y="556432"/>
                  </a:cubicBezTo>
                  <a:cubicBezTo>
                    <a:pt x="1629" y="554207"/>
                    <a:pt x="1734" y="551841"/>
                    <a:pt x="1927" y="549581"/>
                  </a:cubicBezTo>
                  <a:cubicBezTo>
                    <a:pt x="2575" y="539375"/>
                    <a:pt x="3416" y="529029"/>
                    <a:pt x="4450" y="518788"/>
                  </a:cubicBezTo>
                  <a:cubicBezTo>
                    <a:pt x="4642" y="516846"/>
                    <a:pt x="4923" y="514868"/>
                    <a:pt x="5115" y="512890"/>
                  </a:cubicBezTo>
                  <a:cubicBezTo>
                    <a:pt x="6149" y="503780"/>
                    <a:pt x="7270" y="494669"/>
                    <a:pt x="8496" y="485664"/>
                  </a:cubicBezTo>
                  <a:cubicBezTo>
                    <a:pt x="8777" y="483686"/>
                    <a:pt x="9057" y="481744"/>
                    <a:pt x="9337" y="479767"/>
                  </a:cubicBezTo>
                  <a:cubicBezTo>
                    <a:pt x="10844" y="469526"/>
                    <a:pt x="12525" y="459391"/>
                    <a:pt x="14400" y="449256"/>
                  </a:cubicBezTo>
                  <a:cubicBezTo>
                    <a:pt x="14873" y="446996"/>
                    <a:pt x="15240" y="444842"/>
                    <a:pt x="15713" y="442582"/>
                  </a:cubicBezTo>
                  <a:cubicBezTo>
                    <a:pt x="16467" y="438838"/>
                    <a:pt x="17132" y="435166"/>
                    <a:pt x="17886" y="431423"/>
                  </a:cubicBezTo>
                  <a:cubicBezTo>
                    <a:pt x="19199" y="424925"/>
                    <a:pt x="20601" y="418463"/>
                    <a:pt x="22107" y="412071"/>
                  </a:cubicBezTo>
                  <a:cubicBezTo>
                    <a:pt x="22107" y="411894"/>
                    <a:pt x="22195" y="411718"/>
                    <a:pt x="22195" y="411506"/>
                  </a:cubicBezTo>
                  <a:cubicBezTo>
                    <a:pt x="24735" y="400912"/>
                    <a:pt x="27363" y="390389"/>
                    <a:pt x="30271" y="379865"/>
                  </a:cubicBezTo>
                  <a:cubicBezTo>
                    <a:pt x="30638" y="378771"/>
                    <a:pt x="30919" y="377641"/>
                    <a:pt x="31216" y="376511"/>
                  </a:cubicBezTo>
                  <a:cubicBezTo>
                    <a:pt x="33178" y="369554"/>
                    <a:pt x="35158" y="362526"/>
                    <a:pt x="37313" y="355570"/>
                  </a:cubicBezTo>
                  <a:cubicBezTo>
                    <a:pt x="38066" y="353133"/>
                    <a:pt x="38907" y="350767"/>
                    <a:pt x="39660" y="348330"/>
                  </a:cubicBezTo>
                  <a:cubicBezTo>
                    <a:pt x="40693" y="345046"/>
                    <a:pt x="41727" y="341868"/>
                    <a:pt x="42848" y="338584"/>
                  </a:cubicBezTo>
                  <a:cubicBezTo>
                    <a:pt x="45388" y="331062"/>
                    <a:pt x="48016" y="323576"/>
                    <a:pt x="50731" y="316160"/>
                  </a:cubicBezTo>
                  <a:cubicBezTo>
                    <a:pt x="51765" y="313441"/>
                    <a:pt x="52710" y="310616"/>
                    <a:pt x="53744" y="307897"/>
                  </a:cubicBezTo>
                  <a:cubicBezTo>
                    <a:pt x="54112" y="306767"/>
                    <a:pt x="54480" y="305637"/>
                    <a:pt x="54953" y="304507"/>
                  </a:cubicBezTo>
                  <a:cubicBezTo>
                    <a:pt x="58526" y="295396"/>
                    <a:pt x="62187" y="286391"/>
                    <a:pt x="66024" y="277386"/>
                  </a:cubicBezTo>
                  <a:cubicBezTo>
                    <a:pt x="105543" y="185571"/>
                    <a:pt x="143381" y="92839"/>
                    <a:pt x="181114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EFF2DD4-C355-43A4-ABC7-DA4045DF4FED}"/>
                </a:ext>
              </a:extLst>
            </p:cNvPr>
            <p:cNvSpPr/>
            <p:nvPr/>
          </p:nvSpPr>
          <p:spPr>
            <a:xfrm>
              <a:off x="7397007" y="4953158"/>
              <a:ext cx="1209134" cy="826709"/>
            </a:xfrm>
            <a:custGeom>
              <a:avLst/>
              <a:gdLst>
                <a:gd name="connsiteX0" fmla="*/ 0 w 1129753"/>
                <a:gd name="connsiteY0" fmla="*/ 0 h 754702"/>
                <a:gd name="connsiteX1" fmla="*/ 197310 w 1129753"/>
                <a:gd name="connsiteY1" fmla="*/ 0 h 754702"/>
                <a:gd name="connsiteX2" fmla="*/ 198488 w 1129753"/>
                <a:gd name="connsiteY2" fmla="*/ 4338 h 754702"/>
                <a:gd name="connsiteX3" fmla="*/ 209964 w 1129753"/>
                <a:gd name="connsiteY3" fmla="*/ 43091 h 754702"/>
                <a:gd name="connsiteX4" fmla="*/ 212007 w 1129753"/>
                <a:gd name="connsiteY4" fmla="*/ 49485 h 754702"/>
                <a:gd name="connsiteX5" fmla="*/ 223169 w 1129753"/>
                <a:gd name="connsiteY5" fmla="*/ 81314 h 754702"/>
                <a:gd name="connsiteX6" fmla="*/ 224007 w 1129753"/>
                <a:gd name="connsiteY6" fmla="*/ 83752 h 754702"/>
                <a:gd name="connsiteX7" fmla="*/ 230715 w 1129753"/>
                <a:gd name="connsiteY7" fmla="*/ 100814 h 754702"/>
                <a:gd name="connsiteX8" fmla="*/ 233806 w 1129753"/>
                <a:gd name="connsiteY8" fmla="*/ 108445 h 754702"/>
                <a:gd name="connsiteX9" fmla="*/ 243815 w 1129753"/>
                <a:gd name="connsiteY9" fmla="*/ 131901 h 754702"/>
                <a:gd name="connsiteX10" fmla="*/ 251256 w 1129753"/>
                <a:gd name="connsiteY10" fmla="*/ 148116 h 754702"/>
                <a:gd name="connsiteX11" fmla="*/ 262679 w 1129753"/>
                <a:gd name="connsiteY11" fmla="*/ 171325 h 754702"/>
                <a:gd name="connsiteX12" fmla="*/ 266190 w 1129753"/>
                <a:gd name="connsiteY12" fmla="*/ 178249 h 754702"/>
                <a:gd name="connsiteX13" fmla="*/ 289089 w 1129753"/>
                <a:gd name="connsiteY13" fmla="*/ 219298 h 754702"/>
                <a:gd name="connsiteX14" fmla="*/ 290556 w 1129753"/>
                <a:gd name="connsiteY14" fmla="*/ 221736 h 754702"/>
                <a:gd name="connsiteX15" fmla="*/ 381052 w 1129753"/>
                <a:gd name="connsiteY15" fmla="*/ 342445 h 754702"/>
                <a:gd name="connsiteX16" fmla="*/ 384930 w 1129753"/>
                <a:gd name="connsiteY16" fmla="*/ 346649 h 754702"/>
                <a:gd name="connsiteX17" fmla="*/ 424807 w 1129753"/>
                <a:gd name="connsiteY17" fmla="*/ 385614 h 754702"/>
                <a:gd name="connsiteX18" fmla="*/ 434396 w 1129753"/>
                <a:gd name="connsiteY18" fmla="*/ 394269 h 754702"/>
                <a:gd name="connsiteX19" fmla="*/ 438955 w 1129753"/>
                <a:gd name="connsiteY19" fmla="*/ 398084 h 754702"/>
                <a:gd name="connsiteX20" fmla="*/ 449487 w 1129753"/>
                <a:gd name="connsiteY20" fmla="*/ 406739 h 754702"/>
                <a:gd name="connsiteX21" fmla="*/ 462535 w 1129753"/>
                <a:gd name="connsiteY21" fmla="*/ 417337 h 754702"/>
                <a:gd name="connsiteX22" fmla="*/ 475845 w 1129753"/>
                <a:gd name="connsiteY22" fmla="*/ 427122 h 754702"/>
                <a:gd name="connsiteX23" fmla="*/ 488998 w 1129753"/>
                <a:gd name="connsiteY23" fmla="*/ 436696 h 754702"/>
                <a:gd name="connsiteX24" fmla="*/ 555651 w 1129753"/>
                <a:gd name="connsiteY24" fmla="*/ 483326 h 754702"/>
                <a:gd name="connsiteX25" fmla="*/ 687649 w 1129753"/>
                <a:gd name="connsiteY25" fmla="*/ 578990 h 754702"/>
                <a:gd name="connsiteX26" fmla="*/ 752992 w 1129753"/>
                <a:gd name="connsiteY26" fmla="*/ 627881 h 754702"/>
                <a:gd name="connsiteX27" fmla="*/ 777725 w 1129753"/>
                <a:gd name="connsiteY27" fmla="*/ 645721 h 754702"/>
                <a:gd name="connsiteX28" fmla="*/ 779455 w 1129753"/>
                <a:gd name="connsiteY28" fmla="*/ 646957 h 754702"/>
                <a:gd name="connsiteX29" fmla="*/ 815925 w 1129753"/>
                <a:gd name="connsiteY29" fmla="*/ 670414 h 754702"/>
                <a:gd name="connsiteX30" fmla="*/ 818860 w 1129753"/>
                <a:gd name="connsiteY30" fmla="*/ 672110 h 754702"/>
                <a:gd name="connsiteX31" fmla="*/ 867226 w 1129753"/>
                <a:gd name="connsiteY31" fmla="*/ 697898 h 754702"/>
                <a:gd name="connsiteX32" fmla="*/ 873514 w 1129753"/>
                <a:gd name="connsiteY32" fmla="*/ 700830 h 754702"/>
                <a:gd name="connsiteX33" fmla="*/ 873566 w 1129753"/>
                <a:gd name="connsiteY33" fmla="*/ 700830 h 754702"/>
                <a:gd name="connsiteX34" fmla="*/ 889653 w 1129753"/>
                <a:gd name="connsiteY34" fmla="*/ 708036 h 754702"/>
                <a:gd name="connsiteX35" fmla="*/ 897147 w 1129753"/>
                <a:gd name="connsiteY35" fmla="*/ 711251 h 754702"/>
                <a:gd name="connsiteX36" fmla="*/ 943207 w 1129753"/>
                <a:gd name="connsiteY36" fmla="*/ 728031 h 754702"/>
                <a:gd name="connsiteX37" fmla="*/ 946036 w 1129753"/>
                <a:gd name="connsiteY37" fmla="*/ 728879 h 754702"/>
                <a:gd name="connsiteX38" fmla="*/ 966787 w 1129753"/>
                <a:gd name="connsiteY38" fmla="*/ 734884 h 754702"/>
                <a:gd name="connsiteX39" fmla="*/ 969250 w 1129753"/>
                <a:gd name="connsiteY39" fmla="*/ 735555 h 754702"/>
                <a:gd name="connsiteX40" fmla="*/ 991573 w 1129753"/>
                <a:gd name="connsiteY40" fmla="*/ 740890 h 754702"/>
                <a:gd name="connsiteX41" fmla="*/ 999066 w 1129753"/>
                <a:gd name="connsiteY41" fmla="*/ 742515 h 754702"/>
                <a:gd name="connsiteX42" fmla="*/ 1017197 w 1129753"/>
                <a:gd name="connsiteY42" fmla="*/ 745871 h 754702"/>
                <a:gd name="connsiteX43" fmla="*/ 1022279 w 1129753"/>
                <a:gd name="connsiteY43" fmla="*/ 746824 h 754702"/>
                <a:gd name="connsiteX44" fmla="*/ 1045650 w 1129753"/>
                <a:gd name="connsiteY44" fmla="*/ 750004 h 754702"/>
                <a:gd name="connsiteX45" fmla="*/ 1065248 w 1129753"/>
                <a:gd name="connsiteY45" fmla="*/ 751982 h 754702"/>
                <a:gd name="connsiteX46" fmla="*/ 1109474 w 1129753"/>
                <a:gd name="connsiteY46" fmla="*/ 754314 h 754702"/>
                <a:gd name="connsiteX47" fmla="*/ 1129753 w 1129753"/>
                <a:gd name="connsiteY47" fmla="*/ 754702 h 754702"/>
                <a:gd name="connsiteX48" fmla="*/ 932517 w 1129753"/>
                <a:gd name="connsiteY48" fmla="*/ 754702 h 754702"/>
                <a:gd name="connsiteX49" fmla="*/ 908517 w 1129753"/>
                <a:gd name="connsiteY49" fmla="*/ 754314 h 754702"/>
                <a:gd name="connsiteX50" fmla="*/ 903225 w 1129753"/>
                <a:gd name="connsiteY50" fmla="*/ 754137 h 754702"/>
                <a:gd name="connsiteX51" fmla="*/ 897251 w 1129753"/>
                <a:gd name="connsiteY51" fmla="*/ 753854 h 754702"/>
                <a:gd name="connsiteX52" fmla="*/ 868536 w 1129753"/>
                <a:gd name="connsiteY52" fmla="*/ 752088 h 754702"/>
                <a:gd name="connsiteX53" fmla="*/ 850038 w 1129753"/>
                <a:gd name="connsiteY53" fmla="*/ 750286 h 754702"/>
                <a:gd name="connsiteX54" fmla="*/ 848833 w 1129753"/>
                <a:gd name="connsiteY54" fmla="*/ 750110 h 754702"/>
                <a:gd name="connsiteX55" fmla="*/ 825410 w 1129753"/>
                <a:gd name="connsiteY55" fmla="*/ 746895 h 754702"/>
                <a:gd name="connsiteX56" fmla="*/ 820380 w 1129753"/>
                <a:gd name="connsiteY56" fmla="*/ 745977 h 754702"/>
                <a:gd name="connsiteX57" fmla="*/ 802249 w 1129753"/>
                <a:gd name="connsiteY57" fmla="*/ 742585 h 754702"/>
                <a:gd name="connsiteX58" fmla="*/ 799524 w 1129753"/>
                <a:gd name="connsiteY58" fmla="*/ 742126 h 754702"/>
                <a:gd name="connsiteX59" fmla="*/ 794651 w 1129753"/>
                <a:gd name="connsiteY59" fmla="*/ 740996 h 754702"/>
                <a:gd name="connsiteX60" fmla="*/ 777725 w 1129753"/>
                <a:gd name="connsiteY60" fmla="*/ 737039 h 754702"/>
                <a:gd name="connsiteX61" fmla="*/ 769970 w 1129753"/>
                <a:gd name="connsiteY61" fmla="*/ 735096 h 754702"/>
                <a:gd name="connsiteX62" fmla="*/ 751630 w 1129753"/>
                <a:gd name="connsiteY62" fmla="*/ 729833 h 754702"/>
                <a:gd name="connsiteX63" fmla="*/ 746390 w 1129753"/>
                <a:gd name="connsiteY63" fmla="*/ 728243 h 754702"/>
                <a:gd name="connsiteX64" fmla="*/ 723333 w 1129753"/>
                <a:gd name="connsiteY64" fmla="*/ 720436 h 754702"/>
                <a:gd name="connsiteX65" fmla="*/ 717674 w 1129753"/>
                <a:gd name="connsiteY65" fmla="*/ 718281 h 754702"/>
                <a:gd name="connsiteX66" fmla="*/ 700330 w 1129753"/>
                <a:gd name="connsiteY66" fmla="*/ 711428 h 754702"/>
                <a:gd name="connsiteX67" fmla="*/ 692784 w 1129753"/>
                <a:gd name="connsiteY67" fmla="*/ 708248 h 754702"/>
                <a:gd name="connsiteX68" fmla="*/ 676644 w 1129753"/>
                <a:gd name="connsiteY68" fmla="*/ 701006 h 754702"/>
                <a:gd name="connsiteX69" fmla="*/ 669885 w 1129753"/>
                <a:gd name="connsiteY69" fmla="*/ 697898 h 754702"/>
                <a:gd name="connsiteX70" fmla="*/ 647719 w 1129753"/>
                <a:gd name="connsiteY70" fmla="*/ 686735 h 754702"/>
                <a:gd name="connsiteX71" fmla="*/ 646776 w 1129753"/>
                <a:gd name="connsiteY71" fmla="*/ 686169 h 754702"/>
                <a:gd name="connsiteX72" fmla="*/ 625868 w 1129753"/>
                <a:gd name="connsiteY72" fmla="*/ 674441 h 754702"/>
                <a:gd name="connsiteX73" fmla="*/ 619108 w 1129753"/>
                <a:gd name="connsiteY73" fmla="*/ 670414 h 754702"/>
                <a:gd name="connsiteX74" fmla="*/ 603807 w 1129753"/>
                <a:gd name="connsiteY74" fmla="*/ 660911 h 754702"/>
                <a:gd name="connsiteX75" fmla="*/ 599773 w 1129753"/>
                <a:gd name="connsiteY75" fmla="*/ 658474 h 754702"/>
                <a:gd name="connsiteX76" fmla="*/ 596576 w 1129753"/>
                <a:gd name="connsiteY76" fmla="*/ 656319 h 754702"/>
                <a:gd name="connsiteX77" fmla="*/ 582585 w 1129753"/>
                <a:gd name="connsiteY77" fmla="*/ 646957 h 754702"/>
                <a:gd name="connsiteX78" fmla="*/ 576140 w 1129753"/>
                <a:gd name="connsiteY78" fmla="*/ 642542 h 754702"/>
                <a:gd name="connsiteX79" fmla="*/ 556123 w 1129753"/>
                <a:gd name="connsiteY79" fmla="*/ 627987 h 754702"/>
                <a:gd name="connsiteX80" fmla="*/ 292076 w 1129753"/>
                <a:gd name="connsiteY80" fmla="*/ 436766 h 754702"/>
                <a:gd name="connsiteX81" fmla="*/ 266452 w 1129753"/>
                <a:gd name="connsiteY81" fmla="*/ 418079 h 754702"/>
                <a:gd name="connsiteX82" fmla="*/ 265613 w 1129753"/>
                <a:gd name="connsiteY82" fmla="*/ 417443 h 754702"/>
                <a:gd name="connsiteX83" fmla="*/ 263465 w 1129753"/>
                <a:gd name="connsiteY83" fmla="*/ 415641 h 754702"/>
                <a:gd name="connsiteX84" fmla="*/ 242033 w 1129753"/>
                <a:gd name="connsiteY84" fmla="*/ 398190 h 754702"/>
                <a:gd name="connsiteX85" fmla="*/ 237474 w 1129753"/>
                <a:gd name="connsiteY85" fmla="*/ 394340 h 754702"/>
                <a:gd name="connsiteX86" fmla="*/ 234173 w 1129753"/>
                <a:gd name="connsiteY86" fmla="*/ 391514 h 754702"/>
                <a:gd name="connsiteX87" fmla="*/ 226208 w 1129753"/>
                <a:gd name="connsiteY87" fmla="*/ 384130 h 754702"/>
                <a:gd name="connsiteX88" fmla="*/ 210593 w 1129753"/>
                <a:gd name="connsiteY88" fmla="*/ 369647 h 754702"/>
                <a:gd name="connsiteX89" fmla="*/ 207239 w 1129753"/>
                <a:gd name="connsiteY89" fmla="*/ 366573 h 754702"/>
                <a:gd name="connsiteX90" fmla="*/ 198226 w 1129753"/>
                <a:gd name="connsiteY90" fmla="*/ 357282 h 754702"/>
                <a:gd name="connsiteX91" fmla="*/ 187956 w 1129753"/>
                <a:gd name="connsiteY91" fmla="*/ 346755 h 754702"/>
                <a:gd name="connsiteX92" fmla="*/ 184969 w 1129753"/>
                <a:gd name="connsiteY92" fmla="*/ 343753 h 754702"/>
                <a:gd name="connsiteX93" fmla="*/ 174751 w 1129753"/>
                <a:gd name="connsiteY93" fmla="*/ 332201 h 754702"/>
                <a:gd name="connsiteX94" fmla="*/ 166471 w 1129753"/>
                <a:gd name="connsiteY94" fmla="*/ 322910 h 754702"/>
                <a:gd name="connsiteX95" fmla="*/ 164585 w 1129753"/>
                <a:gd name="connsiteY95" fmla="*/ 320861 h 754702"/>
                <a:gd name="connsiteX96" fmla="*/ 148812 w 1129753"/>
                <a:gd name="connsiteY96" fmla="*/ 301608 h 754702"/>
                <a:gd name="connsiteX97" fmla="*/ 146402 w 1129753"/>
                <a:gd name="connsiteY97" fmla="*/ 298712 h 754702"/>
                <a:gd name="connsiteX98" fmla="*/ 146140 w 1129753"/>
                <a:gd name="connsiteY98" fmla="*/ 298429 h 754702"/>
                <a:gd name="connsiteX99" fmla="*/ 128586 w 1129753"/>
                <a:gd name="connsiteY99" fmla="*/ 275043 h 754702"/>
                <a:gd name="connsiteX100" fmla="*/ 127328 w 1129753"/>
                <a:gd name="connsiteY100" fmla="*/ 273241 h 754702"/>
                <a:gd name="connsiteX101" fmla="*/ 121826 w 1129753"/>
                <a:gd name="connsiteY101" fmla="*/ 265293 h 754702"/>
                <a:gd name="connsiteX102" fmla="*/ 111870 w 1129753"/>
                <a:gd name="connsiteY102" fmla="*/ 250915 h 754702"/>
                <a:gd name="connsiteX103" fmla="*/ 109302 w 1129753"/>
                <a:gd name="connsiteY103" fmla="*/ 246959 h 754702"/>
                <a:gd name="connsiteX104" fmla="*/ 102542 w 1129753"/>
                <a:gd name="connsiteY104" fmla="*/ 236361 h 754702"/>
                <a:gd name="connsiteX105" fmla="*/ 95730 w 1129753"/>
                <a:gd name="connsiteY105" fmla="*/ 225657 h 754702"/>
                <a:gd name="connsiteX106" fmla="*/ 92167 w 1129753"/>
                <a:gd name="connsiteY106" fmla="*/ 219581 h 754702"/>
                <a:gd name="connsiteX107" fmla="*/ 85407 w 1129753"/>
                <a:gd name="connsiteY107" fmla="*/ 208029 h 754702"/>
                <a:gd name="connsiteX108" fmla="*/ 80429 w 1129753"/>
                <a:gd name="connsiteY108" fmla="*/ 199480 h 754702"/>
                <a:gd name="connsiteX109" fmla="*/ 76080 w 1129753"/>
                <a:gd name="connsiteY109" fmla="*/ 191497 h 754702"/>
                <a:gd name="connsiteX110" fmla="*/ 69163 w 1129753"/>
                <a:gd name="connsiteY110" fmla="*/ 178532 h 754702"/>
                <a:gd name="connsiteX111" fmla="*/ 65390 w 1129753"/>
                <a:gd name="connsiteY111" fmla="*/ 171502 h 754702"/>
                <a:gd name="connsiteX112" fmla="*/ 60779 w 1129753"/>
                <a:gd name="connsiteY112" fmla="*/ 162035 h 754702"/>
                <a:gd name="connsiteX113" fmla="*/ 54229 w 1129753"/>
                <a:gd name="connsiteY113" fmla="*/ 148399 h 754702"/>
                <a:gd name="connsiteX114" fmla="*/ 51295 w 1129753"/>
                <a:gd name="connsiteY114" fmla="*/ 142323 h 754702"/>
                <a:gd name="connsiteX115" fmla="*/ 46788 w 1129753"/>
                <a:gd name="connsiteY115" fmla="*/ 132078 h 754702"/>
                <a:gd name="connsiteX116" fmla="*/ 40028 w 1129753"/>
                <a:gd name="connsiteY116" fmla="*/ 116782 h 754702"/>
                <a:gd name="connsiteX117" fmla="*/ 37513 w 1129753"/>
                <a:gd name="connsiteY117" fmla="*/ 111059 h 754702"/>
                <a:gd name="connsiteX118" fmla="*/ 33583 w 1129753"/>
                <a:gd name="connsiteY118" fmla="*/ 101026 h 754702"/>
                <a:gd name="connsiteX119" fmla="*/ 26928 w 1129753"/>
                <a:gd name="connsiteY119" fmla="*/ 83822 h 754702"/>
                <a:gd name="connsiteX120" fmla="*/ 24570 w 1129753"/>
                <a:gd name="connsiteY120" fmla="*/ 77746 h 754702"/>
                <a:gd name="connsiteX121" fmla="*/ 21374 w 1129753"/>
                <a:gd name="connsiteY121" fmla="*/ 68349 h 754702"/>
                <a:gd name="connsiteX122" fmla="*/ 14876 w 1129753"/>
                <a:gd name="connsiteY122" fmla="*/ 49556 h 754702"/>
                <a:gd name="connsiteX123" fmla="*/ 12466 w 1129753"/>
                <a:gd name="connsiteY123" fmla="*/ 42526 h 754702"/>
                <a:gd name="connsiteX124" fmla="*/ 7121 w 1129753"/>
                <a:gd name="connsiteY124" fmla="*/ 25251 h 754702"/>
                <a:gd name="connsiteX125" fmla="*/ 6649 w 1129753"/>
                <a:gd name="connsiteY125" fmla="*/ 23768 h 754702"/>
                <a:gd name="connsiteX126" fmla="*/ 885 w 1129753"/>
                <a:gd name="connsiteY126" fmla="*/ 3491 h 7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129753" h="754702">
                  <a:moveTo>
                    <a:pt x="0" y="0"/>
                  </a:moveTo>
                  <a:lnTo>
                    <a:pt x="197310" y="0"/>
                  </a:lnTo>
                  <a:lnTo>
                    <a:pt x="198488" y="4338"/>
                  </a:lnTo>
                  <a:cubicBezTo>
                    <a:pt x="201947" y="17374"/>
                    <a:pt x="205824" y="30338"/>
                    <a:pt x="209964" y="43091"/>
                  </a:cubicBezTo>
                  <a:cubicBezTo>
                    <a:pt x="210697" y="45175"/>
                    <a:pt x="211326" y="47330"/>
                    <a:pt x="212007" y="49485"/>
                  </a:cubicBezTo>
                  <a:cubicBezTo>
                    <a:pt x="215466" y="60189"/>
                    <a:pt x="219239" y="70787"/>
                    <a:pt x="223169" y="81314"/>
                  </a:cubicBezTo>
                  <a:cubicBezTo>
                    <a:pt x="223483" y="82162"/>
                    <a:pt x="223745" y="82974"/>
                    <a:pt x="224007" y="83752"/>
                  </a:cubicBezTo>
                  <a:cubicBezTo>
                    <a:pt x="226208" y="89475"/>
                    <a:pt x="228461" y="95091"/>
                    <a:pt x="230715" y="100814"/>
                  </a:cubicBezTo>
                  <a:cubicBezTo>
                    <a:pt x="231710" y="103358"/>
                    <a:pt x="232758" y="105901"/>
                    <a:pt x="233806" y="108445"/>
                  </a:cubicBezTo>
                  <a:cubicBezTo>
                    <a:pt x="237003" y="116322"/>
                    <a:pt x="240356" y="124094"/>
                    <a:pt x="243815" y="131901"/>
                  </a:cubicBezTo>
                  <a:cubicBezTo>
                    <a:pt x="246278" y="137342"/>
                    <a:pt x="248688" y="142782"/>
                    <a:pt x="251256" y="148116"/>
                  </a:cubicBezTo>
                  <a:cubicBezTo>
                    <a:pt x="254924" y="155923"/>
                    <a:pt x="258749" y="163624"/>
                    <a:pt x="262679" y="171325"/>
                  </a:cubicBezTo>
                  <a:cubicBezTo>
                    <a:pt x="263832" y="173657"/>
                    <a:pt x="264932" y="176024"/>
                    <a:pt x="266190" y="178249"/>
                  </a:cubicBezTo>
                  <a:cubicBezTo>
                    <a:pt x="273421" y="192238"/>
                    <a:pt x="281072" y="205874"/>
                    <a:pt x="289089" y="219298"/>
                  </a:cubicBezTo>
                  <a:cubicBezTo>
                    <a:pt x="289560" y="220146"/>
                    <a:pt x="290085" y="220888"/>
                    <a:pt x="290556" y="221736"/>
                  </a:cubicBezTo>
                  <a:cubicBezTo>
                    <a:pt x="316861" y="265293"/>
                    <a:pt x="347096" y="305742"/>
                    <a:pt x="381052" y="342445"/>
                  </a:cubicBezTo>
                  <a:cubicBezTo>
                    <a:pt x="382362" y="343858"/>
                    <a:pt x="383620" y="345236"/>
                    <a:pt x="384930" y="346649"/>
                  </a:cubicBezTo>
                  <a:cubicBezTo>
                    <a:pt x="397663" y="360285"/>
                    <a:pt x="411025" y="373215"/>
                    <a:pt x="424807" y="385614"/>
                  </a:cubicBezTo>
                  <a:cubicBezTo>
                    <a:pt x="428003" y="388511"/>
                    <a:pt x="431095" y="391443"/>
                    <a:pt x="434396" y="394269"/>
                  </a:cubicBezTo>
                  <a:cubicBezTo>
                    <a:pt x="435863" y="395576"/>
                    <a:pt x="437488" y="396777"/>
                    <a:pt x="438955" y="398084"/>
                  </a:cubicBezTo>
                  <a:cubicBezTo>
                    <a:pt x="442466" y="401087"/>
                    <a:pt x="446029" y="403842"/>
                    <a:pt x="449487" y="406739"/>
                  </a:cubicBezTo>
                  <a:cubicBezTo>
                    <a:pt x="453837" y="410307"/>
                    <a:pt x="458134" y="413981"/>
                    <a:pt x="462535" y="417337"/>
                  </a:cubicBezTo>
                  <a:cubicBezTo>
                    <a:pt x="466937" y="420728"/>
                    <a:pt x="471443" y="423837"/>
                    <a:pt x="475845" y="427122"/>
                  </a:cubicBezTo>
                  <a:cubicBezTo>
                    <a:pt x="480299" y="430302"/>
                    <a:pt x="484491" y="433587"/>
                    <a:pt x="488998" y="436696"/>
                  </a:cubicBezTo>
                  <a:cubicBezTo>
                    <a:pt x="511268" y="452063"/>
                    <a:pt x="533486" y="467642"/>
                    <a:pt x="555651" y="483326"/>
                  </a:cubicBezTo>
                  <a:cubicBezTo>
                    <a:pt x="599982" y="514696"/>
                    <a:pt x="643894" y="546596"/>
                    <a:pt x="687649" y="578990"/>
                  </a:cubicBezTo>
                  <a:cubicBezTo>
                    <a:pt x="709395" y="595134"/>
                    <a:pt x="731298" y="611454"/>
                    <a:pt x="752992" y="627881"/>
                  </a:cubicBezTo>
                  <a:cubicBezTo>
                    <a:pt x="761114" y="634099"/>
                    <a:pt x="769394" y="639998"/>
                    <a:pt x="777725" y="645721"/>
                  </a:cubicBezTo>
                  <a:cubicBezTo>
                    <a:pt x="778302" y="646180"/>
                    <a:pt x="778878" y="646569"/>
                    <a:pt x="779455" y="646957"/>
                  </a:cubicBezTo>
                  <a:cubicBezTo>
                    <a:pt x="791454" y="655188"/>
                    <a:pt x="803664" y="663101"/>
                    <a:pt x="815925" y="670414"/>
                  </a:cubicBezTo>
                  <a:cubicBezTo>
                    <a:pt x="816869" y="670979"/>
                    <a:pt x="817917" y="671544"/>
                    <a:pt x="818860" y="672110"/>
                  </a:cubicBezTo>
                  <a:cubicBezTo>
                    <a:pt x="834842" y="681471"/>
                    <a:pt x="850877" y="690126"/>
                    <a:pt x="867226" y="697898"/>
                  </a:cubicBezTo>
                  <a:cubicBezTo>
                    <a:pt x="869269" y="698851"/>
                    <a:pt x="871418" y="699876"/>
                    <a:pt x="873514" y="700830"/>
                  </a:cubicBezTo>
                  <a:cubicBezTo>
                    <a:pt x="873566" y="700830"/>
                    <a:pt x="873566" y="700830"/>
                    <a:pt x="873566" y="700830"/>
                  </a:cubicBezTo>
                  <a:cubicBezTo>
                    <a:pt x="878911" y="703373"/>
                    <a:pt x="884256" y="705705"/>
                    <a:pt x="889653" y="708036"/>
                  </a:cubicBezTo>
                  <a:cubicBezTo>
                    <a:pt x="892168" y="709167"/>
                    <a:pt x="894631" y="710227"/>
                    <a:pt x="897147" y="711251"/>
                  </a:cubicBezTo>
                  <a:cubicBezTo>
                    <a:pt x="912343" y="717539"/>
                    <a:pt x="927644" y="723156"/>
                    <a:pt x="943207" y="728031"/>
                  </a:cubicBezTo>
                  <a:cubicBezTo>
                    <a:pt x="944150" y="728314"/>
                    <a:pt x="945093" y="728596"/>
                    <a:pt x="946036" y="728879"/>
                  </a:cubicBezTo>
                  <a:cubicBezTo>
                    <a:pt x="952901" y="731034"/>
                    <a:pt x="959870" y="733012"/>
                    <a:pt x="966787" y="734884"/>
                  </a:cubicBezTo>
                  <a:cubicBezTo>
                    <a:pt x="967625" y="735167"/>
                    <a:pt x="968411" y="735379"/>
                    <a:pt x="969250" y="735555"/>
                  </a:cubicBezTo>
                  <a:cubicBezTo>
                    <a:pt x="976638" y="737534"/>
                    <a:pt x="984079" y="739300"/>
                    <a:pt x="991573" y="740890"/>
                  </a:cubicBezTo>
                  <a:cubicBezTo>
                    <a:pt x="994088" y="741384"/>
                    <a:pt x="996551" y="742020"/>
                    <a:pt x="999066" y="742515"/>
                  </a:cubicBezTo>
                  <a:cubicBezTo>
                    <a:pt x="1005092" y="743716"/>
                    <a:pt x="1011170" y="744846"/>
                    <a:pt x="1017197" y="745871"/>
                  </a:cubicBezTo>
                  <a:cubicBezTo>
                    <a:pt x="1018873" y="746153"/>
                    <a:pt x="1020603" y="746542"/>
                    <a:pt x="1022279" y="746824"/>
                  </a:cubicBezTo>
                  <a:cubicBezTo>
                    <a:pt x="1030035" y="748026"/>
                    <a:pt x="1037842" y="749085"/>
                    <a:pt x="1045650" y="750004"/>
                  </a:cubicBezTo>
                  <a:cubicBezTo>
                    <a:pt x="1052095" y="750746"/>
                    <a:pt x="1058698" y="751417"/>
                    <a:pt x="1065248" y="751982"/>
                  </a:cubicBezTo>
                  <a:cubicBezTo>
                    <a:pt x="1079972" y="753219"/>
                    <a:pt x="1094540" y="753854"/>
                    <a:pt x="1109474" y="754314"/>
                  </a:cubicBezTo>
                  <a:cubicBezTo>
                    <a:pt x="1116234" y="754526"/>
                    <a:pt x="1122993" y="754702"/>
                    <a:pt x="1129753" y="754702"/>
                  </a:cubicBezTo>
                  <a:lnTo>
                    <a:pt x="932517" y="754702"/>
                  </a:lnTo>
                  <a:cubicBezTo>
                    <a:pt x="924552" y="754702"/>
                    <a:pt x="916587" y="754596"/>
                    <a:pt x="908517" y="754314"/>
                  </a:cubicBezTo>
                  <a:cubicBezTo>
                    <a:pt x="906736" y="754314"/>
                    <a:pt x="905059" y="754243"/>
                    <a:pt x="903225" y="754137"/>
                  </a:cubicBezTo>
                  <a:cubicBezTo>
                    <a:pt x="901286" y="754031"/>
                    <a:pt x="899190" y="753960"/>
                    <a:pt x="897251" y="753854"/>
                  </a:cubicBezTo>
                  <a:cubicBezTo>
                    <a:pt x="887767" y="753395"/>
                    <a:pt x="878177" y="752830"/>
                    <a:pt x="868536" y="752088"/>
                  </a:cubicBezTo>
                  <a:cubicBezTo>
                    <a:pt x="862300" y="751594"/>
                    <a:pt x="856117" y="750958"/>
                    <a:pt x="850038" y="750286"/>
                  </a:cubicBezTo>
                  <a:cubicBezTo>
                    <a:pt x="849567" y="750180"/>
                    <a:pt x="849200" y="750110"/>
                    <a:pt x="848833" y="750110"/>
                  </a:cubicBezTo>
                  <a:cubicBezTo>
                    <a:pt x="841025" y="749262"/>
                    <a:pt x="833218" y="748132"/>
                    <a:pt x="825410" y="746895"/>
                  </a:cubicBezTo>
                  <a:cubicBezTo>
                    <a:pt x="823733" y="746613"/>
                    <a:pt x="822056" y="746259"/>
                    <a:pt x="820380" y="745977"/>
                  </a:cubicBezTo>
                  <a:cubicBezTo>
                    <a:pt x="814353" y="744952"/>
                    <a:pt x="808275" y="743822"/>
                    <a:pt x="802249" y="742585"/>
                  </a:cubicBezTo>
                  <a:cubicBezTo>
                    <a:pt x="801306" y="742409"/>
                    <a:pt x="800362" y="742303"/>
                    <a:pt x="799524" y="742126"/>
                  </a:cubicBezTo>
                  <a:cubicBezTo>
                    <a:pt x="797847" y="741738"/>
                    <a:pt x="796223" y="741384"/>
                    <a:pt x="794651" y="740996"/>
                  </a:cubicBezTo>
                  <a:cubicBezTo>
                    <a:pt x="788992" y="739795"/>
                    <a:pt x="783385" y="738452"/>
                    <a:pt x="777725" y="737039"/>
                  </a:cubicBezTo>
                  <a:cubicBezTo>
                    <a:pt x="775105" y="736403"/>
                    <a:pt x="772590" y="735732"/>
                    <a:pt x="769970" y="735096"/>
                  </a:cubicBezTo>
                  <a:cubicBezTo>
                    <a:pt x="763839" y="733401"/>
                    <a:pt x="757761" y="731705"/>
                    <a:pt x="751630" y="729833"/>
                  </a:cubicBezTo>
                  <a:cubicBezTo>
                    <a:pt x="749848" y="729267"/>
                    <a:pt x="748171" y="728808"/>
                    <a:pt x="746390" y="728243"/>
                  </a:cubicBezTo>
                  <a:cubicBezTo>
                    <a:pt x="738582" y="725805"/>
                    <a:pt x="730932" y="723262"/>
                    <a:pt x="723333" y="720436"/>
                  </a:cubicBezTo>
                  <a:cubicBezTo>
                    <a:pt x="721447" y="719800"/>
                    <a:pt x="719561" y="719023"/>
                    <a:pt x="717674" y="718281"/>
                  </a:cubicBezTo>
                  <a:cubicBezTo>
                    <a:pt x="711858" y="716020"/>
                    <a:pt x="706041" y="713759"/>
                    <a:pt x="700330" y="711428"/>
                  </a:cubicBezTo>
                  <a:cubicBezTo>
                    <a:pt x="697762" y="710403"/>
                    <a:pt x="695351" y="709273"/>
                    <a:pt x="692784" y="708248"/>
                  </a:cubicBezTo>
                  <a:cubicBezTo>
                    <a:pt x="687334" y="705881"/>
                    <a:pt x="681989" y="703444"/>
                    <a:pt x="676644" y="701006"/>
                  </a:cubicBezTo>
                  <a:cubicBezTo>
                    <a:pt x="674391" y="699982"/>
                    <a:pt x="672138" y="698957"/>
                    <a:pt x="669885" y="697898"/>
                  </a:cubicBezTo>
                  <a:cubicBezTo>
                    <a:pt x="662496" y="694330"/>
                    <a:pt x="655055" y="690585"/>
                    <a:pt x="647719" y="686735"/>
                  </a:cubicBezTo>
                  <a:cubicBezTo>
                    <a:pt x="647457" y="686558"/>
                    <a:pt x="647090" y="686381"/>
                    <a:pt x="646776" y="686169"/>
                  </a:cubicBezTo>
                  <a:cubicBezTo>
                    <a:pt x="639754" y="682425"/>
                    <a:pt x="632837" y="678468"/>
                    <a:pt x="625868" y="674441"/>
                  </a:cubicBezTo>
                  <a:cubicBezTo>
                    <a:pt x="623615" y="673134"/>
                    <a:pt x="621362" y="671721"/>
                    <a:pt x="619108" y="670414"/>
                  </a:cubicBezTo>
                  <a:cubicBezTo>
                    <a:pt x="614026" y="667305"/>
                    <a:pt x="608890" y="664126"/>
                    <a:pt x="603807" y="660911"/>
                  </a:cubicBezTo>
                  <a:cubicBezTo>
                    <a:pt x="602497" y="660099"/>
                    <a:pt x="601083" y="659321"/>
                    <a:pt x="599773" y="658474"/>
                  </a:cubicBezTo>
                  <a:cubicBezTo>
                    <a:pt x="598725" y="657838"/>
                    <a:pt x="597729" y="657096"/>
                    <a:pt x="596576" y="656319"/>
                  </a:cubicBezTo>
                  <a:cubicBezTo>
                    <a:pt x="591912" y="653245"/>
                    <a:pt x="587196" y="650137"/>
                    <a:pt x="582585" y="646957"/>
                  </a:cubicBezTo>
                  <a:cubicBezTo>
                    <a:pt x="580437" y="645438"/>
                    <a:pt x="578288" y="644025"/>
                    <a:pt x="576140" y="642542"/>
                  </a:cubicBezTo>
                  <a:cubicBezTo>
                    <a:pt x="569433" y="637843"/>
                    <a:pt x="562778" y="632968"/>
                    <a:pt x="556123" y="627987"/>
                  </a:cubicBezTo>
                  <a:cubicBezTo>
                    <a:pt x="469190" y="562280"/>
                    <a:pt x="381262" y="498446"/>
                    <a:pt x="292076" y="436766"/>
                  </a:cubicBezTo>
                  <a:cubicBezTo>
                    <a:pt x="283377" y="430761"/>
                    <a:pt x="274784" y="424579"/>
                    <a:pt x="266452" y="418079"/>
                  </a:cubicBezTo>
                  <a:cubicBezTo>
                    <a:pt x="266190" y="417902"/>
                    <a:pt x="265875" y="417620"/>
                    <a:pt x="265613" y="417443"/>
                  </a:cubicBezTo>
                  <a:cubicBezTo>
                    <a:pt x="264880" y="416772"/>
                    <a:pt x="264199" y="416207"/>
                    <a:pt x="263465" y="415641"/>
                  </a:cubicBezTo>
                  <a:cubicBezTo>
                    <a:pt x="256234" y="410024"/>
                    <a:pt x="249107" y="404196"/>
                    <a:pt x="242033" y="398190"/>
                  </a:cubicBezTo>
                  <a:cubicBezTo>
                    <a:pt x="240461" y="396989"/>
                    <a:pt x="238941" y="395647"/>
                    <a:pt x="237474" y="394340"/>
                  </a:cubicBezTo>
                  <a:cubicBezTo>
                    <a:pt x="236426" y="393421"/>
                    <a:pt x="235273" y="392467"/>
                    <a:pt x="234173" y="391514"/>
                  </a:cubicBezTo>
                  <a:cubicBezTo>
                    <a:pt x="231448" y="389076"/>
                    <a:pt x="228881" y="386568"/>
                    <a:pt x="226208" y="384130"/>
                  </a:cubicBezTo>
                  <a:cubicBezTo>
                    <a:pt x="220916" y="379326"/>
                    <a:pt x="215676" y="374628"/>
                    <a:pt x="210593" y="369647"/>
                  </a:cubicBezTo>
                  <a:cubicBezTo>
                    <a:pt x="209492" y="368622"/>
                    <a:pt x="208339" y="367598"/>
                    <a:pt x="207239" y="366573"/>
                  </a:cubicBezTo>
                  <a:cubicBezTo>
                    <a:pt x="204147" y="363571"/>
                    <a:pt x="201213" y="360356"/>
                    <a:pt x="198226" y="357282"/>
                  </a:cubicBezTo>
                  <a:cubicBezTo>
                    <a:pt x="194715" y="353785"/>
                    <a:pt x="191362" y="350323"/>
                    <a:pt x="187956" y="346755"/>
                  </a:cubicBezTo>
                  <a:cubicBezTo>
                    <a:pt x="186960" y="345731"/>
                    <a:pt x="185912" y="344777"/>
                    <a:pt x="184969" y="343753"/>
                  </a:cubicBezTo>
                  <a:cubicBezTo>
                    <a:pt x="181510" y="340008"/>
                    <a:pt x="178104" y="336051"/>
                    <a:pt x="174751" y="332201"/>
                  </a:cubicBezTo>
                  <a:cubicBezTo>
                    <a:pt x="172026" y="329092"/>
                    <a:pt x="169196" y="326089"/>
                    <a:pt x="166471" y="322910"/>
                  </a:cubicBezTo>
                  <a:cubicBezTo>
                    <a:pt x="165842" y="322274"/>
                    <a:pt x="165161" y="321603"/>
                    <a:pt x="164585" y="320861"/>
                  </a:cubicBezTo>
                  <a:cubicBezTo>
                    <a:pt x="159240" y="314573"/>
                    <a:pt x="154000" y="308073"/>
                    <a:pt x="148812" y="301608"/>
                  </a:cubicBezTo>
                  <a:cubicBezTo>
                    <a:pt x="147974" y="300655"/>
                    <a:pt x="147135" y="299736"/>
                    <a:pt x="146402" y="298712"/>
                  </a:cubicBezTo>
                  <a:cubicBezTo>
                    <a:pt x="146297" y="298606"/>
                    <a:pt x="146192" y="298500"/>
                    <a:pt x="146140" y="298429"/>
                  </a:cubicBezTo>
                  <a:cubicBezTo>
                    <a:pt x="140114" y="290728"/>
                    <a:pt x="134297" y="282921"/>
                    <a:pt x="128586" y="275043"/>
                  </a:cubicBezTo>
                  <a:cubicBezTo>
                    <a:pt x="128166" y="274478"/>
                    <a:pt x="127695" y="273807"/>
                    <a:pt x="127328" y="273241"/>
                  </a:cubicBezTo>
                  <a:cubicBezTo>
                    <a:pt x="125442" y="270627"/>
                    <a:pt x="123660" y="267907"/>
                    <a:pt x="121826" y="265293"/>
                  </a:cubicBezTo>
                  <a:cubicBezTo>
                    <a:pt x="118420" y="260489"/>
                    <a:pt x="115066" y="255790"/>
                    <a:pt x="111870" y="250915"/>
                  </a:cubicBezTo>
                  <a:cubicBezTo>
                    <a:pt x="111031" y="249608"/>
                    <a:pt x="110141" y="248301"/>
                    <a:pt x="109302" y="246959"/>
                  </a:cubicBezTo>
                  <a:cubicBezTo>
                    <a:pt x="107049" y="243497"/>
                    <a:pt x="104796" y="239929"/>
                    <a:pt x="102542" y="236361"/>
                  </a:cubicBezTo>
                  <a:cubicBezTo>
                    <a:pt x="100289" y="232793"/>
                    <a:pt x="97984" y="229331"/>
                    <a:pt x="95730" y="225657"/>
                  </a:cubicBezTo>
                  <a:cubicBezTo>
                    <a:pt x="94473" y="223679"/>
                    <a:pt x="93372" y="221524"/>
                    <a:pt x="92167" y="219581"/>
                  </a:cubicBezTo>
                  <a:cubicBezTo>
                    <a:pt x="89914" y="215730"/>
                    <a:pt x="87661" y="211880"/>
                    <a:pt x="85407" y="208029"/>
                  </a:cubicBezTo>
                  <a:cubicBezTo>
                    <a:pt x="83783" y="205203"/>
                    <a:pt x="82001" y="202377"/>
                    <a:pt x="80429" y="199480"/>
                  </a:cubicBezTo>
                  <a:cubicBezTo>
                    <a:pt x="78910" y="196866"/>
                    <a:pt x="77495" y="194146"/>
                    <a:pt x="76080" y="191497"/>
                  </a:cubicBezTo>
                  <a:cubicBezTo>
                    <a:pt x="73722" y="187187"/>
                    <a:pt x="71416" y="182877"/>
                    <a:pt x="69163" y="178532"/>
                  </a:cubicBezTo>
                  <a:cubicBezTo>
                    <a:pt x="67906" y="176200"/>
                    <a:pt x="66596" y="173869"/>
                    <a:pt x="65390" y="171502"/>
                  </a:cubicBezTo>
                  <a:cubicBezTo>
                    <a:pt x="63818" y="168393"/>
                    <a:pt x="62404" y="165108"/>
                    <a:pt x="60779" y="162035"/>
                  </a:cubicBezTo>
                  <a:cubicBezTo>
                    <a:pt x="58631" y="157513"/>
                    <a:pt x="56377" y="153026"/>
                    <a:pt x="54229" y="148399"/>
                  </a:cubicBezTo>
                  <a:cubicBezTo>
                    <a:pt x="53286" y="146350"/>
                    <a:pt x="52238" y="144371"/>
                    <a:pt x="51295" y="142323"/>
                  </a:cubicBezTo>
                  <a:cubicBezTo>
                    <a:pt x="49723" y="138931"/>
                    <a:pt x="48308" y="135469"/>
                    <a:pt x="46788" y="132078"/>
                  </a:cubicBezTo>
                  <a:cubicBezTo>
                    <a:pt x="44482" y="127026"/>
                    <a:pt x="42229" y="121939"/>
                    <a:pt x="40028" y="116782"/>
                  </a:cubicBezTo>
                  <a:cubicBezTo>
                    <a:pt x="39190" y="114909"/>
                    <a:pt x="38352" y="113037"/>
                    <a:pt x="37513" y="111059"/>
                  </a:cubicBezTo>
                  <a:cubicBezTo>
                    <a:pt x="36098" y="107773"/>
                    <a:pt x="34893" y="104382"/>
                    <a:pt x="33583" y="101026"/>
                  </a:cubicBezTo>
                  <a:cubicBezTo>
                    <a:pt x="31330" y="95268"/>
                    <a:pt x="29077" y="89545"/>
                    <a:pt x="26928" y="83822"/>
                  </a:cubicBezTo>
                  <a:cubicBezTo>
                    <a:pt x="26142" y="81773"/>
                    <a:pt x="25304" y="79795"/>
                    <a:pt x="24570" y="77746"/>
                  </a:cubicBezTo>
                  <a:cubicBezTo>
                    <a:pt x="23417" y="74637"/>
                    <a:pt x="22474" y="71458"/>
                    <a:pt x="21374" y="68349"/>
                  </a:cubicBezTo>
                  <a:cubicBezTo>
                    <a:pt x="19121" y="62167"/>
                    <a:pt x="16972" y="55844"/>
                    <a:pt x="14876" y="49556"/>
                  </a:cubicBezTo>
                  <a:cubicBezTo>
                    <a:pt x="14038" y="47224"/>
                    <a:pt x="13199" y="44893"/>
                    <a:pt x="12466" y="42526"/>
                  </a:cubicBezTo>
                  <a:cubicBezTo>
                    <a:pt x="10579" y="36803"/>
                    <a:pt x="8798" y="30974"/>
                    <a:pt x="7121" y="25251"/>
                  </a:cubicBezTo>
                  <a:cubicBezTo>
                    <a:pt x="6911" y="24792"/>
                    <a:pt x="6806" y="24333"/>
                    <a:pt x="6649" y="23768"/>
                  </a:cubicBezTo>
                  <a:cubicBezTo>
                    <a:pt x="4658" y="17091"/>
                    <a:pt x="2772" y="10238"/>
                    <a:pt x="885" y="3491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EFEB39B-38A8-4D52-85EF-68B6488AD82C}"/>
                </a:ext>
              </a:extLst>
            </p:cNvPr>
            <p:cNvSpPr/>
            <p:nvPr/>
          </p:nvSpPr>
          <p:spPr>
            <a:xfrm>
              <a:off x="9513404" y="1376687"/>
              <a:ext cx="901064" cy="816560"/>
            </a:xfrm>
            <a:custGeom>
              <a:avLst/>
              <a:gdLst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57605 w 841908"/>
                <a:gd name="connsiteY70" fmla="*/ 704030 h 762952"/>
                <a:gd name="connsiteX71" fmla="*/ 157605 w 841908"/>
                <a:gd name="connsiteY71" fmla="*/ 697528 h 762952"/>
                <a:gd name="connsiteX72" fmla="*/ 128222 w 841908"/>
                <a:gd name="connsiteY72" fmla="*/ 697528 h 762952"/>
                <a:gd name="connsiteX73" fmla="*/ 75856 w 841908"/>
                <a:gd name="connsiteY73" fmla="*/ 426346 h 762952"/>
                <a:gd name="connsiteX74" fmla="*/ 75093 w 841908"/>
                <a:gd name="connsiteY74" fmla="*/ 426346 h 762952"/>
                <a:gd name="connsiteX75" fmla="*/ 75821 w 841908"/>
                <a:gd name="connsiteY75" fmla="*/ 426166 h 762952"/>
                <a:gd name="connsiteX76" fmla="*/ 75094 w 841908"/>
                <a:gd name="connsiteY76" fmla="*/ 422402 h 762952"/>
                <a:gd name="connsiteX77" fmla="*/ 644977 w 841908"/>
                <a:gd name="connsiteY77" fmla="*/ 0 h 762952"/>
                <a:gd name="connsiteX78" fmla="*/ 841908 w 841908"/>
                <a:gd name="connsiteY78" fmla="*/ 0 h 762952"/>
                <a:gd name="connsiteX79" fmla="*/ 749536 w 841908"/>
                <a:gd name="connsiteY79" fmla="*/ 23184 h 762952"/>
                <a:gd name="connsiteX80" fmla="*/ 734717 w 841908"/>
                <a:gd name="connsiteY80" fmla="*/ 26940 h 762952"/>
                <a:gd name="connsiteX81" fmla="*/ 719505 w 841908"/>
                <a:gd name="connsiteY81" fmla="*/ 30789 h 762952"/>
                <a:gd name="connsiteX82" fmla="*/ 694344 w 841908"/>
                <a:gd name="connsiteY82" fmla="*/ 37172 h 762952"/>
                <a:gd name="connsiteX83" fmla="*/ 690033 w 841908"/>
                <a:gd name="connsiteY83" fmla="*/ 38298 h 762952"/>
                <a:gd name="connsiteX84" fmla="*/ 666365 w 841908"/>
                <a:gd name="connsiteY84" fmla="*/ 44303 h 762952"/>
                <a:gd name="connsiteX85" fmla="*/ 660459 w 841908"/>
                <a:gd name="connsiteY85" fmla="*/ 45807 h 762952"/>
                <a:gd name="connsiteX86" fmla="*/ 642635 w 841908"/>
                <a:gd name="connsiteY86" fmla="*/ 50407 h 762952"/>
                <a:gd name="connsiteX87" fmla="*/ 630987 w 841908"/>
                <a:gd name="connsiteY87" fmla="*/ 53408 h 762952"/>
                <a:gd name="connsiteX88" fmla="*/ 614552 w 841908"/>
                <a:gd name="connsiteY88" fmla="*/ 57729 h 762952"/>
                <a:gd name="connsiteX89" fmla="*/ 602262 w 841908"/>
                <a:gd name="connsiteY89" fmla="*/ 60921 h 762952"/>
                <a:gd name="connsiteX90" fmla="*/ 601143 w 841908"/>
                <a:gd name="connsiteY90" fmla="*/ 61200 h 762952"/>
                <a:gd name="connsiteX91" fmla="*/ 600480 w 841908"/>
                <a:gd name="connsiteY91" fmla="*/ 61390 h 762952"/>
                <a:gd name="connsiteX92" fmla="*/ 599817 w 841908"/>
                <a:gd name="connsiteY92" fmla="*/ 61577 h 762952"/>
                <a:gd name="connsiteX93" fmla="*/ 599257 w 841908"/>
                <a:gd name="connsiteY93" fmla="*/ 61860 h 762952"/>
                <a:gd name="connsiteX94" fmla="*/ 598780 w 841908"/>
                <a:gd name="connsiteY94" fmla="*/ 62142 h 762952"/>
                <a:gd name="connsiteX95" fmla="*/ 598697 w 841908"/>
                <a:gd name="connsiteY95" fmla="*/ 62234 h 762952"/>
                <a:gd name="connsiteX96" fmla="*/ 598034 w 841908"/>
                <a:gd name="connsiteY96" fmla="*/ 62611 h 762952"/>
                <a:gd name="connsiteX97" fmla="*/ 597371 w 841908"/>
                <a:gd name="connsiteY97" fmla="*/ 62986 h 762952"/>
                <a:gd name="connsiteX98" fmla="*/ 596729 w 841908"/>
                <a:gd name="connsiteY98" fmla="*/ 63455 h 762952"/>
                <a:gd name="connsiteX99" fmla="*/ 596542 w 841908"/>
                <a:gd name="connsiteY99" fmla="*/ 63643 h 762952"/>
                <a:gd name="connsiteX100" fmla="*/ 596438 w 841908"/>
                <a:gd name="connsiteY100" fmla="*/ 63738 h 762952"/>
                <a:gd name="connsiteX101" fmla="*/ 596065 w 841908"/>
                <a:gd name="connsiteY101" fmla="*/ 64017 h 762952"/>
                <a:gd name="connsiteX102" fmla="*/ 595319 w 841908"/>
                <a:gd name="connsiteY102" fmla="*/ 64677 h 762952"/>
                <a:gd name="connsiteX103" fmla="*/ 594469 w 841908"/>
                <a:gd name="connsiteY103" fmla="*/ 65425 h 762952"/>
                <a:gd name="connsiteX104" fmla="*/ 594366 w 841908"/>
                <a:gd name="connsiteY104" fmla="*/ 65521 h 762952"/>
                <a:gd name="connsiteX105" fmla="*/ 594283 w 841908"/>
                <a:gd name="connsiteY105" fmla="*/ 65616 h 762952"/>
                <a:gd name="connsiteX106" fmla="*/ 594099 w 841908"/>
                <a:gd name="connsiteY106" fmla="*/ 65798 h 762952"/>
                <a:gd name="connsiteX107" fmla="*/ 596060 w 841908"/>
                <a:gd name="connsiteY107" fmla="*/ 65798 h 762952"/>
                <a:gd name="connsiteX108" fmla="*/ 594746 w 841908"/>
                <a:gd name="connsiteY108" fmla="*/ 67398 h 762952"/>
                <a:gd name="connsiteX109" fmla="*/ 593240 w 841908"/>
                <a:gd name="connsiteY109" fmla="*/ 69369 h 762952"/>
                <a:gd name="connsiteX110" fmla="*/ 592966 w 841908"/>
                <a:gd name="connsiteY110" fmla="*/ 69740 h 762952"/>
                <a:gd name="connsiteX111" fmla="*/ 592213 w 841908"/>
                <a:gd name="connsiteY111" fmla="*/ 70870 h 762952"/>
                <a:gd name="connsiteX112" fmla="*/ 591556 w 841908"/>
                <a:gd name="connsiteY112" fmla="*/ 71811 h 762952"/>
                <a:gd name="connsiteX113" fmla="*/ 591269 w 841908"/>
                <a:gd name="connsiteY113" fmla="*/ 72182 h 762952"/>
                <a:gd name="connsiteX114" fmla="*/ 590051 w 841908"/>
                <a:gd name="connsiteY114" fmla="*/ 74153 h 762952"/>
                <a:gd name="connsiteX115" fmla="*/ 589681 w 841908"/>
                <a:gd name="connsiteY115" fmla="*/ 74813 h 762952"/>
                <a:gd name="connsiteX116" fmla="*/ 589393 w 841908"/>
                <a:gd name="connsiteY116" fmla="*/ 75283 h 762952"/>
                <a:gd name="connsiteX117" fmla="*/ 501633 w 841908"/>
                <a:gd name="connsiteY117" fmla="*/ 231660 h 762952"/>
                <a:gd name="connsiteX118" fmla="*/ 501441 w 841908"/>
                <a:gd name="connsiteY118" fmla="*/ 232039 h 762952"/>
                <a:gd name="connsiteX119" fmla="*/ 500784 w 841908"/>
                <a:gd name="connsiteY119" fmla="*/ 233450 h 762952"/>
                <a:gd name="connsiteX120" fmla="*/ 500223 w 841908"/>
                <a:gd name="connsiteY120" fmla="*/ 234761 h 762952"/>
                <a:gd name="connsiteX121" fmla="*/ 500031 w 841908"/>
                <a:gd name="connsiteY121" fmla="*/ 235140 h 762952"/>
                <a:gd name="connsiteX122" fmla="*/ 499935 w 841908"/>
                <a:gd name="connsiteY122" fmla="*/ 235421 h 762952"/>
                <a:gd name="connsiteX123" fmla="*/ 498909 w 841908"/>
                <a:gd name="connsiteY123" fmla="*/ 238423 h 762952"/>
                <a:gd name="connsiteX124" fmla="*/ 498909 w 841908"/>
                <a:gd name="connsiteY124" fmla="*/ 238613 h 762952"/>
                <a:gd name="connsiteX125" fmla="*/ 497690 w 841908"/>
                <a:gd name="connsiteY125" fmla="*/ 243496 h 762952"/>
                <a:gd name="connsiteX126" fmla="*/ 497594 w 841908"/>
                <a:gd name="connsiteY126" fmla="*/ 243867 h 762952"/>
                <a:gd name="connsiteX127" fmla="*/ 300376 w 841908"/>
                <a:gd name="connsiteY127" fmla="*/ 243867 h 762952"/>
                <a:gd name="connsiteX128" fmla="*/ 301786 w 841908"/>
                <a:gd name="connsiteY128" fmla="*/ 238423 h 762952"/>
                <a:gd name="connsiteX129" fmla="*/ 302813 w 841908"/>
                <a:gd name="connsiteY129" fmla="*/ 235421 h 762952"/>
                <a:gd name="connsiteX130" fmla="*/ 303661 w 841908"/>
                <a:gd name="connsiteY130" fmla="*/ 233450 h 762952"/>
                <a:gd name="connsiteX131" fmla="*/ 304318 w 841908"/>
                <a:gd name="connsiteY131" fmla="*/ 232039 h 762952"/>
                <a:gd name="connsiteX132" fmla="*/ 304510 w 841908"/>
                <a:gd name="connsiteY132" fmla="*/ 231660 h 762952"/>
                <a:gd name="connsiteX133" fmla="*/ 392271 w 841908"/>
                <a:gd name="connsiteY133" fmla="*/ 75283 h 762952"/>
                <a:gd name="connsiteX134" fmla="*/ 392558 w 841908"/>
                <a:gd name="connsiteY134" fmla="*/ 74813 h 762952"/>
                <a:gd name="connsiteX135" fmla="*/ 394434 w 841908"/>
                <a:gd name="connsiteY135" fmla="*/ 71712 h 762952"/>
                <a:gd name="connsiteX136" fmla="*/ 396117 w 841908"/>
                <a:gd name="connsiteY136" fmla="*/ 69270 h 762952"/>
                <a:gd name="connsiteX137" fmla="*/ 396686 w 841908"/>
                <a:gd name="connsiteY137" fmla="*/ 68525 h 762952"/>
                <a:gd name="connsiteX138" fmla="*/ 394243 w 841908"/>
                <a:gd name="connsiteY138" fmla="*/ 68525 h 762952"/>
                <a:gd name="connsiteX139" fmla="*/ 395362 w 841908"/>
                <a:gd name="connsiteY139" fmla="*/ 67212 h 762952"/>
                <a:gd name="connsiteX140" fmla="*/ 396398 w 841908"/>
                <a:gd name="connsiteY140" fmla="*/ 66177 h 762952"/>
                <a:gd name="connsiteX141" fmla="*/ 397352 w 841908"/>
                <a:gd name="connsiteY141" fmla="*/ 65333 h 762952"/>
                <a:gd name="connsiteX142" fmla="*/ 398181 w 841908"/>
                <a:gd name="connsiteY142" fmla="*/ 64582 h 762952"/>
                <a:gd name="connsiteX143" fmla="*/ 398948 w 841908"/>
                <a:gd name="connsiteY143" fmla="*/ 63925 h 762952"/>
                <a:gd name="connsiteX144" fmla="*/ 399694 w 841908"/>
                <a:gd name="connsiteY144" fmla="*/ 63363 h 762952"/>
                <a:gd name="connsiteX145" fmla="*/ 400357 w 841908"/>
                <a:gd name="connsiteY145" fmla="*/ 62894 h 762952"/>
                <a:gd name="connsiteX146" fmla="*/ 400999 w 841908"/>
                <a:gd name="connsiteY146" fmla="*/ 62516 h 762952"/>
                <a:gd name="connsiteX147" fmla="*/ 401663 w 841908"/>
                <a:gd name="connsiteY147" fmla="*/ 62142 h 762952"/>
                <a:gd name="connsiteX148" fmla="*/ 402326 w 841908"/>
                <a:gd name="connsiteY148" fmla="*/ 61860 h 762952"/>
                <a:gd name="connsiteX149" fmla="*/ 402885 w 841908"/>
                <a:gd name="connsiteY149" fmla="*/ 61577 h 762952"/>
                <a:gd name="connsiteX150" fmla="*/ 403549 w 841908"/>
                <a:gd name="connsiteY150" fmla="*/ 61390 h 762952"/>
                <a:gd name="connsiteX151" fmla="*/ 404212 w 841908"/>
                <a:gd name="connsiteY151" fmla="*/ 61203 h 762952"/>
                <a:gd name="connsiteX152" fmla="*/ 405331 w 841908"/>
                <a:gd name="connsiteY152" fmla="*/ 60921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57605 w 841908"/>
                <a:gd name="connsiteY70" fmla="*/ 704030 h 762952"/>
                <a:gd name="connsiteX71" fmla="*/ 128222 w 841908"/>
                <a:gd name="connsiteY71" fmla="*/ 697528 h 762952"/>
                <a:gd name="connsiteX72" fmla="*/ 75856 w 841908"/>
                <a:gd name="connsiteY72" fmla="*/ 426346 h 762952"/>
                <a:gd name="connsiteX73" fmla="*/ 75093 w 841908"/>
                <a:gd name="connsiteY73" fmla="*/ 426346 h 762952"/>
                <a:gd name="connsiteX74" fmla="*/ 75821 w 841908"/>
                <a:gd name="connsiteY74" fmla="*/ 426166 h 762952"/>
                <a:gd name="connsiteX75" fmla="*/ 75094 w 841908"/>
                <a:gd name="connsiteY75" fmla="*/ 422402 h 762952"/>
                <a:gd name="connsiteX76" fmla="*/ 318027 w 841908"/>
                <a:gd name="connsiteY76" fmla="*/ 366082 h 762952"/>
                <a:gd name="connsiteX77" fmla="*/ 644977 w 841908"/>
                <a:gd name="connsiteY77" fmla="*/ 0 h 762952"/>
                <a:gd name="connsiteX78" fmla="*/ 841908 w 841908"/>
                <a:gd name="connsiteY78" fmla="*/ 0 h 762952"/>
                <a:gd name="connsiteX79" fmla="*/ 749536 w 841908"/>
                <a:gd name="connsiteY79" fmla="*/ 23184 h 762952"/>
                <a:gd name="connsiteX80" fmla="*/ 734717 w 841908"/>
                <a:gd name="connsiteY80" fmla="*/ 26940 h 762952"/>
                <a:gd name="connsiteX81" fmla="*/ 719505 w 841908"/>
                <a:gd name="connsiteY81" fmla="*/ 30789 h 762952"/>
                <a:gd name="connsiteX82" fmla="*/ 694344 w 841908"/>
                <a:gd name="connsiteY82" fmla="*/ 37172 h 762952"/>
                <a:gd name="connsiteX83" fmla="*/ 690033 w 841908"/>
                <a:gd name="connsiteY83" fmla="*/ 38298 h 762952"/>
                <a:gd name="connsiteX84" fmla="*/ 666365 w 841908"/>
                <a:gd name="connsiteY84" fmla="*/ 44303 h 762952"/>
                <a:gd name="connsiteX85" fmla="*/ 660459 w 841908"/>
                <a:gd name="connsiteY85" fmla="*/ 45807 h 762952"/>
                <a:gd name="connsiteX86" fmla="*/ 642635 w 841908"/>
                <a:gd name="connsiteY86" fmla="*/ 50407 h 762952"/>
                <a:gd name="connsiteX87" fmla="*/ 630987 w 841908"/>
                <a:gd name="connsiteY87" fmla="*/ 53408 h 762952"/>
                <a:gd name="connsiteX88" fmla="*/ 614552 w 841908"/>
                <a:gd name="connsiteY88" fmla="*/ 57729 h 762952"/>
                <a:gd name="connsiteX89" fmla="*/ 602262 w 841908"/>
                <a:gd name="connsiteY89" fmla="*/ 60921 h 762952"/>
                <a:gd name="connsiteX90" fmla="*/ 601143 w 841908"/>
                <a:gd name="connsiteY90" fmla="*/ 61200 h 762952"/>
                <a:gd name="connsiteX91" fmla="*/ 600480 w 841908"/>
                <a:gd name="connsiteY91" fmla="*/ 61390 h 762952"/>
                <a:gd name="connsiteX92" fmla="*/ 599817 w 841908"/>
                <a:gd name="connsiteY92" fmla="*/ 61577 h 762952"/>
                <a:gd name="connsiteX93" fmla="*/ 599257 w 841908"/>
                <a:gd name="connsiteY93" fmla="*/ 61860 h 762952"/>
                <a:gd name="connsiteX94" fmla="*/ 598780 w 841908"/>
                <a:gd name="connsiteY94" fmla="*/ 62142 h 762952"/>
                <a:gd name="connsiteX95" fmla="*/ 598697 w 841908"/>
                <a:gd name="connsiteY95" fmla="*/ 62234 h 762952"/>
                <a:gd name="connsiteX96" fmla="*/ 598034 w 841908"/>
                <a:gd name="connsiteY96" fmla="*/ 62611 h 762952"/>
                <a:gd name="connsiteX97" fmla="*/ 597371 w 841908"/>
                <a:gd name="connsiteY97" fmla="*/ 62986 h 762952"/>
                <a:gd name="connsiteX98" fmla="*/ 596729 w 841908"/>
                <a:gd name="connsiteY98" fmla="*/ 63455 h 762952"/>
                <a:gd name="connsiteX99" fmla="*/ 596542 w 841908"/>
                <a:gd name="connsiteY99" fmla="*/ 63643 h 762952"/>
                <a:gd name="connsiteX100" fmla="*/ 596438 w 841908"/>
                <a:gd name="connsiteY100" fmla="*/ 63738 h 762952"/>
                <a:gd name="connsiteX101" fmla="*/ 596065 w 841908"/>
                <a:gd name="connsiteY101" fmla="*/ 64017 h 762952"/>
                <a:gd name="connsiteX102" fmla="*/ 595319 w 841908"/>
                <a:gd name="connsiteY102" fmla="*/ 64677 h 762952"/>
                <a:gd name="connsiteX103" fmla="*/ 594469 w 841908"/>
                <a:gd name="connsiteY103" fmla="*/ 65425 h 762952"/>
                <a:gd name="connsiteX104" fmla="*/ 594366 w 841908"/>
                <a:gd name="connsiteY104" fmla="*/ 65521 h 762952"/>
                <a:gd name="connsiteX105" fmla="*/ 594283 w 841908"/>
                <a:gd name="connsiteY105" fmla="*/ 65616 h 762952"/>
                <a:gd name="connsiteX106" fmla="*/ 594099 w 841908"/>
                <a:gd name="connsiteY106" fmla="*/ 65798 h 762952"/>
                <a:gd name="connsiteX107" fmla="*/ 596060 w 841908"/>
                <a:gd name="connsiteY107" fmla="*/ 65798 h 762952"/>
                <a:gd name="connsiteX108" fmla="*/ 594746 w 841908"/>
                <a:gd name="connsiteY108" fmla="*/ 67398 h 762952"/>
                <a:gd name="connsiteX109" fmla="*/ 593240 w 841908"/>
                <a:gd name="connsiteY109" fmla="*/ 69369 h 762952"/>
                <a:gd name="connsiteX110" fmla="*/ 592966 w 841908"/>
                <a:gd name="connsiteY110" fmla="*/ 69740 h 762952"/>
                <a:gd name="connsiteX111" fmla="*/ 592213 w 841908"/>
                <a:gd name="connsiteY111" fmla="*/ 70870 h 762952"/>
                <a:gd name="connsiteX112" fmla="*/ 591556 w 841908"/>
                <a:gd name="connsiteY112" fmla="*/ 71811 h 762952"/>
                <a:gd name="connsiteX113" fmla="*/ 591269 w 841908"/>
                <a:gd name="connsiteY113" fmla="*/ 72182 h 762952"/>
                <a:gd name="connsiteX114" fmla="*/ 590051 w 841908"/>
                <a:gd name="connsiteY114" fmla="*/ 74153 h 762952"/>
                <a:gd name="connsiteX115" fmla="*/ 589681 w 841908"/>
                <a:gd name="connsiteY115" fmla="*/ 74813 h 762952"/>
                <a:gd name="connsiteX116" fmla="*/ 589393 w 841908"/>
                <a:gd name="connsiteY116" fmla="*/ 75283 h 762952"/>
                <a:gd name="connsiteX117" fmla="*/ 501633 w 841908"/>
                <a:gd name="connsiteY117" fmla="*/ 231660 h 762952"/>
                <a:gd name="connsiteX118" fmla="*/ 501441 w 841908"/>
                <a:gd name="connsiteY118" fmla="*/ 232039 h 762952"/>
                <a:gd name="connsiteX119" fmla="*/ 500784 w 841908"/>
                <a:gd name="connsiteY119" fmla="*/ 233450 h 762952"/>
                <a:gd name="connsiteX120" fmla="*/ 500223 w 841908"/>
                <a:gd name="connsiteY120" fmla="*/ 234761 h 762952"/>
                <a:gd name="connsiteX121" fmla="*/ 500031 w 841908"/>
                <a:gd name="connsiteY121" fmla="*/ 235140 h 762952"/>
                <a:gd name="connsiteX122" fmla="*/ 499935 w 841908"/>
                <a:gd name="connsiteY122" fmla="*/ 235421 h 762952"/>
                <a:gd name="connsiteX123" fmla="*/ 498909 w 841908"/>
                <a:gd name="connsiteY123" fmla="*/ 238423 h 762952"/>
                <a:gd name="connsiteX124" fmla="*/ 498909 w 841908"/>
                <a:gd name="connsiteY124" fmla="*/ 238613 h 762952"/>
                <a:gd name="connsiteX125" fmla="*/ 497690 w 841908"/>
                <a:gd name="connsiteY125" fmla="*/ 243496 h 762952"/>
                <a:gd name="connsiteX126" fmla="*/ 497594 w 841908"/>
                <a:gd name="connsiteY126" fmla="*/ 243867 h 762952"/>
                <a:gd name="connsiteX127" fmla="*/ 300376 w 841908"/>
                <a:gd name="connsiteY127" fmla="*/ 243867 h 762952"/>
                <a:gd name="connsiteX128" fmla="*/ 301786 w 841908"/>
                <a:gd name="connsiteY128" fmla="*/ 238423 h 762952"/>
                <a:gd name="connsiteX129" fmla="*/ 302813 w 841908"/>
                <a:gd name="connsiteY129" fmla="*/ 235421 h 762952"/>
                <a:gd name="connsiteX130" fmla="*/ 303661 w 841908"/>
                <a:gd name="connsiteY130" fmla="*/ 233450 h 762952"/>
                <a:gd name="connsiteX131" fmla="*/ 304318 w 841908"/>
                <a:gd name="connsiteY131" fmla="*/ 232039 h 762952"/>
                <a:gd name="connsiteX132" fmla="*/ 304510 w 841908"/>
                <a:gd name="connsiteY132" fmla="*/ 231660 h 762952"/>
                <a:gd name="connsiteX133" fmla="*/ 392271 w 841908"/>
                <a:gd name="connsiteY133" fmla="*/ 75283 h 762952"/>
                <a:gd name="connsiteX134" fmla="*/ 392558 w 841908"/>
                <a:gd name="connsiteY134" fmla="*/ 74813 h 762952"/>
                <a:gd name="connsiteX135" fmla="*/ 394434 w 841908"/>
                <a:gd name="connsiteY135" fmla="*/ 71712 h 762952"/>
                <a:gd name="connsiteX136" fmla="*/ 396117 w 841908"/>
                <a:gd name="connsiteY136" fmla="*/ 69270 h 762952"/>
                <a:gd name="connsiteX137" fmla="*/ 396686 w 841908"/>
                <a:gd name="connsiteY137" fmla="*/ 68525 h 762952"/>
                <a:gd name="connsiteX138" fmla="*/ 394243 w 841908"/>
                <a:gd name="connsiteY138" fmla="*/ 68525 h 762952"/>
                <a:gd name="connsiteX139" fmla="*/ 395362 w 841908"/>
                <a:gd name="connsiteY139" fmla="*/ 67212 h 762952"/>
                <a:gd name="connsiteX140" fmla="*/ 396398 w 841908"/>
                <a:gd name="connsiteY140" fmla="*/ 66177 h 762952"/>
                <a:gd name="connsiteX141" fmla="*/ 397352 w 841908"/>
                <a:gd name="connsiteY141" fmla="*/ 65333 h 762952"/>
                <a:gd name="connsiteX142" fmla="*/ 398181 w 841908"/>
                <a:gd name="connsiteY142" fmla="*/ 64582 h 762952"/>
                <a:gd name="connsiteX143" fmla="*/ 398948 w 841908"/>
                <a:gd name="connsiteY143" fmla="*/ 63925 h 762952"/>
                <a:gd name="connsiteX144" fmla="*/ 399694 w 841908"/>
                <a:gd name="connsiteY144" fmla="*/ 63363 h 762952"/>
                <a:gd name="connsiteX145" fmla="*/ 400357 w 841908"/>
                <a:gd name="connsiteY145" fmla="*/ 62894 h 762952"/>
                <a:gd name="connsiteX146" fmla="*/ 400999 w 841908"/>
                <a:gd name="connsiteY146" fmla="*/ 62516 h 762952"/>
                <a:gd name="connsiteX147" fmla="*/ 401663 w 841908"/>
                <a:gd name="connsiteY147" fmla="*/ 62142 h 762952"/>
                <a:gd name="connsiteX148" fmla="*/ 402326 w 841908"/>
                <a:gd name="connsiteY148" fmla="*/ 61860 h 762952"/>
                <a:gd name="connsiteX149" fmla="*/ 402885 w 841908"/>
                <a:gd name="connsiteY149" fmla="*/ 61577 h 762952"/>
                <a:gd name="connsiteX150" fmla="*/ 403549 w 841908"/>
                <a:gd name="connsiteY150" fmla="*/ 61390 h 762952"/>
                <a:gd name="connsiteX151" fmla="*/ 404212 w 841908"/>
                <a:gd name="connsiteY151" fmla="*/ 61203 h 762952"/>
                <a:gd name="connsiteX152" fmla="*/ 405331 w 841908"/>
                <a:gd name="connsiteY152" fmla="*/ 60921 h 762952"/>
                <a:gd name="connsiteX153" fmla="*/ 644977 w 841908"/>
                <a:gd name="connsiteY153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28222 w 841908"/>
                <a:gd name="connsiteY70" fmla="*/ 697528 h 762952"/>
                <a:gd name="connsiteX71" fmla="*/ 75856 w 841908"/>
                <a:gd name="connsiteY71" fmla="*/ 426346 h 762952"/>
                <a:gd name="connsiteX72" fmla="*/ 75093 w 841908"/>
                <a:gd name="connsiteY72" fmla="*/ 426346 h 762952"/>
                <a:gd name="connsiteX73" fmla="*/ 75821 w 841908"/>
                <a:gd name="connsiteY73" fmla="*/ 426166 h 762952"/>
                <a:gd name="connsiteX74" fmla="*/ 75094 w 841908"/>
                <a:gd name="connsiteY74" fmla="*/ 422402 h 762952"/>
                <a:gd name="connsiteX75" fmla="*/ 318027 w 841908"/>
                <a:gd name="connsiteY75" fmla="*/ 366082 h 762952"/>
                <a:gd name="connsiteX76" fmla="*/ 644977 w 841908"/>
                <a:gd name="connsiteY76" fmla="*/ 0 h 762952"/>
                <a:gd name="connsiteX77" fmla="*/ 841908 w 841908"/>
                <a:gd name="connsiteY77" fmla="*/ 0 h 762952"/>
                <a:gd name="connsiteX78" fmla="*/ 749536 w 841908"/>
                <a:gd name="connsiteY78" fmla="*/ 23184 h 762952"/>
                <a:gd name="connsiteX79" fmla="*/ 734717 w 841908"/>
                <a:gd name="connsiteY79" fmla="*/ 26940 h 762952"/>
                <a:gd name="connsiteX80" fmla="*/ 719505 w 841908"/>
                <a:gd name="connsiteY80" fmla="*/ 30789 h 762952"/>
                <a:gd name="connsiteX81" fmla="*/ 694344 w 841908"/>
                <a:gd name="connsiteY81" fmla="*/ 37172 h 762952"/>
                <a:gd name="connsiteX82" fmla="*/ 690033 w 841908"/>
                <a:gd name="connsiteY82" fmla="*/ 38298 h 762952"/>
                <a:gd name="connsiteX83" fmla="*/ 666365 w 841908"/>
                <a:gd name="connsiteY83" fmla="*/ 44303 h 762952"/>
                <a:gd name="connsiteX84" fmla="*/ 660459 w 841908"/>
                <a:gd name="connsiteY84" fmla="*/ 45807 h 762952"/>
                <a:gd name="connsiteX85" fmla="*/ 642635 w 841908"/>
                <a:gd name="connsiteY85" fmla="*/ 50407 h 762952"/>
                <a:gd name="connsiteX86" fmla="*/ 630987 w 841908"/>
                <a:gd name="connsiteY86" fmla="*/ 53408 h 762952"/>
                <a:gd name="connsiteX87" fmla="*/ 614552 w 841908"/>
                <a:gd name="connsiteY87" fmla="*/ 57729 h 762952"/>
                <a:gd name="connsiteX88" fmla="*/ 602262 w 841908"/>
                <a:gd name="connsiteY88" fmla="*/ 60921 h 762952"/>
                <a:gd name="connsiteX89" fmla="*/ 601143 w 841908"/>
                <a:gd name="connsiteY89" fmla="*/ 61200 h 762952"/>
                <a:gd name="connsiteX90" fmla="*/ 600480 w 841908"/>
                <a:gd name="connsiteY90" fmla="*/ 61390 h 762952"/>
                <a:gd name="connsiteX91" fmla="*/ 599817 w 841908"/>
                <a:gd name="connsiteY91" fmla="*/ 61577 h 762952"/>
                <a:gd name="connsiteX92" fmla="*/ 599257 w 841908"/>
                <a:gd name="connsiteY92" fmla="*/ 61860 h 762952"/>
                <a:gd name="connsiteX93" fmla="*/ 598780 w 841908"/>
                <a:gd name="connsiteY93" fmla="*/ 62142 h 762952"/>
                <a:gd name="connsiteX94" fmla="*/ 598697 w 841908"/>
                <a:gd name="connsiteY94" fmla="*/ 62234 h 762952"/>
                <a:gd name="connsiteX95" fmla="*/ 598034 w 841908"/>
                <a:gd name="connsiteY95" fmla="*/ 62611 h 762952"/>
                <a:gd name="connsiteX96" fmla="*/ 597371 w 841908"/>
                <a:gd name="connsiteY96" fmla="*/ 62986 h 762952"/>
                <a:gd name="connsiteX97" fmla="*/ 596729 w 841908"/>
                <a:gd name="connsiteY97" fmla="*/ 63455 h 762952"/>
                <a:gd name="connsiteX98" fmla="*/ 596542 w 841908"/>
                <a:gd name="connsiteY98" fmla="*/ 63643 h 762952"/>
                <a:gd name="connsiteX99" fmla="*/ 596438 w 841908"/>
                <a:gd name="connsiteY99" fmla="*/ 63738 h 762952"/>
                <a:gd name="connsiteX100" fmla="*/ 596065 w 841908"/>
                <a:gd name="connsiteY100" fmla="*/ 64017 h 762952"/>
                <a:gd name="connsiteX101" fmla="*/ 595319 w 841908"/>
                <a:gd name="connsiteY101" fmla="*/ 64677 h 762952"/>
                <a:gd name="connsiteX102" fmla="*/ 594469 w 841908"/>
                <a:gd name="connsiteY102" fmla="*/ 65425 h 762952"/>
                <a:gd name="connsiteX103" fmla="*/ 594366 w 841908"/>
                <a:gd name="connsiteY103" fmla="*/ 65521 h 762952"/>
                <a:gd name="connsiteX104" fmla="*/ 594283 w 841908"/>
                <a:gd name="connsiteY104" fmla="*/ 65616 h 762952"/>
                <a:gd name="connsiteX105" fmla="*/ 594099 w 841908"/>
                <a:gd name="connsiteY105" fmla="*/ 65798 h 762952"/>
                <a:gd name="connsiteX106" fmla="*/ 596060 w 841908"/>
                <a:gd name="connsiteY106" fmla="*/ 65798 h 762952"/>
                <a:gd name="connsiteX107" fmla="*/ 594746 w 841908"/>
                <a:gd name="connsiteY107" fmla="*/ 67398 h 762952"/>
                <a:gd name="connsiteX108" fmla="*/ 593240 w 841908"/>
                <a:gd name="connsiteY108" fmla="*/ 69369 h 762952"/>
                <a:gd name="connsiteX109" fmla="*/ 592966 w 841908"/>
                <a:gd name="connsiteY109" fmla="*/ 69740 h 762952"/>
                <a:gd name="connsiteX110" fmla="*/ 592213 w 841908"/>
                <a:gd name="connsiteY110" fmla="*/ 70870 h 762952"/>
                <a:gd name="connsiteX111" fmla="*/ 591556 w 841908"/>
                <a:gd name="connsiteY111" fmla="*/ 71811 h 762952"/>
                <a:gd name="connsiteX112" fmla="*/ 591269 w 841908"/>
                <a:gd name="connsiteY112" fmla="*/ 72182 h 762952"/>
                <a:gd name="connsiteX113" fmla="*/ 590051 w 841908"/>
                <a:gd name="connsiteY113" fmla="*/ 74153 h 762952"/>
                <a:gd name="connsiteX114" fmla="*/ 589681 w 841908"/>
                <a:gd name="connsiteY114" fmla="*/ 74813 h 762952"/>
                <a:gd name="connsiteX115" fmla="*/ 589393 w 841908"/>
                <a:gd name="connsiteY115" fmla="*/ 75283 h 762952"/>
                <a:gd name="connsiteX116" fmla="*/ 501633 w 841908"/>
                <a:gd name="connsiteY116" fmla="*/ 231660 h 762952"/>
                <a:gd name="connsiteX117" fmla="*/ 501441 w 841908"/>
                <a:gd name="connsiteY117" fmla="*/ 232039 h 762952"/>
                <a:gd name="connsiteX118" fmla="*/ 500784 w 841908"/>
                <a:gd name="connsiteY118" fmla="*/ 233450 h 762952"/>
                <a:gd name="connsiteX119" fmla="*/ 500223 w 841908"/>
                <a:gd name="connsiteY119" fmla="*/ 234761 h 762952"/>
                <a:gd name="connsiteX120" fmla="*/ 500031 w 841908"/>
                <a:gd name="connsiteY120" fmla="*/ 235140 h 762952"/>
                <a:gd name="connsiteX121" fmla="*/ 499935 w 841908"/>
                <a:gd name="connsiteY121" fmla="*/ 235421 h 762952"/>
                <a:gd name="connsiteX122" fmla="*/ 498909 w 841908"/>
                <a:gd name="connsiteY122" fmla="*/ 238423 h 762952"/>
                <a:gd name="connsiteX123" fmla="*/ 498909 w 841908"/>
                <a:gd name="connsiteY123" fmla="*/ 238613 h 762952"/>
                <a:gd name="connsiteX124" fmla="*/ 497690 w 841908"/>
                <a:gd name="connsiteY124" fmla="*/ 243496 h 762952"/>
                <a:gd name="connsiteX125" fmla="*/ 497594 w 841908"/>
                <a:gd name="connsiteY125" fmla="*/ 243867 h 762952"/>
                <a:gd name="connsiteX126" fmla="*/ 300376 w 841908"/>
                <a:gd name="connsiteY126" fmla="*/ 243867 h 762952"/>
                <a:gd name="connsiteX127" fmla="*/ 301786 w 841908"/>
                <a:gd name="connsiteY127" fmla="*/ 238423 h 762952"/>
                <a:gd name="connsiteX128" fmla="*/ 302813 w 841908"/>
                <a:gd name="connsiteY128" fmla="*/ 235421 h 762952"/>
                <a:gd name="connsiteX129" fmla="*/ 303661 w 841908"/>
                <a:gd name="connsiteY129" fmla="*/ 233450 h 762952"/>
                <a:gd name="connsiteX130" fmla="*/ 304318 w 841908"/>
                <a:gd name="connsiteY130" fmla="*/ 232039 h 762952"/>
                <a:gd name="connsiteX131" fmla="*/ 304510 w 841908"/>
                <a:gd name="connsiteY131" fmla="*/ 231660 h 762952"/>
                <a:gd name="connsiteX132" fmla="*/ 392271 w 841908"/>
                <a:gd name="connsiteY132" fmla="*/ 75283 h 762952"/>
                <a:gd name="connsiteX133" fmla="*/ 392558 w 841908"/>
                <a:gd name="connsiteY133" fmla="*/ 74813 h 762952"/>
                <a:gd name="connsiteX134" fmla="*/ 394434 w 841908"/>
                <a:gd name="connsiteY134" fmla="*/ 71712 h 762952"/>
                <a:gd name="connsiteX135" fmla="*/ 396117 w 841908"/>
                <a:gd name="connsiteY135" fmla="*/ 69270 h 762952"/>
                <a:gd name="connsiteX136" fmla="*/ 396686 w 841908"/>
                <a:gd name="connsiteY136" fmla="*/ 68525 h 762952"/>
                <a:gd name="connsiteX137" fmla="*/ 394243 w 841908"/>
                <a:gd name="connsiteY137" fmla="*/ 68525 h 762952"/>
                <a:gd name="connsiteX138" fmla="*/ 395362 w 841908"/>
                <a:gd name="connsiteY138" fmla="*/ 67212 h 762952"/>
                <a:gd name="connsiteX139" fmla="*/ 396398 w 841908"/>
                <a:gd name="connsiteY139" fmla="*/ 66177 h 762952"/>
                <a:gd name="connsiteX140" fmla="*/ 397352 w 841908"/>
                <a:gd name="connsiteY140" fmla="*/ 65333 h 762952"/>
                <a:gd name="connsiteX141" fmla="*/ 398181 w 841908"/>
                <a:gd name="connsiteY141" fmla="*/ 64582 h 762952"/>
                <a:gd name="connsiteX142" fmla="*/ 398948 w 841908"/>
                <a:gd name="connsiteY142" fmla="*/ 63925 h 762952"/>
                <a:gd name="connsiteX143" fmla="*/ 399694 w 841908"/>
                <a:gd name="connsiteY143" fmla="*/ 63363 h 762952"/>
                <a:gd name="connsiteX144" fmla="*/ 400357 w 841908"/>
                <a:gd name="connsiteY144" fmla="*/ 62894 h 762952"/>
                <a:gd name="connsiteX145" fmla="*/ 400999 w 841908"/>
                <a:gd name="connsiteY145" fmla="*/ 62516 h 762952"/>
                <a:gd name="connsiteX146" fmla="*/ 401663 w 841908"/>
                <a:gd name="connsiteY146" fmla="*/ 62142 h 762952"/>
                <a:gd name="connsiteX147" fmla="*/ 402326 w 841908"/>
                <a:gd name="connsiteY147" fmla="*/ 61860 h 762952"/>
                <a:gd name="connsiteX148" fmla="*/ 402885 w 841908"/>
                <a:gd name="connsiteY148" fmla="*/ 61577 h 762952"/>
                <a:gd name="connsiteX149" fmla="*/ 403549 w 841908"/>
                <a:gd name="connsiteY149" fmla="*/ 61390 h 762952"/>
                <a:gd name="connsiteX150" fmla="*/ 404212 w 841908"/>
                <a:gd name="connsiteY150" fmla="*/ 61203 h 762952"/>
                <a:gd name="connsiteX151" fmla="*/ 405331 w 841908"/>
                <a:gd name="connsiteY151" fmla="*/ 60921 h 762952"/>
                <a:gd name="connsiteX152" fmla="*/ 644977 w 841908"/>
                <a:gd name="connsiteY152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326843 w 841908"/>
                <a:gd name="connsiteY5" fmla="*/ 704189 h 762952"/>
                <a:gd name="connsiteX6" fmla="*/ 325631 w 841908"/>
                <a:gd name="connsiteY6" fmla="*/ 704472 h 762952"/>
                <a:gd name="connsiteX7" fmla="*/ 303652 w 841908"/>
                <a:gd name="connsiteY7" fmla="*/ 709070 h 762952"/>
                <a:gd name="connsiteX8" fmla="*/ 287507 w 841908"/>
                <a:gd name="connsiteY8" fmla="*/ 712449 h 762952"/>
                <a:gd name="connsiteX9" fmla="*/ 279820 w 841908"/>
                <a:gd name="connsiteY9" fmla="*/ 714139 h 762952"/>
                <a:gd name="connsiteX10" fmla="*/ 267055 w 841908"/>
                <a:gd name="connsiteY10" fmla="*/ 717049 h 762952"/>
                <a:gd name="connsiteX11" fmla="*/ 258783 w 841908"/>
                <a:gd name="connsiteY11" fmla="*/ 719113 h 762952"/>
                <a:gd name="connsiteX12" fmla="*/ 250995 w 841908"/>
                <a:gd name="connsiteY12" fmla="*/ 721086 h 762952"/>
                <a:gd name="connsiteX13" fmla="*/ 242637 w 841908"/>
                <a:gd name="connsiteY13" fmla="*/ 723432 h 762952"/>
                <a:gd name="connsiteX14" fmla="*/ 242552 w 841908"/>
                <a:gd name="connsiteY14" fmla="*/ 723432 h 762952"/>
                <a:gd name="connsiteX15" fmla="*/ 241140 w 841908"/>
                <a:gd name="connsiteY15" fmla="*/ 723902 h 762952"/>
                <a:gd name="connsiteX16" fmla="*/ 239172 w 841908"/>
                <a:gd name="connsiteY16" fmla="*/ 724654 h 762952"/>
                <a:gd name="connsiteX17" fmla="*/ 238886 w 841908"/>
                <a:gd name="connsiteY17" fmla="*/ 724747 h 762952"/>
                <a:gd name="connsiteX18" fmla="*/ 238516 w 841908"/>
                <a:gd name="connsiteY18" fmla="*/ 724934 h 762952"/>
                <a:gd name="connsiteX19" fmla="*/ 237203 w 841908"/>
                <a:gd name="connsiteY19" fmla="*/ 725498 h 762952"/>
                <a:gd name="connsiteX20" fmla="*/ 235235 w 841908"/>
                <a:gd name="connsiteY20" fmla="*/ 726437 h 762952"/>
                <a:gd name="connsiteX21" fmla="*/ 235036 w 841908"/>
                <a:gd name="connsiteY21" fmla="*/ 726530 h 762952"/>
                <a:gd name="connsiteX22" fmla="*/ 234665 w 841908"/>
                <a:gd name="connsiteY22" fmla="*/ 726718 h 762952"/>
                <a:gd name="connsiteX23" fmla="*/ 233253 w 841908"/>
                <a:gd name="connsiteY23" fmla="*/ 727469 h 762952"/>
                <a:gd name="connsiteX24" fmla="*/ 231384 w 841908"/>
                <a:gd name="connsiteY24" fmla="*/ 728690 h 762952"/>
                <a:gd name="connsiteX25" fmla="*/ 231199 w 841908"/>
                <a:gd name="connsiteY25" fmla="*/ 728783 h 762952"/>
                <a:gd name="connsiteX26" fmla="*/ 230914 w 841908"/>
                <a:gd name="connsiteY26" fmla="*/ 728971 h 762952"/>
                <a:gd name="connsiteX27" fmla="*/ 229416 w 841908"/>
                <a:gd name="connsiteY27" fmla="*/ 730005 h 762952"/>
                <a:gd name="connsiteX28" fmla="*/ 227633 w 841908"/>
                <a:gd name="connsiteY28" fmla="*/ 731411 h 762952"/>
                <a:gd name="connsiteX29" fmla="*/ 227534 w 841908"/>
                <a:gd name="connsiteY29" fmla="*/ 731507 h 762952"/>
                <a:gd name="connsiteX30" fmla="*/ 227448 w 841908"/>
                <a:gd name="connsiteY30" fmla="*/ 731600 h 762952"/>
                <a:gd name="connsiteX31" fmla="*/ 225936 w 841908"/>
                <a:gd name="connsiteY31" fmla="*/ 732820 h 762952"/>
                <a:gd name="connsiteX32" fmla="*/ 224339 w 841908"/>
                <a:gd name="connsiteY32" fmla="*/ 734322 h 762952"/>
                <a:gd name="connsiteX33" fmla="*/ 224153 w 841908"/>
                <a:gd name="connsiteY33" fmla="*/ 734509 h 762952"/>
                <a:gd name="connsiteX34" fmla="*/ 223968 w 841908"/>
                <a:gd name="connsiteY34" fmla="*/ 734698 h 762952"/>
                <a:gd name="connsiteX35" fmla="*/ 222756 w 841908"/>
                <a:gd name="connsiteY35" fmla="*/ 735824 h 762952"/>
                <a:gd name="connsiteX36" fmla="*/ 221344 w 841908"/>
                <a:gd name="connsiteY36" fmla="*/ 737326 h 762952"/>
                <a:gd name="connsiteX37" fmla="*/ 221058 w 841908"/>
                <a:gd name="connsiteY37" fmla="*/ 737701 h 762952"/>
                <a:gd name="connsiteX38" fmla="*/ 220773 w 841908"/>
                <a:gd name="connsiteY38" fmla="*/ 737983 h 762952"/>
                <a:gd name="connsiteX39" fmla="*/ 220031 w 841908"/>
                <a:gd name="connsiteY39" fmla="*/ 738828 h 762952"/>
                <a:gd name="connsiteX40" fmla="*/ 218805 w 841908"/>
                <a:gd name="connsiteY40" fmla="*/ 740330 h 762952"/>
                <a:gd name="connsiteX41" fmla="*/ 218249 w 841908"/>
                <a:gd name="connsiteY41" fmla="*/ 741081 h 762952"/>
                <a:gd name="connsiteX42" fmla="*/ 218063 w 841908"/>
                <a:gd name="connsiteY42" fmla="*/ 741362 h 762952"/>
                <a:gd name="connsiteX43" fmla="*/ 217778 w 841908"/>
                <a:gd name="connsiteY43" fmla="*/ 741737 h 762952"/>
                <a:gd name="connsiteX44" fmla="*/ 216837 w 841908"/>
                <a:gd name="connsiteY44" fmla="*/ 743145 h 762952"/>
                <a:gd name="connsiteX45" fmla="*/ 215995 w 841908"/>
                <a:gd name="connsiteY45" fmla="*/ 744460 h 762952"/>
                <a:gd name="connsiteX46" fmla="*/ 207656 w 841908"/>
                <a:gd name="connsiteY46" fmla="*/ 744460 h 762952"/>
                <a:gd name="connsiteX47" fmla="*/ 197211 w 841908"/>
                <a:gd name="connsiteY47" fmla="*/ 762952 h 762952"/>
                <a:gd name="connsiteX48" fmla="*/ 0 w 841908"/>
                <a:gd name="connsiteY48" fmla="*/ 762952 h 762952"/>
                <a:gd name="connsiteX49" fmla="*/ 11920 w 841908"/>
                <a:gd name="connsiteY49" fmla="*/ 741832 h 762952"/>
                <a:gd name="connsiteX50" fmla="*/ 12114 w 841908"/>
                <a:gd name="connsiteY50" fmla="*/ 741550 h 762952"/>
                <a:gd name="connsiteX51" fmla="*/ 20697 w 841908"/>
                <a:gd name="connsiteY51" fmla="*/ 741550 h 762952"/>
                <a:gd name="connsiteX52" fmla="*/ 21684 w 841908"/>
                <a:gd name="connsiteY52" fmla="*/ 740237 h 762952"/>
                <a:gd name="connsiteX53" fmla="*/ 22910 w 841908"/>
                <a:gd name="connsiteY53" fmla="*/ 738734 h 762952"/>
                <a:gd name="connsiteX54" fmla="*/ 24222 w 841908"/>
                <a:gd name="connsiteY54" fmla="*/ 737232 h 762952"/>
                <a:gd name="connsiteX55" fmla="*/ 25620 w 841908"/>
                <a:gd name="connsiteY55" fmla="*/ 735730 h 762952"/>
                <a:gd name="connsiteX56" fmla="*/ 27132 w 841908"/>
                <a:gd name="connsiteY56" fmla="*/ 734230 h 762952"/>
                <a:gd name="connsiteX57" fmla="*/ 28729 w 841908"/>
                <a:gd name="connsiteY57" fmla="*/ 732728 h 762952"/>
                <a:gd name="connsiteX58" fmla="*/ 30412 w 841908"/>
                <a:gd name="connsiteY58" fmla="*/ 731319 h 762952"/>
                <a:gd name="connsiteX59" fmla="*/ 32195 w 841908"/>
                <a:gd name="connsiteY59" fmla="*/ 729911 h 762952"/>
                <a:gd name="connsiteX60" fmla="*/ 34078 w 841908"/>
                <a:gd name="connsiteY60" fmla="*/ 728598 h 762952"/>
                <a:gd name="connsiteX61" fmla="*/ 35946 w 841908"/>
                <a:gd name="connsiteY61" fmla="*/ 727377 h 762952"/>
                <a:gd name="connsiteX62" fmla="*/ 37914 w 841908"/>
                <a:gd name="connsiteY62" fmla="*/ 726251 h 762952"/>
                <a:gd name="connsiteX63" fmla="*/ 39897 w 841908"/>
                <a:gd name="connsiteY63" fmla="*/ 725313 h 762952"/>
                <a:gd name="connsiteX64" fmla="*/ 41865 w 841908"/>
                <a:gd name="connsiteY64" fmla="*/ 724466 h 762952"/>
                <a:gd name="connsiteX65" fmla="*/ 43833 w 841908"/>
                <a:gd name="connsiteY65" fmla="*/ 723715 h 762952"/>
                <a:gd name="connsiteX66" fmla="*/ 45245 w 841908"/>
                <a:gd name="connsiteY66" fmla="*/ 723247 h 762952"/>
                <a:gd name="connsiteX67" fmla="*/ 53589 w 841908"/>
                <a:gd name="connsiteY67" fmla="*/ 720900 h 762952"/>
                <a:gd name="connsiteX68" fmla="*/ 129536 w 841908"/>
                <a:gd name="connsiteY68" fmla="*/ 704004 h 762952"/>
                <a:gd name="connsiteX69" fmla="*/ 128222 w 841908"/>
                <a:gd name="connsiteY69" fmla="*/ 697528 h 762952"/>
                <a:gd name="connsiteX70" fmla="*/ 75856 w 841908"/>
                <a:gd name="connsiteY70" fmla="*/ 426346 h 762952"/>
                <a:gd name="connsiteX71" fmla="*/ 75093 w 841908"/>
                <a:gd name="connsiteY71" fmla="*/ 426346 h 762952"/>
                <a:gd name="connsiteX72" fmla="*/ 75821 w 841908"/>
                <a:gd name="connsiteY72" fmla="*/ 426166 h 762952"/>
                <a:gd name="connsiteX73" fmla="*/ 75094 w 841908"/>
                <a:gd name="connsiteY73" fmla="*/ 422402 h 762952"/>
                <a:gd name="connsiteX74" fmla="*/ 318027 w 841908"/>
                <a:gd name="connsiteY74" fmla="*/ 366082 h 762952"/>
                <a:gd name="connsiteX75" fmla="*/ 644977 w 841908"/>
                <a:gd name="connsiteY75" fmla="*/ 0 h 762952"/>
                <a:gd name="connsiteX76" fmla="*/ 841908 w 841908"/>
                <a:gd name="connsiteY76" fmla="*/ 0 h 762952"/>
                <a:gd name="connsiteX77" fmla="*/ 749536 w 841908"/>
                <a:gd name="connsiteY77" fmla="*/ 23184 h 762952"/>
                <a:gd name="connsiteX78" fmla="*/ 734717 w 841908"/>
                <a:gd name="connsiteY78" fmla="*/ 26940 h 762952"/>
                <a:gd name="connsiteX79" fmla="*/ 719505 w 841908"/>
                <a:gd name="connsiteY79" fmla="*/ 30789 h 762952"/>
                <a:gd name="connsiteX80" fmla="*/ 694344 w 841908"/>
                <a:gd name="connsiteY80" fmla="*/ 37172 h 762952"/>
                <a:gd name="connsiteX81" fmla="*/ 690033 w 841908"/>
                <a:gd name="connsiteY81" fmla="*/ 38298 h 762952"/>
                <a:gd name="connsiteX82" fmla="*/ 666365 w 841908"/>
                <a:gd name="connsiteY82" fmla="*/ 44303 h 762952"/>
                <a:gd name="connsiteX83" fmla="*/ 660459 w 841908"/>
                <a:gd name="connsiteY83" fmla="*/ 45807 h 762952"/>
                <a:gd name="connsiteX84" fmla="*/ 642635 w 841908"/>
                <a:gd name="connsiteY84" fmla="*/ 50407 h 762952"/>
                <a:gd name="connsiteX85" fmla="*/ 630987 w 841908"/>
                <a:gd name="connsiteY85" fmla="*/ 53408 h 762952"/>
                <a:gd name="connsiteX86" fmla="*/ 614552 w 841908"/>
                <a:gd name="connsiteY86" fmla="*/ 57729 h 762952"/>
                <a:gd name="connsiteX87" fmla="*/ 602262 w 841908"/>
                <a:gd name="connsiteY87" fmla="*/ 60921 h 762952"/>
                <a:gd name="connsiteX88" fmla="*/ 601143 w 841908"/>
                <a:gd name="connsiteY88" fmla="*/ 61200 h 762952"/>
                <a:gd name="connsiteX89" fmla="*/ 600480 w 841908"/>
                <a:gd name="connsiteY89" fmla="*/ 61390 h 762952"/>
                <a:gd name="connsiteX90" fmla="*/ 599817 w 841908"/>
                <a:gd name="connsiteY90" fmla="*/ 61577 h 762952"/>
                <a:gd name="connsiteX91" fmla="*/ 599257 w 841908"/>
                <a:gd name="connsiteY91" fmla="*/ 61860 h 762952"/>
                <a:gd name="connsiteX92" fmla="*/ 598780 w 841908"/>
                <a:gd name="connsiteY92" fmla="*/ 62142 h 762952"/>
                <a:gd name="connsiteX93" fmla="*/ 598697 w 841908"/>
                <a:gd name="connsiteY93" fmla="*/ 62234 h 762952"/>
                <a:gd name="connsiteX94" fmla="*/ 598034 w 841908"/>
                <a:gd name="connsiteY94" fmla="*/ 62611 h 762952"/>
                <a:gd name="connsiteX95" fmla="*/ 597371 w 841908"/>
                <a:gd name="connsiteY95" fmla="*/ 62986 h 762952"/>
                <a:gd name="connsiteX96" fmla="*/ 596729 w 841908"/>
                <a:gd name="connsiteY96" fmla="*/ 63455 h 762952"/>
                <a:gd name="connsiteX97" fmla="*/ 596542 w 841908"/>
                <a:gd name="connsiteY97" fmla="*/ 63643 h 762952"/>
                <a:gd name="connsiteX98" fmla="*/ 596438 w 841908"/>
                <a:gd name="connsiteY98" fmla="*/ 63738 h 762952"/>
                <a:gd name="connsiteX99" fmla="*/ 596065 w 841908"/>
                <a:gd name="connsiteY99" fmla="*/ 64017 h 762952"/>
                <a:gd name="connsiteX100" fmla="*/ 595319 w 841908"/>
                <a:gd name="connsiteY100" fmla="*/ 64677 h 762952"/>
                <a:gd name="connsiteX101" fmla="*/ 594469 w 841908"/>
                <a:gd name="connsiteY101" fmla="*/ 65425 h 762952"/>
                <a:gd name="connsiteX102" fmla="*/ 594366 w 841908"/>
                <a:gd name="connsiteY102" fmla="*/ 65521 h 762952"/>
                <a:gd name="connsiteX103" fmla="*/ 594283 w 841908"/>
                <a:gd name="connsiteY103" fmla="*/ 65616 h 762952"/>
                <a:gd name="connsiteX104" fmla="*/ 594099 w 841908"/>
                <a:gd name="connsiteY104" fmla="*/ 65798 h 762952"/>
                <a:gd name="connsiteX105" fmla="*/ 596060 w 841908"/>
                <a:gd name="connsiteY105" fmla="*/ 65798 h 762952"/>
                <a:gd name="connsiteX106" fmla="*/ 594746 w 841908"/>
                <a:gd name="connsiteY106" fmla="*/ 67398 h 762952"/>
                <a:gd name="connsiteX107" fmla="*/ 593240 w 841908"/>
                <a:gd name="connsiteY107" fmla="*/ 69369 h 762952"/>
                <a:gd name="connsiteX108" fmla="*/ 592966 w 841908"/>
                <a:gd name="connsiteY108" fmla="*/ 69740 h 762952"/>
                <a:gd name="connsiteX109" fmla="*/ 592213 w 841908"/>
                <a:gd name="connsiteY109" fmla="*/ 70870 h 762952"/>
                <a:gd name="connsiteX110" fmla="*/ 591556 w 841908"/>
                <a:gd name="connsiteY110" fmla="*/ 71811 h 762952"/>
                <a:gd name="connsiteX111" fmla="*/ 591269 w 841908"/>
                <a:gd name="connsiteY111" fmla="*/ 72182 h 762952"/>
                <a:gd name="connsiteX112" fmla="*/ 590051 w 841908"/>
                <a:gd name="connsiteY112" fmla="*/ 74153 h 762952"/>
                <a:gd name="connsiteX113" fmla="*/ 589681 w 841908"/>
                <a:gd name="connsiteY113" fmla="*/ 74813 h 762952"/>
                <a:gd name="connsiteX114" fmla="*/ 589393 w 841908"/>
                <a:gd name="connsiteY114" fmla="*/ 75283 h 762952"/>
                <a:gd name="connsiteX115" fmla="*/ 501633 w 841908"/>
                <a:gd name="connsiteY115" fmla="*/ 231660 h 762952"/>
                <a:gd name="connsiteX116" fmla="*/ 501441 w 841908"/>
                <a:gd name="connsiteY116" fmla="*/ 232039 h 762952"/>
                <a:gd name="connsiteX117" fmla="*/ 500784 w 841908"/>
                <a:gd name="connsiteY117" fmla="*/ 233450 h 762952"/>
                <a:gd name="connsiteX118" fmla="*/ 500223 w 841908"/>
                <a:gd name="connsiteY118" fmla="*/ 234761 h 762952"/>
                <a:gd name="connsiteX119" fmla="*/ 500031 w 841908"/>
                <a:gd name="connsiteY119" fmla="*/ 235140 h 762952"/>
                <a:gd name="connsiteX120" fmla="*/ 499935 w 841908"/>
                <a:gd name="connsiteY120" fmla="*/ 235421 h 762952"/>
                <a:gd name="connsiteX121" fmla="*/ 498909 w 841908"/>
                <a:gd name="connsiteY121" fmla="*/ 238423 h 762952"/>
                <a:gd name="connsiteX122" fmla="*/ 498909 w 841908"/>
                <a:gd name="connsiteY122" fmla="*/ 238613 h 762952"/>
                <a:gd name="connsiteX123" fmla="*/ 497690 w 841908"/>
                <a:gd name="connsiteY123" fmla="*/ 243496 h 762952"/>
                <a:gd name="connsiteX124" fmla="*/ 497594 w 841908"/>
                <a:gd name="connsiteY124" fmla="*/ 243867 h 762952"/>
                <a:gd name="connsiteX125" fmla="*/ 300376 w 841908"/>
                <a:gd name="connsiteY125" fmla="*/ 243867 h 762952"/>
                <a:gd name="connsiteX126" fmla="*/ 301786 w 841908"/>
                <a:gd name="connsiteY126" fmla="*/ 238423 h 762952"/>
                <a:gd name="connsiteX127" fmla="*/ 302813 w 841908"/>
                <a:gd name="connsiteY127" fmla="*/ 235421 h 762952"/>
                <a:gd name="connsiteX128" fmla="*/ 303661 w 841908"/>
                <a:gd name="connsiteY128" fmla="*/ 233450 h 762952"/>
                <a:gd name="connsiteX129" fmla="*/ 304318 w 841908"/>
                <a:gd name="connsiteY129" fmla="*/ 232039 h 762952"/>
                <a:gd name="connsiteX130" fmla="*/ 304510 w 841908"/>
                <a:gd name="connsiteY130" fmla="*/ 231660 h 762952"/>
                <a:gd name="connsiteX131" fmla="*/ 392271 w 841908"/>
                <a:gd name="connsiteY131" fmla="*/ 75283 h 762952"/>
                <a:gd name="connsiteX132" fmla="*/ 392558 w 841908"/>
                <a:gd name="connsiteY132" fmla="*/ 74813 h 762952"/>
                <a:gd name="connsiteX133" fmla="*/ 394434 w 841908"/>
                <a:gd name="connsiteY133" fmla="*/ 71712 h 762952"/>
                <a:gd name="connsiteX134" fmla="*/ 396117 w 841908"/>
                <a:gd name="connsiteY134" fmla="*/ 69270 h 762952"/>
                <a:gd name="connsiteX135" fmla="*/ 396686 w 841908"/>
                <a:gd name="connsiteY135" fmla="*/ 68525 h 762952"/>
                <a:gd name="connsiteX136" fmla="*/ 394243 w 841908"/>
                <a:gd name="connsiteY136" fmla="*/ 68525 h 762952"/>
                <a:gd name="connsiteX137" fmla="*/ 395362 w 841908"/>
                <a:gd name="connsiteY137" fmla="*/ 67212 h 762952"/>
                <a:gd name="connsiteX138" fmla="*/ 396398 w 841908"/>
                <a:gd name="connsiteY138" fmla="*/ 66177 h 762952"/>
                <a:gd name="connsiteX139" fmla="*/ 397352 w 841908"/>
                <a:gd name="connsiteY139" fmla="*/ 65333 h 762952"/>
                <a:gd name="connsiteX140" fmla="*/ 398181 w 841908"/>
                <a:gd name="connsiteY140" fmla="*/ 64582 h 762952"/>
                <a:gd name="connsiteX141" fmla="*/ 398948 w 841908"/>
                <a:gd name="connsiteY141" fmla="*/ 63925 h 762952"/>
                <a:gd name="connsiteX142" fmla="*/ 399694 w 841908"/>
                <a:gd name="connsiteY142" fmla="*/ 63363 h 762952"/>
                <a:gd name="connsiteX143" fmla="*/ 400357 w 841908"/>
                <a:gd name="connsiteY143" fmla="*/ 62894 h 762952"/>
                <a:gd name="connsiteX144" fmla="*/ 400999 w 841908"/>
                <a:gd name="connsiteY144" fmla="*/ 62516 h 762952"/>
                <a:gd name="connsiteX145" fmla="*/ 401663 w 841908"/>
                <a:gd name="connsiteY145" fmla="*/ 62142 h 762952"/>
                <a:gd name="connsiteX146" fmla="*/ 402326 w 841908"/>
                <a:gd name="connsiteY146" fmla="*/ 61860 h 762952"/>
                <a:gd name="connsiteX147" fmla="*/ 402885 w 841908"/>
                <a:gd name="connsiteY147" fmla="*/ 61577 h 762952"/>
                <a:gd name="connsiteX148" fmla="*/ 403549 w 841908"/>
                <a:gd name="connsiteY148" fmla="*/ 61390 h 762952"/>
                <a:gd name="connsiteX149" fmla="*/ 404212 w 841908"/>
                <a:gd name="connsiteY149" fmla="*/ 61203 h 762952"/>
                <a:gd name="connsiteX150" fmla="*/ 405331 w 841908"/>
                <a:gd name="connsiteY150" fmla="*/ 60921 h 762952"/>
                <a:gd name="connsiteX151" fmla="*/ 644977 w 841908"/>
                <a:gd name="connsiteY151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326843 w 841908"/>
                <a:gd name="connsiteY4" fmla="*/ 704189 h 762952"/>
                <a:gd name="connsiteX5" fmla="*/ 325631 w 841908"/>
                <a:gd name="connsiteY5" fmla="*/ 704472 h 762952"/>
                <a:gd name="connsiteX6" fmla="*/ 303652 w 841908"/>
                <a:gd name="connsiteY6" fmla="*/ 709070 h 762952"/>
                <a:gd name="connsiteX7" fmla="*/ 287507 w 841908"/>
                <a:gd name="connsiteY7" fmla="*/ 712449 h 762952"/>
                <a:gd name="connsiteX8" fmla="*/ 279820 w 841908"/>
                <a:gd name="connsiteY8" fmla="*/ 714139 h 762952"/>
                <a:gd name="connsiteX9" fmla="*/ 267055 w 841908"/>
                <a:gd name="connsiteY9" fmla="*/ 717049 h 762952"/>
                <a:gd name="connsiteX10" fmla="*/ 258783 w 841908"/>
                <a:gd name="connsiteY10" fmla="*/ 719113 h 762952"/>
                <a:gd name="connsiteX11" fmla="*/ 250995 w 841908"/>
                <a:gd name="connsiteY11" fmla="*/ 721086 h 762952"/>
                <a:gd name="connsiteX12" fmla="*/ 242637 w 841908"/>
                <a:gd name="connsiteY12" fmla="*/ 723432 h 762952"/>
                <a:gd name="connsiteX13" fmla="*/ 242552 w 841908"/>
                <a:gd name="connsiteY13" fmla="*/ 723432 h 762952"/>
                <a:gd name="connsiteX14" fmla="*/ 241140 w 841908"/>
                <a:gd name="connsiteY14" fmla="*/ 723902 h 762952"/>
                <a:gd name="connsiteX15" fmla="*/ 239172 w 841908"/>
                <a:gd name="connsiteY15" fmla="*/ 724654 h 762952"/>
                <a:gd name="connsiteX16" fmla="*/ 238886 w 841908"/>
                <a:gd name="connsiteY16" fmla="*/ 724747 h 762952"/>
                <a:gd name="connsiteX17" fmla="*/ 238516 w 841908"/>
                <a:gd name="connsiteY17" fmla="*/ 724934 h 762952"/>
                <a:gd name="connsiteX18" fmla="*/ 237203 w 841908"/>
                <a:gd name="connsiteY18" fmla="*/ 725498 h 762952"/>
                <a:gd name="connsiteX19" fmla="*/ 235235 w 841908"/>
                <a:gd name="connsiteY19" fmla="*/ 726437 h 762952"/>
                <a:gd name="connsiteX20" fmla="*/ 235036 w 841908"/>
                <a:gd name="connsiteY20" fmla="*/ 726530 h 762952"/>
                <a:gd name="connsiteX21" fmla="*/ 234665 w 841908"/>
                <a:gd name="connsiteY21" fmla="*/ 726718 h 762952"/>
                <a:gd name="connsiteX22" fmla="*/ 233253 w 841908"/>
                <a:gd name="connsiteY22" fmla="*/ 727469 h 762952"/>
                <a:gd name="connsiteX23" fmla="*/ 231384 w 841908"/>
                <a:gd name="connsiteY23" fmla="*/ 728690 h 762952"/>
                <a:gd name="connsiteX24" fmla="*/ 231199 w 841908"/>
                <a:gd name="connsiteY24" fmla="*/ 728783 h 762952"/>
                <a:gd name="connsiteX25" fmla="*/ 230914 w 841908"/>
                <a:gd name="connsiteY25" fmla="*/ 728971 h 762952"/>
                <a:gd name="connsiteX26" fmla="*/ 229416 w 841908"/>
                <a:gd name="connsiteY26" fmla="*/ 730005 h 762952"/>
                <a:gd name="connsiteX27" fmla="*/ 227633 w 841908"/>
                <a:gd name="connsiteY27" fmla="*/ 731411 h 762952"/>
                <a:gd name="connsiteX28" fmla="*/ 227534 w 841908"/>
                <a:gd name="connsiteY28" fmla="*/ 731507 h 762952"/>
                <a:gd name="connsiteX29" fmla="*/ 227448 w 841908"/>
                <a:gd name="connsiteY29" fmla="*/ 731600 h 762952"/>
                <a:gd name="connsiteX30" fmla="*/ 225936 w 841908"/>
                <a:gd name="connsiteY30" fmla="*/ 732820 h 762952"/>
                <a:gd name="connsiteX31" fmla="*/ 224339 w 841908"/>
                <a:gd name="connsiteY31" fmla="*/ 734322 h 762952"/>
                <a:gd name="connsiteX32" fmla="*/ 224153 w 841908"/>
                <a:gd name="connsiteY32" fmla="*/ 734509 h 762952"/>
                <a:gd name="connsiteX33" fmla="*/ 223968 w 841908"/>
                <a:gd name="connsiteY33" fmla="*/ 734698 h 762952"/>
                <a:gd name="connsiteX34" fmla="*/ 222756 w 841908"/>
                <a:gd name="connsiteY34" fmla="*/ 735824 h 762952"/>
                <a:gd name="connsiteX35" fmla="*/ 221344 w 841908"/>
                <a:gd name="connsiteY35" fmla="*/ 737326 h 762952"/>
                <a:gd name="connsiteX36" fmla="*/ 221058 w 841908"/>
                <a:gd name="connsiteY36" fmla="*/ 737701 h 762952"/>
                <a:gd name="connsiteX37" fmla="*/ 220773 w 841908"/>
                <a:gd name="connsiteY37" fmla="*/ 737983 h 762952"/>
                <a:gd name="connsiteX38" fmla="*/ 220031 w 841908"/>
                <a:gd name="connsiteY38" fmla="*/ 738828 h 762952"/>
                <a:gd name="connsiteX39" fmla="*/ 218805 w 841908"/>
                <a:gd name="connsiteY39" fmla="*/ 740330 h 762952"/>
                <a:gd name="connsiteX40" fmla="*/ 218249 w 841908"/>
                <a:gd name="connsiteY40" fmla="*/ 741081 h 762952"/>
                <a:gd name="connsiteX41" fmla="*/ 218063 w 841908"/>
                <a:gd name="connsiteY41" fmla="*/ 741362 h 762952"/>
                <a:gd name="connsiteX42" fmla="*/ 217778 w 841908"/>
                <a:gd name="connsiteY42" fmla="*/ 741737 h 762952"/>
                <a:gd name="connsiteX43" fmla="*/ 216837 w 841908"/>
                <a:gd name="connsiteY43" fmla="*/ 743145 h 762952"/>
                <a:gd name="connsiteX44" fmla="*/ 215995 w 841908"/>
                <a:gd name="connsiteY44" fmla="*/ 744460 h 762952"/>
                <a:gd name="connsiteX45" fmla="*/ 207656 w 841908"/>
                <a:gd name="connsiteY45" fmla="*/ 744460 h 762952"/>
                <a:gd name="connsiteX46" fmla="*/ 197211 w 841908"/>
                <a:gd name="connsiteY46" fmla="*/ 762952 h 762952"/>
                <a:gd name="connsiteX47" fmla="*/ 0 w 841908"/>
                <a:gd name="connsiteY47" fmla="*/ 762952 h 762952"/>
                <a:gd name="connsiteX48" fmla="*/ 11920 w 841908"/>
                <a:gd name="connsiteY48" fmla="*/ 741832 h 762952"/>
                <a:gd name="connsiteX49" fmla="*/ 12114 w 841908"/>
                <a:gd name="connsiteY49" fmla="*/ 741550 h 762952"/>
                <a:gd name="connsiteX50" fmla="*/ 20697 w 841908"/>
                <a:gd name="connsiteY50" fmla="*/ 741550 h 762952"/>
                <a:gd name="connsiteX51" fmla="*/ 21684 w 841908"/>
                <a:gd name="connsiteY51" fmla="*/ 740237 h 762952"/>
                <a:gd name="connsiteX52" fmla="*/ 22910 w 841908"/>
                <a:gd name="connsiteY52" fmla="*/ 738734 h 762952"/>
                <a:gd name="connsiteX53" fmla="*/ 24222 w 841908"/>
                <a:gd name="connsiteY53" fmla="*/ 737232 h 762952"/>
                <a:gd name="connsiteX54" fmla="*/ 25620 w 841908"/>
                <a:gd name="connsiteY54" fmla="*/ 735730 h 762952"/>
                <a:gd name="connsiteX55" fmla="*/ 27132 w 841908"/>
                <a:gd name="connsiteY55" fmla="*/ 734230 h 762952"/>
                <a:gd name="connsiteX56" fmla="*/ 28729 w 841908"/>
                <a:gd name="connsiteY56" fmla="*/ 732728 h 762952"/>
                <a:gd name="connsiteX57" fmla="*/ 30412 w 841908"/>
                <a:gd name="connsiteY57" fmla="*/ 731319 h 762952"/>
                <a:gd name="connsiteX58" fmla="*/ 32195 w 841908"/>
                <a:gd name="connsiteY58" fmla="*/ 729911 h 762952"/>
                <a:gd name="connsiteX59" fmla="*/ 34078 w 841908"/>
                <a:gd name="connsiteY59" fmla="*/ 728598 h 762952"/>
                <a:gd name="connsiteX60" fmla="*/ 35946 w 841908"/>
                <a:gd name="connsiteY60" fmla="*/ 727377 h 762952"/>
                <a:gd name="connsiteX61" fmla="*/ 37914 w 841908"/>
                <a:gd name="connsiteY61" fmla="*/ 726251 h 762952"/>
                <a:gd name="connsiteX62" fmla="*/ 39897 w 841908"/>
                <a:gd name="connsiteY62" fmla="*/ 725313 h 762952"/>
                <a:gd name="connsiteX63" fmla="*/ 41865 w 841908"/>
                <a:gd name="connsiteY63" fmla="*/ 724466 h 762952"/>
                <a:gd name="connsiteX64" fmla="*/ 43833 w 841908"/>
                <a:gd name="connsiteY64" fmla="*/ 723715 h 762952"/>
                <a:gd name="connsiteX65" fmla="*/ 45245 w 841908"/>
                <a:gd name="connsiteY65" fmla="*/ 723247 h 762952"/>
                <a:gd name="connsiteX66" fmla="*/ 53589 w 841908"/>
                <a:gd name="connsiteY66" fmla="*/ 720900 h 762952"/>
                <a:gd name="connsiteX67" fmla="*/ 129536 w 841908"/>
                <a:gd name="connsiteY67" fmla="*/ 704004 h 762952"/>
                <a:gd name="connsiteX68" fmla="*/ 128222 w 841908"/>
                <a:gd name="connsiteY68" fmla="*/ 697528 h 762952"/>
                <a:gd name="connsiteX69" fmla="*/ 75856 w 841908"/>
                <a:gd name="connsiteY69" fmla="*/ 426346 h 762952"/>
                <a:gd name="connsiteX70" fmla="*/ 75093 w 841908"/>
                <a:gd name="connsiteY70" fmla="*/ 426346 h 762952"/>
                <a:gd name="connsiteX71" fmla="*/ 75821 w 841908"/>
                <a:gd name="connsiteY71" fmla="*/ 426166 h 762952"/>
                <a:gd name="connsiteX72" fmla="*/ 75094 w 841908"/>
                <a:gd name="connsiteY72" fmla="*/ 422402 h 762952"/>
                <a:gd name="connsiteX73" fmla="*/ 318027 w 841908"/>
                <a:gd name="connsiteY73" fmla="*/ 366082 h 762952"/>
                <a:gd name="connsiteX74" fmla="*/ 644977 w 841908"/>
                <a:gd name="connsiteY74" fmla="*/ 0 h 762952"/>
                <a:gd name="connsiteX75" fmla="*/ 841908 w 841908"/>
                <a:gd name="connsiteY75" fmla="*/ 0 h 762952"/>
                <a:gd name="connsiteX76" fmla="*/ 749536 w 841908"/>
                <a:gd name="connsiteY76" fmla="*/ 23184 h 762952"/>
                <a:gd name="connsiteX77" fmla="*/ 734717 w 841908"/>
                <a:gd name="connsiteY77" fmla="*/ 26940 h 762952"/>
                <a:gd name="connsiteX78" fmla="*/ 719505 w 841908"/>
                <a:gd name="connsiteY78" fmla="*/ 30789 h 762952"/>
                <a:gd name="connsiteX79" fmla="*/ 694344 w 841908"/>
                <a:gd name="connsiteY79" fmla="*/ 37172 h 762952"/>
                <a:gd name="connsiteX80" fmla="*/ 690033 w 841908"/>
                <a:gd name="connsiteY80" fmla="*/ 38298 h 762952"/>
                <a:gd name="connsiteX81" fmla="*/ 666365 w 841908"/>
                <a:gd name="connsiteY81" fmla="*/ 44303 h 762952"/>
                <a:gd name="connsiteX82" fmla="*/ 660459 w 841908"/>
                <a:gd name="connsiteY82" fmla="*/ 45807 h 762952"/>
                <a:gd name="connsiteX83" fmla="*/ 642635 w 841908"/>
                <a:gd name="connsiteY83" fmla="*/ 50407 h 762952"/>
                <a:gd name="connsiteX84" fmla="*/ 630987 w 841908"/>
                <a:gd name="connsiteY84" fmla="*/ 53408 h 762952"/>
                <a:gd name="connsiteX85" fmla="*/ 614552 w 841908"/>
                <a:gd name="connsiteY85" fmla="*/ 57729 h 762952"/>
                <a:gd name="connsiteX86" fmla="*/ 602262 w 841908"/>
                <a:gd name="connsiteY86" fmla="*/ 60921 h 762952"/>
                <a:gd name="connsiteX87" fmla="*/ 601143 w 841908"/>
                <a:gd name="connsiteY87" fmla="*/ 61200 h 762952"/>
                <a:gd name="connsiteX88" fmla="*/ 600480 w 841908"/>
                <a:gd name="connsiteY88" fmla="*/ 61390 h 762952"/>
                <a:gd name="connsiteX89" fmla="*/ 599817 w 841908"/>
                <a:gd name="connsiteY89" fmla="*/ 61577 h 762952"/>
                <a:gd name="connsiteX90" fmla="*/ 599257 w 841908"/>
                <a:gd name="connsiteY90" fmla="*/ 61860 h 762952"/>
                <a:gd name="connsiteX91" fmla="*/ 598780 w 841908"/>
                <a:gd name="connsiteY91" fmla="*/ 62142 h 762952"/>
                <a:gd name="connsiteX92" fmla="*/ 598697 w 841908"/>
                <a:gd name="connsiteY92" fmla="*/ 62234 h 762952"/>
                <a:gd name="connsiteX93" fmla="*/ 598034 w 841908"/>
                <a:gd name="connsiteY93" fmla="*/ 62611 h 762952"/>
                <a:gd name="connsiteX94" fmla="*/ 597371 w 841908"/>
                <a:gd name="connsiteY94" fmla="*/ 62986 h 762952"/>
                <a:gd name="connsiteX95" fmla="*/ 596729 w 841908"/>
                <a:gd name="connsiteY95" fmla="*/ 63455 h 762952"/>
                <a:gd name="connsiteX96" fmla="*/ 596542 w 841908"/>
                <a:gd name="connsiteY96" fmla="*/ 63643 h 762952"/>
                <a:gd name="connsiteX97" fmla="*/ 596438 w 841908"/>
                <a:gd name="connsiteY97" fmla="*/ 63738 h 762952"/>
                <a:gd name="connsiteX98" fmla="*/ 596065 w 841908"/>
                <a:gd name="connsiteY98" fmla="*/ 64017 h 762952"/>
                <a:gd name="connsiteX99" fmla="*/ 595319 w 841908"/>
                <a:gd name="connsiteY99" fmla="*/ 64677 h 762952"/>
                <a:gd name="connsiteX100" fmla="*/ 594469 w 841908"/>
                <a:gd name="connsiteY100" fmla="*/ 65425 h 762952"/>
                <a:gd name="connsiteX101" fmla="*/ 594366 w 841908"/>
                <a:gd name="connsiteY101" fmla="*/ 65521 h 762952"/>
                <a:gd name="connsiteX102" fmla="*/ 594283 w 841908"/>
                <a:gd name="connsiteY102" fmla="*/ 65616 h 762952"/>
                <a:gd name="connsiteX103" fmla="*/ 594099 w 841908"/>
                <a:gd name="connsiteY103" fmla="*/ 65798 h 762952"/>
                <a:gd name="connsiteX104" fmla="*/ 596060 w 841908"/>
                <a:gd name="connsiteY104" fmla="*/ 65798 h 762952"/>
                <a:gd name="connsiteX105" fmla="*/ 594746 w 841908"/>
                <a:gd name="connsiteY105" fmla="*/ 67398 h 762952"/>
                <a:gd name="connsiteX106" fmla="*/ 593240 w 841908"/>
                <a:gd name="connsiteY106" fmla="*/ 69369 h 762952"/>
                <a:gd name="connsiteX107" fmla="*/ 592966 w 841908"/>
                <a:gd name="connsiteY107" fmla="*/ 69740 h 762952"/>
                <a:gd name="connsiteX108" fmla="*/ 592213 w 841908"/>
                <a:gd name="connsiteY108" fmla="*/ 70870 h 762952"/>
                <a:gd name="connsiteX109" fmla="*/ 591556 w 841908"/>
                <a:gd name="connsiteY109" fmla="*/ 71811 h 762952"/>
                <a:gd name="connsiteX110" fmla="*/ 591269 w 841908"/>
                <a:gd name="connsiteY110" fmla="*/ 72182 h 762952"/>
                <a:gd name="connsiteX111" fmla="*/ 590051 w 841908"/>
                <a:gd name="connsiteY111" fmla="*/ 74153 h 762952"/>
                <a:gd name="connsiteX112" fmla="*/ 589681 w 841908"/>
                <a:gd name="connsiteY112" fmla="*/ 74813 h 762952"/>
                <a:gd name="connsiteX113" fmla="*/ 589393 w 841908"/>
                <a:gd name="connsiteY113" fmla="*/ 75283 h 762952"/>
                <a:gd name="connsiteX114" fmla="*/ 501633 w 841908"/>
                <a:gd name="connsiteY114" fmla="*/ 231660 h 762952"/>
                <a:gd name="connsiteX115" fmla="*/ 501441 w 841908"/>
                <a:gd name="connsiteY115" fmla="*/ 232039 h 762952"/>
                <a:gd name="connsiteX116" fmla="*/ 500784 w 841908"/>
                <a:gd name="connsiteY116" fmla="*/ 233450 h 762952"/>
                <a:gd name="connsiteX117" fmla="*/ 500223 w 841908"/>
                <a:gd name="connsiteY117" fmla="*/ 234761 h 762952"/>
                <a:gd name="connsiteX118" fmla="*/ 500031 w 841908"/>
                <a:gd name="connsiteY118" fmla="*/ 235140 h 762952"/>
                <a:gd name="connsiteX119" fmla="*/ 499935 w 841908"/>
                <a:gd name="connsiteY119" fmla="*/ 235421 h 762952"/>
                <a:gd name="connsiteX120" fmla="*/ 498909 w 841908"/>
                <a:gd name="connsiteY120" fmla="*/ 238423 h 762952"/>
                <a:gd name="connsiteX121" fmla="*/ 498909 w 841908"/>
                <a:gd name="connsiteY121" fmla="*/ 238613 h 762952"/>
                <a:gd name="connsiteX122" fmla="*/ 497690 w 841908"/>
                <a:gd name="connsiteY122" fmla="*/ 243496 h 762952"/>
                <a:gd name="connsiteX123" fmla="*/ 497594 w 841908"/>
                <a:gd name="connsiteY123" fmla="*/ 243867 h 762952"/>
                <a:gd name="connsiteX124" fmla="*/ 300376 w 841908"/>
                <a:gd name="connsiteY124" fmla="*/ 243867 h 762952"/>
                <a:gd name="connsiteX125" fmla="*/ 301786 w 841908"/>
                <a:gd name="connsiteY125" fmla="*/ 238423 h 762952"/>
                <a:gd name="connsiteX126" fmla="*/ 302813 w 841908"/>
                <a:gd name="connsiteY126" fmla="*/ 235421 h 762952"/>
                <a:gd name="connsiteX127" fmla="*/ 303661 w 841908"/>
                <a:gd name="connsiteY127" fmla="*/ 233450 h 762952"/>
                <a:gd name="connsiteX128" fmla="*/ 304318 w 841908"/>
                <a:gd name="connsiteY128" fmla="*/ 232039 h 762952"/>
                <a:gd name="connsiteX129" fmla="*/ 304510 w 841908"/>
                <a:gd name="connsiteY129" fmla="*/ 231660 h 762952"/>
                <a:gd name="connsiteX130" fmla="*/ 392271 w 841908"/>
                <a:gd name="connsiteY130" fmla="*/ 75283 h 762952"/>
                <a:gd name="connsiteX131" fmla="*/ 392558 w 841908"/>
                <a:gd name="connsiteY131" fmla="*/ 74813 h 762952"/>
                <a:gd name="connsiteX132" fmla="*/ 394434 w 841908"/>
                <a:gd name="connsiteY132" fmla="*/ 71712 h 762952"/>
                <a:gd name="connsiteX133" fmla="*/ 396117 w 841908"/>
                <a:gd name="connsiteY133" fmla="*/ 69270 h 762952"/>
                <a:gd name="connsiteX134" fmla="*/ 396686 w 841908"/>
                <a:gd name="connsiteY134" fmla="*/ 68525 h 762952"/>
                <a:gd name="connsiteX135" fmla="*/ 394243 w 841908"/>
                <a:gd name="connsiteY135" fmla="*/ 68525 h 762952"/>
                <a:gd name="connsiteX136" fmla="*/ 395362 w 841908"/>
                <a:gd name="connsiteY136" fmla="*/ 67212 h 762952"/>
                <a:gd name="connsiteX137" fmla="*/ 396398 w 841908"/>
                <a:gd name="connsiteY137" fmla="*/ 66177 h 762952"/>
                <a:gd name="connsiteX138" fmla="*/ 397352 w 841908"/>
                <a:gd name="connsiteY138" fmla="*/ 65333 h 762952"/>
                <a:gd name="connsiteX139" fmla="*/ 398181 w 841908"/>
                <a:gd name="connsiteY139" fmla="*/ 64582 h 762952"/>
                <a:gd name="connsiteX140" fmla="*/ 398948 w 841908"/>
                <a:gd name="connsiteY140" fmla="*/ 63925 h 762952"/>
                <a:gd name="connsiteX141" fmla="*/ 399694 w 841908"/>
                <a:gd name="connsiteY141" fmla="*/ 63363 h 762952"/>
                <a:gd name="connsiteX142" fmla="*/ 400357 w 841908"/>
                <a:gd name="connsiteY142" fmla="*/ 62894 h 762952"/>
                <a:gd name="connsiteX143" fmla="*/ 400999 w 841908"/>
                <a:gd name="connsiteY143" fmla="*/ 62516 h 762952"/>
                <a:gd name="connsiteX144" fmla="*/ 401663 w 841908"/>
                <a:gd name="connsiteY144" fmla="*/ 62142 h 762952"/>
                <a:gd name="connsiteX145" fmla="*/ 402326 w 841908"/>
                <a:gd name="connsiteY145" fmla="*/ 61860 h 762952"/>
                <a:gd name="connsiteX146" fmla="*/ 402885 w 841908"/>
                <a:gd name="connsiteY146" fmla="*/ 61577 h 762952"/>
                <a:gd name="connsiteX147" fmla="*/ 403549 w 841908"/>
                <a:gd name="connsiteY147" fmla="*/ 61390 h 762952"/>
                <a:gd name="connsiteX148" fmla="*/ 404212 w 841908"/>
                <a:gd name="connsiteY148" fmla="*/ 61203 h 762952"/>
                <a:gd name="connsiteX149" fmla="*/ 405331 w 841908"/>
                <a:gd name="connsiteY149" fmla="*/ 60921 h 762952"/>
                <a:gd name="connsiteX150" fmla="*/ 644977 w 841908"/>
                <a:gd name="connsiteY150" fmla="*/ 0 h 7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841908" h="762952">
                  <a:moveTo>
                    <a:pt x="318027" y="366082"/>
                  </a:moveTo>
                  <a:lnTo>
                    <a:pt x="515236" y="366082"/>
                  </a:lnTo>
                  <a:lnTo>
                    <a:pt x="273035" y="426164"/>
                  </a:lnTo>
                  <a:lnTo>
                    <a:pt x="325437" y="697528"/>
                  </a:lnTo>
                  <a:lnTo>
                    <a:pt x="326843" y="704189"/>
                  </a:lnTo>
                  <a:cubicBezTo>
                    <a:pt x="326472" y="704283"/>
                    <a:pt x="326001" y="704377"/>
                    <a:pt x="325631" y="704472"/>
                  </a:cubicBezTo>
                  <a:lnTo>
                    <a:pt x="303652" y="709070"/>
                  </a:lnTo>
                  <a:lnTo>
                    <a:pt x="287507" y="712449"/>
                  </a:lnTo>
                  <a:lnTo>
                    <a:pt x="279820" y="714139"/>
                  </a:lnTo>
                  <a:lnTo>
                    <a:pt x="267055" y="717049"/>
                  </a:lnTo>
                  <a:cubicBezTo>
                    <a:pt x="264231" y="717707"/>
                    <a:pt x="261507" y="718458"/>
                    <a:pt x="258783" y="719113"/>
                  </a:cubicBezTo>
                  <a:lnTo>
                    <a:pt x="250995" y="721086"/>
                  </a:lnTo>
                  <a:cubicBezTo>
                    <a:pt x="248186" y="721837"/>
                    <a:pt x="245461" y="722588"/>
                    <a:pt x="242637" y="723432"/>
                  </a:cubicBezTo>
                  <a:lnTo>
                    <a:pt x="242552" y="723432"/>
                  </a:lnTo>
                  <a:cubicBezTo>
                    <a:pt x="242081" y="723620"/>
                    <a:pt x="241611" y="723713"/>
                    <a:pt x="241140" y="723902"/>
                  </a:cubicBezTo>
                  <a:cubicBezTo>
                    <a:pt x="240484" y="724183"/>
                    <a:pt x="239828" y="724371"/>
                    <a:pt x="239172" y="724654"/>
                  </a:cubicBezTo>
                  <a:cubicBezTo>
                    <a:pt x="239072" y="724654"/>
                    <a:pt x="238986" y="724747"/>
                    <a:pt x="238886" y="724747"/>
                  </a:cubicBezTo>
                  <a:cubicBezTo>
                    <a:pt x="238801" y="724841"/>
                    <a:pt x="238615" y="724841"/>
                    <a:pt x="238516" y="724934"/>
                  </a:cubicBezTo>
                  <a:cubicBezTo>
                    <a:pt x="238045" y="725122"/>
                    <a:pt x="237674" y="725309"/>
                    <a:pt x="237203" y="725498"/>
                  </a:cubicBezTo>
                  <a:cubicBezTo>
                    <a:pt x="236547" y="725779"/>
                    <a:pt x="235891" y="726060"/>
                    <a:pt x="235235" y="726437"/>
                  </a:cubicBezTo>
                  <a:cubicBezTo>
                    <a:pt x="235135" y="726437"/>
                    <a:pt x="235135" y="726530"/>
                    <a:pt x="235036" y="726530"/>
                  </a:cubicBezTo>
                  <a:cubicBezTo>
                    <a:pt x="234850" y="726624"/>
                    <a:pt x="234765" y="726624"/>
                    <a:pt x="234665" y="726718"/>
                  </a:cubicBezTo>
                  <a:cubicBezTo>
                    <a:pt x="234194" y="726907"/>
                    <a:pt x="233723" y="727188"/>
                    <a:pt x="233253" y="727469"/>
                  </a:cubicBezTo>
                  <a:cubicBezTo>
                    <a:pt x="232697" y="727845"/>
                    <a:pt x="232040" y="728313"/>
                    <a:pt x="231384" y="728690"/>
                  </a:cubicBezTo>
                  <a:cubicBezTo>
                    <a:pt x="231285" y="728690"/>
                    <a:pt x="231285" y="728783"/>
                    <a:pt x="231199" y="728783"/>
                  </a:cubicBezTo>
                  <a:cubicBezTo>
                    <a:pt x="231099" y="728877"/>
                    <a:pt x="231014" y="728877"/>
                    <a:pt x="230914" y="728971"/>
                  </a:cubicBezTo>
                  <a:cubicBezTo>
                    <a:pt x="230357" y="729347"/>
                    <a:pt x="229887" y="729628"/>
                    <a:pt x="229416" y="730005"/>
                  </a:cubicBezTo>
                  <a:cubicBezTo>
                    <a:pt x="228846" y="730473"/>
                    <a:pt x="228190" y="730943"/>
                    <a:pt x="227633" y="731411"/>
                  </a:cubicBezTo>
                  <a:lnTo>
                    <a:pt x="227534" y="731507"/>
                  </a:lnTo>
                  <a:cubicBezTo>
                    <a:pt x="227505" y="731538"/>
                    <a:pt x="227477" y="731569"/>
                    <a:pt x="227448" y="731600"/>
                  </a:cubicBezTo>
                  <a:cubicBezTo>
                    <a:pt x="226877" y="731975"/>
                    <a:pt x="226407" y="732445"/>
                    <a:pt x="225936" y="732820"/>
                  </a:cubicBezTo>
                  <a:cubicBezTo>
                    <a:pt x="225380" y="733383"/>
                    <a:pt x="224909" y="733852"/>
                    <a:pt x="224339" y="734322"/>
                  </a:cubicBezTo>
                  <a:cubicBezTo>
                    <a:pt x="224253" y="734415"/>
                    <a:pt x="224253" y="734415"/>
                    <a:pt x="224153" y="734509"/>
                  </a:cubicBezTo>
                  <a:cubicBezTo>
                    <a:pt x="224068" y="734603"/>
                    <a:pt x="224068" y="734603"/>
                    <a:pt x="223968" y="734698"/>
                  </a:cubicBezTo>
                  <a:cubicBezTo>
                    <a:pt x="223497" y="735073"/>
                    <a:pt x="223126" y="735449"/>
                    <a:pt x="222756" y="735824"/>
                  </a:cubicBezTo>
                  <a:cubicBezTo>
                    <a:pt x="222285" y="736294"/>
                    <a:pt x="221814" y="736856"/>
                    <a:pt x="221344" y="737326"/>
                  </a:cubicBezTo>
                  <a:cubicBezTo>
                    <a:pt x="221244" y="737513"/>
                    <a:pt x="221158" y="737607"/>
                    <a:pt x="221058" y="737701"/>
                  </a:cubicBezTo>
                  <a:cubicBezTo>
                    <a:pt x="220973" y="737794"/>
                    <a:pt x="220873" y="737888"/>
                    <a:pt x="220773" y="737983"/>
                  </a:cubicBezTo>
                  <a:cubicBezTo>
                    <a:pt x="220502" y="738264"/>
                    <a:pt x="220302" y="738545"/>
                    <a:pt x="220031" y="738828"/>
                  </a:cubicBezTo>
                  <a:cubicBezTo>
                    <a:pt x="219561" y="739390"/>
                    <a:pt x="219190" y="739860"/>
                    <a:pt x="218805" y="740330"/>
                  </a:cubicBezTo>
                  <a:cubicBezTo>
                    <a:pt x="218619" y="740611"/>
                    <a:pt x="218434" y="740798"/>
                    <a:pt x="218249" y="741081"/>
                  </a:cubicBezTo>
                  <a:cubicBezTo>
                    <a:pt x="218249" y="741175"/>
                    <a:pt x="218149" y="741269"/>
                    <a:pt x="218063" y="741362"/>
                  </a:cubicBezTo>
                  <a:cubicBezTo>
                    <a:pt x="217963" y="741456"/>
                    <a:pt x="217864" y="741643"/>
                    <a:pt x="217778" y="741737"/>
                  </a:cubicBezTo>
                  <a:cubicBezTo>
                    <a:pt x="217493" y="742207"/>
                    <a:pt x="217122" y="742677"/>
                    <a:pt x="216837" y="743145"/>
                  </a:cubicBezTo>
                  <a:cubicBezTo>
                    <a:pt x="216551" y="743615"/>
                    <a:pt x="216266" y="743990"/>
                    <a:pt x="215995" y="744460"/>
                  </a:cubicBezTo>
                  <a:lnTo>
                    <a:pt x="207656" y="744460"/>
                  </a:lnTo>
                  <a:lnTo>
                    <a:pt x="197211" y="762952"/>
                  </a:lnTo>
                  <a:lnTo>
                    <a:pt x="0" y="762952"/>
                  </a:lnTo>
                  <a:cubicBezTo>
                    <a:pt x="3944" y="755912"/>
                    <a:pt x="7888" y="748872"/>
                    <a:pt x="11920" y="741832"/>
                  </a:cubicBezTo>
                  <a:cubicBezTo>
                    <a:pt x="12017" y="741738"/>
                    <a:pt x="12017" y="741644"/>
                    <a:pt x="12114" y="741550"/>
                  </a:cubicBezTo>
                  <a:lnTo>
                    <a:pt x="20697" y="741550"/>
                  </a:lnTo>
                  <a:lnTo>
                    <a:pt x="21684" y="740237"/>
                  </a:lnTo>
                  <a:cubicBezTo>
                    <a:pt x="22054" y="739673"/>
                    <a:pt x="22525" y="739203"/>
                    <a:pt x="22910" y="738734"/>
                  </a:cubicBezTo>
                  <a:cubicBezTo>
                    <a:pt x="23367" y="738264"/>
                    <a:pt x="23752" y="737702"/>
                    <a:pt x="24222" y="737232"/>
                  </a:cubicBezTo>
                  <a:cubicBezTo>
                    <a:pt x="24693" y="736764"/>
                    <a:pt x="25149" y="736200"/>
                    <a:pt x="25620" y="735730"/>
                  </a:cubicBezTo>
                  <a:cubicBezTo>
                    <a:pt x="26091" y="735168"/>
                    <a:pt x="26561" y="734698"/>
                    <a:pt x="27132" y="734230"/>
                  </a:cubicBezTo>
                  <a:cubicBezTo>
                    <a:pt x="27588" y="733666"/>
                    <a:pt x="28159" y="733198"/>
                    <a:pt x="28729" y="732728"/>
                  </a:cubicBezTo>
                  <a:lnTo>
                    <a:pt x="30412" y="731319"/>
                  </a:lnTo>
                  <a:cubicBezTo>
                    <a:pt x="30968" y="730849"/>
                    <a:pt x="31539" y="730381"/>
                    <a:pt x="32195" y="729911"/>
                  </a:cubicBezTo>
                  <a:cubicBezTo>
                    <a:pt x="32851" y="729443"/>
                    <a:pt x="33407" y="728973"/>
                    <a:pt x="34078" y="728598"/>
                  </a:cubicBezTo>
                  <a:cubicBezTo>
                    <a:pt x="34634" y="728128"/>
                    <a:pt x="35290" y="727751"/>
                    <a:pt x="35946" y="727377"/>
                  </a:cubicBezTo>
                  <a:lnTo>
                    <a:pt x="37914" y="726251"/>
                  </a:lnTo>
                  <a:cubicBezTo>
                    <a:pt x="38570" y="725968"/>
                    <a:pt x="39226" y="725594"/>
                    <a:pt x="39897" y="725313"/>
                  </a:cubicBezTo>
                  <a:lnTo>
                    <a:pt x="41865" y="724466"/>
                  </a:lnTo>
                  <a:cubicBezTo>
                    <a:pt x="42521" y="724185"/>
                    <a:pt x="43177" y="723904"/>
                    <a:pt x="43833" y="723715"/>
                  </a:cubicBezTo>
                  <a:cubicBezTo>
                    <a:pt x="44304" y="723528"/>
                    <a:pt x="44774" y="723341"/>
                    <a:pt x="45245" y="723247"/>
                  </a:cubicBezTo>
                  <a:cubicBezTo>
                    <a:pt x="47955" y="722402"/>
                    <a:pt x="50779" y="721651"/>
                    <a:pt x="53589" y="720900"/>
                  </a:cubicBezTo>
                  <a:cubicBezTo>
                    <a:pt x="78748" y="714049"/>
                    <a:pt x="104377" y="709542"/>
                    <a:pt x="129536" y="704004"/>
                  </a:cubicBezTo>
                  <a:lnTo>
                    <a:pt x="128222" y="697528"/>
                  </a:lnTo>
                  <a:lnTo>
                    <a:pt x="75856" y="426346"/>
                  </a:lnTo>
                  <a:lnTo>
                    <a:pt x="75093" y="426346"/>
                  </a:lnTo>
                  <a:lnTo>
                    <a:pt x="75821" y="426166"/>
                  </a:lnTo>
                  <a:lnTo>
                    <a:pt x="75094" y="422402"/>
                  </a:lnTo>
                  <a:lnTo>
                    <a:pt x="318027" y="366082"/>
                  </a:lnTo>
                  <a:close/>
                  <a:moveTo>
                    <a:pt x="644977" y="0"/>
                  </a:moveTo>
                  <a:lnTo>
                    <a:pt x="841908" y="0"/>
                  </a:lnTo>
                  <a:lnTo>
                    <a:pt x="749536" y="23184"/>
                  </a:lnTo>
                  <a:cubicBezTo>
                    <a:pt x="744562" y="24498"/>
                    <a:pt x="739691" y="25719"/>
                    <a:pt x="734717" y="26940"/>
                  </a:cubicBezTo>
                  <a:lnTo>
                    <a:pt x="719505" y="30789"/>
                  </a:lnTo>
                  <a:lnTo>
                    <a:pt x="694344" y="37172"/>
                  </a:lnTo>
                  <a:lnTo>
                    <a:pt x="690033" y="38298"/>
                  </a:lnTo>
                  <a:lnTo>
                    <a:pt x="666365" y="44303"/>
                  </a:lnTo>
                  <a:cubicBezTo>
                    <a:pt x="664396" y="44773"/>
                    <a:pt x="662427" y="45337"/>
                    <a:pt x="660459" y="45807"/>
                  </a:cubicBezTo>
                  <a:lnTo>
                    <a:pt x="642635" y="50407"/>
                  </a:lnTo>
                  <a:lnTo>
                    <a:pt x="630987" y="53408"/>
                  </a:lnTo>
                  <a:lnTo>
                    <a:pt x="614552" y="57729"/>
                  </a:lnTo>
                  <a:lnTo>
                    <a:pt x="602262" y="60921"/>
                  </a:lnTo>
                  <a:lnTo>
                    <a:pt x="601143" y="61200"/>
                  </a:lnTo>
                  <a:cubicBezTo>
                    <a:pt x="600853" y="61295"/>
                    <a:pt x="600666" y="61295"/>
                    <a:pt x="600480" y="61390"/>
                  </a:cubicBezTo>
                  <a:cubicBezTo>
                    <a:pt x="600190" y="61390"/>
                    <a:pt x="600003" y="61482"/>
                    <a:pt x="599817" y="61577"/>
                  </a:cubicBezTo>
                  <a:lnTo>
                    <a:pt x="599257" y="61860"/>
                  </a:lnTo>
                  <a:cubicBezTo>
                    <a:pt x="599070" y="61952"/>
                    <a:pt x="598967" y="62047"/>
                    <a:pt x="598780" y="62142"/>
                  </a:cubicBezTo>
                  <a:cubicBezTo>
                    <a:pt x="598780" y="62234"/>
                    <a:pt x="598697" y="62234"/>
                    <a:pt x="598697" y="62234"/>
                  </a:cubicBezTo>
                  <a:cubicBezTo>
                    <a:pt x="598407" y="62329"/>
                    <a:pt x="598221" y="62516"/>
                    <a:pt x="598034" y="62611"/>
                  </a:cubicBezTo>
                  <a:cubicBezTo>
                    <a:pt x="597848" y="62703"/>
                    <a:pt x="597558" y="62891"/>
                    <a:pt x="597371" y="62986"/>
                  </a:cubicBezTo>
                  <a:cubicBezTo>
                    <a:pt x="597184" y="63173"/>
                    <a:pt x="596915" y="63268"/>
                    <a:pt x="596729" y="63455"/>
                  </a:cubicBezTo>
                  <a:cubicBezTo>
                    <a:pt x="596625" y="63547"/>
                    <a:pt x="596625" y="63547"/>
                    <a:pt x="596542" y="63643"/>
                  </a:cubicBezTo>
                  <a:lnTo>
                    <a:pt x="596438" y="63738"/>
                  </a:lnTo>
                  <a:cubicBezTo>
                    <a:pt x="596335" y="63830"/>
                    <a:pt x="596148" y="63925"/>
                    <a:pt x="596065" y="64017"/>
                  </a:cubicBezTo>
                  <a:cubicBezTo>
                    <a:pt x="595775" y="64207"/>
                    <a:pt x="595589" y="64486"/>
                    <a:pt x="595319" y="64677"/>
                  </a:cubicBezTo>
                  <a:cubicBezTo>
                    <a:pt x="595029" y="64956"/>
                    <a:pt x="594739" y="65146"/>
                    <a:pt x="594469" y="65425"/>
                  </a:cubicBezTo>
                  <a:lnTo>
                    <a:pt x="594366" y="65521"/>
                  </a:lnTo>
                  <a:lnTo>
                    <a:pt x="594283" y="65616"/>
                  </a:lnTo>
                  <a:cubicBezTo>
                    <a:pt x="594222" y="65677"/>
                    <a:pt x="594160" y="65737"/>
                    <a:pt x="594099" y="65798"/>
                  </a:cubicBezTo>
                  <a:lnTo>
                    <a:pt x="596060" y="65798"/>
                  </a:lnTo>
                  <a:cubicBezTo>
                    <a:pt x="595595" y="66367"/>
                    <a:pt x="595129" y="66837"/>
                    <a:pt x="594746" y="67398"/>
                  </a:cubicBezTo>
                  <a:cubicBezTo>
                    <a:pt x="594185" y="68058"/>
                    <a:pt x="593719" y="68709"/>
                    <a:pt x="593240" y="69369"/>
                  </a:cubicBezTo>
                  <a:cubicBezTo>
                    <a:pt x="593158" y="69460"/>
                    <a:pt x="593062" y="69650"/>
                    <a:pt x="592966" y="69740"/>
                  </a:cubicBezTo>
                  <a:cubicBezTo>
                    <a:pt x="592679" y="70120"/>
                    <a:pt x="592501" y="70491"/>
                    <a:pt x="592213" y="70870"/>
                  </a:cubicBezTo>
                  <a:cubicBezTo>
                    <a:pt x="592022" y="71151"/>
                    <a:pt x="591748" y="71530"/>
                    <a:pt x="591556" y="71811"/>
                  </a:cubicBezTo>
                  <a:cubicBezTo>
                    <a:pt x="591460" y="71901"/>
                    <a:pt x="591365" y="72091"/>
                    <a:pt x="591269" y="72182"/>
                  </a:cubicBezTo>
                  <a:cubicBezTo>
                    <a:pt x="590803" y="72842"/>
                    <a:pt x="590434" y="73501"/>
                    <a:pt x="590051" y="74153"/>
                  </a:cubicBezTo>
                  <a:cubicBezTo>
                    <a:pt x="589955" y="74343"/>
                    <a:pt x="589777" y="74623"/>
                    <a:pt x="589681" y="74813"/>
                  </a:cubicBezTo>
                  <a:cubicBezTo>
                    <a:pt x="589585" y="75003"/>
                    <a:pt x="589489" y="75093"/>
                    <a:pt x="589393" y="75283"/>
                  </a:cubicBezTo>
                  <a:cubicBezTo>
                    <a:pt x="559729" y="127098"/>
                    <a:pt x="530161" y="179003"/>
                    <a:pt x="501633" y="231660"/>
                  </a:cubicBezTo>
                  <a:cubicBezTo>
                    <a:pt x="501633" y="231759"/>
                    <a:pt x="501537" y="231948"/>
                    <a:pt x="501441" y="232039"/>
                  </a:cubicBezTo>
                  <a:cubicBezTo>
                    <a:pt x="501249" y="232509"/>
                    <a:pt x="500976" y="232979"/>
                    <a:pt x="500784" y="233450"/>
                  </a:cubicBezTo>
                  <a:cubicBezTo>
                    <a:pt x="500592" y="233920"/>
                    <a:pt x="500401" y="234291"/>
                    <a:pt x="500223" y="234761"/>
                  </a:cubicBezTo>
                  <a:cubicBezTo>
                    <a:pt x="500127" y="234852"/>
                    <a:pt x="500127" y="235041"/>
                    <a:pt x="500031" y="235140"/>
                  </a:cubicBezTo>
                  <a:cubicBezTo>
                    <a:pt x="500031" y="235231"/>
                    <a:pt x="499935" y="235322"/>
                    <a:pt x="499935" y="235421"/>
                  </a:cubicBezTo>
                  <a:cubicBezTo>
                    <a:pt x="499566" y="236452"/>
                    <a:pt x="499182" y="237392"/>
                    <a:pt x="498909" y="238423"/>
                  </a:cubicBezTo>
                  <a:lnTo>
                    <a:pt x="498909" y="238613"/>
                  </a:lnTo>
                  <a:cubicBezTo>
                    <a:pt x="498443" y="240205"/>
                    <a:pt x="498060" y="241805"/>
                    <a:pt x="497690" y="243496"/>
                  </a:cubicBezTo>
                  <a:cubicBezTo>
                    <a:pt x="497690" y="243586"/>
                    <a:pt x="497594" y="243776"/>
                    <a:pt x="497594" y="243867"/>
                  </a:cubicBezTo>
                  <a:lnTo>
                    <a:pt x="300376" y="243867"/>
                  </a:lnTo>
                  <a:cubicBezTo>
                    <a:pt x="300746" y="241986"/>
                    <a:pt x="301225" y="240114"/>
                    <a:pt x="301786" y="238423"/>
                  </a:cubicBezTo>
                  <a:cubicBezTo>
                    <a:pt x="302060" y="237392"/>
                    <a:pt x="302443" y="236361"/>
                    <a:pt x="302813" y="235421"/>
                  </a:cubicBezTo>
                  <a:cubicBezTo>
                    <a:pt x="303100" y="234761"/>
                    <a:pt x="303374" y="234101"/>
                    <a:pt x="303661" y="233450"/>
                  </a:cubicBezTo>
                  <a:cubicBezTo>
                    <a:pt x="303853" y="232979"/>
                    <a:pt x="304127" y="232509"/>
                    <a:pt x="304318" y="232039"/>
                  </a:cubicBezTo>
                  <a:cubicBezTo>
                    <a:pt x="304318" y="231948"/>
                    <a:pt x="304414" y="231759"/>
                    <a:pt x="304510" y="231660"/>
                  </a:cubicBezTo>
                  <a:cubicBezTo>
                    <a:pt x="332956" y="179003"/>
                    <a:pt x="362524" y="126999"/>
                    <a:pt x="392271" y="75283"/>
                  </a:cubicBezTo>
                  <a:cubicBezTo>
                    <a:pt x="392367" y="75093"/>
                    <a:pt x="392462" y="75003"/>
                    <a:pt x="392558" y="74813"/>
                  </a:cubicBezTo>
                  <a:cubicBezTo>
                    <a:pt x="393119" y="73782"/>
                    <a:pt x="393777" y="72751"/>
                    <a:pt x="394434" y="71712"/>
                  </a:cubicBezTo>
                  <a:cubicBezTo>
                    <a:pt x="394995" y="70870"/>
                    <a:pt x="395556" y="70120"/>
                    <a:pt x="396117" y="69270"/>
                  </a:cubicBezTo>
                  <a:lnTo>
                    <a:pt x="396686" y="68525"/>
                  </a:lnTo>
                  <a:lnTo>
                    <a:pt x="394243" y="68525"/>
                  </a:lnTo>
                  <a:cubicBezTo>
                    <a:pt x="394616" y="68055"/>
                    <a:pt x="394989" y="67586"/>
                    <a:pt x="395362" y="67212"/>
                  </a:cubicBezTo>
                  <a:cubicBezTo>
                    <a:pt x="395756" y="66834"/>
                    <a:pt x="396025" y="66555"/>
                    <a:pt x="396398" y="66177"/>
                  </a:cubicBezTo>
                  <a:cubicBezTo>
                    <a:pt x="396689" y="65895"/>
                    <a:pt x="397062" y="65616"/>
                    <a:pt x="397352" y="65333"/>
                  </a:cubicBezTo>
                  <a:cubicBezTo>
                    <a:pt x="397621" y="65051"/>
                    <a:pt x="397911" y="64864"/>
                    <a:pt x="398181" y="64582"/>
                  </a:cubicBezTo>
                  <a:cubicBezTo>
                    <a:pt x="398471" y="64299"/>
                    <a:pt x="398657" y="64112"/>
                    <a:pt x="398948" y="63925"/>
                  </a:cubicBezTo>
                  <a:cubicBezTo>
                    <a:pt x="399217" y="63738"/>
                    <a:pt x="399404" y="63551"/>
                    <a:pt x="399694" y="63363"/>
                  </a:cubicBezTo>
                  <a:cubicBezTo>
                    <a:pt x="399880" y="63173"/>
                    <a:pt x="400170" y="63081"/>
                    <a:pt x="400357" y="62894"/>
                  </a:cubicBezTo>
                  <a:cubicBezTo>
                    <a:pt x="400543" y="62799"/>
                    <a:pt x="400813" y="62611"/>
                    <a:pt x="400999" y="62516"/>
                  </a:cubicBezTo>
                  <a:cubicBezTo>
                    <a:pt x="401290" y="62329"/>
                    <a:pt x="401476" y="62237"/>
                    <a:pt x="401663" y="62142"/>
                  </a:cubicBezTo>
                  <a:cubicBezTo>
                    <a:pt x="401953" y="62047"/>
                    <a:pt x="402139" y="61955"/>
                    <a:pt x="402326" y="61860"/>
                  </a:cubicBezTo>
                  <a:cubicBezTo>
                    <a:pt x="402512" y="61768"/>
                    <a:pt x="402699" y="61672"/>
                    <a:pt x="402885" y="61577"/>
                  </a:cubicBezTo>
                  <a:cubicBezTo>
                    <a:pt x="403176" y="61577"/>
                    <a:pt x="403362" y="61485"/>
                    <a:pt x="403549" y="61390"/>
                  </a:cubicBezTo>
                  <a:cubicBezTo>
                    <a:pt x="403818" y="61295"/>
                    <a:pt x="404005" y="61295"/>
                    <a:pt x="404212" y="61203"/>
                  </a:cubicBezTo>
                  <a:lnTo>
                    <a:pt x="405331" y="60921"/>
                  </a:lnTo>
                  <a:lnTo>
                    <a:pt x="644977" y="0"/>
                  </a:lnTo>
                  <a:close/>
                </a:path>
              </a:pathLst>
            </a:custGeom>
            <a:solidFill>
              <a:srgbClr val="C3883C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8" name="Circle">
            <a:extLst>
              <a:ext uri="{FF2B5EF4-FFF2-40B4-BE49-F238E27FC236}">
                <a16:creationId xmlns:a16="http://schemas.microsoft.com/office/drawing/2014/main" id="{CF01E036-CAC1-4E71-B22A-2AA3204CB863}"/>
              </a:ext>
            </a:extLst>
          </p:cNvPr>
          <p:cNvSpPr/>
          <p:nvPr/>
        </p:nvSpPr>
        <p:spPr>
          <a:xfrm>
            <a:off x="868320" y="1931639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9" name="Circle">
            <a:extLst>
              <a:ext uri="{FF2B5EF4-FFF2-40B4-BE49-F238E27FC236}">
                <a16:creationId xmlns:a16="http://schemas.microsoft.com/office/drawing/2014/main" id="{C25066D2-3933-4C53-A59E-CF57CFC48103}"/>
              </a:ext>
            </a:extLst>
          </p:cNvPr>
          <p:cNvSpPr/>
          <p:nvPr/>
        </p:nvSpPr>
        <p:spPr>
          <a:xfrm>
            <a:off x="868320" y="5514541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Circle">
            <a:extLst>
              <a:ext uri="{FF2B5EF4-FFF2-40B4-BE49-F238E27FC236}">
                <a16:creationId xmlns:a16="http://schemas.microsoft.com/office/drawing/2014/main" id="{2823E970-571E-4A24-ABE8-657CBDFF015D}"/>
              </a:ext>
            </a:extLst>
          </p:cNvPr>
          <p:cNvSpPr/>
          <p:nvPr/>
        </p:nvSpPr>
        <p:spPr>
          <a:xfrm>
            <a:off x="868320" y="4613994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Circle">
            <a:extLst>
              <a:ext uri="{FF2B5EF4-FFF2-40B4-BE49-F238E27FC236}">
                <a16:creationId xmlns:a16="http://schemas.microsoft.com/office/drawing/2014/main" id="{BE25002F-92A4-476B-A18A-C66C9850AB4E}"/>
              </a:ext>
            </a:extLst>
          </p:cNvPr>
          <p:cNvSpPr/>
          <p:nvPr/>
        </p:nvSpPr>
        <p:spPr>
          <a:xfrm>
            <a:off x="868320" y="3719876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Circle">
            <a:extLst>
              <a:ext uri="{FF2B5EF4-FFF2-40B4-BE49-F238E27FC236}">
                <a16:creationId xmlns:a16="http://schemas.microsoft.com/office/drawing/2014/main" id="{E49A59CA-CBA4-4A16-BE6E-ACE7CF02EB60}"/>
              </a:ext>
            </a:extLst>
          </p:cNvPr>
          <p:cNvSpPr/>
          <p:nvPr/>
        </p:nvSpPr>
        <p:spPr>
          <a:xfrm>
            <a:off x="868320" y="2825757"/>
            <a:ext cx="689577" cy="68957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3" name="Graphic 386" descr="Lightbulb">
            <a:extLst>
              <a:ext uri="{FF2B5EF4-FFF2-40B4-BE49-F238E27FC236}">
                <a16:creationId xmlns:a16="http://schemas.microsoft.com/office/drawing/2014/main" id="{AA9692A9-85E5-45C6-A3A7-74B0BD5625B5}"/>
              </a:ext>
            </a:extLst>
          </p:cNvPr>
          <p:cNvGrpSpPr/>
          <p:nvPr/>
        </p:nvGrpSpPr>
        <p:grpSpPr>
          <a:xfrm>
            <a:off x="1100964" y="2120282"/>
            <a:ext cx="217441" cy="351251"/>
            <a:chOff x="2269261" y="1609265"/>
            <a:chExt cx="203166" cy="328191"/>
          </a:xfrm>
          <a:solidFill>
            <a:schemeClr val="bg2">
              <a:lumMod val="50000"/>
            </a:schemeClr>
          </a:solidFill>
        </p:grpSpPr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341CD7E0-504C-453B-AC86-3C3F89D1EB17}"/>
                </a:ext>
              </a:extLst>
            </p:cNvPr>
            <p:cNvSpPr/>
            <p:nvPr/>
          </p:nvSpPr>
          <p:spPr>
            <a:xfrm>
              <a:off x="2320052" y="1835873"/>
              <a:ext cx="101583" cy="23442"/>
            </a:xfrm>
            <a:custGeom>
              <a:avLst/>
              <a:gdLst>
                <a:gd name="connsiteX0" fmla="*/ 11721 w 101582"/>
                <a:gd name="connsiteY0" fmla="*/ 0 h 23442"/>
                <a:gd name="connsiteX1" fmla="*/ 89862 w 101582"/>
                <a:gd name="connsiteY1" fmla="*/ 0 h 23442"/>
                <a:gd name="connsiteX2" fmla="*/ 101583 w 101582"/>
                <a:gd name="connsiteY2" fmla="*/ 11721 h 23442"/>
                <a:gd name="connsiteX3" fmla="*/ 89862 w 101582"/>
                <a:gd name="connsiteY3" fmla="*/ 23442 h 23442"/>
                <a:gd name="connsiteX4" fmla="*/ 11721 w 101582"/>
                <a:gd name="connsiteY4" fmla="*/ 23442 h 23442"/>
                <a:gd name="connsiteX5" fmla="*/ 0 w 101582"/>
                <a:gd name="connsiteY5" fmla="*/ 11721 h 23442"/>
                <a:gd name="connsiteX6" fmla="*/ 11721 w 101582"/>
                <a:gd name="connsiteY6" fmla="*/ 0 h 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82" h="23442">
                  <a:moveTo>
                    <a:pt x="11721" y="0"/>
                  </a:moveTo>
                  <a:lnTo>
                    <a:pt x="89862" y="0"/>
                  </a:lnTo>
                  <a:cubicBezTo>
                    <a:pt x="96504" y="0"/>
                    <a:pt x="101583" y="5079"/>
                    <a:pt x="101583" y="11721"/>
                  </a:cubicBezTo>
                  <a:cubicBezTo>
                    <a:pt x="101583" y="18363"/>
                    <a:pt x="96504" y="23442"/>
                    <a:pt x="89862" y="23442"/>
                  </a:cubicBezTo>
                  <a:lnTo>
                    <a:pt x="11721" y="23442"/>
                  </a:lnTo>
                  <a:cubicBezTo>
                    <a:pt x="5079" y="23442"/>
                    <a:pt x="0" y="18363"/>
                    <a:pt x="0" y="11721"/>
                  </a:cubicBezTo>
                  <a:cubicBezTo>
                    <a:pt x="0" y="5079"/>
                    <a:pt x="5079" y="0"/>
                    <a:pt x="11721" y="0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 4">
              <a:extLst>
                <a:ext uri="{FF2B5EF4-FFF2-40B4-BE49-F238E27FC236}">
                  <a16:creationId xmlns:a16="http://schemas.microsoft.com/office/drawing/2014/main" id="{1B8D7901-7E23-4473-A61B-7FBE6B84927E}"/>
                </a:ext>
              </a:extLst>
            </p:cNvPr>
            <p:cNvSpPr/>
            <p:nvPr/>
          </p:nvSpPr>
          <p:spPr>
            <a:xfrm>
              <a:off x="2320052" y="1874943"/>
              <a:ext cx="101583" cy="23442"/>
            </a:xfrm>
            <a:custGeom>
              <a:avLst/>
              <a:gdLst>
                <a:gd name="connsiteX0" fmla="*/ 11721 w 101582"/>
                <a:gd name="connsiteY0" fmla="*/ 0 h 23442"/>
                <a:gd name="connsiteX1" fmla="*/ 89862 w 101582"/>
                <a:gd name="connsiteY1" fmla="*/ 0 h 23442"/>
                <a:gd name="connsiteX2" fmla="*/ 101583 w 101582"/>
                <a:gd name="connsiteY2" fmla="*/ 11721 h 23442"/>
                <a:gd name="connsiteX3" fmla="*/ 89862 w 101582"/>
                <a:gd name="connsiteY3" fmla="*/ 23442 h 23442"/>
                <a:gd name="connsiteX4" fmla="*/ 11721 w 101582"/>
                <a:gd name="connsiteY4" fmla="*/ 23442 h 23442"/>
                <a:gd name="connsiteX5" fmla="*/ 0 w 101582"/>
                <a:gd name="connsiteY5" fmla="*/ 11721 h 23442"/>
                <a:gd name="connsiteX6" fmla="*/ 11721 w 101582"/>
                <a:gd name="connsiteY6" fmla="*/ 0 h 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82" h="23442">
                  <a:moveTo>
                    <a:pt x="11721" y="0"/>
                  </a:moveTo>
                  <a:lnTo>
                    <a:pt x="89862" y="0"/>
                  </a:lnTo>
                  <a:cubicBezTo>
                    <a:pt x="96504" y="0"/>
                    <a:pt x="101583" y="5079"/>
                    <a:pt x="101583" y="11721"/>
                  </a:cubicBezTo>
                  <a:cubicBezTo>
                    <a:pt x="101583" y="18363"/>
                    <a:pt x="96504" y="23442"/>
                    <a:pt x="89862" y="23442"/>
                  </a:cubicBezTo>
                  <a:lnTo>
                    <a:pt x="11721" y="23442"/>
                  </a:lnTo>
                  <a:cubicBezTo>
                    <a:pt x="5079" y="23442"/>
                    <a:pt x="0" y="18363"/>
                    <a:pt x="0" y="11721"/>
                  </a:cubicBezTo>
                  <a:cubicBezTo>
                    <a:pt x="0" y="5079"/>
                    <a:pt x="5079" y="0"/>
                    <a:pt x="11721" y="0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A6CBD195-C308-4103-8E75-FA901652D4D8}"/>
                </a:ext>
              </a:extLst>
            </p:cNvPr>
            <p:cNvSpPr/>
            <p:nvPr/>
          </p:nvSpPr>
          <p:spPr>
            <a:xfrm>
              <a:off x="2345448" y="1914014"/>
              <a:ext cx="50791" cy="23442"/>
            </a:xfrm>
            <a:custGeom>
              <a:avLst/>
              <a:gdLst>
                <a:gd name="connsiteX0" fmla="*/ 0 w 50791"/>
                <a:gd name="connsiteY0" fmla="*/ 0 h 23442"/>
                <a:gd name="connsiteX1" fmla="*/ 25396 w 50791"/>
                <a:gd name="connsiteY1" fmla="*/ 23442 h 23442"/>
                <a:gd name="connsiteX2" fmla="*/ 50791 w 50791"/>
                <a:gd name="connsiteY2" fmla="*/ 0 h 23442"/>
                <a:gd name="connsiteX3" fmla="*/ 0 w 50791"/>
                <a:gd name="connsiteY3" fmla="*/ 0 h 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91" h="23442">
                  <a:moveTo>
                    <a:pt x="0" y="0"/>
                  </a:moveTo>
                  <a:cubicBezTo>
                    <a:pt x="1172" y="13284"/>
                    <a:pt x="12112" y="23442"/>
                    <a:pt x="25396" y="23442"/>
                  </a:cubicBezTo>
                  <a:cubicBezTo>
                    <a:pt x="38680" y="23442"/>
                    <a:pt x="49619" y="13284"/>
                    <a:pt x="5079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CC3A4C2D-9B24-440D-AA0A-67B5614AEBFB}"/>
                </a:ext>
              </a:extLst>
            </p:cNvPr>
            <p:cNvSpPr/>
            <p:nvPr/>
          </p:nvSpPr>
          <p:spPr>
            <a:xfrm>
              <a:off x="2269261" y="1609265"/>
              <a:ext cx="203166" cy="210980"/>
            </a:xfrm>
            <a:custGeom>
              <a:avLst/>
              <a:gdLst>
                <a:gd name="connsiteX0" fmla="*/ 101583 w 203165"/>
                <a:gd name="connsiteY0" fmla="*/ 0 h 210979"/>
                <a:gd name="connsiteX1" fmla="*/ 101583 w 203165"/>
                <a:gd name="connsiteY1" fmla="*/ 0 h 210979"/>
                <a:gd name="connsiteX2" fmla="*/ 101583 w 203165"/>
                <a:gd name="connsiteY2" fmla="*/ 0 h 210979"/>
                <a:gd name="connsiteX3" fmla="*/ 0 w 203165"/>
                <a:gd name="connsiteY3" fmla="*/ 100411 h 210979"/>
                <a:gd name="connsiteX4" fmla="*/ 0 w 203165"/>
                <a:gd name="connsiteY4" fmla="*/ 103927 h 210979"/>
                <a:gd name="connsiteX5" fmla="*/ 7033 w 203165"/>
                <a:gd name="connsiteY5" fmla="*/ 139090 h 210979"/>
                <a:gd name="connsiteX6" fmla="*/ 24614 w 203165"/>
                <a:gd name="connsiteY6" fmla="*/ 168002 h 210979"/>
                <a:gd name="connsiteX7" fmla="*/ 48447 w 203165"/>
                <a:gd name="connsiteY7" fmla="*/ 206682 h 210979"/>
                <a:gd name="connsiteX8" fmla="*/ 55480 w 203165"/>
                <a:gd name="connsiteY8" fmla="*/ 210980 h 210979"/>
                <a:gd name="connsiteX9" fmla="*/ 147686 w 203165"/>
                <a:gd name="connsiteY9" fmla="*/ 210980 h 210979"/>
                <a:gd name="connsiteX10" fmla="*/ 154718 w 203165"/>
                <a:gd name="connsiteY10" fmla="*/ 206682 h 210979"/>
                <a:gd name="connsiteX11" fmla="*/ 178551 w 203165"/>
                <a:gd name="connsiteY11" fmla="*/ 168002 h 210979"/>
                <a:gd name="connsiteX12" fmla="*/ 196133 w 203165"/>
                <a:gd name="connsiteY12" fmla="*/ 139090 h 210979"/>
                <a:gd name="connsiteX13" fmla="*/ 203166 w 203165"/>
                <a:gd name="connsiteY13" fmla="*/ 103927 h 210979"/>
                <a:gd name="connsiteX14" fmla="*/ 203166 w 203165"/>
                <a:gd name="connsiteY14" fmla="*/ 100411 h 210979"/>
                <a:gd name="connsiteX15" fmla="*/ 101583 w 203165"/>
                <a:gd name="connsiteY15" fmla="*/ 0 h 210979"/>
                <a:gd name="connsiteX16" fmla="*/ 179723 w 203165"/>
                <a:gd name="connsiteY16" fmla="*/ 103536 h 210979"/>
                <a:gd name="connsiteX17" fmla="*/ 174254 w 203165"/>
                <a:gd name="connsiteY17" fmla="*/ 130886 h 210979"/>
                <a:gd name="connsiteX18" fmla="*/ 160970 w 203165"/>
                <a:gd name="connsiteY18" fmla="*/ 152374 h 210979"/>
                <a:gd name="connsiteX19" fmla="*/ 138309 w 203165"/>
                <a:gd name="connsiteY19" fmla="*/ 187538 h 210979"/>
                <a:gd name="connsiteX20" fmla="*/ 101583 w 203165"/>
                <a:gd name="connsiteY20" fmla="*/ 187538 h 210979"/>
                <a:gd name="connsiteX21" fmla="*/ 65247 w 203165"/>
                <a:gd name="connsiteY21" fmla="*/ 187538 h 210979"/>
                <a:gd name="connsiteX22" fmla="*/ 42587 w 203165"/>
                <a:gd name="connsiteY22" fmla="*/ 152374 h 210979"/>
                <a:gd name="connsiteX23" fmla="*/ 29303 w 203165"/>
                <a:gd name="connsiteY23" fmla="*/ 130886 h 210979"/>
                <a:gd name="connsiteX24" fmla="*/ 23833 w 203165"/>
                <a:gd name="connsiteY24" fmla="*/ 103536 h 210979"/>
                <a:gd name="connsiteX25" fmla="*/ 23833 w 203165"/>
                <a:gd name="connsiteY25" fmla="*/ 100411 h 210979"/>
                <a:gd name="connsiteX26" fmla="*/ 101974 w 203165"/>
                <a:gd name="connsiteY26" fmla="*/ 23051 h 210979"/>
                <a:gd name="connsiteX27" fmla="*/ 101974 w 203165"/>
                <a:gd name="connsiteY27" fmla="*/ 23051 h 210979"/>
                <a:gd name="connsiteX28" fmla="*/ 101974 w 203165"/>
                <a:gd name="connsiteY28" fmla="*/ 23051 h 210979"/>
                <a:gd name="connsiteX29" fmla="*/ 101974 w 203165"/>
                <a:gd name="connsiteY29" fmla="*/ 23051 h 210979"/>
                <a:gd name="connsiteX30" fmla="*/ 101974 w 203165"/>
                <a:gd name="connsiteY30" fmla="*/ 23051 h 210979"/>
                <a:gd name="connsiteX31" fmla="*/ 101974 w 203165"/>
                <a:gd name="connsiteY31" fmla="*/ 23051 h 210979"/>
                <a:gd name="connsiteX32" fmla="*/ 101974 w 203165"/>
                <a:gd name="connsiteY32" fmla="*/ 23051 h 210979"/>
                <a:gd name="connsiteX33" fmla="*/ 180114 w 203165"/>
                <a:gd name="connsiteY33" fmla="*/ 100411 h 210979"/>
                <a:gd name="connsiteX34" fmla="*/ 180114 w 203165"/>
                <a:gd name="connsiteY34" fmla="*/ 103536 h 21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3165" h="210979">
                  <a:moveTo>
                    <a:pt x="101583" y="0"/>
                  </a:moveTo>
                  <a:cubicBezTo>
                    <a:pt x="101583" y="0"/>
                    <a:pt x="101583" y="0"/>
                    <a:pt x="101583" y="0"/>
                  </a:cubicBezTo>
                  <a:cubicBezTo>
                    <a:pt x="101583" y="0"/>
                    <a:pt x="101583" y="0"/>
                    <a:pt x="101583" y="0"/>
                  </a:cubicBezTo>
                  <a:cubicBezTo>
                    <a:pt x="46103" y="391"/>
                    <a:pt x="1172" y="44931"/>
                    <a:pt x="0" y="100411"/>
                  </a:cubicBezTo>
                  <a:lnTo>
                    <a:pt x="0" y="103927"/>
                  </a:lnTo>
                  <a:cubicBezTo>
                    <a:pt x="391" y="116039"/>
                    <a:pt x="2735" y="127760"/>
                    <a:pt x="7033" y="139090"/>
                  </a:cubicBezTo>
                  <a:cubicBezTo>
                    <a:pt x="11330" y="149639"/>
                    <a:pt x="17191" y="159407"/>
                    <a:pt x="24614" y="168002"/>
                  </a:cubicBezTo>
                  <a:cubicBezTo>
                    <a:pt x="33991" y="178161"/>
                    <a:pt x="44149" y="198086"/>
                    <a:pt x="48447" y="206682"/>
                  </a:cubicBezTo>
                  <a:cubicBezTo>
                    <a:pt x="49619" y="209417"/>
                    <a:pt x="52354" y="210980"/>
                    <a:pt x="55480" y="210980"/>
                  </a:cubicBezTo>
                  <a:lnTo>
                    <a:pt x="147686" y="210980"/>
                  </a:lnTo>
                  <a:cubicBezTo>
                    <a:pt x="150811" y="210980"/>
                    <a:pt x="153546" y="209417"/>
                    <a:pt x="154718" y="206682"/>
                  </a:cubicBezTo>
                  <a:cubicBezTo>
                    <a:pt x="159016" y="198086"/>
                    <a:pt x="169174" y="178161"/>
                    <a:pt x="178551" y="168002"/>
                  </a:cubicBezTo>
                  <a:cubicBezTo>
                    <a:pt x="185975" y="159407"/>
                    <a:pt x="192226" y="149639"/>
                    <a:pt x="196133" y="139090"/>
                  </a:cubicBezTo>
                  <a:cubicBezTo>
                    <a:pt x="200431" y="127760"/>
                    <a:pt x="202775" y="116039"/>
                    <a:pt x="203166" y="103927"/>
                  </a:cubicBezTo>
                  <a:lnTo>
                    <a:pt x="203166" y="100411"/>
                  </a:lnTo>
                  <a:cubicBezTo>
                    <a:pt x="201994" y="44931"/>
                    <a:pt x="157063" y="391"/>
                    <a:pt x="101583" y="0"/>
                  </a:cubicBezTo>
                  <a:close/>
                  <a:moveTo>
                    <a:pt x="179723" y="103536"/>
                  </a:moveTo>
                  <a:cubicBezTo>
                    <a:pt x="179333" y="112913"/>
                    <a:pt x="177379" y="122290"/>
                    <a:pt x="174254" y="130886"/>
                  </a:cubicBezTo>
                  <a:cubicBezTo>
                    <a:pt x="171128" y="138700"/>
                    <a:pt x="166830" y="146123"/>
                    <a:pt x="160970" y="152374"/>
                  </a:cubicBezTo>
                  <a:cubicBezTo>
                    <a:pt x="151984" y="163314"/>
                    <a:pt x="144169" y="175035"/>
                    <a:pt x="138309" y="187538"/>
                  </a:cubicBezTo>
                  <a:lnTo>
                    <a:pt x="101583" y="187538"/>
                  </a:lnTo>
                  <a:lnTo>
                    <a:pt x="65247" y="187538"/>
                  </a:lnTo>
                  <a:cubicBezTo>
                    <a:pt x="58996" y="175035"/>
                    <a:pt x="51182" y="163314"/>
                    <a:pt x="42587" y="152374"/>
                  </a:cubicBezTo>
                  <a:cubicBezTo>
                    <a:pt x="37117" y="146123"/>
                    <a:pt x="32428" y="138700"/>
                    <a:pt x="29303" y="130886"/>
                  </a:cubicBezTo>
                  <a:cubicBezTo>
                    <a:pt x="25786" y="122290"/>
                    <a:pt x="24224" y="112913"/>
                    <a:pt x="23833" y="103536"/>
                  </a:cubicBezTo>
                  <a:lnTo>
                    <a:pt x="23833" y="100411"/>
                  </a:lnTo>
                  <a:cubicBezTo>
                    <a:pt x="24614" y="57824"/>
                    <a:pt x="59387" y="23442"/>
                    <a:pt x="101974" y="23051"/>
                  </a:cubicBezTo>
                  <a:lnTo>
                    <a:pt x="101974" y="23051"/>
                  </a:lnTo>
                  <a:lnTo>
                    <a:pt x="101974" y="23051"/>
                  </a:lnTo>
                  <a:cubicBezTo>
                    <a:pt x="101974" y="23051"/>
                    <a:pt x="101974" y="23051"/>
                    <a:pt x="101974" y="23051"/>
                  </a:cubicBezTo>
                  <a:cubicBezTo>
                    <a:pt x="101974" y="23051"/>
                    <a:pt x="101974" y="23051"/>
                    <a:pt x="101974" y="23051"/>
                  </a:cubicBezTo>
                  <a:lnTo>
                    <a:pt x="101974" y="23051"/>
                  </a:lnTo>
                  <a:lnTo>
                    <a:pt x="101974" y="23051"/>
                  </a:lnTo>
                  <a:cubicBezTo>
                    <a:pt x="144560" y="23442"/>
                    <a:pt x="179333" y="57433"/>
                    <a:pt x="180114" y="100411"/>
                  </a:cubicBezTo>
                  <a:lnTo>
                    <a:pt x="180114" y="103536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8" name="Graphic 385" descr="Bullseye">
            <a:extLst>
              <a:ext uri="{FF2B5EF4-FFF2-40B4-BE49-F238E27FC236}">
                <a16:creationId xmlns:a16="http://schemas.microsoft.com/office/drawing/2014/main" id="{FF9F52C7-5327-4A0B-A3DA-318326FEEB45}"/>
              </a:ext>
            </a:extLst>
          </p:cNvPr>
          <p:cNvGrpSpPr/>
          <p:nvPr/>
        </p:nvGrpSpPr>
        <p:grpSpPr>
          <a:xfrm>
            <a:off x="1044513" y="3019335"/>
            <a:ext cx="329925" cy="330342"/>
            <a:chOff x="2216516" y="2449294"/>
            <a:chExt cx="308265" cy="308655"/>
          </a:xfrm>
          <a:solidFill>
            <a:schemeClr val="bg2">
              <a:lumMod val="50000"/>
            </a:schemeClr>
          </a:solidFill>
        </p:grpSpPr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AB71E9EE-4D4A-45E1-83FC-5C5FA1003AE2}"/>
                </a:ext>
              </a:extLst>
            </p:cNvPr>
            <p:cNvSpPr/>
            <p:nvPr/>
          </p:nvSpPr>
          <p:spPr>
            <a:xfrm>
              <a:off x="2325522" y="2449294"/>
              <a:ext cx="199259" cy="199259"/>
            </a:xfrm>
            <a:custGeom>
              <a:avLst/>
              <a:gdLst>
                <a:gd name="connsiteX0" fmla="*/ 164486 w 199258"/>
                <a:gd name="connsiteY0" fmla="*/ 35163 h 199258"/>
                <a:gd name="connsiteX1" fmla="*/ 160579 w 199258"/>
                <a:gd name="connsiteY1" fmla="*/ 0 h 199258"/>
                <a:gd name="connsiteX2" fmla="*/ 117602 w 199258"/>
                <a:gd name="connsiteY2" fmla="*/ 42977 h 199258"/>
                <a:gd name="connsiteX3" fmla="*/ 119946 w 199258"/>
                <a:gd name="connsiteY3" fmla="*/ 63294 h 199258"/>
                <a:gd name="connsiteX4" fmla="*/ 57433 w 199258"/>
                <a:gd name="connsiteY4" fmla="*/ 125806 h 199258"/>
                <a:gd name="connsiteX5" fmla="*/ 39070 w 199258"/>
                <a:gd name="connsiteY5" fmla="*/ 121118 h 199258"/>
                <a:gd name="connsiteX6" fmla="*/ 0 w 199258"/>
                <a:gd name="connsiteY6" fmla="*/ 160188 h 199258"/>
                <a:gd name="connsiteX7" fmla="*/ 39070 w 199258"/>
                <a:gd name="connsiteY7" fmla="*/ 199259 h 199258"/>
                <a:gd name="connsiteX8" fmla="*/ 78141 w 199258"/>
                <a:gd name="connsiteY8" fmla="*/ 160188 h 199258"/>
                <a:gd name="connsiteX9" fmla="*/ 73843 w 199258"/>
                <a:gd name="connsiteY9" fmla="*/ 142216 h 199258"/>
                <a:gd name="connsiteX10" fmla="*/ 136355 w 199258"/>
                <a:gd name="connsiteY10" fmla="*/ 79703 h 199258"/>
                <a:gd name="connsiteX11" fmla="*/ 156672 w 199258"/>
                <a:gd name="connsiteY11" fmla="*/ 82048 h 199258"/>
                <a:gd name="connsiteX12" fmla="*/ 199649 w 199258"/>
                <a:gd name="connsiteY12" fmla="*/ 39070 h 199258"/>
                <a:gd name="connsiteX13" fmla="*/ 164486 w 199258"/>
                <a:gd name="connsiteY13" fmla="*/ 35163 h 19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258" h="199258">
                  <a:moveTo>
                    <a:pt x="164486" y="35163"/>
                  </a:moveTo>
                  <a:lnTo>
                    <a:pt x="160579" y="0"/>
                  </a:lnTo>
                  <a:lnTo>
                    <a:pt x="117602" y="42977"/>
                  </a:lnTo>
                  <a:lnTo>
                    <a:pt x="119946" y="63294"/>
                  </a:lnTo>
                  <a:lnTo>
                    <a:pt x="57433" y="125806"/>
                  </a:lnTo>
                  <a:cubicBezTo>
                    <a:pt x="51964" y="123071"/>
                    <a:pt x="45712" y="121118"/>
                    <a:pt x="39070" y="121118"/>
                  </a:cubicBezTo>
                  <a:cubicBezTo>
                    <a:pt x="17582" y="121118"/>
                    <a:pt x="0" y="138700"/>
                    <a:pt x="0" y="160188"/>
                  </a:cubicBezTo>
                  <a:cubicBezTo>
                    <a:pt x="0" y="181677"/>
                    <a:pt x="17582" y="199259"/>
                    <a:pt x="39070" y="199259"/>
                  </a:cubicBezTo>
                  <a:cubicBezTo>
                    <a:pt x="60559" y="199259"/>
                    <a:pt x="78141" y="181677"/>
                    <a:pt x="78141" y="160188"/>
                  </a:cubicBezTo>
                  <a:cubicBezTo>
                    <a:pt x="78141" y="153546"/>
                    <a:pt x="76578" y="147686"/>
                    <a:pt x="73843" y="142216"/>
                  </a:cubicBezTo>
                  <a:lnTo>
                    <a:pt x="136355" y="79703"/>
                  </a:lnTo>
                  <a:lnTo>
                    <a:pt x="156672" y="82048"/>
                  </a:lnTo>
                  <a:lnTo>
                    <a:pt x="199649" y="39070"/>
                  </a:lnTo>
                  <a:lnTo>
                    <a:pt x="164486" y="35163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D259F588-5FE8-4BF5-92AC-101A9E936284}"/>
                </a:ext>
              </a:extLst>
            </p:cNvPr>
            <p:cNvSpPr/>
            <p:nvPr/>
          </p:nvSpPr>
          <p:spPr>
            <a:xfrm>
              <a:off x="2216516" y="2461015"/>
              <a:ext cx="296934" cy="296934"/>
            </a:xfrm>
            <a:custGeom>
              <a:avLst/>
              <a:gdLst>
                <a:gd name="connsiteX0" fmla="*/ 276618 w 296934"/>
                <a:gd name="connsiteY0" fmla="*/ 81266 h 296934"/>
                <a:gd name="connsiteX1" fmla="*/ 271539 w 296934"/>
                <a:gd name="connsiteY1" fmla="*/ 86736 h 296934"/>
                <a:gd name="connsiteX2" fmla="*/ 264115 w 296934"/>
                <a:gd name="connsiteY2" fmla="*/ 85955 h 296934"/>
                <a:gd name="connsiteX3" fmla="*/ 255911 w 296934"/>
                <a:gd name="connsiteY3" fmla="*/ 84783 h 296934"/>
                <a:gd name="connsiteX4" fmla="*/ 273492 w 296934"/>
                <a:gd name="connsiteY4" fmla="*/ 148467 h 296934"/>
                <a:gd name="connsiteX5" fmla="*/ 148467 w 296934"/>
                <a:gd name="connsiteY5" fmla="*/ 273492 h 296934"/>
                <a:gd name="connsiteX6" fmla="*/ 23442 w 296934"/>
                <a:gd name="connsiteY6" fmla="*/ 148467 h 296934"/>
                <a:gd name="connsiteX7" fmla="*/ 148467 w 296934"/>
                <a:gd name="connsiteY7" fmla="*/ 23442 h 296934"/>
                <a:gd name="connsiteX8" fmla="*/ 212152 w 296934"/>
                <a:gd name="connsiteY8" fmla="*/ 41024 h 296934"/>
                <a:gd name="connsiteX9" fmla="*/ 211370 w 296934"/>
                <a:gd name="connsiteY9" fmla="*/ 33210 h 296934"/>
                <a:gd name="connsiteX10" fmla="*/ 210198 w 296934"/>
                <a:gd name="connsiteY10" fmla="*/ 25396 h 296934"/>
                <a:gd name="connsiteX11" fmla="*/ 215668 w 296934"/>
                <a:gd name="connsiteY11" fmla="*/ 19926 h 296934"/>
                <a:gd name="connsiteX12" fmla="*/ 218403 w 296934"/>
                <a:gd name="connsiteY12" fmla="*/ 17191 h 296934"/>
                <a:gd name="connsiteX13" fmla="*/ 148467 w 296934"/>
                <a:gd name="connsiteY13" fmla="*/ 0 h 296934"/>
                <a:gd name="connsiteX14" fmla="*/ 0 w 296934"/>
                <a:gd name="connsiteY14" fmla="*/ 148467 h 296934"/>
                <a:gd name="connsiteX15" fmla="*/ 148467 w 296934"/>
                <a:gd name="connsiteY15" fmla="*/ 296934 h 296934"/>
                <a:gd name="connsiteX16" fmla="*/ 296934 w 296934"/>
                <a:gd name="connsiteY16" fmla="*/ 148467 h 296934"/>
                <a:gd name="connsiteX17" fmla="*/ 279353 w 296934"/>
                <a:gd name="connsiteY17" fmla="*/ 78922 h 296934"/>
                <a:gd name="connsiteX18" fmla="*/ 276618 w 296934"/>
                <a:gd name="connsiteY18" fmla="*/ 81266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6934" h="296934">
                  <a:moveTo>
                    <a:pt x="276618" y="81266"/>
                  </a:moveTo>
                  <a:lnTo>
                    <a:pt x="271539" y="86736"/>
                  </a:lnTo>
                  <a:lnTo>
                    <a:pt x="264115" y="85955"/>
                  </a:lnTo>
                  <a:lnTo>
                    <a:pt x="255911" y="84783"/>
                  </a:lnTo>
                  <a:cubicBezTo>
                    <a:pt x="266850" y="103536"/>
                    <a:pt x="273492" y="125025"/>
                    <a:pt x="273492" y="148467"/>
                  </a:cubicBezTo>
                  <a:cubicBezTo>
                    <a:pt x="273492" y="217231"/>
                    <a:pt x="217231" y="273492"/>
                    <a:pt x="148467" y="273492"/>
                  </a:cubicBezTo>
                  <a:cubicBezTo>
                    <a:pt x="79703" y="273492"/>
                    <a:pt x="23442" y="217231"/>
                    <a:pt x="23442" y="148467"/>
                  </a:cubicBezTo>
                  <a:cubicBezTo>
                    <a:pt x="23442" y="79703"/>
                    <a:pt x="79703" y="23442"/>
                    <a:pt x="148467" y="23442"/>
                  </a:cubicBezTo>
                  <a:cubicBezTo>
                    <a:pt x="171519" y="23442"/>
                    <a:pt x="193398" y="29693"/>
                    <a:pt x="212152" y="41024"/>
                  </a:cubicBezTo>
                  <a:lnTo>
                    <a:pt x="211370" y="33210"/>
                  </a:lnTo>
                  <a:lnTo>
                    <a:pt x="210198" y="25396"/>
                  </a:lnTo>
                  <a:lnTo>
                    <a:pt x="215668" y="19926"/>
                  </a:lnTo>
                  <a:lnTo>
                    <a:pt x="218403" y="17191"/>
                  </a:lnTo>
                  <a:cubicBezTo>
                    <a:pt x="197305" y="6251"/>
                    <a:pt x="173863" y="0"/>
                    <a:pt x="148467" y="0"/>
                  </a:cubicBezTo>
                  <a:cubicBezTo>
                    <a:pt x="66420" y="0"/>
                    <a:pt x="0" y="66420"/>
                    <a:pt x="0" y="148467"/>
                  </a:cubicBezTo>
                  <a:cubicBezTo>
                    <a:pt x="0" y="230515"/>
                    <a:pt x="66420" y="296934"/>
                    <a:pt x="148467" y="296934"/>
                  </a:cubicBezTo>
                  <a:cubicBezTo>
                    <a:pt x="230515" y="296934"/>
                    <a:pt x="296934" y="230515"/>
                    <a:pt x="296934" y="148467"/>
                  </a:cubicBezTo>
                  <a:cubicBezTo>
                    <a:pt x="296934" y="123071"/>
                    <a:pt x="290683" y="99629"/>
                    <a:pt x="279353" y="78922"/>
                  </a:cubicBezTo>
                  <a:lnTo>
                    <a:pt x="276618" y="81266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0DAC6B79-DE66-4CE4-8375-79E44BCBD5DF}"/>
                </a:ext>
              </a:extLst>
            </p:cNvPr>
            <p:cNvSpPr/>
            <p:nvPr/>
          </p:nvSpPr>
          <p:spPr>
            <a:xfrm>
              <a:off x="2271214" y="2515713"/>
              <a:ext cx="187538" cy="187538"/>
            </a:xfrm>
            <a:custGeom>
              <a:avLst/>
              <a:gdLst>
                <a:gd name="connsiteX0" fmla="*/ 159016 w 187537"/>
                <a:gd name="connsiteY0" fmla="*/ 67201 h 187537"/>
                <a:gd name="connsiteX1" fmla="*/ 164095 w 187537"/>
                <a:gd name="connsiteY1" fmla="*/ 93769 h 187537"/>
                <a:gd name="connsiteX2" fmla="*/ 93769 w 187537"/>
                <a:gd name="connsiteY2" fmla="*/ 164095 h 187537"/>
                <a:gd name="connsiteX3" fmla="*/ 23442 w 187537"/>
                <a:gd name="connsiteY3" fmla="*/ 93769 h 187537"/>
                <a:gd name="connsiteX4" fmla="*/ 93769 w 187537"/>
                <a:gd name="connsiteY4" fmla="*/ 23442 h 187537"/>
                <a:gd name="connsiteX5" fmla="*/ 120337 w 187537"/>
                <a:gd name="connsiteY5" fmla="*/ 28521 h 187537"/>
                <a:gd name="connsiteX6" fmla="*/ 137918 w 187537"/>
                <a:gd name="connsiteY6" fmla="*/ 10940 h 187537"/>
                <a:gd name="connsiteX7" fmla="*/ 93769 w 187537"/>
                <a:gd name="connsiteY7" fmla="*/ 0 h 187537"/>
                <a:gd name="connsiteX8" fmla="*/ 0 w 187537"/>
                <a:gd name="connsiteY8" fmla="*/ 93769 h 187537"/>
                <a:gd name="connsiteX9" fmla="*/ 93769 w 187537"/>
                <a:gd name="connsiteY9" fmla="*/ 187538 h 187537"/>
                <a:gd name="connsiteX10" fmla="*/ 187538 w 187537"/>
                <a:gd name="connsiteY10" fmla="*/ 93769 h 187537"/>
                <a:gd name="connsiteX11" fmla="*/ 176598 w 187537"/>
                <a:gd name="connsiteY11" fmla="*/ 49619 h 187537"/>
                <a:gd name="connsiteX12" fmla="*/ 159016 w 187537"/>
                <a:gd name="connsiteY12" fmla="*/ 67201 h 18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537" h="187537">
                  <a:moveTo>
                    <a:pt x="159016" y="67201"/>
                  </a:moveTo>
                  <a:cubicBezTo>
                    <a:pt x="162533" y="75406"/>
                    <a:pt x="164095" y="84392"/>
                    <a:pt x="164095" y="93769"/>
                  </a:cubicBezTo>
                  <a:cubicBezTo>
                    <a:pt x="164095" y="132448"/>
                    <a:pt x="132448" y="164095"/>
                    <a:pt x="93769" y="164095"/>
                  </a:cubicBezTo>
                  <a:cubicBezTo>
                    <a:pt x="55089" y="164095"/>
                    <a:pt x="23442" y="132448"/>
                    <a:pt x="23442" y="93769"/>
                  </a:cubicBezTo>
                  <a:cubicBezTo>
                    <a:pt x="23442" y="55089"/>
                    <a:pt x="55089" y="23442"/>
                    <a:pt x="93769" y="23442"/>
                  </a:cubicBezTo>
                  <a:cubicBezTo>
                    <a:pt x="103146" y="23442"/>
                    <a:pt x="112132" y="25396"/>
                    <a:pt x="120337" y="28521"/>
                  </a:cubicBezTo>
                  <a:lnTo>
                    <a:pt x="137918" y="10940"/>
                  </a:lnTo>
                  <a:cubicBezTo>
                    <a:pt x="124634" y="3907"/>
                    <a:pt x="109788" y="0"/>
                    <a:pt x="93769" y="0"/>
                  </a:cubicBezTo>
                  <a:cubicBezTo>
                    <a:pt x="42196" y="0"/>
                    <a:pt x="0" y="42196"/>
                    <a:pt x="0" y="93769"/>
                  </a:cubicBezTo>
                  <a:cubicBezTo>
                    <a:pt x="0" y="145342"/>
                    <a:pt x="42196" y="187538"/>
                    <a:pt x="93769" y="187538"/>
                  </a:cubicBezTo>
                  <a:cubicBezTo>
                    <a:pt x="145342" y="187538"/>
                    <a:pt x="187538" y="145342"/>
                    <a:pt x="187538" y="93769"/>
                  </a:cubicBezTo>
                  <a:cubicBezTo>
                    <a:pt x="187538" y="77750"/>
                    <a:pt x="183630" y="62903"/>
                    <a:pt x="176598" y="49619"/>
                  </a:cubicBezTo>
                  <a:lnTo>
                    <a:pt x="159016" y="67201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2" name="Graphic 387" descr="Briefcase">
            <a:extLst>
              <a:ext uri="{FF2B5EF4-FFF2-40B4-BE49-F238E27FC236}">
                <a16:creationId xmlns:a16="http://schemas.microsoft.com/office/drawing/2014/main" id="{1219B975-A6BF-4AF4-9037-730856549B53}"/>
              </a:ext>
            </a:extLst>
          </p:cNvPr>
          <p:cNvGrpSpPr/>
          <p:nvPr/>
        </p:nvGrpSpPr>
        <p:grpSpPr>
          <a:xfrm>
            <a:off x="1050785" y="3918386"/>
            <a:ext cx="334525" cy="290618"/>
            <a:chOff x="2222376" y="3289322"/>
            <a:chExt cx="312563" cy="271539"/>
          </a:xfrm>
          <a:solidFill>
            <a:schemeClr val="bg2">
              <a:lumMod val="50000"/>
            </a:schemeClr>
          </a:solidFill>
        </p:grpSpPr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CCED87C1-B308-4137-BB31-EE1C85F07F26}"/>
                </a:ext>
              </a:extLst>
            </p:cNvPr>
            <p:cNvSpPr/>
            <p:nvPr/>
          </p:nvSpPr>
          <p:spPr>
            <a:xfrm>
              <a:off x="2222376" y="3435836"/>
              <a:ext cx="312563" cy="125025"/>
            </a:xfrm>
            <a:custGeom>
              <a:avLst/>
              <a:gdLst>
                <a:gd name="connsiteX0" fmla="*/ 179723 w 312562"/>
                <a:gd name="connsiteY0" fmla="*/ 7814 h 125025"/>
                <a:gd name="connsiteX1" fmla="*/ 164095 w 312562"/>
                <a:gd name="connsiteY1" fmla="*/ 23442 h 125025"/>
                <a:gd name="connsiteX2" fmla="*/ 148467 w 312562"/>
                <a:gd name="connsiteY2" fmla="*/ 23442 h 125025"/>
                <a:gd name="connsiteX3" fmla="*/ 132839 w 312562"/>
                <a:gd name="connsiteY3" fmla="*/ 7814 h 125025"/>
                <a:gd name="connsiteX4" fmla="*/ 132839 w 312562"/>
                <a:gd name="connsiteY4" fmla="*/ 0 h 125025"/>
                <a:gd name="connsiteX5" fmla="*/ 0 w 312562"/>
                <a:gd name="connsiteY5" fmla="*/ 0 h 125025"/>
                <a:gd name="connsiteX6" fmla="*/ 0 w 312562"/>
                <a:gd name="connsiteY6" fmla="*/ 109397 h 125025"/>
                <a:gd name="connsiteX7" fmla="*/ 15628 w 312562"/>
                <a:gd name="connsiteY7" fmla="*/ 125025 h 125025"/>
                <a:gd name="connsiteX8" fmla="*/ 296934 w 312562"/>
                <a:gd name="connsiteY8" fmla="*/ 125025 h 125025"/>
                <a:gd name="connsiteX9" fmla="*/ 312563 w 312562"/>
                <a:gd name="connsiteY9" fmla="*/ 109397 h 125025"/>
                <a:gd name="connsiteX10" fmla="*/ 312563 w 312562"/>
                <a:gd name="connsiteY10" fmla="*/ 0 h 125025"/>
                <a:gd name="connsiteX11" fmla="*/ 179723 w 312562"/>
                <a:gd name="connsiteY11" fmla="*/ 0 h 125025"/>
                <a:gd name="connsiteX12" fmla="*/ 179723 w 312562"/>
                <a:gd name="connsiteY12" fmla="*/ 7814 h 1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2562" h="125025">
                  <a:moveTo>
                    <a:pt x="179723" y="7814"/>
                  </a:moveTo>
                  <a:cubicBezTo>
                    <a:pt x="179723" y="16410"/>
                    <a:pt x="172691" y="23442"/>
                    <a:pt x="164095" y="23442"/>
                  </a:cubicBezTo>
                  <a:lnTo>
                    <a:pt x="148467" y="23442"/>
                  </a:lnTo>
                  <a:cubicBezTo>
                    <a:pt x="139872" y="23442"/>
                    <a:pt x="132839" y="16410"/>
                    <a:pt x="132839" y="7814"/>
                  </a:cubicBezTo>
                  <a:lnTo>
                    <a:pt x="132839" y="0"/>
                  </a:lnTo>
                  <a:lnTo>
                    <a:pt x="0" y="0"/>
                  </a:lnTo>
                  <a:lnTo>
                    <a:pt x="0" y="109397"/>
                  </a:lnTo>
                  <a:cubicBezTo>
                    <a:pt x="0" y="117992"/>
                    <a:pt x="7033" y="125025"/>
                    <a:pt x="15628" y="125025"/>
                  </a:cubicBezTo>
                  <a:lnTo>
                    <a:pt x="296934" y="125025"/>
                  </a:lnTo>
                  <a:cubicBezTo>
                    <a:pt x="305530" y="125025"/>
                    <a:pt x="312563" y="117992"/>
                    <a:pt x="312563" y="109397"/>
                  </a:cubicBezTo>
                  <a:lnTo>
                    <a:pt x="312563" y="0"/>
                  </a:lnTo>
                  <a:lnTo>
                    <a:pt x="179723" y="0"/>
                  </a:lnTo>
                  <a:lnTo>
                    <a:pt x="179723" y="7814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ADEEFDF4-DB94-46EC-9FC8-CCBDA63AF8C8}"/>
                </a:ext>
              </a:extLst>
            </p:cNvPr>
            <p:cNvSpPr/>
            <p:nvPr/>
          </p:nvSpPr>
          <p:spPr>
            <a:xfrm>
              <a:off x="2222376" y="3289322"/>
              <a:ext cx="312563" cy="128932"/>
            </a:xfrm>
            <a:custGeom>
              <a:avLst/>
              <a:gdLst>
                <a:gd name="connsiteX0" fmla="*/ 296934 w 312562"/>
                <a:gd name="connsiteY0" fmla="*/ 52745 h 128932"/>
                <a:gd name="connsiteX1" fmla="*/ 218794 w 312562"/>
                <a:gd name="connsiteY1" fmla="*/ 52745 h 128932"/>
                <a:gd name="connsiteX2" fmla="*/ 218794 w 312562"/>
                <a:gd name="connsiteY2" fmla="*/ 27349 h 128932"/>
                <a:gd name="connsiteX3" fmla="*/ 191445 w 312562"/>
                <a:gd name="connsiteY3" fmla="*/ 0 h 128932"/>
                <a:gd name="connsiteX4" fmla="*/ 121118 w 312562"/>
                <a:gd name="connsiteY4" fmla="*/ 0 h 128932"/>
                <a:gd name="connsiteX5" fmla="*/ 93769 w 312562"/>
                <a:gd name="connsiteY5" fmla="*/ 27349 h 128932"/>
                <a:gd name="connsiteX6" fmla="*/ 93769 w 312562"/>
                <a:gd name="connsiteY6" fmla="*/ 52745 h 128932"/>
                <a:gd name="connsiteX7" fmla="*/ 15628 w 312562"/>
                <a:gd name="connsiteY7" fmla="*/ 52745 h 128932"/>
                <a:gd name="connsiteX8" fmla="*/ 0 w 312562"/>
                <a:gd name="connsiteY8" fmla="*/ 68373 h 128932"/>
                <a:gd name="connsiteX9" fmla="*/ 0 w 312562"/>
                <a:gd name="connsiteY9" fmla="*/ 130886 h 128932"/>
                <a:gd name="connsiteX10" fmla="*/ 132839 w 312562"/>
                <a:gd name="connsiteY10" fmla="*/ 130886 h 128932"/>
                <a:gd name="connsiteX11" fmla="*/ 132839 w 312562"/>
                <a:gd name="connsiteY11" fmla="*/ 123071 h 128932"/>
                <a:gd name="connsiteX12" fmla="*/ 179723 w 312562"/>
                <a:gd name="connsiteY12" fmla="*/ 123071 h 128932"/>
                <a:gd name="connsiteX13" fmla="*/ 179723 w 312562"/>
                <a:gd name="connsiteY13" fmla="*/ 130886 h 128932"/>
                <a:gd name="connsiteX14" fmla="*/ 312563 w 312562"/>
                <a:gd name="connsiteY14" fmla="*/ 130886 h 128932"/>
                <a:gd name="connsiteX15" fmla="*/ 312563 w 312562"/>
                <a:gd name="connsiteY15" fmla="*/ 68373 h 128932"/>
                <a:gd name="connsiteX16" fmla="*/ 296934 w 312562"/>
                <a:gd name="connsiteY16" fmla="*/ 52745 h 128932"/>
                <a:gd name="connsiteX17" fmla="*/ 117211 w 312562"/>
                <a:gd name="connsiteY17" fmla="*/ 52745 h 128932"/>
                <a:gd name="connsiteX18" fmla="*/ 117211 w 312562"/>
                <a:gd name="connsiteY18" fmla="*/ 27349 h 128932"/>
                <a:gd name="connsiteX19" fmla="*/ 121118 w 312562"/>
                <a:gd name="connsiteY19" fmla="*/ 23442 h 128932"/>
                <a:gd name="connsiteX20" fmla="*/ 191445 w 312562"/>
                <a:gd name="connsiteY20" fmla="*/ 23442 h 128932"/>
                <a:gd name="connsiteX21" fmla="*/ 195352 w 312562"/>
                <a:gd name="connsiteY21" fmla="*/ 27349 h 128932"/>
                <a:gd name="connsiteX22" fmla="*/ 195352 w 312562"/>
                <a:gd name="connsiteY22" fmla="*/ 52745 h 128932"/>
                <a:gd name="connsiteX23" fmla="*/ 117211 w 312562"/>
                <a:gd name="connsiteY23" fmla="*/ 52745 h 12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562" h="128932">
                  <a:moveTo>
                    <a:pt x="296934" y="52745"/>
                  </a:moveTo>
                  <a:lnTo>
                    <a:pt x="218794" y="52745"/>
                  </a:lnTo>
                  <a:lnTo>
                    <a:pt x="218794" y="27349"/>
                  </a:lnTo>
                  <a:cubicBezTo>
                    <a:pt x="218794" y="12112"/>
                    <a:pt x="206682" y="0"/>
                    <a:pt x="191445" y="0"/>
                  </a:cubicBezTo>
                  <a:lnTo>
                    <a:pt x="121118" y="0"/>
                  </a:lnTo>
                  <a:cubicBezTo>
                    <a:pt x="105881" y="0"/>
                    <a:pt x="93769" y="12112"/>
                    <a:pt x="93769" y="27349"/>
                  </a:cubicBezTo>
                  <a:lnTo>
                    <a:pt x="93769" y="52745"/>
                  </a:lnTo>
                  <a:lnTo>
                    <a:pt x="15628" y="52745"/>
                  </a:lnTo>
                  <a:cubicBezTo>
                    <a:pt x="7033" y="52745"/>
                    <a:pt x="0" y="59778"/>
                    <a:pt x="0" y="68373"/>
                  </a:cubicBezTo>
                  <a:lnTo>
                    <a:pt x="0" y="130886"/>
                  </a:lnTo>
                  <a:lnTo>
                    <a:pt x="132839" y="130886"/>
                  </a:lnTo>
                  <a:lnTo>
                    <a:pt x="132839" y="123071"/>
                  </a:lnTo>
                  <a:lnTo>
                    <a:pt x="179723" y="123071"/>
                  </a:lnTo>
                  <a:lnTo>
                    <a:pt x="179723" y="130886"/>
                  </a:lnTo>
                  <a:lnTo>
                    <a:pt x="312563" y="130886"/>
                  </a:lnTo>
                  <a:lnTo>
                    <a:pt x="312563" y="68373"/>
                  </a:lnTo>
                  <a:cubicBezTo>
                    <a:pt x="312563" y="59778"/>
                    <a:pt x="305530" y="52745"/>
                    <a:pt x="296934" y="52745"/>
                  </a:cubicBezTo>
                  <a:moveTo>
                    <a:pt x="117211" y="52745"/>
                  </a:moveTo>
                  <a:lnTo>
                    <a:pt x="117211" y="27349"/>
                  </a:lnTo>
                  <a:cubicBezTo>
                    <a:pt x="117211" y="25005"/>
                    <a:pt x="118774" y="23442"/>
                    <a:pt x="121118" y="23442"/>
                  </a:cubicBezTo>
                  <a:lnTo>
                    <a:pt x="191445" y="23442"/>
                  </a:lnTo>
                  <a:cubicBezTo>
                    <a:pt x="193789" y="23442"/>
                    <a:pt x="195352" y="25005"/>
                    <a:pt x="195352" y="27349"/>
                  </a:cubicBezTo>
                  <a:lnTo>
                    <a:pt x="195352" y="52745"/>
                  </a:lnTo>
                  <a:lnTo>
                    <a:pt x="117211" y="52745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5" name="Graphic 388" descr="Questions">
            <a:extLst>
              <a:ext uri="{FF2B5EF4-FFF2-40B4-BE49-F238E27FC236}">
                <a16:creationId xmlns:a16="http://schemas.microsoft.com/office/drawing/2014/main" id="{478CDF38-13D6-45DE-B7BA-2DFA6511EBCC}"/>
              </a:ext>
            </a:extLst>
          </p:cNvPr>
          <p:cNvGrpSpPr/>
          <p:nvPr/>
        </p:nvGrpSpPr>
        <p:grpSpPr>
          <a:xfrm>
            <a:off x="1061233" y="4794439"/>
            <a:ext cx="292713" cy="334525"/>
            <a:chOff x="2232138" y="4107861"/>
            <a:chExt cx="273496" cy="312563"/>
          </a:xfrm>
          <a:solidFill>
            <a:schemeClr val="bg2">
              <a:lumMod val="50000"/>
            </a:schemeClr>
          </a:solidFill>
        </p:grpSpPr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3BC8B45A-C52E-4E47-A1AB-56ABCD0BCB0A}"/>
                </a:ext>
              </a:extLst>
            </p:cNvPr>
            <p:cNvSpPr/>
            <p:nvPr/>
          </p:nvSpPr>
          <p:spPr>
            <a:xfrm>
              <a:off x="2267307" y="4215695"/>
              <a:ext cx="70327" cy="70327"/>
            </a:xfrm>
            <a:custGeom>
              <a:avLst/>
              <a:gdLst>
                <a:gd name="connsiteX0" fmla="*/ 70327 w 70326"/>
                <a:gd name="connsiteY0" fmla="*/ 35163 h 70326"/>
                <a:gd name="connsiteX1" fmla="*/ 35163 w 70326"/>
                <a:gd name="connsiteY1" fmla="*/ 70327 h 70326"/>
                <a:gd name="connsiteX2" fmla="*/ 0 w 70326"/>
                <a:gd name="connsiteY2" fmla="*/ 35163 h 70326"/>
                <a:gd name="connsiteX3" fmla="*/ 35163 w 70326"/>
                <a:gd name="connsiteY3" fmla="*/ 0 h 70326"/>
                <a:gd name="connsiteX4" fmla="*/ 70327 w 70326"/>
                <a:gd name="connsiteY4" fmla="*/ 35163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26" h="70326">
                  <a:moveTo>
                    <a:pt x="70327" y="35163"/>
                  </a:moveTo>
                  <a:cubicBezTo>
                    <a:pt x="70327" y="54583"/>
                    <a:pt x="54583" y="70327"/>
                    <a:pt x="35163" y="70327"/>
                  </a:cubicBezTo>
                  <a:cubicBezTo>
                    <a:pt x="15743" y="70327"/>
                    <a:pt x="0" y="54583"/>
                    <a:pt x="0" y="35163"/>
                  </a:cubicBezTo>
                  <a:cubicBezTo>
                    <a:pt x="0" y="15743"/>
                    <a:pt x="15743" y="0"/>
                    <a:pt x="35163" y="0"/>
                  </a:cubicBezTo>
                  <a:cubicBezTo>
                    <a:pt x="54583" y="0"/>
                    <a:pt x="70327" y="15743"/>
                    <a:pt x="70327" y="35163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BE426359-6775-44B7-AD5E-1A912194BB8B}"/>
                </a:ext>
              </a:extLst>
            </p:cNvPr>
            <p:cNvSpPr/>
            <p:nvPr/>
          </p:nvSpPr>
          <p:spPr>
            <a:xfrm>
              <a:off x="2325913" y="4350097"/>
              <a:ext cx="140653" cy="70327"/>
            </a:xfrm>
            <a:custGeom>
              <a:avLst/>
              <a:gdLst>
                <a:gd name="connsiteX0" fmla="*/ 140653 w 140653"/>
                <a:gd name="connsiteY0" fmla="*/ 70327 h 70326"/>
                <a:gd name="connsiteX1" fmla="*/ 140653 w 140653"/>
                <a:gd name="connsiteY1" fmla="*/ 35163 h 70326"/>
                <a:gd name="connsiteX2" fmla="*/ 133620 w 140653"/>
                <a:gd name="connsiteY2" fmla="*/ 21098 h 70326"/>
                <a:gd name="connsiteX3" fmla="*/ 99239 w 140653"/>
                <a:gd name="connsiteY3" fmla="*/ 4688 h 70326"/>
                <a:gd name="connsiteX4" fmla="*/ 70327 w 140653"/>
                <a:gd name="connsiteY4" fmla="*/ 0 h 70326"/>
                <a:gd name="connsiteX5" fmla="*/ 41415 w 140653"/>
                <a:gd name="connsiteY5" fmla="*/ 4688 h 70326"/>
                <a:gd name="connsiteX6" fmla="*/ 7033 w 140653"/>
                <a:gd name="connsiteY6" fmla="*/ 21098 h 70326"/>
                <a:gd name="connsiteX7" fmla="*/ 0 w 140653"/>
                <a:gd name="connsiteY7" fmla="*/ 35163 h 70326"/>
                <a:gd name="connsiteX8" fmla="*/ 0 w 140653"/>
                <a:gd name="connsiteY8" fmla="*/ 70327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53" h="70326">
                  <a:moveTo>
                    <a:pt x="140653" y="70327"/>
                  </a:moveTo>
                  <a:lnTo>
                    <a:pt x="140653" y="35163"/>
                  </a:lnTo>
                  <a:cubicBezTo>
                    <a:pt x="140797" y="29596"/>
                    <a:pt x="138160" y="24323"/>
                    <a:pt x="133620" y="21098"/>
                  </a:cubicBezTo>
                  <a:cubicBezTo>
                    <a:pt x="123500" y="13176"/>
                    <a:pt x="111763" y="7575"/>
                    <a:pt x="99239" y="4688"/>
                  </a:cubicBezTo>
                  <a:cubicBezTo>
                    <a:pt x="89848" y="1866"/>
                    <a:pt x="80128" y="289"/>
                    <a:pt x="70327" y="0"/>
                  </a:cubicBezTo>
                  <a:cubicBezTo>
                    <a:pt x="60502" y="30"/>
                    <a:pt x="50745" y="1612"/>
                    <a:pt x="41415" y="4688"/>
                  </a:cubicBezTo>
                  <a:cubicBezTo>
                    <a:pt x="29068" y="8068"/>
                    <a:pt x="17425" y="13625"/>
                    <a:pt x="7033" y="21098"/>
                  </a:cubicBezTo>
                  <a:cubicBezTo>
                    <a:pt x="2625" y="24434"/>
                    <a:pt x="24" y="29635"/>
                    <a:pt x="0" y="35163"/>
                  </a:cubicBezTo>
                  <a:lnTo>
                    <a:pt x="0" y="70327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31101FC2-5F6B-4C31-B1CD-8312C55A9B5A}"/>
                </a:ext>
              </a:extLst>
            </p:cNvPr>
            <p:cNvSpPr/>
            <p:nvPr/>
          </p:nvSpPr>
          <p:spPr>
            <a:xfrm>
              <a:off x="2361076" y="4270394"/>
              <a:ext cx="70327" cy="66420"/>
            </a:xfrm>
            <a:custGeom>
              <a:avLst/>
              <a:gdLst>
                <a:gd name="connsiteX0" fmla="*/ 70327 w 70326"/>
                <a:gd name="connsiteY0" fmla="*/ 35163 h 66419"/>
                <a:gd name="connsiteX1" fmla="*/ 35163 w 70326"/>
                <a:gd name="connsiteY1" fmla="*/ 70327 h 66419"/>
                <a:gd name="connsiteX2" fmla="*/ 0 w 70326"/>
                <a:gd name="connsiteY2" fmla="*/ 35163 h 66419"/>
                <a:gd name="connsiteX3" fmla="*/ 35163 w 70326"/>
                <a:gd name="connsiteY3" fmla="*/ 0 h 66419"/>
                <a:gd name="connsiteX4" fmla="*/ 70327 w 70326"/>
                <a:gd name="connsiteY4" fmla="*/ 35163 h 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26" h="66419">
                  <a:moveTo>
                    <a:pt x="70327" y="35163"/>
                  </a:moveTo>
                  <a:cubicBezTo>
                    <a:pt x="70327" y="54583"/>
                    <a:pt x="54583" y="70327"/>
                    <a:pt x="35163" y="70327"/>
                  </a:cubicBezTo>
                  <a:cubicBezTo>
                    <a:pt x="15743" y="70327"/>
                    <a:pt x="0" y="54583"/>
                    <a:pt x="0" y="35163"/>
                  </a:cubicBezTo>
                  <a:cubicBezTo>
                    <a:pt x="0" y="15743"/>
                    <a:pt x="15743" y="0"/>
                    <a:pt x="35163" y="0"/>
                  </a:cubicBezTo>
                  <a:cubicBezTo>
                    <a:pt x="54583" y="0"/>
                    <a:pt x="70327" y="15743"/>
                    <a:pt x="70327" y="35163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2ED583BD-58AF-41B8-8502-1E163E6982CA}"/>
                </a:ext>
              </a:extLst>
            </p:cNvPr>
            <p:cNvSpPr/>
            <p:nvPr/>
          </p:nvSpPr>
          <p:spPr>
            <a:xfrm>
              <a:off x="2232138" y="4295399"/>
              <a:ext cx="125025" cy="70327"/>
            </a:xfrm>
            <a:custGeom>
              <a:avLst/>
              <a:gdLst>
                <a:gd name="connsiteX0" fmla="*/ 91430 w 125025"/>
                <a:gd name="connsiteY0" fmla="*/ 63294 h 70326"/>
                <a:gd name="connsiteX1" fmla="*/ 91430 w 125025"/>
                <a:gd name="connsiteY1" fmla="*/ 63294 h 70326"/>
                <a:gd name="connsiteX2" fmla="*/ 127375 w 125025"/>
                <a:gd name="connsiteY2" fmla="*/ 45322 h 70326"/>
                <a:gd name="connsiteX3" fmla="*/ 113310 w 125025"/>
                <a:gd name="connsiteY3" fmla="*/ 10940 h 70326"/>
                <a:gd name="connsiteX4" fmla="*/ 113310 w 125025"/>
                <a:gd name="connsiteY4" fmla="*/ 9377 h 70326"/>
                <a:gd name="connsiteX5" fmla="*/ 99244 w 125025"/>
                <a:gd name="connsiteY5" fmla="*/ 4688 h 70326"/>
                <a:gd name="connsiteX6" fmla="*/ 70332 w 125025"/>
                <a:gd name="connsiteY6" fmla="*/ 0 h 70326"/>
                <a:gd name="connsiteX7" fmla="*/ 41420 w 125025"/>
                <a:gd name="connsiteY7" fmla="*/ 4688 h 70326"/>
                <a:gd name="connsiteX8" fmla="*/ 7038 w 125025"/>
                <a:gd name="connsiteY8" fmla="*/ 21098 h 70326"/>
                <a:gd name="connsiteX9" fmla="*/ 6 w 125025"/>
                <a:gd name="connsiteY9" fmla="*/ 35163 h 70326"/>
                <a:gd name="connsiteX10" fmla="*/ 6 w 125025"/>
                <a:gd name="connsiteY10" fmla="*/ 70327 h 70326"/>
                <a:gd name="connsiteX11" fmla="*/ 84397 w 125025"/>
                <a:gd name="connsiteY11" fmla="*/ 70327 h 70326"/>
                <a:gd name="connsiteX12" fmla="*/ 91430 w 125025"/>
                <a:gd name="connsiteY12" fmla="*/ 63294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25" h="70326">
                  <a:moveTo>
                    <a:pt x="91430" y="63294"/>
                  </a:moveTo>
                  <a:lnTo>
                    <a:pt x="91430" y="63294"/>
                  </a:lnTo>
                  <a:cubicBezTo>
                    <a:pt x="102401" y="55465"/>
                    <a:pt x="114529" y="49400"/>
                    <a:pt x="127375" y="45322"/>
                  </a:cubicBezTo>
                  <a:cubicBezTo>
                    <a:pt x="118490" y="36063"/>
                    <a:pt x="113461" y="23771"/>
                    <a:pt x="113310" y="10940"/>
                  </a:cubicBezTo>
                  <a:lnTo>
                    <a:pt x="113310" y="9377"/>
                  </a:lnTo>
                  <a:cubicBezTo>
                    <a:pt x="108745" y="7464"/>
                    <a:pt x="104043" y="5897"/>
                    <a:pt x="99244" y="4688"/>
                  </a:cubicBezTo>
                  <a:cubicBezTo>
                    <a:pt x="89854" y="1866"/>
                    <a:pt x="80133" y="289"/>
                    <a:pt x="70332" y="0"/>
                  </a:cubicBezTo>
                  <a:cubicBezTo>
                    <a:pt x="60508" y="30"/>
                    <a:pt x="50751" y="1612"/>
                    <a:pt x="41420" y="4688"/>
                  </a:cubicBezTo>
                  <a:cubicBezTo>
                    <a:pt x="29199" y="8398"/>
                    <a:pt x="17608" y="13930"/>
                    <a:pt x="7038" y="21098"/>
                  </a:cubicBezTo>
                  <a:cubicBezTo>
                    <a:pt x="2498" y="24323"/>
                    <a:pt x="-139" y="29596"/>
                    <a:pt x="6" y="35163"/>
                  </a:cubicBezTo>
                  <a:lnTo>
                    <a:pt x="6" y="70327"/>
                  </a:lnTo>
                  <a:lnTo>
                    <a:pt x="84397" y="70327"/>
                  </a:lnTo>
                  <a:cubicBezTo>
                    <a:pt x="86335" y="67608"/>
                    <a:pt x="88712" y="65231"/>
                    <a:pt x="91430" y="63294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5F72F716-AA43-4F11-A564-009492F78142}"/>
                </a:ext>
              </a:extLst>
            </p:cNvPr>
            <p:cNvSpPr/>
            <p:nvPr/>
          </p:nvSpPr>
          <p:spPr>
            <a:xfrm>
              <a:off x="2345446" y="4107861"/>
              <a:ext cx="160188" cy="148467"/>
            </a:xfrm>
            <a:custGeom>
              <a:avLst/>
              <a:gdLst>
                <a:gd name="connsiteX0" fmla="*/ 155697 w 160188"/>
                <a:gd name="connsiteY0" fmla="*/ 0 h 148467"/>
                <a:gd name="connsiteX1" fmla="*/ 8128 w 160188"/>
                <a:gd name="connsiteY1" fmla="*/ 0 h 148467"/>
                <a:gd name="connsiteX2" fmla="*/ 2 w 160188"/>
                <a:gd name="connsiteY2" fmla="*/ 8244 h 148467"/>
                <a:gd name="connsiteX3" fmla="*/ 2 w 160188"/>
                <a:gd name="connsiteY3" fmla="*/ 108850 h 148467"/>
                <a:gd name="connsiteX4" fmla="*/ 8048 w 160188"/>
                <a:gd name="connsiteY4" fmla="*/ 117210 h 148467"/>
                <a:gd name="connsiteX5" fmla="*/ 8128 w 160188"/>
                <a:gd name="connsiteY5" fmla="*/ 117211 h 148467"/>
                <a:gd name="connsiteX6" fmla="*/ 31570 w 160188"/>
                <a:gd name="connsiteY6" fmla="*/ 117211 h 148467"/>
                <a:gd name="connsiteX7" fmla="*/ 31570 w 160188"/>
                <a:gd name="connsiteY7" fmla="*/ 150186 h 148467"/>
                <a:gd name="connsiteX8" fmla="*/ 63960 w 160188"/>
                <a:gd name="connsiteY8" fmla="*/ 117211 h 148467"/>
                <a:gd name="connsiteX9" fmla="*/ 155697 w 160188"/>
                <a:gd name="connsiteY9" fmla="*/ 117211 h 148467"/>
                <a:gd name="connsiteX10" fmla="*/ 163862 w 160188"/>
                <a:gd name="connsiteY10" fmla="*/ 108967 h 148467"/>
                <a:gd name="connsiteX11" fmla="*/ 163862 w 160188"/>
                <a:gd name="connsiteY11" fmla="*/ 8244 h 148467"/>
                <a:gd name="connsiteX12" fmla="*/ 155697 w 160188"/>
                <a:gd name="connsiteY12" fmla="*/ 0 h 148467"/>
                <a:gd name="connsiteX13" fmla="*/ 81229 w 160188"/>
                <a:gd name="connsiteY13" fmla="*/ 102560 h 148467"/>
                <a:gd name="connsiteX14" fmla="*/ 72556 w 160188"/>
                <a:gd name="connsiteY14" fmla="*/ 93885 h 148467"/>
                <a:gd name="connsiteX15" fmla="*/ 81230 w 160188"/>
                <a:gd name="connsiteY15" fmla="*/ 85212 h 148467"/>
                <a:gd name="connsiteX16" fmla="*/ 89902 w 160188"/>
                <a:gd name="connsiteY16" fmla="*/ 93769 h 148467"/>
                <a:gd name="connsiteX17" fmla="*/ 81426 w 160188"/>
                <a:gd name="connsiteY17" fmla="*/ 102558 h 148467"/>
                <a:gd name="connsiteX18" fmla="*/ 81229 w 160188"/>
                <a:gd name="connsiteY18" fmla="*/ 102560 h 148467"/>
                <a:gd name="connsiteX19" fmla="*/ 86816 w 160188"/>
                <a:gd name="connsiteY19" fmla="*/ 66810 h 148467"/>
                <a:gd name="connsiteX20" fmla="*/ 86816 w 160188"/>
                <a:gd name="connsiteY20" fmla="*/ 79117 h 148467"/>
                <a:gd name="connsiteX21" fmla="*/ 75681 w 160188"/>
                <a:gd name="connsiteY21" fmla="*/ 79117 h 148467"/>
                <a:gd name="connsiteX22" fmla="*/ 75681 w 160188"/>
                <a:gd name="connsiteY22" fmla="*/ 56105 h 148467"/>
                <a:gd name="connsiteX23" fmla="*/ 81229 w 160188"/>
                <a:gd name="connsiteY23" fmla="*/ 56105 h 148467"/>
                <a:gd name="connsiteX24" fmla="*/ 97169 w 160188"/>
                <a:gd name="connsiteY24" fmla="*/ 41727 h 148467"/>
                <a:gd name="connsiteX25" fmla="*/ 81820 w 160188"/>
                <a:gd name="connsiteY25" fmla="*/ 25825 h 148467"/>
                <a:gd name="connsiteX26" fmla="*/ 81229 w 160188"/>
                <a:gd name="connsiteY26" fmla="*/ 25825 h 148467"/>
                <a:gd name="connsiteX27" fmla="*/ 65327 w 160188"/>
                <a:gd name="connsiteY27" fmla="*/ 39023 h 148467"/>
                <a:gd name="connsiteX28" fmla="*/ 65327 w 160188"/>
                <a:gd name="connsiteY28" fmla="*/ 41727 h 148467"/>
                <a:gd name="connsiteX29" fmla="*/ 65327 w 160188"/>
                <a:gd name="connsiteY29" fmla="*/ 42704 h 148467"/>
                <a:gd name="connsiteX30" fmla="*/ 54192 w 160188"/>
                <a:gd name="connsiteY30" fmla="*/ 42704 h 148467"/>
                <a:gd name="connsiteX31" fmla="*/ 54192 w 160188"/>
                <a:gd name="connsiteY31" fmla="*/ 41727 h 148467"/>
                <a:gd name="connsiteX32" fmla="*/ 78209 w 160188"/>
                <a:gd name="connsiteY32" fmla="*/ 14654 h 148467"/>
                <a:gd name="connsiteX33" fmla="*/ 81229 w 160188"/>
                <a:gd name="connsiteY33" fmla="*/ 14651 h 148467"/>
                <a:gd name="connsiteX34" fmla="*/ 108304 w 160188"/>
                <a:gd name="connsiteY34" fmla="*/ 41098 h 148467"/>
                <a:gd name="connsiteX35" fmla="*/ 108304 w 160188"/>
                <a:gd name="connsiteY35" fmla="*/ 41727 h 148467"/>
                <a:gd name="connsiteX36" fmla="*/ 86816 w 160188"/>
                <a:gd name="connsiteY36" fmla="*/ 66810 h 14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0188" h="148467">
                  <a:moveTo>
                    <a:pt x="155697" y="0"/>
                  </a:moveTo>
                  <a:lnTo>
                    <a:pt x="8128" y="0"/>
                  </a:lnTo>
                  <a:cubicBezTo>
                    <a:pt x="3612" y="43"/>
                    <a:pt x="-20" y="3728"/>
                    <a:pt x="2" y="8244"/>
                  </a:cubicBezTo>
                  <a:lnTo>
                    <a:pt x="2" y="108850"/>
                  </a:lnTo>
                  <a:cubicBezTo>
                    <a:pt x="-85" y="113380"/>
                    <a:pt x="3517" y="117123"/>
                    <a:pt x="8048" y="117210"/>
                  </a:cubicBezTo>
                  <a:cubicBezTo>
                    <a:pt x="8075" y="117210"/>
                    <a:pt x="8102" y="117211"/>
                    <a:pt x="8128" y="117211"/>
                  </a:cubicBezTo>
                  <a:lnTo>
                    <a:pt x="31570" y="117211"/>
                  </a:lnTo>
                  <a:lnTo>
                    <a:pt x="31570" y="150186"/>
                  </a:lnTo>
                  <a:lnTo>
                    <a:pt x="63960" y="117211"/>
                  </a:lnTo>
                  <a:lnTo>
                    <a:pt x="155697" y="117211"/>
                  </a:lnTo>
                  <a:cubicBezTo>
                    <a:pt x="160219" y="117168"/>
                    <a:pt x="163862" y="113490"/>
                    <a:pt x="163862" y="108967"/>
                  </a:cubicBezTo>
                  <a:lnTo>
                    <a:pt x="163862" y="8244"/>
                  </a:lnTo>
                  <a:cubicBezTo>
                    <a:pt x="163863" y="3721"/>
                    <a:pt x="160219" y="43"/>
                    <a:pt x="155697" y="0"/>
                  </a:cubicBezTo>
                  <a:close/>
                  <a:moveTo>
                    <a:pt x="81229" y="102560"/>
                  </a:moveTo>
                  <a:cubicBezTo>
                    <a:pt x="76438" y="102559"/>
                    <a:pt x="72555" y="98676"/>
                    <a:pt x="72556" y="93885"/>
                  </a:cubicBezTo>
                  <a:cubicBezTo>
                    <a:pt x="72556" y="89095"/>
                    <a:pt x="76440" y="85212"/>
                    <a:pt x="81230" y="85212"/>
                  </a:cubicBezTo>
                  <a:cubicBezTo>
                    <a:pt x="85975" y="85213"/>
                    <a:pt x="89838" y="89025"/>
                    <a:pt x="89902" y="93769"/>
                  </a:cubicBezTo>
                  <a:cubicBezTo>
                    <a:pt x="89989" y="98536"/>
                    <a:pt x="86193" y="102472"/>
                    <a:pt x="81426" y="102558"/>
                  </a:cubicBezTo>
                  <a:cubicBezTo>
                    <a:pt x="81360" y="102560"/>
                    <a:pt x="81294" y="102560"/>
                    <a:pt x="81229" y="102560"/>
                  </a:cubicBezTo>
                  <a:close/>
                  <a:moveTo>
                    <a:pt x="86816" y="66810"/>
                  </a:moveTo>
                  <a:lnTo>
                    <a:pt x="86816" y="79117"/>
                  </a:lnTo>
                  <a:lnTo>
                    <a:pt x="75681" y="79117"/>
                  </a:lnTo>
                  <a:lnTo>
                    <a:pt x="75681" y="56105"/>
                  </a:lnTo>
                  <a:lnTo>
                    <a:pt x="81229" y="56105"/>
                  </a:lnTo>
                  <a:cubicBezTo>
                    <a:pt x="90918" y="56105"/>
                    <a:pt x="97169" y="50440"/>
                    <a:pt x="97169" y="41727"/>
                  </a:cubicBezTo>
                  <a:cubicBezTo>
                    <a:pt x="97322" y="33097"/>
                    <a:pt x="90450" y="25977"/>
                    <a:pt x="81820" y="25825"/>
                  </a:cubicBezTo>
                  <a:cubicBezTo>
                    <a:pt x="81623" y="25821"/>
                    <a:pt x="81426" y="25822"/>
                    <a:pt x="81229" y="25825"/>
                  </a:cubicBezTo>
                  <a:cubicBezTo>
                    <a:pt x="73193" y="25079"/>
                    <a:pt x="66074" y="30987"/>
                    <a:pt x="65327" y="39023"/>
                  </a:cubicBezTo>
                  <a:cubicBezTo>
                    <a:pt x="65243" y="39922"/>
                    <a:pt x="65243" y="40828"/>
                    <a:pt x="65327" y="41727"/>
                  </a:cubicBezTo>
                  <a:lnTo>
                    <a:pt x="65327" y="42704"/>
                  </a:lnTo>
                  <a:lnTo>
                    <a:pt x="54192" y="42704"/>
                  </a:lnTo>
                  <a:lnTo>
                    <a:pt x="54192" y="41727"/>
                  </a:lnTo>
                  <a:cubicBezTo>
                    <a:pt x="53348" y="27619"/>
                    <a:pt x="64101" y="15498"/>
                    <a:pt x="78209" y="14654"/>
                  </a:cubicBezTo>
                  <a:cubicBezTo>
                    <a:pt x="79215" y="14594"/>
                    <a:pt x="80223" y="14593"/>
                    <a:pt x="81229" y="14651"/>
                  </a:cubicBezTo>
                  <a:cubicBezTo>
                    <a:pt x="96009" y="14478"/>
                    <a:pt x="108131" y="26319"/>
                    <a:pt x="108304" y="41098"/>
                  </a:cubicBezTo>
                  <a:cubicBezTo>
                    <a:pt x="108307" y="41308"/>
                    <a:pt x="108307" y="41518"/>
                    <a:pt x="108304" y="41727"/>
                  </a:cubicBezTo>
                  <a:cubicBezTo>
                    <a:pt x="108684" y="54379"/>
                    <a:pt x="99376" y="65244"/>
                    <a:pt x="86816" y="66810"/>
                  </a:cubicBez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41" name="Graphic 389" descr="Coins">
            <a:extLst>
              <a:ext uri="{FF2B5EF4-FFF2-40B4-BE49-F238E27FC236}">
                <a16:creationId xmlns:a16="http://schemas.microsoft.com/office/drawing/2014/main" id="{9DBC04C3-7BA2-4B35-AA1C-BEC5E3842F88}"/>
              </a:ext>
            </a:extLst>
          </p:cNvPr>
          <p:cNvSpPr/>
          <p:nvPr/>
        </p:nvSpPr>
        <p:spPr>
          <a:xfrm>
            <a:off x="1042005" y="5706193"/>
            <a:ext cx="351251" cy="301072"/>
          </a:xfrm>
          <a:custGeom>
            <a:avLst/>
            <a:gdLst>
              <a:gd name="connsiteX0" fmla="*/ 305139 w 328190"/>
              <a:gd name="connsiteY0" fmla="*/ 234422 h 281306"/>
              <a:gd name="connsiteX1" fmla="*/ 289511 w 328190"/>
              <a:gd name="connsiteY1" fmla="*/ 247706 h 281306"/>
              <a:gd name="connsiteX2" fmla="*/ 289511 w 328190"/>
              <a:gd name="connsiteY2" fmla="*/ 233640 h 281306"/>
              <a:gd name="connsiteX3" fmla="*/ 305139 w 328190"/>
              <a:gd name="connsiteY3" fmla="*/ 227389 h 281306"/>
              <a:gd name="connsiteX4" fmla="*/ 305139 w 328190"/>
              <a:gd name="connsiteY4" fmla="*/ 234422 h 281306"/>
              <a:gd name="connsiteX5" fmla="*/ 273883 w 328190"/>
              <a:gd name="connsiteY5" fmla="*/ 208635 h 281306"/>
              <a:gd name="connsiteX6" fmla="*/ 273883 w 328190"/>
              <a:gd name="connsiteY6" fmla="*/ 194570 h 281306"/>
              <a:gd name="connsiteX7" fmla="*/ 289511 w 328190"/>
              <a:gd name="connsiteY7" fmla="*/ 188319 h 281306"/>
              <a:gd name="connsiteX8" fmla="*/ 289511 w 328190"/>
              <a:gd name="connsiteY8" fmla="*/ 195352 h 281306"/>
              <a:gd name="connsiteX9" fmla="*/ 273883 w 328190"/>
              <a:gd name="connsiteY9" fmla="*/ 208635 h 281306"/>
              <a:gd name="connsiteX10" fmla="*/ 273883 w 328190"/>
              <a:gd name="connsiteY10" fmla="*/ 252394 h 281306"/>
              <a:gd name="connsiteX11" fmla="*/ 258255 w 328190"/>
              <a:gd name="connsiteY11" fmla="*/ 255129 h 281306"/>
              <a:gd name="connsiteX12" fmla="*/ 258255 w 328190"/>
              <a:gd name="connsiteY12" fmla="*/ 239892 h 281306"/>
              <a:gd name="connsiteX13" fmla="*/ 273883 w 328190"/>
              <a:gd name="connsiteY13" fmla="*/ 237548 h 281306"/>
              <a:gd name="connsiteX14" fmla="*/ 273883 w 328190"/>
              <a:gd name="connsiteY14" fmla="*/ 252394 h 281306"/>
              <a:gd name="connsiteX15" fmla="*/ 242627 w 328190"/>
              <a:gd name="connsiteY15" fmla="*/ 200821 h 281306"/>
              <a:gd name="connsiteX16" fmla="*/ 258255 w 328190"/>
              <a:gd name="connsiteY16" fmla="*/ 198477 h 281306"/>
              <a:gd name="connsiteX17" fmla="*/ 258255 w 328190"/>
              <a:gd name="connsiteY17" fmla="*/ 213324 h 281306"/>
              <a:gd name="connsiteX18" fmla="*/ 242627 w 328190"/>
              <a:gd name="connsiteY18" fmla="*/ 216059 h 281306"/>
              <a:gd name="connsiteX19" fmla="*/ 242627 w 328190"/>
              <a:gd name="connsiteY19" fmla="*/ 200821 h 281306"/>
              <a:gd name="connsiteX20" fmla="*/ 242627 w 328190"/>
              <a:gd name="connsiteY20" fmla="*/ 257083 h 281306"/>
              <a:gd name="connsiteX21" fmla="*/ 226999 w 328190"/>
              <a:gd name="connsiteY21" fmla="*/ 257864 h 281306"/>
              <a:gd name="connsiteX22" fmla="*/ 226999 w 328190"/>
              <a:gd name="connsiteY22" fmla="*/ 242236 h 281306"/>
              <a:gd name="connsiteX23" fmla="*/ 242627 w 328190"/>
              <a:gd name="connsiteY23" fmla="*/ 241455 h 281306"/>
              <a:gd name="connsiteX24" fmla="*/ 242627 w 328190"/>
              <a:gd name="connsiteY24" fmla="*/ 257083 h 281306"/>
              <a:gd name="connsiteX25" fmla="*/ 211370 w 328190"/>
              <a:gd name="connsiteY25" fmla="*/ 218794 h 281306"/>
              <a:gd name="connsiteX26" fmla="*/ 211370 w 328190"/>
              <a:gd name="connsiteY26" fmla="*/ 203166 h 281306"/>
              <a:gd name="connsiteX27" fmla="*/ 226999 w 328190"/>
              <a:gd name="connsiteY27" fmla="*/ 202384 h 281306"/>
              <a:gd name="connsiteX28" fmla="*/ 226999 w 328190"/>
              <a:gd name="connsiteY28" fmla="*/ 218012 h 281306"/>
              <a:gd name="connsiteX29" fmla="*/ 211370 w 328190"/>
              <a:gd name="connsiteY29" fmla="*/ 218794 h 281306"/>
              <a:gd name="connsiteX30" fmla="*/ 211370 w 328190"/>
              <a:gd name="connsiteY30" fmla="*/ 257864 h 281306"/>
              <a:gd name="connsiteX31" fmla="*/ 195742 w 328190"/>
              <a:gd name="connsiteY31" fmla="*/ 257083 h 281306"/>
              <a:gd name="connsiteX32" fmla="*/ 195742 w 328190"/>
              <a:gd name="connsiteY32" fmla="*/ 242236 h 281306"/>
              <a:gd name="connsiteX33" fmla="*/ 203556 w 328190"/>
              <a:gd name="connsiteY33" fmla="*/ 242236 h 281306"/>
              <a:gd name="connsiteX34" fmla="*/ 211370 w 328190"/>
              <a:gd name="connsiteY34" fmla="*/ 242236 h 281306"/>
              <a:gd name="connsiteX35" fmla="*/ 211370 w 328190"/>
              <a:gd name="connsiteY35" fmla="*/ 257864 h 281306"/>
              <a:gd name="connsiteX36" fmla="*/ 180114 w 328190"/>
              <a:gd name="connsiteY36" fmla="*/ 202384 h 281306"/>
              <a:gd name="connsiteX37" fmla="*/ 195742 w 328190"/>
              <a:gd name="connsiteY37" fmla="*/ 203166 h 281306"/>
              <a:gd name="connsiteX38" fmla="*/ 195742 w 328190"/>
              <a:gd name="connsiteY38" fmla="*/ 218794 h 281306"/>
              <a:gd name="connsiteX39" fmla="*/ 180114 w 328190"/>
              <a:gd name="connsiteY39" fmla="*/ 218012 h 281306"/>
              <a:gd name="connsiteX40" fmla="*/ 180114 w 328190"/>
              <a:gd name="connsiteY40" fmla="*/ 202384 h 281306"/>
              <a:gd name="connsiteX41" fmla="*/ 180114 w 328190"/>
              <a:gd name="connsiteY41" fmla="*/ 255129 h 281306"/>
              <a:gd name="connsiteX42" fmla="*/ 164486 w 328190"/>
              <a:gd name="connsiteY42" fmla="*/ 252394 h 281306"/>
              <a:gd name="connsiteX43" fmla="*/ 164486 w 328190"/>
              <a:gd name="connsiteY43" fmla="*/ 239892 h 281306"/>
              <a:gd name="connsiteX44" fmla="*/ 180114 w 328190"/>
              <a:gd name="connsiteY44" fmla="*/ 241455 h 281306"/>
              <a:gd name="connsiteX45" fmla="*/ 180114 w 328190"/>
              <a:gd name="connsiteY45" fmla="*/ 255129 h 281306"/>
              <a:gd name="connsiteX46" fmla="*/ 148858 w 328190"/>
              <a:gd name="connsiteY46" fmla="*/ 213324 h 281306"/>
              <a:gd name="connsiteX47" fmla="*/ 148858 w 328190"/>
              <a:gd name="connsiteY47" fmla="*/ 198086 h 281306"/>
              <a:gd name="connsiteX48" fmla="*/ 164486 w 328190"/>
              <a:gd name="connsiteY48" fmla="*/ 200431 h 281306"/>
              <a:gd name="connsiteX49" fmla="*/ 164486 w 328190"/>
              <a:gd name="connsiteY49" fmla="*/ 216059 h 281306"/>
              <a:gd name="connsiteX50" fmla="*/ 148858 w 328190"/>
              <a:gd name="connsiteY50" fmla="*/ 213324 h 281306"/>
              <a:gd name="connsiteX51" fmla="*/ 148858 w 328190"/>
              <a:gd name="connsiteY51" fmla="*/ 247706 h 281306"/>
              <a:gd name="connsiteX52" fmla="*/ 133230 w 328190"/>
              <a:gd name="connsiteY52" fmla="*/ 234422 h 281306"/>
              <a:gd name="connsiteX53" fmla="*/ 133230 w 328190"/>
              <a:gd name="connsiteY53" fmla="*/ 233640 h 281306"/>
              <a:gd name="connsiteX54" fmla="*/ 133620 w 328190"/>
              <a:gd name="connsiteY54" fmla="*/ 233640 h 281306"/>
              <a:gd name="connsiteX55" fmla="*/ 136746 w 328190"/>
              <a:gd name="connsiteY55" fmla="*/ 234422 h 281306"/>
              <a:gd name="connsiteX56" fmla="*/ 148858 w 328190"/>
              <a:gd name="connsiteY56" fmla="*/ 237157 h 281306"/>
              <a:gd name="connsiteX57" fmla="*/ 148858 w 328190"/>
              <a:gd name="connsiteY57" fmla="*/ 247706 h 281306"/>
              <a:gd name="connsiteX58" fmla="*/ 86345 w 328190"/>
              <a:gd name="connsiteY58" fmla="*/ 194570 h 281306"/>
              <a:gd name="connsiteX59" fmla="*/ 94159 w 328190"/>
              <a:gd name="connsiteY59" fmla="*/ 194961 h 281306"/>
              <a:gd name="connsiteX60" fmla="*/ 94159 w 328190"/>
              <a:gd name="connsiteY60" fmla="*/ 195352 h 281306"/>
              <a:gd name="connsiteX61" fmla="*/ 98066 w 328190"/>
              <a:gd name="connsiteY61" fmla="*/ 210589 h 281306"/>
              <a:gd name="connsiteX62" fmla="*/ 86345 w 328190"/>
              <a:gd name="connsiteY62" fmla="*/ 209808 h 281306"/>
              <a:gd name="connsiteX63" fmla="*/ 86345 w 328190"/>
              <a:gd name="connsiteY63" fmla="*/ 194570 h 281306"/>
              <a:gd name="connsiteX64" fmla="*/ 70717 w 328190"/>
              <a:gd name="connsiteY64" fmla="*/ 147686 h 281306"/>
              <a:gd name="connsiteX65" fmla="*/ 86345 w 328190"/>
              <a:gd name="connsiteY65" fmla="*/ 150030 h 281306"/>
              <a:gd name="connsiteX66" fmla="*/ 86345 w 328190"/>
              <a:gd name="connsiteY66" fmla="*/ 165658 h 281306"/>
              <a:gd name="connsiteX67" fmla="*/ 70717 w 328190"/>
              <a:gd name="connsiteY67" fmla="*/ 162923 h 281306"/>
              <a:gd name="connsiteX68" fmla="*/ 70717 w 328190"/>
              <a:gd name="connsiteY68" fmla="*/ 147686 h 281306"/>
              <a:gd name="connsiteX69" fmla="*/ 70717 w 328190"/>
              <a:gd name="connsiteY69" fmla="*/ 208245 h 281306"/>
              <a:gd name="connsiteX70" fmla="*/ 55089 w 328190"/>
              <a:gd name="connsiteY70" fmla="*/ 205510 h 281306"/>
              <a:gd name="connsiteX71" fmla="*/ 55089 w 328190"/>
              <a:gd name="connsiteY71" fmla="*/ 190272 h 281306"/>
              <a:gd name="connsiteX72" fmla="*/ 70717 w 328190"/>
              <a:gd name="connsiteY72" fmla="*/ 192617 h 281306"/>
              <a:gd name="connsiteX73" fmla="*/ 70717 w 328190"/>
              <a:gd name="connsiteY73" fmla="*/ 208245 h 281306"/>
              <a:gd name="connsiteX74" fmla="*/ 39461 w 328190"/>
              <a:gd name="connsiteY74" fmla="*/ 144560 h 281306"/>
              <a:gd name="connsiteX75" fmla="*/ 39461 w 328190"/>
              <a:gd name="connsiteY75" fmla="*/ 137528 h 281306"/>
              <a:gd name="connsiteX76" fmla="*/ 55089 w 328190"/>
              <a:gd name="connsiteY76" fmla="*/ 143388 h 281306"/>
              <a:gd name="connsiteX77" fmla="*/ 55089 w 328190"/>
              <a:gd name="connsiteY77" fmla="*/ 157844 h 281306"/>
              <a:gd name="connsiteX78" fmla="*/ 39461 w 328190"/>
              <a:gd name="connsiteY78" fmla="*/ 144560 h 281306"/>
              <a:gd name="connsiteX79" fmla="*/ 39461 w 328190"/>
              <a:gd name="connsiteY79" fmla="*/ 200821 h 281306"/>
              <a:gd name="connsiteX80" fmla="*/ 23833 w 328190"/>
              <a:gd name="connsiteY80" fmla="*/ 187538 h 281306"/>
              <a:gd name="connsiteX81" fmla="*/ 23833 w 328190"/>
              <a:gd name="connsiteY81" fmla="*/ 180505 h 281306"/>
              <a:gd name="connsiteX82" fmla="*/ 39461 w 328190"/>
              <a:gd name="connsiteY82" fmla="*/ 186365 h 281306"/>
              <a:gd name="connsiteX83" fmla="*/ 39461 w 328190"/>
              <a:gd name="connsiteY83" fmla="*/ 200821 h 281306"/>
              <a:gd name="connsiteX84" fmla="*/ 23833 w 328190"/>
              <a:gd name="connsiteY84" fmla="*/ 78922 h 281306"/>
              <a:gd name="connsiteX85" fmla="*/ 39461 w 328190"/>
              <a:gd name="connsiteY85" fmla="*/ 84783 h 281306"/>
              <a:gd name="connsiteX86" fmla="*/ 39461 w 328190"/>
              <a:gd name="connsiteY86" fmla="*/ 99239 h 281306"/>
              <a:gd name="connsiteX87" fmla="*/ 23833 w 328190"/>
              <a:gd name="connsiteY87" fmla="*/ 85955 h 281306"/>
              <a:gd name="connsiteX88" fmla="*/ 23833 w 328190"/>
              <a:gd name="connsiteY88" fmla="*/ 78922 h 281306"/>
              <a:gd name="connsiteX89" fmla="*/ 70717 w 328190"/>
              <a:gd name="connsiteY89" fmla="*/ 91425 h 281306"/>
              <a:gd name="connsiteX90" fmla="*/ 70717 w 328190"/>
              <a:gd name="connsiteY90" fmla="*/ 107053 h 281306"/>
              <a:gd name="connsiteX91" fmla="*/ 55089 w 328190"/>
              <a:gd name="connsiteY91" fmla="*/ 104318 h 281306"/>
              <a:gd name="connsiteX92" fmla="*/ 55089 w 328190"/>
              <a:gd name="connsiteY92" fmla="*/ 89080 h 281306"/>
              <a:gd name="connsiteX93" fmla="*/ 70717 w 328190"/>
              <a:gd name="connsiteY93" fmla="*/ 91425 h 281306"/>
              <a:gd name="connsiteX94" fmla="*/ 109788 w 328190"/>
              <a:gd name="connsiteY94" fmla="*/ 23442 h 281306"/>
              <a:gd name="connsiteX95" fmla="*/ 195742 w 328190"/>
              <a:gd name="connsiteY95" fmla="*/ 46884 h 281306"/>
              <a:gd name="connsiteX96" fmla="*/ 109788 w 328190"/>
              <a:gd name="connsiteY96" fmla="*/ 70327 h 281306"/>
              <a:gd name="connsiteX97" fmla="*/ 23833 w 328190"/>
              <a:gd name="connsiteY97" fmla="*/ 46884 h 281306"/>
              <a:gd name="connsiteX98" fmla="*/ 109788 w 328190"/>
              <a:gd name="connsiteY98" fmla="*/ 23442 h 281306"/>
              <a:gd name="connsiteX99" fmla="*/ 133230 w 328190"/>
              <a:gd name="connsiteY99" fmla="*/ 208635 h 281306"/>
              <a:gd name="connsiteX100" fmla="*/ 117602 w 328190"/>
              <a:gd name="connsiteY100" fmla="*/ 195352 h 281306"/>
              <a:gd name="connsiteX101" fmla="*/ 117602 w 328190"/>
              <a:gd name="connsiteY101" fmla="*/ 188319 h 281306"/>
              <a:gd name="connsiteX102" fmla="*/ 133230 w 328190"/>
              <a:gd name="connsiteY102" fmla="*/ 194179 h 281306"/>
              <a:gd name="connsiteX103" fmla="*/ 133230 w 328190"/>
              <a:gd name="connsiteY103" fmla="*/ 208635 h 281306"/>
              <a:gd name="connsiteX104" fmla="*/ 180114 w 328190"/>
              <a:gd name="connsiteY104" fmla="*/ 99239 h 281306"/>
              <a:gd name="connsiteX105" fmla="*/ 180114 w 328190"/>
              <a:gd name="connsiteY105" fmla="*/ 85173 h 281306"/>
              <a:gd name="connsiteX106" fmla="*/ 195742 w 328190"/>
              <a:gd name="connsiteY106" fmla="*/ 78922 h 281306"/>
              <a:gd name="connsiteX107" fmla="*/ 195742 w 328190"/>
              <a:gd name="connsiteY107" fmla="*/ 85955 h 281306"/>
              <a:gd name="connsiteX108" fmla="*/ 180114 w 328190"/>
              <a:gd name="connsiteY108" fmla="*/ 99239 h 281306"/>
              <a:gd name="connsiteX109" fmla="*/ 148858 w 328190"/>
              <a:gd name="connsiteY109" fmla="*/ 106662 h 281306"/>
              <a:gd name="connsiteX110" fmla="*/ 148858 w 328190"/>
              <a:gd name="connsiteY110" fmla="*/ 91425 h 281306"/>
              <a:gd name="connsiteX111" fmla="*/ 164486 w 328190"/>
              <a:gd name="connsiteY111" fmla="*/ 89080 h 281306"/>
              <a:gd name="connsiteX112" fmla="*/ 164486 w 328190"/>
              <a:gd name="connsiteY112" fmla="*/ 103927 h 281306"/>
              <a:gd name="connsiteX113" fmla="*/ 148858 w 328190"/>
              <a:gd name="connsiteY113" fmla="*/ 106662 h 281306"/>
              <a:gd name="connsiteX114" fmla="*/ 117602 w 328190"/>
              <a:gd name="connsiteY114" fmla="*/ 109397 h 281306"/>
              <a:gd name="connsiteX115" fmla="*/ 117602 w 328190"/>
              <a:gd name="connsiteY115" fmla="*/ 93769 h 281306"/>
              <a:gd name="connsiteX116" fmla="*/ 133230 w 328190"/>
              <a:gd name="connsiteY116" fmla="*/ 92987 h 281306"/>
              <a:gd name="connsiteX117" fmla="*/ 133230 w 328190"/>
              <a:gd name="connsiteY117" fmla="*/ 108615 h 281306"/>
              <a:gd name="connsiteX118" fmla="*/ 117602 w 328190"/>
              <a:gd name="connsiteY118" fmla="*/ 109397 h 281306"/>
              <a:gd name="connsiteX119" fmla="*/ 86345 w 328190"/>
              <a:gd name="connsiteY119" fmla="*/ 108615 h 281306"/>
              <a:gd name="connsiteX120" fmla="*/ 86345 w 328190"/>
              <a:gd name="connsiteY120" fmla="*/ 92987 h 281306"/>
              <a:gd name="connsiteX121" fmla="*/ 101974 w 328190"/>
              <a:gd name="connsiteY121" fmla="*/ 93769 h 281306"/>
              <a:gd name="connsiteX122" fmla="*/ 101974 w 328190"/>
              <a:gd name="connsiteY122" fmla="*/ 109397 h 281306"/>
              <a:gd name="connsiteX123" fmla="*/ 86345 w 328190"/>
              <a:gd name="connsiteY123" fmla="*/ 108615 h 281306"/>
              <a:gd name="connsiteX124" fmla="*/ 289511 w 328190"/>
              <a:gd name="connsiteY124" fmla="*/ 156281 h 281306"/>
              <a:gd name="connsiteX125" fmla="*/ 203556 w 328190"/>
              <a:gd name="connsiteY125" fmla="*/ 179723 h 281306"/>
              <a:gd name="connsiteX126" fmla="*/ 117602 w 328190"/>
              <a:gd name="connsiteY126" fmla="*/ 156281 h 281306"/>
              <a:gd name="connsiteX127" fmla="*/ 203556 w 328190"/>
              <a:gd name="connsiteY127" fmla="*/ 132839 h 281306"/>
              <a:gd name="connsiteX128" fmla="*/ 289511 w 328190"/>
              <a:gd name="connsiteY128" fmla="*/ 156281 h 281306"/>
              <a:gd name="connsiteX129" fmla="*/ 312953 w 328190"/>
              <a:gd name="connsiteY129" fmla="*/ 168002 h 281306"/>
              <a:gd name="connsiteX130" fmla="*/ 312953 w 328190"/>
              <a:gd name="connsiteY130" fmla="*/ 156281 h 281306"/>
              <a:gd name="connsiteX131" fmla="*/ 270367 w 328190"/>
              <a:gd name="connsiteY131" fmla="*/ 117211 h 281306"/>
              <a:gd name="connsiteX132" fmla="*/ 234031 w 328190"/>
              <a:gd name="connsiteY132" fmla="*/ 110960 h 281306"/>
              <a:gd name="connsiteX133" fmla="*/ 234422 w 328190"/>
              <a:gd name="connsiteY133" fmla="*/ 105490 h 281306"/>
              <a:gd name="connsiteX134" fmla="*/ 218794 w 328190"/>
              <a:gd name="connsiteY134" fmla="*/ 78141 h 281306"/>
              <a:gd name="connsiteX135" fmla="*/ 218794 w 328190"/>
              <a:gd name="connsiteY135" fmla="*/ 46884 h 281306"/>
              <a:gd name="connsiteX136" fmla="*/ 176207 w 328190"/>
              <a:gd name="connsiteY136" fmla="*/ 7814 h 281306"/>
              <a:gd name="connsiteX137" fmla="*/ 109397 w 328190"/>
              <a:gd name="connsiteY137" fmla="*/ 0 h 281306"/>
              <a:gd name="connsiteX138" fmla="*/ 0 w 328190"/>
              <a:gd name="connsiteY138" fmla="*/ 46884 h 281306"/>
              <a:gd name="connsiteX139" fmla="*/ 0 w 328190"/>
              <a:gd name="connsiteY139" fmla="*/ 85955 h 281306"/>
              <a:gd name="connsiteX140" fmla="*/ 15628 w 328190"/>
              <a:gd name="connsiteY140" fmla="*/ 113304 h 281306"/>
              <a:gd name="connsiteX141" fmla="*/ 15628 w 328190"/>
              <a:gd name="connsiteY141" fmla="*/ 120727 h 281306"/>
              <a:gd name="connsiteX142" fmla="*/ 0 w 328190"/>
              <a:gd name="connsiteY142" fmla="*/ 148467 h 281306"/>
              <a:gd name="connsiteX143" fmla="*/ 0 w 328190"/>
              <a:gd name="connsiteY143" fmla="*/ 187538 h 281306"/>
              <a:gd name="connsiteX144" fmla="*/ 42587 w 328190"/>
              <a:gd name="connsiteY144" fmla="*/ 226608 h 281306"/>
              <a:gd name="connsiteX145" fmla="*/ 109397 w 328190"/>
              <a:gd name="connsiteY145" fmla="*/ 234422 h 281306"/>
              <a:gd name="connsiteX146" fmla="*/ 151984 w 328190"/>
              <a:gd name="connsiteY146" fmla="*/ 273492 h 281306"/>
              <a:gd name="connsiteX147" fmla="*/ 218794 w 328190"/>
              <a:gd name="connsiteY147" fmla="*/ 281306 h 281306"/>
              <a:gd name="connsiteX148" fmla="*/ 328191 w 328190"/>
              <a:gd name="connsiteY148" fmla="*/ 234422 h 281306"/>
              <a:gd name="connsiteX149" fmla="*/ 328191 w 328190"/>
              <a:gd name="connsiteY149" fmla="*/ 195352 h 281306"/>
              <a:gd name="connsiteX150" fmla="*/ 312953 w 328190"/>
              <a:gd name="connsiteY150" fmla="*/ 168002 h 28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28190" h="281306">
                <a:moveTo>
                  <a:pt x="305139" y="234422"/>
                </a:moveTo>
                <a:cubicBezTo>
                  <a:pt x="305139" y="239501"/>
                  <a:pt x="299279" y="244189"/>
                  <a:pt x="289511" y="247706"/>
                </a:cubicBezTo>
                <a:lnTo>
                  <a:pt x="289511" y="233640"/>
                </a:lnTo>
                <a:cubicBezTo>
                  <a:pt x="294981" y="232078"/>
                  <a:pt x="300451" y="229733"/>
                  <a:pt x="305139" y="227389"/>
                </a:cubicBezTo>
                <a:lnTo>
                  <a:pt x="305139" y="234422"/>
                </a:lnTo>
                <a:close/>
                <a:moveTo>
                  <a:pt x="273883" y="208635"/>
                </a:moveTo>
                <a:lnTo>
                  <a:pt x="273883" y="194570"/>
                </a:lnTo>
                <a:cubicBezTo>
                  <a:pt x="279353" y="193007"/>
                  <a:pt x="284823" y="190663"/>
                  <a:pt x="289511" y="188319"/>
                </a:cubicBezTo>
                <a:lnTo>
                  <a:pt x="289511" y="195352"/>
                </a:lnTo>
                <a:cubicBezTo>
                  <a:pt x="289511" y="200431"/>
                  <a:pt x="283650" y="205119"/>
                  <a:pt x="273883" y="208635"/>
                </a:cubicBezTo>
                <a:close/>
                <a:moveTo>
                  <a:pt x="273883" y="252394"/>
                </a:moveTo>
                <a:cubicBezTo>
                  <a:pt x="269194" y="253566"/>
                  <a:pt x="263725" y="254348"/>
                  <a:pt x="258255" y="255129"/>
                </a:cubicBezTo>
                <a:lnTo>
                  <a:pt x="258255" y="239892"/>
                </a:lnTo>
                <a:cubicBezTo>
                  <a:pt x="263334" y="239110"/>
                  <a:pt x="268804" y="238329"/>
                  <a:pt x="273883" y="237548"/>
                </a:cubicBezTo>
                <a:lnTo>
                  <a:pt x="273883" y="252394"/>
                </a:lnTo>
                <a:close/>
                <a:moveTo>
                  <a:pt x="242627" y="200821"/>
                </a:moveTo>
                <a:cubicBezTo>
                  <a:pt x="247706" y="200040"/>
                  <a:pt x="253176" y="199259"/>
                  <a:pt x="258255" y="198477"/>
                </a:cubicBezTo>
                <a:lnTo>
                  <a:pt x="258255" y="213324"/>
                </a:lnTo>
                <a:cubicBezTo>
                  <a:pt x="253566" y="214496"/>
                  <a:pt x="248096" y="215277"/>
                  <a:pt x="242627" y="216059"/>
                </a:cubicBezTo>
                <a:lnTo>
                  <a:pt x="242627" y="200821"/>
                </a:lnTo>
                <a:close/>
                <a:moveTo>
                  <a:pt x="242627" y="257083"/>
                </a:moveTo>
                <a:cubicBezTo>
                  <a:pt x="237547" y="257473"/>
                  <a:pt x="232468" y="257864"/>
                  <a:pt x="226999" y="257864"/>
                </a:cubicBezTo>
                <a:lnTo>
                  <a:pt x="226999" y="242236"/>
                </a:lnTo>
                <a:cubicBezTo>
                  <a:pt x="231687" y="242236"/>
                  <a:pt x="237157" y="241845"/>
                  <a:pt x="242627" y="241455"/>
                </a:cubicBezTo>
                <a:lnTo>
                  <a:pt x="242627" y="257083"/>
                </a:lnTo>
                <a:close/>
                <a:moveTo>
                  <a:pt x="211370" y="218794"/>
                </a:moveTo>
                <a:lnTo>
                  <a:pt x="211370" y="203166"/>
                </a:lnTo>
                <a:cubicBezTo>
                  <a:pt x="216059" y="203166"/>
                  <a:pt x="221529" y="202775"/>
                  <a:pt x="226999" y="202384"/>
                </a:cubicBezTo>
                <a:lnTo>
                  <a:pt x="226999" y="218012"/>
                </a:lnTo>
                <a:cubicBezTo>
                  <a:pt x="221919" y="218403"/>
                  <a:pt x="216840" y="218403"/>
                  <a:pt x="211370" y="218794"/>
                </a:cubicBezTo>
                <a:close/>
                <a:moveTo>
                  <a:pt x="211370" y="257864"/>
                </a:moveTo>
                <a:cubicBezTo>
                  <a:pt x="205901" y="257864"/>
                  <a:pt x="200821" y="257473"/>
                  <a:pt x="195742" y="257083"/>
                </a:cubicBezTo>
                <a:lnTo>
                  <a:pt x="195742" y="242236"/>
                </a:lnTo>
                <a:cubicBezTo>
                  <a:pt x="198477" y="242236"/>
                  <a:pt x="200821" y="242236"/>
                  <a:pt x="203556" y="242236"/>
                </a:cubicBezTo>
                <a:cubicBezTo>
                  <a:pt x="205901" y="242236"/>
                  <a:pt x="208635" y="242236"/>
                  <a:pt x="211370" y="242236"/>
                </a:cubicBezTo>
                <a:lnTo>
                  <a:pt x="211370" y="257864"/>
                </a:lnTo>
                <a:close/>
                <a:moveTo>
                  <a:pt x="180114" y="202384"/>
                </a:moveTo>
                <a:cubicBezTo>
                  <a:pt x="185193" y="202775"/>
                  <a:pt x="190272" y="203166"/>
                  <a:pt x="195742" y="203166"/>
                </a:cubicBezTo>
                <a:lnTo>
                  <a:pt x="195742" y="218794"/>
                </a:lnTo>
                <a:cubicBezTo>
                  <a:pt x="190272" y="218794"/>
                  <a:pt x="185193" y="218403"/>
                  <a:pt x="180114" y="218012"/>
                </a:cubicBezTo>
                <a:lnTo>
                  <a:pt x="180114" y="202384"/>
                </a:lnTo>
                <a:close/>
                <a:moveTo>
                  <a:pt x="180114" y="255129"/>
                </a:moveTo>
                <a:cubicBezTo>
                  <a:pt x="174644" y="254348"/>
                  <a:pt x="169174" y="253566"/>
                  <a:pt x="164486" y="252394"/>
                </a:cubicBezTo>
                <a:lnTo>
                  <a:pt x="164486" y="239892"/>
                </a:lnTo>
                <a:cubicBezTo>
                  <a:pt x="169565" y="240673"/>
                  <a:pt x="174644" y="241064"/>
                  <a:pt x="180114" y="241455"/>
                </a:cubicBezTo>
                <a:lnTo>
                  <a:pt x="180114" y="255129"/>
                </a:lnTo>
                <a:close/>
                <a:moveTo>
                  <a:pt x="148858" y="213324"/>
                </a:moveTo>
                <a:lnTo>
                  <a:pt x="148858" y="198086"/>
                </a:lnTo>
                <a:cubicBezTo>
                  <a:pt x="153937" y="198868"/>
                  <a:pt x="159016" y="200040"/>
                  <a:pt x="164486" y="200431"/>
                </a:cubicBezTo>
                <a:lnTo>
                  <a:pt x="164486" y="216059"/>
                </a:lnTo>
                <a:cubicBezTo>
                  <a:pt x="159016" y="215277"/>
                  <a:pt x="153546" y="214496"/>
                  <a:pt x="148858" y="213324"/>
                </a:cubicBezTo>
                <a:close/>
                <a:moveTo>
                  <a:pt x="148858" y="247706"/>
                </a:moveTo>
                <a:cubicBezTo>
                  <a:pt x="139090" y="243799"/>
                  <a:pt x="133230" y="239110"/>
                  <a:pt x="133230" y="234422"/>
                </a:cubicBezTo>
                <a:lnTo>
                  <a:pt x="133230" y="233640"/>
                </a:lnTo>
                <a:cubicBezTo>
                  <a:pt x="133230" y="233640"/>
                  <a:pt x="133230" y="233640"/>
                  <a:pt x="133620" y="233640"/>
                </a:cubicBezTo>
                <a:cubicBezTo>
                  <a:pt x="134793" y="234031"/>
                  <a:pt x="135574" y="234422"/>
                  <a:pt x="136746" y="234422"/>
                </a:cubicBezTo>
                <a:cubicBezTo>
                  <a:pt x="140653" y="235594"/>
                  <a:pt x="144560" y="236375"/>
                  <a:pt x="148858" y="237157"/>
                </a:cubicBezTo>
                <a:lnTo>
                  <a:pt x="148858" y="247706"/>
                </a:lnTo>
                <a:close/>
                <a:moveTo>
                  <a:pt x="86345" y="194570"/>
                </a:moveTo>
                <a:cubicBezTo>
                  <a:pt x="89080" y="194570"/>
                  <a:pt x="91425" y="194961"/>
                  <a:pt x="94159" y="194961"/>
                </a:cubicBezTo>
                <a:lnTo>
                  <a:pt x="94159" y="195352"/>
                </a:lnTo>
                <a:cubicBezTo>
                  <a:pt x="94159" y="200821"/>
                  <a:pt x="95332" y="206291"/>
                  <a:pt x="98066" y="210589"/>
                </a:cubicBezTo>
                <a:cubicBezTo>
                  <a:pt x="94159" y="210589"/>
                  <a:pt x="90252" y="210198"/>
                  <a:pt x="86345" y="209808"/>
                </a:cubicBezTo>
                <a:lnTo>
                  <a:pt x="86345" y="194570"/>
                </a:lnTo>
                <a:close/>
                <a:moveTo>
                  <a:pt x="70717" y="147686"/>
                </a:moveTo>
                <a:cubicBezTo>
                  <a:pt x="75796" y="148467"/>
                  <a:pt x="80876" y="149639"/>
                  <a:pt x="86345" y="150030"/>
                </a:cubicBezTo>
                <a:lnTo>
                  <a:pt x="86345" y="165658"/>
                </a:lnTo>
                <a:cubicBezTo>
                  <a:pt x="80876" y="164877"/>
                  <a:pt x="75406" y="164095"/>
                  <a:pt x="70717" y="162923"/>
                </a:cubicBezTo>
                <a:lnTo>
                  <a:pt x="70717" y="147686"/>
                </a:lnTo>
                <a:close/>
                <a:moveTo>
                  <a:pt x="70717" y="208245"/>
                </a:moveTo>
                <a:cubicBezTo>
                  <a:pt x="65247" y="207463"/>
                  <a:pt x="59778" y="206682"/>
                  <a:pt x="55089" y="205510"/>
                </a:cubicBezTo>
                <a:lnTo>
                  <a:pt x="55089" y="190272"/>
                </a:lnTo>
                <a:cubicBezTo>
                  <a:pt x="60168" y="191054"/>
                  <a:pt x="65247" y="192226"/>
                  <a:pt x="70717" y="192617"/>
                </a:cubicBezTo>
                <a:lnTo>
                  <a:pt x="70717" y="208245"/>
                </a:lnTo>
                <a:close/>
                <a:moveTo>
                  <a:pt x="39461" y="144560"/>
                </a:moveTo>
                <a:lnTo>
                  <a:pt x="39461" y="137528"/>
                </a:lnTo>
                <a:cubicBezTo>
                  <a:pt x="44149" y="139872"/>
                  <a:pt x="49229" y="141825"/>
                  <a:pt x="55089" y="143388"/>
                </a:cubicBezTo>
                <a:lnTo>
                  <a:pt x="55089" y="157844"/>
                </a:lnTo>
                <a:cubicBezTo>
                  <a:pt x="45322" y="154328"/>
                  <a:pt x="39461" y="149639"/>
                  <a:pt x="39461" y="144560"/>
                </a:cubicBezTo>
                <a:close/>
                <a:moveTo>
                  <a:pt x="39461" y="200821"/>
                </a:moveTo>
                <a:cubicBezTo>
                  <a:pt x="29693" y="196914"/>
                  <a:pt x="23833" y="192226"/>
                  <a:pt x="23833" y="187538"/>
                </a:cubicBezTo>
                <a:lnTo>
                  <a:pt x="23833" y="180505"/>
                </a:lnTo>
                <a:cubicBezTo>
                  <a:pt x="28521" y="182849"/>
                  <a:pt x="33600" y="184803"/>
                  <a:pt x="39461" y="186365"/>
                </a:cubicBezTo>
                <a:lnTo>
                  <a:pt x="39461" y="200821"/>
                </a:lnTo>
                <a:close/>
                <a:moveTo>
                  <a:pt x="23833" y="78922"/>
                </a:moveTo>
                <a:cubicBezTo>
                  <a:pt x="28521" y="81266"/>
                  <a:pt x="33600" y="83220"/>
                  <a:pt x="39461" y="84783"/>
                </a:cubicBezTo>
                <a:lnTo>
                  <a:pt x="39461" y="99239"/>
                </a:lnTo>
                <a:cubicBezTo>
                  <a:pt x="29693" y="95332"/>
                  <a:pt x="23833" y="90643"/>
                  <a:pt x="23833" y="85955"/>
                </a:cubicBezTo>
                <a:lnTo>
                  <a:pt x="23833" y="78922"/>
                </a:lnTo>
                <a:close/>
                <a:moveTo>
                  <a:pt x="70717" y="91425"/>
                </a:moveTo>
                <a:lnTo>
                  <a:pt x="70717" y="107053"/>
                </a:lnTo>
                <a:cubicBezTo>
                  <a:pt x="65247" y="106271"/>
                  <a:pt x="59778" y="105490"/>
                  <a:pt x="55089" y="104318"/>
                </a:cubicBezTo>
                <a:lnTo>
                  <a:pt x="55089" y="89080"/>
                </a:lnTo>
                <a:cubicBezTo>
                  <a:pt x="60168" y="89862"/>
                  <a:pt x="65247" y="90643"/>
                  <a:pt x="70717" y="91425"/>
                </a:cubicBezTo>
                <a:close/>
                <a:moveTo>
                  <a:pt x="109788" y="23442"/>
                </a:moveTo>
                <a:cubicBezTo>
                  <a:pt x="157453" y="23442"/>
                  <a:pt x="195742" y="33991"/>
                  <a:pt x="195742" y="46884"/>
                </a:cubicBezTo>
                <a:cubicBezTo>
                  <a:pt x="195742" y="59778"/>
                  <a:pt x="157453" y="70327"/>
                  <a:pt x="109788" y="70327"/>
                </a:cubicBezTo>
                <a:cubicBezTo>
                  <a:pt x="62122" y="70327"/>
                  <a:pt x="23833" y="59778"/>
                  <a:pt x="23833" y="46884"/>
                </a:cubicBezTo>
                <a:cubicBezTo>
                  <a:pt x="23833" y="33991"/>
                  <a:pt x="62122" y="23442"/>
                  <a:pt x="109788" y="23442"/>
                </a:cubicBezTo>
                <a:close/>
                <a:moveTo>
                  <a:pt x="133230" y="208635"/>
                </a:moveTo>
                <a:cubicBezTo>
                  <a:pt x="123462" y="204728"/>
                  <a:pt x="117602" y="200040"/>
                  <a:pt x="117602" y="195352"/>
                </a:cubicBezTo>
                <a:lnTo>
                  <a:pt x="117602" y="188319"/>
                </a:lnTo>
                <a:cubicBezTo>
                  <a:pt x="122290" y="190663"/>
                  <a:pt x="127369" y="192617"/>
                  <a:pt x="133230" y="194179"/>
                </a:cubicBezTo>
                <a:lnTo>
                  <a:pt x="133230" y="208635"/>
                </a:lnTo>
                <a:close/>
                <a:moveTo>
                  <a:pt x="180114" y="99239"/>
                </a:moveTo>
                <a:lnTo>
                  <a:pt x="180114" y="85173"/>
                </a:lnTo>
                <a:cubicBezTo>
                  <a:pt x="185584" y="83610"/>
                  <a:pt x="191054" y="81266"/>
                  <a:pt x="195742" y="78922"/>
                </a:cubicBezTo>
                <a:lnTo>
                  <a:pt x="195742" y="85955"/>
                </a:lnTo>
                <a:cubicBezTo>
                  <a:pt x="195742" y="91034"/>
                  <a:pt x="189882" y="95722"/>
                  <a:pt x="180114" y="99239"/>
                </a:cubicBezTo>
                <a:close/>
                <a:moveTo>
                  <a:pt x="148858" y="106662"/>
                </a:moveTo>
                <a:lnTo>
                  <a:pt x="148858" y="91425"/>
                </a:lnTo>
                <a:cubicBezTo>
                  <a:pt x="153937" y="90643"/>
                  <a:pt x="159407" y="89862"/>
                  <a:pt x="164486" y="89080"/>
                </a:cubicBezTo>
                <a:lnTo>
                  <a:pt x="164486" y="103927"/>
                </a:lnTo>
                <a:cubicBezTo>
                  <a:pt x="159798" y="105099"/>
                  <a:pt x="154328" y="105881"/>
                  <a:pt x="148858" y="106662"/>
                </a:cubicBezTo>
                <a:close/>
                <a:moveTo>
                  <a:pt x="117602" y="109397"/>
                </a:moveTo>
                <a:lnTo>
                  <a:pt x="117602" y="93769"/>
                </a:lnTo>
                <a:cubicBezTo>
                  <a:pt x="122290" y="93769"/>
                  <a:pt x="127760" y="93378"/>
                  <a:pt x="133230" y="92987"/>
                </a:cubicBezTo>
                <a:lnTo>
                  <a:pt x="133230" y="108615"/>
                </a:lnTo>
                <a:cubicBezTo>
                  <a:pt x="128151" y="109006"/>
                  <a:pt x="123071" y="109006"/>
                  <a:pt x="117602" y="109397"/>
                </a:cubicBezTo>
                <a:close/>
                <a:moveTo>
                  <a:pt x="86345" y="108615"/>
                </a:moveTo>
                <a:lnTo>
                  <a:pt x="86345" y="92987"/>
                </a:lnTo>
                <a:cubicBezTo>
                  <a:pt x="91425" y="93378"/>
                  <a:pt x="96504" y="93769"/>
                  <a:pt x="101974" y="93769"/>
                </a:cubicBezTo>
                <a:lnTo>
                  <a:pt x="101974" y="109397"/>
                </a:lnTo>
                <a:cubicBezTo>
                  <a:pt x="96504" y="109006"/>
                  <a:pt x="91425" y="109006"/>
                  <a:pt x="86345" y="108615"/>
                </a:cubicBezTo>
                <a:close/>
                <a:moveTo>
                  <a:pt x="289511" y="156281"/>
                </a:moveTo>
                <a:cubicBezTo>
                  <a:pt x="289511" y="169174"/>
                  <a:pt x="251222" y="179723"/>
                  <a:pt x="203556" y="179723"/>
                </a:cubicBezTo>
                <a:cubicBezTo>
                  <a:pt x="155891" y="179723"/>
                  <a:pt x="117602" y="169174"/>
                  <a:pt x="117602" y="156281"/>
                </a:cubicBezTo>
                <a:cubicBezTo>
                  <a:pt x="117602" y="143388"/>
                  <a:pt x="155891" y="132839"/>
                  <a:pt x="203556" y="132839"/>
                </a:cubicBezTo>
                <a:cubicBezTo>
                  <a:pt x="251222" y="132839"/>
                  <a:pt x="289511" y="143388"/>
                  <a:pt x="289511" y="156281"/>
                </a:cubicBezTo>
                <a:close/>
                <a:moveTo>
                  <a:pt x="312953" y="168002"/>
                </a:moveTo>
                <a:lnTo>
                  <a:pt x="312953" y="156281"/>
                </a:lnTo>
                <a:cubicBezTo>
                  <a:pt x="312953" y="137918"/>
                  <a:pt x="298497" y="124634"/>
                  <a:pt x="270367" y="117211"/>
                </a:cubicBezTo>
                <a:cubicBezTo>
                  <a:pt x="259818" y="114476"/>
                  <a:pt x="247706" y="112132"/>
                  <a:pt x="234031" y="110960"/>
                </a:cubicBezTo>
                <a:cubicBezTo>
                  <a:pt x="234422" y="109397"/>
                  <a:pt x="234422" y="107443"/>
                  <a:pt x="234422" y="105490"/>
                </a:cubicBezTo>
                <a:cubicBezTo>
                  <a:pt x="234422" y="94550"/>
                  <a:pt x="229343" y="85173"/>
                  <a:pt x="218794" y="78141"/>
                </a:cubicBezTo>
                <a:lnTo>
                  <a:pt x="218794" y="46884"/>
                </a:lnTo>
                <a:cubicBezTo>
                  <a:pt x="218794" y="28521"/>
                  <a:pt x="204338" y="15237"/>
                  <a:pt x="176207" y="7814"/>
                </a:cubicBezTo>
                <a:cubicBezTo>
                  <a:pt x="157844" y="2735"/>
                  <a:pt x="134402" y="0"/>
                  <a:pt x="109397" y="0"/>
                </a:cubicBezTo>
                <a:cubicBezTo>
                  <a:pt x="76578" y="0"/>
                  <a:pt x="0" y="4688"/>
                  <a:pt x="0" y="46884"/>
                </a:cubicBezTo>
                <a:lnTo>
                  <a:pt x="0" y="85955"/>
                </a:lnTo>
                <a:cubicBezTo>
                  <a:pt x="0" y="96894"/>
                  <a:pt x="5079" y="106271"/>
                  <a:pt x="15628" y="113304"/>
                </a:cubicBezTo>
                <a:lnTo>
                  <a:pt x="15628" y="120727"/>
                </a:lnTo>
                <a:cubicBezTo>
                  <a:pt x="6251" y="127369"/>
                  <a:pt x="0" y="136355"/>
                  <a:pt x="0" y="148467"/>
                </a:cubicBezTo>
                <a:lnTo>
                  <a:pt x="0" y="187538"/>
                </a:lnTo>
                <a:cubicBezTo>
                  <a:pt x="0" y="205901"/>
                  <a:pt x="14456" y="219184"/>
                  <a:pt x="42587" y="226608"/>
                </a:cubicBezTo>
                <a:cubicBezTo>
                  <a:pt x="60950" y="231687"/>
                  <a:pt x="84392" y="234422"/>
                  <a:pt x="109397" y="234422"/>
                </a:cubicBezTo>
                <a:cubicBezTo>
                  <a:pt x="109397" y="252785"/>
                  <a:pt x="123853" y="266069"/>
                  <a:pt x="151984" y="273492"/>
                </a:cubicBezTo>
                <a:cubicBezTo>
                  <a:pt x="170347" y="278571"/>
                  <a:pt x="193789" y="281306"/>
                  <a:pt x="218794" y="281306"/>
                </a:cubicBezTo>
                <a:cubicBezTo>
                  <a:pt x="251613" y="281306"/>
                  <a:pt x="328191" y="276618"/>
                  <a:pt x="328191" y="234422"/>
                </a:cubicBezTo>
                <a:lnTo>
                  <a:pt x="328191" y="195352"/>
                </a:lnTo>
                <a:cubicBezTo>
                  <a:pt x="328581" y="184412"/>
                  <a:pt x="323502" y="175035"/>
                  <a:pt x="312953" y="16800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7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9FE91F-A6D7-4910-9961-511399CEA83D}"/>
              </a:ext>
            </a:extLst>
          </p:cNvPr>
          <p:cNvSpPr/>
          <p:nvPr/>
        </p:nvSpPr>
        <p:spPr>
          <a:xfrm>
            <a:off x="444284" y="42857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data=</a:t>
            </a:r>
            <a:r>
              <a:rPr lang="en-US" dirty="0" err="1"/>
              <a:t>pd.read_excel</a:t>
            </a:r>
            <a:r>
              <a:rPr lang="en-US" dirty="0"/>
              <a:t>('Predictive Modelling.xlsx')</a:t>
            </a:r>
          </a:p>
          <a:p>
            <a:r>
              <a:rPr lang="en-US" dirty="0"/>
              <a:t>correlation=</a:t>
            </a:r>
            <a:r>
              <a:rPr lang="en-US" dirty="0" err="1"/>
              <a:t>data.corr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 err="1"/>
              <a:t>sns.heatmap</a:t>
            </a:r>
            <a:r>
              <a:rPr lang="en-US" dirty="0"/>
              <a:t>(correlation)</a:t>
            </a:r>
          </a:p>
          <a:p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data.iloc</a:t>
            </a:r>
            <a:r>
              <a:rPr lang="en-US" dirty="0"/>
              <a:t>[:,[3,4,5,6]].values</a:t>
            </a:r>
          </a:p>
          <a:p>
            <a:r>
              <a:rPr lang="en-US" dirty="0"/>
              <a:t>y=</a:t>
            </a:r>
            <a:r>
              <a:rPr lang="en-US" dirty="0" err="1"/>
              <a:t>data.iloc</a:t>
            </a:r>
            <a:r>
              <a:rPr lang="en-US" dirty="0"/>
              <a:t>[:,10].values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statsmodels.formula.api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vif_cal</a:t>
            </a:r>
            <a:r>
              <a:rPr lang="en-US" dirty="0"/>
              <a:t>(</a:t>
            </a:r>
            <a:r>
              <a:rPr lang="en-US" dirty="0" err="1"/>
              <a:t>input_data,dependent_col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x_var</a:t>
            </a:r>
            <a:r>
              <a:rPr lang="en-US" dirty="0"/>
              <a:t>=</a:t>
            </a:r>
            <a:r>
              <a:rPr lang="en-US" dirty="0" err="1"/>
              <a:t>input_data.drop</a:t>
            </a:r>
            <a:r>
              <a:rPr lang="en-US" dirty="0"/>
              <a:t>([</a:t>
            </a:r>
            <a:r>
              <a:rPr lang="en-US" dirty="0" err="1"/>
              <a:t>dependent_col</a:t>
            </a:r>
            <a:r>
              <a:rPr lang="en-US" dirty="0"/>
              <a:t>],axis=1)</a:t>
            </a:r>
          </a:p>
          <a:p>
            <a:r>
              <a:rPr lang="en-US" dirty="0"/>
              <a:t>    </a:t>
            </a:r>
            <a:r>
              <a:rPr lang="en-US" dirty="0" err="1"/>
              <a:t>xvar_names</a:t>
            </a:r>
            <a:r>
              <a:rPr lang="en-US" dirty="0"/>
              <a:t>=</a:t>
            </a:r>
            <a:r>
              <a:rPr lang="en-US" dirty="0" err="1"/>
              <a:t>x_var.columns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range(0,len(</a:t>
            </a:r>
            <a:r>
              <a:rPr lang="en-US" dirty="0" err="1"/>
              <a:t>xvar_names</a:t>
            </a:r>
            <a:r>
              <a:rPr lang="en-US" dirty="0"/>
              <a:t>)):</a:t>
            </a:r>
          </a:p>
          <a:p>
            <a:r>
              <a:rPr lang="en-US" dirty="0"/>
              <a:t>        y=</a:t>
            </a:r>
            <a:r>
              <a:rPr lang="en-US" dirty="0" err="1"/>
              <a:t>x_var</a:t>
            </a:r>
            <a:r>
              <a:rPr lang="en-US" dirty="0"/>
              <a:t>[</a:t>
            </a:r>
            <a:r>
              <a:rPr lang="en-US" dirty="0" err="1"/>
              <a:t>xvar_names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r>
              <a:rPr lang="en-US" dirty="0"/>
              <a:t>        x=</a:t>
            </a:r>
            <a:r>
              <a:rPr lang="en-US" dirty="0" err="1"/>
              <a:t>x_var</a:t>
            </a:r>
            <a:r>
              <a:rPr lang="en-US" dirty="0"/>
              <a:t>[</a:t>
            </a:r>
            <a:r>
              <a:rPr lang="en-US" dirty="0" err="1"/>
              <a:t>xvar_names.drop</a:t>
            </a:r>
            <a:r>
              <a:rPr lang="en-US" dirty="0"/>
              <a:t>(</a:t>
            </a:r>
            <a:r>
              <a:rPr lang="en-US" dirty="0" err="1"/>
              <a:t>xvar_names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])]</a:t>
            </a:r>
          </a:p>
          <a:p>
            <a:r>
              <a:rPr lang="en-US" dirty="0"/>
              <a:t>        </a:t>
            </a:r>
            <a:r>
              <a:rPr lang="en-US" dirty="0" err="1"/>
              <a:t>rsq</a:t>
            </a:r>
            <a:r>
              <a:rPr lang="en-US" dirty="0"/>
              <a:t>=</a:t>
            </a:r>
            <a:r>
              <a:rPr lang="en-US" dirty="0" err="1"/>
              <a:t>sm.ols</a:t>
            </a:r>
            <a:r>
              <a:rPr lang="en-US" dirty="0"/>
              <a:t>("</a:t>
            </a:r>
            <a:r>
              <a:rPr lang="en-US" dirty="0" err="1"/>
              <a:t>y~x</a:t>
            </a:r>
            <a:r>
              <a:rPr lang="en-US" dirty="0"/>
              <a:t>",</a:t>
            </a:r>
            <a:r>
              <a:rPr lang="en-US" dirty="0" err="1"/>
              <a:t>x_var</a:t>
            </a:r>
            <a:r>
              <a:rPr lang="en-US" dirty="0"/>
              <a:t>).fit().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vif</a:t>
            </a:r>
            <a:r>
              <a:rPr lang="en-US" dirty="0"/>
              <a:t>=round(1/(1-rsq),2)</a:t>
            </a:r>
          </a:p>
          <a:p>
            <a:r>
              <a:rPr lang="en-US" dirty="0"/>
              <a:t>        print(</a:t>
            </a:r>
            <a:r>
              <a:rPr lang="en-US" dirty="0" err="1"/>
              <a:t>xvar_names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],"VIF:",</a:t>
            </a:r>
            <a:r>
              <a:rPr lang="en-US" dirty="0" err="1"/>
              <a:t>vif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081DD-00B5-4AD8-84A7-30A148BF5C82}"/>
              </a:ext>
            </a:extLst>
          </p:cNvPr>
          <p:cNvSpPr txBox="1"/>
          <p:nvPr/>
        </p:nvSpPr>
        <p:spPr>
          <a:xfrm>
            <a:off x="6540284" y="428570"/>
            <a:ext cx="5377913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data1=</a:t>
            </a:r>
            <a:r>
              <a:rPr lang="en-US" dirty="0" err="1"/>
              <a:t>data.drop</a:t>
            </a:r>
            <a:r>
              <a:rPr lang="en-US" dirty="0"/>
              <a:t>(['X10'],axis=1)</a:t>
            </a:r>
          </a:p>
          <a:p>
            <a:r>
              <a:rPr lang="en-US" dirty="0"/>
              <a:t>data2=data1.drop(['X2'],axis=1)</a:t>
            </a:r>
          </a:p>
          <a:p>
            <a:r>
              <a:rPr lang="en-US" dirty="0"/>
              <a:t>data3=data2.drop(['X9'],axis=1)</a:t>
            </a:r>
          </a:p>
          <a:p>
            <a:r>
              <a:rPr lang="en-US" dirty="0"/>
              <a:t>data4=data3.drop(['X8'],axis=1)</a:t>
            </a:r>
          </a:p>
          <a:p>
            <a:r>
              <a:rPr lang="en-US" dirty="0"/>
              <a:t>data5=data4.drop(['X3'],axis=1)</a:t>
            </a:r>
          </a:p>
          <a:p>
            <a:r>
              <a:rPr lang="en-US" dirty="0"/>
              <a:t>data6=data5.drop(['X1'],axis=1)</a:t>
            </a:r>
          </a:p>
          <a:p>
            <a:r>
              <a:rPr lang="en-US" dirty="0" err="1"/>
              <a:t>vif_cal</a:t>
            </a:r>
            <a:r>
              <a:rPr lang="en-US" dirty="0"/>
              <a:t>(data6,'Y1’)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x_train,x_test,y_train,y_test</a:t>
            </a:r>
            <a:r>
              <a:rPr lang="en-US" dirty="0"/>
              <a:t>=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=0.20,random_state=0)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statsmodels.formula.api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regress=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y_train,x_train</a:t>
            </a:r>
            <a:r>
              <a:rPr lang="en-US" dirty="0"/>
              <a:t>).fit()</a:t>
            </a:r>
          </a:p>
          <a:p>
            <a:r>
              <a:rPr lang="en-US" dirty="0" err="1"/>
              <a:t>regress.summary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mean_squared_error,r2_score</a:t>
            </a:r>
          </a:p>
          <a:p>
            <a:r>
              <a:rPr lang="en-US" dirty="0"/>
              <a:t>from math import sqrt</a:t>
            </a:r>
          </a:p>
          <a:p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regress.predict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print(sqrt(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y_test,y_pred</a:t>
            </a:r>
            <a:r>
              <a:rPr lang="en-US" dirty="0"/>
              <a:t>)))</a:t>
            </a:r>
          </a:p>
          <a:p>
            <a:r>
              <a:rPr lang="en-US" dirty="0"/>
              <a:t>#0.53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#new metrics</a:t>
            </a:r>
          </a:p>
          <a:p>
            <a:r>
              <a:rPr lang="en-US" dirty="0"/>
              <a:t># finding the mean for test data value</a:t>
            </a:r>
          </a:p>
          <a:p>
            <a:r>
              <a:rPr lang="en-US" dirty="0" err="1"/>
              <a:t>base_pred</a:t>
            </a:r>
            <a:r>
              <a:rPr lang="en-US" dirty="0"/>
              <a:t> = 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base_pred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Repeating same value till length of test data</a:t>
            </a:r>
          </a:p>
          <a:p>
            <a:r>
              <a:rPr lang="en-US" dirty="0" err="1"/>
              <a:t>base_pred</a:t>
            </a:r>
            <a:r>
              <a:rPr lang="en-US" dirty="0"/>
              <a:t> = </a:t>
            </a:r>
            <a:r>
              <a:rPr lang="en-US" dirty="0" err="1"/>
              <a:t>np.repeat</a:t>
            </a:r>
            <a:r>
              <a:rPr lang="en-US" dirty="0"/>
              <a:t>(</a:t>
            </a:r>
            <a:r>
              <a:rPr lang="en-US" dirty="0" err="1"/>
              <a:t>base_pred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finding the RMSE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n-US" dirty="0"/>
          </a:p>
          <a:p>
            <a:r>
              <a:rPr lang="en-US" dirty="0" err="1"/>
              <a:t>base_RMSE</a:t>
            </a:r>
            <a:r>
              <a:rPr lang="en-US" dirty="0"/>
              <a:t> =(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y_test,base_pred</a:t>
            </a:r>
            <a:r>
              <a:rPr lang="en-US" dirty="0"/>
              <a:t>))**0.5                            </a:t>
            </a:r>
          </a:p>
          <a:p>
            <a:r>
              <a:rPr lang="en-US" dirty="0"/>
              <a:t>print(</a:t>
            </a:r>
            <a:r>
              <a:rPr lang="en-US" dirty="0" err="1"/>
              <a:t>base_RMSE</a:t>
            </a:r>
            <a:r>
              <a:rPr lang="en-US" dirty="0"/>
              <a:t>)</a:t>
            </a:r>
          </a:p>
          <a:p>
            <a:r>
              <a:rPr lang="en-US" dirty="0"/>
              <a:t>#0.64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F2D5D-9D91-4D86-AC85-7926CDD7C395}"/>
              </a:ext>
            </a:extLst>
          </p:cNvPr>
          <p:cNvSpPr/>
          <p:nvPr/>
        </p:nvSpPr>
        <p:spPr>
          <a:xfrm>
            <a:off x="2856319" y="1574090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X1 VIF: 74.85</a:t>
            </a:r>
          </a:p>
          <a:p>
            <a:r>
              <a:rPr lang="en-US" sz="1500" dirty="0"/>
              <a:t>X2 VIF: 2.54</a:t>
            </a:r>
          </a:p>
          <a:p>
            <a:r>
              <a:rPr lang="en-US" sz="1500" dirty="0"/>
              <a:t>X3 VIF: 49.01</a:t>
            </a:r>
          </a:p>
          <a:p>
            <a:r>
              <a:rPr lang="en-US" sz="1500" dirty="0"/>
              <a:t>X4 VIF: 3.07</a:t>
            </a:r>
          </a:p>
          <a:p>
            <a:r>
              <a:rPr lang="en-US" sz="1500" dirty="0"/>
              <a:t>X5 VIF: 2.71</a:t>
            </a:r>
          </a:p>
          <a:p>
            <a:r>
              <a:rPr lang="en-US" sz="1500" dirty="0"/>
              <a:t>X6 VIF: 6.58</a:t>
            </a:r>
          </a:p>
          <a:p>
            <a:r>
              <a:rPr lang="en-US" sz="1500" dirty="0"/>
              <a:t>X7 VIF: 9.35</a:t>
            </a:r>
          </a:p>
          <a:p>
            <a:r>
              <a:rPr lang="en-US" sz="1500" dirty="0"/>
              <a:t>X8 VIF: 10.71</a:t>
            </a:r>
          </a:p>
          <a:p>
            <a:r>
              <a:rPr lang="en-US" sz="1500" dirty="0"/>
              <a:t>X9 VIF: 1.79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88874-EB8A-4662-8396-3BB4DF1129B9}"/>
              </a:ext>
            </a:extLst>
          </p:cNvPr>
          <p:cNvSpPr txBox="1"/>
          <p:nvPr/>
        </p:nvSpPr>
        <p:spPr>
          <a:xfrm>
            <a:off x="1168676" y="1574090"/>
            <a:ext cx="18300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X1 VIF: 78.01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X2 VIF: 2.59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X3 VIF: 49.01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X4 VIF: 3.67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X5 VIF: 3.5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X6 VIF: 7.05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X7 VIF: 10.43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X8 VIF: 11.68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X9 VIF: 1.92</a:t>
            </a:r>
          </a:p>
          <a:p>
            <a:r>
              <a:rPr lang="en-US" sz="1500" dirty="0">
                <a:solidFill>
                  <a:srgbClr val="FF0000"/>
                </a:solidFill>
              </a:rPr>
              <a:t>X10 VIF: 1.66</a:t>
            </a: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196B1-C62D-4790-BD2B-4D1C242F3DD1}"/>
              </a:ext>
            </a:extLst>
          </p:cNvPr>
          <p:cNvSpPr/>
          <p:nvPr/>
        </p:nvSpPr>
        <p:spPr>
          <a:xfrm>
            <a:off x="4543962" y="15668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X1 VIF: 74.41</a:t>
            </a:r>
          </a:p>
          <a:p>
            <a:r>
              <a:rPr lang="en-US" sz="1500" dirty="0"/>
              <a:t>X3 VIF: 48.78</a:t>
            </a:r>
          </a:p>
          <a:p>
            <a:r>
              <a:rPr lang="en-US" sz="1500" dirty="0"/>
              <a:t>X4 VIF: 3.03</a:t>
            </a:r>
          </a:p>
          <a:p>
            <a:r>
              <a:rPr lang="en-US" sz="1500" dirty="0"/>
              <a:t>X5 VIF: 2.69</a:t>
            </a:r>
          </a:p>
          <a:p>
            <a:r>
              <a:rPr lang="en-US" sz="1500" dirty="0"/>
              <a:t>X6 VIF: 5.35</a:t>
            </a:r>
          </a:p>
          <a:p>
            <a:r>
              <a:rPr lang="en-US" sz="1500" dirty="0"/>
              <a:t>X7 VIF: 9.34</a:t>
            </a:r>
          </a:p>
          <a:p>
            <a:r>
              <a:rPr lang="en-US" sz="1500" dirty="0"/>
              <a:t>X8 VIF: 10.61</a:t>
            </a:r>
          </a:p>
          <a:p>
            <a:r>
              <a:rPr lang="en-US" sz="1500" dirty="0"/>
              <a:t>X9 VIF: 1.49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41FA9-D044-4ADD-AD55-FB5D37E1BBEE}"/>
              </a:ext>
            </a:extLst>
          </p:cNvPr>
          <p:cNvSpPr/>
          <p:nvPr/>
        </p:nvSpPr>
        <p:spPr>
          <a:xfrm>
            <a:off x="6089199" y="1589562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X1 VIF: 74.29</a:t>
            </a:r>
          </a:p>
          <a:p>
            <a:r>
              <a:rPr lang="en-US" sz="1500" dirty="0"/>
              <a:t>X3 VIF: 47.01</a:t>
            </a:r>
          </a:p>
          <a:p>
            <a:r>
              <a:rPr lang="en-US" sz="1500" dirty="0"/>
              <a:t>X4 VIF: 2.74</a:t>
            </a:r>
          </a:p>
          <a:p>
            <a:r>
              <a:rPr lang="en-US" sz="1500" dirty="0"/>
              <a:t>X5 VIF: 2.6</a:t>
            </a:r>
          </a:p>
          <a:p>
            <a:r>
              <a:rPr lang="en-US" sz="1500" dirty="0"/>
              <a:t>X6 VIF: 4.44</a:t>
            </a:r>
          </a:p>
          <a:p>
            <a:r>
              <a:rPr lang="en-US" sz="1500" dirty="0"/>
              <a:t>X7 VIF: 8.88</a:t>
            </a:r>
          </a:p>
          <a:p>
            <a:r>
              <a:rPr lang="en-US" sz="1500" dirty="0"/>
              <a:t>X8 VIF: 10.59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1D67E-D650-46C2-BA9C-36125DBDDD7B}"/>
              </a:ext>
            </a:extLst>
          </p:cNvPr>
          <p:cNvSpPr/>
          <p:nvPr/>
        </p:nvSpPr>
        <p:spPr>
          <a:xfrm>
            <a:off x="7634436" y="15895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X1 VIF: 32.14</a:t>
            </a:r>
          </a:p>
          <a:p>
            <a:r>
              <a:rPr lang="en-US" sz="1500" dirty="0"/>
              <a:t>X3 VIF: 37.67</a:t>
            </a:r>
          </a:p>
          <a:p>
            <a:r>
              <a:rPr lang="en-US" sz="1500" dirty="0"/>
              <a:t>X4 VIF: 1.86</a:t>
            </a:r>
          </a:p>
          <a:p>
            <a:r>
              <a:rPr lang="en-US" sz="1500" dirty="0"/>
              <a:t>X5 VIF: 1.88</a:t>
            </a:r>
          </a:p>
          <a:p>
            <a:r>
              <a:rPr lang="en-US" sz="1500" dirty="0"/>
              <a:t>X6 VIF: 4.41</a:t>
            </a:r>
          </a:p>
          <a:p>
            <a:r>
              <a:rPr lang="en-US" sz="1500" dirty="0"/>
              <a:t>X7 VIF: 8.42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6AE7A-043E-4067-B371-B9822964DB9C}"/>
              </a:ext>
            </a:extLst>
          </p:cNvPr>
          <p:cNvSpPr/>
          <p:nvPr/>
        </p:nvSpPr>
        <p:spPr>
          <a:xfrm>
            <a:off x="9137199" y="1612127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X1 VIF: 10.36</a:t>
            </a:r>
          </a:p>
          <a:p>
            <a:r>
              <a:rPr lang="en-US" sz="1500" dirty="0"/>
              <a:t>X4 VIF: 1.86</a:t>
            </a:r>
          </a:p>
          <a:p>
            <a:r>
              <a:rPr lang="en-US" sz="1500" dirty="0"/>
              <a:t>X5 VIF: 1.86</a:t>
            </a:r>
          </a:p>
          <a:p>
            <a:r>
              <a:rPr lang="en-US" sz="1500" dirty="0"/>
              <a:t>X6 VIF: 2.17</a:t>
            </a:r>
          </a:p>
          <a:p>
            <a:r>
              <a:rPr lang="en-US" sz="1500" dirty="0"/>
              <a:t>X7 VIF: 8.09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7FF50-9BBA-435A-857D-EC87E5363E44}"/>
              </a:ext>
            </a:extLst>
          </p:cNvPr>
          <p:cNvSpPr/>
          <p:nvPr/>
        </p:nvSpPr>
        <p:spPr>
          <a:xfrm>
            <a:off x="10497556" y="161212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X4 VIF: 1.84</a:t>
            </a:r>
          </a:p>
          <a:p>
            <a:r>
              <a:rPr lang="en-US" sz="1500" dirty="0"/>
              <a:t>X5 VIF: 1.83</a:t>
            </a:r>
          </a:p>
          <a:p>
            <a:r>
              <a:rPr lang="en-US" sz="1500" dirty="0"/>
              <a:t>X6 VIF: 1.09</a:t>
            </a:r>
          </a:p>
          <a:p>
            <a:r>
              <a:rPr lang="en-US" sz="1500" dirty="0"/>
              <a:t>X7 VIF: 1.11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8E5E5C-1E19-45C4-B1DC-D4E555D5C220}"/>
              </a:ext>
            </a:extLst>
          </p:cNvPr>
          <p:cNvSpPr/>
          <p:nvPr/>
        </p:nvSpPr>
        <p:spPr>
          <a:xfrm>
            <a:off x="10799406" y="395133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0.943</a:t>
            </a:r>
          </a:p>
          <a:p>
            <a:r>
              <a:rPr lang="en-US" sz="1600" b="1" dirty="0"/>
              <a:t>0.936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603AB-A87B-4327-B56A-467FDE601A11}"/>
              </a:ext>
            </a:extLst>
          </p:cNvPr>
          <p:cNvSpPr/>
          <p:nvPr/>
        </p:nvSpPr>
        <p:spPr>
          <a:xfrm>
            <a:off x="9231512" y="39398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  0.976</a:t>
            </a:r>
          </a:p>
          <a:p>
            <a:r>
              <a:rPr lang="en-US" sz="1600" b="1" dirty="0"/>
              <a:t>  0.972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748B0-9209-4588-A4D7-05F01C68F2CC}"/>
              </a:ext>
            </a:extLst>
          </p:cNvPr>
          <p:cNvSpPr/>
          <p:nvPr/>
        </p:nvSpPr>
        <p:spPr>
          <a:xfrm>
            <a:off x="7827745" y="39630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0.978</a:t>
            </a:r>
          </a:p>
          <a:p>
            <a:r>
              <a:rPr lang="en-US" sz="1600" b="1" dirty="0"/>
              <a:t>0.974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14035-8F29-41AD-A0EF-379838381950}"/>
              </a:ext>
            </a:extLst>
          </p:cNvPr>
          <p:cNvSpPr/>
          <p:nvPr/>
        </p:nvSpPr>
        <p:spPr>
          <a:xfrm>
            <a:off x="6155396" y="395014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0.981</a:t>
            </a:r>
          </a:p>
          <a:p>
            <a:r>
              <a:rPr lang="en-US" sz="1600" b="1" dirty="0"/>
              <a:t>0.976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399DB-6224-46B7-99DD-A93C3F683336}"/>
              </a:ext>
            </a:extLst>
          </p:cNvPr>
          <p:cNvSpPr/>
          <p:nvPr/>
        </p:nvSpPr>
        <p:spPr>
          <a:xfrm>
            <a:off x="1291722" y="398232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0.981</a:t>
            </a:r>
          </a:p>
          <a:p>
            <a:r>
              <a:rPr lang="en-US" sz="1600" b="1" dirty="0"/>
              <a:t>0.974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54030-88DE-4206-8FA7-E22D0AE476C4}"/>
              </a:ext>
            </a:extLst>
          </p:cNvPr>
          <p:cNvSpPr/>
          <p:nvPr/>
        </p:nvSpPr>
        <p:spPr>
          <a:xfrm>
            <a:off x="2883802" y="396569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0.981</a:t>
            </a:r>
          </a:p>
          <a:p>
            <a:r>
              <a:rPr lang="en-US" sz="1600" b="1" dirty="0"/>
              <a:t>0.975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9672B-7B33-44EB-A187-3DC81A384466}"/>
              </a:ext>
            </a:extLst>
          </p:cNvPr>
          <p:cNvSpPr/>
          <p:nvPr/>
        </p:nvSpPr>
        <p:spPr>
          <a:xfrm>
            <a:off x="4596429" y="396569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0.981</a:t>
            </a:r>
          </a:p>
          <a:p>
            <a:r>
              <a:rPr lang="en-US" sz="1600" b="1" dirty="0"/>
              <a:t>0.976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CB6C10-1AA3-459D-9EED-25C6CCFD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3" t="49789" r="60310" b="-1"/>
          <a:stretch/>
        </p:blipFill>
        <p:spPr>
          <a:xfrm>
            <a:off x="1327879" y="4606837"/>
            <a:ext cx="748257" cy="225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47E8DA-8AF1-4C84-89A1-9C910FDB3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36" t="49775" r="31824" b="3148"/>
          <a:stretch/>
        </p:blipFill>
        <p:spPr>
          <a:xfrm>
            <a:off x="2919960" y="4606836"/>
            <a:ext cx="748257" cy="20168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F57B4F-90CD-4A3C-BE61-3AE61D50A8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71" t="53380" r="24344" b="5669"/>
          <a:stretch/>
        </p:blipFill>
        <p:spPr>
          <a:xfrm>
            <a:off x="4632587" y="4606837"/>
            <a:ext cx="796352" cy="1753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2E5F4B-8313-4B58-82A8-F10181C2A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98" t="57421" r="24370" b="2583"/>
          <a:stretch/>
        </p:blipFill>
        <p:spPr>
          <a:xfrm>
            <a:off x="6200932" y="4538022"/>
            <a:ext cx="719528" cy="15849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EBCE5B-2F11-43F5-9971-2861CEDB82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803" t="59548" r="25492" b="6329"/>
          <a:stretch/>
        </p:blipFill>
        <p:spPr>
          <a:xfrm>
            <a:off x="7886393" y="4691195"/>
            <a:ext cx="654876" cy="12176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37040F-8ED4-4537-B7D7-C6A20C6614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98" t="65503" r="25001" b="2583"/>
          <a:stretch/>
        </p:blipFill>
        <p:spPr>
          <a:xfrm>
            <a:off x="9453175" y="4691195"/>
            <a:ext cx="618346" cy="11988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63C7E8-12AE-4A1D-AC8F-00BF2DD2BC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747" t="60330" r="27351" b="13933"/>
          <a:stretch/>
        </p:blipFill>
        <p:spPr>
          <a:xfrm>
            <a:off x="10892854" y="4709977"/>
            <a:ext cx="618346" cy="9748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492228-F538-4B7B-97D6-57A136742C6F}"/>
              </a:ext>
            </a:extLst>
          </p:cNvPr>
          <p:cNvSpPr txBox="1"/>
          <p:nvPr/>
        </p:nvSpPr>
        <p:spPr>
          <a:xfrm>
            <a:off x="48403" y="3908936"/>
            <a:ext cx="171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</a:t>
            </a:r>
          </a:p>
          <a:p>
            <a:r>
              <a:rPr lang="en-US" b="1" dirty="0"/>
              <a:t>Adj. R</a:t>
            </a:r>
            <a:r>
              <a:rPr lang="en-US" b="1" baseline="30000" dirty="0"/>
              <a:t>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B07E66-6CB5-4DAB-A4F5-6FE37D4C9B13}"/>
              </a:ext>
            </a:extLst>
          </p:cNvPr>
          <p:cNvSpPr txBox="1"/>
          <p:nvPr/>
        </p:nvSpPr>
        <p:spPr>
          <a:xfrm>
            <a:off x="48403" y="4709977"/>
            <a:ext cx="171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484730-DEFD-4FEA-9037-0C34FCC953FD}"/>
              </a:ext>
            </a:extLst>
          </p:cNvPr>
          <p:cNvSpPr/>
          <p:nvPr/>
        </p:nvSpPr>
        <p:spPr>
          <a:xfrm>
            <a:off x="0" y="0"/>
            <a:ext cx="12192000" cy="1571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AB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72F056-8931-426F-BFCA-93C48830D1A4}"/>
              </a:ext>
            </a:extLst>
          </p:cNvPr>
          <p:cNvSpPr txBox="1"/>
          <p:nvPr/>
        </p:nvSpPr>
        <p:spPr>
          <a:xfrm>
            <a:off x="79865" y="2451252"/>
            <a:ext cx="171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08DE8-5B99-4748-BEEB-6492C9CC81F2}"/>
              </a:ext>
            </a:extLst>
          </p:cNvPr>
          <p:cNvSpPr/>
          <p:nvPr/>
        </p:nvSpPr>
        <p:spPr>
          <a:xfrm>
            <a:off x="1156373" y="435399"/>
            <a:ext cx="10808646" cy="663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584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2370</Words>
  <Application>Microsoft Office PowerPoint</Application>
  <PresentationFormat>Widescreen</PresentationFormat>
  <Paragraphs>502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1_Office Theme</vt:lpstr>
      <vt:lpstr>Worksheet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I &amp; II Comparison </vt:lpstr>
      <vt:lpstr>Drug Reactivity Maximization (For given boundary Conditions)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Sivaranjini Soundararajan</dc:creator>
  <cp:lastModifiedBy>user</cp:lastModifiedBy>
  <cp:revision>45</cp:revision>
  <dcterms:created xsi:type="dcterms:W3CDTF">2019-10-20T16:55:54Z</dcterms:created>
  <dcterms:modified xsi:type="dcterms:W3CDTF">2019-10-31T06:06:11Z</dcterms:modified>
</cp:coreProperties>
</file>