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45" r:id="rId2"/>
  </p:sldMasterIdLst>
  <p:notesMasterIdLst>
    <p:notesMasterId r:id="rId8"/>
  </p:notesMasterIdLst>
  <p:sldIdLst>
    <p:sldId id="256" r:id="rId3"/>
    <p:sldId id="257" r:id="rId4"/>
    <p:sldId id="292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0" autoAdjust="0"/>
  </p:normalViewPr>
  <p:slideViewPr>
    <p:cSldViewPr snapToGrid="0">
      <p:cViewPr>
        <p:scale>
          <a:sx n="64" d="100"/>
          <a:sy n="64" d="100"/>
        </p:scale>
        <p:origin x="90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36E52-2412-4B8E-BA1C-A31BF2229AAF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19591-0688-44B1-B8FB-40D8D17F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NLTK</a:t>
            </a:r>
            <a:r>
              <a:rPr lang="en-US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amazing python library to play with natural language. It provides easy-to-use interfaces to over 50 corpora and lexical resources such as WordNet, along with a suite of text processing libraries for classification, tokenization, stemming, tagging, parsing, and semantic reasoning, wrappers for industrial-strength NLP libraries.</a:t>
            </a:r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Noise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everything that isn’t in a standard number or letter. some extremely common words which would appear to be of little value in helping select documents matching a user need are excluded from the vocabulary entirely. These words are called stop words</a:t>
            </a:r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Stemming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process of reducing inflected (or sometimes derived) words to their stem, base or root form — generally a written word form. Example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were to stem the following words: “Stems”, “Stemming”, “Stemmed”, “and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Stemtization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the result would be a single word “stem”.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Lemmatization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slight variant of stemming is lemmatization. The major difference between these is, that, stemming can often create non-existent words, whereas lemmas are actual words. Examples of Lemmatization are that “run” is a base form for words like “running” or “ran” or that the word “better” and “good” are in the same lemma 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considered the same.</a:t>
            </a: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Frequency: is a scoring of the frequency of the word in the current document. Inverse Document Frequency: is a scoring of how rare the word is across documents.</a:t>
            </a:r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transformation applied to texts to get two real-valued vectors in vector space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Cosine similarity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measure of similarity between two non-zero vectors. We obtain the Cosine similarity of any pair of vectors by taking their dot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and dividing that by the product of their norms. That yields the cosine of the angle between the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19591-0688-44B1-B8FB-40D8D17FB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5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1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5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51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6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1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3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3F1E5-53B6-459D-B945-DC519527D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1FBD0-5A92-4AA7-9E53-E2D66203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SIMPLE CHATBOT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9EC9-64A4-4874-8ACD-A5973077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92500"/>
          </a:bodyPr>
          <a:lstStyle/>
          <a:p>
            <a:r>
              <a:rPr lang="en-US" dirty="0"/>
              <a:t>An interactive PROGRAM SIMULATOR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09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076-C421-4AA4-B316-0B9BF92C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CHATBOT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F5D6E-78FF-494D-9A91-7DC666A05CCD}"/>
              </a:ext>
            </a:extLst>
          </p:cNvPr>
          <p:cNvSpPr/>
          <p:nvPr/>
        </p:nvSpPr>
        <p:spPr>
          <a:xfrm>
            <a:off x="3161802" y="3849720"/>
            <a:ext cx="208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Library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3C27CE-820E-43DA-A8F2-8C12418842EB}"/>
              </a:ext>
            </a:extLst>
          </p:cNvPr>
          <p:cNvGrpSpPr/>
          <p:nvPr/>
        </p:nvGrpSpPr>
        <p:grpSpPr>
          <a:xfrm>
            <a:off x="3123520" y="2220161"/>
            <a:ext cx="5846165" cy="1450757"/>
            <a:chOff x="383595" y="1229295"/>
            <a:chExt cx="8376810" cy="24644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CE35C7-B2D0-4369-B379-10E6821CAD6E}"/>
                </a:ext>
              </a:extLst>
            </p:cNvPr>
            <p:cNvGrpSpPr/>
            <p:nvPr/>
          </p:nvGrpSpPr>
          <p:grpSpPr>
            <a:xfrm>
              <a:off x="383595" y="1229295"/>
              <a:ext cx="8376810" cy="2464458"/>
              <a:chOff x="383595" y="1229295"/>
              <a:chExt cx="8376810" cy="246445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521E00-8BF3-4932-AE7A-B4230CAD972F}"/>
                  </a:ext>
                </a:extLst>
              </p:cNvPr>
              <p:cNvGrpSpPr/>
              <p:nvPr/>
            </p:nvGrpSpPr>
            <p:grpSpPr>
              <a:xfrm>
                <a:off x="383595" y="1229295"/>
                <a:ext cx="8376810" cy="2464458"/>
                <a:chOff x="478043" y="841620"/>
                <a:chExt cx="7335087" cy="2157984"/>
              </a:xfrm>
              <a:effectLst>
                <a:outerShdw blurRad="76200" algn="ctr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4" name="Freeform 36">
                  <a:extLst>
                    <a:ext uri="{FF2B5EF4-FFF2-40B4-BE49-F238E27FC236}">
                      <a16:creationId xmlns:a16="http://schemas.microsoft.com/office/drawing/2014/main" id="{F035C5E2-93F5-4513-A61A-E09208E24CA9}"/>
                    </a:ext>
                  </a:extLst>
                </p:cNvPr>
                <p:cNvSpPr/>
                <p:nvPr/>
              </p:nvSpPr>
              <p:spPr>
                <a:xfrm>
                  <a:off x="478043" y="841620"/>
                  <a:ext cx="7335087" cy="2157984"/>
                </a:xfrm>
                <a:custGeom>
                  <a:avLst/>
                  <a:gdLst>
                    <a:gd name="connsiteX0" fmla="*/ 2804693 w 7335087"/>
                    <a:gd name="connsiteY0" fmla="*/ 0 h 2157984"/>
                    <a:gd name="connsiteX1" fmla="*/ 3883685 w 7335087"/>
                    <a:gd name="connsiteY1" fmla="*/ 1078992 h 2157984"/>
                    <a:gd name="connsiteX2" fmla="*/ 3886106 w 7335087"/>
                    <a:gd name="connsiteY2" fmla="*/ 1078992 h 2157984"/>
                    <a:gd name="connsiteX3" fmla="*/ 4530394 w 7335087"/>
                    <a:gd name="connsiteY3" fmla="*/ 1723280 h 2157984"/>
                    <a:gd name="connsiteX4" fmla="*/ 5174682 w 7335087"/>
                    <a:gd name="connsiteY4" fmla="*/ 1078992 h 2157984"/>
                    <a:gd name="connsiteX5" fmla="*/ 5177103 w 7335087"/>
                    <a:gd name="connsiteY5" fmla="*/ 1078992 h 2157984"/>
                    <a:gd name="connsiteX6" fmla="*/ 6256095 w 7335087"/>
                    <a:gd name="connsiteY6" fmla="*/ 0 h 2157984"/>
                    <a:gd name="connsiteX7" fmla="*/ 7335087 w 7335087"/>
                    <a:gd name="connsiteY7" fmla="*/ 1078992 h 2157984"/>
                    <a:gd name="connsiteX8" fmla="*/ 6900383 w 7335087"/>
                    <a:gd name="connsiteY8" fmla="*/ 1078992 h 2157984"/>
                    <a:gd name="connsiteX9" fmla="*/ 6256095 w 7335087"/>
                    <a:gd name="connsiteY9" fmla="*/ 434704 h 2157984"/>
                    <a:gd name="connsiteX10" fmla="*/ 5611807 w 7335087"/>
                    <a:gd name="connsiteY10" fmla="*/ 1078992 h 2157984"/>
                    <a:gd name="connsiteX11" fmla="*/ 5609386 w 7335087"/>
                    <a:gd name="connsiteY11" fmla="*/ 1078992 h 2157984"/>
                    <a:gd name="connsiteX12" fmla="*/ 4530394 w 7335087"/>
                    <a:gd name="connsiteY12" fmla="*/ 2157984 h 2157984"/>
                    <a:gd name="connsiteX13" fmla="*/ 3451402 w 7335087"/>
                    <a:gd name="connsiteY13" fmla="*/ 1078992 h 2157984"/>
                    <a:gd name="connsiteX14" fmla="*/ 3448981 w 7335087"/>
                    <a:gd name="connsiteY14" fmla="*/ 1078992 h 2157984"/>
                    <a:gd name="connsiteX15" fmla="*/ 2804693 w 7335087"/>
                    <a:gd name="connsiteY15" fmla="*/ 434704 h 2157984"/>
                    <a:gd name="connsiteX16" fmla="*/ 2160405 w 7335087"/>
                    <a:gd name="connsiteY16" fmla="*/ 1078992 h 2157984"/>
                    <a:gd name="connsiteX17" fmla="*/ 2157984 w 7335087"/>
                    <a:gd name="connsiteY17" fmla="*/ 1078992 h 2157984"/>
                    <a:gd name="connsiteX18" fmla="*/ 1078992 w 7335087"/>
                    <a:gd name="connsiteY18" fmla="*/ 2157984 h 2157984"/>
                    <a:gd name="connsiteX19" fmla="*/ 0 w 7335087"/>
                    <a:gd name="connsiteY19" fmla="*/ 1078992 h 2157984"/>
                    <a:gd name="connsiteX20" fmla="*/ 434704 w 7335087"/>
                    <a:gd name="connsiteY20" fmla="*/ 1078992 h 2157984"/>
                    <a:gd name="connsiteX21" fmla="*/ 1078992 w 7335087"/>
                    <a:gd name="connsiteY21" fmla="*/ 1723280 h 2157984"/>
                    <a:gd name="connsiteX22" fmla="*/ 1723280 w 7335087"/>
                    <a:gd name="connsiteY22" fmla="*/ 1078992 h 2157984"/>
                    <a:gd name="connsiteX23" fmla="*/ 1725701 w 7335087"/>
                    <a:gd name="connsiteY23" fmla="*/ 1078992 h 2157984"/>
                    <a:gd name="connsiteX24" fmla="*/ 2804693 w 7335087"/>
                    <a:gd name="connsiteY24" fmla="*/ 0 h 2157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335087" h="2157984">
                      <a:moveTo>
                        <a:pt x="2804693" y="0"/>
                      </a:moveTo>
                      <a:cubicBezTo>
                        <a:pt x="3400604" y="0"/>
                        <a:pt x="3883685" y="483081"/>
                        <a:pt x="3883685" y="1078992"/>
                      </a:cubicBezTo>
                      <a:lnTo>
                        <a:pt x="3886106" y="1078992"/>
                      </a:lnTo>
                      <a:cubicBezTo>
                        <a:pt x="3886106" y="1434822"/>
                        <a:pt x="4174564" y="1723280"/>
                        <a:pt x="4530394" y="1723280"/>
                      </a:cubicBezTo>
                      <a:cubicBezTo>
                        <a:pt x="4886224" y="1723280"/>
                        <a:pt x="5174682" y="1434822"/>
                        <a:pt x="5174682" y="1078992"/>
                      </a:cubicBezTo>
                      <a:lnTo>
                        <a:pt x="5177103" y="1078992"/>
                      </a:lnTo>
                      <a:cubicBezTo>
                        <a:pt x="5177103" y="483081"/>
                        <a:pt x="5660184" y="0"/>
                        <a:pt x="6256095" y="0"/>
                      </a:cubicBezTo>
                      <a:cubicBezTo>
                        <a:pt x="6852006" y="0"/>
                        <a:pt x="7335087" y="483081"/>
                        <a:pt x="7335087" y="1078992"/>
                      </a:cubicBezTo>
                      <a:lnTo>
                        <a:pt x="6900383" y="1078992"/>
                      </a:lnTo>
                      <a:cubicBezTo>
                        <a:pt x="6900383" y="723162"/>
                        <a:pt x="6611925" y="434704"/>
                        <a:pt x="6256095" y="434704"/>
                      </a:cubicBezTo>
                      <a:cubicBezTo>
                        <a:pt x="5900265" y="434704"/>
                        <a:pt x="5611807" y="723162"/>
                        <a:pt x="5611807" y="1078992"/>
                      </a:cubicBezTo>
                      <a:lnTo>
                        <a:pt x="5609386" y="1078992"/>
                      </a:lnTo>
                      <a:cubicBezTo>
                        <a:pt x="5609386" y="1674903"/>
                        <a:pt x="5126305" y="2157984"/>
                        <a:pt x="4530394" y="2157984"/>
                      </a:cubicBezTo>
                      <a:cubicBezTo>
                        <a:pt x="3934483" y="2157984"/>
                        <a:pt x="3451402" y="1674903"/>
                        <a:pt x="3451402" y="1078992"/>
                      </a:cubicBezTo>
                      <a:lnTo>
                        <a:pt x="3448981" y="1078992"/>
                      </a:lnTo>
                      <a:cubicBezTo>
                        <a:pt x="3448981" y="723162"/>
                        <a:pt x="3160523" y="434704"/>
                        <a:pt x="2804693" y="434704"/>
                      </a:cubicBezTo>
                      <a:cubicBezTo>
                        <a:pt x="2448863" y="434704"/>
                        <a:pt x="2160405" y="723162"/>
                        <a:pt x="2160405" y="1078992"/>
                      </a:cubicBezTo>
                      <a:lnTo>
                        <a:pt x="2157984" y="1078992"/>
                      </a:lnTo>
                      <a:cubicBezTo>
                        <a:pt x="2157984" y="1674903"/>
                        <a:pt x="1674903" y="2157984"/>
                        <a:pt x="1078992" y="2157984"/>
                      </a:cubicBezTo>
                      <a:cubicBezTo>
                        <a:pt x="483081" y="2157984"/>
                        <a:pt x="0" y="1674903"/>
                        <a:pt x="0" y="1078992"/>
                      </a:cubicBezTo>
                      <a:lnTo>
                        <a:pt x="434704" y="1078992"/>
                      </a:lnTo>
                      <a:cubicBezTo>
                        <a:pt x="434704" y="1434822"/>
                        <a:pt x="723162" y="1723280"/>
                        <a:pt x="1078992" y="1723280"/>
                      </a:cubicBezTo>
                      <a:cubicBezTo>
                        <a:pt x="1434822" y="1723280"/>
                        <a:pt x="1723280" y="1434822"/>
                        <a:pt x="1723280" y="1078992"/>
                      </a:cubicBezTo>
                      <a:lnTo>
                        <a:pt x="1725701" y="1078992"/>
                      </a:lnTo>
                      <a:cubicBezTo>
                        <a:pt x="1725701" y="483081"/>
                        <a:pt x="2208782" y="0"/>
                        <a:pt x="2804693" y="0"/>
                      </a:cubicBezTo>
                      <a:close/>
                    </a:path>
                  </a:pathLst>
                </a:custGeom>
                <a:gradFill>
                  <a:gsLst>
                    <a:gs pos="48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264EEADA-E23D-4755-B556-1BD8202EF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4134748">
                  <a:off x="2145660" y="1288657"/>
                  <a:ext cx="715739" cy="508815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3F9990B6-994B-4AF3-A56B-298C645397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4270980">
                  <a:off x="5571117" y="1285670"/>
                  <a:ext cx="769570" cy="50881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5A5844B5-3A8F-4516-B66C-AFFCB19DDC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4200404">
                  <a:off x="2003168" y="2049036"/>
                  <a:ext cx="769570" cy="471159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B647D9AF-5F76-4B78-A308-7BA0BCAEAB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6732176">
                  <a:off x="3867382" y="2099092"/>
                  <a:ext cx="722902" cy="508815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73E05E2-FE47-4427-ADF9-3B2D23BA93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6988104">
                  <a:off x="3701736" y="1327217"/>
                  <a:ext cx="769570" cy="508815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F84C63AD-16E3-496B-B46F-DBB41DFD8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50" t="36857" r="11999" b="34953"/>
                <a:stretch/>
              </p:blipFill>
              <p:spPr>
                <a:xfrm rot="3903332">
                  <a:off x="5437827" y="2075920"/>
                  <a:ext cx="769570" cy="508815"/>
                </a:xfrm>
                <a:prstGeom prst="rect">
                  <a:avLst/>
                </a:prstGeom>
              </p:spPr>
            </p:pic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04AEF249-6944-4F5B-93A8-382D236FB89D}"/>
                    </a:ext>
                  </a:extLst>
                </p:cNvPr>
                <p:cNvSpPr/>
                <p:nvPr/>
              </p:nvSpPr>
              <p:spPr>
                <a:xfrm>
                  <a:off x="478043" y="841620"/>
                  <a:ext cx="7335087" cy="2157984"/>
                </a:xfrm>
                <a:custGeom>
                  <a:avLst/>
                  <a:gdLst>
                    <a:gd name="connsiteX0" fmla="*/ 1078992 w 7335087"/>
                    <a:gd name="connsiteY0" fmla="*/ 0 h 2157984"/>
                    <a:gd name="connsiteX1" fmla="*/ 2157984 w 7335087"/>
                    <a:gd name="connsiteY1" fmla="*/ 1078992 h 2157984"/>
                    <a:gd name="connsiteX2" fmla="*/ 2160405 w 7335087"/>
                    <a:gd name="connsiteY2" fmla="*/ 1078992 h 2157984"/>
                    <a:gd name="connsiteX3" fmla="*/ 2804693 w 7335087"/>
                    <a:gd name="connsiteY3" fmla="*/ 1723280 h 2157984"/>
                    <a:gd name="connsiteX4" fmla="*/ 3448981 w 7335087"/>
                    <a:gd name="connsiteY4" fmla="*/ 1078992 h 2157984"/>
                    <a:gd name="connsiteX5" fmla="*/ 3451402 w 7335087"/>
                    <a:gd name="connsiteY5" fmla="*/ 1078992 h 2157984"/>
                    <a:gd name="connsiteX6" fmla="*/ 4530394 w 7335087"/>
                    <a:gd name="connsiteY6" fmla="*/ 0 h 2157984"/>
                    <a:gd name="connsiteX7" fmla="*/ 5609386 w 7335087"/>
                    <a:gd name="connsiteY7" fmla="*/ 1078992 h 2157984"/>
                    <a:gd name="connsiteX8" fmla="*/ 5611807 w 7335087"/>
                    <a:gd name="connsiteY8" fmla="*/ 1078992 h 2157984"/>
                    <a:gd name="connsiteX9" fmla="*/ 6256095 w 7335087"/>
                    <a:gd name="connsiteY9" fmla="*/ 1723280 h 2157984"/>
                    <a:gd name="connsiteX10" fmla="*/ 6900383 w 7335087"/>
                    <a:gd name="connsiteY10" fmla="*/ 1078992 h 2157984"/>
                    <a:gd name="connsiteX11" fmla="*/ 7335087 w 7335087"/>
                    <a:gd name="connsiteY11" fmla="*/ 1078992 h 2157984"/>
                    <a:gd name="connsiteX12" fmla="*/ 6256095 w 7335087"/>
                    <a:gd name="connsiteY12" fmla="*/ 2157984 h 2157984"/>
                    <a:gd name="connsiteX13" fmla="*/ 5177103 w 7335087"/>
                    <a:gd name="connsiteY13" fmla="*/ 1078992 h 2157984"/>
                    <a:gd name="connsiteX14" fmla="*/ 5174682 w 7335087"/>
                    <a:gd name="connsiteY14" fmla="*/ 1078992 h 2157984"/>
                    <a:gd name="connsiteX15" fmla="*/ 4530394 w 7335087"/>
                    <a:gd name="connsiteY15" fmla="*/ 434704 h 2157984"/>
                    <a:gd name="connsiteX16" fmla="*/ 3886106 w 7335087"/>
                    <a:gd name="connsiteY16" fmla="*/ 1078992 h 2157984"/>
                    <a:gd name="connsiteX17" fmla="*/ 3883685 w 7335087"/>
                    <a:gd name="connsiteY17" fmla="*/ 1078992 h 2157984"/>
                    <a:gd name="connsiteX18" fmla="*/ 2804693 w 7335087"/>
                    <a:gd name="connsiteY18" fmla="*/ 2157984 h 2157984"/>
                    <a:gd name="connsiteX19" fmla="*/ 1725701 w 7335087"/>
                    <a:gd name="connsiteY19" fmla="*/ 1078992 h 2157984"/>
                    <a:gd name="connsiteX20" fmla="*/ 1723280 w 7335087"/>
                    <a:gd name="connsiteY20" fmla="*/ 1078992 h 2157984"/>
                    <a:gd name="connsiteX21" fmla="*/ 1078992 w 7335087"/>
                    <a:gd name="connsiteY21" fmla="*/ 434704 h 2157984"/>
                    <a:gd name="connsiteX22" fmla="*/ 434704 w 7335087"/>
                    <a:gd name="connsiteY22" fmla="*/ 1078992 h 2157984"/>
                    <a:gd name="connsiteX23" fmla="*/ 0 w 7335087"/>
                    <a:gd name="connsiteY23" fmla="*/ 1078992 h 2157984"/>
                    <a:gd name="connsiteX24" fmla="*/ 1078992 w 7335087"/>
                    <a:gd name="connsiteY24" fmla="*/ 0 h 2157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335087" h="2157984">
                      <a:moveTo>
                        <a:pt x="1078992" y="0"/>
                      </a:moveTo>
                      <a:cubicBezTo>
                        <a:pt x="1674903" y="0"/>
                        <a:pt x="2157984" y="483081"/>
                        <a:pt x="2157984" y="1078992"/>
                      </a:cubicBezTo>
                      <a:lnTo>
                        <a:pt x="2160405" y="1078992"/>
                      </a:lnTo>
                      <a:cubicBezTo>
                        <a:pt x="2160405" y="1434822"/>
                        <a:pt x="2448863" y="1723280"/>
                        <a:pt x="2804693" y="1723280"/>
                      </a:cubicBezTo>
                      <a:cubicBezTo>
                        <a:pt x="3160523" y="1723280"/>
                        <a:pt x="3448981" y="1434822"/>
                        <a:pt x="3448981" y="1078992"/>
                      </a:cubicBezTo>
                      <a:lnTo>
                        <a:pt x="3451402" y="1078992"/>
                      </a:lnTo>
                      <a:cubicBezTo>
                        <a:pt x="3451402" y="483081"/>
                        <a:pt x="3934483" y="0"/>
                        <a:pt x="4530394" y="0"/>
                      </a:cubicBezTo>
                      <a:cubicBezTo>
                        <a:pt x="5126305" y="0"/>
                        <a:pt x="5609386" y="483081"/>
                        <a:pt x="5609386" y="1078992"/>
                      </a:cubicBezTo>
                      <a:lnTo>
                        <a:pt x="5611807" y="1078992"/>
                      </a:lnTo>
                      <a:cubicBezTo>
                        <a:pt x="5611807" y="1434822"/>
                        <a:pt x="5900265" y="1723280"/>
                        <a:pt x="6256095" y="1723280"/>
                      </a:cubicBezTo>
                      <a:cubicBezTo>
                        <a:pt x="6611925" y="1723280"/>
                        <a:pt x="6900383" y="1434822"/>
                        <a:pt x="6900383" y="1078992"/>
                      </a:cubicBezTo>
                      <a:lnTo>
                        <a:pt x="7335087" y="1078992"/>
                      </a:lnTo>
                      <a:cubicBezTo>
                        <a:pt x="7335087" y="1674903"/>
                        <a:pt x="6852006" y="2157984"/>
                        <a:pt x="6256095" y="2157984"/>
                      </a:cubicBezTo>
                      <a:cubicBezTo>
                        <a:pt x="5660184" y="2157984"/>
                        <a:pt x="5177103" y="1674903"/>
                        <a:pt x="5177103" y="1078992"/>
                      </a:cubicBezTo>
                      <a:lnTo>
                        <a:pt x="5174682" y="1078992"/>
                      </a:lnTo>
                      <a:cubicBezTo>
                        <a:pt x="5174682" y="723162"/>
                        <a:pt x="4886224" y="434704"/>
                        <a:pt x="4530394" y="434704"/>
                      </a:cubicBezTo>
                      <a:cubicBezTo>
                        <a:pt x="4174564" y="434704"/>
                        <a:pt x="3886106" y="723162"/>
                        <a:pt x="3886106" y="1078992"/>
                      </a:cubicBezTo>
                      <a:lnTo>
                        <a:pt x="3883685" y="1078992"/>
                      </a:lnTo>
                      <a:cubicBezTo>
                        <a:pt x="3883685" y="1674903"/>
                        <a:pt x="3400604" y="2157984"/>
                        <a:pt x="2804693" y="2157984"/>
                      </a:cubicBezTo>
                      <a:cubicBezTo>
                        <a:pt x="2208782" y="2157984"/>
                        <a:pt x="1725701" y="1674903"/>
                        <a:pt x="1725701" y="1078992"/>
                      </a:cubicBezTo>
                      <a:lnTo>
                        <a:pt x="1723280" y="1078992"/>
                      </a:lnTo>
                      <a:cubicBezTo>
                        <a:pt x="1723280" y="723162"/>
                        <a:pt x="1434822" y="434704"/>
                        <a:pt x="1078992" y="434704"/>
                      </a:cubicBezTo>
                      <a:cubicBezTo>
                        <a:pt x="723162" y="434704"/>
                        <a:pt x="434704" y="723162"/>
                        <a:pt x="434704" y="1078992"/>
                      </a:cubicBezTo>
                      <a:lnTo>
                        <a:pt x="0" y="1078992"/>
                      </a:lnTo>
                      <a:cubicBezTo>
                        <a:pt x="0" y="483081"/>
                        <a:pt x="483081" y="0"/>
                        <a:pt x="107899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8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65E8E1-668C-4E7E-A705-F0D16724DAA2}"/>
                  </a:ext>
                </a:extLst>
              </p:cNvPr>
              <p:cNvSpPr/>
              <p:nvPr/>
            </p:nvSpPr>
            <p:spPr>
              <a:xfrm>
                <a:off x="2818159" y="1704009"/>
                <a:ext cx="1501127" cy="1501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38100" dir="16200000">
                  <a:prstClr val="black">
                    <a:alpha val="2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9B19E4-2C02-4138-8B6D-B5D1ACB0C532}"/>
                  </a:ext>
                </a:extLst>
              </p:cNvPr>
              <p:cNvSpPr/>
              <p:nvPr/>
            </p:nvSpPr>
            <p:spPr>
              <a:xfrm>
                <a:off x="6766776" y="1693132"/>
                <a:ext cx="1501127" cy="1501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38100" dir="16200000">
                  <a:prstClr val="black">
                    <a:alpha val="2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F479006-960B-4934-BF79-5AFD6120EBBF}"/>
                  </a:ext>
                </a:extLst>
              </p:cNvPr>
              <p:cNvSpPr/>
              <p:nvPr/>
            </p:nvSpPr>
            <p:spPr>
              <a:xfrm>
                <a:off x="860168" y="1704009"/>
                <a:ext cx="1501127" cy="1501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38100" dir="16200000">
                  <a:prstClr val="black">
                    <a:alpha val="2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CEAB63-1168-483F-90A0-0BD6096FF30E}"/>
                  </a:ext>
                </a:extLst>
              </p:cNvPr>
              <p:cNvSpPr/>
              <p:nvPr/>
            </p:nvSpPr>
            <p:spPr>
              <a:xfrm>
                <a:off x="4797907" y="1704009"/>
                <a:ext cx="1501127" cy="15011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38100" dir="16200000">
                  <a:prstClr val="black">
                    <a:alpha val="2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867D3E-44E7-455F-B8EE-64C1B98AF29A}"/>
                </a:ext>
              </a:extLst>
            </p:cNvPr>
            <p:cNvGrpSpPr/>
            <p:nvPr/>
          </p:nvGrpSpPr>
          <p:grpSpPr>
            <a:xfrm>
              <a:off x="1128912" y="1976073"/>
              <a:ext cx="963638" cy="956998"/>
              <a:chOff x="174948" y="1580502"/>
              <a:chExt cx="1210726" cy="1202384"/>
            </a:xfrm>
          </p:grpSpPr>
          <p:sp>
            <p:nvSpPr>
              <p:cNvPr id="22" name="Freeform 65">
                <a:extLst>
                  <a:ext uri="{FF2B5EF4-FFF2-40B4-BE49-F238E27FC236}">
                    <a16:creationId xmlns:a16="http://schemas.microsoft.com/office/drawing/2014/main" id="{773025E7-CBAC-4385-9815-D4F6ABCAB4DF}"/>
                  </a:ext>
                </a:extLst>
              </p:cNvPr>
              <p:cNvSpPr/>
              <p:nvPr/>
            </p:nvSpPr>
            <p:spPr>
              <a:xfrm>
                <a:off x="174948" y="1580502"/>
                <a:ext cx="1210726" cy="1202384"/>
              </a:xfrm>
              <a:custGeom>
                <a:avLst/>
                <a:gdLst>
                  <a:gd name="connsiteX0" fmla="*/ 1675772 w 3338913"/>
                  <a:gd name="connsiteY0" fmla="*/ 557793 h 3315910"/>
                  <a:gd name="connsiteX1" fmla="*/ 556148 w 3338913"/>
                  <a:gd name="connsiteY1" fmla="*/ 1677417 h 3315910"/>
                  <a:gd name="connsiteX2" fmla="*/ 1675772 w 3338913"/>
                  <a:gd name="connsiteY2" fmla="*/ 2797041 h 3315910"/>
                  <a:gd name="connsiteX3" fmla="*/ 2795396 w 3338913"/>
                  <a:gd name="connsiteY3" fmla="*/ 1677417 h 3315910"/>
                  <a:gd name="connsiteX4" fmla="*/ 1675772 w 3338913"/>
                  <a:gd name="connsiteY4" fmla="*/ 557793 h 3315910"/>
                  <a:gd name="connsiteX5" fmla="*/ 1464159 w 3338913"/>
                  <a:gd name="connsiteY5" fmla="*/ 0 h 3315910"/>
                  <a:gd name="connsiteX6" fmla="*/ 1849100 w 3338913"/>
                  <a:gd name="connsiteY6" fmla="*/ 0 h 3315910"/>
                  <a:gd name="connsiteX7" fmla="*/ 1922333 w 3338913"/>
                  <a:gd name="connsiteY7" fmla="*/ 446245 h 3315910"/>
                  <a:gd name="connsiteX8" fmla="*/ 1928838 w 3338913"/>
                  <a:gd name="connsiteY8" fmla="*/ 447237 h 3315910"/>
                  <a:gd name="connsiteX9" fmla="*/ 2274309 w 3338913"/>
                  <a:gd name="connsiteY9" fmla="*/ 573281 h 3315910"/>
                  <a:gd name="connsiteX10" fmla="*/ 2341868 w 3338913"/>
                  <a:gd name="connsiteY10" fmla="*/ 614324 h 3315910"/>
                  <a:gd name="connsiteX11" fmla="*/ 2734253 w 3338913"/>
                  <a:gd name="connsiteY11" fmla="*/ 348024 h 3315910"/>
                  <a:gd name="connsiteX12" fmla="*/ 2984698 w 3338913"/>
                  <a:gd name="connsiteY12" fmla="*/ 640353 h 3315910"/>
                  <a:gd name="connsiteX13" fmla="*/ 2710268 w 3338913"/>
                  <a:gd name="connsiteY13" fmla="*/ 966332 h 3315910"/>
                  <a:gd name="connsiteX14" fmla="*/ 2717011 w 3338913"/>
                  <a:gd name="connsiteY14" fmla="*/ 975348 h 3315910"/>
                  <a:gd name="connsiteX15" fmla="*/ 2875010 w 3338913"/>
                  <a:gd name="connsiteY15" fmla="*/ 1304013 h 3315910"/>
                  <a:gd name="connsiteX16" fmla="*/ 2903264 w 3338913"/>
                  <a:gd name="connsiteY16" fmla="*/ 1426610 h 3315910"/>
                  <a:gd name="connsiteX17" fmla="*/ 3338913 w 3338913"/>
                  <a:gd name="connsiteY17" fmla="*/ 1475659 h 3315910"/>
                  <a:gd name="connsiteX18" fmla="*/ 3338913 w 3338913"/>
                  <a:gd name="connsiteY18" fmla="*/ 1860600 h 3315910"/>
                  <a:gd name="connsiteX19" fmla="*/ 2905638 w 3338913"/>
                  <a:gd name="connsiteY19" fmla="*/ 1931704 h 3315910"/>
                  <a:gd name="connsiteX20" fmla="*/ 2875010 w 3338913"/>
                  <a:gd name="connsiteY20" fmla="*/ 2050821 h 3315910"/>
                  <a:gd name="connsiteX21" fmla="*/ 2800945 w 3338913"/>
                  <a:gd name="connsiteY21" fmla="*/ 2235489 h 3315910"/>
                  <a:gd name="connsiteX22" fmla="*/ 2707949 w 3338913"/>
                  <a:gd name="connsiteY22" fmla="*/ 2390711 h 3315910"/>
                  <a:gd name="connsiteX23" fmla="*/ 2971175 w 3338913"/>
                  <a:gd name="connsiteY23" fmla="*/ 2721494 h 3315910"/>
                  <a:gd name="connsiteX24" fmla="*/ 2698674 w 3338913"/>
                  <a:gd name="connsiteY24" fmla="*/ 2993381 h 3315910"/>
                  <a:gd name="connsiteX25" fmla="*/ 2342580 w 3338913"/>
                  <a:gd name="connsiteY25" fmla="*/ 2737079 h 3315910"/>
                  <a:gd name="connsiteX26" fmla="*/ 2260916 w 3338913"/>
                  <a:gd name="connsiteY26" fmla="*/ 2788724 h 3315910"/>
                  <a:gd name="connsiteX27" fmla="*/ 1982057 w 3338913"/>
                  <a:gd name="connsiteY27" fmla="*/ 2895489 h 3315910"/>
                  <a:gd name="connsiteX28" fmla="*/ 1914928 w 3338913"/>
                  <a:gd name="connsiteY28" fmla="*/ 2908006 h 3315910"/>
                  <a:gd name="connsiteX29" fmla="*/ 1869003 w 3338913"/>
                  <a:gd name="connsiteY29" fmla="*/ 3315910 h 3315910"/>
                  <a:gd name="connsiteX30" fmla="*/ 1484062 w 3338913"/>
                  <a:gd name="connsiteY30" fmla="*/ 3315910 h 3315910"/>
                  <a:gd name="connsiteX31" fmla="*/ 1416805 w 3338913"/>
                  <a:gd name="connsiteY31" fmla="*/ 2906080 h 3315910"/>
                  <a:gd name="connsiteX32" fmla="*/ 1302368 w 3338913"/>
                  <a:gd name="connsiteY32" fmla="*/ 2876655 h 3315910"/>
                  <a:gd name="connsiteX33" fmla="*/ 1117700 w 3338913"/>
                  <a:gd name="connsiteY33" fmla="*/ 2802590 h 3315910"/>
                  <a:gd name="connsiteX34" fmla="*/ 981392 w 3338913"/>
                  <a:gd name="connsiteY34" fmla="*/ 2720925 h 3315910"/>
                  <a:gd name="connsiteX35" fmla="*/ 631613 w 3338913"/>
                  <a:gd name="connsiteY35" fmla="*/ 2993868 h 3315910"/>
                  <a:gd name="connsiteX36" fmla="*/ 362333 w 3338913"/>
                  <a:gd name="connsiteY36" fmla="*/ 2718790 h 3315910"/>
                  <a:gd name="connsiteX37" fmla="*/ 625953 w 3338913"/>
                  <a:gd name="connsiteY37" fmla="*/ 2359790 h 3315910"/>
                  <a:gd name="connsiteX38" fmla="*/ 564466 w 3338913"/>
                  <a:gd name="connsiteY38" fmla="*/ 2262561 h 3315910"/>
                  <a:gd name="connsiteX39" fmla="*/ 457701 w 3338913"/>
                  <a:gd name="connsiteY39" fmla="*/ 1983702 h 3315910"/>
                  <a:gd name="connsiteX40" fmla="*/ 446764 w 3338913"/>
                  <a:gd name="connsiteY40" fmla="*/ 1925054 h 3315910"/>
                  <a:gd name="connsiteX41" fmla="*/ 0 w 3338913"/>
                  <a:gd name="connsiteY41" fmla="*/ 1874754 h 3315910"/>
                  <a:gd name="connsiteX42" fmla="*/ 0 w 3338913"/>
                  <a:gd name="connsiteY42" fmla="*/ 1489813 h 3315910"/>
                  <a:gd name="connsiteX43" fmla="*/ 449581 w 3338913"/>
                  <a:gd name="connsiteY43" fmla="*/ 1416032 h 3315910"/>
                  <a:gd name="connsiteX44" fmla="*/ 459613 w 3338913"/>
                  <a:gd name="connsiteY44" fmla="*/ 1363600 h 3315910"/>
                  <a:gd name="connsiteX45" fmla="*/ 571636 w 3338913"/>
                  <a:gd name="connsiteY45" fmla="*/ 1078880 h 3315910"/>
                  <a:gd name="connsiteX46" fmla="*/ 631933 w 3338913"/>
                  <a:gd name="connsiteY46" fmla="*/ 979629 h 3315910"/>
                  <a:gd name="connsiteX47" fmla="*/ 337627 w 3338913"/>
                  <a:gd name="connsiteY47" fmla="*/ 655733 h 3315910"/>
                  <a:gd name="connsiteX48" fmla="*/ 591772 w 3338913"/>
                  <a:gd name="connsiteY48" fmla="*/ 366615 h 3315910"/>
                  <a:gd name="connsiteX49" fmla="*/ 998807 w 3338913"/>
                  <a:gd name="connsiteY49" fmla="*/ 620927 h 3315910"/>
                  <a:gd name="connsiteX50" fmla="*/ 1077235 w 3338913"/>
                  <a:gd name="connsiteY50" fmla="*/ 573281 h 3315910"/>
                  <a:gd name="connsiteX51" fmla="*/ 1302368 w 3338913"/>
                  <a:gd name="connsiteY51" fmla="*/ 478180 h 3315910"/>
                  <a:gd name="connsiteX52" fmla="*/ 1413540 w 3338913"/>
                  <a:gd name="connsiteY52" fmla="*/ 449594 h 33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338913" h="3315910">
                    <a:moveTo>
                      <a:pt x="1675772" y="557793"/>
                    </a:moveTo>
                    <a:cubicBezTo>
                      <a:pt x="1057421" y="557793"/>
                      <a:pt x="556148" y="1059066"/>
                      <a:pt x="556148" y="1677417"/>
                    </a:cubicBezTo>
                    <a:cubicBezTo>
                      <a:pt x="556148" y="2295768"/>
                      <a:pt x="1057421" y="2797041"/>
                      <a:pt x="1675772" y="2797041"/>
                    </a:cubicBezTo>
                    <a:cubicBezTo>
                      <a:pt x="2294123" y="2797041"/>
                      <a:pt x="2795396" y="2295768"/>
                      <a:pt x="2795396" y="1677417"/>
                    </a:cubicBezTo>
                    <a:cubicBezTo>
                      <a:pt x="2795396" y="1059066"/>
                      <a:pt x="2294123" y="557793"/>
                      <a:pt x="1675772" y="557793"/>
                    </a:cubicBezTo>
                    <a:close/>
                    <a:moveTo>
                      <a:pt x="1464159" y="0"/>
                    </a:moveTo>
                    <a:lnTo>
                      <a:pt x="1849100" y="0"/>
                    </a:lnTo>
                    <a:lnTo>
                      <a:pt x="1922333" y="446245"/>
                    </a:lnTo>
                    <a:lnTo>
                      <a:pt x="1928838" y="447237"/>
                    </a:lnTo>
                    <a:cubicBezTo>
                      <a:pt x="2051451" y="472328"/>
                      <a:pt x="2167555" y="515289"/>
                      <a:pt x="2274309" y="573281"/>
                    </a:cubicBezTo>
                    <a:lnTo>
                      <a:pt x="2341868" y="614324"/>
                    </a:lnTo>
                    <a:lnTo>
                      <a:pt x="2734253" y="348024"/>
                    </a:lnTo>
                    <a:lnTo>
                      <a:pt x="2984698" y="640353"/>
                    </a:lnTo>
                    <a:lnTo>
                      <a:pt x="2710268" y="966332"/>
                    </a:lnTo>
                    <a:lnTo>
                      <a:pt x="2717011" y="975348"/>
                    </a:lnTo>
                    <a:cubicBezTo>
                      <a:pt x="2784708" y="1075553"/>
                      <a:pt x="2838321" y="1186055"/>
                      <a:pt x="2875010" y="1304013"/>
                    </a:cubicBezTo>
                    <a:lnTo>
                      <a:pt x="2903264" y="1426610"/>
                    </a:lnTo>
                    <a:lnTo>
                      <a:pt x="3338913" y="1475659"/>
                    </a:lnTo>
                    <a:lnTo>
                      <a:pt x="3338913" y="1860600"/>
                    </a:lnTo>
                    <a:lnTo>
                      <a:pt x="2905638" y="1931704"/>
                    </a:lnTo>
                    <a:lnTo>
                      <a:pt x="2875010" y="2050821"/>
                    </a:lnTo>
                    <a:cubicBezTo>
                      <a:pt x="2855137" y="2114715"/>
                      <a:pt x="2830298" y="2176421"/>
                      <a:pt x="2800945" y="2235489"/>
                    </a:cubicBezTo>
                    <a:lnTo>
                      <a:pt x="2707949" y="2390711"/>
                    </a:lnTo>
                    <a:lnTo>
                      <a:pt x="2971175" y="2721494"/>
                    </a:lnTo>
                    <a:lnTo>
                      <a:pt x="2698674" y="2993381"/>
                    </a:lnTo>
                    <a:lnTo>
                      <a:pt x="2342580" y="2737079"/>
                    </a:lnTo>
                    <a:lnTo>
                      <a:pt x="2260916" y="2788724"/>
                    </a:lnTo>
                    <a:cubicBezTo>
                      <a:pt x="2173550" y="2834820"/>
                      <a:pt x="2080089" y="2870917"/>
                      <a:pt x="1982057" y="2895489"/>
                    </a:cubicBezTo>
                    <a:lnTo>
                      <a:pt x="1914928" y="2908006"/>
                    </a:lnTo>
                    <a:lnTo>
                      <a:pt x="1869003" y="3315910"/>
                    </a:lnTo>
                    <a:lnTo>
                      <a:pt x="1484062" y="3315910"/>
                    </a:lnTo>
                    <a:lnTo>
                      <a:pt x="1416805" y="2906080"/>
                    </a:lnTo>
                    <a:lnTo>
                      <a:pt x="1302368" y="2876655"/>
                    </a:lnTo>
                    <a:cubicBezTo>
                      <a:pt x="1238474" y="2856782"/>
                      <a:pt x="1176768" y="2831943"/>
                      <a:pt x="1117700" y="2802590"/>
                    </a:cubicBezTo>
                    <a:lnTo>
                      <a:pt x="981392" y="2720925"/>
                    </a:lnTo>
                    <a:lnTo>
                      <a:pt x="631613" y="2993868"/>
                    </a:lnTo>
                    <a:lnTo>
                      <a:pt x="362333" y="2718790"/>
                    </a:lnTo>
                    <a:lnTo>
                      <a:pt x="625953" y="2359790"/>
                    </a:lnTo>
                    <a:lnTo>
                      <a:pt x="564466" y="2262561"/>
                    </a:lnTo>
                    <a:cubicBezTo>
                      <a:pt x="518369" y="2175195"/>
                      <a:pt x="482272" y="2081734"/>
                      <a:pt x="457701" y="1983702"/>
                    </a:cubicBezTo>
                    <a:lnTo>
                      <a:pt x="446764" y="1925054"/>
                    </a:lnTo>
                    <a:lnTo>
                      <a:pt x="0" y="1874754"/>
                    </a:lnTo>
                    <a:lnTo>
                      <a:pt x="0" y="1489813"/>
                    </a:lnTo>
                    <a:lnTo>
                      <a:pt x="449581" y="1416032"/>
                    </a:lnTo>
                    <a:lnTo>
                      <a:pt x="459613" y="1363600"/>
                    </a:lnTo>
                    <a:cubicBezTo>
                      <a:pt x="485420" y="1263296"/>
                      <a:pt x="523309" y="1167842"/>
                      <a:pt x="571636" y="1078880"/>
                    </a:cubicBezTo>
                    <a:lnTo>
                      <a:pt x="631933" y="979629"/>
                    </a:lnTo>
                    <a:lnTo>
                      <a:pt x="337627" y="655733"/>
                    </a:lnTo>
                    <a:lnTo>
                      <a:pt x="591772" y="366615"/>
                    </a:lnTo>
                    <a:lnTo>
                      <a:pt x="998807" y="620927"/>
                    </a:lnTo>
                    <a:lnTo>
                      <a:pt x="1077235" y="573281"/>
                    </a:lnTo>
                    <a:cubicBezTo>
                      <a:pt x="1148404" y="534620"/>
                      <a:pt x="1223729" y="502639"/>
                      <a:pt x="1302368" y="478180"/>
                    </a:cubicBezTo>
                    <a:lnTo>
                      <a:pt x="1413540" y="449594"/>
                    </a:lnTo>
                    <a:close/>
                  </a:path>
                </a:pathLst>
              </a:custGeom>
              <a:solidFill>
                <a:srgbClr val="348D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752B1D3-8A2C-4A24-93E8-0D893FCE5F2D}"/>
                  </a:ext>
                </a:extLst>
              </p:cNvPr>
              <p:cNvGrpSpPr/>
              <p:nvPr/>
            </p:nvGrpSpPr>
            <p:grpSpPr>
              <a:xfrm>
                <a:off x="452259" y="1826830"/>
                <a:ext cx="656104" cy="709728"/>
                <a:chOff x="3049243" y="2399903"/>
                <a:chExt cx="1809388" cy="1957274"/>
              </a:xfrm>
              <a:solidFill>
                <a:srgbClr val="F8676A"/>
              </a:solidFill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801CDCEB-830E-4774-A088-1B1B57E501C1}"/>
                    </a:ext>
                  </a:extLst>
                </p:cNvPr>
                <p:cNvGrpSpPr/>
                <p:nvPr/>
              </p:nvGrpSpPr>
              <p:grpSpPr>
                <a:xfrm>
                  <a:off x="3049243" y="2510142"/>
                  <a:ext cx="568620" cy="1757390"/>
                  <a:chOff x="2811587" y="1528528"/>
                  <a:chExt cx="936949" cy="2895759"/>
                </a:xfrm>
                <a:grpFill/>
              </p:grpSpPr>
              <p:sp>
                <p:nvSpPr>
                  <p:cNvPr id="35" name="Freeform 84">
                    <a:extLst>
                      <a:ext uri="{FF2B5EF4-FFF2-40B4-BE49-F238E27FC236}">
                        <a16:creationId xmlns:a16="http://schemas.microsoft.com/office/drawing/2014/main" id="{4559C2D6-EC3A-4152-91A5-9BC7FE9A4DD5}"/>
                      </a:ext>
                    </a:extLst>
                  </p:cNvPr>
                  <p:cNvSpPr/>
                  <p:nvPr/>
                </p:nvSpPr>
                <p:spPr>
                  <a:xfrm>
                    <a:off x="3204636" y="1528528"/>
                    <a:ext cx="543900" cy="400147"/>
                  </a:xfrm>
                  <a:custGeom>
                    <a:avLst/>
                    <a:gdLst>
                      <a:gd name="connsiteX0" fmla="*/ 814219 w 814219"/>
                      <a:gd name="connsiteY0" fmla="*/ 0 h 599018"/>
                      <a:gd name="connsiteX1" fmla="*/ 759320 w 814219"/>
                      <a:gd name="connsiteY1" fmla="*/ 70282 h 599018"/>
                      <a:gd name="connsiteX2" fmla="*/ 520209 w 814219"/>
                      <a:gd name="connsiteY2" fmla="*/ 489534 h 599018"/>
                      <a:gd name="connsiteX3" fmla="*/ 475313 w 814219"/>
                      <a:gd name="connsiteY3" fmla="*/ 599018 h 599018"/>
                      <a:gd name="connsiteX4" fmla="*/ 0 w 814219"/>
                      <a:gd name="connsiteY4" fmla="*/ 599018 h 599018"/>
                      <a:gd name="connsiteX5" fmla="*/ 33488 w 814219"/>
                      <a:gd name="connsiteY5" fmla="*/ 560124 h 599018"/>
                      <a:gd name="connsiteX6" fmla="*/ 649799 w 814219"/>
                      <a:gd name="connsiteY6" fmla="*/ 79206 h 599018"/>
                      <a:gd name="connsiteX7" fmla="*/ 814219 w 814219"/>
                      <a:gd name="connsiteY7" fmla="*/ 0 h 599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14219" h="599018">
                        <a:moveTo>
                          <a:pt x="814219" y="0"/>
                        </a:moveTo>
                        <a:lnTo>
                          <a:pt x="759320" y="70282"/>
                        </a:lnTo>
                        <a:cubicBezTo>
                          <a:pt x="671116" y="194903"/>
                          <a:pt x="590907" y="335518"/>
                          <a:pt x="520209" y="489534"/>
                        </a:cubicBezTo>
                        <a:lnTo>
                          <a:pt x="475313" y="599018"/>
                        </a:lnTo>
                        <a:lnTo>
                          <a:pt x="0" y="599018"/>
                        </a:lnTo>
                        <a:lnTo>
                          <a:pt x="33488" y="560124"/>
                        </a:lnTo>
                        <a:cubicBezTo>
                          <a:pt x="210319" y="367882"/>
                          <a:pt x="418450" y="204882"/>
                          <a:pt x="649799" y="79206"/>
                        </a:cubicBezTo>
                        <a:lnTo>
                          <a:pt x="814219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reeform 85">
                    <a:extLst>
                      <a:ext uri="{FF2B5EF4-FFF2-40B4-BE49-F238E27FC236}">
                        <a16:creationId xmlns:a16="http://schemas.microsoft.com/office/drawing/2014/main" id="{7F6B08EA-4D80-4682-9589-0BB8B786D7B5}"/>
                      </a:ext>
                    </a:extLst>
                  </p:cNvPr>
                  <p:cNvSpPr/>
                  <p:nvPr/>
                </p:nvSpPr>
                <p:spPr>
                  <a:xfrm>
                    <a:off x="2811587" y="2100470"/>
                    <a:ext cx="647533" cy="785800"/>
                  </a:xfrm>
                  <a:custGeom>
                    <a:avLst/>
                    <a:gdLst>
                      <a:gd name="connsiteX0" fmla="*/ 391315 w 969358"/>
                      <a:gd name="connsiteY0" fmla="*/ 0 h 1176339"/>
                      <a:gd name="connsiteX1" fmla="*/ 969358 w 969358"/>
                      <a:gd name="connsiteY1" fmla="*/ 0 h 1176339"/>
                      <a:gd name="connsiteX2" fmla="*/ 926556 w 969358"/>
                      <a:gd name="connsiteY2" fmla="*/ 132997 h 1176339"/>
                      <a:gd name="connsiteX3" fmla="*/ 780363 w 969358"/>
                      <a:gd name="connsiteY3" fmla="*/ 999197 h 1176339"/>
                      <a:gd name="connsiteX4" fmla="*/ 774487 w 969358"/>
                      <a:gd name="connsiteY4" fmla="*/ 1176339 h 1176339"/>
                      <a:gd name="connsiteX5" fmla="*/ 0 w 969358"/>
                      <a:gd name="connsiteY5" fmla="*/ 1176339 h 1176339"/>
                      <a:gd name="connsiteX6" fmla="*/ 1136 w 969358"/>
                      <a:gd name="connsiteY6" fmla="*/ 1143639 h 1176339"/>
                      <a:gd name="connsiteX7" fmla="*/ 339133 w 969358"/>
                      <a:gd name="connsiteY7" fmla="*/ 79803 h 1176339"/>
                      <a:gd name="connsiteX8" fmla="*/ 391315 w 969358"/>
                      <a:gd name="connsiteY8" fmla="*/ 0 h 1176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69358" h="1176339">
                        <a:moveTo>
                          <a:pt x="391315" y="0"/>
                        </a:moveTo>
                        <a:lnTo>
                          <a:pt x="969358" y="0"/>
                        </a:lnTo>
                        <a:lnTo>
                          <a:pt x="926556" y="132997"/>
                        </a:lnTo>
                        <a:cubicBezTo>
                          <a:pt x="851313" y="400332"/>
                          <a:pt x="800878" y="691983"/>
                          <a:pt x="780363" y="999197"/>
                        </a:cubicBezTo>
                        <a:lnTo>
                          <a:pt x="774487" y="1176339"/>
                        </a:lnTo>
                        <a:lnTo>
                          <a:pt x="0" y="1176339"/>
                        </a:lnTo>
                        <a:lnTo>
                          <a:pt x="1136" y="1143639"/>
                        </a:lnTo>
                        <a:cubicBezTo>
                          <a:pt x="28167" y="756000"/>
                          <a:pt x="148225" y="393996"/>
                          <a:pt x="339133" y="79803"/>
                        </a:cubicBezTo>
                        <a:lnTo>
                          <a:pt x="391315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Freeform 86">
                    <a:extLst>
                      <a:ext uri="{FF2B5EF4-FFF2-40B4-BE49-F238E27FC236}">
                        <a16:creationId xmlns:a16="http://schemas.microsoft.com/office/drawing/2014/main" id="{FB0C8E05-CF6C-4A0D-89D2-B9070A73949F}"/>
                      </a:ext>
                    </a:extLst>
                  </p:cNvPr>
                  <p:cNvSpPr/>
                  <p:nvPr/>
                </p:nvSpPr>
                <p:spPr>
                  <a:xfrm>
                    <a:off x="2811624" y="3067608"/>
                    <a:ext cx="641182" cy="765119"/>
                  </a:xfrm>
                  <a:custGeom>
                    <a:avLst/>
                    <a:gdLst>
                      <a:gd name="connsiteX0" fmla="*/ 0 w 959851"/>
                      <a:gd name="connsiteY0" fmla="*/ 0 h 1145380"/>
                      <a:gd name="connsiteX1" fmla="*/ 774485 w 959851"/>
                      <a:gd name="connsiteY1" fmla="*/ 0 h 1145380"/>
                      <a:gd name="connsiteX2" fmla="*/ 780308 w 959851"/>
                      <a:gd name="connsiteY2" fmla="*/ 175552 h 1145380"/>
                      <a:gd name="connsiteX3" fmla="*/ 926501 w 959851"/>
                      <a:gd name="connsiteY3" fmla="*/ 1041752 h 1145380"/>
                      <a:gd name="connsiteX4" fmla="*/ 959851 w 959851"/>
                      <a:gd name="connsiteY4" fmla="*/ 1145380 h 1145380"/>
                      <a:gd name="connsiteX5" fmla="*/ 372056 w 959851"/>
                      <a:gd name="connsiteY5" fmla="*/ 1145380 h 1145380"/>
                      <a:gd name="connsiteX6" fmla="*/ 339078 w 959851"/>
                      <a:gd name="connsiteY6" fmla="*/ 1094946 h 1145380"/>
                      <a:gd name="connsiteX7" fmla="*/ 1081 w 959851"/>
                      <a:gd name="connsiteY7" fmla="*/ 31110 h 1145380"/>
                      <a:gd name="connsiteX8" fmla="*/ 0 w 959851"/>
                      <a:gd name="connsiteY8" fmla="*/ 0 h 1145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59851" h="1145380">
                        <a:moveTo>
                          <a:pt x="0" y="0"/>
                        </a:moveTo>
                        <a:lnTo>
                          <a:pt x="774485" y="0"/>
                        </a:lnTo>
                        <a:lnTo>
                          <a:pt x="780308" y="175552"/>
                        </a:lnTo>
                        <a:cubicBezTo>
                          <a:pt x="800823" y="482766"/>
                          <a:pt x="851258" y="774417"/>
                          <a:pt x="926501" y="1041752"/>
                        </a:cubicBezTo>
                        <a:lnTo>
                          <a:pt x="959851" y="1145380"/>
                        </a:lnTo>
                        <a:lnTo>
                          <a:pt x="372056" y="1145380"/>
                        </a:lnTo>
                        <a:lnTo>
                          <a:pt x="339078" y="1094946"/>
                        </a:lnTo>
                        <a:cubicBezTo>
                          <a:pt x="148170" y="780754"/>
                          <a:pt x="28112" y="418750"/>
                          <a:pt x="1081" y="3111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reeform 87">
                    <a:extLst>
                      <a:ext uri="{FF2B5EF4-FFF2-40B4-BE49-F238E27FC236}">
                        <a16:creationId xmlns:a16="http://schemas.microsoft.com/office/drawing/2014/main" id="{051889E1-27C8-4B24-BE08-B3586F4776D8}"/>
                      </a:ext>
                    </a:extLst>
                  </p:cNvPr>
                  <p:cNvSpPr/>
                  <p:nvPr/>
                </p:nvSpPr>
                <p:spPr>
                  <a:xfrm>
                    <a:off x="3197330" y="4015656"/>
                    <a:ext cx="551204" cy="408631"/>
                  </a:xfrm>
                  <a:custGeom>
                    <a:avLst/>
                    <a:gdLst>
                      <a:gd name="connsiteX0" fmla="*/ 0 w 825154"/>
                      <a:gd name="connsiteY0" fmla="*/ 0 h 611718"/>
                      <a:gd name="connsiteX1" fmla="*/ 481040 w 825154"/>
                      <a:gd name="connsiteY1" fmla="*/ 0 h 611718"/>
                      <a:gd name="connsiteX2" fmla="*/ 531144 w 825154"/>
                      <a:gd name="connsiteY2" fmla="*/ 122184 h 611718"/>
                      <a:gd name="connsiteX3" fmla="*/ 770255 w 825154"/>
                      <a:gd name="connsiteY3" fmla="*/ 541436 h 611718"/>
                      <a:gd name="connsiteX4" fmla="*/ 825154 w 825154"/>
                      <a:gd name="connsiteY4" fmla="*/ 611718 h 611718"/>
                      <a:gd name="connsiteX5" fmla="*/ 660734 w 825154"/>
                      <a:gd name="connsiteY5" fmla="*/ 532512 h 611718"/>
                      <a:gd name="connsiteX6" fmla="*/ 44423 w 825154"/>
                      <a:gd name="connsiteY6" fmla="*/ 51594 h 611718"/>
                      <a:gd name="connsiteX7" fmla="*/ 0 w 825154"/>
                      <a:gd name="connsiteY7" fmla="*/ 0 h 611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5154" h="611718">
                        <a:moveTo>
                          <a:pt x="0" y="0"/>
                        </a:moveTo>
                        <a:lnTo>
                          <a:pt x="481040" y="0"/>
                        </a:lnTo>
                        <a:lnTo>
                          <a:pt x="531144" y="122184"/>
                        </a:lnTo>
                        <a:cubicBezTo>
                          <a:pt x="601842" y="276200"/>
                          <a:pt x="682051" y="416815"/>
                          <a:pt x="770255" y="541436"/>
                        </a:cubicBezTo>
                        <a:lnTo>
                          <a:pt x="825154" y="611718"/>
                        </a:lnTo>
                        <a:lnTo>
                          <a:pt x="660734" y="532512"/>
                        </a:lnTo>
                        <a:cubicBezTo>
                          <a:pt x="429385" y="406836"/>
                          <a:pt x="221254" y="243837"/>
                          <a:pt x="44423" y="5159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23697269-AE34-4834-9E96-F24F3FC0EDAF}"/>
                    </a:ext>
                  </a:extLst>
                </p:cNvPr>
                <p:cNvGrpSpPr/>
                <p:nvPr/>
              </p:nvGrpSpPr>
              <p:grpSpPr>
                <a:xfrm>
                  <a:off x="3475791" y="2399903"/>
                  <a:ext cx="930623" cy="1957274"/>
                  <a:chOff x="3475791" y="2399903"/>
                  <a:chExt cx="930623" cy="1957274"/>
                </a:xfrm>
                <a:grpFill/>
              </p:grpSpPr>
              <p:sp>
                <p:nvSpPr>
                  <p:cNvPr id="31" name="Freeform 76">
                    <a:extLst>
                      <a:ext uri="{FF2B5EF4-FFF2-40B4-BE49-F238E27FC236}">
                        <a16:creationId xmlns:a16="http://schemas.microsoft.com/office/drawing/2014/main" id="{58DF3833-DB56-4129-8452-0B19847D560F}"/>
                      </a:ext>
                    </a:extLst>
                  </p:cNvPr>
                  <p:cNvSpPr/>
                  <p:nvPr/>
                </p:nvSpPr>
                <p:spPr>
                  <a:xfrm>
                    <a:off x="3594702" y="2399903"/>
                    <a:ext cx="693407" cy="353082"/>
                  </a:xfrm>
                  <a:custGeom>
                    <a:avLst/>
                    <a:gdLst>
                      <a:gd name="connsiteX0" fmla="*/ 352612 w 693407"/>
                      <a:gd name="connsiteY0" fmla="*/ 0 h 353082"/>
                      <a:gd name="connsiteX1" fmla="*/ 352612 w 693407"/>
                      <a:gd name="connsiteY1" fmla="*/ 2919 h 353082"/>
                      <a:gd name="connsiteX2" fmla="*/ 395492 w 693407"/>
                      <a:gd name="connsiteY2" fmla="*/ 15234 h 353082"/>
                      <a:gd name="connsiteX3" fmla="*/ 664100 w 693407"/>
                      <a:gd name="connsiteY3" fmla="*/ 291672 h 353082"/>
                      <a:gd name="connsiteX4" fmla="*/ 693407 w 693407"/>
                      <a:gd name="connsiteY4" fmla="*/ 353082 h 353082"/>
                      <a:gd name="connsiteX5" fmla="*/ 352612 w 693407"/>
                      <a:gd name="connsiteY5" fmla="*/ 353082 h 353082"/>
                      <a:gd name="connsiteX6" fmla="*/ 349988 w 693407"/>
                      <a:gd name="connsiteY6" fmla="*/ 353082 h 353082"/>
                      <a:gd name="connsiteX7" fmla="*/ 0 w 693407"/>
                      <a:gd name="connsiteY7" fmla="*/ 353082 h 353082"/>
                      <a:gd name="connsiteX8" fmla="*/ 15729 w 693407"/>
                      <a:gd name="connsiteY8" fmla="*/ 317433 h 353082"/>
                      <a:gd name="connsiteX9" fmla="*/ 349122 w 693407"/>
                      <a:gd name="connsiteY9" fmla="*/ 332 h 35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93407" h="353082">
                        <a:moveTo>
                          <a:pt x="352612" y="0"/>
                        </a:moveTo>
                        <a:lnTo>
                          <a:pt x="352612" y="2919"/>
                        </a:lnTo>
                        <a:lnTo>
                          <a:pt x="395492" y="15234"/>
                        </a:lnTo>
                        <a:cubicBezTo>
                          <a:pt x="499675" y="55351"/>
                          <a:pt x="592564" y="153807"/>
                          <a:pt x="664100" y="291672"/>
                        </a:cubicBezTo>
                        <a:lnTo>
                          <a:pt x="693407" y="353082"/>
                        </a:lnTo>
                        <a:lnTo>
                          <a:pt x="352612" y="353082"/>
                        </a:lnTo>
                        <a:lnTo>
                          <a:pt x="349988" y="353082"/>
                        </a:lnTo>
                        <a:lnTo>
                          <a:pt x="0" y="353082"/>
                        </a:lnTo>
                        <a:lnTo>
                          <a:pt x="15729" y="317433"/>
                        </a:lnTo>
                        <a:cubicBezTo>
                          <a:pt x="100077" y="142797"/>
                          <a:pt x="217365" y="25511"/>
                          <a:pt x="349122" y="332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77">
                    <a:extLst>
                      <a:ext uri="{FF2B5EF4-FFF2-40B4-BE49-F238E27FC236}">
                        <a16:creationId xmlns:a16="http://schemas.microsoft.com/office/drawing/2014/main" id="{31134FE2-956D-4EE3-B445-B30D05BD736E}"/>
                      </a:ext>
                    </a:extLst>
                  </p:cNvPr>
                  <p:cNvSpPr/>
                  <p:nvPr/>
                </p:nvSpPr>
                <p:spPr>
                  <a:xfrm>
                    <a:off x="3475791" y="2857245"/>
                    <a:ext cx="930623" cy="476890"/>
                  </a:xfrm>
                  <a:custGeom>
                    <a:avLst/>
                    <a:gdLst>
                      <a:gd name="connsiteX0" fmla="*/ 78312 w 930623"/>
                      <a:gd name="connsiteY0" fmla="*/ 0 h 476890"/>
                      <a:gd name="connsiteX1" fmla="*/ 468900 w 930623"/>
                      <a:gd name="connsiteY1" fmla="*/ 0 h 476890"/>
                      <a:gd name="connsiteX2" fmla="*/ 471522 w 930623"/>
                      <a:gd name="connsiteY2" fmla="*/ 0 h 476890"/>
                      <a:gd name="connsiteX3" fmla="*/ 851737 w 930623"/>
                      <a:gd name="connsiteY3" fmla="*/ 0 h 476890"/>
                      <a:gd name="connsiteX4" fmla="*/ 862431 w 930623"/>
                      <a:gd name="connsiteY4" fmla="*/ 31810 h 476890"/>
                      <a:gd name="connsiteX5" fmla="*/ 929596 w 930623"/>
                      <a:gd name="connsiteY5" fmla="*/ 433170 h 476890"/>
                      <a:gd name="connsiteX6" fmla="*/ 930623 w 930623"/>
                      <a:gd name="connsiteY6" fmla="*/ 476890 h 476890"/>
                      <a:gd name="connsiteX7" fmla="*/ 471522 w 930623"/>
                      <a:gd name="connsiteY7" fmla="*/ 476890 h 476890"/>
                      <a:gd name="connsiteX8" fmla="*/ 468900 w 930623"/>
                      <a:gd name="connsiteY8" fmla="*/ 476890 h 476890"/>
                      <a:gd name="connsiteX9" fmla="*/ 0 w 930623"/>
                      <a:gd name="connsiteY9" fmla="*/ 476890 h 476890"/>
                      <a:gd name="connsiteX10" fmla="*/ 1256 w 930623"/>
                      <a:gd name="connsiteY10" fmla="*/ 426955 h 476890"/>
                      <a:gd name="connsiteX11" fmla="*/ 77843 w 930623"/>
                      <a:gd name="connsiteY11" fmla="*/ 1279 h 476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30623" h="476890">
                        <a:moveTo>
                          <a:pt x="78312" y="0"/>
                        </a:moveTo>
                        <a:lnTo>
                          <a:pt x="468900" y="0"/>
                        </a:lnTo>
                        <a:lnTo>
                          <a:pt x="471522" y="0"/>
                        </a:lnTo>
                        <a:lnTo>
                          <a:pt x="851737" y="0"/>
                        </a:lnTo>
                        <a:lnTo>
                          <a:pt x="862431" y="31810"/>
                        </a:lnTo>
                        <a:cubicBezTo>
                          <a:pt x="899135" y="151930"/>
                          <a:pt x="922746" y="288016"/>
                          <a:pt x="929596" y="433170"/>
                        </a:cubicBezTo>
                        <a:lnTo>
                          <a:pt x="930623" y="476890"/>
                        </a:lnTo>
                        <a:lnTo>
                          <a:pt x="471522" y="476890"/>
                        </a:lnTo>
                        <a:lnTo>
                          <a:pt x="468900" y="476890"/>
                        </a:lnTo>
                        <a:lnTo>
                          <a:pt x="0" y="476890"/>
                        </a:lnTo>
                        <a:lnTo>
                          <a:pt x="1256" y="426955"/>
                        </a:lnTo>
                        <a:cubicBezTo>
                          <a:pt x="9109" y="271711"/>
                          <a:pt x="36141" y="126991"/>
                          <a:pt x="77843" y="1279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78">
                    <a:extLst>
                      <a:ext uri="{FF2B5EF4-FFF2-40B4-BE49-F238E27FC236}">
                        <a16:creationId xmlns:a16="http://schemas.microsoft.com/office/drawing/2014/main" id="{5320F6A0-B94B-4FF4-B1E3-436E91E8C6BF}"/>
                      </a:ext>
                    </a:extLst>
                  </p:cNvPr>
                  <p:cNvSpPr/>
                  <p:nvPr/>
                </p:nvSpPr>
                <p:spPr>
                  <a:xfrm>
                    <a:off x="3476326" y="3444185"/>
                    <a:ext cx="929590" cy="464339"/>
                  </a:xfrm>
                  <a:custGeom>
                    <a:avLst/>
                    <a:gdLst>
                      <a:gd name="connsiteX0" fmla="*/ 0 w 929590"/>
                      <a:gd name="connsiteY0" fmla="*/ 0 h 464339"/>
                      <a:gd name="connsiteX1" fmla="*/ 468365 w 929590"/>
                      <a:gd name="connsiteY1" fmla="*/ 0 h 464339"/>
                      <a:gd name="connsiteX2" fmla="*/ 470988 w 929590"/>
                      <a:gd name="connsiteY2" fmla="*/ 0 h 464339"/>
                      <a:gd name="connsiteX3" fmla="*/ 929590 w 929590"/>
                      <a:gd name="connsiteY3" fmla="*/ 0 h 464339"/>
                      <a:gd name="connsiteX4" fmla="*/ 929062 w 929590"/>
                      <a:gd name="connsiteY4" fmla="*/ 22481 h 464339"/>
                      <a:gd name="connsiteX5" fmla="*/ 861896 w 929590"/>
                      <a:gd name="connsiteY5" fmla="*/ 423841 h 464339"/>
                      <a:gd name="connsiteX6" fmla="*/ 848282 w 929590"/>
                      <a:gd name="connsiteY6" fmla="*/ 464339 h 464339"/>
                      <a:gd name="connsiteX7" fmla="*/ 470988 w 929590"/>
                      <a:gd name="connsiteY7" fmla="*/ 464339 h 464339"/>
                      <a:gd name="connsiteX8" fmla="*/ 468365 w 929590"/>
                      <a:gd name="connsiteY8" fmla="*/ 464339 h 464339"/>
                      <a:gd name="connsiteX9" fmla="*/ 80957 w 929590"/>
                      <a:gd name="connsiteY9" fmla="*/ 464339 h 464339"/>
                      <a:gd name="connsiteX10" fmla="*/ 77309 w 929590"/>
                      <a:gd name="connsiteY10" fmla="*/ 454372 h 464339"/>
                      <a:gd name="connsiteX11" fmla="*/ 722 w 929590"/>
                      <a:gd name="connsiteY11" fmla="*/ 28696 h 464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9590" h="464339">
                        <a:moveTo>
                          <a:pt x="0" y="0"/>
                        </a:moveTo>
                        <a:lnTo>
                          <a:pt x="468365" y="0"/>
                        </a:lnTo>
                        <a:lnTo>
                          <a:pt x="470988" y="0"/>
                        </a:lnTo>
                        <a:lnTo>
                          <a:pt x="929590" y="0"/>
                        </a:lnTo>
                        <a:lnTo>
                          <a:pt x="929062" y="22481"/>
                        </a:lnTo>
                        <a:cubicBezTo>
                          <a:pt x="922212" y="167635"/>
                          <a:pt x="898601" y="303722"/>
                          <a:pt x="861896" y="423841"/>
                        </a:cubicBezTo>
                        <a:lnTo>
                          <a:pt x="848282" y="464339"/>
                        </a:lnTo>
                        <a:lnTo>
                          <a:pt x="470988" y="464339"/>
                        </a:lnTo>
                        <a:lnTo>
                          <a:pt x="468365" y="464339"/>
                        </a:lnTo>
                        <a:lnTo>
                          <a:pt x="80957" y="464339"/>
                        </a:lnTo>
                        <a:lnTo>
                          <a:pt x="77309" y="454372"/>
                        </a:lnTo>
                        <a:cubicBezTo>
                          <a:pt x="35606" y="328660"/>
                          <a:pt x="8574" y="183940"/>
                          <a:pt x="722" y="28696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83">
                    <a:extLst>
                      <a:ext uri="{FF2B5EF4-FFF2-40B4-BE49-F238E27FC236}">
                        <a16:creationId xmlns:a16="http://schemas.microsoft.com/office/drawing/2014/main" id="{7100267B-600B-452A-A2D9-9DD94BB22A96}"/>
                      </a:ext>
                    </a:extLst>
                  </p:cNvPr>
                  <p:cNvSpPr/>
                  <p:nvPr/>
                </p:nvSpPr>
                <p:spPr>
                  <a:xfrm>
                    <a:off x="3601517" y="4019541"/>
                    <a:ext cx="679221" cy="337636"/>
                  </a:xfrm>
                  <a:custGeom>
                    <a:avLst/>
                    <a:gdLst>
                      <a:gd name="connsiteX0" fmla="*/ 0 w 679221"/>
                      <a:gd name="connsiteY0" fmla="*/ 0 h 337636"/>
                      <a:gd name="connsiteX1" fmla="*/ 343173 w 679221"/>
                      <a:gd name="connsiteY1" fmla="*/ 0 h 337636"/>
                      <a:gd name="connsiteX2" fmla="*/ 345796 w 679221"/>
                      <a:gd name="connsiteY2" fmla="*/ 0 h 337636"/>
                      <a:gd name="connsiteX3" fmla="*/ 679221 w 679221"/>
                      <a:gd name="connsiteY3" fmla="*/ 0 h 337636"/>
                      <a:gd name="connsiteX4" fmla="*/ 657285 w 679221"/>
                      <a:gd name="connsiteY4" fmla="*/ 45964 h 337636"/>
                      <a:gd name="connsiteX5" fmla="*/ 388677 w 679221"/>
                      <a:gd name="connsiteY5" fmla="*/ 322403 h 337636"/>
                      <a:gd name="connsiteX6" fmla="*/ 345796 w 679221"/>
                      <a:gd name="connsiteY6" fmla="*/ 334718 h 337636"/>
                      <a:gd name="connsiteX7" fmla="*/ 345796 w 679221"/>
                      <a:gd name="connsiteY7" fmla="*/ 337636 h 337636"/>
                      <a:gd name="connsiteX8" fmla="*/ 342306 w 679221"/>
                      <a:gd name="connsiteY8" fmla="*/ 337305 h 337636"/>
                      <a:gd name="connsiteX9" fmla="*/ 8914 w 679221"/>
                      <a:gd name="connsiteY9" fmla="*/ 20204 h 337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79221" h="337636">
                        <a:moveTo>
                          <a:pt x="0" y="0"/>
                        </a:moveTo>
                        <a:lnTo>
                          <a:pt x="343173" y="0"/>
                        </a:lnTo>
                        <a:lnTo>
                          <a:pt x="345796" y="0"/>
                        </a:lnTo>
                        <a:lnTo>
                          <a:pt x="679221" y="0"/>
                        </a:lnTo>
                        <a:lnTo>
                          <a:pt x="657285" y="45964"/>
                        </a:lnTo>
                        <a:cubicBezTo>
                          <a:pt x="585749" y="183829"/>
                          <a:pt x="492860" y="282285"/>
                          <a:pt x="388677" y="322403"/>
                        </a:cubicBezTo>
                        <a:lnTo>
                          <a:pt x="345796" y="334718"/>
                        </a:lnTo>
                        <a:lnTo>
                          <a:pt x="345796" y="337636"/>
                        </a:lnTo>
                        <a:lnTo>
                          <a:pt x="342306" y="337305"/>
                        </a:lnTo>
                        <a:cubicBezTo>
                          <a:pt x="210549" y="312126"/>
                          <a:pt x="93262" y="194840"/>
                          <a:pt x="8914" y="20204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36B5133-5657-49F0-8ED2-9F1E634EBD21}"/>
                    </a:ext>
                  </a:extLst>
                </p:cNvPr>
                <p:cNvGrpSpPr/>
                <p:nvPr/>
              </p:nvGrpSpPr>
              <p:grpSpPr>
                <a:xfrm>
                  <a:off x="4273502" y="2502189"/>
                  <a:ext cx="585129" cy="1773296"/>
                  <a:chOff x="-5093207" y="-1653277"/>
                  <a:chExt cx="1858786" cy="5633257"/>
                </a:xfrm>
                <a:grpFill/>
              </p:grpSpPr>
              <p:sp>
                <p:nvSpPr>
                  <p:cNvPr id="27" name="Freeform 72">
                    <a:extLst>
                      <a:ext uri="{FF2B5EF4-FFF2-40B4-BE49-F238E27FC236}">
                        <a16:creationId xmlns:a16="http://schemas.microsoft.com/office/drawing/2014/main" id="{E7369524-ED42-4CA8-9D57-F67915532D3F}"/>
                      </a:ext>
                    </a:extLst>
                  </p:cNvPr>
                  <p:cNvSpPr/>
                  <p:nvPr/>
                </p:nvSpPr>
                <p:spPr>
                  <a:xfrm>
                    <a:off x="-5093206" y="-1653277"/>
                    <a:ext cx="1101029" cy="796708"/>
                  </a:xfrm>
                  <a:custGeom>
                    <a:avLst/>
                    <a:gdLst>
                      <a:gd name="connsiteX0" fmla="*/ 0 w 854943"/>
                      <a:gd name="connsiteY0" fmla="*/ 0 h 618636"/>
                      <a:gd name="connsiteX1" fmla="*/ 205143 w 854943"/>
                      <a:gd name="connsiteY1" fmla="*/ 98824 h 618636"/>
                      <a:gd name="connsiteX2" fmla="*/ 821455 w 854943"/>
                      <a:gd name="connsiteY2" fmla="*/ 579742 h 618636"/>
                      <a:gd name="connsiteX3" fmla="*/ 854943 w 854943"/>
                      <a:gd name="connsiteY3" fmla="*/ 618636 h 618636"/>
                      <a:gd name="connsiteX4" fmla="*/ 354230 w 854943"/>
                      <a:gd name="connsiteY4" fmla="*/ 618636 h 618636"/>
                      <a:gd name="connsiteX5" fmla="*/ 309333 w 854943"/>
                      <a:gd name="connsiteY5" fmla="*/ 509152 h 618636"/>
                      <a:gd name="connsiteX6" fmla="*/ 70222 w 854943"/>
                      <a:gd name="connsiteY6" fmla="*/ 89900 h 618636"/>
                      <a:gd name="connsiteX7" fmla="*/ 0 w 854943"/>
                      <a:gd name="connsiteY7" fmla="*/ 0 h 618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54943" h="618636">
                        <a:moveTo>
                          <a:pt x="0" y="0"/>
                        </a:moveTo>
                        <a:lnTo>
                          <a:pt x="205143" y="98824"/>
                        </a:lnTo>
                        <a:cubicBezTo>
                          <a:pt x="436492" y="224500"/>
                          <a:pt x="644623" y="387500"/>
                          <a:pt x="821455" y="579742"/>
                        </a:cubicBezTo>
                        <a:lnTo>
                          <a:pt x="854943" y="618636"/>
                        </a:lnTo>
                        <a:lnTo>
                          <a:pt x="354230" y="618636"/>
                        </a:lnTo>
                        <a:lnTo>
                          <a:pt x="309333" y="509152"/>
                        </a:lnTo>
                        <a:cubicBezTo>
                          <a:pt x="238635" y="355136"/>
                          <a:pt x="158427" y="214521"/>
                          <a:pt x="70222" y="899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Freeform 73">
                    <a:extLst>
                      <a:ext uri="{FF2B5EF4-FFF2-40B4-BE49-F238E27FC236}">
                        <a16:creationId xmlns:a16="http://schemas.microsoft.com/office/drawing/2014/main" id="{FC35B5E5-7867-4D74-A2CA-8F6E4A05B358}"/>
                      </a:ext>
                    </a:extLst>
                  </p:cNvPr>
                  <p:cNvSpPr/>
                  <p:nvPr/>
                </p:nvSpPr>
                <p:spPr>
                  <a:xfrm>
                    <a:off x="-4515510" y="-525367"/>
                    <a:ext cx="1281089" cy="1514943"/>
                  </a:xfrm>
                  <a:custGeom>
                    <a:avLst/>
                    <a:gdLst>
                      <a:gd name="connsiteX0" fmla="*/ 0 w 994758"/>
                      <a:gd name="connsiteY0" fmla="*/ 0 h 1176339"/>
                      <a:gd name="connsiteX1" fmla="*/ 603443 w 994758"/>
                      <a:gd name="connsiteY1" fmla="*/ 0 h 1176339"/>
                      <a:gd name="connsiteX2" fmla="*/ 655624 w 994758"/>
                      <a:gd name="connsiteY2" fmla="*/ 79803 h 1176339"/>
                      <a:gd name="connsiteX3" fmla="*/ 993621 w 994758"/>
                      <a:gd name="connsiteY3" fmla="*/ 1143639 h 1176339"/>
                      <a:gd name="connsiteX4" fmla="*/ 994758 w 994758"/>
                      <a:gd name="connsiteY4" fmla="*/ 1176339 h 1176339"/>
                      <a:gd name="connsiteX5" fmla="*/ 194870 w 994758"/>
                      <a:gd name="connsiteY5" fmla="*/ 1176339 h 1176339"/>
                      <a:gd name="connsiteX6" fmla="*/ 188994 w 994758"/>
                      <a:gd name="connsiteY6" fmla="*/ 999197 h 1176339"/>
                      <a:gd name="connsiteX7" fmla="*/ 42801 w 994758"/>
                      <a:gd name="connsiteY7" fmla="*/ 132997 h 1176339"/>
                      <a:gd name="connsiteX8" fmla="*/ 0 w 994758"/>
                      <a:gd name="connsiteY8" fmla="*/ 0 h 1176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94758" h="1176339">
                        <a:moveTo>
                          <a:pt x="0" y="0"/>
                        </a:moveTo>
                        <a:lnTo>
                          <a:pt x="603443" y="0"/>
                        </a:lnTo>
                        <a:lnTo>
                          <a:pt x="655624" y="79803"/>
                        </a:lnTo>
                        <a:cubicBezTo>
                          <a:pt x="846532" y="393996"/>
                          <a:pt x="966590" y="756000"/>
                          <a:pt x="993621" y="1143639"/>
                        </a:cubicBezTo>
                        <a:lnTo>
                          <a:pt x="994758" y="1176339"/>
                        </a:lnTo>
                        <a:lnTo>
                          <a:pt x="194870" y="1176339"/>
                        </a:lnTo>
                        <a:lnTo>
                          <a:pt x="188994" y="999197"/>
                        </a:lnTo>
                        <a:cubicBezTo>
                          <a:pt x="168479" y="691983"/>
                          <a:pt x="118044" y="400332"/>
                          <a:pt x="42801" y="13299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reeform 74">
                    <a:extLst>
                      <a:ext uri="{FF2B5EF4-FFF2-40B4-BE49-F238E27FC236}">
                        <a16:creationId xmlns:a16="http://schemas.microsoft.com/office/drawing/2014/main" id="{3EEDF5B3-4C3E-4000-AC2F-4189552AE291}"/>
                      </a:ext>
                    </a:extLst>
                  </p:cNvPr>
                  <p:cNvSpPr/>
                  <p:nvPr/>
                </p:nvSpPr>
                <p:spPr>
                  <a:xfrm>
                    <a:off x="-4503337" y="1339176"/>
                    <a:ext cx="1268845" cy="1475072"/>
                  </a:xfrm>
                  <a:custGeom>
                    <a:avLst/>
                    <a:gdLst>
                      <a:gd name="connsiteX0" fmla="*/ 185367 w 985251"/>
                      <a:gd name="connsiteY0" fmla="*/ 0 h 1145380"/>
                      <a:gd name="connsiteX1" fmla="*/ 985251 w 985251"/>
                      <a:gd name="connsiteY1" fmla="*/ 0 h 1145380"/>
                      <a:gd name="connsiteX2" fmla="*/ 984170 w 985251"/>
                      <a:gd name="connsiteY2" fmla="*/ 31110 h 1145380"/>
                      <a:gd name="connsiteX3" fmla="*/ 646173 w 985251"/>
                      <a:gd name="connsiteY3" fmla="*/ 1094946 h 1145380"/>
                      <a:gd name="connsiteX4" fmla="*/ 613196 w 985251"/>
                      <a:gd name="connsiteY4" fmla="*/ 1145380 h 1145380"/>
                      <a:gd name="connsiteX5" fmla="*/ 0 w 985251"/>
                      <a:gd name="connsiteY5" fmla="*/ 1145380 h 1145380"/>
                      <a:gd name="connsiteX6" fmla="*/ 33350 w 985251"/>
                      <a:gd name="connsiteY6" fmla="*/ 1041752 h 1145380"/>
                      <a:gd name="connsiteX7" fmla="*/ 179543 w 985251"/>
                      <a:gd name="connsiteY7" fmla="*/ 175552 h 1145380"/>
                      <a:gd name="connsiteX8" fmla="*/ 185367 w 985251"/>
                      <a:gd name="connsiteY8" fmla="*/ 0 h 1145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5251" h="1145380">
                        <a:moveTo>
                          <a:pt x="185367" y="0"/>
                        </a:moveTo>
                        <a:lnTo>
                          <a:pt x="985251" y="0"/>
                        </a:lnTo>
                        <a:lnTo>
                          <a:pt x="984170" y="31110"/>
                        </a:lnTo>
                        <a:cubicBezTo>
                          <a:pt x="957139" y="418750"/>
                          <a:pt x="837081" y="780754"/>
                          <a:pt x="646173" y="1094946"/>
                        </a:cubicBezTo>
                        <a:lnTo>
                          <a:pt x="613196" y="1145380"/>
                        </a:lnTo>
                        <a:lnTo>
                          <a:pt x="0" y="1145380"/>
                        </a:lnTo>
                        <a:lnTo>
                          <a:pt x="33350" y="1041752"/>
                        </a:lnTo>
                        <a:cubicBezTo>
                          <a:pt x="108593" y="774417"/>
                          <a:pt x="159028" y="482766"/>
                          <a:pt x="179543" y="175552"/>
                        </a:cubicBezTo>
                        <a:lnTo>
                          <a:pt x="185367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reeform 75">
                    <a:extLst>
                      <a:ext uri="{FF2B5EF4-FFF2-40B4-BE49-F238E27FC236}">
                        <a16:creationId xmlns:a16="http://schemas.microsoft.com/office/drawing/2014/main" id="{0C62493B-F850-47EF-930A-00648CE34C04}"/>
                      </a:ext>
                    </a:extLst>
                  </p:cNvPr>
                  <p:cNvSpPr/>
                  <p:nvPr/>
                </p:nvSpPr>
                <p:spPr>
                  <a:xfrm>
                    <a:off x="-5093207" y="3166917"/>
                    <a:ext cx="1115112" cy="813063"/>
                  </a:xfrm>
                  <a:custGeom>
                    <a:avLst/>
                    <a:gdLst>
                      <a:gd name="connsiteX0" fmla="*/ 359438 w 865878"/>
                      <a:gd name="connsiteY0" fmla="*/ 0 h 631336"/>
                      <a:gd name="connsiteX1" fmla="*/ 865878 w 865878"/>
                      <a:gd name="connsiteY1" fmla="*/ 0 h 631336"/>
                      <a:gd name="connsiteX2" fmla="*/ 821455 w 865878"/>
                      <a:gd name="connsiteY2" fmla="*/ 51594 h 631336"/>
                      <a:gd name="connsiteX3" fmla="*/ 205143 w 865878"/>
                      <a:gd name="connsiteY3" fmla="*/ 532512 h 631336"/>
                      <a:gd name="connsiteX4" fmla="*/ 0 w 865878"/>
                      <a:gd name="connsiteY4" fmla="*/ 631336 h 631336"/>
                      <a:gd name="connsiteX5" fmla="*/ 70222 w 865878"/>
                      <a:gd name="connsiteY5" fmla="*/ 541436 h 631336"/>
                      <a:gd name="connsiteX6" fmla="*/ 309333 w 865878"/>
                      <a:gd name="connsiteY6" fmla="*/ 122184 h 631336"/>
                      <a:gd name="connsiteX7" fmla="*/ 359438 w 865878"/>
                      <a:gd name="connsiteY7" fmla="*/ 0 h 631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5878" h="631336">
                        <a:moveTo>
                          <a:pt x="359438" y="0"/>
                        </a:moveTo>
                        <a:lnTo>
                          <a:pt x="865878" y="0"/>
                        </a:lnTo>
                        <a:lnTo>
                          <a:pt x="821455" y="51594"/>
                        </a:lnTo>
                        <a:cubicBezTo>
                          <a:pt x="644623" y="243837"/>
                          <a:pt x="436492" y="406836"/>
                          <a:pt x="205143" y="532512"/>
                        </a:cubicBezTo>
                        <a:lnTo>
                          <a:pt x="0" y="631336"/>
                        </a:lnTo>
                        <a:lnTo>
                          <a:pt x="70222" y="541436"/>
                        </a:lnTo>
                        <a:cubicBezTo>
                          <a:pt x="158427" y="416815"/>
                          <a:pt x="238635" y="276200"/>
                          <a:pt x="309333" y="122184"/>
                        </a:cubicBezTo>
                        <a:lnTo>
                          <a:pt x="359438" y="0"/>
                        </a:ln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4EEDCB-E6D8-4BC6-A330-09EFA98E13A4}"/>
                </a:ext>
              </a:extLst>
            </p:cNvPr>
            <p:cNvGrpSpPr/>
            <p:nvPr/>
          </p:nvGrpSpPr>
          <p:grpSpPr>
            <a:xfrm>
              <a:off x="3178932" y="2059833"/>
              <a:ext cx="779580" cy="789478"/>
              <a:chOff x="3178932" y="2059833"/>
              <a:chExt cx="779580" cy="789478"/>
            </a:xfrm>
          </p:grpSpPr>
          <p:sp>
            <p:nvSpPr>
              <p:cNvPr id="20" name="Freeform 89">
                <a:extLst>
                  <a:ext uri="{FF2B5EF4-FFF2-40B4-BE49-F238E27FC236}">
                    <a16:creationId xmlns:a16="http://schemas.microsoft.com/office/drawing/2014/main" id="{B27573AB-93D9-48E4-863C-95B54343DB30}"/>
                  </a:ext>
                </a:extLst>
              </p:cNvPr>
              <p:cNvSpPr/>
              <p:nvPr/>
            </p:nvSpPr>
            <p:spPr>
              <a:xfrm>
                <a:off x="3178932" y="2059833"/>
                <a:ext cx="779580" cy="789478"/>
              </a:xfrm>
              <a:custGeom>
                <a:avLst/>
                <a:gdLst>
                  <a:gd name="connsiteX0" fmla="*/ 1490557 w 3453206"/>
                  <a:gd name="connsiteY0" fmla="*/ 2545221 h 3497054"/>
                  <a:gd name="connsiteX1" fmla="*/ 1490557 w 3453206"/>
                  <a:gd name="connsiteY1" fmla="*/ 2812590 h 3497054"/>
                  <a:gd name="connsiteX2" fmla="*/ 1484503 w 3453206"/>
                  <a:gd name="connsiteY2" fmla="*/ 2812590 h 3497054"/>
                  <a:gd name="connsiteX3" fmla="*/ 1444800 w 3453206"/>
                  <a:gd name="connsiteY3" fmla="*/ 2829036 h 3497054"/>
                  <a:gd name="connsiteX4" fmla="*/ 1428355 w 3453206"/>
                  <a:gd name="connsiteY4" fmla="*/ 2868738 h 3497054"/>
                  <a:gd name="connsiteX5" fmla="*/ 1444800 w 3453206"/>
                  <a:gd name="connsiteY5" fmla="*/ 2908440 h 3497054"/>
                  <a:gd name="connsiteX6" fmla="*/ 1484503 w 3453206"/>
                  <a:gd name="connsiteY6" fmla="*/ 2924885 h 3497054"/>
                  <a:gd name="connsiteX7" fmla="*/ 1968703 w 3453206"/>
                  <a:gd name="connsiteY7" fmla="*/ 2924886 h 3497054"/>
                  <a:gd name="connsiteX8" fmla="*/ 2024851 w 3453206"/>
                  <a:gd name="connsiteY8" fmla="*/ 2868738 h 3497054"/>
                  <a:gd name="connsiteX9" fmla="*/ 2024852 w 3453206"/>
                  <a:gd name="connsiteY9" fmla="*/ 2868738 h 3497054"/>
                  <a:gd name="connsiteX10" fmla="*/ 1968704 w 3453206"/>
                  <a:gd name="connsiteY10" fmla="*/ 2812590 h 3497054"/>
                  <a:gd name="connsiteX11" fmla="*/ 1962649 w 3453206"/>
                  <a:gd name="connsiteY11" fmla="*/ 2812590 h 3497054"/>
                  <a:gd name="connsiteX12" fmla="*/ 1962649 w 3453206"/>
                  <a:gd name="connsiteY12" fmla="*/ 2545221 h 3497054"/>
                  <a:gd name="connsiteX13" fmla="*/ 256576 w 3453206"/>
                  <a:gd name="connsiteY13" fmla="*/ 220532 h 3497054"/>
                  <a:gd name="connsiteX14" fmla="*/ 217171 w 3453206"/>
                  <a:gd name="connsiteY14" fmla="*/ 259937 h 3497054"/>
                  <a:gd name="connsiteX15" fmla="*/ 217171 w 3453206"/>
                  <a:gd name="connsiteY15" fmla="*/ 2171292 h 3497054"/>
                  <a:gd name="connsiteX16" fmla="*/ 256576 w 3453206"/>
                  <a:gd name="connsiteY16" fmla="*/ 2210697 h 3497054"/>
                  <a:gd name="connsiteX17" fmla="*/ 3196631 w 3453206"/>
                  <a:gd name="connsiteY17" fmla="*/ 2210697 h 3497054"/>
                  <a:gd name="connsiteX18" fmla="*/ 3236036 w 3453206"/>
                  <a:gd name="connsiteY18" fmla="*/ 2171292 h 3497054"/>
                  <a:gd name="connsiteX19" fmla="*/ 3236036 w 3453206"/>
                  <a:gd name="connsiteY19" fmla="*/ 259937 h 3497054"/>
                  <a:gd name="connsiteX20" fmla="*/ 3196631 w 3453206"/>
                  <a:gd name="connsiteY20" fmla="*/ 220532 h 3497054"/>
                  <a:gd name="connsiteX21" fmla="*/ 0 w 3453206"/>
                  <a:gd name="connsiteY21" fmla="*/ 0 h 3497054"/>
                  <a:gd name="connsiteX22" fmla="*/ 3453206 w 3453206"/>
                  <a:gd name="connsiteY22" fmla="*/ 0 h 3497054"/>
                  <a:gd name="connsiteX23" fmla="*/ 3453206 w 3453206"/>
                  <a:gd name="connsiteY23" fmla="*/ 2581836 h 3497054"/>
                  <a:gd name="connsiteX24" fmla="*/ 2185785 w 3453206"/>
                  <a:gd name="connsiteY24" fmla="*/ 2581836 h 3497054"/>
                  <a:gd name="connsiteX25" fmla="*/ 2303627 w 3453206"/>
                  <a:gd name="connsiteY25" fmla="*/ 2611829 h 3497054"/>
                  <a:gd name="connsiteX26" fmla="*/ 2758644 w 3453206"/>
                  <a:gd name="connsiteY26" fmla="*/ 3013117 h 3497054"/>
                  <a:gd name="connsiteX27" fmla="*/ 1726603 w 3453206"/>
                  <a:gd name="connsiteY27" fmla="*/ 3497054 h 3497054"/>
                  <a:gd name="connsiteX28" fmla="*/ 694562 w 3453206"/>
                  <a:gd name="connsiteY28" fmla="*/ 3013117 h 3497054"/>
                  <a:gd name="connsiteX29" fmla="*/ 1149579 w 3453206"/>
                  <a:gd name="connsiteY29" fmla="*/ 2611829 h 3497054"/>
                  <a:gd name="connsiteX30" fmla="*/ 1267421 w 3453206"/>
                  <a:gd name="connsiteY30" fmla="*/ 2581836 h 3497054"/>
                  <a:gd name="connsiteX31" fmla="*/ 0 w 3453206"/>
                  <a:gd name="connsiteY31" fmla="*/ 2581836 h 349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453206" h="3497054">
                    <a:moveTo>
                      <a:pt x="1490557" y="2545221"/>
                    </a:moveTo>
                    <a:lnTo>
                      <a:pt x="1490557" y="2812590"/>
                    </a:lnTo>
                    <a:lnTo>
                      <a:pt x="1484503" y="2812590"/>
                    </a:lnTo>
                    <a:cubicBezTo>
                      <a:pt x="1468998" y="2812590"/>
                      <a:pt x="1454961" y="2818875"/>
                      <a:pt x="1444800" y="2829036"/>
                    </a:cubicBezTo>
                    <a:lnTo>
                      <a:pt x="1428355" y="2868738"/>
                    </a:lnTo>
                    <a:lnTo>
                      <a:pt x="1444800" y="2908440"/>
                    </a:lnTo>
                    <a:cubicBezTo>
                      <a:pt x="1454961" y="2918601"/>
                      <a:pt x="1468998" y="2924885"/>
                      <a:pt x="1484503" y="2924885"/>
                    </a:cubicBezTo>
                    <a:lnTo>
                      <a:pt x="1968703" y="2924886"/>
                    </a:lnTo>
                    <a:cubicBezTo>
                      <a:pt x="1999713" y="2924886"/>
                      <a:pt x="2024851" y="2899748"/>
                      <a:pt x="2024851" y="2868738"/>
                    </a:cubicBezTo>
                    <a:lnTo>
                      <a:pt x="2024852" y="2868738"/>
                    </a:lnTo>
                    <a:cubicBezTo>
                      <a:pt x="2024852" y="2837728"/>
                      <a:pt x="1999714" y="2812590"/>
                      <a:pt x="1968704" y="2812590"/>
                    </a:cubicBezTo>
                    <a:lnTo>
                      <a:pt x="1962649" y="2812590"/>
                    </a:lnTo>
                    <a:lnTo>
                      <a:pt x="1962649" y="2545221"/>
                    </a:lnTo>
                    <a:close/>
                    <a:moveTo>
                      <a:pt x="256576" y="220532"/>
                    </a:moveTo>
                    <a:cubicBezTo>
                      <a:pt x="234813" y="220532"/>
                      <a:pt x="217171" y="238174"/>
                      <a:pt x="217171" y="259937"/>
                    </a:cubicBezTo>
                    <a:lnTo>
                      <a:pt x="217171" y="2171292"/>
                    </a:lnTo>
                    <a:cubicBezTo>
                      <a:pt x="217171" y="2193055"/>
                      <a:pt x="234813" y="2210697"/>
                      <a:pt x="256576" y="2210697"/>
                    </a:cubicBezTo>
                    <a:lnTo>
                      <a:pt x="3196631" y="2210697"/>
                    </a:lnTo>
                    <a:cubicBezTo>
                      <a:pt x="3218394" y="2210697"/>
                      <a:pt x="3236036" y="2193055"/>
                      <a:pt x="3236036" y="2171292"/>
                    </a:cubicBezTo>
                    <a:lnTo>
                      <a:pt x="3236036" y="259937"/>
                    </a:lnTo>
                    <a:cubicBezTo>
                      <a:pt x="3236036" y="238174"/>
                      <a:pt x="3218394" y="220532"/>
                      <a:pt x="3196631" y="220532"/>
                    </a:cubicBezTo>
                    <a:close/>
                    <a:moveTo>
                      <a:pt x="0" y="0"/>
                    </a:moveTo>
                    <a:lnTo>
                      <a:pt x="3453206" y="0"/>
                    </a:lnTo>
                    <a:lnTo>
                      <a:pt x="3453206" y="2581836"/>
                    </a:lnTo>
                    <a:lnTo>
                      <a:pt x="2185785" y="2581836"/>
                    </a:lnTo>
                    <a:lnTo>
                      <a:pt x="2303627" y="2611829"/>
                    </a:lnTo>
                    <a:cubicBezTo>
                      <a:pt x="2578152" y="2698796"/>
                      <a:pt x="2758644" y="2846073"/>
                      <a:pt x="2758644" y="3013117"/>
                    </a:cubicBezTo>
                    <a:cubicBezTo>
                      <a:pt x="2758644" y="3280388"/>
                      <a:pt x="2296584" y="3497054"/>
                      <a:pt x="1726603" y="3497054"/>
                    </a:cubicBezTo>
                    <a:cubicBezTo>
                      <a:pt x="1156622" y="3497054"/>
                      <a:pt x="694562" y="3280388"/>
                      <a:pt x="694562" y="3013117"/>
                    </a:cubicBezTo>
                    <a:cubicBezTo>
                      <a:pt x="694562" y="2846073"/>
                      <a:pt x="875054" y="2698796"/>
                      <a:pt x="1149579" y="2611829"/>
                    </a:cubicBezTo>
                    <a:lnTo>
                      <a:pt x="1267421" y="2581836"/>
                    </a:lnTo>
                    <a:lnTo>
                      <a:pt x="0" y="2581836"/>
                    </a:lnTo>
                    <a:close/>
                  </a:path>
                </a:pathLst>
              </a:custGeom>
              <a:solidFill>
                <a:srgbClr val="348D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2665A294-7F8B-4125-861E-FAC6E757A091}"/>
                  </a:ext>
                </a:extLst>
              </p:cNvPr>
              <p:cNvSpPr/>
              <p:nvPr/>
            </p:nvSpPr>
            <p:spPr>
              <a:xfrm>
                <a:off x="3258468" y="2138459"/>
                <a:ext cx="614739" cy="379468"/>
              </a:xfrm>
              <a:custGeom>
                <a:avLst/>
                <a:gdLst>
                  <a:gd name="connsiteX0" fmla="*/ 161818 w 614739"/>
                  <a:gd name="connsiteY0" fmla="*/ 61380 h 379468"/>
                  <a:gd name="connsiteX1" fmla="*/ 193401 w 614739"/>
                  <a:gd name="connsiteY1" fmla="*/ 90878 h 379468"/>
                  <a:gd name="connsiteX2" fmla="*/ 35610 w 614739"/>
                  <a:gd name="connsiteY2" fmla="*/ 229056 h 379468"/>
                  <a:gd name="connsiteX3" fmla="*/ 122166 w 614739"/>
                  <a:gd name="connsiteY3" fmla="*/ 315207 h 379468"/>
                  <a:gd name="connsiteX4" fmla="*/ 195754 w 614739"/>
                  <a:gd name="connsiteY4" fmla="*/ 231369 h 379468"/>
                  <a:gd name="connsiteX5" fmla="*/ 262458 w 614739"/>
                  <a:gd name="connsiteY5" fmla="*/ 155374 h 379468"/>
                  <a:gd name="connsiteX6" fmla="*/ 289781 w 614739"/>
                  <a:gd name="connsiteY6" fmla="*/ 180893 h 379468"/>
                  <a:gd name="connsiteX7" fmla="*/ 289781 w 614739"/>
                  <a:gd name="connsiteY7" fmla="*/ 62587 h 379468"/>
                  <a:gd name="connsiteX8" fmla="*/ 553318 w 614739"/>
                  <a:gd name="connsiteY8" fmla="*/ 25997 h 379468"/>
                  <a:gd name="connsiteX9" fmla="*/ 548236 w 614739"/>
                  <a:gd name="connsiteY9" fmla="*/ 29235 h 379468"/>
                  <a:gd name="connsiteX10" fmla="*/ 383470 w 614739"/>
                  <a:gd name="connsiteY10" fmla="*/ 264544 h 379468"/>
                  <a:gd name="connsiteX11" fmla="*/ 293012 w 614739"/>
                  <a:gd name="connsiteY11" fmla="*/ 199269 h 379468"/>
                  <a:gd name="connsiteX12" fmla="*/ 283364 w 614739"/>
                  <a:gd name="connsiteY12" fmla="*/ 200267 h 379468"/>
                  <a:gd name="connsiteX13" fmla="*/ 169572 w 614739"/>
                  <a:gd name="connsiteY13" fmla="*/ 340310 h 379468"/>
                  <a:gd name="connsiteX14" fmla="*/ 170570 w 614739"/>
                  <a:gd name="connsiteY14" fmla="*/ 349958 h 379468"/>
                  <a:gd name="connsiteX15" fmla="*/ 191861 w 614739"/>
                  <a:gd name="connsiteY15" fmla="*/ 367258 h 379468"/>
                  <a:gd name="connsiteX16" fmla="*/ 201509 w 614739"/>
                  <a:gd name="connsiteY16" fmla="*/ 366260 h 379468"/>
                  <a:gd name="connsiteX17" fmla="*/ 295036 w 614739"/>
                  <a:gd name="connsiteY17" fmla="*/ 251158 h 379468"/>
                  <a:gd name="connsiteX18" fmla="*/ 388101 w 614739"/>
                  <a:gd name="connsiteY18" fmla="*/ 318773 h 379468"/>
                  <a:gd name="connsiteX19" fmla="*/ 415363 w 614739"/>
                  <a:gd name="connsiteY19" fmla="*/ 301346 h 379468"/>
                  <a:gd name="connsiteX20" fmla="*/ 586927 w 614739"/>
                  <a:gd name="connsiteY20" fmla="*/ 56326 h 379468"/>
                  <a:gd name="connsiteX21" fmla="*/ 584994 w 614739"/>
                  <a:gd name="connsiteY21" fmla="*/ 45362 h 379468"/>
                  <a:gd name="connsiteX22" fmla="*/ 559200 w 614739"/>
                  <a:gd name="connsiteY22" fmla="*/ 27301 h 379468"/>
                  <a:gd name="connsiteX23" fmla="*/ 553318 w 614739"/>
                  <a:gd name="connsiteY23" fmla="*/ 25997 h 379468"/>
                  <a:gd name="connsiteX24" fmla="*/ 3556 w 614739"/>
                  <a:gd name="connsiteY24" fmla="*/ 0 h 379468"/>
                  <a:gd name="connsiteX25" fmla="*/ 611183 w 614739"/>
                  <a:gd name="connsiteY25" fmla="*/ 0 h 379468"/>
                  <a:gd name="connsiteX26" fmla="*/ 614739 w 614739"/>
                  <a:gd name="connsiteY26" fmla="*/ 3556 h 379468"/>
                  <a:gd name="connsiteX27" fmla="*/ 614739 w 614739"/>
                  <a:gd name="connsiteY27" fmla="*/ 375912 h 379468"/>
                  <a:gd name="connsiteX28" fmla="*/ 611183 w 614739"/>
                  <a:gd name="connsiteY28" fmla="*/ 379468 h 379468"/>
                  <a:gd name="connsiteX29" fmla="*/ 3556 w 614739"/>
                  <a:gd name="connsiteY29" fmla="*/ 379468 h 379468"/>
                  <a:gd name="connsiteX30" fmla="*/ 0 w 614739"/>
                  <a:gd name="connsiteY30" fmla="*/ 375912 h 379468"/>
                  <a:gd name="connsiteX31" fmla="*/ 0 w 614739"/>
                  <a:gd name="connsiteY31" fmla="*/ 3556 h 379468"/>
                  <a:gd name="connsiteX32" fmla="*/ 3556 w 614739"/>
                  <a:gd name="connsiteY32" fmla="*/ 0 h 37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4739" h="379468">
                    <a:moveTo>
                      <a:pt x="161818" y="61380"/>
                    </a:moveTo>
                    <a:lnTo>
                      <a:pt x="193401" y="90878"/>
                    </a:lnTo>
                    <a:lnTo>
                      <a:pt x="35610" y="229056"/>
                    </a:lnTo>
                    <a:lnTo>
                      <a:pt x="122166" y="315207"/>
                    </a:lnTo>
                    <a:cubicBezTo>
                      <a:pt x="146293" y="287865"/>
                      <a:pt x="171023" y="259617"/>
                      <a:pt x="195754" y="231369"/>
                    </a:cubicBezTo>
                    <a:lnTo>
                      <a:pt x="262458" y="155374"/>
                    </a:lnTo>
                    <a:lnTo>
                      <a:pt x="289781" y="180893"/>
                    </a:lnTo>
                    <a:lnTo>
                      <a:pt x="289781" y="62587"/>
                    </a:lnTo>
                    <a:close/>
                    <a:moveTo>
                      <a:pt x="553318" y="25997"/>
                    </a:moveTo>
                    <a:cubicBezTo>
                      <a:pt x="551334" y="26347"/>
                      <a:pt x="549483" y="27454"/>
                      <a:pt x="548236" y="29235"/>
                    </a:cubicBezTo>
                    <a:lnTo>
                      <a:pt x="383470" y="264544"/>
                    </a:lnTo>
                    <a:lnTo>
                      <a:pt x="293012" y="199269"/>
                    </a:lnTo>
                    <a:cubicBezTo>
                      <a:pt x="291333" y="199378"/>
                      <a:pt x="288385" y="193727"/>
                      <a:pt x="283364" y="200267"/>
                    </a:cubicBezTo>
                    <a:lnTo>
                      <a:pt x="169572" y="340310"/>
                    </a:lnTo>
                    <a:cubicBezTo>
                      <a:pt x="167184" y="343249"/>
                      <a:pt x="167630" y="347569"/>
                      <a:pt x="170570" y="349958"/>
                    </a:cubicBezTo>
                    <a:lnTo>
                      <a:pt x="191861" y="367258"/>
                    </a:lnTo>
                    <a:cubicBezTo>
                      <a:pt x="194801" y="369646"/>
                      <a:pt x="199120" y="369199"/>
                      <a:pt x="201509" y="366260"/>
                    </a:cubicBezTo>
                    <a:lnTo>
                      <a:pt x="295036" y="251158"/>
                    </a:lnTo>
                    <a:lnTo>
                      <a:pt x="388101" y="318773"/>
                    </a:lnTo>
                    <a:cubicBezTo>
                      <a:pt x="403207" y="329966"/>
                      <a:pt x="401313" y="321757"/>
                      <a:pt x="415363" y="301346"/>
                    </a:cubicBezTo>
                    <a:lnTo>
                      <a:pt x="586927" y="56326"/>
                    </a:lnTo>
                    <a:cubicBezTo>
                      <a:pt x="589421" y="52765"/>
                      <a:pt x="588556" y="47856"/>
                      <a:pt x="584994" y="45362"/>
                    </a:cubicBezTo>
                    <a:lnTo>
                      <a:pt x="559200" y="27301"/>
                    </a:lnTo>
                    <a:cubicBezTo>
                      <a:pt x="557419" y="26054"/>
                      <a:pt x="555302" y="25647"/>
                      <a:pt x="553318" y="25997"/>
                    </a:cubicBezTo>
                    <a:close/>
                    <a:moveTo>
                      <a:pt x="3556" y="0"/>
                    </a:moveTo>
                    <a:lnTo>
                      <a:pt x="611183" y="0"/>
                    </a:lnTo>
                    <a:cubicBezTo>
                      <a:pt x="613147" y="0"/>
                      <a:pt x="614739" y="1592"/>
                      <a:pt x="614739" y="3556"/>
                    </a:cubicBezTo>
                    <a:lnTo>
                      <a:pt x="614739" y="375912"/>
                    </a:lnTo>
                    <a:cubicBezTo>
                      <a:pt x="614739" y="377876"/>
                      <a:pt x="613147" y="379468"/>
                      <a:pt x="611183" y="379468"/>
                    </a:cubicBezTo>
                    <a:lnTo>
                      <a:pt x="3556" y="379468"/>
                    </a:lnTo>
                    <a:cubicBezTo>
                      <a:pt x="1592" y="379468"/>
                      <a:pt x="0" y="377876"/>
                      <a:pt x="0" y="375912"/>
                    </a:cubicBezTo>
                    <a:lnTo>
                      <a:pt x="0" y="3556"/>
                    </a:lnTo>
                    <a:cubicBezTo>
                      <a:pt x="0" y="1592"/>
                      <a:pt x="1592" y="0"/>
                      <a:pt x="3556" y="0"/>
                    </a:cubicBezTo>
                    <a:close/>
                  </a:path>
                </a:pathLst>
              </a:custGeom>
              <a:solidFill>
                <a:srgbClr val="F8676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3879CA-AD6C-45FF-9C23-34C0838D05F6}"/>
                </a:ext>
              </a:extLst>
            </p:cNvPr>
            <p:cNvGrpSpPr/>
            <p:nvPr/>
          </p:nvGrpSpPr>
          <p:grpSpPr>
            <a:xfrm>
              <a:off x="5027281" y="1931730"/>
              <a:ext cx="1042378" cy="1045684"/>
              <a:chOff x="5027281" y="1931730"/>
              <a:chExt cx="1042378" cy="1045684"/>
            </a:xfrm>
          </p:grpSpPr>
          <p:sp>
            <p:nvSpPr>
              <p:cNvPr id="18" name="Freeform 62">
                <a:extLst>
                  <a:ext uri="{FF2B5EF4-FFF2-40B4-BE49-F238E27FC236}">
                    <a16:creationId xmlns:a16="http://schemas.microsoft.com/office/drawing/2014/main" id="{50081A6A-E78C-4DE9-8502-7B27A67B15FB}"/>
                  </a:ext>
                </a:extLst>
              </p:cNvPr>
              <p:cNvSpPr/>
              <p:nvPr/>
            </p:nvSpPr>
            <p:spPr>
              <a:xfrm>
                <a:off x="5027281" y="1931730"/>
                <a:ext cx="1042378" cy="1045684"/>
              </a:xfrm>
              <a:custGeom>
                <a:avLst/>
                <a:gdLst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807129 w 1042378"/>
                  <a:gd name="connsiteY35" fmla="*/ 383054 h 1045684"/>
                  <a:gd name="connsiteX36" fmla="*/ 801741 w 1042378"/>
                  <a:gd name="connsiteY36" fmla="*/ 373127 h 1045684"/>
                  <a:gd name="connsiteX37" fmla="*/ 798296 w 1042378"/>
                  <a:gd name="connsiteY37" fmla="*/ 376454 h 1045684"/>
                  <a:gd name="connsiteX38" fmla="*/ 785508 w 1042378"/>
                  <a:gd name="connsiteY38" fmla="*/ 352894 h 1045684"/>
                  <a:gd name="connsiteX39" fmla="*/ 700614 w 1042378"/>
                  <a:gd name="connsiteY39" fmla="*/ 268000 h 1045684"/>
                  <a:gd name="connsiteX40" fmla="*/ 672150 w 1042378"/>
                  <a:gd name="connsiteY40" fmla="*/ 252550 h 1045684"/>
                  <a:gd name="connsiteX41" fmla="*/ 675527 w 1042378"/>
                  <a:gd name="connsiteY41" fmla="*/ 249289 h 1045684"/>
                  <a:gd name="connsiteX42" fmla="*/ 670795 w 1042378"/>
                  <a:gd name="connsiteY42" fmla="*/ 246721 h 1045684"/>
                  <a:gd name="connsiteX43" fmla="*/ 648875 w 1042378"/>
                  <a:gd name="connsiteY43" fmla="*/ 239916 h 1045684"/>
                  <a:gd name="connsiteX44" fmla="*/ 647226 w 1042378"/>
                  <a:gd name="connsiteY44" fmla="*/ 239022 h 1045684"/>
                  <a:gd name="connsiteX45" fmla="*/ 524887 w 1042378"/>
                  <a:gd name="connsiteY45" fmla="*/ 214322 h 1045684"/>
                  <a:gd name="connsiteX46" fmla="*/ 210588 w 1042378"/>
                  <a:gd name="connsiteY46" fmla="*/ 528621 h 1045684"/>
                  <a:gd name="connsiteX47" fmla="*/ 216974 w 1042378"/>
                  <a:gd name="connsiteY47" fmla="*/ 591964 h 1045684"/>
                  <a:gd name="connsiteX48" fmla="*/ 234859 w 1042378"/>
                  <a:gd name="connsiteY48" fmla="*/ 649579 h 1045684"/>
                  <a:gd name="connsiteX49" fmla="*/ 165557 w 1042378"/>
                  <a:gd name="connsiteY49" fmla="*/ 704887 h 1045684"/>
                  <a:gd name="connsiteX50" fmla="*/ 134742 w 1042378"/>
                  <a:gd name="connsiteY50" fmla="*/ 626724 h 1045684"/>
                  <a:gd name="connsiteX51" fmla="*/ 131173 w 1042378"/>
                  <a:gd name="connsiteY51" fmla="*/ 609546 h 1045684"/>
                  <a:gd name="connsiteX52" fmla="*/ 0 w 1042378"/>
                  <a:gd name="connsiteY52" fmla="*/ 586642 h 1045684"/>
                  <a:gd name="connsiteX53" fmla="*/ 5266 w 1042378"/>
                  <a:gd name="connsiteY53" fmla="*/ 466908 h 1045684"/>
                  <a:gd name="connsiteX54" fmla="*/ 131013 w 1042378"/>
                  <a:gd name="connsiteY54" fmla="*/ 450798 h 1045684"/>
                  <a:gd name="connsiteX55" fmla="*/ 135355 w 1042378"/>
                  <a:gd name="connsiteY55" fmla="*/ 428107 h 1045684"/>
                  <a:gd name="connsiteX56" fmla="*/ 171235 w 1042378"/>
                  <a:gd name="connsiteY56" fmla="*/ 336912 h 1045684"/>
                  <a:gd name="connsiteX57" fmla="*/ 189889 w 1042378"/>
                  <a:gd name="connsiteY57" fmla="*/ 306207 h 1045684"/>
                  <a:gd name="connsiteX58" fmla="*/ 107677 w 1042378"/>
                  <a:gd name="connsiteY58" fmla="*/ 200464 h 1045684"/>
                  <a:gd name="connsiteX59" fmla="*/ 192053 w 1042378"/>
                  <a:gd name="connsiteY59" fmla="*/ 115349 h 1045684"/>
                  <a:gd name="connsiteX60" fmla="*/ 303358 w 1042378"/>
                  <a:gd name="connsiteY60" fmla="*/ 193085 h 1045684"/>
                  <a:gd name="connsiteX61" fmla="*/ 333178 w 1042378"/>
                  <a:gd name="connsiteY61" fmla="*/ 174969 h 1045684"/>
                  <a:gd name="connsiteX62" fmla="*/ 424373 w 1042378"/>
                  <a:gd name="connsiteY62" fmla="*/ 139089 h 1045684"/>
                  <a:gd name="connsiteX63" fmla="*/ 446628 w 1042378"/>
                  <a:gd name="connsiteY63" fmla="*/ 13483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807129 w 1042378"/>
                  <a:gd name="connsiteY35" fmla="*/ 383054 h 1045684"/>
                  <a:gd name="connsiteX36" fmla="*/ 801741 w 1042378"/>
                  <a:gd name="connsiteY36" fmla="*/ 373127 h 1045684"/>
                  <a:gd name="connsiteX37" fmla="*/ 798296 w 1042378"/>
                  <a:gd name="connsiteY37" fmla="*/ 376454 h 1045684"/>
                  <a:gd name="connsiteX38" fmla="*/ 785508 w 1042378"/>
                  <a:gd name="connsiteY38" fmla="*/ 352894 h 1045684"/>
                  <a:gd name="connsiteX39" fmla="*/ 700614 w 1042378"/>
                  <a:gd name="connsiteY39" fmla="*/ 268000 h 1045684"/>
                  <a:gd name="connsiteX40" fmla="*/ 672150 w 1042378"/>
                  <a:gd name="connsiteY40" fmla="*/ 252550 h 1045684"/>
                  <a:gd name="connsiteX41" fmla="*/ 675527 w 1042378"/>
                  <a:gd name="connsiteY41" fmla="*/ 249289 h 1045684"/>
                  <a:gd name="connsiteX42" fmla="*/ 648875 w 1042378"/>
                  <a:gd name="connsiteY42" fmla="*/ 239916 h 1045684"/>
                  <a:gd name="connsiteX43" fmla="*/ 647226 w 1042378"/>
                  <a:gd name="connsiteY43" fmla="*/ 239022 h 1045684"/>
                  <a:gd name="connsiteX44" fmla="*/ 524887 w 1042378"/>
                  <a:gd name="connsiteY44" fmla="*/ 214322 h 1045684"/>
                  <a:gd name="connsiteX45" fmla="*/ 210588 w 1042378"/>
                  <a:gd name="connsiteY45" fmla="*/ 528621 h 1045684"/>
                  <a:gd name="connsiteX46" fmla="*/ 216974 w 1042378"/>
                  <a:gd name="connsiteY46" fmla="*/ 591964 h 1045684"/>
                  <a:gd name="connsiteX47" fmla="*/ 234859 w 1042378"/>
                  <a:gd name="connsiteY47" fmla="*/ 649579 h 1045684"/>
                  <a:gd name="connsiteX48" fmla="*/ 165557 w 1042378"/>
                  <a:gd name="connsiteY48" fmla="*/ 704887 h 1045684"/>
                  <a:gd name="connsiteX49" fmla="*/ 134742 w 1042378"/>
                  <a:gd name="connsiteY49" fmla="*/ 626724 h 1045684"/>
                  <a:gd name="connsiteX50" fmla="*/ 131173 w 1042378"/>
                  <a:gd name="connsiteY50" fmla="*/ 609546 h 1045684"/>
                  <a:gd name="connsiteX51" fmla="*/ 0 w 1042378"/>
                  <a:gd name="connsiteY51" fmla="*/ 586642 h 1045684"/>
                  <a:gd name="connsiteX52" fmla="*/ 5266 w 1042378"/>
                  <a:gd name="connsiteY52" fmla="*/ 466908 h 1045684"/>
                  <a:gd name="connsiteX53" fmla="*/ 131013 w 1042378"/>
                  <a:gd name="connsiteY53" fmla="*/ 450798 h 1045684"/>
                  <a:gd name="connsiteX54" fmla="*/ 135355 w 1042378"/>
                  <a:gd name="connsiteY54" fmla="*/ 428107 h 1045684"/>
                  <a:gd name="connsiteX55" fmla="*/ 171235 w 1042378"/>
                  <a:gd name="connsiteY55" fmla="*/ 336912 h 1045684"/>
                  <a:gd name="connsiteX56" fmla="*/ 189889 w 1042378"/>
                  <a:gd name="connsiteY56" fmla="*/ 306207 h 1045684"/>
                  <a:gd name="connsiteX57" fmla="*/ 107677 w 1042378"/>
                  <a:gd name="connsiteY57" fmla="*/ 200464 h 1045684"/>
                  <a:gd name="connsiteX58" fmla="*/ 192053 w 1042378"/>
                  <a:gd name="connsiteY58" fmla="*/ 115349 h 1045684"/>
                  <a:gd name="connsiteX59" fmla="*/ 303358 w 1042378"/>
                  <a:gd name="connsiteY59" fmla="*/ 193085 h 1045684"/>
                  <a:gd name="connsiteX60" fmla="*/ 333178 w 1042378"/>
                  <a:gd name="connsiteY60" fmla="*/ 174969 h 1045684"/>
                  <a:gd name="connsiteX61" fmla="*/ 424373 w 1042378"/>
                  <a:gd name="connsiteY61" fmla="*/ 139089 h 1045684"/>
                  <a:gd name="connsiteX62" fmla="*/ 446628 w 1042378"/>
                  <a:gd name="connsiteY62" fmla="*/ 134830 h 1045684"/>
                  <a:gd name="connsiteX63" fmla="*/ 464106 w 1042378"/>
                  <a:gd name="connsiteY63" fmla="*/ 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807129 w 1042378"/>
                  <a:gd name="connsiteY35" fmla="*/ 383054 h 1045684"/>
                  <a:gd name="connsiteX36" fmla="*/ 801741 w 1042378"/>
                  <a:gd name="connsiteY36" fmla="*/ 373127 h 1045684"/>
                  <a:gd name="connsiteX37" fmla="*/ 798296 w 1042378"/>
                  <a:gd name="connsiteY37" fmla="*/ 376454 h 1045684"/>
                  <a:gd name="connsiteX38" fmla="*/ 785508 w 1042378"/>
                  <a:gd name="connsiteY38" fmla="*/ 352894 h 1045684"/>
                  <a:gd name="connsiteX39" fmla="*/ 700614 w 1042378"/>
                  <a:gd name="connsiteY39" fmla="*/ 268000 h 1045684"/>
                  <a:gd name="connsiteX40" fmla="*/ 672150 w 1042378"/>
                  <a:gd name="connsiteY40" fmla="*/ 252550 h 1045684"/>
                  <a:gd name="connsiteX41" fmla="*/ 648875 w 1042378"/>
                  <a:gd name="connsiteY41" fmla="*/ 239916 h 1045684"/>
                  <a:gd name="connsiteX42" fmla="*/ 647226 w 1042378"/>
                  <a:gd name="connsiteY42" fmla="*/ 239022 h 1045684"/>
                  <a:gd name="connsiteX43" fmla="*/ 524887 w 1042378"/>
                  <a:gd name="connsiteY43" fmla="*/ 214322 h 1045684"/>
                  <a:gd name="connsiteX44" fmla="*/ 210588 w 1042378"/>
                  <a:gd name="connsiteY44" fmla="*/ 528621 h 1045684"/>
                  <a:gd name="connsiteX45" fmla="*/ 216974 w 1042378"/>
                  <a:gd name="connsiteY45" fmla="*/ 591964 h 1045684"/>
                  <a:gd name="connsiteX46" fmla="*/ 234859 w 1042378"/>
                  <a:gd name="connsiteY46" fmla="*/ 649579 h 1045684"/>
                  <a:gd name="connsiteX47" fmla="*/ 165557 w 1042378"/>
                  <a:gd name="connsiteY47" fmla="*/ 704887 h 1045684"/>
                  <a:gd name="connsiteX48" fmla="*/ 134742 w 1042378"/>
                  <a:gd name="connsiteY48" fmla="*/ 626724 h 1045684"/>
                  <a:gd name="connsiteX49" fmla="*/ 131173 w 1042378"/>
                  <a:gd name="connsiteY49" fmla="*/ 609546 h 1045684"/>
                  <a:gd name="connsiteX50" fmla="*/ 0 w 1042378"/>
                  <a:gd name="connsiteY50" fmla="*/ 586642 h 1045684"/>
                  <a:gd name="connsiteX51" fmla="*/ 5266 w 1042378"/>
                  <a:gd name="connsiteY51" fmla="*/ 466908 h 1045684"/>
                  <a:gd name="connsiteX52" fmla="*/ 131013 w 1042378"/>
                  <a:gd name="connsiteY52" fmla="*/ 450798 h 1045684"/>
                  <a:gd name="connsiteX53" fmla="*/ 135355 w 1042378"/>
                  <a:gd name="connsiteY53" fmla="*/ 428107 h 1045684"/>
                  <a:gd name="connsiteX54" fmla="*/ 171235 w 1042378"/>
                  <a:gd name="connsiteY54" fmla="*/ 336912 h 1045684"/>
                  <a:gd name="connsiteX55" fmla="*/ 189889 w 1042378"/>
                  <a:gd name="connsiteY55" fmla="*/ 306207 h 1045684"/>
                  <a:gd name="connsiteX56" fmla="*/ 107677 w 1042378"/>
                  <a:gd name="connsiteY56" fmla="*/ 200464 h 1045684"/>
                  <a:gd name="connsiteX57" fmla="*/ 192053 w 1042378"/>
                  <a:gd name="connsiteY57" fmla="*/ 115349 h 1045684"/>
                  <a:gd name="connsiteX58" fmla="*/ 303358 w 1042378"/>
                  <a:gd name="connsiteY58" fmla="*/ 193085 h 1045684"/>
                  <a:gd name="connsiteX59" fmla="*/ 333178 w 1042378"/>
                  <a:gd name="connsiteY59" fmla="*/ 174969 h 1045684"/>
                  <a:gd name="connsiteX60" fmla="*/ 424373 w 1042378"/>
                  <a:gd name="connsiteY60" fmla="*/ 139089 h 1045684"/>
                  <a:gd name="connsiteX61" fmla="*/ 446628 w 1042378"/>
                  <a:gd name="connsiteY61" fmla="*/ 134830 h 1045684"/>
                  <a:gd name="connsiteX62" fmla="*/ 464106 w 1042378"/>
                  <a:gd name="connsiteY62" fmla="*/ 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807129 w 1042378"/>
                  <a:gd name="connsiteY35" fmla="*/ 383054 h 1045684"/>
                  <a:gd name="connsiteX36" fmla="*/ 801741 w 1042378"/>
                  <a:gd name="connsiteY36" fmla="*/ 373127 h 1045684"/>
                  <a:gd name="connsiteX37" fmla="*/ 785508 w 1042378"/>
                  <a:gd name="connsiteY37" fmla="*/ 352894 h 1045684"/>
                  <a:gd name="connsiteX38" fmla="*/ 700614 w 1042378"/>
                  <a:gd name="connsiteY38" fmla="*/ 268000 h 1045684"/>
                  <a:gd name="connsiteX39" fmla="*/ 672150 w 1042378"/>
                  <a:gd name="connsiteY39" fmla="*/ 252550 h 1045684"/>
                  <a:gd name="connsiteX40" fmla="*/ 648875 w 1042378"/>
                  <a:gd name="connsiteY40" fmla="*/ 239916 h 1045684"/>
                  <a:gd name="connsiteX41" fmla="*/ 647226 w 1042378"/>
                  <a:gd name="connsiteY41" fmla="*/ 239022 h 1045684"/>
                  <a:gd name="connsiteX42" fmla="*/ 524887 w 1042378"/>
                  <a:gd name="connsiteY42" fmla="*/ 214322 h 1045684"/>
                  <a:gd name="connsiteX43" fmla="*/ 210588 w 1042378"/>
                  <a:gd name="connsiteY43" fmla="*/ 528621 h 1045684"/>
                  <a:gd name="connsiteX44" fmla="*/ 216974 w 1042378"/>
                  <a:gd name="connsiteY44" fmla="*/ 591964 h 1045684"/>
                  <a:gd name="connsiteX45" fmla="*/ 234859 w 1042378"/>
                  <a:gd name="connsiteY45" fmla="*/ 649579 h 1045684"/>
                  <a:gd name="connsiteX46" fmla="*/ 165557 w 1042378"/>
                  <a:gd name="connsiteY46" fmla="*/ 704887 h 1045684"/>
                  <a:gd name="connsiteX47" fmla="*/ 134742 w 1042378"/>
                  <a:gd name="connsiteY47" fmla="*/ 626724 h 1045684"/>
                  <a:gd name="connsiteX48" fmla="*/ 131173 w 1042378"/>
                  <a:gd name="connsiteY48" fmla="*/ 609546 h 1045684"/>
                  <a:gd name="connsiteX49" fmla="*/ 0 w 1042378"/>
                  <a:gd name="connsiteY49" fmla="*/ 586642 h 1045684"/>
                  <a:gd name="connsiteX50" fmla="*/ 5266 w 1042378"/>
                  <a:gd name="connsiteY50" fmla="*/ 466908 h 1045684"/>
                  <a:gd name="connsiteX51" fmla="*/ 131013 w 1042378"/>
                  <a:gd name="connsiteY51" fmla="*/ 450798 h 1045684"/>
                  <a:gd name="connsiteX52" fmla="*/ 135355 w 1042378"/>
                  <a:gd name="connsiteY52" fmla="*/ 428107 h 1045684"/>
                  <a:gd name="connsiteX53" fmla="*/ 171235 w 1042378"/>
                  <a:gd name="connsiteY53" fmla="*/ 336912 h 1045684"/>
                  <a:gd name="connsiteX54" fmla="*/ 189889 w 1042378"/>
                  <a:gd name="connsiteY54" fmla="*/ 306207 h 1045684"/>
                  <a:gd name="connsiteX55" fmla="*/ 107677 w 1042378"/>
                  <a:gd name="connsiteY55" fmla="*/ 200464 h 1045684"/>
                  <a:gd name="connsiteX56" fmla="*/ 192053 w 1042378"/>
                  <a:gd name="connsiteY56" fmla="*/ 115349 h 1045684"/>
                  <a:gd name="connsiteX57" fmla="*/ 303358 w 1042378"/>
                  <a:gd name="connsiteY57" fmla="*/ 193085 h 1045684"/>
                  <a:gd name="connsiteX58" fmla="*/ 333178 w 1042378"/>
                  <a:gd name="connsiteY58" fmla="*/ 174969 h 1045684"/>
                  <a:gd name="connsiteX59" fmla="*/ 424373 w 1042378"/>
                  <a:gd name="connsiteY59" fmla="*/ 139089 h 1045684"/>
                  <a:gd name="connsiteX60" fmla="*/ 446628 w 1042378"/>
                  <a:gd name="connsiteY60" fmla="*/ 134830 h 1045684"/>
                  <a:gd name="connsiteX61" fmla="*/ 464106 w 1042378"/>
                  <a:gd name="connsiteY61" fmla="*/ 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807129 w 1042378"/>
                  <a:gd name="connsiteY35" fmla="*/ 383054 h 1045684"/>
                  <a:gd name="connsiteX36" fmla="*/ 785508 w 1042378"/>
                  <a:gd name="connsiteY36" fmla="*/ 352894 h 1045684"/>
                  <a:gd name="connsiteX37" fmla="*/ 700614 w 1042378"/>
                  <a:gd name="connsiteY37" fmla="*/ 268000 h 1045684"/>
                  <a:gd name="connsiteX38" fmla="*/ 672150 w 1042378"/>
                  <a:gd name="connsiteY38" fmla="*/ 252550 h 1045684"/>
                  <a:gd name="connsiteX39" fmla="*/ 648875 w 1042378"/>
                  <a:gd name="connsiteY39" fmla="*/ 239916 h 1045684"/>
                  <a:gd name="connsiteX40" fmla="*/ 647226 w 1042378"/>
                  <a:gd name="connsiteY40" fmla="*/ 239022 h 1045684"/>
                  <a:gd name="connsiteX41" fmla="*/ 524887 w 1042378"/>
                  <a:gd name="connsiteY41" fmla="*/ 214322 h 1045684"/>
                  <a:gd name="connsiteX42" fmla="*/ 210588 w 1042378"/>
                  <a:gd name="connsiteY42" fmla="*/ 528621 h 1045684"/>
                  <a:gd name="connsiteX43" fmla="*/ 216974 w 1042378"/>
                  <a:gd name="connsiteY43" fmla="*/ 591964 h 1045684"/>
                  <a:gd name="connsiteX44" fmla="*/ 234859 w 1042378"/>
                  <a:gd name="connsiteY44" fmla="*/ 649579 h 1045684"/>
                  <a:gd name="connsiteX45" fmla="*/ 165557 w 1042378"/>
                  <a:gd name="connsiteY45" fmla="*/ 704887 h 1045684"/>
                  <a:gd name="connsiteX46" fmla="*/ 134742 w 1042378"/>
                  <a:gd name="connsiteY46" fmla="*/ 626724 h 1045684"/>
                  <a:gd name="connsiteX47" fmla="*/ 131173 w 1042378"/>
                  <a:gd name="connsiteY47" fmla="*/ 609546 h 1045684"/>
                  <a:gd name="connsiteX48" fmla="*/ 0 w 1042378"/>
                  <a:gd name="connsiteY48" fmla="*/ 586642 h 1045684"/>
                  <a:gd name="connsiteX49" fmla="*/ 5266 w 1042378"/>
                  <a:gd name="connsiteY49" fmla="*/ 466908 h 1045684"/>
                  <a:gd name="connsiteX50" fmla="*/ 131013 w 1042378"/>
                  <a:gd name="connsiteY50" fmla="*/ 450798 h 1045684"/>
                  <a:gd name="connsiteX51" fmla="*/ 135355 w 1042378"/>
                  <a:gd name="connsiteY51" fmla="*/ 428107 h 1045684"/>
                  <a:gd name="connsiteX52" fmla="*/ 171235 w 1042378"/>
                  <a:gd name="connsiteY52" fmla="*/ 336912 h 1045684"/>
                  <a:gd name="connsiteX53" fmla="*/ 189889 w 1042378"/>
                  <a:gd name="connsiteY53" fmla="*/ 306207 h 1045684"/>
                  <a:gd name="connsiteX54" fmla="*/ 107677 w 1042378"/>
                  <a:gd name="connsiteY54" fmla="*/ 200464 h 1045684"/>
                  <a:gd name="connsiteX55" fmla="*/ 192053 w 1042378"/>
                  <a:gd name="connsiteY55" fmla="*/ 115349 h 1045684"/>
                  <a:gd name="connsiteX56" fmla="*/ 303358 w 1042378"/>
                  <a:gd name="connsiteY56" fmla="*/ 193085 h 1045684"/>
                  <a:gd name="connsiteX57" fmla="*/ 333178 w 1042378"/>
                  <a:gd name="connsiteY57" fmla="*/ 174969 h 1045684"/>
                  <a:gd name="connsiteX58" fmla="*/ 424373 w 1042378"/>
                  <a:gd name="connsiteY58" fmla="*/ 139089 h 1045684"/>
                  <a:gd name="connsiteX59" fmla="*/ 446628 w 1042378"/>
                  <a:gd name="connsiteY59" fmla="*/ 134830 h 1045684"/>
                  <a:gd name="connsiteX60" fmla="*/ 464106 w 1042378"/>
                  <a:gd name="connsiteY60" fmla="*/ 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785508 w 1042378"/>
                  <a:gd name="connsiteY35" fmla="*/ 352894 h 1045684"/>
                  <a:gd name="connsiteX36" fmla="*/ 700614 w 1042378"/>
                  <a:gd name="connsiteY36" fmla="*/ 268000 h 1045684"/>
                  <a:gd name="connsiteX37" fmla="*/ 672150 w 1042378"/>
                  <a:gd name="connsiteY37" fmla="*/ 252550 h 1045684"/>
                  <a:gd name="connsiteX38" fmla="*/ 648875 w 1042378"/>
                  <a:gd name="connsiteY38" fmla="*/ 239916 h 1045684"/>
                  <a:gd name="connsiteX39" fmla="*/ 647226 w 1042378"/>
                  <a:gd name="connsiteY39" fmla="*/ 239022 h 1045684"/>
                  <a:gd name="connsiteX40" fmla="*/ 524887 w 1042378"/>
                  <a:gd name="connsiteY40" fmla="*/ 214322 h 1045684"/>
                  <a:gd name="connsiteX41" fmla="*/ 210588 w 1042378"/>
                  <a:gd name="connsiteY41" fmla="*/ 528621 h 1045684"/>
                  <a:gd name="connsiteX42" fmla="*/ 216974 w 1042378"/>
                  <a:gd name="connsiteY42" fmla="*/ 591964 h 1045684"/>
                  <a:gd name="connsiteX43" fmla="*/ 234859 w 1042378"/>
                  <a:gd name="connsiteY43" fmla="*/ 649579 h 1045684"/>
                  <a:gd name="connsiteX44" fmla="*/ 165557 w 1042378"/>
                  <a:gd name="connsiteY44" fmla="*/ 704887 h 1045684"/>
                  <a:gd name="connsiteX45" fmla="*/ 134742 w 1042378"/>
                  <a:gd name="connsiteY45" fmla="*/ 626724 h 1045684"/>
                  <a:gd name="connsiteX46" fmla="*/ 131173 w 1042378"/>
                  <a:gd name="connsiteY46" fmla="*/ 609546 h 1045684"/>
                  <a:gd name="connsiteX47" fmla="*/ 0 w 1042378"/>
                  <a:gd name="connsiteY47" fmla="*/ 586642 h 1045684"/>
                  <a:gd name="connsiteX48" fmla="*/ 5266 w 1042378"/>
                  <a:gd name="connsiteY48" fmla="*/ 466908 h 1045684"/>
                  <a:gd name="connsiteX49" fmla="*/ 131013 w 1042378"/>
                  <a:gd name="connsiteY49" fmla="*/ 450798 h 1045684"/>
                  <a:gd name="connsiteX50" fmla="*/ 135355 w 1042378"/>
                  <a:gd name="connsiteY50" fmla="*/ 428107 h 1045684"/>
                  <a:gd name="connsiteX51" fmla="*/ 171235 w 1042378"/>
                  <a:gd name="connsiteY51" fmla="*/ 336912 h 1045684"/>
                  <a:gd name="connsiteX52" fmla="*/ 189889 w 1042378"/>
                  <a:gd name="connsiteY52" fmla="*/ 306207 h 1045684"/>
                  <a:gd name="connsiteX53" fmla="*/ 107677 w 1042378"/>
                  <a:gd name="connsiteY53" fmla="*/ 200464 h 1045684"/>
                  <a:gd name="connsiteX54" fmla="*/ 192053 w 1042378"/>
                  <a:gd name="connsiteY54" fmla="*/ 115349 h 1045684"/>
                  <a:gd name="connsiteX55" fmla="*/ 303358 w 1042378"/>
                  <a:gd name="connsiteY55" fmla="*/ 193085 h 1045684"/>
                  <a:gd name="connsiteX56" fmla="*/ 333178 w 1042378"/>
                  <a:gd name="connsiteY56" fmla="*/ 174969 h 1045684"/>
                  <a:gd name="connsiteX57" fmla="*/ 424373 w 1042378"/>
                  <a:gd name="connsiteY57" fmla="*/ 139089 h 1045684"/>
                  <a:gd name="connsiteX58" fmla="*/ 446628 w 1042378"/>
                  <a:gd name="connsiteY58" fmla="*/ 134830 h 1045684"/>
                  <a:gd name="connsiteX59" fmla="*/ 464106 w 1042378"/>
                  <a:gd name="connsiteY59" fmla="*/ 0 h 1045684"/>
                  <a:gd name="connsiteX0" fmla="*/ 464106 w 1042378"/>
                  <a:gd name="connsiteY0" fmla="*/ 0 h 1045684"/>
                  <a:gd name="connsiteX1" fmla="*/ 583955 w 1042378"/>
                  <a:gd name="connsiteY1" fmla="*/ 0 h 1045684"/>
                  <a:gd name="connsiteX2" fmla="*/ 607312 w 1042378"/>
                  <a:gd name="connsiteY2" fmla="*/ 134950 h 1045684"/>
                  <a:gd name="connsiteX3" fmla="*/ 644487 w 1042378"/>
                  <a:gd name="connsiteY3" fmla="*/ 144508 h 1045684"/>
                  <a:gd name="connsiteX4" fmla="*/ 703636 w 1042378"/>
                  <a:gd name="connsiteY4" fmla="*/ 168231 h 1045684"/>
                  <a:gd name="connsiteX5" fmla="*/ 743627 w 1042378"/>
                  <a:gd name="connsiteY5" fmla="*/ 192191 h 1045684"/>
                  <a:gd name="connsiteX6" fmla="*/ 847726 w 1042378"/>
                  <a:gd name="connsiteY6" fmla="*/ 110961 h 1045684"/>
                  <a:gd name="connsiteX7" fmla="*/ 932991 w 1042378"/>
                  <a:gd name="connsiteY7" fmla="*/ 195185 h 1045684"/>
                  <a:gd name="connsiteX8" fmla="*/ 857296 w 1042378"/>
                  <a:gd name="connsiteY8" fmla="*/ 303978 h 1045684"/>
                  <a:gd name="connsiteX9" fmla="*/ 880835 w 1042378"/>
                  <a:gd name="connsiteY9" fmla="*/ 341201 h 1045684"/>
                  <a:gd name="connsiteX10" fmla="*/ 915032 w 1042378"/>
                  <a:gd name="connsiteY10" fmla="*/ 430519 h 1045684"/>
                  <a:gd name="connsiteX11" fmla="*/ 918927 w 1042378"/>
                  <a:gd name="connsiteY11" fmla="*/ 451409 h 1045684"/>
                  <a:gd name="connsiteX12" fmla="*/ 1042378 w 1042378"/>
                  <a:gd name="connsiteY12" fmla="*/ 467412 h 1045684"/>
                  <a:gd name="connsiteX13" fmla="*/ 1042378 w 1042378"/>
                  <a:gd name="connsiteY13" fmla="*/ 587261 h 1045684"/>
                  <a:gd name="connsiteX14" fmla="*/ 919075 w 1042378"/>
                  <a:gd name="connsiteY14" fmla="*/ 608602 h 1045684"/>
                  <a:gd name="connsiteX15" fmla="*/ 918910 w 1042378"/>
                  <a:gd name="connsiteY15" fmla="*/ 609677 h 1045684"/>
                  <a:gd name="connsiteX16" fmla="*/ 868855 w 1042378"/>
                  <a:gd name="connsiteY16" fmla="*/ 737174 h 1045684"/>
                  <a:gd name="connsiteX17" fmla="*/ 859661 w 1042378"/>
                  <a:gd name="connsiteY17" fmla="*/ 750961 h 1045684"/>
                  <a:gd name="connsiteX18" fmla="*/ 933181 w 1042378"/>
                  <a:gd name="connsiteY18" fmla="*/ 861827 h 1045684"/>
                  <a:gd name="connsiteX19" fmla="*/ 842643 w 1042378"/>
                  <a:gd name="connsiteY19" fmla="*/ 940355 h 1045684"/>
                  <a:gd name="connsiteX20" fmla="*/ 747992 w 1042378"/>
                  <a:gd name="connsiteY20" fmla="*/ 863037 h 1045684"/>
                  <a:gd name="connsiteX21" fmla="*/ 725082 w 1042378"/>
                  <a:gd name="connsiteY21" fmla="*/ 877530 h 1045684"/>
                  <a:gd name="connsiteX22" fmla="*/ 630209 w 1042378"/>
                  <a:gd name="connsiteY22" fmla="*/ 916885 h 1045684"/>
                  <a:gd name="connsiteX23" fmla="*/ 599860 w 1042378"/>
                  <a:gd name="connsiteY23" fmla="*/ 922988 h 1045684"/>
                  <a:gd name="connsiteX24" fmla="*/ 583955 w 1042378"/>
                  <a:gd name="connsiteY24" fmla="*/ 1045684 h 1045684"/>
                  <a:gd name="connsiteX25" fmla="*/ 464106 w 1042378"/>
                  <a:gd name="connsiteY25" fmla="*/ 1045684 h 1045684"/>
                  <a:gd name="connsiteX26" fmla="*/ 442763 w 1042378"/>
                  <a:gd name="connsiteY26" fmla="*/ 922370 h 1045684"/>
                  <a:gd name="connsiteX27" fmla="*/ 405287 w 1042378"/>
                  <a:gd name="connsiteY27" fmla="*/ 912734 h 1045684"/>
                  <a:gd name="connsiteX28" fmla="*/ 347896 w 1042378"/>
                  <a:gd name="connsiteY28" fmla="*/ 886361 h 1045684"/>
                  <a:gd name="connsiteX29" fmla="*/ 403155 w 1042378"/>
                  <a:gd name="connsiteY29" fmla="*/ 818410 h 1045684"/>
                  <a:gd name="connsiteX30" fmla="*/ 461545 w 1042378"/>
                  <a:gd name="connsiteY30" fmla="*/ 836535 h 1045684"/>
                  <a:gd name="connsiteX31" fmla="*/ 524887 w 1042378"/>
                  <a:gd name="connsiteY31" fmla="*/ 842920 h 1045684"/>
                  <a:gd name="connsiteX32" fmla="*/ 839186 w 1042378"/>
                  <a:gd name="connsiteY32" fmla="*/ 528621 h 1045684"/>
                  <a:gd name="connsiteX33" fmla="*/ 814487 w 1042378"/>
                  <a:gd name="connsiteY33" fmla="*/ 406282 h 1045684"/>
                  <a:gd name="connsiteX34" fmla="*/ 814142 w 1042378"/>
                  <a:gd name="connsiteY34" fmla="*/ 405647 h 1045684"/>
                  <a:gd name="connsiteX35" fmla="*/ 785508 w 1042378"/>
                  <a:gd name="connsiteY35" fmla="*/ 352894 h 1045684"/>
                  <a:gd name="connsiteX36" fmla="*/ 700614 w 1042378"/>
                  <a:gd name="connsiteY36" fmla="*/ 268000 h 1045684"/>
                  <a:gd name="connsiteX37" fmla="*/ 648875 w 1042378"/>
                  <a:gd name="connsiteY37" fmla="*/ 239916 h 1045684"/>
                  <a:gd name="connsiteX38" fmla="*/ 647226 w 1042378"/>
                  <a:gd name="connsiteY38" fmla="*/ 239022 h 1045684"/>
                  <a:gd name="connsiteX39" fmla="*/ 524887 w 1042378"/>
                  <a:gd name="connsiteY39" fmla="*/ 214322 h 1045684"/>
                  <a:gd name="connsiteX40" fmla="*/ 210588 w 1042378"/>
                  <a:gd name="connsiteY40" fmla="*/ 528621 h 1045684"/>
                  <a:gd name="connsiteX41" fmla="*/ 216974 w 1042378"/>
                  <a:gd name="connsiteY41" fmla="*/ 591964 h 1045684"/>
                  <a:gd name="connsiteX42" fmla="*/ 234859 w 1042378"/>
                  <a:gd name="connsiteY42" fmla="*/ 649579 h 1045684"/>
                  <a:gd name="connsiteX43" fmla="*/ 165557 w 1042378"/>
                  <a:gd name="connsiteY43" fmla="*/ 704887 h 1045684"/>
                  <a:gd name="connsiteX44" fmla="*/ 134742 w 1042378"/>
                  <a:gd name="connsiteY44" fmla="*/ 626724 h 1045684"/>
                  <a:gd name="connsiteX45" fmla="*/ 131173 w 1042378"/>
                  <a:gd name="connsiteY45" fmla="*/ 609546 h 1045684"/>
                  <a:gd name="connsiteX46" fmla="*/ 0 w 1042378"/>
                  <a:gd name="connsiteY46" fmla="*/ 586642 h 1045684"/>
                  <a:gd name="connsiteX47" fmla="*/ 5266 w 1042378"/>
                  <a:gd name="connsiteY47" fmla="*/ 466908 h 1045684"/>
                  <a:gd name="connsiteX48" fmla="*/ 131013 w 1042378"/>
                  <a:gd name="connsiteY48" fmla="*/ 450798 h 1045684"/>
                  <a:gd name="connsiteX49" fmla="*/ 135355 w 1042378"/>
                  <a:gd name="connsiteY49" fmla="*/ 428107 h 1045684"/>
                  <a:gd name="connsiteX50" fmla="*/ 171235 w 1042378"/>
                  <a:gd name="connsiteY50" fmla="*/ 336912 h 1045684"/>
                  <a:gd name="connsiteX51" fmla="*/ 189889 w 1042378"/>
                  <a:gd name="connsiteY51" fmla="*/ 306207 h 1045684"/>
                  <a:gd name="connsiteX52" fmla="*/ 107677 w 1042378"/>
                  <a:gd name="connsiteY52" fmla="*/ 200464 h 1045684"/>
                  <a:gd name="connsiteX53" fmla="*/ 192053 w 1042378"/>
                  <a:gd name="connsiteY53" fmla="*/ 115349 h 1045684"/>
                  <a:gd name="connsiteX54" fmla="*/ 303358 w 1042378"/>
                  <a:gd name="connsiteY54" fmla="*/ 193085 h 1045684"/>
                  <a:gd name="connsiteX55" fmla="*/ 333178 w 1042378"/>
                  <a:gd name="connsiteY55" fmla="*/ 174969 h 1045684"/>
                  <a:gd name="connsiteX56" fmla="*/ 424373 w 1042378"/>
                  <a:gd name="connsiteY56" fmla="*/ 139089 h 1045684"/>
                  <a:gd name="connsiteX57" fmla="*/ 446628 w 1042378"/>
                  <a:gd name="connsiteY57" fmla="*/ 134830 h 1045684"/>
                  <a:gd name="connsiteX58" fmla="*/ 464106 w 1042378"/>
                  <a:gd name="connsiteY58" fmla="*/ 0 h 104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042378" h="1045684">
                    <a:moveTo>
                      <a:pt x="464106" y="0"/>
                    </a:moveTo>
                    <a:lnTo>
                      <a:pt x="583955" y="0"/>
                    </a:lnTo>
                    <a:lnTo>
                      <a:pt x="607312" y="134950"/>
                    </a:lnTo>
                    <a:lnTo>
                      <a:pt x="644487" y="144508"/>
                    </a:lnTo>
                    <a:cubicBezTo>
                      <a:pt x="664953" y="150874"/>
                      <a:pt x="684717" y="158830"/>
                      <a:pt x="703636" y="168231"/>
                    </a:cubicBezTo>
                    <a:lnTo>
                      <a:pt x="743627" y="192191"/>
                    </a:lnTo>
                    <a:lnTo>
                      <a:pt x="847726" y="110961"/>
                    </a:lnTo>
                    <a:lnTo>
                      <a:pt x="932991" y="195185"/>
                    </a:lnTo>
                    <a:lnTo>
                      <a:pt x="857296" y="303978"/>
                    </a:lnTo>
                    <a:lnTo>
                      <a:pt x="880835" y="341201"/>
                    </a:lnTo>
                    <a:cubicBezTo>
                      <a:pt x="895600" y="369184"/>
                      <a:pt x="907162" y="399120"/>
                      <a:pt x="915032" y="430519"/>
                    </a:cubicBezTo>
                    <a:lnTo>
                      <a:pt x="918927" y="451409"/>
                    </a:lnTo>
                    <a:lnTo>
                      <a:pt x="1042378" y="467412"/>
                    </a:lnTo>
                    <a:lnTo>
                      <a:pt x="1042378" y="587261"/>
                    </a:lnTo>
                    <a:lnTo>
                      <a:pt x="919075" y="608602"/>
                    </a:lnTo>
                    <a:lnTo>
                      <a:pt x="918910" y="609677"/>
                    </a:lnTo>
                    <a:cubicBezTo>
                      <a:pt x="909535" y="655496"/>
                      <a:pt x="892368" y="698476"/>
                      <a:pt x="868855" y="737174"/>
                    </a:cubicBezTo>
                    <a:lnTo>
                      <a:pt x="859661" y="750961"/>
                    </a:lnTo>
                    <a:lnTo>
                      <a:pt x="933181" y="861827"/>
                    </a:lnTo>
                    <a:lnTo>
                      <a:pt x="842643" y="940355"/>
                    </a:lnTo>
                    <a:lnTo>
                      <a:pt x="747992" y="863037"/>
                    </a:lnTo>
                    <a:lnTo>
                      <a:pt x="725082" y="877530"/>
                    </a:lnTo>
                    <a:cubicBezTo>
                      <a:pt x="695606" y="894479"/>
                      <a:pt x="663778" y="907801"/>
                      <a:pt x="630209" y="916885"/>
                    </a:cubicBezTo>
                    <a:lnTo>
                      <a:pt x="599860" y="922988"/>
                    </a:lnTo>
                    <a:lnTo>
                      <a:pt x="583955" y="1045684"/>
                    </a:lnTo>
                    <a:lnTo>
                      <a:pt x="464106" y="1045684"/>
                    </a:lnTo>
                    <a:lnTo>
                      <a:pt x="442763" y="922370"/>
                    </a:lnTo>
                    <a:lnTo>
                      <a:pt x="405287" y="912734"/>
                    </a:lnTo>
                    <a:lnTo>
                      <a:pt x="347896" y="886361"/>
                    </a:lnTo>
                    <a:lnTo>
                      <a:pt x="403155" y="818410"/>
                    </a:lnTo>
                    <a:lnTo>
                      <a:pt x="461545" y="836535"/>
                    </a:lnTo>
                    <a:cubicBezTo>
                      <a:pt x="482005" y="840722"/>
                      <a:pt x="503189" y="842920"/>
                      <a:pt x="524887" y="842920"/>
                    </a:cubicBezTo>
                    <a:cubicBezTo>
                      <a:pt x="698469" y="842920"/>
                      <a:pt x="839186" y="702204"/>
                      <a:pt x="839186" y="528621"/>
                    </a:cubicBezTo>
                    <a:cubicBezTo>
                      <a:pt x="839186" y="485226"/>
                      <a:pt x="830391" y="443884"/>
                      <a:pt x="814487" y="406282"/>
                    </a:cubicBezTo>
                    <a:lnTo>
                      <a:pt x="814142" y="405647"/>
                    </a:lnTo>
                    <a:lnTo>
                      <a:pt x="785508" y="352894"/>
                    </a:lnTo>
                    <a:cubicBezTo>
                      <a:pt x="762916" y="319452"/>
                      <a:pt x="734056" y="290592"/>
                      <a:pt x="700614" y="268000"/>
                    </a:cubicBezTo>
                    <a:lnTo>
                      <a:pt x="648875" y="239916"/>
                    </a:lnTo>
                    <a:lnTo>
                      <a:pt x="647226" y="239022"/>
                    </a:lnTo>
                    <a:cubicBezTo>
                      <a:pt x="609624" y="223117"/>
                      <a:pt x="568283" y="214322"/>
                      <a:pt x="524887" y="214322"/>
                    </a:cubicBezTo>
                    <a:cubicBezTo>
                      <a:pt x="351305" y="214322"/>
                      <a:pt x="210588" y="355039"/>
                      <a:pt x="210588" y="528621"/>
                    </a:cubicBezTo>
                    <a:cubicBezTo>
                      <a:pt x="210588" y="550319"/>
                      <a:pt x="212787" y="571503"/>
                      <a:pt x="216974" y="591964"/>
                    </a:cubicBezTo>
                    <a:lnTo>
                      <a:pt x="234859" y="649579"/>
                    </a:lnTo>
                    <a:lnTo>
                      <a:pt x="165557" y="704887"/>
                    </a:lnTo>
                    <a:lnTo>
                      <a:pt x="134742" y="626724"/>
                    </a:lnTo>
                    <a:lnTo>
                      <a:pt x="131173" y="609546"/>
                    </a:lnTo>
                    <a:lnTo>
                      <a:pt x="0" y="586642"/>
                    </a:lnTo>
                    <a:lnTo>
                      <a:pt x="5266" y="466908"/>
                    </a:lnTo>
                    <a:lnTo>
                      <a:pt x="131013" y="450798"/>
                    </a:lnTo>
                    <a:lnTo>
                      <a:pt x="135355" y="428107"/>
                    </a:lnTo>
                    <a:cubicBezTo>
                      <a:pt x="143621" y="395980"/>
                      <a:pt x="155757" y="365406"/>
                      <a:pt x="171235" y="336912"/>
                    </a:cubicBezTo>
                    <a:lnTo>
                      <a:pt x="189889" y="306207"/>
                    </a:lnTo>
                    <a:lnTo>
                      <a:pt x="107677" y="200464"/>
                    </a:lnTo>
                    <a:lnTo>
                      <a:pt x="192053" y="115349"/>
                    </a:lnTo>
                    <a:lnTo>
                      <a:pt x="303358" y="193085"/>
                    </a:lnTo>
                    <a:lnTo>
                      <a:pt x="333178" y="174969"/>
                    </a:lnTo>
                    <a:cubicBezTo>
                      <a:pt x="361671" y="159490"/>
                      <a:pt x="392246" y="147355"/>
                      <a:pt x="424373" y="139089"/>
                    </a:cubicBezTo>
                    <a:lnTo>
                      <a:pt x="446628" y="134830"/>
                    </a:lnTo>
                    <a:lnTo>
                      <a:pt x="464106" y="0"/>
                    </a:lnTo>
                    <a:close/>
                  </a:path>
                </a:pathLst>
              </a:custGeom>
              <a:solidFill>
                <a:srgbClr val="348D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103">
                <a:extLst>
                  <a:ext uri="{FF2B5EF4-FFF2-40B4-BE49-F238E27FC236}">
                    <a16:creationId xmlns:a16="http://schemas.microsoft.com/office/drawing/2014/main" id="{809D7F8E-967D-4324-8130-C805477A46A8}"/>
                  </a:ext>
                </a:extLst>
              </p:cNvPr>
              <p:cNvSpPr/>
              <p:nvPr/>
            </p:nvSpPr>
            <p:spPr>
              <a:xfrm rot="19119617">
                <a:off x="5041342" y="2384375"/>
                <a:ext cx="743173" cy="386518"/>
              </a:xfrm>
              <a:custGeom>
                <a:avLst/>
                <a:gdLst>
                  <a:gd name="connsiteX0" fmla="*/ 2179347 w 2362544"/>
                  <a:gd name="connsiteY0" fmla="*/ 153102 h 1228740"/>
                  <a:gd name="connsiteX1" fmla="*/ 2327003 w 2362544"/>
                  <a:gd name="connsiteY1" fmla="*/ 347306 h 1228740"/>
                  <a:gd name="connsiteX2" fmla="*/ 2331454 w 2362544"/>
                  <a:gd name="connsiteY2" fmla="*/ 359424 h 1228740"/>
                  <a:gd name="connsiteX3" fmla="*/ 1610600 w 2362544"/>
                  <a:gd name="connsiteY3" fmla="*/ 392918 h 1228740"/>
                  <a:gd name="connsiteX4" fmla="*/ 1630274 w 2362544"/>
                  <a:gd name="connsiteY4" fmla="*/ 816349 h 1228740"/>
                  <a:gd name="connsiteX5" fmla="*/ 2362544 w 2362544"/>
                  <a:gd name="connsiteY5" fmla="*/ 782325 h 1228740"/>
                  <a:gd name="connsiteX6" fmla="*/ 2356521 w 2362544"/>
                  <a:gd name="connsiteY6" fmla="*/ 808734 h 1228740"/>
                  <a:gd name="connsiteX7" fmla="*/ 2234814 w 2362544"/>
                  <a:gd name="connsiteY7" fmla="*/ 1020170 h 1228740"/>
                  <a:gd name="connsiteX8" fmla="*/ 1367746 w 2362544"/>
                  <a:gd name="connsiteY8" fmla="*/ 1075637 h 1228740"/>
                  <a:gd name="connsiteX9" fmla="*/ 1283029 w 2362544"/>
                  <a:gd name="connsiteY9" fmla="*/ 984483 h 1228740"/>
                  <a:gd name="connsiteX10" fmla="*/ 1233445 w 2362544"/>
                  <a:gd name="connsiteY10" fmla="*/ 903300 h 1228740"/>
                  <a:gd name="connsiteX11" fmla="*/ 90389 w 2362544"/>
                  <a:gd name="connsiteY11" fmla="*/ 1095439 h 1228740"/>
                  <a:gd name="connsiteX12" fmla="*/ 0 w 2362544"/>
                  <a:gd name="connsiteY12" fmla="*/ 338759 h 1228740"/>
                  <a:gd name="connsiteX13" fmla="*/ 1201131 w 2362544"/>
                  <a:gd name="connsiteY13" fmla="*/ 396393 h 1228740"/>
                  <a:gd name="connsiteX14" fmla="*/ 1239867 w 2362544"/>
                  <a:gd name="connsiteY14" fmla="*/ 309775 h 1228740"/>
                  <a:gd name="connsiteX15" fmla="*/ 1312278 w 2362544"/>
                  <a:gd name="connsiteY15" fmla="*/ 208569 h 1228740"/>
                  <a:gd name="connsiteX16" fmla="*/ 2179347 w 2362544"/>
                  <a:gd name="connsiteY16" fmla="*/ 153102 h 1228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62544" h="1228740">
                    <a:moveTo>
                      <a:pt x="2179347" y="153102"/>
                    </a:moveTo>
                    <a:cubicBezTo>
                      <a:pt x="2243035" y="209131"/>
                      <a:pt x="2292353" y="275416"/>
                      <a:pt x="2327003" y="347306"/>
                    </a:cubicBezTo>
                    <a:lnTo>
                      <a:pt x="2331454" y="359424"/>
                    </a:lnTo>
                    <a:lnTo>
                      <a:pt x="1610600" y="392918"/>
                    </a:lnTo>
                    <a:lnTo>
                      <a:pt x="1630274" y="816349"/>
                    </a:lnTo>
                    <a:lnTo>
                      <a:pt x="2362544" y="782325"/>
                    </a:lnTo>
                    <a:lnTo>
                      <a:pt x="2356521" y="808734"/>
                    </a:lnTo>
                    <a:cubicBezTo>
                      <a:pt x="2331313" y="884454"/>
                      <a:pt x="2290844" y="956482"/>
                      <a:pt x="2234814" y="1020170"/>
                    </a:cubicBezTo>
                    <a:cubicBezTo>
                      <a:pt x="2010697" y="1274921"/>
                      <a:pt x="1622497" y="1299755"/>
                      <a:pt x="1367746" y="1075637"/>
                    </a:cubicBezTo>
                    <a:cubicBezTo>
                      <a:pt x="1335902" y="1047623"/>
                      <a:pt x="1307650" y="1017044"/>
                      <a:pt x="1283029" y="984483"/>
                    </a:cubicBezTo>
                    <a:lnTo>
                      <a:pt x="1233445" y="903300"/>
                    </a:lnTo>
                    <a:lnTo>
                      <a:pt x="90389" y="1095439"/>
                    </a:lnTo>
                    <a:lnTo>
                      <a:pt x="0" y="338759"/>
                    </a:lnTo>
                    <a:lnTo>
                      <a:pt x="1201131" y="396393"/>
                    </a:lnTo>
                    <a:lnTo>
                      <a:pt x="1239867" y="309775"/>
                    </a:lnTo>
                    <a:cubicBezTo>
                      <a:pt x="1260139" y="274342"/>
                      <a:pt x="1284264" y="240413"/>
                      <a:pt x="1312278" y="208569"/>
                    </a:cubicBezTo>
                    <a:cubicBezTo>
                      <a:pt x="1536396" y="-46182"/>
                      <a:pt x="1924596" y="-71015"/>
                      <a:pt x="2179347" y="153102"/>
                    </a:cubicBezTo>
                    <a:close/>
                  </a:path>
                </a:pathLst>
              </a:custGeom>
              <a:solidFill>
                <a:srgbClr val="F8676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6ECD91-8B81-4026-B4A9-11B6E39FFFC5}"/>
                </a:ext>
              </a:extLst>
            </p:cNvPr>
            <p:cNvGrpSpPr/>
            <p:nvPr/>
          </p:nvGrpSpPr>
          <p:grpSpPr>
            <a:xfrm>
              <a:off x="7112102" y="2038163"/>
              <a:ext cx="874382" cy="832818"/>
              <a:chOff x="7112102" y="2027286"/>
              <a:chExt cx="874382" cy="832818"/>
            </a:xfrm>
          </p:grpSpPr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F45F771D-449F-49C5-8039-9A61743CFE50}"/>
                  </a:ext>
                </a:extLst>
              </p:cNvPr>
              <p:cNvSpPr/>
              <p:nvPr/>
            </p:nvSpPr>
            <p:spPr>
              <a:xfrm>
                <a:off x="7112102" y="2027286"/>
                <a:ext cx="810474" cy="832818"/>
              </a:xfrm>
              <a:custGeom>
                <a:avLst/>
                <a:gdLst>
                  <a:gd name="connsiteX0" fmla="*/ 335903 w 810474"/>
                  <a:gd name="connsiteY0" fmla="*/ 604627 h 832818"/>
                  <a:gd name="connsiteX1" fmla="*/ 335903 w 810474"/>
                  <a:gd name="connsiteY1" fmla="*/ 695573 h 832818"/>
                  <a:gd name="connsiteX2" fmla="*/ 466534 w 810474"/>
                  <a:gd name="connsiteY2" fmla="*/ 695573 h 832818"/>
                  <a:gd name="connsiteX3" fmla="*/ 466534 w 810474"/>
                  <a:gd name="connsiteY3" fmla="*/ 604627 h 832818"/>
                  <a:gd name="connsiteX4" fmla="*/ 0 w 810474"/>
                  <a:gd name="connsiteY4" fmla="*/ 0 h 832818"/>
                  <a:gd name="connsiteX5" fmla="*/ 810474 w 810474"/>
                  <a:gd name="connsiteY5" fmla="*/ 0 h 832818"/>
                  <a:gd name="connsiteX6" fmla="*/ 810474 w 810474"/>
                  <a:gd name="connsiteY6" fmla="*/ 564642 h 832818"/>
                  <a:gd name="connsiteX7" fmla="*/ 756006 w 810474"/>
                  <a:gd name="connsiteY7" fmla="*/ 516256 h 832818"/>
                  <a:gd name="connsiteX8" fmla="*/ 756587 w 810474"/>
                  <a:gd name="connsiteY8" fmla="*/ 516015 h 832818"/>
                  <a:gd name="connsiteX9" fmla="*/ 764175 w 810474"/>
                  <a:gd name="connsiteY9" fmla="*/ 497697 h 832818"/>
                  <a:gd name="connsiteX10" fmla="*/ 764175 w 810474"/>
                  <a:gd name="connsiteY10" fmla="*/ 76593 h 832818"/>
                  <a:gd name="connsiteX11" fmla="*/ 738268 w 810474"/>
                  <a:gd name="connsiteY11" fmla="*/ 50686 h 832818"/>
                  <a:gd name="connsiteX12" fmla="*/ 74090 w 810474"/>
                  <a:gd name="connsiteY12" fmla="*/ 50686 h 832818"/>
                  <a:gd name="connsiteX13" fmla="*/ 48183 w 810474"/>
                  <a:gd name="connsiteY13" fmla="*/ 76593 h 832818"/>
                  <a:gd name="connsiteX14" fmla="*/ 48183 w 810474"/>
                  <a:gd name="connsiteY14" fmla="*/ 497697 h 832818"/>
                  <a:gd name="connsiteX15" fmla="*/ 74090 w 810474"/>
                  <a:gd name="connsiteY15" fmla="*/ 523603 h 832818"/>
                  <a:gd name="connsiteX16" fmla="*/ 579587 w 810474"/>
                  <a:gd name="connsiteY16" fmla="*/ 523603 h 832818"/>
                  <a:gd name="connsiteX17" fmla="*/ 656270 w 810474"/>
                  <a:gd name="connsiteY17" fmla="*/ 609588 h 832818"/>
                  <a:gd name="connsiteX18" fmla="*/ 466917 w 810474"/>
                  <a:gd name="connsiteY18" fmla="*/ 609588 h 832818"/>
                  <a:gd name="connsiteX19" fmla="*/ 494502 w 810474"/>
                  <a:gd name="connsiteY19" fmla="*/ 613594 h 832818"/>
                  <a:gd name="connsiteX20" fmla="*/ 643465 w 810474"/>
                  <a:gd name="connsiteY20" fmla="*/ 718723 h 832818"/>
                  <a:gd name="connsiteX21" fmla="*/ 399565 w 810474"/>
                  <a:gd name="connsiteY21" fmla="*/ 832818 h 832818"/>
                  <a:gd name="connsiteX22" fmla="*/ 155665 w 810474"/>
                  <a:gd name="connsiteY22" fmla="*/ 718723 h 832818"/>
                  <a:gd name="connsiteX23" fmla="*/ 304628 w 810474"/>
                  <a:gd name="connsiteY23" fmla="*/ 613594 h 832818"/>
                  <a:gd name="connsiteX24" fmla="*/ 332213 w 810474"/>
                  <a:gd name="connsiteY24" fmla="*/ 609588 h 832818"/>
                  <a:gd name="connsiteX25" fmla="*/ 0 w 810474"/>
                  <a:gd name="connsiteY25" fmla="*/ 609588 h 83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10474" h="832818">
                    <a:moveTo>
                      <a:pt x="335903" y="604627"/>
                    </a:moveTo>
                    <a:lnTo>
                      <a:pt x="335903" y="695573"/>
                    </a:lnTo>
                    <a:lnTo>
                      <a:pt x="466534" y="695573"/>
                    </a:lnTo>
                    <a:lnTo>
                      <a:pt x="466534" y="604627"/>
                    </a:lnTo>
                    <a:close/>
                    <a:moveTo>
                      <a:pt x="0" y="0"/>
                    </a:moveTo>
                    <a:lnTo>
                      <a:pt x="810474" y="0"/>
                    </a:lnTo>
                    <a:lnTo>
                      <a:pt x="810474" y="564642"/>
                    </a:lnTo>
                    <a:lnTo>
                      <a:pt x="756006" y="516256"/>
                    </a:lnTo>
                    <a:lnTo>
                      <a:pt x="756587" y="516015"/>
                    </a:lnTo>
                    <a:cubicBezTo>
                      <a:pt x="761275" y="511327"/>
                      <a:pt x="764175" y="504851"/>
                      <a:pt x="764175" y="497697"/>
                    </a:cubicBezTo>
                    <a:lnTo>
                      <a:pt x="764175" y="76593"/>
                    </a:lnTo>
                    <a:cubicBezTo>
                      <a:pt x="764175" y="62285"/>
                      <a:pt x="752576" y="50686"/>
                      <a:pt x="738268" y="50686"/>
                    </a:cubicBezTo>
                    <a:lnTo>
                      <a:pt x="74090" y="50686"/>
                    </a:lnTo>
                    <a:cubicBezTo>
                      <a:pt x="59782" y="50686"/>
                      <a:pt x="48183" y="62285"/>
                      <a:pt x="48183" y="76593"/>
                    </a:cubicBezTo>
                    <a:lnTo>
                      <a:pt x="48183" y="497697"/>
                    </a:lnTo>
                    <a:cubicBezTo>
                      <a:pt x="48183" y="512004"/>
                      <a:pt x="59782" y="523603"/>
                      <a:pt x="74090" y="523603"/>
                    </a:cubicBezTo>
                    <a:lnTo>
                      <a:pt x="579587" y="523603"/>
                    </a:lnTo>
                    <a:lnTo>
                      <a:pt x="656270" y="609588"/>
                    </a:lnTo>
                    <a:lnTo>
                      <a:pt x="466917" y="609588"/>
                    </a:lnTo>
                    <a:lnTo>
                      <a:pt x="494502" y="613594"/>
                    </a:lnTo>
                    <a:cubicBezTo>
                      <a:pt x="582041" y="630914"/>
                      <a:pt x="643465" y="671463"/>
                      <a:pt x="643465" y="718723"/>
                    </a:cubicBezTo>
                    <a:cubicBezTo>
                      <a:pt x="643465" y="781736"/>
                      <a:pt x="534267" y="832818"/>
                      <a:pt x="399565" y="832818"/>
                    </a:cubicBezTo>
                    <a:cubicBezTo>
                      <a:pt x="264863" y="832818"/>
                      <a:pt x="155665" y="781736"/>
                      <a:pt x="155665" y="718723"/>
                    </a:cubicBezTo>
                    <a:cubicBezTo>
                      <a:pt x="155665" y="671463"/>
                      <a:pt x="217089" y="630914"/>
                      <a:pt x="304628" y="613594"/>
                    </a:cubicBezTo>
                    <a:lnTo>
                      <a:pt x="332213" y="609588"/>
                    </a:lnTo>
                    <a:lnTo>
                      <a:pt x="0" y="609588"/>
                    </a:lnTo>
                    <a:close/>
                  </a:path>
                </a:pathLst>
              </a:custGeom>
              <a:solidFill>
                <a:srgbClr val="348D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94">
                <a:extLst>
                  <a:ext uri="{FF2B5EF4-FFF2-40B4-BE49-F238E27FC236}">
                    <a16:creationId xmlns:a16="http://schemas.microsoft.com/office/drawing/2014/main" id="{1CD51BA5-8594-4E42-A93D-7E1F516DA467}"/>
                  </a:ext>
                </a:extLst>
              </p:cNvPr>
              <p:cNvSpPr/>
              <p:nvPr/>
            </p:nvSpPr>
            <p:spPr>
              <a:xfrm>
                <a:off x="7199970" y="2116004"/>
                <a:ext cx="630006" cy="396853"/>
              </a:xfrm>
              <a:custGeom>
                <a:avLst/>
                <a:gdLst>
                  <a:gd name="connsiteX0" fmla="*/ 43406 w 630006"/>
                  <a:gd name="connsiteY0" fmla="*/ 313624 h 396853"/>
                  <a:gd name="connsiteX1" fmla="*/ 36241 w 630006"/>
                  <a:gd name="connsiteY1" fmla="*/ 320789 h 396853"/>
                  <a:gd name="connsiteX2" fmla="*/ 36241 w 630006"/>
                  <a:gd name="connsiteY2" fmla="*/ 349451 h 396853"/>
                  <a:gd name="connsiteX3" fmla="*/ 43406 w 630006"/>
                  <a:gd name="connsiteY3" fmla="*/ 356616 h 396853"/>
                  <a:gd name="connsiteX4" fmla="*/ 240731 w 630006"/>
                  <a:gd name="connsiteY4" fmla="*/ 356616 h 396853"/>
                  <a:gd name="connsiteX5" fmla="*/ 247896 w 630006"/>
                  <a:gd name="connsiteY5" fmla="*/ 349451 h 396853"/>
                  <a:gd name="connsiteX6" fmla="*/ 247896 w 630006"/>
                  <a:gd name="connsiteY6" fmla="*/ 320789 h 396853"/>
                  <a:gd name="connsiteX7" fmla="*/ 240731 w 630006"/>
                  <a:gd name="connsiteY7" fmla="*/ 313624 h 396853"/>
                  <a:gd name="connsiteX8" fmla="*/ 43406 w 630006"/>
                  <a:gd name="connsiteY8" fmla="*/ 240317 h 396853"/>
                  <a:gd name="connsiteX9" fmla="*/ 36241 w 630006"/>
                  <a:gd name="connsiteY9" fmla="*/ 247482 h 396853"/>
                  <a:gd name="connsiteX10" fmla="*/ 36241 w 630006"/>
                  <a:gd name="connsiteY10" fmla="*/ 276144 h 396853"/>
                  <a:gd name="connsiteX11" fmla="*/ 43406 w 630006"/>
                  <a:gd name="connsiteY11" fmla="*/ 283309 h 396853"/>
                  <a:gd name="connsiteX12" fmla="*/ 240731 w 630006"/>
                  <a:gd name="connsiteY12" fmla="*/ 283309 h 396853"/>
                  <a:gd name="connsiteX13" fmla="*/ 247896 w 630006"/>
                  <a:gd name="connsiteY13" fmla="*/ 276144 h 396853"/>
                  <a:gd name="connsiteX14" fmla="*/ 247896 w 630006"/>
                  <a:gd name="connsiteY14" fmla="*/ 247482 h 396853"/>
                  <a:gd name="connsiteX15" fmla="*/ 240731 w 630006"/>
                  <a:gd name="connsiteY15" fmla="*/ 240317 h 396853"/>
                  <a:gd name="connsiteX16" fmla="*/ 43406 w 630006"/>
                  <a:gd name="connsiteY16" fmla="*/ 167009 h 396853"/>
                  <a:gd name="connsiteX17" fmla="*/ 36241 w 630006"/>
                  <a:gd name="connsiteY17" fmla="*/ 174174 h 396853"/>
                  <a:gd name="connsiteX18" fmla="*/ 36241 w 630006"/>
                  <a:gd name="connsiteY18" fmla="*/ 202836 h 396853"/>
                  <a:gd name="connsiteX19" fmla="*/ 43406 w 630006"/>
                  <a:gd name="connsiteY19" fmla="*/ 210001 h 396853"/>
                  <a:gd name="connsiteX20" fmla="*/ 240731 w 630006"/>
                  <a:gd name="connsiteY20" fmla="*/ 210001 h 396853"/>
                  <a:gd name="connsiteX21" fmla="*/ 247896 w 630006"/>
                  <a:gd name="connsiteY21" fmla="*/ 202836 h 396853"/>
                  <a:gd name="connsiteX22" fmla="*/ 247896 w 630006"/>
                  <a:gd name="connsiteY22" fmla="*/ 174174 h 396853"/>
                  <a:gd name="connsiteX23" fmla="*/ 240731 w 630006"/>
                  <a:gd name="connsiteY23" fmla="*/ 167009 h 396853"/>
                  <a:gd name="connsiteX24" fmla="*/ 38102 w 630006"/>
                  <a:gd name="connsiteY24" fmla="*/ 39685 h 396853"/>
                  <a:gd name="connsiteX25" fmla="*/ 29765 w 630006"/>
                  <a:gd name="connsiteY25" fmla="*/ 48022 h 396853"/>
                  <a:gd name="connsiteX26" fmla="*/ 29765 w 630006"/>
                  <a:gd name="connsiteY26" fmla="*/ 122293 h 396853"/>
                  <a:gd name="connsiteX27" fmla="*/ 38102 w 630006"/>
                  <a:gd name="connsiteY27" fmla="*/ 130630 h 396853"/>
                  <a:gd name="connsiteX28" fmla="*/ 591906 w 630006"/>
                  <a:gd name="connsiteY28" fmla="*/ 130630 h 396853"/>
                  <a:gd name="connsiteX29" fmla="*/ 600243 w 630006"/>
                  <a:gd name="connsiteY29" fmla="*/ 122293 h 396853"/>
                  <a:gd name="connsiteX30" fmla="*/ 600243 w 630006"/>
                  <a:gd name="connsiteY30" fmla="*/ 48022 h 396853"/>
                  <a:gd name="connsiteX31" fmla="*/ 591906 w 630006"/>
                  <a:gd name="connsiteY31" fmla="*/ 39685 h 396853"/>
                  <a:gd name="connsiteX32" fmla="*/ 0 w 630006"/>
                  <a:gd name="connsiteY32" fmla="*/ 0 h 396853"/>
                  <a:gd name="connsiteX33" fmla="*/ 630006 w 630006"/>
                  <a:gd name="connsiteY33" fmla="*/ 0 h 396853"/>
                  <a:gd name="connsiteX34" fmla="*/ 630006 w 630006"/>
                  <a:gd name="connsiteY34" fmla="*/ 393663 h 396853"/>
                  <a:gd name="connsiteX35" fmla="*/ 564302 w 630006"/>
                  <a:gd name="connsiteY35" fmla="*/ 335295 h 396853"/>
                  <a:gd name="connsiteX36" fmla="*/ 565314 w 630006"/>
                  <a:gd name="connsiteY36" fmla="*/ 309806 h 396853"/>
                  <a:gd name="connsiteX37" fmla="*/ 334370 w 630006"/>
                  <a:gd name="connsiteY37" fmla="*/ 142860 h 396853"/>
                  <a:gd name="connsiteX38" fmla="*/ 306178 w 630006"/>
                  <a:gd name="connsiteY38" fmla="*/ 147424 h 396853"/>
                  <a:gd name="connsiteX39" fmla="*/ 344639 w 630006"/>
                  <a:gd name="connsiteY39" fmla="*/ 373860 h 396853"/>
                  <a:gd name="connsiteX40" fmla="*/ 380356 w 630006"/>
                  <a:gd name="connsiteY40" fmla="*/ 396853 h 396853"/>
                  <a:gd name="connsiteX41" fmla="*/ 0 w 630006"/>
                  <a:gd name="connsiteY41" fmla="*/ 396853 h 396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30006" h="396853">
                    <a:moveTo>
                      <a:pt x="43406" y="313624"/>
                    </a:moveTo>
                    <a:cubicBezTo>
                      <a:pt x="39449" y="313624"/>
                      <a:pt x="36241" y="316832"/>
                      <a:pt x="36241" y="320789"/>
                    </a:cubicBezTo>
                    <a:lnTo>
                      <a:pt x="36241" y="349451"/>
                    </a:lnTo>
                    <a:cubicBezTo>
                      <a:pt x="36241" y="353408"/>
                      <a:pt x="39449" y="356616"/>
                      <a:pt x="43406" y="356616"/>
                    </a:cubicBezTo>
                    <a:lnTo>
                      <a:pt x="240731" y="356616"/>
                    </a:lnTo>
                    <a:cubicBezTo>
                      <a:pt x="244688" y="356616"/>
                      <a:pt x="247896" y="353408"/>
                      <a:pt x="247896" y="349451"/>
                    </a:cubicBezTo>
                    <a:lnTo>
                      <a:pt x="247896" y="320789"/>
                    </a:lnTo>
                    <a:cubicBezTo>
                      <a:pt x="247896" y="316832"/>
                      <a:pt x="244688" y="313624"/>
                      <a:pt x="240731" y="313624"/>
                    </a:cubicBezTo>
                    <a:close/>
                    <a:moveTo>
                      <a:pt x="43406" y="240317"/>
                    </a:moveTo>
                    <a:cubicBezTo>
                      <a:pt x="39449" y="240317"/>
                      <a:pt x="36241" y="243525"/>
                      <a:pt x="36241" y="247482"/>
                    </a:cubicBezTo>
                    <a:lnTo>
                      <a:pt x="36241" y="276144"/>
                    </a:lnTo>
                    <a:cubicBezTo>
                      <a:pt x="36241" y="280101"/>
                      <a:pt x="39449" y="283309"/>
                      <a:pt x="43406" y="283309"/>
                    </a:cubicBezTo>
                    <a:lnTo>
                      <a:pt x="240731" y="283309"/>
                    </a:lnTo>
                    <a:cubicBezTo>
                      <a:pt x="244688" y="283309"/>
                      <a:pt x="247896" y="280101"/>
                      <a:pt x="247896" y="276144"/>
                    </a:cubicBezTo>
                    <a:lnTo>
                      <a:pt x="247896" y="247482"/>
                    </a:lnTo>
                    <a:cubicBezTo>
                      <a:pt x="247896" y="243525"/>
                      <a:pt x="244688" y="240317"/>
                      <a:pt x="240731" y="240317"/>
                    </a:cubicBezTo>
                    <a:close/>
                    <a:moveTo>
                      <a:pt x="43406" y="167009"/>
                    </a:moveTo>
                    <a:cubicBezTo>
                      <a:pt x="39449" y="167009"/>
                      <a:pt x="36241" y="170217"/>
                      <a:pt x="36241" y="174174"/>
                    </a:cubicBezTo>
                    <a:lnTo>
                      <a:pt x="36241" y="202836"/>
                    </a:lnTo>
                    <a:cubicBezTo>
                      <a:pt x="36241" y="206793"/>
                      <a:pt x="39449" y="210001"/>
                      <a:pt x="43406" y="210001"/>
                    </a:cubicBezTo>
                    <a:lnTo>
                      <a:pt x="240731" y="210001"/>
                    </a:lnTo>
                    <a:cubicBezTo>
                      <a:pt x="244688" y="210001"/>
                      <a:pt x="247896" y="206793"/>
                      <a:pt x="247896" y="202836"/>
                    </a:cubicBezTo>
                    <a:lnTo>
                      <a:pt x="247896" y="174174"/>
                    </a:lnTo>
                    <a:cubicBezTo>
                      <a:pt x="247896" y="170217"/>
                      <a:pt x="244688" y="167009"/>
                      <a:pt x="240731" y="167009"/>
                    </a:cubicBezTo>
                    <a:close/>
                    <a:moveTo>
                      <a:pt x="38102" y="39685"/>
                    </a:moveTo>
                    <a:cubicBezTo>
                      <a:pt x="33498" y="39685"/>
                      <a:pt x="29765" y="43418"/>
                      <a:pt x="29765" y="48022"/>
                    </a:cubicBezTo>
                    <a:lnTo>
                      <a:pt x="29765" y="122293"/>
                    </a:lnTo>
                    <a:cubicBezTo>
                      <a:pt x="29765" y="126897"/>
                      <a:pt x="33498" y="130630"/>
                      <a:pt x="38102" y="130630"/>
                    </a:cubicBezTo>
                    <a:lnTo>
                      <a:pt x="591906" y="130630"/>
                    </a:lnTo>
                    <a:cubicBezTo>
                      <a:pt x="596510" y="130630"/>
                      <a:pt x="600243" y="126897"/>
                      <a:pt x="600243" y="122293"/>
                    </a:cubicBezTo>
                    <a:lnTo>
                      <a:pt x="600243" y="48022"/>
                    </a:lnTo>
                    <a:cubicBezTo>
                      <a:pt x="600243" y="43418"/>
                      <a:pt x="596510" y="39685"/>
                      <a:pt x="591906" y="39685"/>
                    </a:cubicBezTo>
                    <a:close/>
                    <a:moveTo>
                      <a:pt x="0" y="0"/>
                    </a:moveTo>
                    <a:lnTo>
                      <a:pt x="630006" y="0"/>
                    </a:lnTo>
                    <a:lnTo>
                      <a:pt x="630006" y="393663"/>
                    </a:lnTo>
                    <a:lnTo>
                      <a:pt x="564302" y="335295"/>
                    </a:lnTo>
                    <a:lnTo>
                      <a:pt x="565314" y="309806"/>
                    </a:lnTo>
                    <a:cubicBezTo>
                      <a:pt x="558823" y="189818"/>
                      <a:pt x="408809" y="140704"/>
                      <a:pt x="334370" y="142860"/>
                    </a:cubicBezTo>
                    <a:cubicBezTo>
                      <a:pt x="322918" y="143192"/>
                      <a:pt x="313255" y="144737"/>
                      <a:pt x="306178" y="147424"/>
                    </a:cubicBezTo>
                    <a:cubicBezTo>
                      <a:pt x="362932" y="206261"/>
                      <a:pt x="289171" y="313898"/>
                      <a:pt x="344639" y="373860"/>
                    </a:cubicBezTo>
                    <a:lnTo>
                      <a:pt x="380356" y="396853"/>
                    </a:lnTo>
                    <a:lnTo>
                      <a:pt x="0" y="396853"/>
                    </a:lnTo>
                    <a:close/>
                  </a:path>
                </a:pathLst>
              </a:custGeom>
              <a:solidFill>
                <a:srgbClr val="F8676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18">
                <a:extLst>
                  <a:ext uri="{FF2B5EF4-FFF2-40B4-BE49-F238E27FC236}">
                    <a16:creationId xmlns:a16="http://schemas.microsoft.com/office/drawing/2014/main" id="{89E9A80F-CFEF-4783-B6A7-0DAB8DF807EE}"/>
                  </a:ext>
                </a:extLst>
              </p:cNvPr>
              <p:cNvSpPr/>
              <p:nvPr/>
            </p:nvSpPr>
            <p:spPr>
              <a:xfrm>
                <a:off x="7538248" y="2292933"/>
                <a:ext cx="448236" cy="461812"/>
              </a:xfrm>
              <a:custGeom>
                <a:avLst/>
                <a:gdLst>
                  <a:gd name="connsiteX0" fmla="*/ 91533 w 1892133"/>
                  <a:gd name="connsiteY0" fmla="*/ 221 h 1949448"/>
                  <a:gd name="connsiteX1" fmla="*/ 841351 w 1892133"/>
                  <a:gd name="connsiteY1" fmla="*/ 542258 h 1949448"/>
                  <a:gd name="connsiteX2" fmla="*/ 838066 w 1892133"/>
                  <a:gd name="connsiteY2" fmla="*/ 625014 h 1949448"/>
                  <a:gd name="connsiteX3" fmla="*/ 1892133 w 1892133"/>
                  <a:gd name="connsiteY3" fmla="*/ 1561398 h 1949448"/>
                  <a:gd name="connsiteX4" fmla="*/ 1495185 w 1892133"/>
                  <a:gd name="connsiteY4" fmla="*/ 1949448 h 1949448"/>
                  <a:gd name="connsiteX5" fmla="*/ 547942 w 1892133"/>
                  <a:gd name="connsiteY5" fmla="*/ 887289 h 1949448"/>
                  <a:gd name="connsiteX6" fmla="*/ 476056 w 1892133"/>
                  <a:gd name="connsiteY6" fmla="*/ 881709 h 1949448"/>
                  <a:gd name="connsiteX7" fmla="*/ 0 w 1892133"/>
                  <a:gd name="connsiteY7" fmla="*/ 15040 h 1949448"/>
                  <a:gd name="connsiteX8" fmla="*/ 91533 w 1892133"/>
                  <a:gd name="connsiteY8" fmla="*/ 221 h 1949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2133" h="1949448">
                    <a:moveTo>
                      <a:pt x="91533" y="221"/>
                    </a:moveTo>
                    <a:cubicBezTo>
                      <a:pt x="333216" y="-6780"/>
                      <a:pt x="820275" y="152683"/>
                      <a:pt x="841351" y="542258"/>
                    </a:cubicBezTo>
                    <a:lnTo>
                      <a:pt x="838066" y="625014"/>
                    </a:lnTo>
                    <a:lnTo>
                      <a:pt x="1892133" y="1561398"/>
                    </a:lnTo>
                    <a:lnTo>
                      <a:pt x="1495185" y="1949448"/>
                    </a:lnTo>
                    <a:lnTo>
                      <a:pt x="547942" y="887289"/>
                    </a:lnTo>
                    <a:lnTo>
                      <a:pt x="476056" y="881709"/>
                    </a:lnTo>
                    <a:cubicBezTo>
                      <a:pt x="-261958" y="806128"/>
                      <a:pt x="245688" y="269744"/>
                      <a:pt x="0" y="15040"/>
                    </a:cubicBezTo>
                    <a:cubicBezTo>
                      <a:pt x="22977" y="6315"/>
                      <a:pt x="54351" y="1298"/>
                      <a:pt x="91533" y="221"/>
                    </a:cubicBezTo>
                    <a:close/>
                  </a:path>
                </a:pathLst>
              </a:custGeom>
              <a:solidFill>
                <a:srgbClr val="348D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52F46DD-F61E-42A6-B58B-CE204C18850E}"/>
              </a:ext>
            </a:extLst>
          </p:cNvPr>
          <p:cNvSpPr/>
          <p:nvPr/>
        </p:nvSpPr>
        <p:spPr>
          <a:xfrm>
            <a:off x="4819162" y="3846464"/>
            <a:ext cx="2084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Automated Responses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9E2755-AF2E-4A62-A8D5-0EF29A33C4AF}"/>
              </a:ext>
            </a:extLst>
          </p:cNvPr>
          <p:cNvSpPr/>
          <p:nvPr/>
        </p:nvSpPr>
        <p:spPr>
          <a:xfrm>
            <a:off x="6126480" y="3861130"/>
            <a:ext cx="208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ML Algorithm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3BAA4E-ADEA-42D9-84D8-FA68FFE63AD9}"/>
              </a:ext>
            </a:extLst>
          </p:cNvPr>
          <p:cNvSpPr/>
          <p:nvPr/>
        </p:nvSpPr>
        <p:spPr>
          <a:xfrm>
            <a:off x="7676163" y="3846464"/>
            <a:ext cx="208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306C83-EC14-4D89-97E5-A2235522A464}"/>
              </a:ext>
            </a:extLst>
          </p:cNvPr>
          <p:cNvSpPr txBox="1"/>
          <p:nvPr/>
        </p:nvSpPr>
        <p:spPr>
          <a:xfrm>
            <a:off x="1708879" y="4661941"/>
            <a:ext cx="911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chatbot is a Program that simulates a conversation between a user and a computer</a:t>
            </a:r>
          </a:p>
          <a:p>
            <a:pPr algn="ctr"/>
            <a:r>
              <a:rPr lang="en-US" dirty="0"/>
              <a:t>To build a chatbot we need an input, a tool, methodology and a desirable output.</a:t>
            </a:r>
          </a:p>
          <a:p>
            <a:pPr algn="ctr"/>
            <a:r>
              <a:rPr lang="en-US" dirty="0"/>
              <a:t>In a retrieval based model, a chatbot uses some heuristic to select a response from a library of predefined responses.</a:t>
            </a:r>
          </a:p>
        </p:txBody>
      </p:sp>
    </p:spTree>
    <p:extLst>
      <p:ext uri="{BB962C8B-B14F-4D97-AF65-F5344CB8AC3E}">
        <p14:creationId xmlns:p14="http://schemas.microsoft.com/office/powerpoint/2010/main" val="5376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al 162">
            <a:extLst>
              <a:ext uri="{FF2B5EF4-FFF2-40B4-BE49-F238E27FC236}">
                <a16:creationId xmlns:a16="http://schemas.microsoft.com/office/drawing/2014/main" id="{20721DAC-F288-4155-884C-1392C6488E0C}"/>
              </a:ext>
            </a:extLst>
          </p:cNvPr>
          <p:cNvSpPr/>
          <p:nvPr/>
        </p:nvSpPr>
        <p:spPr>
          <a:xfrm>
            <a:off x="2865121" y="6336120"/>
            <a:ext cx="6258977" cy="521880"/>
          </a:xfrm>
          <a:prstGeom prst="ellipse">
            <a:avLst/>
          </a:prstGeom>
          <a:gradFill flip="none" rotWithShape="1">
            <a:gsLst>
              <a:gs pos="0">
                <a:srgbClr val="000000">
                  <a:lumMod val="95000"/>
                  <a:lumOff val="5000"/>
                  <a:alpha val="71000"/>
                </a:srgb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84A1DA7-59E2-4F91-8CF2-3DBC4C9A78ED}"/>
              </a:ext>
            </a:extLst>
          </p:cNvPr>
          <p:cNvSpPr txBox="1">
            <a:spLocks/>
          </p:cNvSpPr>
          <p:nvPr/>
        </p:nvSpPr>
        <p:spPr>
          <a:xfrm>
            <a:off x="3064048" y="-88237"/>
            <a:ext cx="10058400" cy="9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00" b="1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Concepts</a:t>
            </a:r>
          </a:p>
        </p:txBody>
      </p:sp>
      <p:sp>
        <p:nvSpPr>
          <p:cNvPr id="165" name="Freeform 70">
            <a:extLst>
              <a:ext uri="{FF2B5EF4-FFF2-40B4-BE49-F238E27FC236}">
                <a16:creationId xmlns:a16="http://schemas.microsoft.com/office/drawing/2014/main" id="{C40C4719-CF86-41A3-BF4C-34F6B1D22017}"/>
              </a:ext>
            </a:extLst>
          </p:cNvPr>
          <p:cNvSpPr>
            <a:spLocks/>
          </p:cNvSpPr>
          <p:nvPr/>
        </p:nvSpPr>
        <p:spPr bwMode="auto">
          <a:xfrm>
            <a:off x="5887467" y="6351811"/>
            <a:ext cx="287126" cy="34518"/>
          </a:xfrm>
          <a:custGeom>
            <a:avLst/>
            <a:gdLst>
              <a:gd name="T0" fmla="*/ 0 w 131"/>
              <a:gd name="T1" fmla="*/ 0 h 16"/>
              <a:gd name="T2" fmla="*/ 0 w 131"/>
              <a:gd name="T3" fmla="*/ 10 h 16"/>
              <a:gd name="T4" fmla="*/ 10 w 131"/>
              <a:gd name="T5" fmla="*/ 12 h 16"/>
              <a:gd name="T6" fmla="*/ 4 w 131"/>
              <a:gd name="T7" fmla="*/ 14 h 16"/>
              <a:gd name="T8" fmla="*/ 61 w 131"/>
              <a:gd name="T9" fmla="*/ 16 h 16"/>
              <a:gd name="T10" fmla="*/ 120 w 131"/>
              <a:gd name="T11" fmla="*/ 14 h 16"/>
              <a:gd name="T12" fmla="*/ 116 w 131"/>
              <a:gd name="T13" fmla="*/ 12 h 16"/>
              <a:gd name="T14" fmla="*/ 130 w 131"/>
              <a:gd name="T15" fmla="*/ 10 h 16"/>
              <a:gd name="T16" fmla="*/ 130 w 131"/>
              <a:gd name="T17" fmla="*/ 0 h 16"/>
              <a:gd name="T18" fmla="*/ 0 w 131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16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3" y="12"/>
                  <a:pt x="10" y="12"/>
                </a:cubicBezTo>
                <a:cubicBezTo>
                  <a:pt x="6" y="13"/>
                  <a:pt x="4" y="13"/>
                  <a:pt x="4" y="14"/>
                </a:cubicBezTo>
                <a:cubicBezTo>
                  <a:pt x="4" y="16"/>
                  <a:pt x="29" y="16"/>
                  <a:pt x="61" y="16"/>
                </a:cubicBezTo>
                <a:cubicBezTo>
                  <a:pt x="93" y="16"/>
                  <a:pt x="120" y="16"/>
                  <a:pt x="120" y="14"/>
                </a:cubicBezTo>
                <a:cubicBezTo>
                  <a:pt x="120" y="13"/>
                  <a:pt x="118" y="13"/>
                  <a:pt x="116" y="12"/>
                </a:cubicBezTo>
                <a:cubicBezTo>
                  <a:pt x="126" y="12"/>
                  <a:pt x="130" y="12"/>
                  <a:pt x="130" y="1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1" y="0"/>
                  <a:pt x="0" y="0"/>
                  <a:pt x="0" y="0"/>
                </a:cubicBezTo>
                <a:close/>
              </a:path>
            </a:pathLst>
          </a:cu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71">
            <a:extLst>
              <a:ext uri="{FF2B5EF4-FFF2-40B4-BE49-F238E27FC236}">
                <a16:creationId xmlns:a16="http://schemas.microsoft.com/office/drawing/2014/main" id="{7D8E3FD1-4482-4BC3-9AF3-E206E238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036" y="5972117"/>
            <a:ext cx="464420" cy="406369"/>
          </a:xfrm>
          <a:prstGeom prst="ellipse">
            <a:avLst/>
          </a:prstGeom>
          <a:solidFill>
            <a:srgbClr val="31353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Freeform 72">
            <a:extLst>
              <a:ext uri="{FF2B5EF4-FFF2-40B4-BE49-F238E27FC236}">
                <a16:creationId xmlns:a16="http://schemas.microsoft.com/office/drawing/2014/main" id="{89A65627-FED1-4BA3-B74B-B505C03DA268}"/>
              </a:ext>
            </a:extLst>
          </p:cNvPr>
          <p:cNvSpPr>
            <a:spLocks/>
          </p:cNvSpPr>
          <p:nvPr/>
        </p:nvSpPr>
        <p:spPr bwMode="auto">
          <a:xfrm>
            <a:off x="5377548" y="5217432"/>
            <a:ext cx="1316383" cy="955515"/>
          </a:xfrm>
          <a:custGeom>
            <a:avLst/>
            <a:gdLst>
              <a:gd name="T0" fmla="*/ 599 w 599"/>
              <a:gd name="T1" fmla="*/ 404 h 435"/>
              <a:gd name="T2" fmla="*/ 567 w 599"/>
              <a:gd name="T3" fmla="*/ 435 h 435"/>
              <a:gd name="T4" fmla="*/ 31 w 599"/>
              <a:gd name="T5" fmla="*/ 435 h 435"/>
              <a:gd name="T6" fmla="*/ 0 w 599"/>
              <a:gd name="T7" fmla="*/ 404 h 435"/>
              <a:gd name="T8" fmla="*/ 0 w 599"/>
              <a:gd name="T9" fmla="*/ 31 h 435"/>
              <a:gd name="T10" fmla="*/ 31 w 599"/>
              <a:gd name="T11" fmla="*/ 0 h 435"/>
              <a:gd name="T12" fmla="*/ 567 w 599"/>
              <a:gd name="T13" fmla="*/ 0 h 435"/>
              <a:gd name="T14" fmla="*/ 599 w 599"/>
              <a:gd name="T15" fmla="*/ 31 h 435"/>
              <a:gd name="T16" fmla="*/ 599 w 599"/>
              <a:gd name="T17" fmla="*/ 40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435">
                <a:moveTo>
                  <a:pt x="599" y="404"/>
                </a:moveTo>
                <a:cubicBezTo>
                  <a:pt x="599" y="421"/>
                  <a:pt x="585" y="435"/>
                  <a:pt x="567" y="435"/>
                </a:cubicBezTo>
                <a:cubicBezTo>
                  <a:pt x="31" y="435"/>
                  <a:pt x="31" y="435"/>
                  <a:pt x="31" y="435"/>
                </a:cubicBezTo>
                <a:cubicBezTo>
                  <a:pt x="14" y="435"/>
                  <a:pt x="0" y="421"/>
                  <a:pt x="0" y="40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585" y="0"/>
                  <a:pt x="599" y="14"/>
                  <a:pt x="599" y="31"/>
                </a:cubicBezTo>
                <a:lnTo>
                  <a:pt x="599" y="404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Freeform 32">
            <a:extLst>
              <a:ext uri="{FF2B5EF4-FFF2-40B4-BE49-F238E27FC236}">
                <a16:creationId xmlns:a16="http://schemas.microsoft.com/office/drawing/2014/main" id="{54381F5C-1243-4D7A-A0BC-F6CCBD86A15B}"/>
              </a:ext>
            </a:extLst>
          </p:cNvPr>
          <p:cNvSpPr>
            <a:spLocks/>
          </p:cNvSpPr>
          <p:nvPr/>
        </p:nvSpPr>
        <p:spPr bwMode="auto">
          <a:xfrm>
            <a:off x="5273993" y="4959147"/>
            <a:ext cx="1523490" cy="377530"/>
          </a:xfrm>
          <a:custGeom>
            <a:avLst/>
            <a:gdLst>
              <a:gd name="T0" fmla="*/ 650 w 669"/>
              <a:gd name="T1" fmla="*/ 0 h 148"/>
              <a:gd name="T2" fmla="*/ 333 w 669"/>
              <a:gd name="T3" fmla="*/ 23 h 148"/>
              <a:gd name="T4" fmla="*/ 18 w 669"/>
              <a:gd name="T5" fmla="*/ 0 h 148"/>
              <a:gd name="T6" fmla="*/ 14 w 669"/>
              <a:gd name="T7" fmla="*/ 24 h 148"/>
              <a:gd name="T8" fmla="*/ 26 w 669"/>
              <a:gd name="T9" fmla="*/ 67 h 148"/>
              <a:gd name="T10" fmla="*/ 33 w 669"/>
              <a:gd name="T11" fmla="*/ 148 h 148"/>
              <a:gd name="T12" fmla="*/ 315 w 669"/>
              <a:gd name="T13" fmla="*/ 148 h 148"/>
              <a:gd name="T14" fmla="*/ 352 w 669"/>
              <a:gd name="T15" fmla="*/ 148 h 148"/>
              <a:gd name="T16" fmla="*/ 636 w 669"/>
              <a:gd name="T17" fmla="*/ 148 h 148"/>
              <a:gd name="T18" fmla="*/ 643 w 669"/>
              <a:gd name="T19" fmla="*/ 67 h 148"/>
              <a:gd name="T20" fmla="*/ 655 w 669"/>
              <a:gd name="T21" fmla="*/ 25 h 148"/>
              <a:gd name="T22" fmla="*/ 650 w 669"/>
              <a:gd name="T2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148">
                <a:moveTo>
                  <a:pt x="650" y="0"/>
                </a:moveTo>
                <a:cubicBezTo>
                  <a:pt x="589" y="15"/>
                  <a:pt x="395" y="22"/>
                  <a:pt x="333" y="23"/>
                </a:cubicBezTo>
                <a:cubicBezTo>
                  <a:pt x="272" y="22"/>
                  <a:pt x="79" y="15"/>
                  <a:pt x="18" y="0"/>
                </a:cubicBezTo>
                <a:cubicBezTo>
                  <a:pt x="18" y="0"/>
                  <a:pt x="0" y="2"/>
                  <a:pt x="14" y="24"/>
                </a:cubicBezTo>
                <a:cubicBezTo>
                  <a:pt x="14" y="24"/>
                  <a:pt x="24" y="29"/>
                  <a:pt x="26" y="67"/>
                </a:cubicBezTo>
                <a:cubicBezTo>
                  <a:pt x="29" y="104"/>
                  <a:pt x="18" y="129"/>
                  <a:pt x="33" y="148"/>
                </a:cubicBezTo>
                <a:cubicBezTo>
                  <a:pt x="315" y="148"/>
                  <a:pt x="315" y="148"/>
                  <a:pt x="315" y="148"/>
                </a:cubicBezTo>
                <a:cubicBezTo>
                  <a:pt x="352" y="148"/>
                  <a:pt x="352" y="148"/>
                  <a:pt x="352" y="148"/>
                </a:cubicBezTo>
                <a:cubicBezTo>
                  <a:pt x="636" y="148"/>
                  <a:pt x="636" y="148"/>
                  <a:pt x="636" y="148"/>
                </a:cubicBezTo>
                <a:cubicBezTo>
                  <a:pt x="651" y="129"/>
                  <a:pt x="640" y="104"/>
                  <a:pt x="643" y="67"/>
                </a:cubicBezTo>
                <a:cubicBezTo>
                  <a:pt x="645" y="29"/>
                  <a:pt x="655" y="25"/>
                  <a:pt x="655" y="25"/>
                </a:cubicBezTo>
                <a:cubicBezTo>
                  <a:pt x="669" y="3"/>
                  <a:pt x="650" y="0"/>
                  <a:pt x="650" y="0"/>
                </a:cubicBezTo>
              </a:path>
            </a:pathLst>
          </a:custGeom>
          <a:gradFill>
            <a:gsLst>
              <a:gs pos="0">
                <a:srgbClr val="FFFFFF">
                  <a:lumMod val="50000"/>
                </a:srgbClr>
              </a:gs>
              <a:gs pos="25000">
                <a:srgbClr val="FFFFFF">
                  <a:lumMod val="65000"/>
                </a:srgbClr>
              </a:gs>
              <a:gs pos="75000">
                <a:srgbClr val="FFFFFF">
                  <a:lumMod val="65000"/>
                </a:srgbClr>
              </a:gs>
              <a:gs pos="50000">
                <a:srgbClr val="FFFFFF">
                  <a:lumMod val="85000"/>
                </a:srgbClr>
              </a:gs>
              <a:gs pos="100000">
                <a:srgbClr val="FFFFFF">
                  <a:lumMod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99D0E6F-39FF-4ED6-B0F7-CDE7E0F2848D}"/>
              </a:ext>
            </a:extLst>
          </p:cNvPr>
          <p:cNvGrpSpPr/>
          <p:nvPr/>
        </p:nvGrpSpPr>
        <p:grpSpPr>
          <a:xfrm>
            <a:off x="5530524" y="5438660"/>
            <a:ext cx="1010429" cy="687217"/>
            <a:chOff x="5005388" y="5281613"/>
            <a:chExt cx="1022350" cy="695325"/>
          </a:xfrm>
          <a:solidFill>
            <a:srgbClr val="FFFFFF">
              <a:lumMod val="85000"/>
            </a:srgbClr>
          </a:solidFill>
        </p:grpSpPr>
        <p:sp>
          <p:nvSpPr>
            <p:cNvPr id="170" name="Freeform 74">
              <a:extLst>
                <a:ext uri="{FF2B5EF4-FFF2-40B4-BE49-F238E27FC236}">
                  <a16:creationId xmlns:a16="http://schemas.microsoft.com/office/drawing/2014/main" id="{C34CADEC-96BA-4BB3-91FE-669CB1D96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74">
              <a:extLst>
                <a:ext uri="{FF2B5EF4-FFF2-40B4-BE49-F238E27FC236}">
                  <a16:creationId xmlns:a16="http://schemas.microsoft.com/office/drawing/2014/main" id="{620DFEC8-A4C4-4554-9A73-4E56866E2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5281613"/>
              <a:ext cx="265113" cy="695325"/>
            </a:xfrm>
            <a:custGeom>
              <a:avLst/>
              <a:gdLst>
                <a:gd name="T0" fmla="*/ 119 w 119"/>
                <a:gd name="T1" fmla="*/ 274 h 312"/>
                <a:gd name="T2" fmla="*/ 119 w 119"/>
                <a:gd name="T3" fmla="*/ 9 h 312"/>
                <a:gd name="T4" fmla="*/ 0 w 119"/>
                <a:gd name="T5" fmla="*/ 14 h 312"/>
                <a:gd name="T6" fmla="*/ 0 w 119"/>
                <a:gd name="T7" fmla="*/ 279 h 312"/>
                <a:gd name="T8" fmla="*/ 119 w 119"/>
                <a:gd name="T9" fmla="*/ 27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12">
                  <a:moveTo>
                    <a:pt x="119" y="274"/>
                  </a:moveTo>
                  <a:cubicBezTo>
                    <a:pt x="119" y="263"/>
                    <a:pt x="119" y="20"/>
                    <a:pt x="119" y="9"/>
                  </a:cubicBezTo>
                  <a:cubicBezTo>
                    <a:pt x="119" y="0"/>
                    <a:pt x="0" y="7"/>
                    <a:pt x="0" y="14"/>
                  </a:cubicBezTo>
                  <a:cubicBezTo>
                    <a:pt x="0" y="25"/>
                    <a:pt x="0" y="268"/>
                    <a:pt x="0" y="279"/>
                  </a:cubicBezTo>
                  <a:cubicBezTo>
                    <a:pt x="17" y="312"/>
                    <a:pt x="110" y="308"/>
                    <a:pt x="119" y="274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2" name="Freeform 75">
            <a:extLst>
              <a:ext uri="{FF2B5EF4-FFF2-40B4-BE49-F238E27FC236}">
                <a16:creationId xmlns:a16="http://schemas.microsoft.com/office/drawing/2014/main" id="{890DDE54-7AB4-4FC0-B360-AC1A889CDAD7}"/>
              </a:ext>
            </a:extLst>
          </p:cNvPr>
          <p:cNvSpPr>
            <a:spLocks/>
          </p:cNvSpPr>
          <p:nvPr/>
        </p:nvSpPr>
        <p:spPr bwMode="auto">
          <a:xfrm>
            <a:off x="5360288" y="5879546"/>
            <a:ext cx="1350900" cy="94139"/>
          </a:xfrm>
          <a:custGeom>
            <a:avLst/>
            <a:gdLst>
              <a:gd name="T0" fmla="*/ 615 w 615"/>
              <a:gd name="T1" fmla="*/ 19 h 43"/>
              <a:gd name="T2" fmla="*/ 615 w 615"/>
              <a:gd name="T3" fmla="*/ 19 h 43"/>
              <a:gd name="T4" fmla="*/ 602 w 615"/>
              <a:gd name="T5" fmla="*/ 2 h 43"/>
              <a:gd name="T6" fmla="*/ 601 w 615"/>
              <a:gd name="T7" fmla="*/ 2 h 43"/>
              <a:gd name="T8" fmla="*/ 598 w 615"/>
              <a:gd name="T9" fmla="*/ 1 h 43"/>
              <a:gd name="T10" fmla="*/ 598 w 615"/>
              <a:gd name="T11" fmla="*/ 1 h 43"/>
              <a:gd name="T12" fmla="*/ 595 w 615"/>
              <a:gd name="T13" fmla="*/ 0 h 43"/>
              <a:gd name="T14" fmla="*/ 594 w 615"/>
              <a:gd name="T15" fmla="*/ 0 h 43"/>
              <a:gd name="T16" fmla="*/ 591 w 615"/>
              <a:gd name="T17" fmla="*/ 0 h 43"/>
              <a:gd name="T18" fmla="*/ 24 w 615"/>
              <a:gd name="T19" fmla="*/ 0 h 43"/>
              <a:gd name="T20" fmla="*/ 21 w 615"/>
              <a:gd name="T21" fmla="*/ 0 h 43"/>
              <a:gd name="T22" fmla="*/ 20 w 615"/>
              <a:gd name="T23" fmla="*/ 0 h 43"/>
              <a:gd name="T24" fmla="*/ 17 w 615"/>
              <a:gd name="T25" fmla="*/ 1 h 43"/>
              <a:gd name="T26" fmla="*/ 16 w 615"/>
              <a:gd name="T27" fmla="*/ 1 h 43"/>
              <a:gd name="T28" fmla="*/ 13 w 615"/>
              <a:gd name="T29" fmla="*/ 2 h 43"/>
              <a:gd name="T30" fmla="*/ 13 w 615"/>
              <a:gd name="T31" fmla="*/ 2 h 43"/>
              <a:gd name="T32" fmla="*/ 10 w 615"/>
              <a:gd name="T33" fmla="*/ 4 h 43"/>
              <a:gd name="T34" fmla="*/ 10 w 615"/>
              <a:gd name="T35" fmla="*/ 4 h 43"/>
              <a:gd name="T36" fmla="*/ 10 w 615"/>
              <a:gd name="T37" fmla="*/ 4 h 43"/>
              <a:gd name="T38" fmla="*/ 0 w 615"/>
              <a:gd name="T39" fmla="*/ 19 h 43"/>
              <a:gd name="T40" fmla="*/ 0 w 615"/>
              <a:gd name="T41" fmla="*/ 19 h 43"/>
              <a:gd name="T42" fmla="*/ 0 w 615"/>
              <a:gd name="T43" fmla="*/ 19 h 43"/>
              <a:gd name="T44" fmla="*/ 0 w 615"/>
              <a:gd name="T45" fmla="*/ 22 h 43"/>
              <a:gd name="T46" fmla="*/ 24 w 615"/>
              <a:gd name="T47" fmla="*/ 43 h 43"/>
              <a:gd name="T48" fmla="*/ 591 w 615"/>
              <a:gd name="T49" fmla="*/ 43 h 43"/>
              <a:gd name="T50" fmla="*/ 615 w 615"/>
              <a:gd name="T51" fmla="*/ 22 h 43"/>
              <a:gd name="T52" fmla="*/ 615 w 615"/>
              <a:gd name="T53" fmla="*/ 19 h 43"/>
              <a:gd name="T54" fmla="*/ 615 w 615"/>
              <a:gd name="T55" fmla="*/ 19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3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3"/>
                  <a:pt x="24" y="43"/>
                </a:cubicBezTo>
                <a:cubicBezTo>
                  <a:pt x="591" y="43"/>
                  <a:pt x="591" y="43"/>
                  <a:pt x="591" y="43"/>
                </a:cubicBezTo>
                <a:cubicBezTo>
                  <a:pt x="604" y="43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rgbClr val="FFFFFF">
              <a:lumMod val="6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reeform 76">
            <a:extLst>
              <a:ext uri="{FF2B5EF4-FFF2-40B4-BE49-F238E27FC236}">
                <a16:creationId xmlns:a16="http://schemas.microsoft.com/office/drawing/2014/main" id="{F8166F69-E447-48CB-8497-790BA79D75B9}"/>
              </a:ext>
            </a:extLst>
          </p:cNvPr>
          <p:cNvSpPr>
            <a:spLocks/>
          </p:cNvSpPr>
          <p:nvPr/>
        </p:nvSpPr>
        <p:spPr bwMode="auto">
          <a:xfrm>
            <a:off x="5360288" y="5716371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3 h 44"/>
              <a:gd name="T6" fmla="*/ 601 w 615"/>
              <a:gd name="T7" fmla="*/ 3 h 44"/>
              <a:gd name="T8" fmla="*/ 598 w 615"/>
              <a:gd name="T9" fmla="*/ 2 h 44"/>
              <a:gd name="T10" fmla="*/ 598 w 615"/>
              <a:gd name="T11" fmla="*/ 2 h 44"/>
              <a:gd name="T12" fmla="*/ 595 w 615"/>
              <a:gd name="T13" fmla="*/ 1 h 44"/>
              <a:gd name="T14" fmla="*/ 594 w 615"/>
              <a:gd name="T15" fmla="*/ 1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1 h 44"/>
              <a:gd name="T22" fmla="*/ 20 w 615"/>
              <a:gd name="T23" fmla="*/ 1 h 44"/>
              <a:gd name="T24" fmla="*/ 17 w 615"/>
              <a:gd name="T25" fmla="*/ 2 h 44"/>
              <a:gd name="T26" fmla="*/ 16 w 615"/>
              <a:gd name="T27" fmla="*/ 2 h 44"/>
              <a:gd name="T28" fmla="*/ 13 w 615"/>
              <a:gd name="T29" fmla="*/ 3 h 44"/>
              <a:gd name="T30" fmla="*/ 13 w 615"/>
              <a:gd name="T31" fmla="*/ 3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rgbClr val="FFFFFF">
              <a:lumMod val="6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reeform 77">
            <a:extLst>
              <a:ext uri="{FF2B5EF4-FFF2-40B4-BE49-F238E27FC236}">
                <a16:creationId xmlns:a16="http://schemas.microsoft.com/office/drawing/2014/main" id="{B04BD415-278E-44F9-920F-764750ECDC8D}"/>
              </a:ext>
            </a:extLst>
          </p:cNvPr>
          <p:cNvSpPr>
            <a:spLocks/>
          </p:cNvSpPr>
          <p:nvPr/>
        </p:nvSpPr>
        <p:spPr bwMode="auto">
          <a:xfrm>
            <a:off x="5360288" y="5551627"/>
            <a:ext cx="1350900" cy="97277"/>
          </a:xfrm>
          <a:custGeom>
            <a:avLst/>
            <a:gdLst>
              <a:gd name="T0" fmla="*/ 615 w 615"/>
              <a:gd name="T1" fmla="*/ 19 h 44"/>
              <a:gd name="T2" fmla="*/ 615 w 615"/>
              <a:gd name="T3" fmla="*/ 19 h 44"/>
              <a:gd name="T4" fmla="*/ 602 w 615"/>
              <a:gd name="T5" fmla="*/ 2 h 44"/>
              <a:gd name="T6" fmla="*/ 601 w 615"/>
              <a:gd name="T7" fmla="*/ 2 h 44"/>
              <a:gd name="T8" fmla="*/ 598 w 615"/>
              <a:gd name="T9" fmla="*/ 1 h 44"/>
              <a:gd name="T10" fmla="*/ 598 w 615"/>
              <a:gd name="T11" fmla="*/ 1 h 44"/>
              <a:gd name="T12" fmla="*/ 595 w 615"/>
              <a:gd name="T13" fmla="*/ 0 h 44"/>
              <a:gd name="T14" fmla="*/ 594 w 615"/>
              <a:gd name="T15" fmla="*/ 0 h 44"/>
              <a:gd name="T16" fmla="*/ 591 w 615"/>
              <a:gd name="T17" fmla="*/ 0 h 44"/>
              <a:gd name="T18" fmla="*/ 24 w 615"/>
              <a:gd name="T19" fmla="*/ 0 h 44"/>
              <a:gd name="T20" fmla="*/ 21 w 615"/>
              <a:gd name="T21" fmla="*/ 0 h 44"/>
              <a:gd name="T22" fmla="*/ 20 w 615"/>
              <a:gd name="T23" fmla="*/ 0 h 44"/>
              <a:gd name="T24" fmla="*/ 17 w 615"/>
              <a:gd name="T25" fmla="*/ 1 h 44"/>
              <a:gd name="T26" fmla="*/ 16 w 615"/>
              <a:gd name="T27" fmla="*/ 1 h 44"/>
              <a:gd name="T28" fmla="*/ 13 w 615"/>
              <a:gd name="T29" fmla="*/ 2 h 44"/>
              <a:gd name="T30" fmla="*/ 13 w 615"/>
              <a:gd name="T31" fmla="*/ 2 h 44"/>
              <a:gd name="T32" fmla="*/ 10 w 615"/>
              <a:gd name="T33" fmla="*/ 4 h 44"/>
              <a:gd name="T34" fmla="*/ 10 w 615"/>
              <a:gd name="T35" fmla="*/ 4 h 44"/>
              <a:gd name="T36" fmla="*/ 10 w 615"/>
              <a:gd name="T37" fmla="*/ 4 h 44"/>
              <a:gd name="T38" fmla="*/ 0 w 615"/>
              <a:gd name="T39" fmla="*/ 19 h 44"/>
              <a:gd name="T40" fmla="*/ 0 w 615"/>
              <a:gd name="T41" fmla="*/ 19 h 44"/>
              <a:gd name="T42" fmla="*/ 0 w 615"/>
              <a:gd name="T43" fmla="*/ 19 h 44"/>
              <a:gd name="T44" fmla="*/ 0 w 615"/>
              <a:gd name="T45" fmla="*/ 22 h 44"/>
              <a:gd name="T46" fmla="*/ 24 w 615"/>
              <a:gd name="T47" fmla="*/ 44 h 44"/>
              <a:gd name="T48" fmla="*/ 591 w 615"/>
              <a:gd name="T49" fmla="*/ 44 h 44"/>
              <a:gd name="T50" fmla="*/ 615 w 615"/>
              <a:gd name="T51" fmla="*/ 22 h 44"/>
              <a:gd name="T52" fmla="*/ 615 w 615"/>
              <a:gd name="T53" fmla="*/ 19 h 44"/>
              <a:gd name="T54" fmla="*/ 615 w 615"/>
              <a:gd name="T55" fmla="*/ 1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615" y="19"/>
                </a:move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2"/>
                </a:cubicBezTo>
                <a:cubicBezTo>
                  <a:pt x="602" y="2"/>
                  <a:pt x="602" y="2"/>
                  <a:pt x="601" y="2"/>
                </a:cubicBezTo>
                <a:cubicBezTo>
                  <a:pt x="600" y="2"/>
                  <a:pt x="599" y="1"/>
                  <a:pt x="598" y="1"/>
                </a:cubicBezTo>
                <a:cubicBezTo>
                  <a:pt x="598" y="1"/>
                  <a:pt x="598" y="1"/>
                  <a:pt x="598" y="1"/>
                </a:cubicBezTo>
                <a:cubicBezTo>
                  <a:pt x="597" y="1"/>
                  <a:pt x="596" y="1"/>
                  <a:pt x="595" y="0"/>
                </a:cubicBezTo>
                <a:cubicBezTo>
                  <a:pt x="595" y="0"/>
                  <a:pt x="595" y="0"/>
                  <a:pt x="594" y="0"/>
                </a:cubicBezTo>
                <a:cubicBezTo>
                  <a:pt x="593" y="0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1"/>
                  <a:pt x="18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5" y="1"/>
                  <a:pt x="14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2" y="3"/>
                  <a:pt x="11" y="3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3"/>
                  <a:pt x="10" y="44"/>
                  <a:pt x="24" y="44"/>
                </a:cubicBez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3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lose/>
              </a:path>
            </a:pathLst>
          </a:custGeom>
          <a:solidFill>
            <a:srgbClr val="FFFFFF">
              <a:lumMod val="6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Freeform 78">
            <a:extLst>
              <a:ext uri="{FF2B5EF4-FFF2-40B4-BE49-F238E27FC236}">
                <a16:creationId xmlns:a16="http://schemas.microsoft.com/office/drawing/2014/main" id="{AFDDB9B0-9F04-4865-A4F3-7F35209B4223}"/>
              </a:ext>
            </a:extLst>
          </p:cNvPr>
          <p:cNvSpPr>
            <a:spLocks/>
          </p:cNvSpPr>
          <p:nvPr/>
        </p:nvSpPr>
        <p:spPr bwMode="auto">
          <a:xfrm>
            <a:off x="5360288" y="5388452"/>
            <a:ext cx="1350900" cy="97277"/>
          </a:xfrm>
          <a:custGeom>
            <a:avLst/>
            <a:gdLst>
              <a:gd name="T0" fmla="*/ 24 w 615"/>
              <a:gd name="T1" fmla="*/ 44 h 44"/>
              <a:gd name="T2" fmla="*/ 591 w 615"/>
              <a:gd name="T3" fmla="*/ 44 h 44"/>
              <a:gd name="T4" fmla="*/ 615 w 615"/>
              <a:gd name="T5" fmla="*/ 22 h 44"/>
              <a:gd name="T6" fmla="*/ 615 w 615"/>
              <a:gd name="T7" fmla="*/ 19 h 44"/>
              <a:gd name="T8" fmla="*/ 615 w 615"/>
              <a:gd name="T9" fmla="*/ 19 h 44"/>
              <a:gd name="T10" fmla="*/ 615 w 615"/>
              <a:gd name="T11" fmla="*/ 19 h 44"/>
              <a:gd name="T12" fmla="*/ 602 w 615"/>
              <a:gd name="T13" fmla="*/ 3 h 44"/>
              <a:gd name="T14" fmla="*/ 601 w 615"/>
              <a:gd name="T15" fmla="*/ 3 h 44"/>
              <a:gd name="T16" fmla="*/ 598 w 615"/>
              <a:gd name="T17" fmla="*/ 2 h 44"/>
              <a:gd name="T18" fmla="*/ 598 w 615"/>
              <a:gd name="T19" fmla="*/ 2 h 44"/>
              <a:gd name="T20" fmla="*/ 595 w 615"/>
              <a:gd name="T21" fmla="*/ 1 h 44"/>
              <a:gd name="T22" fmla="*/ 594 w 615"/>
              <a:gd name="T23" fmla="*/ 1 h 44"/>
              <a:gd name="T24" fmla="*/ 591 w 615"/>
              <a:gd name="T25" fmla="*/ 0 h 44"/>
              <a:gd name="T26" fmla="*/ 24 w 615"/>
              <a:gd name="T27" fmla="*/ 0 h 44"/>
              <a:gd name="T28" fmla="*/ 21 w 615"/>
              <a:gd name="T29" fmla="*/ 1 h 44"/>
              <a:gd name="T30" fmla="*/ 20 w 615"/>
              <a:gd name="T31" fmla="*/ 1 h 44"/>
              <a:gd name="T32" fmla="*/ 17 w 615"/>
              <a:gd name="T33" fmla="*/ 2 h 44"/>
              <a:gd name="T34" fmla="*/ 16 w 615"/>
              <a:gd name="T35" fmla="*/ 2 h 44"/>
              <a:gd name="T36" fmla="*/ 13 w 615"/>
              <a:gd name="T37" fmla="*/ 3 h 44"/>
              <a:gd name="T38" fmla="*/ 13 w 615"/>
              <a:gd name="T39" fmla="*/ 3 h 44"/>
              <a:gd name="T40" fmla="*/ 10 w 615"/>
              <a:gd name="T41" fmla="*/ 4 h 44"/>
              <a:gd name="T42" fmla="*/ 10 w 615"/>
              <a:gd name="T43" fmla="*/ 5 h 44"/>
              <a:gd name="T44" fmla="*/ 10 w 615"/>
              <a:gd name="T45" fmla="*/ 5 h 44"/>
              <a:gd name="T46" fmla="*/ 0 w 615"/>
              <a:gd name="T47" fmla="*/ 19 h 44"/>
              <a:gd name="T48" fmla="*/ 0 w 615"/>
              <a:gd name="T49" fmla="*/ 19 h 44"/>
              <a:gd name="T50" fmla="*/ 0 w 615"/>
              <a:gd name="T51" fmla="*/ 19 h 44"/>
              <a:gd name="T52" fmla="*/ 0 w 615"/>
              <a:gd name="T53" fmla="*/ 22 h 44"/>
              <a:gd name="T54" fmla="*/ 24 w 615"/>
              <a:gd name="T5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5" h="44">
                <a:moveTo>
                  <a:pt x="24" y="44"/>
                </a:moveTo>
                <a:cubicBezTo>
                  <a:pt x="591" y="44"/>
                  <a:pt x="591" y="44"/>
                  <a:pt x="591" y="44"/>
                </a:cubicBezTo>
                <a:cubicBezTo>
                  <a:pt x="604" y="44"/>
                  <a:pt x="615" y="34"/>
                  <a:pt x="615" y="22"/>
                </a:cubicBezTo>
                <a:cubicBezTo>
                  <a:pt x="615" y="21"/>
                  <a:pt x="615" y="20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5" y="19"/>
                  <a:pt x="615" y="19"/>
                  <a:pt x="615" y="19"/>
                </a:cubicBezTo>
                <a:cubicBezTo>
                  <a:pt x="614" y="12"/>
                  <a:pt x="609" y="6"/>
                  <a:pt x="602" y="3"/>
                </a:cubicBezTo>
                <a:cubicBezTo>
                  <a:pt x="602" y="3"/>
                  <a:pt x="602" y="3"/>
                  <a:pt x="601" y="3"/>
                </a:cubicBezTo>
                <a:cubicBezTo>
                  <a:pt x="600" y="2"/>
                  <a:pt x="599" y="2"/>
                  <a:pt x="598" y="2"/>
                </a:cubicBezTo>
                <a:cubicBezTo>
                  <a:pt x="598" y="2"/>
                  <a:pt x="598" y="2"/>
                  <a:pt x="598" y="2"/>
                </a:cubicBezTo>
                <a:cubicBezTo>
                  <a:pt x="597" y="1"/>
                  <a:pt x="596" y="1"/>
                  <a:pt x="595" y="1"/>
                </a:cubicBezTo>
                <a:cubicBezTo>
                  <a:pt x="595" y="1"/>
                  <a:pt x="595" y="1"/>
                  <a:pt x="594" y="1"/>
                </a:cubicBezTo>
                <a:cubicBezTo>
                  <a:pt x="593" y="1"/>
                  <a:pt x="592" y="0"/>
                  <a:pt x="59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2" y="1"/>
                  <a:pt x="21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19" y="1"/>
                  <a:pt x="18" y="1"/>
                  <a:pt x="17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2"/>
                  <a:pt x="14" y="2"/>
                  <a:pt x="13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1" y="4"/>
                  <a:pt x="10" y="4"/>
                </a:cubicBezTo>
                <a:cubicBezTo>
                  <a:pt x="10" y="4"/>
                  <a:pt x="10" y="4"/>
                  <a:pt x="1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8"/>
                  <a:pt x="1" y="13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4"/>
                  <a:pt x="10" y="44"/>
                  <a:pt x="24" y="44"/>
                </a:cubicBezTo>
                <a:close/>
              </a:path>
            </a:pathLst>
          </a:custGeom>
          <a:solidFill>
            <a:srgbClr val="FFFFFF">
              <a:lumMod val="6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reeform 5">
            <a:extLst>
              <a:ext uri="{FF2B5EF4-FFF2-40B4-BE49-F238E27FC236}">
                <a16:creationId xmlns:a16="http://schemas.microsoft.com/office/drawing/2014/main" id="{14AB8355-591F-4431-8EC8-DC623E469D38}"/>
              </a:ext>
            </a:extLst>
          </p:cNvPr>
          <p:cNvSpPr>
            <a:spLocks/>
          </p:cNvSpPr>
          <p:nvPr/>
        </p:nvSpPr>
        <p:spPr bwMode="auto">
          <a:xfrm>
            <a:off x="1748922" y="1272990"/>
            <a:ext cx="4336239" cy="766347"/>
          </a:xfrm>
          <a:custGeom>
            <a:avLst/>
            <a:gdLst>
              <a:gd name="T0" fmla="*/ 469 w 1973"/>
              <a:gd name="T1" fmla="*/ 0 h 444"/>
              <a:gd name="T2" fmla="*/ 469 w 1973"/>
              <a:gd name="T3" fmla="*/ 0 h 444"/>
              <a:gd name="T4" fmla="*/ 157 w 1973"/>
              <a:gd name="T5" fmla="*/ 0 h 444"/>
              <a:gd name="T6" fmla="*/ 0 w 1973"/>
              <a:gd name="T7" fmla="*/ 222 h 444"/>
              <a:gd name="T8" fmla="*/ 157 w 1973"/>
              <a:gd name="T9" fmla="*/ 444 h 444"/>
              <a:gd name="T10" fmla="*/ 240 w 1973"/>
              <a:gd name="T11" fmla="*/ 444 h 444"/>
              <a:gd name="T12" fmla="*/ 469 w 1973"/>
              <a:gd name="T13" fmla="*/ 444 h 444"/>
              <a:gd name="T14" fmla="*/ 1973 w 1973"/>
              <a:gd name="T15" fmla="*/ 444 h 444"/>
              <a:gd name="T16" fmla="*/ 1973 w 1973"/>
              <a:gd name="T17" fmla="*/ 0 h 444"/>
              <a:gd name="T18" fmla="*/ 469 w 1973"/>
              <a:gd name="T19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3" h="444">
                <a:moveTo>
                  <a:pt x="469" y="0"/>
                </a:moveTo>
                <a:lnTo>
                  <a:pt x="469" y="0"/>
                </a:lnTo>
                <a:lnTo>
                  <a:pt x="157" y="0"/>
                </a:lnTo>
                <a:lnTo>
                  <a:pt x="0" y="222"/>
                </a:lnTo>
                <a:lnTo>
                  <a:pt x="157" y="444"/>
                </a:lnTo>
                <a:lnTo>
                  <a:pt x="240" y="444"/>
                </a:lnTo>
                <a:lnTo>
                  <a:pt x="469" y="444"/>
                </a:lnTo>
                <a:lnTo>
                  <a:pt x="1973" y="444"/>
                </a:lnTo>
                <a:lnTo>
                  <a:pt x="1973" y="0"/>
                </a:lnTo>
                <a:lnTo>
                  <a:pt x="469" y="0"/>
                </a:lnTo>
                <a:close/>
              </a:path>
            </a:pathLst>
          </a:custGeom>
          <a:solidFill>
            <a:srgbClr val="6446D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reeform 7">
            <a:extLst>
              <a:ext uri="{FF2B5EF4-FFF2-40B4-BE49-F238E27FC236}">
                <a16:creationId xmlns:a16="http://schemas.microsoft.com/office/drawing/2014/main" id="{8B25F764-5F8C-4026-AADA-95452C7374D7}"/>
              </a:ext>
            </a:extLst>
          </p:cNvPr>
          <p:cNvSpPr>
            <a:spLocks/>
          </p:cNvSpPr>
          <p:nvPr/>
        </p:nvSpPr>
        <p:spPr bwMode="auto">
          <a:xfrm>
            <a:off x="6617049" y="1808970"/>
            <a:ext cx="3816415" cy="785111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  <a:close/>
              </a:path>
            </a:pathLst>
          </a:custGeom>
          <a:solidFill>
            <a:srgbClr val="C923C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Freeform 8">
            <a:extLst>
              <a:ext uri="{FF2B5EF4-FFF2-40B4-BE49-F238E27FC236}">
                <a16:creationId xmlns:a16="http://schemas.microsoft.com/office/drawing/2014/main" id="{C708A321-D259-4B38-884D-568894111B77}"/>
              </a:ext>
            </a:extLst>
          </p:cNvPr>
          <p:cNvSpPr>
            <a:spLocks/>
          </p:cNvSpPr>
          <p:nvPr/>
        </p:nvSpPr>
        <p:spPr bwMode="auto">
          <a:xfrm>
            <a:off x="6617049" y="1988452"/>
            <a:ext cx="2890079" cy="742133"/>
          </a:xfrm>
          <a:custGeom>
            <a:avLst/>
            <a:gdLst>
              <a:gd name="T0" fmla="*/ 1842 w 1842"/>
              <a:gd name="T1" fmla="*/ 235 h 473"/>
              <a:gd name="T2" fmla="*/ 1707 w 1842"/>
              <a:gd name="T3" fmla="*/ 0 h 473"/>
              <a:gd name="T4" fmla="*/ 1436 w 1842"/>
              <a:gd name="T5" fmla="*/ 0 h 473"/>
              <a:gd name="T6" fmla="*/ 0 w 1842"/>
              <a:gd name="T7" fmla="*/ 3 h 473"/>
              <a:gd name="T8" fmla="*/ 0 w 1842"/>
              <a:gd name="T9" fmla="*/ 473 h 473"/>
              <a:gd name="T10" fmla="*/ 1604 w 1842"/>
              <a:gd name="T11" fmla="*/ 469 h 473"/>
              <a:gd name="T12" fmla="*/ 1707 w 1842"/>
              <a:gd name="T13" fmla="*/ 469 h 473"/>
              <a:gd name="T14" fmla="*/ 1842 w 1842"/>
              <a:gd name="T15" fmla="*/ 23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2" h="473">
                <a:moveTo>
                  <a:pt x="1842" y="235"/>
                </a:moveTo>
                <a:lnTo>
                  <a:pt x="1707" y="0"/>
                </a:lnTo>
                <a:lnTo>
                  <a:pt x="1436" y="0"/>
                </a:lnTo>
                <a:lnTo>
                  <a:pt x="0" y="3"/>
                </a:lnTo>
                <a:lnTo>
                  <a:pt x="0" y="473"/>
                </a:lnTo>
                <a:lnTo>
                  <a:pt x="1604" y="469"/>
                </a:lnTo>
                <a:lnTo>
                  <a:pt x="1707" y="469"/>
                </a:lnTo>
                <a:lnTo>
                  <a:pt x="1842" y="235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Freeform 9">
            <a:extLst>
              <a:ext uri="{FF2B5EF4-FFF2-40B4-BE49-F238E27FC236}">
                <a16:creationId xmlns:a16="http://schemas.microsoft.com/office/drawing/2014/main" id="{CC886AE8-6F72-49DC-8D84-AF54F1B4F3A2}"/>
              </a:ext>
            </a:extLst>
          </p:cNvPr>
          <p:cNvSpPr>
            <a:spLocks/>
          </p:cNvSpPr>
          <p:nvPr/>
        </p:nvSpPr>
        <p:spPr bwMode="auto">
          <a:xfrm>
            <a:off x="1638013" y="2708618"/>
            <a:ext cx="3504185" cy="781357"/>
          </a:xfrm>
          <a:custGeom>
            <a:avLst/>
            <a:gdLst>
              <a:gd name="T0" fmla="*/ 431 w 1620"/>
              <a:gd name="T1" fmla="*/ 0 h 498"/>
              <a:gd name="T2" fmla="*/ 431 w 1620"/>
              <a:gd name="T3" fmla="*/ 0 h 498"/>
              <a:gd name="T4" fmla="*/ 144 w 1620"/>
              <a:gd name="T5" fmla="*/ 0 h 498"/>
              <a:gd name="T6" fmla="*/ 0 w 1620"/>
              <a:gd name="T7" fmla="*/ 249 h 498"/>
              <a:gd name="T8" fmla="*/ 144 w 1620"/>
              <a:gd name="T9" fmla="*/ 498 h 498"/>
              <a:gd name="T10" fmla="*/ 192 w 1620"/>
              <a:gd name="T11" fmla="*/ 498 h 498"/>
              <a:gd name="T12" fmla="*/ 431 w 1620"/>
              <a:gd name="T13" fmla="*/ 498 h 498"/>
              <a:gd name="T14" fmla="*/ 1620 w 1620"/>
              <a:gd name="T15" fmla="*/ 498 h 498"/>
              <a:gd name="T16" fmla="*/ 1620 w 1620"/>
              <a:gd name="T17" fmla="*/ 0 h 498"/>
              <a:gd name="T18" fmla="*/ 431 w 1620"/>
              <a:gd name="T19" fmla="*/ 0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0" h="498">
                <a:moveTo>
                  <a:pt x="431" y="0"/>
                </a:moveTo>
                <a:lnTo>
                  <a:pt x="431" y="0"/>
                </a:lnTo>
                <a:lnTo>
                  <a:pt x="144" y="0"/>
                </a:lnTo>
                <a:lnTo>
                  <a:pt x="0" y="249"/>
                </a:lnTo>
                <a:lnTo>
                  <a:pt x="144" y="498"/>
                </a:lnTo>
                <a:lnTo>
                  <a:pt x="192" y="498"/>
                </a:lnTo>
                <a:lnTo>
                  <a:pt x="431" y="498"/>
                </a:lnTo>
                <a:lnTo>
                  <a:pt x="1620" y="498"/>
                </a:lnTo>
                <a:lnTo>
                  <a:pt x="1620" y="0"/>
                </a:lnTo>
                <a:lnTo>
                  <a:pt x="431" y="0"/>
                </a:lnTo>
                <a:close/>
              </a:path>
            </a:pathLst>
          </a:custGeom>
          <a:solidFill>
            <a:srgbClr val="9E35D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Freeform 10">
            <a:extLst>
              <a:ext uri="{FF2B5EF4-FFF2-40B4-BE49-F238E27FC236}">
                <a16:creationId xmlns:a16="http://schemas.microsoft.com/office/drawing/2014/main" id="{56327326-370F-419F-97B7-A3D8B306A233}"/>
              </a:ext>
            </a:extLst>
          </p:cNvPr>
          <p:cNvSpPr>
            <a:spLocks/>
          </p:cNvSpPr>
          <p:nvPr/>
        </p:nvSpPr>
        <p:spPr bwMode="auto">
          <a:xfrm>
            <a:off x="6777083" y="3480561"/>
            <a:ext cx="3504185" cy="847255"/>
          </a:xfrm>
          <a:custGeom>
            <a:avLst/>
            <a:gdLst>
              <a:gd name="T0" fmla="*/ 1351 w 1506"/>
              <a:gd name="T1" fmla="*/ 1 h 540"/>
              <a:gd name="T2" fmla="*/ 1251 w 1506"/>
              <a:gd name="T3" fmla="*/ 1 h 540"/>
              <a:gd name="T4" fmla="*/ 1251 w 1506"/>
              <a:gd name="T5" fmla="*/ 0 h 540"/>
              <a:gd name="T6" fmla="*/ 0 w 1506"/>
              <a:gd name="T7" fmla="*/ 0 h 540"/>
              <a:gd name="T8" fmla="*/ 0 w 1506"/>
              <a:gd name="T9" fmla="*/ 540 h 540"/>
              <a:gd name="T10" fmla="*/ 1040 w 1506"/>
              <a:gd name="T11" fmla="*/ 540 h 540"/>
              <a:gd name="T12" fmla="*/ 1251 w 1506"/>
              <a:gd name="T13" fmla="*/ 540 h 540"/>
              <a:gd name="T14" fmla="*/ 1351 w 1506"/>
              <a:gd name="T15" fmla="*/ 540 h 540"/>
              <a:gd name="T16" fmla="*/ 1506 w 1506"/>
              <a:gd name="T17" fmla="*/ 270 h 540"/>
              <a:gd name="T18" fmla="*/ 1351 w 1506"/>
              <a:gd name="T19" fmla="*/ 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6" h="540">
                <a:moveTo>
                  <a:pt x="1351" y="1"/>
                </a:moveTo>
                <a:lnTo>
                  <a:pt x="1251" y="1"/>
                </a:lnTo>
                <a:lnTo>
                  <a:pt x="1251" y="0"/>
                </a:lnTo>
                <a:lnTo>
                  <a:pt x="0" y="0"/>
                </a:lnTo>
                <a:lnTo>
                  <a:pt x="0" y="540"/>
                </a:lnTo>
                <a:lnTo>
                  <a:pt x="1040" y="540"/>
                </a:lnTo>
                <a:lnTo>
                  <a:pt x="1251" y="540"/>
                </a:lnTo>
                <a:lnTo>
                  <a:pt x="1351" y="540"/>
                </a:lnTo>
                <a:lnTo>
                  <a:pt x="1506" y="270"/>
                </a:lnTo>
                <a:lnTo>
                  <a:pt x="1351" y="1"/>
                </a:lnTo>
                <a:close/>
              </a:path>
            </a:pathLst>
          </a:custGeom>
          <a:solidFill>
            <a:srgbClr val="3557D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Freeform 12">
            <a:extLst>
              <a:ext uri="{FF2B5EF4-FFF2-40B4-BE49-F238E27FC236}">
                <a16:creationId xmlns:a16="http://schemas.microsoft.com/office/drawing/2014/main" id="{237B050D-0ECA-451D-B4A5-F1928A66032E}"/>
              </a:ext>
            </a:extLst>
          </p:cNvPr>
          <p:cNvSpPr>
            <a:spLocks/>
          </p:cNvSpPr>
          <p:nvPr/>
        </p:nvSpPr>
        <p:spPr bwMode="auto">
          <a:xfrm>
            <a:off x="2467624" y="4271332"/>
            <a:ext cx="2881683" cy="661951"/>
          </a:xfrm>
          <a:custGeom>
            <a:avLst/>
            <a:gdLst>
              <a:gd name="T0" fmla="*/ 1401 w 1401"/>
              <a:gd name="T1" fmla="*/ 0 h 499"/>
              <a:gd name="T2" fmla="*/ 144 w 1401"/>
              <a:gd name="T3" fmla="*/ 0 h 499"/>
              <a:gd name="T4" fmla="*/ 0 w 1401"/>
              <a:gd name="T5" fmla="*/ 249 h 499"/>
              <a:gd name="T6" fmla="*/ 144 w 1401"/>
              <a:gd name="T7" fmla="*/ 499 h 499"/>
              <a:gd name="T8" fmla="*/ 1401 w 1401"/>
              <a:gd name="T9" fmla="*/ 499 h 499"/>
              <a:gd name="T10" fmla="*/ 1401 w 1401"/>
              <a:gd name="T11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499">
                <a:moveTo>
                  <a:pt x="1401" y="0"/>
                </a:moveTo>
                <a:lnTo>
                  <a:pt x="144" y="0"/>
                </a:lnTo>
                <a:lnTo>
                  <a:pt x="0" y="249"/>
                </a:lnTo>
                <a:lnTo>
                  <a:pt x="144" y="499"/>
                </a:lnTo>
                <a:lnTo>
                  <a:pt x="1401" y="499"/>
                </a:lnTo>
                <a:lnTo>
                  <a:pt x="1401" y="0"/>
                </a:lnTo>
                <a:close/>
              </a:path>
            </a:pathLst>
          </a:custGeom>
          <a:solidFill>
            <a:srgbClr val="238AC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Freeform 56">
            <a:extLst>
              <a:ext uri="{FF2B5EF4-FFF2-40B4-BE49-F238E27FC236}">
                <a16:creationId xmlns:a16="http://schemas.microsoft.com/office/drawing/2014/main" id="{5D7D5C42-D614-46C3-B34C-CA7C439F742C}"/>
              </a:ext>
            </a:extLst>
          </p:cNvPr>
          <p:cNvSpPr>
            <a:spLocks/>
          </p:cNvSpPr>
          <p:nvPr/>
        </p:nvSpPr>
        <p:spPr bwMode="auto">
          <a:xfrm>
            <a:off x="4840952" y="1272991"/>
            <a:ext cx="2384864" cy="720166"/>
          </a:xfrm>
          <a:custGeom>
            <a:avLst/>
            <a:gdLst>
              <a:gd name="T0" fmla="*/ 524 w 1047"/>
              <a:gd name="T1" fmla="*/ 316 h 316"/>
              <a:gd name="T2" fmla="*/ 1047 w 1047"/>
              <a:gd name="T3" fmla="*/ 234 h 316"/>
              <a:gd name="T4" fmla="*/ 524 w 1047"/>
              <a:gd name="T5" fmla="*/ 0 h 316"/>
              <a:gd name="T6" fmla="*/ 0 w 1047"/>
              <a:gd name="T7" fmla="*/ 238 h 316"/>
              <a:gd name="T8" fmla="*/ 524 w 1047"/>
              <a:gd name="T9" fmla="*/ 31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7" h="316">
                <a:moveTo>
                  <a:pt x="524" y="316"/>
                </a:moveTo>
                <a:cubicBezTo>
                  <a:pt x="725" y="316"/>
                  <a:pt x="911" y="287"/>
                  <a:pt x="1047" y="234"/>
                </a:cubicBezTo>
                <a:cubicBezTo>
                  <a:pt x="919" y="92"/>
                  <a:pt x="731" y="0"/>
                  <a:pt x="524" y="0"/>
                </a:cubicBezTo>
                <a:cubicBezTo>
                  <a:pt x="308" y="0"/>
                  <a:pt x="128" y="96"/>
                  <a:pt x="0" y="238"/>
                </a:cubicBezTo>
                <a:cubicBezTo>
                  <a:pt x="136" y="291"/>
                  <a:pt x="324" y="316"/>
                  <a:pt x="524" y="316"/>
                </a:cubicBezTo>
              </a:path>
            </a:pathLst>
          </a:custGeom>
          <a:gradFill>
            <a:gsLst>
              <a:gs pos="0">
                <a:srgbClr val="6446D1">
                  <a:lumMod val="75000"/>
                </a:srgbClr>
              </a:gs>
              <a:gs pos="25000">
                <a:srgbClr val="6446D1"/>
              </a:gs>
              <a:gs pos="75000">
                <a:srgbClr val="6446D1"/>
              </a:gs>
              <a:gs pos="50000">
                <a:srgbClr val="6446D1">
                  <a:lumMod val="60000"/>
                  <a:lumOff val="40000"/>
                </a:srgbClr>
              </a:gs>
              <a:gs pos="100000">
                <a:srgbClr val="6446D1">
                  <a:lumMod val="75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Freeform 57">
            <a:extLst>
              <a:ext uri="{FF2B5EF4-FFF2-40B4-BE49-F238E27FC236}">
                <a16:creationId xmlns:a16="http://schemas.microsoft.com/office/drawing/2014/main" id="{022CCC8E-2E13-47CD-94FE-40C61AC840A7}"/>
              </a:ext>
            </a:extLst>
          </p:cNvPr>
          <p:cNvSpPr>
            <a:spLocks/>
          </p:cNvSpPr>
          <p:nvPr/>
        </p:nvSpPr>
        <p:spPr bwMode="auto">
          <a:xfrm>
            <a:off x="4563242" y="3475852"/>
            <a:ext cx="2944994" cy="888048"/>
          </a:xfrm>
          <a:custGeom>
            <a:avLst/>
            <a:gdLst>
              <a:gd name="T0" fmla="*/ 646 w 1293"/>
              <a:gd name="T1" fmla="*/ 38 h 390"/>
              <a:gd name="T2" fmla="*/ 0 w 1293"/>
              <a:gd name="T3" fmla="*/ 0 h 390"/>
              <a:gd name="T4" fmla="*/ 76 w 1293"/>
              <a:gd name="T5" fmla="*/ 138 h 390"/>
              <a:gd name="T6" fmla="*/ 212 w 1293"/>
              <a:gd name="T7" fmla="*/ 378 h 390"/>
              <a:gd name="T8" fmla="*/ 649 w 1293"/>
              <a:gd name="T9" fmla="*/ 390 h 390"/>
              <a:gd name="T10" fmla="*/ 1076 w 1293"/>
              <a:gd name="T11" fmla="*/ 378 h 390"/>
              <a:gd name="T12" fmla="*/ 1194 w 1293"/>
              <a:gd name="T13" fmla="*/ 166 h 390"/>
              <a:gd name="T14" fmla="*/ 1293 w 1293"/>
              <a:gd name="T15" fmla="*/ 0 h 390"/>
              <a:gd name="T16" fmla="*/ 646 w 1293"/>
              <a:gd name="T17" fmla="*/ 38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3" h="390">
                <a:moveTo>
                  <a:pt x="646" y="38"/>
                </a:moveTo>
                <a:cubicBezTo>
                  <a:pt x="422" y="38"/>
                  <a:pt x="205" y="25"/>
                  <a:pt x="0" y="0"/>
                </a:cubicBezTo>
                <a:cubicBezTo>
                  <a:pt x="20" y="49"/>
                  <a:pt x="46" y="95"/>
                  <a:pt x="76" y="138"/>
                </a:cubicBezTo>
                <a:cubicBezTo>
                  <a:pt x="78" y="142"/>
                  <a:pt x="167" y="268"/>
                  <a:pt x="212" y="378"/>
                </a:cubicBezTo>
                <a:cubicBezTo>
                  <a:pt x="355" y="386"/>
                  <a:pt x="501" y="390"/>
                  <a:pt x="649" y="390"/>
                </a:cubicBezTo>
                <a:cubicBezTo>
                  <a:pt x="794" y="390"/>
                  <a:pt x="936" y="386"/>
                  <a:pt x="1076" y="378"/>
                </a:cubicBezTo>
                <a:cubicBezTo>
                  <a:pt x="1111" y="293"/>
                  <a:pt x="1169" y="203"/>
                  <a:pt x="1194" y="166"/>
                </a:cubicBezTo>
                <a:cubicBezTo>
                  <a:pt x="1234" y="116"/>
                  <a:pt x="1267" y="60"/>
                  <a:pt x="1293" y="0"/>
                </a:cubicBezTo>
                <a:cubicBezTo>
                  <a:pt x="1088" y="25"/>
                  <a:pt x="871" y="38"/>
                  <a:pt x="646" y="38"/>
                </a:cubicBezTo>
              </a:path>
            </a:pathLst>
          </a:custGeom>
          <a:gradFill>
            <a:gsLst>
              <a:gs pos="0">
                <a:srgbClr val="3557DB">
                  <a:lumMod val="50000"/>
                </a:srgbClr>
              </a:gs>
              <a:gs pos="25000">
                <a:srgbClr val="3557DB">
                  <a:lumMod val="75000"/>
                </a:srgbClr>
              </a:gs>
              <a:gs pos="75000">
                <a:srgbClr val="3557DB">
                  <a:lumMod val="75000"/>
                </a:srgbClr>
              </a:gs>
              <a:gs pos="50000">
                <a:srgbClr val="3557DB"/>
              </a:gs>
              <a:gs pos="100000">
                <a:srgbClr val="3557DB">
                  <a:lumMod val="50000"/>
                </a:srgbClr>
              </a:gs>
            </a:gsLst>
            <a:lin ang="0" scaled="1"/>
          </a:gradFill>
          <a:ln w="9525">
            <a:gradFill flip="none" rotWithShape="1">
              <a:gsLst>
                <a:gs pos="25000">
                  <a:srgbClr val="3557DB">
                    <a:lumMod val="75000"/>
                  </a:srgbClr>
                </a:gs>
                <a:gs pos="0">
                  <a:srgbClr val="3557DB">
                    <a:lumMod val="50000"/>
                  </a:srgbClr>
                </a:gs>
                <a:gs pos="50000">
                  <a:srgbClr val="3557DB"/>
                </a:gs>
                <a:gs pos="75000">
                  <a:srgbClr val="3557DB">
                    <a:lumMod val="75000"/>
                  </a:srgbClr>
                </a:gs>
                <a:gs pos="100000">
                  <a:srgbClr val="3557DB">
                    <a:lumMod val="50000"/>
                  </a:srgb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Freeform 58">
            <a:extLst>
              <a:ext uri="{FF2B5EF4-FFF2-40B4-BE49-F238E27FC236}">
                <a16:creationId xmlns:a16="http://schemas.microsoft.com/office/drawing/2014/main" id="{592B612A-CCC8-4E66-8412-9F575D262313}"/>
              </a:ext>
            </a:extLst>
          </p:cNvPr>
          <p:cNvSpPr>
            <a:spLocks/>
          </p:cNvSpPr>
          <p:nvPr/>
        </p:nvSpPr>
        <p:spPr bwMode="auto">
          <a:xfrm>
            <a:off x="4433014" y="1796518"/>
            <a:ext cx="3203876" cy="959170"/>
          </a:xfrm>
          <a:custGeom>
            <a:avLst/>
            <a:gdLst>
              <a:gd name="T0" fmla="*/ 703 w 1407"/>
              <a:gd name="T1" fmla="*/ 85 h 420"/>
              <a:gd name="T2" fmla="*/ 173 w 1407"/>
              <a:gd name="T3" fmla="*/ 0 h 420"/>
              <a:gd name="T4" fmla="*/ 0 w 1407"/>
              <a:gd name="T5" fmla="*/ 349 h 420"/>
              <a:gd name="T6" fmla="*/ 702 w 1407"/>
              <a:gd name="T7" fmla="*/ 420 h 420"/>
              <a:gd name="T8" fmla="*/ 1407 w 1407"/>
              <a:gd name="T9" fmla="*/ 350 h 420"/>
              <a:gd name="T10" fmla="*/ 1233 w 1407"/>
              <a:gd name="T11" fmla="*/ 0 h 420"/>
              <a:gd name="T12" fmla="*/ 703 w 1407"/>
              <a:gd name="T13" fmla="*/ 85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7" h="420">
                <a:moveTo>
                  <a:pt x="703" y="85"/>
                </a:moveTo>
                <a:cubicBezTo>
                  <a:pt x="499" y="85"/>
                  <a:pt x="312" y="53"/>
                  <a:pt x="173" y="0"/>
                </a:cubicBezTo>
                <a:cubicBezTo>
                  <a:pt x="85" y="96"/>
                  <a:pt x="23" y="216"/>
                  <a:pt x="0" y="349"/>
                </a:cubicBezTo>
                <a:cubicBezTo>
                  <a:pt x="210" y="394"/>
                  <a:pt x="449" y="420"/>
                  <a:pt x="702" y="420"/>
                </a:cubicBezTo>
                <a:cubicBezTo>
                  <a:pt x="957" y="420"/>
                  <a:pt x="1197" y="395"/>
                  <a:pt x="1407" y="350"/>
                </a:cubicBezTo>
                <a:cubicBezTo>
                  <a:pt x="1384" y="217"/>
                  <a:pt x="1322" y="96"/>
                  <a:pt x="1233" y="0"/>
                </a:cubicBezTo>
                <a:cubicBezTo>
                  <a:pt x="1095" y="53"/>
                  <a:pt x="908" y="85"/>
                  <a:pt x="703" y="85"/>
                </a:cubicBezTo>
              </a:path>
            </a:pathLst>
          </a:custGeom>
          <a:gradFill>
            <a:gsLst>
              <a:gs pos="0">
                <a:srgbClr val="C923C1">
                  <a:lumMod val="50000"/>
                </a:srgbClr>
              </a:gs>
              <a:gs pos="25000">
                <a:srgbClr val="C923C1">
                  <a:lumMod val="75000"/>
                </a:srgbClr>
              </a:gs>
              <a:gs pos="75000">
                <a:srgbClr val="C923C1">
                  <a:lumMod val="75000"/>
                </a:srgbClr>
              </a:gs>
              <a:gs pos="50000">
                <a:srgbClr val="C923C1"/>
              </a:gs>
              <a:gs pos="100000">
                <a:srgbClr val="C923C1">
                  <a:lumMod val="50000"/>
                </a:srgbClr>
              </a:gs>
            </a:gsLst>
            <a:lin ang="0" scaled="1"/>
          </a:gradFill>
          <a:ln w="12700">
            <a:gradFill flip="none" rotWithShape="1">
              <a:gsLst>
                <a:gs pos="25000">
                  <a:srgbClr val="C923C1">
                    <a:lumMod val="75000"/>
                  </a:srgbClr>
                </a:gs>
                <a:gs pos="0">
                  <a:srgbClr val="C923C1">
                    <a:lumMod val="50000"/>
                  </a:srgbClr>
                </a:gs>
                <a:gs pos="50000">
                  <a:srgbClr val="C923C1"/>
                </a:gs>
                <a:gs pos="75000">
                  <a:srgbClr val="C923C1">
                    <a:lumMod val="75000"/>
                  </a:srgbClr>
                </a:gs>
                <a:gs pos="100000">
                  <a:srgbClr val="C923C1">
                    <a:lumMod val="50000"/>
                  </a:srgbClr>
                </a:gs>
              </a:gsLst>
              <a:lin ang="1080000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Freeform 59">
            <a:extLst>
              <a:ext uri="{FF2B5EF4-FFF2-40B4-BE49-F238E27FC236}">
                <a16:creationId xmlns:a16="http://schemas.microsoft.com/office/drawing/2014/main" id="{8443499E-4BBD-4DDA-A5CC-5B9B551A1A20}"/>
              </a:ext>
            </a:extLst>
          </p:cNvPr>
          <p:cNvSpPr>
            <a:spLocks/>
          </p:cNvSpPr>
          <p:nvPr/>
        </p:nvSpPr>
        <p:spPr bwMode="auto">
          <a:xfrm>
            <a:off x="4400067" y="2594082"/>
            <a:ext cx="3271343" cy="968067"/>
          </a:xfrm>
          <a:custGeom>
            <a:avLst/>
            <a:gdLst>
              <a:gd name="T0" fmla="*/ 717 w 1437"/>
              <a:gd name="T1" fmla="*/ 71 h 425"/>
              <a:gd name="T2" fmla="*/ 11 w 1437"/>
              <a:gd name="T3" fmla="*/ 0 h 425"/>
              <a:gd name="T4" fmla="*/ 0 w 1437"/>
              <a:gd name="T5" fmla="*/ 119 h 425"/>
              <a:gd name="T6" fmla="*/ 55 w 1437"/>
              <a:gd name="T7" fmla="*/ 387 h 425"/>
              <a:gd name="T8" fmla="*/ 718 w 1437"/>
              <a:gd name="T9" fmla="*/ 425 h 425"/>
              <a:gd name="T10" fmla="*/ 1382 w 1437"/>
              <a:gd name="T11" fmla="*/ 387 h 425"/>
              <a:gd name="T12" fmla="*/ 1437 w 1437"/>
              <a:gd name="T13" fmla="*/ 119 h 425"/>
              <a:gd name="T14" fmla="*/ 1426 w 1437"/>
              <a:gd name="T15" fmla="*/ 0 h 425"/>
              <a:gd name="T16" fmla="*/ 717 w 1437"/>
              <a:gd name="T17" fmla="*/ 71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7" h="425">
                <a:moveTo>
                  <a:pt x="717" y="71"/>
                </a:moveTo>
                <a:cubicBezTo>
                  <a:pt x="462" y="71"/>
                  <a:pt x="222" y="45"/>
                  <a:pt x="11" y="0"/>
                </a:cubicBezTo>
                <a:cubicBezTo>
                  <a:pt x="4" y="39"/>
                  <a:pt x="0" y="79"/>
                  <a:pt x="0" y="119"/>
                </a:cubicBezTo>
                <a:cubicBezTo>
                  <a:pt x="0" y="214"/>
                  <a:pt x="20" y="304"/>
                  <a:pt x="55" y="387"/>
                </a:cubicBezTo>
                <a:cubicBezTo>
                  <a:pt x="265" y="412"/>
                  <a:pt x="488" y="425"/>
                  <a:pt x="718" y="425"/>
                </a:cubicBezTo>
                <a:cubicBezTo>
                  <a:pt x="949" y="425"/>
                  <a:pt x="1172" y="412"/>
                  <a:pt x="1382" y="387"/>
                </a:cubicBezTo>
                <a:cubicBezTo>
                  <a:pt x="1417" y="304"/>
                  <a:pt x="1437" y="214"/>
                  <a:pt x="1437" y="119"/>
                </a:cubicBezTo>
                <a:cubicBezTo>
                  <a:pt x="1437" y="79"/>
                  <a:pt x="1433" y="39"/>
                  <a:pt x="1426" y="0"/>
                </a:cubicBezTo>
                <a:cubicBezTo>
                  <a:pt x="1215" y="45"/>
                  <a:pt x="973" y="71"/>
                  <a:pt x="717" y="71"/>
                </a:cubicBezTo>
              </a:path>
            </a:pathLst>
          </a:custGeom>
          <a:gradFill>
            <a:gsLst>
              <a:gs pos="0">
                <a:srgbClr val="9E35DB">
                  <a:lumMod val="50000"/>
                </a:srgbClr>
              </a:gs>
              <a:gs pos="25000">
                <a:srgbClr val="9E35DB">
                  <a:lumMod val="75000"/>
                </a:srgbClr>
              </a:gs>
              <a:gs pos="75000">
                <a:srgbClr val="9E35DB">
                  <a:lumMod val="75000"/>
                </a:srgbClr>
              </a:gs>
              <a:gs pos="50000">
                <a:srgbClr val="9E35DB"/>
              </a:gs>
              <a:gs pos="100000">
                <a:srgbClr val="9E35DB">
                  <a:lumMod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Freeform 60">
            <a:extLst>
              <a:ext uri="{FF2B5EF4-FFF2-40B4-BE49-F238E27FC236}">
                <a16:creationId xmlns:a16="http://schemas.microsoft.com/office/drawing/2014/main" id="{851D69BF-E09B-4229-8455-10EBC8BDC92E}"/>
              </a:ext>
            </a:extLst>
          </p:cNvPr>
          <p:cNvSpPr>
            <a:spLocks/>
          </p:cNvSpPr>
          <p:nvPr/>
        </p:nvSpPr>
        <p:spPr bwMode="auto">
          <a:xfrm>
            <a:off x="7636892" y="2587804"/>
            <a:ext cx="9414" cy="7846"/>
          </a:xfrm>
          <a:custGeom>
            <a:avLst/>
            <a:gdLst>
              <a:gd name="T0" fmla="*/ 4 w 4"/>
              <a:gd name="T1" fmla="*/ 3 h 4"/>
              <a:gd name="T2" fmla="*/ 0 w 4"/>
              <a:gd name="T3" fmla="*/ 0 h 4"/>
              <a:gd name="T4" fmla="*/ 0 w 4"/>
              <a:gd name="T5" fmla="*/ 4 h 4"/>
              <a:gd name="T6" fmla="*/ 4 w 4"/>
              <a:gd name="T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0"/>
                  <a:pt x="0" y="0"/>
                </a:cubicBezTo>
                <a:cubicBezTo>
                  <a:pt x="0" y="4"/>
                  <a:pt x="0" y="4"/>
                  <a:pt x="0" y="4"/>
                </a:cubicBezTo>
                <a:lnTo>
                  <a:pt x="4" y="3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Freeform 61">
            <a:extLst>
              <a:ext uri="{FF2B5EF4-FFF2-40B4-BE49-F238E27FC236}">
                <a16:creationId xmlns:a16="http://schemas.microsoft.com/office/drawing/2014/main" id="{8FA85582-8119-4687-81FD-ECC876C6E1F6}"/>
              </a:ext>
            </a:extLst>
          </p:cNvPr>
          <p:cNvSpPr>
            <a:spLocks/>
          </p:cNvSpPr>
          <p:nvPr/>
        </p:nvSpPr>
        <p:spPr bwMode="auto">
          <a:xfrm>
            <a:off x="5046490" y="4337230"/>
            <a:ext cx="1967512" cy="610338"/>
          </a:xfrm>
          <a:custGeom>
            <a:avLst/>
            <a:gdLst>
              <a:gd name="T0" fmla="*/ 437 w 864"/>
              <a:gd name="T1" fmla="*/ 12 h 315"/>
              <a:gd name="T2" fmla="*/ 0 w 864"/>
              <a:gd name="T3" fmla="*/ 0 h 315"/>
              <a:gd name="T4" fmla="*/ 11 w 864"/>
              <a:gd name="T5" fmla="*/ 27 h 315"/>
              <a:gd name="T6" fmla="*/ 155 w 864"/>
              <a:gd name="T7" fmla="*/ 315 h 315"/>
              <a:gd name="T8" fmla="*/ 431 w 864"/>
              <a:gd name="T9" fmla="*/ 315 h 315"/>
              <a:gd name="T10" fmla="*/ 434 w 864"/>
              <a:gd name="T11" fmla="*/ 315 h 315"/>
              <a:gd name="T12" fmla="*/ 709 w 864"/>
              <a:gd name="T13" fmla="*/ 315 h 315"/>
              <a:gd name="T14" fmla="*/ 854 w 864"/>
              <a:gd name="T15" fmla="*/ 27 h 315"/>
              <a:gd name="T16" fmla="*/ 864 w 864"/>
              <a:gd name="T17" fmla="*/ 0 h 315"/>
              <a:gd name="T18" fmla="*/ 437 w 864"/>
              <a:gd name="T19" fmla="*/ 1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15">
                <a:moveTo>
                  <a:pt x="437" y="12"/>
                </a:moveTo>
                <a:cubicBezTo>
                  <a:pt x="289" y="12"/>
                  <a:pt x="143" y="8"/>
                  <a:pt x="0" y="0"/>
                </a:cubicBezTo>
                <a:cubicBezTo>
                  <a:pt x="4" y="9"/>
                  <a:pt x="8" y="18"/>
                  <a:pt x="11" y="27"/>
                </a:cubicBezTo>
                <a:cubicBezTo>
                  <a:pt x="52" y="145"/>
                  <a:pt x="50" y="315"/>
                  <a:pt x="155" y="315"/>
                </a:cubicBezTo>
                <a:cubicBezTo>
                  <a:pt x="431" y="315"/>
                  <a:pt x="431" y="315"/>
                  <a:pt x="431" y="315"/>
                </a:cubicBezTo>
                <a:cubicBezTo>
                  <a:pt x="434" y="315"/>
                  <a:pt x="434" y="315"/>
                  <a:pt x="434" y="315"/>
                </a:cubicBezTo>
                <a:cubicBezTo>
                  <a:pt x="709" y="315"/>
                  <a:pt x="709" y="315"/>
                  <a:pt x="709" y="315"/>
                </a:cubicBezTo>
                <a:cubicBezTo>
                  <a:pt x="814" y="315"/>
                  <a:pt x="812" y="145"/>
                  <a:pt x="854" y="27"/>
                </a:cubicBezTo>
                <a:cubicBezTo>
                  <a:pt x="857" y="18"/>
                  <a:pt x="860" y="9"/>
                  <a:pt x="864" y="0"/>
                </a:cubicBezTo>
                <a:cubicBezTo>
                  <a:pt x="724" y="8"/>
                  <a:pt x="582" y="12"/>
                  <a:pt x="437" y="12"/>
                </a:cubicBezTo>
              </a:path>
            </a:pathLst>
          </a:custGeom>
          <a:gradFill flip="none" rotWithShape="1">
            <a:gsLst>
              <a:gs pos="0">
                <a:srgbClr val="238AC9">
                  <a:lumMod val="50000"/>
                </a:srgbClr>
              </a:gs>
              <a:gs pos="25000">
                <a:srgbClr val="238AC9">
                  <a:lumMod val="75000"/>
                </a:srgbClr>
              </a:gs>
              <a:gs pos="75000">
                <a:srgbClr val="238AC9">
                  <a:lumMod val="75000"/>
                </a:srgbClr>
              </a:gs>
              <a:gs pos="50000">
                <a:srgbClr val="238AC9"/>
              </a:gs>
              <a:gs pos="100000">
                <a:srgbClr val="238AC9">
                  <a:lumMod val="50000"/>
                </a:srgbClr>
              </a:gs>
            </a:gsLst>
            <a:lin ang="0" scaled="1"/>
            <a:tileRect/>
          </a:gradFill>
          <a:ln w="15875">
            <a:gradFill flip="none" rotWithShape="1">
              <a:gsLst>
                <a:gs pos="25000">
                  <a:srgbClr val="238AC9">
                    <a:lumMod val="75000"/>
                  </a:srgbClr>
                </a:gs>
                <a:gs pos="0">
                  <a:srgbClr val="238AC9">
                    <a:lumMod val="50000"/>
                  </a:srgbClr>
                </a:gs>
                <a:gs pos="75000">
                  <a:srgbClr val="238AC9">
                    <a:lumMod val="75000"/>
                  </a:srgbClr>
                </a:gs>
                <a:gs pos="50000">
                  <a:srgbClr val="238AC9"/>
                </a:gs>
                <a:gs pos="100000">
                  <a:srgbClr val="238AC9">
                    <a:lumMod val="50000"/>
                  </a:srgb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Freeform 6">
            <a:extLst>
              <a:ext uri="{FF2B5EF4-FFF2-40B4-BE49-F238E27FC236}">
                <a16:creationId xmlns:a16="http://schemas.microsoft.com/office/drawing/2014/main" id="{9494C192-9813-4A7D-8406-D5D98CDD78A7}"/>
              </a:ext>
            </a:extLst>
          </p:cNvPr>
          <p:cNvSpPr>
            <a:spLocks noEditPoints="1"/>
          </p:cNvSpPr>
          <p:nvPr/>
        </p:nvSpPr>
        <p:spPr bwMode="auto">
          <a:xfrm>
            <a:off x="5815393" y="445820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1B87907-F37C-41F4-A5A2-90C1918292C0}"/>
              </a:ext>
            </a:extLst>
          </p:cNvPr>
          <p:cNvGrpSpPr/>
          <p:nvPr/>
        </p:nvGrpSpPr>
        <p:grpSpPr>
          <a:xfrm>
            <a:off x="5763125" y="3743635"/>
            <a:ext cx="579615" cy="476317"/>
            <a:chOff x="1370013" y="2038351"/>
            <a:chExt cx="481013" cy="395288"/>
          </a:xfrm>
          <a:solidFill>
            <a:srgbClr val="FFFFFF"/>
          </a:solidFill>
        </p:grpSpPr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EDB2B8E1-00AE-478E-B482-4AF2B2338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DC75B6A9-CF6B-419D-BF25-B19CF3067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C818807-F651-4CA9-916A-2035459052D5}"/>
              </a:ext>
            </a:extLst>
          </p:cNvPr>
          <p:cNvGrpSpPr/>
          <p:nvPr/>
        </p:nvGrpSpPr>
        <p:grpSpPr>
          <a:xfrm>
            <a:off x="5812426" y="2159988"/>
            <a:ext cx="481013" cy="477838"/>
            <a:chOff x="1835150" y="2667001"/>
            <a:chExt cx="481013" cy="477838"/>
          </a:xfrm>
          <a:solidFill>
            <a:srgbClr val="FFFFFF"/>
          </a:solidFill>
        </p:grpSpPr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42CB4F33-B246-4DB6-9897-5ADBE92DC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338" y="2776538"/>
              <a:ext cx="123825" cy="42863"/>
            </a:xfrm>
            <a:custGeom>
              <a:avLst/>
              <a:gdLst>
                <a:gd name="T0" fmla="*/ 0 w 860"/>
                <a:gd name="T1" fmla="*/ 0 h 300"/>
                <a:gd name="T2" fmla="*/ 709 w 860"/>
                <a:gd name="T3" fmla="*/ 0 h 300"/>
                <a:gd name="T4" fmla="*/ 739 w 860"/>
                <a:gd name="T5" fmla="*/ 3 h 300"/>
                <a:gd name="T6" fmla="*/ 768 w 860"/>
                <a:gd name="T7" fmla="*/ 11 h 300"/>
                <a:gd name="T8" fmla="*/ 793 w 860"/>
                <a:gd name="T9" fmla="*/ 26 h 300"/>
                <a:gd name="T10" fmla="*/ 816 w 860"/>
                <a:gd name="T11" fmla="*/ 43 h 300"/>
                <a:gd name="T12" fmla="*/ 834 w 860"/>
                <a:gd name="T13" fmla="*/ 66 h 300"/>
                <a:gd name="T14" fmla="*/ 849 w 860"/>
                <a:gd name="T15" fmla="*/ 91 h 300"/>
                <a:gd name="T16" fmla="*/ 857 w 860"/>
                <a:gd name="T17" fmla="*/ 119 h 300"/>
                <a:gd name="T18" fmla="*/ 860 w 860"/>
                <a:gd name="T19" fmla="*/ 149 h 300"/>
                <a:gd name="T20" fmla="*/ 857 w 860"/>
                <a:gd name="T21" fmla="*/ 180 h 300"/>
                <a:gd name="T22" fmla="*/ 849 w 860"/>
                <a:gd name="T23" fmla="*/ 209 h 300"/>
                <a:gd name="T24" fmla="*/ 834 w 860"/>
                <a:gd name="T25" fmla="*/ 234 h 300"/>
                <a:gd name="T26" fmla="*/ 816 w 860"/>
                <a:gd name="T27" fmla="*/ 256 h 300"/>
                <a:gd name="T28" fmla="*/ 793 w 860"/>
                <a:gd name="T29" fmla="*/ 274 h 300"/>
                <a:gd name="T30" fmla="*/ 768 w 860"/>
                <a:gd name="T31" fmla="*/ 289 h 300"/>
                <a:gd name="T32" fmla="*/ 739 w 860"/>
                <a:gd name="T33" fmla="*/ 297 h 300"/>
                <a:gd name="T34" fmla="*/ 709 w 860"/>
                <a:gd name="T35" fmla="*/ 300 h 300"/>
                <a:gd name="T36" fmla="*/ 246 w 860"/>
                <a:gd name="T37" fmla="*/ 300 h 300"/>
                <a:gd name="T38" fmla="*/ 205 w 860"/>
                <a:gd name="T39" fmla="*/ 234 h 300"/>
                <a:gd name="T40" fmla="*/ 159 w 860"/>
                <a:gd name="T41" fmla="*/ 170 h 300"/>
                <a:gd name="T42" fmla="*/ 110 w 860"/>
                <a:gd name="T43" fmla="*/ 110 h 300"/>
                <a:gd name="T44" fmla="*/ 57 w 860"/>
                <a:gd name="T45" fmla="*/ 53 h 300"/>
                <a:gd name="T46" fmla="*/ 0 w 860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0" h="300">
                  <a:moveTo>
                    <a:pt x="0" y="0"/>
                  </a:moveTo>
                  <a:lnTo>
                    <a:pt x="709" y="0"/>
                  </a:lnTo>
                  <a:lnTo>
                    <a:pt x="739" y="3"/>
                  </a:lnTo>
                  <a:lnTo>
                    <a:pt x="768" y="11"/>
                  </a:lnTo>
                  <a:lnTo>
                    <a:pt x="793" y="26"/>
                  </a:lnTo>
                  <a:lnTo>
                    <a:pt x="816" y="43"/>
                  </a:lnTo>
                  <a:lnTo>
                    <a:pt x="834" y="66"/>
                  </a:lnTo>
                  <a:lnTo>
                    <a:pt x="849" y="91"/>
                  </a:lnTo>
                  <a:lnTo>
                    <a:pt x="857" y="119"/>
                  </a:lnTo>
                  <a:lnTo>
                    <a:pt x="860" y="149"/>
                  </a:lnTo>
                  <a:lnTo>
                    <a:pt x="857" y="180"/>
                  </a:lnTo>
                  <a:lnTo>
                    <a:pt x="849" y="209"/>
                  </a:lnTo>
                  <a:lnTo>
                    <a:pt x="834" y="234"/>
                  </a:lnTo>
                  <a:lnTo>
                    <a:pt x="816" y="256"/>
                  </a:lnTo>
                  <a:lnTo>
                    <a:pt x="793" y="274"/>
                  </a:lnTo>
                  <a:lnTo>
                    <a:pt x="768" y="289"/>
                  </a:lnTo>
                  <a:lnTo>
                    <a:pt x="739" y="297"/>
                  </a:lnTo>
                  <a:lnTo>
                    <a:pt x="709" y="300"/>
                  </a:lnTo>
                  <a:lnTo>
                    <a:pt x="246" y="300"/>
                  </a:lnTo>
                  <a:lnTo>
                    <a:pt x="205" y="234"/>
                  </a:lnTo>
                  <a:lnTo>
                    <a:pt x="159" y="170"/>
                  </a:lnTo>
                  <a:lnTo>
                    <a:pt x="110" y="110"/>
                  </a:lnTo>
                  <a:lnTo>
                    <a:pt x="57" y="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2CF58E30-4FD0-47F2-A4AF-DB7C2CA36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832101"/>
              <a:ext cx="82550" cy="42863"/>
            </a:xfrm>
            <a:custGeom>
              <a:avLst/>
              <a:gdLst>
                <a:gd name="T0" fmla="*/ 0 w 573"/>
                <a:gd name="T1" fmla="*/ 0 h 301"/>
                <a:gd name="T2" fmla="*/ 422 w 573"/>
                <a:gd name="T3" fmla="*/ 0 h 301"/>
                <a:gd name="T4" fmla="*/ 452 w 573"/>
                <a:gd name="T5" fmla="*/ 3 h 301"/>
                <a:gd name="T6" fmla="*/ 481 w 573"/>
                <a:gd name="T7" fmla="*/ 12 h 301"/>
                <a:gd name="T8" fmla="*/ 506 w 573"/>
                <a:gd name="T9" fmla="*/ 25 h 301"/>
                <a:gd name="T10" fmla="*/ 529 w 573"/>
                <a:gd name="T11" fmla="*/ 44 h 301"/>
                <a:gd name="T12" fmla="*/ 547 w 573"/>
                <a:gd name="T13" fmla="*/ 66 h 301"/>
                <a:gd name="T14" fmla="*/ 562 w 573"/>
                <a:gd name="T15" fmla="*/ 92 h 301"/>
                <a:gd name="T16" fmla="*/ 570 w 573"/>
                <a:gd name="T17" fmla="*/ 120 h 301"/>
                <a:gd name="T18" fmla="*/ 573 w 573"/>
                <a:gd name="T19" fmla="*/ 150 h 301"/>
                <a:gd name="T20" fmla="*/ 570 w 573"/>
                <a:gd name="T21" fmla="*/ 180 h 301"/>
                <a:gd name="T22" fmla="*/ 562 w 573"/>
                <a:gd name="T23" fmla="*/ 208 h 301"/>
                <a:gd name="T24" fmla="*/ 547 w 573"/>
                <a:gd name="T25" fmla="*/ 234 h 301"/>
                <a:gd name="T26" fmla="*/ 529 w 573"/>
                <a:gd name="T27" fmla="*/ 256 h 301"/>
                <a:gd name="T28" fmla="*/ 506 w 573"/>
                <a:gd name="T29" fmla="*/ 275 h 301"/>
                <a:gd name="T30" fmla="*/ 481 w 573"/>
                <a:gd name="T31" fmla="*/ 288 h 301"/>
                <a:gd name="T32" fmla="*/ 452 w 573"/>
                <a:gd name="T33" fmla="*/ 298 h 301"/>
                <a:gd name="T34" fmla="*/ 422 w 573"/>
                <a:gd name="T35" fmla="*/ 301 h 301"/>
                <a:gd name="T36" fmla="*/ 98 w 573"/>
                <a:gd name="T37" fmla="*/ 301 h 301"/>
                <a:gd name="T38" fmla="*/ 81 w 573"/>
                <a:gd name="T39" fmla="*/ 222 h 301"/>
                <a:gd name="T40" fmla="*/ 59 w 573"/>
                <a:gd name="T41" fmla="*/ 146 h 301"/>
                <a:gd name="T42" fmla="*/ 32 w 573"/>
                <a:gd name="T43" fmla="*/ 72 h 301"/>
                <a:gd name="T44" fmla="*/ 0 w 573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3" h="301">
                  <a:moveTo>
                    <a:pt x="0" y="0"/>
                  </a:moveTo>
                  <a:lnTo>
                    <a:pt x="422" y="0"/>
                  </a:lnTo>
                  <a:lnTo>
                    <a:pt x="452" y="3"/>
                  </a:lnTo>
                  <a:lnTo>
                    <a:pt x="481" y="12"/>
                  </a:lnTo>
                  <a:lnTo>
                    <a:pt x="506" y="25"/>
                  </a:lnTo>
                  <a:lnTo>
                    <a:pt x="529" y="44"/>
                  </a:lnTo>
                  <a:lnTo>
                    <a:pt x="547" y="66"/>
                  </a:lnTo>
                  <a:lnTo>
                    <a:pt x="562" y="92"/>
                  </a:lnTo>
                  <a:lnTo>
                    <a:pt x="570" y="120"/>
                  </a:lnTo>
                  <a:lnTo>
                    <a:pt x="573" y="150"/>
                  </a:lnTo>
                  <a:lnTo>
                    <a:pt x="570" y="180"/>
                  </a:lnTo>
                  <a:lnTo>
                    <a:pt x="562" y="208"/>
                  </a:lnTo>
                  <a:lnTo>
                    <a:pt x="547" y="234"/>
                  </a:lnTo>
                  <a:lnTo>
                    <a:pt x="529" y="256"/>
                  </a:lnTo>
                  <a:lnTo>
                    <a:pt x="506" y="275"/>
                  </a:lnTo>
                  <a:lnTo>
                    <a:pt x="481" y="288"/>
                  </a:lnTo>
                  <a:lnTo>
                    <a:pt x="452" y="298"/>
                  </a:lnTo>
                  <a:lnTo>
                    <a:pt x="422" y="301"/>
                  </a:lnTo>
                  <a:lnTo>
                    <a:pt x="98" y="301"/>
                  </a:lnTo>
                  <a:lnTo>
                    <a:pt x="81" y="222"/>
                  </a:lnTo>
                  <a:lnTo>
                    <a:pt x="59" y="146"/>
                  </a:lnTo>
                  <a:lnTo>
                    <a:pt x="32" y="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0158F6C0-2E9E-46E7-AC78-F181DE3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5" y="2722563"/>
              <a:ext cx="204788" cy="42863"/>
            </a:xfrm>
            <a:custGeom>
              <a:avLst/>
              <a:gdLst>
                <a:gd name="T0" fmla="*/ 142 w 1414"/>
                <a:gd name="T1" fmla="*/ 0 h 302"/>
                <a:gd name="T2" fmla="*/ 1263 w 1414"/>
                <a:gd name="T3" fmla="*/ 0 h 302"/>
                <a:gd name="T4" fmla="*/ 1293 w 1414"/>
                <a:gd name="T5" fmla="*/ 3 h 302"/>
                <a:gd name="T6" fmla="*/ 1322 w 1414"/>
                <a:gd name="T7" fmla="*/ 12 h 302"/>
                <a:gd name="T8" fmla="*/ 1347 w 1414"/>
                <a:gd name="T9" fmla="*/ 26 h 302"/>
                <a:gd name="T10" fmla="*/ 1370 w 1414"/>
                <a:gd name="T11" fmla="*/ 45 h 302"/>
                <a:gd name="T12" fmla="*/ 1388 w 1414"/>
                <a:gd name="T13" fmla="*/ 66 h 302"/>
                <a:gd name="T14" fmla="*/ 1403 w 1414"/>
                <a:gd name="T15" fmla="*/ 92 h 302"/>
                <a:gd name="T16" fmla="*/ 1411 w 1414"/>
                <a:gd name="T17" fmla="*/ 121 h 302"/>
                <a:gd name="T18" fmla="*/ 1414 w 1414"/>
                <a:gd name="T19" fmla="*/ 151 h 302"/>
                <a:gd name="T20" fmla="*/ 1411 w 1414"/>
                <a:gd name="T21" fmla="*/ 181 h 302"/>
                <a:gd name="T22" fmla="*/ 1403 w 1414"/>
                <a:gd name="T23" fmla="*/ 209 h 302"/>
                <a:gd name="T24" fmla="*/ 1388 w 1414"/>
                <a:gd name="T25" fmla="*/ 235 h 302"/>
                <a:gd name="T26" fmla="*/ 1370 w 1414"/>
                <a:gd name="T27" fmla="*/ 257 h 302"/>
                <a:gd name="T28" fmla="*/ 1347 w 1414"/>
                <a:gd name="T29" fmla="*/ 276 h 302"/>
                <a:gd name="T30" fmla="*/ 1322 w 1414"/>
                <a:gd name="T31" fmla="*/ 289 h 302"/>
                <a:gd name="T32" fmla="*/ 1293 w 1414"/>
                <a:gd name="T33" fmla="*/ 298 h 302"/>
                <a:gd name="T34" fmla="*/ 1263 w 1414"/>
                <a:gd name="T35" fmla="*/ 302 h 302"/>
                <a:gd name="T36" fmla="*/ 456 w 1414"/>
                <a:gd name="T37" fmla="*/ 302 h 302"/>
                <a:gd name="T38" fmla="*/ 387 w 1414"/>
                <a:gd name="T39" fmla="*/ 255 h 302"/>
                <a:gd name="T40" fmla="*/ 316 w 1414"/>
                <a:gd name="T41" fmla="*/ 213 h 302"/>
                <a:gd name="T42" fmla="*/ 241 w 1414"/>
                <a:gd name="T43" fmla="*/ 177 h 302"/>
                <a:gd name="T44" fmla="*/ 163 w 1414"/>
                <a:gd name="T45" fmla="*/ 146 h 302"/>
                <a:gd name="T46" fmla="*/ 83 w 1414"/>
                <a:gd name="T47" fmla="*/ 120 h 302"/>
                <a:gd name="T48" fmla="*/ 0 w 1414"/>
                <a:gd name="T49" fmla="*/ 99 h 302"/>
                <a:gd name="T50" fmla="*/ 11 w 1414"/>
                <a:gd name="T51" fmla="*/ 75 h 302"/>
                <a:gd name="T52" fmla="*/ 26 w 1414"/>
                <a:gd name="T53" fmla="*/ 54 h 302"/>
                <a:gd name="T54" fmla="*/ 44 w 1414"/>
                <a:gd name="T55" fmla="*/ 36 h 302"/>
                <a:gd name="T56" fmla="*/ 66 w 1414"/>
                <a:gd name="T57" fmla="*/ 21 h 302"/>
                <a:gd name="T58" fmla="*/ 89 w 1414"/>
                <a:gd name="T59" fmla="*/ 10 h 302"/>
                <a:gd name="T60" fmla="*/ 115 w 1414"/>
                <a:gd name="T61" fmla="*/ 3 h 302"/>
                <a:gd name="T62" fmla="*/ 142 w 1414"/>
                <a:gd name="T6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2">
                  <a:moveTo>
                    <a:pt x="142" y="0"/>
                  </a:moveTo>
                  <a:lnTo>
                    <a:pt x="1263" y="0"/>
                  </a:lnTo>
                  <a:lnTo>
                    <a:pt x="1293" y="3"/>
                  </a:lnTo>
                  <a:lnTo>
                    <a:pt x="1322" y="12"/>
                  </a:lnTo>
                  <a:lnTo>
                    <a:pt x="1347" y="26"/>
                  </a:lnTo>
                  <a:lnTo>
                    <a:pt x="1370" y="45"/>
                  </a:lnTo>
                  <a:lnTo>
                    <a:pt x="1388" y="66"/>
                  </a:lnTo>
                  <a:lnTo>
                    <a:pt x="1403" y="92"/>
                  </a:lnTo>
                  <a:lnTo>
                    <a:pt x="1411" y="121"/>
                  </a:lnTo>
                  <a:lnTo>
                    <a:pt x="1414" y="151"/>
                  </a:lnTo>
                  <a:lnTo>
                    <a:pt x="1411" y="181"/>
                  </a:lnTo>
                  <a:lnTo>
                    <a:pt x="1403" y="209"/>
                  </a:lnTo>
                  <a:lnTo>
                    <a:pt x="1388" y="235"/>
                  </a:lnTo>
                  <a:lnTo>
                    <a:pt x="1370" y="257"/>
                  </a:lnTo>
                  <a:lnTo>
                    <a:pt x="1347" y="276"/>
                  </a:lnTo>
                  <a:lnTo>
                    <a:pt x="1322" y="289"/>
                  </a:lnTo>
                  <a:lnTo>
                    <a:pt x="1293" y="298"/>
                  </a:lnTo>
                  <a:lnTo>
                    <a:pt x="1263" y="302"/>
                  </a:lnTo>
                  <a:lnTo>
                    <a:pt x="456" y="302"/>
                  </a:lnTo>
                  <a:lnTo>
                    <a:pt x="387" y="255"/>
                  </a:lnTo>
                  <a:lnTo>
                    <a:pt x="316" y="213"/>
                  </a:lnTo>
                  <a:lnTo>
                    <a:pt x="241" y="177"/>
                  </a:lnTo>
                  <a:lnTo>
                    <a:pt x="163" y="146"/>
                  </a:lnTo>
                  <a:lnTo>
                    <a:pt x="83" y="120"/>
                  </a:lnTo>
                  <a:lnTo>
                    <a:pt x="0" y="99"/>
                  </a:lnTo>
                  <a:lnTo>
                    <a:pt x="11" y="75"/>
                  </a:lnTo>
                  <a:lnTo>
                    <a:pt x="26" y="54"/>
                  </a:lnTo>
                  <a:lnTo>
                    <a:pt x="44" y="36"/>
                  </a:lnTo>
                  <a:lnTo>
                    <a:pt x="66" y="21"/>
                  </a:lnTo>
                  <a:lnTo>
                    <a:pt x="89" y="10"/>
                  </a:lnTo>
                  <a:lnTo>
                    <a:pt x="115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EF8CB85B-44AC-42D2-860A-9D32C22C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667001"/>
              <a:ext cx="206375" cy="44450"/>
            </a:xfrm>
            <a:custGeom>
              <a:avLst/>
              <a:gdLst>
                <a:gd name="T0" fmla="*/ 151 w 1423"/>
                <a:gd name="T1" fmla="*/ 0 h 301"/>
                <a:gd name="T2" fmla="*/ 1272 w 1423"/>
                <a:gd name="T3" fmla="*/ 0 h 301"/>
                <a:gd name="T4" fmla="*/ 1302 w 1423"/>
                <a:gd name="T5" fmla="*/ 3 h 301"/>
                <a:gd name="T6" fmla="*/ 1331 w 1423"/>
                <a:gd name="T7" fmla="*/ 12 h 301"/>
                <a:gd name="T8" fmla="*/ 1356 w 1423"/>
                <a:gd name="T9" fmla="*/ 26 h 301"/>
                <a:gd name="T10" fmla="*/ 1379 w 1423"/>
                <a:gd name="T11" fmla="*/ 44 h 301"/>
                <a:gd name="T12" fmla="*/ 1397 w 1423"/>
                <a:gd name="T13" fmla="*/ 67 h 301"/>
                <a:gd name="T14" fmla="*/ 1412 w 1423"/>
                <a:gd name="T15" fmla="*/ 92 h 301"/>
                <a:gd name="T16" fmla="*/ 1420 w 1423"/>
                <a:gd name="T17" fmla="*/ 120 h 301"/>
                <a:gd name="T18" fmla="*/ 1423 w 1423"/>
                <a:gd name="T19" fmla="*/ 150 h 301"/>
                <a:gd name="T20" fmla="*/ 1420 w 1423"/>
                <a:gd name="T21" fmla="*/ 180 h 301"/>
                <a:gd name="T22" fmla="*/ 1412 w 1423"/>
                <a:gd name="T23" fmla="*/ 209 h 301"/>
                <a:gd name="T24" fmla="*/ 1397 w 1423"/>
                <a:gd name="T25" fmla="*/ 234 h 301"/>
                <a:gd name="T26" fmla="*/ 1379 w 1423"/>
                <a:gd name="T27" fmla="*/ 257 h 301"/>
                <a:gd name="T28" fmla="*/ 1356 w 1423"/>
                <a:gd name="T29" fmla="*/ 275 h 301"/>
                <a:gd name="T30" fmla="*/ 1331 w 1423"/>
                <a:gd name="T31" fmla="*/ 289 h 301"/>
                <a:gd name="T32" fmla="*/ 1302 w 1423"/>
                <a:gd name="T33" fmla="*/ 298 h 301"/>
                <a:gd name="T34" fmla="*/ 1272 w 1423"/>
                <a:gd name="T35" fmla="*/ 301 h 301"/>
                <a:gd name="T36" fmla="*/ 151 w 1423"/>
                <a:gd name="T37" fmla="*/ 301 h 301"/>
                <a:gd name="T38" fmla="*/ 120 w 1423"/>
                <a:gd name="T39" fmla="*/ 298 h 301"/>
                <a:gd name="T40" fmla="*/ 92 w 1423"/>
                <a:gd name="T41" fmla="*/ 289 h 301"/>
                <a:gd name="T42" fmla="*/ 67 w 1423"/>
                <a:gd name="T43" fmla="*/ 275 h 301"/>
                <a:gd name="T44" fmla="*/ 44 w 1423"/>
                <a:gd name="T45" fmla="*/ 257 h 301"/>
                <a:gd name="T46" fmla="*/ 26 w 1423"/>
                <a:gd name="T47" fmla="*/ 234 h 301"/>
                <a:gd name="T48" fmla="*/ 11 w 1423"/>
                <a:gd name="T49" fmla="*/ 209 h 301"/>
                <a:gd name="T50" fmla="*/ 3 w 1423"/>
                <a:gd name="T51" fmla="*/ 181 h 301"/>
                <a:gd name="T52" fmla="*/ 0 w 1423"/>
                <a:gd name="T53" fmla="*/ 151 h 301"/>
                <a:gd name="T54" fmla="*/ 3 w 1423"/>
                <a:gd name="T55" fmla="*/ 120 h 301"/>
                <a:gd name="T56" fmla="*/ 11 w 1423"/>
                <a:gd name="T57" fmla="*/ 92 h 301"/>
                <a:gd name="T58" fmla="*/ 26 w 1423"/>
                <a:gd name="T59" fmla="*/ 67 h 301"/>
                <a:gd name="T60" fmla="*/ 44 w 1423"/>
                <a:gd name="T61" fmla="*/ 44 h 301"/>
                <a:gd name="T62" fmla="*/ 67 w 1423"/>
                <a:gd name="T63" fmla="*/ 26 h 301"/>
                <a:gd name="T64" fmla="*/ 92 w 1423"/>
                <a:gd name="T65" fmla="*/ 12 h 301"/>
                <a:gd name="T66" fmla="*/ 120 w 1423"/>
                <a:gd name="T67" fmla="*/ 3 h 301"/>
                <a:gd name="T68" fmla="*/ 151 w 1423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3" h="301">
                  <a:moveTo>
                    <a:pt x="151" y="0"/>
                  </a:moveTo>
                  <a:lnTo>
                    <a:pt x="1272" y="0"/>
                  </a:lnTo>
                  <a:lnTo>
                    <a:pt x="1302" y="3"/>
                  </a:lnTo>
                  <a:lnTo>
                    <a:pt x="1331" y="12"/>
                  </a:lnTo>
                  <a:lnTo>
                    <a:pt x="1356" y="26"/>
                  </a:lnTo>
                  <a:lnTo>
                    <a:pt x="1379" y="44"/>
                  </a:lnTo>
                  <a:lnTo>
                    <a:pt x="1397" y="67"/>
                  </a:lnTo>
                  <a:lnTo>
                    <a:pt x="1412" y="92"/>
                  </a:lnTo>
                  <a:lnTo>
                    <a:pt x="1420" y="120"/>
                  </a:lnTo>
                  <a:lnTo>
                    <a:pt x="1423" y="150"/>
                  </a:lnTo>
                  <a:lnTo>
                    <a:pt x="1420" y="180"/>
                  </a:lnTo>
                  <a:lnTo>
                    <a:pt x="1412" y="209"/>
                  </a:lnTo>
                  <a:lnTo>
                    <a:pt x="1397" y="234"/>
                  </a:lnTo>
                  <a:lnTo>
                    <a:pt x="1379" y="257"/>
                  </a:lnTo>
                  <a:lnTo>
                    <a:pt x="1356" y="275"/>
                  </a:lnTo>
                  <a:lnTo>
                    <a:pt x="1331" y="289"/>
                  </a:lnTo>
                  <a:lnTo>
                    <a:pt x="1302" y="298"/>
                  </a:lnTo>
                  <a:lnTo>
                    <a:pt x="1272" y="301"/>
                  </a:lnTo>
                  <a:lnTo>
                    <a:pt x="151" y="301"/>
                  </a:lnTo>
                  <a:lnTo>
                    <a:pt x="120" y="298"/>
                  </a:lnTo>
                  <a:lnTo>
                    <a:pt x="92" y="289"/>
                  </a:lnTo>
                  <a:lnTo>
                    <a:pt x="67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1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9A59FE4F-9C10-46B4-93AA-30BD9CB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0" y="2886076"/>
              <a:ext cx="68263" cy="42863"/>
            </a:xfrm>
            <a:custGeom>
              <a:avLst/>
              <a:gdLst>
                <a:gd name="T0" fmla="*/ 5 w 467"/>
                <a:gd name="T1" fmla="*/ 0 h 300"/>
                <a:gd name="T2" fmla="*/ 316 w 467"/>
                <a:gd name="T3" fmla="*/ 0 h 300"/>
                <a:gd name="T4" fmla="*/ 346 w 467"/>
                <a:gd name="T5" fmla="*/ 3 h 300"/>
                <a:gd name="T6" fmla="*/ 375 w 467"/>
                <a:gd name="T7" fmla="*/ 11 h 300"/>
                <a:gd name="T8" fmla="*/ 400 w 467"/>
                <a:gd name="T9" fmla="*/ 26 h 300"/>
                <a:gd name="T10" fmla="*/ 423 w 467"/>
                <a:gd name="T11" fmla="*/ 43 h 300"/>
                <a:gd name="T12" fmla="*/ 441 w 467"/>
                <a:gd name="T13" fmla="*/ 66 h 300"/>
                <a:gd name="T14" fmla="*/ 456 w 467"/>
                <a:gd name="T15" fmla="*/ 91 h 300"/>
                <a:gd name="T16" fmla="*/ 464 w 467"/>
                <a:gd name="T17" fmla="*/ 119 h 300"/>
                <a:gd name="T18" fmla="*/ 467 w 467"/>
                <a:gd name="T19" fmla="*/ 150 h 300"/>
                <a:gd name="T20" fmla="*/ 464 w 467"/>
                <a:gd name="T21" fmla="*/ 181 h 300"/>
                <a:gd name="T22" fmla="*/ 456 w 467"/>
                <a:gd name="T23" fmla="*/ 209 h 300"/>
                <a:gd name="T24" fmla="*/ 441 w 467"/>
                <a:gd name="T25" fmla="*/ 235 h 300"/>
                <a:gd name="T26" fmla="*/ 423 w 467"/>
                <a:gd name="T27" fmla="*/ 257 h 300"/>
                <a:gd name="T28" fmla="*/ 400 w 467"/>
                <a:gd name="T29" fmla="*/ 275 h 300"/>
                <a:gd name="T30" fmla="*/ 375 w 467"/>
                <a:gd name="T31" fmla="*/ 289 h 300"/>
                <a:gd name="T32" fmla="*/ 346 w 467"/>
                <a:gd name="T33" fmla="*/ 297 h 300"/>
                <a:gd name="T34" fmla="*/ 316 w 467"/>
                <a:gd name="T35" fmla="*/ 300 h 300"/>
                <a:gd name="T36" fmla="*/ 0 w 467"/>
                <a:gd name="T37" fmla="*/ 300 h 300"/>
                <a:gd name="T38" fmla="*/ 7 w 467"/>
                <a:gd name="T39" fmla="*/ 247 h 300"/>
                <a:gd name="T40" fmla="*/ 11 w 467"/>
                <a:gd name="T41" fmla="*/ 193 h 300"/>
                <a:gd name="T42" fmla="*/ 13 w 467"/>
                <a:gd name="T43" fmla="*/ 138 h 300"/>
                <a:gd name="T44" fmla="*/ 11 w 467"/>
                <a:gd name="T45" fmla="*/ 68 h 300"/>
                <a:gd name="T46" fmla="*/ 5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5" y="0"/>
                  </a:moveTo>
                  <a:lnTo>
                    <a:pt x="316" y="0"/>
                  </a:lnTo>
                  <a:lnTo>
                    <a:pt x="346" y="3"/>
                  </a:lnTo>
                  <a:lnTo>
                    <a:pt x="375" y="11"/>
                  </a:lnTo>
                  <a:lnTo>
                    <a:pt x="400" y="26"/>
                  </a:lnTo>
                  <a:lnTo>
                    <a:pt x="423" y="43"/>
                  </a:lnTo>
                  <a:lnTo>
                    <a:pt x="441" y="66"/>
                  </a:lnTo>
                  <a:lnTo>
                    <a:pt x="456" y="91"/>
                  </a:lnTo>
                  <a:lnTo>
                    <a:pt x="464" y="119"/>
                  </a:lnTo>
                  <a:lnTo>
                    <a:pt x="467" y="150"/>
                  </a:lnTo>
                  <a:lnTo>
                    <a:pt x="464" y="181"/>
                  </a:lnTo>
                  <a:lnTo>
                    <a:pt x="456" y="209"/>
                  </a:lnTo>
                  <a:lnTo>
                    <a:pt x="441" y="235"/>
                  </a:lnTo>
                  <a:lnTo>
                    <a:pt x="423" y="257"/>
                  </a:lnTo>
                  <a:lnTo>
                    <a:pt x="400" y="275"/>
                  </a:lnTo>
                  <a:lnTo>
                    <a:pt x="375" y="289"/>
                  </a:lnTo>
                  <a:lnTo>
                    <a:pt x="346" y="297"/>
                  </a:lnTo>
                  <a:lnTo>
                    <a:pt x="316" y="300"/>
                  </a:lnTo>
                  <a:lnTo>
                    <a:pt x="0" y="300"/>
                  </a:lnTo>
                  <a:lnTo>
                    <a:pt x="7" y="247"/>
                  </a:lnTo>
                  <a:lnTo>
                    <a:pt x="11" y="193"/>
                  </a:lnTo>
                  <a:lnTo>
                    <a:pt x="13" y="138"/>
                  </a:lnTo>
                  <a:lnTo>
                    <a:pt x="11" y="68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6BE3B16A-35C0-4F8E-98D5-75CC8C609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438" y="2941638"/>
              <a:ext cx="85725" cy="42863"/>
            </a:xfrm>
            <a:custGeom>
              <a:avLst/>
              <a:gdLst>
                <a:gd name="T0" fmla="*/ 108 w 586"/>
                <a:gd name="T1" fmla="*/ 0 h 301"/>
                <a:gd name="T2" fmla="*/ 435 w 586"/>
                <a:gd name="T3" fmla="*/ 0 h 301"/>
                <a:gd name="T4" fmla="*/ 465 w 586"/>
                <a:gd name="T5" fmla="*/ 3 h 301"/>
                <a:gd name="T6" fmla="*/ 494 w 586"/>
                <a:gd name="T7" fmla="*/ 12 h 301"/>
                <a:gd name="T8" fmla="*/ 519 w 586"/>
                <a:gd name="T9" fmla="*/ 25 h 301"/>
                <a:gd name="T10" fmla="*/ 542 w 586"/>
                <a:gd name="T11" fmla="*/ 44 h 301"/>
                <a:gd name="T12" fmla="*/ 560 w 586"/>
                <a:gd name="T13" fmla="*/ 66 h 301"/>
                <a:gd name="T14" fmla="*/ 575 w 586"/>
                <a:gd name="T15" fmla="*/ 92 h 301"/>
                <a:gd name="T16" fmla="*/ 583 w 586"/>
                <a:gd name="T17" fmla="*/ 120 h 301"/>
                <a:gd name="T18" fmla="*/ 586 w 586"/>
                <a:gd name="T19" fmla="*/ 150 h 301"/>
                <a:gd name="T20" fmla="*/ 583 w 586"/>
                <a:gd name="T21" fmla="*/ 180 h 301"/>
                <a:gd name="T22" fmla="*/ 575 w 586"/>
                <a:gd name="T23" fmla="*/ 209 h 301"/>
                <a:gd name="T24" fmla="*/ 560 w 586"/>
                <a:gd name="T25" fmla="*/ 234 h 301"/>
                <a:gd name="T26" fmla="*/ 542 w 586"/>
                <a:gd name="T27" fmla="*/ 257 h 301"/>
                <a:gd name="T28" fmla="*/ 519 w 586"/>
                <a:gd name="T29" fmla="*/ 275 h 301"/>
                <a:gd name="T30" fmla="*/ 494 w 586"/>
                <a:gd name="T31" fmla="*/ 289 h 301"/>
                <a:gd name="T32" fmla="*/ 465 w 586"/>
                <a:gd name="T33" fmla="*/ 298 h 301"/>
                <a:gd name="T34" fmla="*/ 435 w 586"/>
                <a:gd name="T35" fmla="*/ 301 h 301"/>
                <a:gd name="T36" fmla="*/ 0 w 586"/>
                <a:gd name="T37" fmla="*/ 301 h 301"/>
                <a:gd name="T38" fmla="*/ 35 w 586"/>
                <a:gd name="T39" fmla="*/ 229 h 301"/>
                <a:gd name="T40" fmla="*/ 64 w 586"/>
                <a:gd name="T41" fmla="*/ 155 h 301"/>
                <a:gd name="T42" fmla="*/ 88 w 586"/>
                <a:gd name="T43" fmla="*/ 78 h 301"/>
                <a:gd name="T44" fmla="*/ 108 w 586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1">
                  <a:moveTo>
                    <a:pt x="108" y="0"/>
                  </a:moveTo>
                  <a:lnTo>
                    <a:pt x="435" y="0"/>
                  </a:lnTo>
                  <a:lnTo>
                    <a:pt x="465" y="3"/>
                  </a:lnTo>
                  <a:lnTo>
                    <a:pt x="494" y="12"/>
                  </a:lnTo>
                  <a:lnTo>
                    <a:pt x="519" y="25"/>
                  </a:lnTo>
                  <a:lnTo>
                    <a:pt x="542" y="44"/>
                  </a:lnTo>
                  <a:lnTo>
                    <a:pt x="560" y="66"/>
                  </a:lnTo>
                  <a:lnTo>
                    <a:pt x="575" y="92"/>
                  </a:lnTo>
                  <a:lnTo>
                    <a:pt x="583" y="120"/>
                  </a:lnTo>
                  <a:lnTo>
                    <a:pt x="586" y="150"/>
                  </a:lnTo>
                  <a:lnTo>
                    <a:pt x="583" y="180"/>
                  </a:lnTo>
                  <a:lnTo>
                    <a:pt x="575" y="209"/>
                  </a:lnTo>
                  <a:lnTo>
                    <a:pt x="560" y="234"/>
                  </a:lnTo>
                  <a:lnTo>
                    <a:pt x="542" y="257"/>
                  </a:lnTo>
                  <a:lnTo>
                    <a:pt x="519" y="275"/>
                  </a:lnTo>
                  <a:lnTo>
                    <a:pt x="494" y="289"/>
                  </a:lnTo>
                  <a:lnTo>
                    <a:pt x="465" y="298"/>
                  </a:lnTo>
                  <a:lnTo>
                    <a:pt x="435" y="301"/>
                  </a:lnTo>
                  <a:lnTo>
                    <a:pt x="0" y="301"/>
                  </a:lnTo>
                  <a:lnTo>
                    <a:pt x="35" y="229"/>
                  </a:lnTo>
                  <a:lnTo>
                    <a:pt x="64" y="155"/>
                  </a:lnTo>
                  <a:lnTo>
                    <a:pt x="88" y="78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013F1855-E531-4588-A045-20551410E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995613"/>
              <a:ext cx="128588" cy="42863"/>
            </a:xfrm>
            <a:custGeom>
              <a:avLst/>
              <a:gdLst>
                <a:gd name="T0" fmla="*/ 257 w 887"/>
                <a:gd name="T1" fmla="*/ 0 h 301"/>
                <a:gd name="T2" fmla="*/ 736 w 887"/>
                <a:gd name="T3" fmla="*/ 0 h 301"/>
                <a:gd name="T4" fmla="*/ 766 w 887"/>
                <a:gd name="T5" fmla="*/ 3 h 301"/>
                <a:gd name="T6" fmla="*/ 795 w 887"/>
                <a:gd name="T7" fmla="*/ 12 h 301"/>
                <a:gd name="T8" fmla="*/ 820 w 887"/>
                <a:gd name="T9" fmla="*/ 26 h 301"/>
                <a:gd name="T10" fmla="*/ 843 w 887"/>
                <a:gd name="T11" fmla="*/ 45 h 301"/>
                <a:gd name="T12" fmla="*/ 861 w 887"/>
                <a:gd name="T13" fmla="*/ 66 h 301"/>
                <a:gd name="T14" fmla="*/ 876 w 887"/>
                <a:gd name="T15" fmla="*/ 91 h 301"/>
                <a:gd name="T16" fmla="*/ 884 w 887"/>
                <a:gd name="T17" fmla="*/ 120 h 301"/>
                <a:gd name="T18" fmla="*/ 887 w 887"/>
                <a:gd name="T19" fmla="*/ 151 h 301"/>
                <a:gd name="T20" fmla="*/ 884 w 887"/>
                <a:gd name="T21" fmla="*/ 181 h 301"/>
                <a:gd name="T22" fmla="*/ 876 w 887"/>
                <a:gd name="T23" fmla="*/ 209 h 301"/>
                <a:gd name="T24" fmla="*/ 861 w 887"/>
                <a:gd name="T25" fmla="*/ 235 h 301"/>
                <a:gd name="T26" fmla="*/ 843 w 887"/>
                <a:gd name="T27" fmla="*/ 257 h 301"/>
                <a:gd name="T28" fmla="*/ 820 w 887"/>
                <a:gd name="T29" fmla="*/ 275 h 301"/>
                <a:gd name="T30" fmla="*/ 795 w 887"/>
                <a:gd name="T31" fmla="*/ 289 h 301"/>
                <a:gd name="T32" fmla="*/ 766 w 887"/>
                <a:gd name="T33" fmla="*/ 298 h 301"/>
                <a:gd name="T34" fmla="*/ 736 w 887"/>
                <a:gd name="T35" fmla="*/ 301 h 301"/>
                <a:gd name="T36" fmla="*/ 0 w 887"/>
                <a:gd name="T37" fmla="*/ 301 h 301"/>
                <a:gd name="T38" fmla="*/ 59 w 887"/>
                <a:gd name="T39" fmla="*/ 247 h 301"/>
                <a:gd name="T40" fmla="*/ 115 w 887"/>
                <a:gd name="T41" fmla="*/ 191 h 301"/>
                <a:gd name="T42" fmla="*/ 166 w 887"/>
                <a:gd name="T43" fmla="*/ 131 h 301"/>
                <a:gd name="T44" fmla="*/ 214 w 887"/>
                <a:gd name="T45" fmla="*/ 67 h 301"/>
                <a:gd name="T46" fmla="*/ 257 w 887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7" h="301">
                  <a:moveTo>
                    <a:pt x="257" y="0"/>
                  </a:moveTo>
                  <a:lnTo>
                    <a:pt x="736" y="0"/>
                  </a:lnTo>
                  <a:lnTo>
                    <a:pt x="766" y="3"/>
                  </a:lnTo>
                  <a:lnTo>
                    <a:pt x="795" y="12"/>
                  </a:lnTo>
                  <a:lnTo>
                    <a:pt x="820" y="26"/>
                  </a:lnTo>
                  <a:lnTo>
                    <a:pt x="843" y="45"/>
                  </a:lnTo>
                  <a:lnTo>
                    <a:pt x="861" y="66"/>
                  </a:lnTo>
                  <a:lnTo>
                    <a:pt x="876" y="91"/>
                  </a:lnTo>
                  <a:lnTo>
                    <a:pt x="884" y="120"/>
                  </a:lnTo>
                  <a:lnTo>
                    <a:pt x="887" y="151"/>
                  </a:lnTo>
                  <a:lnTo>
                    <a:pt x="884" y="181"/>
                  </a:lnTo>
                  <a:lnTo>
                    <a:pt x="876" y="209"/>
                  </a:lnTo>
                  <a:lnTo>
                    <a:pt x="861" y="235"/>
                  </a:lnTo>
                  <a:lnTo>
                    <a:pt x="843" y="257"/>
                  </a:lnTo>
                  <a:lnTo>
                    <a:pt x="820" y="275"/>
                  </a:lnTo>
                  <a:lnTo>
                    <a:pt x="795" y="289"/>
                  </a:lnTo>
                  <a:lnTo>
                    <a:pt x="766" y="298"/>
                  </a:lnTo>
                  <a:lnTo>
                    <a:pt x="736" y="301"/>
                  </a:lnTo>
                  <a:lnTo>
                    <a:pt x="0" y="301"/>
                  </a:lnTo>
                  <a:lnTo>
                    <a:pt x="59" y="247"/>
                  </a:lnTo>
                  <a:lnTo>
                    <a:pt x="115" y="191"/>
                  </a:lnTo>
                  <a:lnTo>
                    <a:pt x="166" y="131"/>
                  </a:lnTo>
                  <a:lnTo>
                    <a:pt x="214" y="67"/>
                  </a:lnTo>
                  <a:lnTo>
                    <a:pt x="2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86C29008-9B66-4C53-B7E5-870D48FE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882901"/>
              <a:ext cx="66675" cy="42863"/>
            </a:xfrm>
            <a:custGeom>
              <a:avLst/>
              <a:gdLst>
                <a:gd name="T0" fmla="*/ 152 w 467"/>
                <a:gd name="T1" fmla="*/ 0 h 300"/>
                <a:gd name="T2" fmla="*/ 467 w 467"/>
                <a:gd name="T3" fmla="*/ 0 h 300"/>
                <a:gd name="T4" fmla="*/ 461 w 467"/>
                <a:gd name="T5" fmla="*/ 54 h 300"/>
                <a:gd name="T6" fmla="*/ 456 w 467"/>
                <a:gd name="T7" fmla="*/ 108 h 300"/>
                <a:gd name="T8" fmla="*/ 454 w 467"/>
                <a:gd name="T9" fmla="*/ 163 h 300"/>
                <a:gd name="T10" fmla="*/ 456 w 467"/>
                <a:gd name="T11" fmla="*/ 232 h 300"/>
                <a:gd name="T12" fmla="*/ 463 w 467"/>
                <a:gd name="T13" fmla="*/ 300 h 300"/>
                <a:gd name="T14" fmla="*/ 152 w 467"/>
                <a:gd name="T15" fmla="*/ 300 h 300"/>
                <a:gd name="T16" fmla="*/ 121 w 467"/>
                <a:gd name="T17" fmla="*/ 297 h 300"/>
                <a:gd name="T18" fmla="*/ 93 w 467"/>
                <a:gd name="T19" fmla="*/ 289 h 300"/>
                <a:gd name="T20" fmla="*/ 67 w 467"/>
                <a:gd name="T21" fmla="*/ 275 h 300"/>
                <a:gd name="T22" fmla="*/ 45 w 467"/>
                <a:gd name="T23" fmla="*/ 257 h 300"/>
                <a:gd name="T24" fmla="*/ 26 w 467"/>
                <a:gd name="T25" fmla="*/ 234 h 300"/>
                <a:gd name="T26" fmla="*/ 13 w 467"/>
                <a:gd name="T27" fmla="*/ 209 h 300"/>
                <a:gd name="T28" fmla="*/ 3 w 467"/>
                <a:gd name="T29" fmla="*/ 181 h 300"/>
                <a:gd name="T30" fmla="*/ 0 w 467"/>
                <a:gd name="T31" fmla="*/ 149 h 300"/>
                <a:gd name="T32" fmla="*/ 3 w 467"/>
                <a:gd name="T33" fmla="*/ 119 h 300"/>
                <a:gd name="T34" fmla="*/ 13 w 467"/>
                <a:gd name="T35" fmla="*/ 91 h 300"/>
                <a:gd name="T36" fmla="*/ 26 w 467"/>
                <a:gd name="T37" fmla="*/ 66 h 300"/>
                <a:gd name="T38" fmla="*/ 45 w 467"/>
                <a:gd name="T39" fmla="*/ 43 h 300"/>
                <a:gd name="T40" fmla="*/ 67 w 467"/>
                <a:gd name="T41" fmla="*/ 26 h 300"/>
                <a:gd name="T42" fmla="*/ 93 w 467"/>
                <a:gd name="T43" fmla="*/ 11 h 300"/>
                <a:gd name="T44" fmla="*/ 121 w 467"/>
                <a:gd name="T45" fmla="*/ 3 h 300"/>
                <a:gd name="T46" fmla="*/ 152 w 467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7" h="300">
                  <a:moveTo>
                    <a:pt x="152" y="0"/>
                  </a:moveTo>
                  <a:lnTo>
                    <a:pt x="467" y="0"/>
                  </a:lnTo>
                  <a:lnTo>
                    <a:pt x="461" y="54"/>
                  </a:lnTo>
                  <a:lnTo>
                    <a:pt x="456" y="108"/>
                  </a:lnTo>
                  <a:lnTo>
                    <a:pt x="454" y="163"/>
                  </a:lnTo>
                  <a:lnTo>
                    <a:pt x="456" y="232"/>
                  </a:lnTo>
                  <a:lnTo>
                    <a:pt x="463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6CAE0EBC-6749-4AE9-90A5-01EC0EEA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936876"/>
              <a:ext cx="82550" cy="44450"/>
            </a:xfrm>
            <a:custGeom>
              <a:avLst/>
              <a:gdLst>
                <a:gd name="T0" fmla="*/ 152 w 574"/>
                <a:gd name="T1" fmla="*/ 0 h 301"/>
                <a:gd name="T2" fmla="*/ 475 w 574"/>
                <a:gd name="T3" fmla="*/ 0 h 301"/>
                <a:gd name="T4" fmla="*/ 492 w 574"/>
                <a:gd name="T5" fmla="*/ 78 h 301"/>
                <a:gd name="T6" fmla="*/ 515 w 574"/>
                <a:gd name="T7" fmla="*/ 154 h 301"/>
                <a:gd name="T8" fmla="*/ 542 w 574"/>
                <a:gd name="T9" fmla="*/ 229 h 301"/>
                <a:gd name="T10" fmla="*/ 574 w 574"/>
                <a:gd name="T11" fmla="*/ 301 h 301"/>
                <a:gd name="T12" fmla="*/ 152 w 574"/>
                <a:gd name="T13" fmla="*/ 301 h 301"/>
                <a:gd name="T14" fmla="*/ 121 w 574"/>
                <a:gd name="T15" fmla="*/ 298 h 301"/>
                <a:gd name="T16" fmla="*/ 93 w 574"/>
                <a:gd name="T17" fmla="*/ 288 h 301"/>
                <a:gd name="T18" fmla="*/ 67 w 574"/>
                <a:gd name="T19" fmla="*/ 275 h 301"/>
                <a:gd name="T20" fmla="*/ 45 w 574"/>
                <a:gd name="T21" fmla="*/ 256 h 301"/>
                <a:gd name="T22" fmla="*/ 26 w 574"/>
                <a:gd name="T23" fmla="*/ 234 h 301"/>
                <a:gd name="T24" fmla="*/ 13 w 574"/>
                <a:gd name="T25" fmla="*/ 208 h 301"/>
                <a:gd name="T26" fmla="*/ 3 w 574"/>
                <a:gd name="T27" fmla="*/ 180 h 301"/>
                <a:gd name="T28" fmla="*/ 0 w 574"/>
                <a:gd name="T29" fmla="*/ 150 h 301"/>
                <a:gd name="T30" fmla="*/ 3 w 574"/>
                <a:gd name="T31" fmla="*/ 120 h 301"/>
                <a:gd name="T32" fmla="*/ 13 w 574"/>
                <a:gd name="T33" fmla="*/ 92 h 301"/>
                <a:gd name="T34" fmla="*/ 26 w 574"/>
                <a:gd name="T35" fmla="*/ 66 h 301"/>
                <a:gd name="T36" fmla="*/ 45 w 574"/>
                <a:gd name="T37" fmla="*/ 44 h 301"/>
                <a:gd name="T38" fmla="*/ 67 w 574"/>
                <a:gd name="T39" fmla="*/ 25 h 301"/>
                <a:gd name="T40" fmla="*/ 93 w 574"/>
                <a:gd name="T41" fmla="*/ 12 h 301"/>
                <a:gd name="T42" fmla="*/ 121 w 574"/>
                <a:gd name="T43" fmla="*/ 3 h 301"/>
                <a:gd name="T44" fmla="*/ 152 w 574"/>
                <a:gd name="T4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4" h="301">
                  <a:moveTo>
                    <a:pt x="152" y="0"/>
                  </a:moveTo>
                  <a:lnTo>
                    <a:pt x="475" y="0"/>
                  </a:lnTo>
                  <a:lnTo>
                    <a:pt x="492" y="78"/>
                  </a:lnTo>
                  <a:lnTo>
                    <a:pt x="515" y="154"/>
                  </a:lnTo>
                  <a:lnTo>
                    <a:pt x="542" y="229"/>
                  </a:lnTo>
                  <a:lnTo>
                    <a:pt x="574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88"/>
                  </a:lnTo>
                  <a:lnTo>
                    <a:pt x="67" y="275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8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72839FD6-6A63-44ED-8E24-8B0679F49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827338"/>
              <a:ext cx="84138" cy="44450"/>
            </a:xfrm>
            <a:custGeom>
              <a:avLst/>
              <a:gdLst>
                <a:gd name="T0" fmla="*/ 152 w 586"/>
                <a:gd name="T1" fmla="*/ 0 h 302"/>
                <a:gd name="T2" fmla="*/ 586 w 586"/>
                <a:gd name="T3" fmla="*/ 0 h 302"/>
                <a:gd name="T4" fmla="*/ 552 w 586"/>
                <a:gd name="T5" fmla="*/ 72 h 302"/>
                <a:gd name="T6" fmla="*/ 522 w 586"/>
                <a:gd name="T7" fmla="*/ 147 h 302"/>
                <a:gd name="T8" fmla="*/ 498 w 586"/>
                <a:gd name="T9" fmla="*/ 223 h 302"/>
                <a:gd name="T10" fmla="*/ 479 w 586"/>
                <a:gd name="T11" fmla="*/ 302 h 302"/>
                <a:gd name="T12" fmla="*/ 152 w 586"/>
                <a:gd name="T13" fmla="*/ 302 h 302"/>
                <a:gd name="T14" fmla="*/ 121 w 586"/>
                <a:gd name="T15" fmla="*/ 299 h 302"/>
                <a:gd name="T16" fmla="*/ 93 w 586"/>
                <a:gd name="T17" fmla="*/ 289 h 302"/>
                <a:gd name="T18" fmla="*/ 67 w 586"/>
                <a:gd name="T19" fmla="*/ 276 h 302"/>
                <a:gd name="T20" fmla="*/ 45 w 586"/>
                <a:gd name="T21" fmla="*/ 257 h 302"/>
                <a:gd name="T22" fmla="*/ 26 w 586"/>
                <a:gd name="T23" fmla="*/ 235 h 302"/>
                <a:gd name="T24" fmla="*/ 13 w 586"/>
                <a:gd name="T25" fmla="*/ 209 h 302"/>
                <a:gd name="T26" fmla="*/ 3 w 586"/>
                <a:gd name="T27" fmla="*/ 181 h 302"/>
                <a:gd name="T28" fmla="*/ 0 w 586"/>
                <a:gd name="T29" fmla="*/ 151 h 302"/>
                <a:gd name="T30" fmla="*/ 3 w 586"/>
                <a:gd name="T31" fmla="*/ 121 h 302"/>
                <a:gd name="T32" fmla="*/ 13 w 586"/>
                <a:gd name="T33" fmla="*/ 93 h 302"/>
                <a:gd name="T34" fmla="*/ 26 w 586"/>
                <a:gd name="T35" fmla="*/ 67 h 302"/>
                <a:gd name="T36" fmla="*/ 45 w 586"/>
                <a:gd name="T37" fmla="*/ 45 h 302"/>
                <a:gd name="T38" fmla="*/ 67 w 586"/>
                <a:gd name="T39" fmla="*/ 26 h 302"/>
                <a:gd name="T40" fmla="*/ 93 w 586"/>
                <a:gd name="T41" fmla="*/ 13 h 302"/>
                <a:gd name="T42" fmla="*/ 121 w 586"/>
                <a:gd name="T43" fmla="*/ 3 h 302"/>
                <a:gd name="T44" fmla="*/ 152 w 586"/>
                <a:gd name="T4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6" h="302">
                  <a:moveTo>
                    <a:pt x="152" y="0"/>
                  </a:moveTo>
                  <a:lnTo>
                    <a:pt x="586" y="0"/>
                  </a:lnTo>
                  <a:lnTo>
                    <a:pt x="552" y="72"/>
                  </a:lnTo>
                  <a:lnTo>
                    <a:pt x="522" y="147"/>
                  </a:lnTo>
                  <a:lnTo>
                    <a:pt x="498" y="223"/>
                  </a:lnTo>
                  <a:lnTo>
                    <a:pt x="479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72C23FF3-63D9-43BA-8938-6126F327B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773363"/>
              <a:ext cx="128588" cy="42863"/>
            </a:xfrm>
            <a:custGeom>
              <a:avLst/>
              <a:gdLst>
                <a:gd name="T0" fmla="*/ 152 w 888"/>
                <a:gd name="T1" fmla="*/ 0 h 300"/>
                <a:gd name="T2" fmla="*/ 888 w 888"/>
                <a:gd name="T3" fmla="*/ 0 h 300"/>
                <a:gd name="T4" fmla="*/ 829 w 888"/>
                <a:gd name="T5" fmla="*/ 53 h 300"/>
                <a:gd name="T6" fmla="*/ 774 w 888"/>
                <a:gd name="T7" fmla="*/ 110 h 300"/>
                <a:gd name="T8" fmla="*/ 721 w 888"/>
                <a:gd name="T9" fmla="*/ 170 h 300"/>
                <a:gd name="T10" fmla="*/ 674 w 888"/>
                <a:gd name="T11" fmla="*/ 234 h 300"/>
                <a:gd name="T12" fmla="*/ 630 w 888"/>
                <a:gd name="T13" fmla="*/ 300 h 300"/>
                <a:gd name="T14" fmla="*/ 152 w 888"/>
                <a:gd name="T15" fmla="*/ 300 h 300"/>
                <a:gd name="T16" fmla="*/ 121 w 888"/>
                <a:gd name="T17" fmla="*/ 297 h 300"/>
                <a:gd name="T18" fmla="*/ 93 w 888"/>
                <a:gd name="T19" fmla="*/ 289 h 300"/>
                <a:gd name="T20" fmla="*/ 67 w 888"/>
                <a:gd name="T21" fmla="*/ 274 h 300"/>
                <a:gd name="T22" fmla="*/ 45 w 888"/>
                <a:gd name="T23" fmla="*/ 256 h 300"/>
                <a:gd name="T24" fmla="*/ 26 w 888"/>
                <a:gd name="T25" fmla="*/ 234 h 300"/>
                <a:gd name="T26" fmla="*/ 13 w 888"/>
                <a:gd name="T27" fmla="*/ 209 h 300"/>
                <a:gd name="T28" fmla="*/ 3 w 888"/>
                <a:gd name="T29" fmla="*/ 179 h 300"/>
                <a:gd name="T30" fmla="*/ 0 w 888"/>
                <a:gd name="T31" fmla="*/ 149 h 300"/>
                <a:gd name="T32" fmla="*/ 3 w 888"/>
                <a:gd name="T33" fmla="*/ 119 h 300"/>
                <a:gd name="T34" fmla="*/ 13 w 888"/>
                <a:gd name="T35" fmla="*/ 91 h 300"/>
                <a:gd name="T36" fmla="*/ 26 w 888"/>
                <a:gd name="T37" fmla="*/ 66 h 300"/>
                <a:gd name="T38" fmla="*/ 45 w 888"/>
                <a:gd name="T39" fmla="*/ 43 h 300"/>
                <a:gd name="T40" fmla="*/ 67 w 888"/>
                <a:gd name="T41" fmla="*/ 26 h 300"/>
                <a:gd name="T42" fmla="*/ 93 w 888"/>
                <a:gd name="T43" fmla="*/ 11 h 300"/>
                <a:gd name="T44" fmla="*/ 121 w 888"/>
                <a:gd name="T45" fmla="*/ 3 h 300"/>
                <a:gd name="T46" fmla="*/ 152 w 888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8" h="300">
                  <a:moveTo>
                    <a:pt x="152" y="0"/>
                  </a:moveTo>
                  <a:lnTo>
                    <a:pt x="888" y="0"/>
                  </a:lnTo>
                  <a:lnTo>
                    <a:pt x="829" y="53"/>
                  </a:lnTo>
                  <a:lnTo>
                    <a:pt x="774" y="110"/>
                  </a:lnTo>
                  <a:lnTo>
                    <a:pt x="721" y="170"/>
                  </a:lnTo>
                  <a:lnTo>
                    <a:pt x="674" y="234"/>
                  </a:lnTo>
                  <a:lnTo>
                    <a:pt x="630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4"/>
                  </a:lnTo>
                  <a:lnTo>
                    <a:pt x="45" y="256"/>
                  </a:lnTo>
                  <a:lnTo>
                    <a:pt x="26" y="234"/>
                  </a:lnTo>
                  <a:lnTo>
                    <a:pt x="13" y="209"/>
                  </a:lnTo>
                  <a:lnTo>
                    <a:pt x="3" y="17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3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71C09F05-2B75-4C25-93A2-568A276F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2992438"/>
              <a:ext cx="123825" cy="42863"/>
            </a:xfrm>
            <a:custGeom>
              <a:avLst/>
              <a:gdLst>
                <a:gd name="T0" fmla="*/ 152 w 861"/>
                <a:gd name="T1" fmla="*/ 0 h 300"/>
                <a:gd name="T2" fmla="*/ 615 w 861"/>
                <a:gd name="T3" fmla="*/ 0 h 300"/>
                <a:gd name="T4" fmla="*/ 655 w 861"/>
                <a:gd name="T5" fmla="*/ 66 h 300"/>
                <a:gd name="T6" fmla="*/ 701 w 861"/>
                <a:gd name="T7" fmla="*/ 130 h 300"/>
                <a:gd name="T8" fmla="*/ 751 w 861"/>
                <a:gd name="T9" fmla="*/ 190 h 300"/>
                <a:gd name="T10" fmla="*/ 804 w 861"/>
                <a:gd name="T11" fmla="*/ 247 h 300"/>
                <a:gd name="T12" fmla="*/ 861 w 861"/>
                <a:gd name="T13" fmla="*/ 300 h 300"/>
                <a:gd name="T14" fmla="*/ 152 w 861"/>
                <a:gd name="T15" fmla="*/ 300 h 300"/>
                <a:gd name="T16" fmla="*/ 121 w 861"/>
                <a:gd name="T17" fmla="*/ 297 h 300"/>
                <a:gd name="T18" fmla="*/ 93 w 861"/>
                <a:gd name="T19" fmla="*/ 289 h 300"/>
                <a:gd name="T20" fmla="*/ 67 w 861"/>
                <a:gd name="T21" fmla="*/ 275 h 300"/>
                <a:gd name="T22" fmla="*/ 45 w 861"/>
                <a:gd name="T23" fmla="*/ 257 h 300"/>
                <a:gd name="T24" fmla="*/ 26 w 861"/>
                <a:gd name="T25" fmla="*/ 235 h 300"/>
                <a:gd name="T26" fmla="*/ 13 w 861"/>
                <a:gd name="T27" fmla="*/ 209 h 300"/>
                <a:gd name="T28" fmla="*/ 3 w 861"/>
                <a:gd name="T29" fmla="*/ 181 h 300"/>
                <a:gd name="T30" fmla="*/ 0 w 861"/>
                <a:gd name="T31" fmla="*/ 151 h 300"/>
                <a:gd name="T32" fmla="*/ 3 w 861"/>
                <a:gd name="T33" fmla="*/ 119 h 300"/>
                <a:gd name="T34" fmla="*/ 13 w 861"/>
                <a:gd name="T35" fmla="*/ 91 h 300"/>
                <a:gd name="T36" fmla="*/ 26 w 861"/>
                <a:gd name="T37" fmla="*/ 66 h 300"/>
                <a:gd name="T38" fmla="*/ 45 w 861"/>
                <a:gd name="T39" fmla="*/ 44 h 300"/>
                <a:gd name="T40" fmla="*/ 67 w 861"/>
                <a:gd name="T41" fmla="*/ 26 h 300"/>
                <a:gd name="T42" fmla="*/ 93 w 861"/>
                <a:gd name="T43" fmla="*/ 11 h 300"/>
                <a:gd name="T44" fmla="*/ 121 w 861"/>
                <a:gd name="T45" fmla="*/ 3 h 300"/>
                <a:gd name="T46" fmla="*/ 152 w 861"/>
                <a:gd name="T4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1" h="300">
                  <a:moveTo>
                    <a:pt x="152" y="0"/>
                  </a:moveTo>
                  <a:lnTo>
                    <a:pt x="615" y="0"/>
                  </a:lnTo>
                  <a:lnTo>
                    <a:pt x="655" y="66"/>
                  </a:lnTo>
                  <a:lnTo>
                    <a:pt x="701" y="130"/>
                  </a:lnTo>
                  <a:lnTo>
                    <a:pt x="751" y="190"/>
                  </a:lnTo>
                  <a:lnTo>
                    <a:pt x="804" y="247"/>
                  </a:lnTo>
                  <a:lnTo>
                    <a:pt x="861" y="300"/>
                  </a:lnTo>
                  <a:lnTo>
                    <a:pt x="152" y="300"/>
                  </a:lnTo>
                  <a:lnTo>
                    <a:pt x="121" y="297"/>
                  </a:lnTo>
                  <a:lnTo>
                    <a:pt x="93" y="289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19"/>
                  </a:lnTo>
                  <a:lnTo>
                    <a:pt x="13" y="91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1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DA788530-3F29-4CE1-96E7-26368DCC1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3046413"/>
              <a:ext cx="203200" cy="44450"/>
            </a:xfrm>
            <a:custGeom>
              <a:avLst/>
              <a:gdLst>
                <a:gd name="T0" fmla="*/ 152 w 1414"/>
                <a:gd name="T1" fmla="*/ 0 h 301"/>
                <a:gd name="T2" fmla="*/ 958 w 1414"/>
                <a:gd name="T3" fmla="*/ 0 h 301"/>
                <a:gd name="T4" fmla="*/ 1027 w 1414"/>
                <a:gd name="T5" fmla="*/ 46 h 301"/>
                <a:gd name="T6" fmla="*/ 1099 w 1414"/>
                <a:gd name="T7" fmla="*/ 88 h 301"/>
                <a:gd name="T8" fmla="*/ 1174 w 1414"/>
                <a:gd name="T9" fmla="*/ 124 h 301"/>
                <a:gd name="T10" fmla="*/ 1251 w 1414"/>
                <a:gd name="T11" fmla="*/ 155 h 301"/>
                <a:gd name="T12" fmla="*/ 1332 w 1414"/>
                <a:gd name="T13" fmla="*/ 181 h 301"/>
                <a:gd name="T14" fmla="*/ 1414 w 1414"/>
                <a:gd name="T15" fmla="*/ 202 h 301"/>
                <a:gd name="T16" fmla="*/ 1403 w 1414"/>
                <a:gd name="T17" fmla="*/ 226 h 301"/>
                <a:gd name="T18" fmla="*/ 1388 w 1414"/>
                <a:gd name="T19" fmla="*/ 247 h 301"/>
                <a:gd name="T20" fmla="*/ 1370 w 1414"/>
                <a:gd name="T21" fmla="*/ 266 h 301"/>
                <a:gd name="T22" fmla="*/ 1349 w 1414"/>
                <a:gd name="T23" fmla="*/ 280 h 301"/>
                <a:gd name="T24" fmla="*/ 1325 w 1414"/>
                <a:gd name="T25" fmla="*/ 292 h 301"/>
                <a:gd name="T26" fmla="*/ 1300 w 1414"/>
                <a:gd name="T27" fmla="*/ 299 h 301"/>
                <a:gd name="T28" fmla="*/ 1273 w 1414"/>
                <a:gd name="T29" fmla="*/ 301 h 301"/>
                <a:gd name="T30" fmla="*/ 152 w 1414"/>
                <a:gd name="T31" fmla="*/ 301 h 301"/>
                <a:gd name="T32" fmla="*/ 121 w 1414"/>
                <a:gd name="T33" fmla="*/ 298 h 301"/>
                <a:gd name="T34" fmla="*/ 93 w 1414"/>
                <a:gd name="T35" fmla="*/ 290 h 301"/>
                <a:gd name="T36" fmla="*/ 67 w 1414"/>
                <a:gd name="T37" fmla="*/ 275 h 301"/>
                <a:gd name="T38" fmla="*/ 45 w 1414"/>
                <a:gd name="T39" fmla="*/ 257 h 301"/>
                <a:gd name="T40" fmla="*/ 26 w 1414"/>
                <a:gd name="T41" fmla="*/ 234 h 301"/>
                <a:gd name="T42" fmla="*/ 13 w 1414"/>
                <a:gd name="T43" fmla="*/ 210 h 301"/>
                <a:gd name="T44" fmla="*/ 3 w 1414"/>
                <a:gd name="T45" fmla="*/ 180 h 301"/>
                <a:gd name="T46" fmla="*/ 0 w 1414"/>
                <a:gd name="T47" fmla="*/ 150 h 301"/>
                <a:gd name="T48" fmla="*/ 3 w 1414"/>
                <a:gd name="T49" fmla="*/ 120 h 301"/>
                <a:gd name="T50" fmla="*/ 13 w 1414"/>
                <a:gd name="T51" fmla="*/ 92 h 301"/>
                <a:gd name="T52" fmla="*/ 26 w 1414"/>
                <a:gd name="T53" fmla="*/ 66 h 301"/>
                <a:gd name="T54" fmla="*/ 45 w 1414"/>
                <a:gd name="T55" fmla="*/ 44 h 301"/>
                <a:gd name="T56" fmla="*/ 67 w 1414"/>
                <a:gd name="T57" fmla="*/ 25 h 301"/>
                <a:gd name="T58" fmla="*/ 93 w 1414"/>
                <a:gd name="T59" fmla="*/ 12 h 301"/>
                <a:gd name="T60" fmla="*/ 121 w 1414"/>
                <a:gd name="T61" fmla="*/ 4 h 301"/>
                <a:gd name="T62" fmla="*/ 152 w 1414"/>
                <a:gd name="T6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4" h="301">
                  <a:moveTo>
                    <a:pt x="152" y="0"/>
                  </a:moveTo>
                  <a:lnTo>
                    <a:pt x="958" y="0"/>
                  </a:lnTo>
                  <a:lnTo>
                    <a:pt x="1027" y="46"/>
                  </a:lnTo>
                  <a:lnTo>
                    <a:pt x="1099" y="88"/>
                  </a:lnTo>
                  <a:lnTo>
                    <a:pt x="1174" y="124"/>
                  </a:lnTo>
                  <a:lnTo>
                    <a:pt x="1251" y="155"/>
                  </a:lnTo>
                  <a:lnTo>
                    <a:pt x="1332" y="181"/>
                  </a:lnTo>
                  <a:lnTo>
                    <a:pt x="1414" y="202"/>
                  </a:lnTo>
                  <a:lnTo>
                    <a:pt x="1403" y="226"/>
                  </a:lnTo>
                  <a:lnTo>
                    <a:pt x="1388" y="247"/>
                  </a:lnTo>
                  <a:lnTo>
                    <a:pt x="1370" y="266"/>
                  </a:lnTo>
                  <a:lnTo>
                    <a:pt x="1349" y="280"/>
                  </a:lnTo>
                  <a:lnTo>
                    <a:pt x="1325" y="292"/>
                  </a:lnTo>
                  <a:lnTo>
                    <a:pt x="1300" y="299"/>
                  </a:lnTo>
                  <a:lnTo>
                    <a:pt x="1273" y="301"/>
                  </a:lnTo>
                  <a:lnTo>
                    <a:pt x="152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7" y="275"/>
                  </a:lnTo>
                  <a:lnTo>
                    <a:pt x="45" y="257"/>
                  </a:lnTo>
                  <a:lnTo>
                    <a:pt x="26" y="234"/>
                  </a:lnTo>
                  <a:lnTo>
                    <a:pt x="13" y="210"/>
                  </a:lnTo>
                  <a:lnTo>
                    <a:pt x="3" y="180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6"/>
                  </a:lnTo>
                  <a:lnTo>
                    <a:pt x="45" y="44"/>
                  </a:lnTo>
                  <a:lnTo>
                    <a:pt x="67" y="25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reeform 30">
              <a:extLst>
                <a:ext uri="{FF2B5EF4-FFF2-40B4-BE49-F238E27FC236}">
                  <a16:creationId xmlns:a16="http://schemas.microsoft.com/office/drawing/2014/main" id="{DA753883-EC9E-46C3-901E-35DAC681F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150" y="3101976"/>
              <a:ext cx="204788" cy="42863"/>
            </a:xfrm>
            <a:custGeom>
              <a:avLst/>
              <a:gdLst>
                <a:gd name="T0" fmla="*/ 152 w 1424"/>
                <a:gd name="T1" fmla="*/ 0 h 302"/>
                <a:gd name="T2" fmla="*/ 1273 w 1424"/>
                <a:gd name="T3" fmla="*/ 0 h 302"/>
                <a:gd name="T4" fmla="*/ 1303 w 1424"/>
                <a:gd name="T5" fmla="*/ 3 h 302"/>
                <a:gd name="T6" fmla="*/ 1332 w 1424"/>
                <a:gd name="T7" fmla="*/ 13 h 302"/>
                <a:gd name="T8" fmla="*/ 1357 w 1424"/>
                <a:gd name="T9" fmla="*/ 26 h 302"/>
                <a:gd name="T10" fmla="*/ 1380 w 1424"/>
                <a:gd name="T11" fmla="*/ 45 h 302"/>
                <a:gd name="T12" fmla="*/ 1398 w 1424"/>
                <a:gd name="T13" fmla="*/ 67 h 302"/>
                <a:gd name="T14" fmla="*/ 1412 w 1424"/>
                <a:gd name="T15" fmla="*/ 92 h 302"/>
                <a:gd name="T16" fmla="*/ 1421 w 1424"/>
                <a:gd name="T17" fmla="*/ 121 h 302"/>
                <a:gd name="T18" fmla="*/ 1424 w 1424"/>
                <a:gd name="T19" fmla="*/ 151 h 302"/>
                <a:gd name="T20" fmla="*/ 1421 w 1424"/>
                <a:gd name="T21" fmla="*/ 181 h 302"/>
                <a:gd name="T22" fmla="*/ 1412 w 1424"/>
                <a:gd name="T23" fmla="*/ 209 h 302"/>
                <a:gd name="T24" fmla="*/ 1398 w 1424"/>
                <a:gd name="T25" fmla="*/ 235 h 302"/>
                <a:gd name="T26" fmla="*/ 1380 w 1424"/>
                <a:gd name="T27" fmla="*/ 257 h 302"/>
                <a:gd name="T28" fmla="*/ 1357 w 1424"/>
                <a:gd name="T29" fmla="*/ 276 h 302"/>
                <a:gd name="T30" fmla="*/ 1332 w 1424"/>
                <a:gd name="T31" fmla="*/ 289 h 302"/>
                <a:gd name="T32" fmla="*/ 1303 w 1424"/>
                <a:gd name="T33" fmla="*/ 299 h 302"/>
                <a:gd name="T34" fmla="*/ 1273 w 1424"/>
                <a:gd name="T35" fmla="*/ 302 h 302"/>
                <a:gd name="T36" fmla="*/ 152 w 1424"/>
                <a:gd name="T37" fmla="*/ 302 h 302"/>
                <a:gd name="T38" fmla="*/ 121 w 1424"/>
                <a:gd name="T39" fmla="*/ 299 h 302"/>
                <a:gd name="T40" fmla="*/ 93 w 1424"/>
                <a:gd name="T41" fmla="*/ 289 h 302"/>
                <a:gd name="T42" fmla="*/ 67 w 1424"/>
                <a:gd name="T43" fmla="*/ 276 h 302"/>
                <a:gd name="T44" fmla="*/ 45 w 1424"/>
                <a:gd name="T45" fmla="*/ 257 h 302"/>
                <a:gd name="T46" fmla="*/ 26 w 1424"/>
                <a:gd name="T47" fmla="*/ 235 h 302"/>
                <a:gd name="T48" fmla="*/ 13 w 1424"/>
                <a:gd name="T49" fmla="*/ 209 h 302"/>
                <a:gd name="T50" fmla="*/ 3 w 1424"/>
                <a:gd name="T51" fmla="*/ 181 h 302"/>
                <a:gd name="T52" fmla="*/ 0 w 1424"/>
                <a:gd name="T53" fmla="*/ 151 h 302"/>
                <a:gd name="T54" fmla="*/ 3 w 1424"/>
                <a:gd name="T55" fmla="*/ 121 h 302"/>
                <a:gd name="T56" fmla="*/ 13 w 1424"/>
                <a:gd name="T57" fmla="*/ 92 h 302"/>
                <a:gd name="T58" fmla="*/ 26 w 1424"/>
                <a:gd name="T59" fmla="*/ 67 h 302"/>
                <a:gd name="T60" fmla="*/ 45 w 1424"/>
                <a:gd name="T61" fmla="*/ 45 h 302"/>
                <a:gd name="T62" fmla="*/ 67 w 1424"/>
                <a:gd name="T63" fmla="*/ 26 h 302"/>
                <a:gd name="T64" fmla="*/ 93 w 1424"/>
                <a:gd name="T65" fmla="*/ 13 h 302"/>
                <a:gd name="T66" fmla="*/ 121 w 1424"/>
                <a:gd name="T67" fmla="*/ 3 h 302"/>
                <a:gd name="T68" fmla="*/ 152 w 1424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4" h="302">
                  <a:moveTo>
                    <a:pt x="152" y="0"/>
                  </a:moveTo>
                  <a:lnTo>
                    <a:pt x="1273" y="0"/>
                  </a:lnTo>
                  <a:lnTo>
                    <a:pt x="1303" y="3"/>
                  </a:lnTo>
                  <a:lnTo>
                    <a:pt x="1332" y="13"/>
                  </a:lnTo>
                  <a:lnTo>
                    <a:pt x="1357" y="26"/>
                  </a:lnTo>
                  <a:lnTo>
                    <a:pt x="1380" y="45"/>
                  </a:lnTo>
                  <a:lnTo>
                    <a:pt x="1398" y="67"/>
                  </a:lnTo>
                  <a:lnTo>
                    <a:pt x="1412" y="92"/>
                  </a:lnTo>
                  <a:lnTo>
                    <a:pt x="1421" y="121"/>
                  </a:lnTo>
                  <a:lnTo>
                    <a:pt x="1424" y="151"/>
                  </a:lnTo>
                  <a:lnTo>
                    <a:pt x="1421" y="181"/>
                  </a:lnTo>
                  <a:lnTo>
                    <a:pt x="1412" y="209"/>
                  </a:lnTo>
                  <a:lnTo>
                    <a:pt x="1398" y="235"/>
                  </a:lnTo>
                  <a:lnTo>
                    <a:pt x="1380" y="257"/>
                  </a:lnTo>
                  <a:lnTo>
                    <a:pt x="1357" y="276"/>
                  </a:lnTo>
                  <a:lnTo>
                    <a:pt x="1332" y="289"/>
                  </a:lnTo>
                  <a:lnTo>
                    <a:pt x="1303" y="299"/>
                  </a:lnTo>
                  <a:lnTo>
                    <a:pt x="1273" y="302"/>
                  </a:lnTo>
                  <a:lnTo>
                    <a:pt x="152" y="302"/>
                  </a:lnTo>
                  <a:lnTo>
                    <a:pt x="121" y="299"/>
                  </a:lnTo>
                  <a:lnTo>
                    <a:pt x="93" y="289"/>
                  </a:lnTo>
                  <a:lnTo>
                    <a:pt x="67" y="276"/>
                  </a:lnTo>
                  <a:lnTo>
                    <a:pt x="45" y="257"/>
                  </a:lnTo>
                  <a:lnTo>
                    <a:pt x="26" y="235"/>
                  </a:lnTo>
                  <a:lnTo>
                    <a:pt x="13" y="209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341BA7B3-7CC5-4457-9672-E1FE4738F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2463" y="2754313"/>
              <a:ext cx="306388" cy="303213"/>
            </a:xfrm>
            <a:custGeom>
              <a:avLst/>
              <a:gdLst>
                <a:gd name="T0" fmla="*/ 924 w 2119"/>
                <a:gd name="T1" fmla="*/ 314 h 2106"/>
                <a:gd name="T2" fmla="*/ 735 w 2119"/>
                <a:gd name="T3" fmla="*/ 374 h 2106"/>
                <a:gd name="T4" fmla="*/ 573 w 2119"/>
                <a:gd name="T5" fmla="*/ 479 h 2106"/>
                <a:gd name="T6" fmla="*/ 441 w 2119"/>
                <a:gd name="T7" fmla="*/ 620 h 2106"/>
                <a:gd name="T8" fmla="*/ 350 w 2119"/>
                <a:gd name="T9" fmla="*/ 792 h 2106"/>
                <a:gd name="T10" fmla="*/ 306 w 2119"/>
                <a:gd name="T11" fmla="*/ 985 h 2106"/>
                <a:gd name="T12" fmla="*/ 315 w 2119"/>
                <a:gd name="T13" fmla="*/ 1188 h 2106"/>
                <a:gd name="T14" fmla="*/ 376 w 2119"/>
                <a:gd name="T15" fmla="*/ 1375 h 2106"/>
                <a:gd name="T16" fmla="*/ 481 w 2119"/>
                <a:gd name="T17" fmla="*/ 1538 h 2106"/>
                <a:gd name="T18" fmla="*/ 623 w 2119"/>
                <a:gd name="T19" fmla="*/ 1668 h 2106"/>
                <a:gd name="T20" fmla="*/ 796 w 2119"/>
                <a:gd name="T21" fmla="*/ 1758 h 2106"/>
                <a:gd name="T22" fmla="*/ 991 w 2119"/>
                <a:gd name="T23" fmla="*/ 1803 h 2106"/>
                <a:gd name="T24" fmla="*/ 1196 w 2119"/>
                <a:gd name="T25" fmla="*/ 1793 h 2106"/>
                <a:gd name="T26" fmla="*/ 1384 w 2119"/>
                <a:gd name="T27" fmla="*/ 1733 h 2106"/>
                <a:gd name="T28" fmla="*/ 1548 w 2119"/>
                <a:gd name="T29" fmla="*/ 1628 h 2106"/>
                <a:gd name="T30" fmla="*/ 1678 w 2119"/>
                <a:gd name="T31" fmla="*/ 1487 h 2106"/>
                <a:gd name="T32" fmla="*/ 1770 w 2119"/>
                <a:gd name="T33" fmla="*/ 1316 h 2106"/>
                <a:gd name="T34" fmla="*/ 1813 w 2119"/>
                <a:gd name="T35" fmla="*/ 1122 h 2106"/>
                <a:gd name="T36" fmla="*/ 1804 w 2119"/>
                <a:gd name="T37" fmla="*/ 919 h 2106"/>
                <a:gd name="T38" fmla="*/ 1743 w 2119"/>
                <a:gd name="T39" fmla="*/ 732 h 2106"/>
                <a:gd name="T40" fmla="*/ 1639 w 2119"/>
                <a:gd name="T41" fmla="*/ 569 h 2106"/>
                <a:gd name="T42" fmla="*/ 1496 w 2119"/>
                <a:gd name="T43" fmla="*/ 439 h 2106"/>
                <a:gd name="T44" fmla="*/ 1324 w 2119"/>
                <a:gd name="T45" fmla="*/ 349 h 2106"/>
                <a:gd name="T46" fmla="*/ 1129 w 2119"/>
                <a:gd name="T47" fmla="*/ 304 h 2106"/>
                <a:gd name="T48" fmla="*/ 1142 w 2119"/>
                <a:gd name="T49" fmla="*/ 4 h 2106"/>
                <a:gd name="T50" fmla="*/ 1379 w 2119"/>
                <a:gd name="T51" fmla="*/ 49 h 2106"/>
                <a:gd name="T52" fmla="*/ 1595 w 2119"/>
                <a:gd name="T53" fmla="*/ 145 h 2106"/>
                <a:gd name="T54" fmla="*/ 1781 w 2119"/>
                <a:gd name="T55" fmla="*/ 282 h 2106"/>
                <a:gd name="T56" fmla="*/ 1933 w 2119"/>
                <a:gd name="T57" fmla="*/ 457 h 2106"/>
                <a:gd name="T58" fmla="*/ 2044 w 2119"/>
                <a:gd name="T59" fmla="*/ 662 h 2106"/>
                <a:gd name="T60" fmla="*/ 2107 w 2119"/>
                <a:gd name="T61" fmla="*/ 891 h 2106"/>
                <a:gd name="T62" fmla="*/ 2116 w 2119"/>
                <a:gd name="T63" fmla="*/ 1136 h 2106"/>
                <a:gd name="T64" fmla="*/ 2070 w 2119"/>
                <a:gd name="T65" fmla="*/ 1371 h 2106"/>
                <a:gd name="T66" fmla="*/ 1975 w 2119"/>
                <a:gd name="T67" fmla="*/ 1584 h 2106"/>
                <a:gd name="T68" fmla="*/ 1835 w 2119"/>
                <a:gd name="T69" fmla="*/ 1770 h 2106"/>
                <a:gd name="T70" fmla="*/ 1660 w 2119"/>
                <a:gd name="T71" fmla="*/ 1921 h 2106"/>
                <a:gd name="T72" fmla="*/ 1453 w 2119"/>
                <a:gd name="T73" fmla="*/ 2031 h 2106"/>
                <a:gd name="T74" fmla="*/ 1224 w 2119"/>
                <a:gd name="T75" fmla="*/ 2094 h 2106"/>
                <a:gd name="T76" fmla="*/ 977 w 2119"/>
                <a:gd name="T77" fmla="*/ 2103 h 2106"/>
                <a:gd name="T78" fmla="*/ 740 w 2119"/>
                <a:gd name="T79" fmla="*/ 2058 h 2106"/>
                <a:gd name="T80" fmla="*/ 526 w 2119"/>
                <a:gd name="T81" fmla="*/ 1962 h 2106"/>
                <a:gd name="T82" fmla="*/ 338 w 2119"/>
                <a:gd name="T83" fmla="*/ 1825 h 2106"/>
                <a:gd name="T84" fmla="*/ 187 w 2119"/>
                <a:gd name="T85" fmla="*/ 1650 h 2106"/>
                <a:gd name="T86" fmla="*/ 76 w 2119"/>
                <a:gd name="T87" fmla="*/ 1445 h 2106"/>
                <a:gd name="T88" fmla="*/ 13 w 2119"/>
                <a:gd name="T89" fmla="*/ 1216 h 2106"/>
                <a:gd name="T90" fmla="*/ 3 w 2119"/>
                <a:gd name="T91" fmla="*/ 972 h 2106"/>
                <a:gd name="T92" fmla="*/ 49 w 2119"/>
                <a:gd name="T93" fmla="*/ 736 h 2106"/>
                <a:gd name="T94" fmla="*/ 145 w 2119"/>
                <a:gd name="T95" fmla="*/ 523 h 2106"/>
                <a:gd name="T96" fmla="*/ 284 w 2119"/>
                <a:gd name="T97" fmla="*/ 337 h 2106"/>
                <a:gd name="T98" fmla="*/ 460 w 2119"/>
                <a:gd name="T99" fmla="*/ 187 h 2106"/>
                <a:gd name="T100" fmla="*/ 666 w 2119"/>
                <a:gd name="T101" fmla="*/ 76 h 2106"/>
                <a:gd name="T102" fmla="*/ 896 w 2119"/>
                <a:gd name="T103" fmla="*/ 13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19" h="2106">
                  <a:moveTo>
                    <a:pt x="1060" y="301"/>
                  </a:moveTo>
                  <a:lnTo>
                    <a:pt x="991" y="304"/>
                  </a:lnTo>
                  <a:lnTo>
                    <a:pt x="924" y="314"/>
                  </a:lnTo>
                  <a:lnTo>
                    <a:pt x="859" y="328"/>
                  </a:lnTo>
                  <a:lnTo>
                    <a:pt x="796" y="349"/>
                  </a:lnTo>
                  <a:lnTo>
                    <a:pt x="735" y="374"/>
                  </a:lnTo>
                  <a:lnTo>
                    <a:pt x="678" y="404"/>
                  </a:lnTo>
                  <a:lnTo>
                    <a:pt x="623" y="439"/>
                  </a:lnTo>
                  <a:lnTo>
                    <a:pt x="573" y="479"/>
                  </a:lnTo>
                  <a:lnTo>
                    <a:pt x="525" y="523"/>
                  </a:lnTo>
                  <a:lnTo>
                    <a:pt x="481" y="569"/>
                  </a:lnTo>
                  <a:lnTo>
                    <a:pt x="441" y="620"/>
                  </a:lnTo>
                  <a:lnTo>
                    <a:pt x="406" y="674"/>
                  </a:lnTo>
                  <a:lnTo>
                    <a:pt x="376" y="732"/>
                  </a:lnTo>
                  <a:lnTo>
                    <a:pt x="350" y="792"/>
                  </a:lnTo>
                  <a:lnTo>
                    <a:pt x="330" y="854"/>
                  </a:lnTo>
                  <a:lnTo>
                    <a:pt x="315" y="919"/>
                  </a:lnTo>
                  <a:lnTo>
                    <a:pt x="306" y="985"/>
                  </a:lnTo>
                  <a:lnTo>
                    <a:pt x="303" y="1054"/>
                  </a:lnTo>
                  <a:lnTo>
                    <a:pt x="306" y="1122"/>
                  </a:lnTo>
                  <a:lnTo>
                    <a:pt x="315" y="1188"/>
                  </a:lnTo>
                  <a:lnTo>
                    <a:pt x="330" y="1254"/>
                  </a:lnTo>
                  <a:lnTo>
                    <a:pt x="350" y="1316"/>
                  </a:lnTo>
                  <a:lnTo>
                    <a:pt x="376" y="1375"/>
                  </a:lnTo>
                  <a:lnTo>
                    <a:pt x="406" y="1433"/>
                  </a:lnTo>
                  <a:lnTo>
                    <a:pt x="441" y="1487"/>
                  </a:lnTo>
                  <a:lnTo>
                    <a:pt x="481" y="1538"/>
                  </a:lnTo>
                  <a:lnTo>
                    <a:pt x="525" y="1585"/>
                  </a:lnTo>
                  <a:lnTo>
                    <a:pt x="573" y="1628"/>
                  </a:lnTo>
                  <a:lnTo>
                    <a:pt x="623" y="1668"/>
                  </a:lnTo>
                  <a:lnTo>
                    <a:pt x="678" y="1703"/>
                  </a:lnTo>
                  <a:lnTo>
                    <a:pt x="735" y="1733"/>
                  </a:lnTo>
                  <a:lnTo>
                    <a:pt x="796" y="1758"/>
                  </a:lnTo>
                  <a:lnTo>
                    <a:pt x="859" y="1779"/>
                  </a:lnTo>
                  <a:lnTo>
                    <a:pt x="924" y="1793"/>
                  </a:lnTo>
                  <a:lnTo>
                    <a:pt x="991" y="1803"/>
                  </a:lnTo>
                  <a:lnTo>
                    <a:pt x="1060" y="1806"/>
                  </a:lnTo>
                  <a:lnTo>
                    <a:pt x="1129" y="1803"/>
                  </a:lnTo>
                  <a:lnTo>
                    <a:pt x="1196" y="1793"/>
                  </a:lnTo>
                  <a:lnTo>
                    <a:pt x="1261" y="1779"/>
                  </a:lnTo>
                  <a:lnTo>
                    <a:pt x="1324" y="1758"/>
                  </a:lnTo>
                  <a:lnTo>
                    <a:pt x="1384" y="1733"/>
                  </a:lnTo>
                  <a:lnTo>
                    <a:pt x="1442" y="1703"/>
                  </a:lnTo>
                  <a:lnTo>
                    <a:pt x="1496" y="1668"/>
                  </a:lnTo>
                  <a:lnTo>
                    <a:pt x="1548" y="1628"/>
                  </a:lnTo>
                  <a:lnTo>
                    <a:pt x="1595" y="1585"/>
                  </a:lnTo>
                  <a:lnTo>
                    <a:pt x="1639" y="1538"/>
                  </a:lnTo>
                  <a:lnTo>
                    <a:pt x="1678" y="1487"/>
                  </a:lnTo>
                  <a:lnTo>
                    <a:pt x="1713" y="1433"/>
                  </a:lnTo>
                  <a:lnTo>
                    <a:pt x="1743" y="1375"/>
                  </a:lnTo>
                  <a:lnTo>
                    <a:pt x="1770" y="1316"/>
                  </a:lnTo>
                  <a:lnTo>
                    <a:pt x="1789" y="1254"/>
                  </a:lnTo>
                  <a:lnTo>
                    <a:pt x="1804" y="1188"/>
                  </a:lnTo>
                  <a:lnTo>
                    <a:pt x="1813" y="1122"/>
                  </a:lnTo>
                  <a:lnTo>
                    <a:pt x="1817" y="1054"/>
                  </a:lnTo>
                  <a:lnTo>
                    <a:pt x="1813" y="985"/>
                  </a:lnTo>
                  <a:lnTo>
                    <a:pt x="1804" y="919"/>
                  </a:lnTo>
                  <a:lnTo>
                    <a:pt x="1789" y="854"/>
                  </a:lnTo>
                  <a:lnTo>
                    <a:pt x="1770" y="792"/>
                  </a:lnTo>
                  <a:lnTo>
                    <a:pt x="1743" y="732"/>
                  </a:lnTo>
                  <a:lnTo>
                    <a:pt x="1713" y="674"/>
                  </a:lnTo>
                  <a:lnTo>
                    <a:pt x="1678" y="620"/>
                  </a:lnTo>
                  <a:lnTo>
                    <a:pt x="1639" y="569"/>
                  </a:lnTo>
                  <a:lnTo>
                    <a:pt x="1595" y="523"/>
                  </a:lnTo>
                  <a:lnTo>
                    <a:pt x="1548" y="479"/>
                  </a:lnTo>
                  <a:lnTo>
                    <a:pt x="1496" y="439"/>
                  </a:lnTo>
                  <a:lnTo>
                    <a:pt x="1442" y="404"/>
                  </a:lnTo>
                  <a:lnTo>
                    <a:pt x="1384" y="374"/>
                  </a:lnTo>
                  <a:lnTo>
                    <a:pt x="1324" y="349"/>
                  </a:lnTo>
                  <a:lnTo>
                    <a:pt x="1261" y="328"/>
                  </a:lnTo>
                  <a:lnTo>
                    <a:pt x="1196" y="314"/>
                  </a:lnTo>
                  <a:lnTo>
                    <a:pt x="1129" y="304"/>
                  </a:lnTo>
                  <a:lnTo>
                    <a:pt x="1060" y="301"/>
                  </a:lnTo>
                  <a:close/>
                  <a:moveTo>
                    <a:pt x="1060" y="0"/>
                  </a:moveTo>
                  <a:lnTo>
                    <a:pt x="1142" y="4"/>
                  </a:lnTo>
                  <a:lnTo>
                    <a:pt x="1224" y="13"/>
                  </a:lnTo>
                  <a:lnTo>
                    <a:pt x="1303" y="29"/>
                  </a:lnTo>
                  <a:lnTo>
                    <a:pt x="1379" y="49"/>
                  </a:lnTo>
                  <a:lnTo>
                    <a:pt x="1453" y="76"/>
                  </a:lnTo>
                  <a:lnTo>
                    <a:pt x="1526" y="108"/>
                  </a:lnTo>
                  <a:lnTo>
                    <a:pt x="1595" y="145"/>
                  </a:lnTo>
                  <a:lnTo>
                    <a:pt x="1660" y="187"/>
                  </a:lnTo>
                  <a:lnTo>
                    <a:pt x="1722" y="232"/>
                  </a:lnTo>
                  <a:lnTo>
                    <a:pt x="1781" y="282"/>
                  </a:lnTo>
                  <a:lnTo>
                    <a:pt x="1835" y="337"/>
                  </a:lnTo>
                  <a:lnTo>
                    <a:pt x="1887" y="396"/>
                  </a:lnTo>
                  <a:lnTo>
                    <a:pt x="1933" y="457"/>
                  </a:lnTo>
                  <a:lnTo>
                    <a:pt x="1975" y="523"/>
                  </a:lnTo>
                  <a:lnTo>
                    <a:pt x="2011" y="591"/>
                  </a:lnTo>
                  <a:lnTo>
                    <a:pt x="2044" y="662"/>
                  </a:lnTo>
                  <a:lnTo>
                    <a:pt x="2070" y="736"/>
                  </a:lnTo>
                  <a:lnTo>
                    <a:pt x="2091" y="813"/>
                  </a:lnTo>
                  <a:lnTo>
                    <a:pt x="2107" y="891"/>
                  </a:lnTo>
                  <a:lnTo>
                    <a:pt x="2116" y="972"/>
                  </a:lnTo>
                  <a:lnTo>
                    <a:pt x="2119" y="1054"/>
                  </a:lnTo>
                  <a:lnTo>
                    <a:pt x="2116" y="1136"/>
                  </a:lnTo>
                  <a:lnTo>
                    <a:pt x="2107" y="1216"/>
                  </a:lnTo>
                  <a:lnTo>
                    <a:pt x="2091" y="1295"/>
                  </a:lnTo>
                  <a:lnTo>
                    <a:pt x="2070" y="1371"/>
                  </a:lnTo>
                  <a:lnTo>
                    <a:pt x="2044" y="1445"/>
                  </a:lnTo>
                  <a:lnTo>
                    <a:pt x="2011" y="1516"/>
                  </a:lnTo>
                  <a:lnTo>
                    <a:pt x="1975" y="1584"/>
                  </a:lnTo>
                  <a:lnTo>
                    <a:pt x="1933" y="1650"/>
                  </a:lnTo>
                  <a:lnTo>
                    <a:pt x="1887" y="1711"/>
                  </a:lnTo>
                  <a:lnTo>
                    <a:pt x="1835" y="1770"/>
                  </a:lnTo>
                  <a:lnTo>
                    <a:pt x="1781" y="1825"/>
                  </a:lnTo>
                  <a:lnTo>
                    <a:pt x="1722" y="1875"/>
                  </a:lnTo>
                  <a:lnTo>
                    <a:pt x="1660" y="1921"/>
                  </a:lnTo>
                  <a:lnTo>
                    <a:pt x="1595" y="1962"/>
                  </a:lnTo>
                  <a:lnTo>
                    <a:pt x="1526" y="1999"/>
                  </a:lnTo>
                  <a:lnTo>
                    <a:pt x="1453" y="2031"/>
                  </a:lnTo>
                  <a:lnTo>
                    <a:pt x="1379" y="2058"/>
                  </a:lnTo>
                  <a:lnTo>
                    <a:pt x="1303" y="2078"/>
                  </a:lnTo>
                  <a:lnTo>
                    <a:pt x="1224" y="2094"/>
                  </a:lnTo>
                  <a:lnTo>
                    <a:pt x="1142" y="2103"/>
                  </a:lnTo>
                  <a:lnTo>
                    <a:pt x="1060" y="2106"/>
                  </a:lnTo>
                  <a:lnTo>
                    <a:pt x="977" y="2103"/>
                  </a:lnTo>
                  <a:lnTo>
                    <a:pt x="896" y="2094"/>
                  </a:lnTo>
                  <a:lnTo>
                    <a:pt x="817" y="2078"/>
                  </a:lnTo>
                  <a:lnTo>
                    <a:pt x="740" y="2058"/>
                  </a:lnTo>
                  <a:lnTo>
                    <a:pt x="666" y="2031"/>
                  </a:lnTo>
                  <a:lnTo>
                    <a:pt x="594" y="1999"/>
                  </a:lnTo>
                  <a:lnTo>
                    <a:pt x="526" y="1962"/>
                  </a:lnTo>
                  <a:lnTo>
                    <a:pt x="460" y="1921"/>
                  </a:lnTo>
                  <a:lnTo>
                    <a:pt x="397" y="1875"/>
                  </a:lnTo>
                  <a:lnTo>
                    <a:pt x="338" y="1825"/>
                  </a:lnTo>
                  <a:lnTo>
                    <a:pt x="284" y="1770"/>
                  </a:lnTo>
                  <a:lnTo>
                    <a:pt x="233" y="1711"/>
                  </a:lnTo>
                  <a:lnTo>
                    <a:pt x="187" y="1650"/>
                  </a:lnTo>
                  <a:lnTo>
                    <a:pt x="145" y="1584"/>
                  </a:lnTo>
                  <a:lnTo>
                    <a:pt x="108" y="1516"/>
                  </a:lnTo>
                  <a:lnTo>
                    <a:pt x="76" y="1445"/>
                  </a:lnTo>
                  <a:lnTo>
                    <a:pt x="49" y="1371"/>
                  </a:lnTo>
                  <a:lnTo>
                    <a:pt x="28" y="1295"/>
                  </a:lnTo>
                  <a:lnTo>
                    <a:pt x="13" y="1216"/>
                  </a:lnTo>
                  <a:lnTo>
                    <a:pt x="3" y="1136"/>
                  </a:lnTo>
                  <a:lnTo>
                    <a:pt x="0" y="1054"/>
                  </a:lnTo>
                  <a:lnTo>
                    <a:pt x="3" y="972"/>
                  </a:lnTo>
                  <a:lnTo>
                    <a:pt x="13" y="891"/>
                  </a:lnTo>
                  <a:lnTo>
                    <a:pt x="28" y="813"/>
                  </a:lnTo>
                  <a:lnTo>
                    <a:pt x="49" y="736"/>
                  </a:lnTo>
                  <a:lnTo>
                    <a:pt x="76" y="662"/>
                  </a:lnTo>
                  <a:lnTo>
                    <a:pt x="108" y="591"/>
                  </a:lnTo>
                  <a:lnTo>
                    <a:pt x="145" y="523"/>
                  </a:lnTo>
                  <a:lnTo>
                    <a:pt x="187" y="457"/>
                  </a:lnTo>
                  <a:lnTo>
                    <a:pt x="233" y="396"/>
                  </a:lnTo>
                  <a:lnTo>
                    <a:pt x="284" y="337"/>
                  </a:lnTo>
                  <a:lnTo>
                    <a:pt x="338" y="282"/>
                  </a:lnTo>
                  <a:lnTo>
                    <a:pt x="397" y="232"/>
                  </a:lnTo>
                  <a:lnTo>
                    <a:pt x="460" y="187"/>
                  </a:lnTo>
                  <a:lnTo>
                    <a:pt x="526" y="145"/>
                  </a:lnTo>
                  <a:lnTo>
                    <a:pt x="594" y="108"/>
                  </a:lnTo>
                  <a:lnTo>
                    <a:pt x="666" y="76"/>
                  </a:lnTo>
                  <a:lnTo>
                    <a:pt x="740" y="49"/>
                  </a:lnTo>
                  <a:lnTo>
                    <a:pt x="817" y="29"/>
                  </a:lnTo>
                  <a:lnTo>
                    <a:pt x="896" y="13"/>
                  </a:lnTo>
                  <a:lnTo>
                    <a:pt x="977" y="4"/>
                  </a:lnTo>
                  <a:lnTo>
                    <a:pt x="10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790E3D57-D457-4FFC-A6AA-0DA76F51F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9300" y="2816226"/>
              <a:ext cx="112713" cy="179388"/>
            </a:xfrm>
            <a:custGeom>
              <a:avLst/>
              <a:gdLst>
                <a:gd name="T0" fmla="*/ 480 w 774"/>
                <a:gd name="T1" fmla="*/ 963 h 1241"/>
                <a:gd name="T2" fmla="*/ 565 w 774"/>
                <a:gd name="T3" fmla="*/ 921 h 1241"/>
                <a:gd name="T4" fmla="*/ 600 w 774"/>
                <a:gd name="T5" fmla="*/ 836 h 1241"/>
                <a:gd name="T6" fmla="*/ 568 w 774"/>
                <a:gd name="T7" fmla="*/ 758 h 1241"/>
                <a:gd name="T8" fmla="*/ 493 w 774"/>
                <a:gd name="T9" fmla="*/ 717 h 1241"/>
                <a:gd name="T10" fmla="*/ 348 w 774"/>
                <a:gd name="T11" fmla="*/ 259 h 1241"/>
                <a:gd name="T12" fmla="*/ 236 w 774"/>
                <a:gd name="T13" fmla="*/ 297 h 1241"/>
                <a:gd name="T14" fmla="*/ 194 w 774"/>
                <a:gd name="T15" fmla="*/ 376 h 1241"/>
                <a:gd name="T16" fmla="*/ 233 w 774"/>
                <a:gd name="T17" fmla="*/ 458 h 1241"/>
                <a:gd name="T18" fmla="*/ 348 w 774"/>
                <a:gd name="T19" fmla="*/ 505 h 1241"/>
                <a:gd name="T20" fmla="*/ 414 w 774"/>
                <a:gd name="T21" fmla="*/ 9 h 1241"/>
                <a:gd name="T22" fmla="*/ 431 w 774"/>
                <a:gd name="T23" fmla="*/ 120 h 1241"/>
                <a:gd name="T24" fmla="*/ 534 w 774"/>
                <a:gd name="T25" fmla="*/ 135 h 1241"/>
                <a:gd name="T26" fmla="*/ 648 w 774"/>
                <a:gd name="T27" fmla="*/ 179 h 1241"/>
                <a:gd name="T28" fmla="*/ 734 w 774"/>
                <a:gd name="T29" fmla="*/ 251 h 1241"/>
                <a:gd name="T30" fmla="*/ 756 w 774"/>
                <a:gd name="T31" fmla="*/ 345 h 1241"/>
                <a:gd name="T32" fmla="*/ 709 w 774"/>
                <a:gd name="T33" fmla="*/ 401 h 1241"/>
                <a:gd name="T34" fmla="*/ 640 w 774"/>
                <a:gd name="T35" fmla="*/ 402 h 1241"/>
                <a:gd name="T36" fmla="*/ 592 w 774"/>
                <a:gd name="T37" fmla="*/ 357 h 1241"/>
                <a:gd name="T38" fmla="*/ 542 w 774"/>
                <a:gd name="T39" fmla="*/ 299 h 1241"/>
                <a:gd name="T40" fmla="*/ 459 w 774"/>
                <a:gd name="T41" fmla="*/ 261 h 1241"/>
                <a:gd name="T42" fmla="*/ 498 w 774"/>
                <a:gd name="T43" fmla="*/ 535 h 1241"/>
                <a:gd name="T44" fmla="*/ 619 w 774"/>
                <a:gd name="T45" fmla="*/ 576 h 1241"/>
                <a:gd name="T46" fmla="*/ 713 w 774"/>
                <a:gd name="T47" fmla="*/ 643 h 1241"/>
                <a:gd name="T48" fmla="*/ 767 w 774"/>
                <a:gd name="T49" fmla="*/ 749 h 1241"/>
                <a:gd name="T50" fmla="*/ 765 w 774"/>
                <a:gd name="T51" fmla="*/ 900 h 1241"/>
                <a:gd name="T52" fmla="*/ 692 w 774"/>
                <a:gd name="T53" fmla="*/ 1018 h 1241"/>
                <a:gd name="T54" fmla="*/ 562 w 774"/>
                <a:gd name="T55" fmla="*/ 1088 h 1241"/>
                <a:gd name="T56" fmla="*/ 431 w 774"/>
                <a:gd name="T57" fmla="*/ 1194 h 1241"/>
                <a:gd name="T58" fmla="*/ 402 w 774"/>
                <a:gd name="T59" fmla="*/ 1239 h 1241"/>
                <a:gd name="T60" fmla="*/ 356 w 774"/>
                <a:gd name="T61" fmla="*/ 1221 h 1241"/>
                <a:gd name="T62" fmla="*/ 300 w 774"/>
                <a:gd name="T63" fmla="*/ 1107 h 1241"/>
                <a:gd name="T64" fmla="*/ 144 w 774"/>
                <a:gd name="T65" fmla="*/ 1061 h 1241"/>
                <a:gd name="T66" fmla="*/ 44 w 774"/>
                <a:gd name="T67" fmla="*/ 978 h 1241"/>
                <a:gd name="T68" fmla="*/ 1 w 774"/>
                <a:gd name="T69" fmla="*/ 881 h 1241"/>
                <a:gd name="T70" fmla="*/ 17 w 774"/>
                <a:gd name="T71" fmla="*/ 801 h 1241"/>
                <a:gd name="T72" fmla="*/ 85 w 774"/>
                <a:gd name="T73" fmla="*/ 772 h 1241"/>
                <a:gd name="T74" fmla="*/ 150 w 774"/>
                <a:gd name="T75" fmla="*/ 792 h 1241"/>
                <a:gd name="T76" fmla="*/ 178 w 774"/>
                <a:gd name="T77" fmla="*/ 839 h 1241"/>
                <a:gd name="T78" fmla="*/ 201 w 774"/>
                <a:gd name="T79" fmla="*/ 897 h 1241"/>
                <a:gd name="T80" fmla="*/ 247 w 774"/>
                <a:gd name="T81" fmla="*/ 945 h 1241"/>
                <a:gd name="T82" fmla="*/ 348 w 774"/>
                <a:gd name="T83" fmla="*/ 970 h 1241"/>
                <a:gd name="T84" fmla="*/ 211 w 774"/>
                <a:gd name="T85" fmla="*/ 646 h 1241"/>
                <a:gd name="T86" fmla="*/ 82 w 774"/>
                <a:gd name="T87" fmla="*/ 565 h 1241"/>
                <a:gd name="T88" fmla="*/ 23 w 774"/>
                <a:gd name="T89" fmla="*/ 443 h 1241"/>
                <a:gd name="T90" fmla="*/ 41 w 774"/>
                <a:gd name="T91" fmla="*/ 300 h 1241"/>
                <a:gd name="T92" fmla="*/ 120 w 774"/>
                <a:gd name="T93" fmla="*/ 196 h 1241"/>
                <a:gd name="T94" fmla="*/ 241 w 774"/>
                <a:gd name="T95" fmla="*/ 135 h 1241"/>
                <a:gd name="T96" fmla="*/ 348 w 774"/>
                <a:gd name="T97" fmla="*/ 47 h 1241"/>
                <a:gd name="T98" fmla="*/ 376 w 774"/>
                <a:gd name="T99" fmla="*/ 3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74" h="1241">
                  <a:moveTo>
                    <a:pt x="431" y="699"/>
                  </a:moveTo>
                  <a:lnTo>
                    <a:pt x="431" y="970"/>
                  </a:lnTo>
                  <a:lnTo>
                    <a:pt x="456" y="967"/>
                  </a:lnTo>
                  <a:lnTo>
                    <a:pt x="480" y="963"/>
                  </a:lnTo>
                  <a:lnTo>
                    <a:pt x="504" y="956"/>
                  </a:lnTo>
                  <a:lnTo>
                    <a:pt x="526" y="947"/>
                  </a:lnTo>
                  <a:lnTo>
                    <a:pt x="547" y="935"/>
                  </a:lnTo>
                  <a:lnTo>
                    <a:pt x="565" y="921"/>
                  </a:lnTo>
                  <a:lnTo>
                    <a:pt x="579" y="904"/>
                  </a:lnTo>
                  <a:lnTo>
                    <a:pt x="591" y="884"/>
                  </a:lnTo>
                  <a:lnTo>
                    <a:pt x="598" y="861"/>
                  </a:lnTo>
                  <a:lnTo>
                    <a:pt x="600" y="836"/>
                  </a:lnTo>
                  <a:lnTo>
                    <a:pt x="598" y="812"/>
                  </a:lnTo>
                  <a:lnTo>
                    <a:pt x="592" y="792"/>
                  </a:lnTo>
                  <a:lnTo>
                    <a:pt x="581" y="774"/>
                  </a:lnTo>
                  <a:lnTo>
                    <a:pt x="568" y="758"/>
                  </a:lnTo>
                  <a:lnTo>
                    <a:pt x="552" y="745"/>
                  </a:lnTo>
                  <a:lnTo>
                    <a:pt x="534" y="733"/>
                  </a:lnTo>
                  <a:lnTo>
                    <a:pt x="514" y="724"/>
                  </a:lnTo>
                  <a:lnTo>
                    <a:pt x="493" y="717"/>
                  </a:lnTo>
                  <a:lnTo>
                    <a:pt x="473" y="709"/>
                  </a:lnTo>
                  <a:lnTo>
                    <a:pt x="452" y="704"/>
                  </a:lnTo>
                  <a:lnTo>
                    <a:pt x="431" y="699"/>
                  </a:lnTo>
                  <a:close/>
                  <a:moveTo>
                    <a:pt x="348" y="259"/>
                  </a:moveTo>
                  <a:lnTo>
                    <a:pt x="314" y="262"/>
                  </a:lnTo>
                  <a:lnTo>
                    <a:pt x="284" y="271"/>
                  </a:lnTo>
                  <a:lnTo>
                    <a:pt x="258" y="282"/>
                  </a:lnTo>
                  <a:lnTo>
                    <a:pt x="236" y="297"/>
                  </a:lnTo>
                  <a:lnTo>
                    <a:pt x="218" y="313"/>
                  </a:lnTo>
                  <a:lnTo>
                    <a:pt x="205" y="333"/>
                  </a:lnTo>
                  <a:lnTo>
                    <a:pt x="196" y="354"/>
                  </a:lnTo>
                  <a:lnTo>
                    <a:pt x="194" y="376"/>
                  </a:lnTo>
                  <a:lnTo>
                    <a:pt x="196" y="399"/>
                  </a:lnTo>
                  <a:lnTo>
                    <a:pt x="203" y="421"/>
                  </a:lnTo>
                  <a:lnTo>
                    <a:pt x="215" y="441"/>
                  </a:lnTo>
                  <a:lnTo>
                    <a:pt x="233" y="458"/>
                  </a:lnTo>
                  <a:lnTo>
                    <a:pt x="254" y="472"/>
                  </a:lnTo>
                  <a:lnTo>
                    <a:pt x="281" y="485"/>
                  </a:lnTo>
                  <a:lnTo>
                    <a:pt x="312" y="495"/>
                  </a:lnTo>
                  <a:lnTo>
                    <a:pt x="348" y="505"/>
                  </a:lnTo>
                  <a:lnTo>
                    <a:pt x="348" y="259"/>
                  </a:lnTo>
                  <a:close/>
                  <a:moveTo>
                    <a:pt x="389" y="0"/>
                  </a:moveTo>
                  <a:lnTo>
                    <a:pt x="402" y="3"/>
                  </a:lnTo>
                  <a:lnTo>
                    <a:pt x="414" y="9"/>
                  </a:lnTo>
                  <a:lnTo>
                    <a:pt x="423" y="20"/>
                  </a:lnTo>
                  <a:lnTo>
                    <a:pt x="429" y="33"/>
                  </a:lnTo>
                  <a:lnTo>
                    <a:pt x="431" y="47"/>
                  </a:lnTo>
                  <a:lnTo>
                    <a:pt x="431" y="120"/>
                  </a:lnTo>
                  <a:lnTo>
                    <a:pt x="454" y="121"/>
                  </a:lnTo>
                  <a:lnTo>
                    <a:pt x="479" y="124"/>
                  </a:lnTo>
                  <a:lnTo>
                    <a:pt x="506" y="129"/>
                  </a:lnTo>
                  <a:lnTo>
                    <a:pt x="534" y="135"/>
                  </a:lnTo>
                  <a:lnTo>
                    <a:pt x="564" y="144"/>
                  </a:lnTo>
                  <a:lnTo>
                    <a:pt x="593" y="154"/>
                  </a:lnTo>
                  <a:lnTo>
                    <a:pt x="621" y="165"/>
                  </a:lnTo>
                  <a:lnTo>
                    <a:pt x="648" y="179"/>
                  </a:lnTo>
                  <a:lnTo>
                    <a:pt x="674" y="195"/>
                  </a:lnTo>
                  <a:lnTo>
                    <a:pt x="698" y="211"/>
                  </a:lnTo>
                  <a:lnTo>
                    <a:pt x="718" y="230"/>
                  </a:lnTo>
                  <a:lnTo>
                    <a:pt x="734" y="251"/>
                  </a:lnTo>
                  <a:lnTo>
                    <a:pt x="748" y="274"/>
                  </a:lnTo>
                  <a:lnTo>
                    <a:pt x="755" y="298"/>
                  </a:lnTo>
                  <a:lnTo>
                    <a:pt x="758" y="324"/>
                  </a:lnTo>
                  <a:lnTo>
                    <a:pt x="756" y="345"/>
                  </a:lnTo>
                  <a:lnTo>
                    <a:pt x="749" y="364"/>
                  </a:lnTo>
                  <a:lnTo>
                    <a:pt x="740" y="380"/>
                  </a:lnTo>
                  <a:lnTo>
                    <a:pt x="726" y="392"/>
                  </a:lnTo>
                  <a:lnTo>
                    <a:pt x="709" y="401"/>
                  </a:lnTo>
                  <a:lnTo>
                    <a:pt x="691" y="407"/>
                  </a:lnTo>
                  <a:lnTo>
                    <a:pt x="671" y="408"/>
                  </a:lnTo>
                  <a:lnTo>
                    <a:pt x="655" y="407"/>
                  </a:lnTo>
                  <a:lnTo>
                    <a:pt x="640" y="402"/>
                  </a:lnTo>
                  <a:lnTo>
                    <a:pt x="626" y="393"/>
                  </a:lnTo>
                  <a:lnTo>
                    <a:pt x="615" y="383"/>
                  </a:lnTo>
                  <a:lnTo>
                    <a:pt x="603" y="370"/>
                  </a:lnTo>
                  <a:lnTo>
                    <a:pt x="592" y="357"/>
                  </a:lnTo>
                  <a:lnTo>
                    <a:pt x="580" y="342"/>
                  </a:lnTo>
                  <a:lnTo>
                    <a:pt x="569" y="328"/>
                  </a:lnTo>
                  <a:lnTo>
                    <a:pt x="555" y="313"/>
                  </a:lnTo>
                  <a:lnTo>
                    <a:pt x="542" y="299"/>
                  </a:lnTo>
                  <a:lnTo>
                    <a:pt x="525" y="286"/>
                  </a:lnTo>
                  <a:lnTo>
                    <a:pt x="506" y="276"/>
                  </a:lnTo>
                  <a:lnTo>
                    <a:pt x="484" y="267"/>
                  </a:lnTo>
                  <a:lnTo>
                    <a:pt x="459" y="261"/>
                  </a:lnTo>
                  <a:lnTo>
                    <a:pt x="431" y="259"/>
                  </a:lnTo>
                  <a:lnTo>
                    <a:pt x="431" y="519"/>
                  </a:lnTo>
                  <a:lnTo>
                    <a:pt x="464" y="526"/>
                  </a:lnTo>
                  <a:lnTo>
                    <a:pt x="498" y="535"/>
                  </a:lnTo>
                  <a:lnTo>
                    <a:pt x="530" y="543"/>
                  </a:lnTo>
                  <a:lnTo>
                    <a:pt x="562" y="552"/>
                  </a:lnTo>
                  <a:lnTo>
                    <a:pt x="591" y="564"/>
                  </a:lnTo>
                  <a:lnTo>
                    <a:pt x="619" y="576"/>
                  </a:lnTo>
                  <a:lnTo>
                    <a:pt x="646" y="590"/>
                  </a:lnTo>
                  <a:lnTo>
                    <a:pt x="670" y="605"/>
                  </a:lnTo>
                  <a:lnTo>
                    <a:pt x="693" y="623"/>
                  </a:lnTo>
                  <a:lnTo>
                    <a:pt x="713" y="643"/>
                  </a:lnTo>
                  <a:lnTo>
                    <a:pt x="731" y="666"/>
                  </a:lnTo>
                  <a:lnTo>
                    <a:pt x="746" y="691"/>
                  </a:lnTo>
                  <a:lnTo>
                    <a:pt x="757" y="719"/>
                  </a:lnTo>
                  <a:lnTo>
                    <a:pt x="767" y="749"/>
                  </a:lnTo>
                  <a:lnTo>
                    <a:pt x="772" y="783"/>
                  </a:lnTo>
                  <a:lnTo>
                    <a:pt x="774" y="821"/>
                  </a:lnTo>
                  <a:lnTo>
                    <a:pt x="771" y="861"/>
                  </a:lnTo>
                  <a:lnTo>
                    <a:pt x="765" y="900"/>
                  </a:lnTo>
                  <a:lnTo>
                    <a:pt x="752" y="934"/>
                  </a:lnTo>
                  <a:lnTo>
                    <a:pt x="736" y="965"/>
                  </a:lnTo>
                  <a:lnTo>
                    <a:pt x="716" y="993"/>
                  </a:lnTo>
                  <a:lnTo>
                    <a:pt x="692" y="1018"/>
                  </a:lnTo>
                  <a:lnTo>
                    <a:pt x="665" y="1040"/>
                  </a:lnTo>
                  <a:lnTo>
                    <a:pt x="634" y="1059"/>
                  </a:lnTo>
                  <a:lnTo>
                    <a:pt x="599" y="1075"/>
                  </a:lnTo>
                  <a:lnTo>
                    <a:pt x="562" y="1088"/>
                  </a:lnTo>
                  <a:lnTo>
                    <a:pt x="521" y="1098"/>
                  </a:lnTo>
                  <a:lnTo>
                    <a:pt x="477" y="1106"/>
                  </a:lnTo>
                  <a:lnTo>
                    <a:pt x="431" y="1110"/>
                  </a:lnTo>
                  <a:lnTo>
                    <a:pt x="431" y="1194"/>
                  </a:lnTo>
                  <a:lnTo>
                    <a:pt x="429" y="1209"/>
                  </a:lnTo>
                  <a:lnTo>
                    <a:pt x="423" y="1221"/>
                  </a:lnTo>
                  <a:lnTo>
                    <a:pt x="414" y="1231"/>
                  </a:lnTo>
                  <a:lnTo>
                    <a:pt x="402" y="1239"/>
                  </a:lnTo>
                  <a:lnTo>
                    <a:pt x="389" y="1241"/>
                  </a:lnTo>
                  <a:lnTo>
                    <a:pt x="376" y="1239"/>
                  </a:lnTo>
                  <a:lnTo>
                    <a:pt x="365" y="1231"/>
                  </a:lnTo>
                  <a:lnTo>
                    <a:pt x="356" y="1221"/>
                  </a:lnTo>
                  <a:lnTo>
                    <a:pt x="350" y="1209"/>
                  </a:lnTo>
                  <a:lnTo>
                    <a:pt x="348" y="1194"/>
                  </a:lnTo>
                  <a:lnTo>
                    <a:pt x="348" y="1110"/>
                  </a:lnTo>
                  <a:lnTo>
                    <a:pt x="300" y="1107"/>
                  </a:lnTo>
                  <a:lnTo>
                    <a:pt x="256" y="1099"/>
                  </a:lnTo>
                  <a:lnTo>
                    <a:pt x="215" y="1090"/>
                  </a:lnTo>
                  <a:lnTo>
                    <a:pt x="177" y="1077"/>
                  </a:lnTo>
                  <a:lnTo>
                    <a:pt x="144" y="1061"/>
                  </a:lnTo>
                  <a:lnTo>
                    <a:pt x="113" y="1042"/>
                  </a:lnTo>
                  <a:lnTo>
                    <a:pt x="87" y="1022"/>
                  </a:lnTo>
                  <a:lnTo>
                    <a:pt x="64" y="1001"/>
                  </a:lnTo>
                  <a:lnTo>
                    <a:pt x="44" y="978"/>
                  </a:lnTo>
                  <a:lnTo>
                    <a:pt x="29" y="954"/>
                  </a:lnTo>
                  <a:lnTo>
                    <a:pt x="16" y="930"/>
                  </a:lnTo>
                  <a:lnTo>
                    <a:pt x="7" y="906"/>
                  </a:lnTo>
                  <a:lnTo>
                    <a:pt x="1" y="881"/>
                  </a:lnTo>
                  <a:lnTo>
                    <a:pt x="0" y="858"/>
                  </a:lnTo>
                  <a:lnTo>
                    <a:pt x="2" y="836"/>
                  </a:lnTo>
                  <a:lnTo>
                    <a:pt x="8" y="818"/>
                  </a:lnTo>
                  <a:lnTo>
                    <a:pt x="17" y="801"/>
                  </a:lnTo>
                  <a:lnTo>
                    <a:pt x="30" y="788"/>
                  </a:lnTo>
                  <a:lnTo>
                    <a:pt x="45" y="779"/>
                  </a:lnTo>
                  <a:lnTo>
                    <a:pt x="64" y="774"/>
                  </a:lnTo>
                  <a:lnTo>
                    <a:pt x="85" y="772"/>
                  </a:lnTo>
                  <a:lnTo>
                    <a:pt x="106" y="773"/>
                  </a:lnTo>
                  <a:lnTo>
                    <a:pt x="124" y="777"/>
                  </a:lnTo>
                  <a:lnTo>
                    <a:pt x="139" y="783"/>
                  </a:lnTo>
                  <a:lnTo>
                    <a:pt x="150" y="792"/>
                  </a:lnTo>
                  <a:lnTo>
                    <a:pt x="159" y="802"/>
                  </a:lnTo>
                  <a:lnTo>
                    <a:pt x="167" y="813"/>
                  </a:lnTo>
                  <a:lnTo>
                    <a:pt x="173" y="826"/>
                  </a:lnTo>
                  <a:lnTo>
                    <a:pt x="178" y="839"/>
                  </a:lnTo>
                  <a:lnTo>
                    <a:pt x="184" y="853"/>
                  </a:lnTo>
                  <a:lnTo>
                    <a:pt x="189" y="867"/>
                  </a:lnTo>
                  <a:lnTo>
                    <a:pt x="194" y="882"/>
                  </a:lnTo>
                  <a:lnTo>
                    <a:pt x="201" y="897"/>
                  </a:lnTo>
                  <a:lnTo>
                    <a:pt x="210" y="910"/>
                  </a:lnTo>
                  <a:lnTo>
                    <a:pt x="219" y="924"/>
                  </a:lnTo>
                  <a:lnTo>
                    <a:pt x="233" y="935"/>
                  </a:lnTo>
                  <a:lnTo>
                    <a:pt x="247" y="945"/>
                  </a:lnTo>
                  <a:lnTo>
                    <a:pt x="266" y="955"/>
                  </a:lnTo>
                  <a:lnTo>
                    <a:pt x="289" y="962"/>
                  </a:lnTo>
                  <a:lnTo>
                    <a:pt x="317" y="967"/>
                  </a:lnTo>
                  <a:lnTo>
                    <a:pt x="348" y="970"/>
                  </a:lnTo>
                  <a:lnTo>
                    <a:pt x="348" y="684"/>
                  </a:lnTo>
                  <a:lnTo>
                    <a:pt x="299" y="674"/>
                  </a:lnTo>
                  <a:lnTo>
                    <a:pt x="254" y="662"/>
                  </a:lnTo>
                  <a:lnTo>
                    <a:pt x="211" y="646"/>
                  </a:lnTo>
                  <a:lnTo>
                    <a:pt x="173" y="629"/>
                  </a:lnTo>
                  <a:lnTo>
                    <a:pt x="139" y="611"/>
                  </a:lnTo>
                  <a:lnTo>
                    <a:pt x="108" y="589"/>
                  </a:lnTo>
                  <a:lnTo>
                    <a:pt x="82" y="565"/>
                  </a:lnTo>
                  <a:lnTo>
                    <a:pt x="60" y="538"/>
                  </a:lnTo>
                  <a:lnTo>
                    <a:pt x="43" y="509"/>
                  </a:lnTo>
                  <a:lnTo>
                    <a:pt x="31" y="477"/>
                  </a:lnTo>
                  <a:lnTo>
                    <a:pt x="23" y="443"/>
                  </a:lnTo>
                  <a:lnTo>
                    <a:pt x="20" y="407"/>
                  </a:lnTo>
                  <a:lnTo>
                    <a:pt x="23" y="368"/>
                  </a:lnTo>
                  <a:lnTo>
                    <a:pt x="30" y="333"/>
                  </a:lnTo>
                  <a:lnTo>
                    <a:pt x="41" y="300"/>
                  </a:lnTo>
                  <a:lnTo>
                    <a:pt x="56" y="269"/>
                  </a:lnTo>
                  <a:lnTo>
                    <a:pt x="74" y="242"/>
                  </a:lnTo>
                  <a:lnTo>
                    <a:pt x="96" y="217"/>
                  </a:lnTo>
                  <a:lnTo>
                    <a:pt x="120" y="196"/>
                  </a:lnTo>
                  <a:lnTo>
                    <a:pt x="147" y="176"/>
                  </a:lnTo>
                  <a:lnTo>
                    <a:pt x="176" y="160"/>
                  </a:lnTo>
                  <a:lnTo>
                    <a:pt x="209" y="147"/>
                  </a:lnTo>
                  <a:lnTo>
                    <a:pt x="241" y="135"/>
                  </a:lnTo>
                  <a:lnTo>
                    <a:pt x="276" y="127"/>
                  </a:lnTo>
                  <a:lnTo>
                    <a:pt x="312" y="122"/>
                  </a:lnTo>
                  <a:lnTo>
                    <a:pt x="348" y="120"/>
                  </a:lnTo>
                  <a:lnTo>
                    <a:pt x="348" y="47"/>
                  </a:lnTo>
                  <a:lnTo>
                    <a:pt x="350" y="33"/>
                  </a:lnTo>
                  <a:lnTo>
                    <a:pt x="356" y="20"/>
                  </a:lnTo>
                  <a:lnTo>
                    <a:pt x="365" y="9"/>
                  </a:lnTo>
                  <a:lnTo>
                    <a:pt x="376" y="3"/>
                  </a:lnTo>
                  <a:lnTo>
                    <a:pt x="3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49BABC5-BBA8-4E5F-AECC-89210DBBBB63}"/>
              </a:ext>
            </a:extLst>
          </p:cNvPr>
          <p:cNvGrpSpPr/>
          <p:nvPr/>
        </p:nvGrpSpPr>
        <p:grpSpPr>
          <a:xfrm>
            <a:off x="5835443" y="1381651"/>
            <a:ext cx="434976" cy="477838"/>
            <a:chOff x="592138" y="2925763"/>
            <a:chExt cx="434976" cy="477838"/>
          </a:xfrm>
          <a:solidFill>
            <a:srgbClr val="FFFFFF"/>
          </a:solidFill>
        </p:grpSpPr>
        <p:sp>
          <p:nvSpPr>
            <p:cNvPr id="210" name="Freeform 37">
              <a:extLst>
                <a:ext uri="{FF2B5EF4-FFF2-40B4-BE49-F238E27FC236}">
                  <a16:creationId xmlns:a16="http://schemas.microsoft.com/office/drawing/2014/main" id="{0628F8B8-1E87-4665-A69F-AD21D4B5C6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reeform 38">
              <a:extLst>
                <a:ext uri="{FF2B5EF4-FFF2-40B4-BE49-F238E27FC236}">
                  <a16:creationId xmlns:a16="http://schemas.microsoft.com/office/drawing/2014/main" id="{17757A46-5865-4EC8-9C04-43E9C77D4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reeform 39">
              <a:extLst>
                <a:ext uri="{FF2B5EF4-FFF2-40B4-BE49-F238E27FC236}">
                  <a16:creationId xmlns:a16="http://schemas.microsoft.com/office/drawing/2014/main" id="{28A3E04B-5ABF-4C10-B345-A2398B86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reeform 40">
              <a:extLst>
                <a:ext uri="{FF2B5EF4-FFF2-40B4-BE49-F238E27FC236}">
                  <a16:creationId xmlns:a16="http://schemas.microsoft.com/office/drawing/2014/main" id="{DE796628-9285-49F3-85B5-8BA5B9C5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reeform 41">
              <a:extLst>
                <a:ext uri="{FF2B5EF4-FFF2-40B4-BE49-F238E27FC236}">
                  <a16:creationId xmlns:a16="http://schemas.microsoft.com/office/drawing/2014/main" id="{8FC4FD1A-1F78-4BA0-8396-E05110128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reeform 42">
              <a:extLst>
                <a:ext uri="{FF2B5EF4-FFF2-40B4-BE49-F238E27FC236}">
                  <a16:creationId xmlns:a16="http://schemas.microsoft.com/office/drawing/2014/main" id="{B385B3F1-3357-4D5C-9656-BF9C7B50E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reeform 43">
              <a:extLst>
                <a:ext uri="{FF2B5EF4-FFF2-40B4-BE49-F238E27FC236}">
                  <a16:creationId xmlns:a16="http://schemas.microsoft.com/office/drawing/2014/main" id="{1BC0A239-3391-4D6B-ADC2-AA2F08F29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reeform 44">
              <a:extLst>
                <a:ext uri="{FF2B5EF4-FFF2-40B4-BE49-F238E27FC236}">
                  <a16:creationId xmlns:a16="http://schemas.microsoft.com/office/drawing/2014/main" id="{C8B99F0D-0AE2-4986-AA2F-EDD783BA9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reeform 45">
              <a:extLst>
                <a:ext uri="{FF2B5EF4-FFF2-40B4-BE49-F238E27FC236}">
                  <a16:creationId xmlns:a16="http://schemas.microsoft.com/office/drawing/2014/main" id="{DB366C6F-91CE-45D2-9620-08B60FED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reeform 46">
              <a:extLst>
                <a:ext uri="{FF2B5EF4-FFF2-40B4-BE49-F238E27FC236}">
                  <a16:creationId xmlns:a16="http://schemas.microsoft.com/office/drawing/2014/main" id="{7644E2C7-FC36-4CE8-AF0D-B74BFD87E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reeform 47">
              <a:extLst>
                <a:ext uri="{FF2B5EF4-FFF2-40B4-BE49-F238E27FC236}">
                  <a16:creationId xmlns:a16="http://schemas.microsoft.com/office/drawing/2014/main" id="{2134E02E-9386-41EF-89BC-9E15CF46C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5E84B3CB-9BD8-43B4-ABAB-13B244C19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15FB102-6919-4E26-A220-3131A7DCB4B4}"/>
              </a:ext>
            </a:extLst>
          </p:cNvPr>
          <p:cNvGrpSpPr/>
          <p:nvPr/>
        </p:nvGrpSpPr>
        <p:grpSpPr>
          <a:xfrm>
            <a:off x="5779882" y="2938325"/>
            <a:ext cx="546101" cy="477838"/>
            <a:chOff x="1247775" y="3403600"/>
            <a:chExt cx="571501" cy="500063"/>
          </a:xfrm>
          <a:solidFill>
            <a:srgbClr val="FFFFFF"/>
          </a:solidFill>
        </p:grpSpPr>
        <p:sp>
          <p:nvSpPr>
            <p:cNvPr id="223" name="Freeform 53">
              <a:extLst>
                <a:ext uri="{FF2B5EF4-FFF2-40B4-BE49-F238E27FC236}">
                  <a16:creationId xmlns:a16="http://schemas.microsoft.com/office/drawing/2014/main" id="{21B966FA-20ED-4B36-862D-0715C29A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reeform 54">
              <a:extLst>
                <a:ext uri="{FF2B5EF4-FFF2-40B4-BE49-F238E27FC236}">
                  <a16:creationId xmlns:a16="http://schemas.microsoft.com/office/drawing/2014/main" id="{66168E51-42A4-43C0-8A4E-AE3BD179C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EC148FB6-8281-421F-A4C8-3BD7079CD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86B12211-ED1A-4BE6-9526-FF37F4701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C988B119-C8E1-4DFD-8950-EDDF42486E7D}"/>
              </a:ext>
            </a:extLst>
          </p:cNvPr>
          <p:cNvSpPr txBox="1"/>
          <p:nvPr/>
        </p:nvSpPr>
        <p:spPr>
          <a:xfrm>
            <a:off x="7495689" y="2035803"/>
            <a:ext cx="3256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Noise &amp; Stop words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22C4F8E-5A38-48A1-A3C0-9B02AB8DF3F4}"/>
              </a:ext>
            </a:extLst>
          </p:cNvPr>
          <p:cNvSpPr txBox="1"/>
          <p:nvPr/>
        </p:nvSpPr>
        <p:spPr>
          <a:xfrm>
            <a:off x="7084185" y="3524709"/>
            <a:ext cx="327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Frequency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Document Frequency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 IDF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725385C-7C10-4445-A0E6-F23309FAC97A}"/>
              </a:ext>
            </a:extLst>
          </p:cNvPr>
          <p:cNvSpPr txBox="1"/>
          <p:nvPr/>
        </p:nvSpPr>
        <p:spPr>
          <a:xfrm>
            <a:off x="2077721" y="4481789"/>
            <a:ext cx="265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4BD1BE2-8CC6-43F1-9B70-7CE6F311EDBB}"/>
              </a:ext>
            </a:extLst>
          </p:cNvPr>
          <p:cNvSpPr txBox="1"/>
          <p:nvPr/>
        </p:nvSpPr>
        <p:spPr>
          <a:xfrm>
            <a:off x="1710582" y="2927844"/>
            <a:ext cx="27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 / Lemmatization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DD50D51-57CB-44B2-9256-A2B6062FD879}"/>
              </a:ext>
            </a:extLst>
          </p:cNvPr>
          <p:cNvSpPr txBox="1"/>
          <p:nvPr/>
        </p:nvSpPr>
        <p:spPr>
          <a:xfrm>
            <a:off x="1657332" y="1480447"/>
            <a:ext cx="355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 : Natural Language Tool Kit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9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9"/>
          <p:cNvSpPr>
            <a:spLocks noEditPoints="1"/>
          </p:cNvSpPr>
          <p:nvPr/>
        </p:nvSpPr>
        <p:spPr bwMode="auto">
          <a:xfrm>
            <a:off x="1159176" y="602293"/>
            <a:ext cx="9873648" cy="5653415"/>
          </a:xfrm>
          <a:custGeom>
            <a:avLst/>
            <a:gdLst>
              <a:gd name="T0" fmla="*/ 1414 w 5364"/>
              <a:gd name="T1" fmla="*/ 1497 h 2583"/>
              <a:gd name="T2" fmla="*/ 1486 w 5364"/>
              <a:gd name="T3" fmla="*/ 1115 h 2583"/>
              <a:gd name="T4" fmla="*/ 1546 w 5364"/>
              <a:gd name="T5" fmla="*/ 923 h 2583"/>
              <a:gd name="T6" fmla="*/ 1469 w 5364"/>
              <a:gd name="T7" fmla="*/ 805 h 2583"/>
              <a:gd name="T8" fmla="*/ 1215 w 5364"/>
              <a:gd name="T9" fmla="*/ 415 h 2583"/>
              <a:gd name="T10" fmla="*/ 289 w 5364"/>
              <a:gd name="T11" fmla="*/ 401 h 2583"/>
              <a:gd name="T12" fmla="*/ 425 w 5364"/>
              <a:gd name="T13" fmla="*/ 656 h 2583"/>
              <a:gd name="T14" fmla="*/ 826 w 5364"/>
              <a:gd name="T15" fmla="*/ 895 h 2583"/>
              <a:gd name="T16" fmla="*/ 1469 w 5364"/>
              <a:gd name="T17" fmla="*/ 1505 h 2583"/>
              <a:gd name="T18" fmla="*/ 1559 w 5364"/>
              <a:gd name="T19" fmla="*/ 2480 h 2583"/>
              <a:gd name="T20" fmla="*/ 1509 w 5364"/>
              <a:gd name="T21" fmla="*/ 952 h 2583"/>
              <a:gd name="T22" fmla="*/ 1354 w 5364"/>
              <a:gd name="T23" fmla="*/ 910 h 2583"/>
              <a:gd name="T24" fmla="*/ 1768 w 5364"/>
              <a:gd name="T25" fmla="*/ 889 h 2583"/>
              <a:gd name="T26" fmla="*/ 754 w 5364"/>
              <a:gd name="T27" fmla="*/ 837 h 2583"/>
              <a:gd name="T28" fmla="*/ 1590 w 5364"/>
              <a:gd name="T29" fmla="*/ 2470 h 2583"/>
              <a:gd name="T30" fmla="*/ 1519 w 5364"/>
              <a:gd name="T31" fmla="*/ 2375 h 2583"/>
              <a:gd name="T32" fmla="*/ 2330 w 5364"/>
              <a:gd name="T33" fmla="*/ 510 h 2583"/>
              <a:gd name="T34" fmla="*/ 2330 w 5364"/>
              <a:gd name="T35" fmla="*/ 145 h 2583"/>
              <a:gd name="T36" fmla="*/ 1831 w 5364"/>
              <a:gd name="T37" fmla="*/ 472 h 2583"/>
              <a:gd name="T38" fmla="*/ 1662 w 5364"/>
              <a:gd name="T39" fmla="*/ 1474 h 2583"/>
              <a:gd name="T40" fmla="*/ 1530 w 5364"/>
              <a:gd name="T41" fmla="*/ 1340 h 2583"/>
              <a:gd name="T42" fmla="*/ 2565 w 5364"/>
              <a:gd name="T43" fmla="*/ 726 h 2583"/>
              <a:gd name="T44" fmla="*/ 1435 w 5364"/>
              <a:gd name="T45" fmla="*/ 788 h 2583"/>
              <a:gd name="T46" fmla="*/ 2458 w 5364"/>
              <a:gd name="T47" fmla="*/ 805 h 2583"/>
              <a:gd name="T48" fmla="*/ 1930 w 5364"/>
              <a:gd name="T49" fmla="*/ 44 h 2583"/>
              <a:gd name="T50" fmla="*/ 1668 w 5364"/>
              <a:gd name="T51" fmla="*/ 568 h 2583"/>
              <a:gd name="T52" fmla="*/ 2762 w 5364"/>
              <a:gd name="T53" fmla="*/ 132 h 2583"/>
              <a:gd name="T54" fmla="*/ 4572 w 5364"/>
              <a:gd name="T55" fmla="*/ 262 h 2583"/>
              <a:gd name="T56" fmla="*/ 3587 w 5364"/>
              <a:gd name="T57" fmla="*/ 218 h 2583"/>
              <a:gd name="T58" fmla="*/ 109 w 5364"/>
              <a:gd name="T59" fmla="*/ 803 h 2583"/>
              <a:gd name="T60" fmla="*/ 1020 w 5364"/>
              <a:gd name="T61" fmla="*/ 461 h 2583"/>
              <a:gd name="T62" fmla="*/ 1488 w 5364"/>
              <a:gd name="T63" fmla="*/ 470 h 2583"/>
              <a:gd name="T64" fmla="*/ 928 w 5364"/>
              <a:gd name="T65" fmla="*/ 325 h 2583"/>
              <a:gd name="T66" fmla="*/ 1385 w 5364"/>
              <a:gd name="T67" fmla="*/ 292 h 2583"/>
              <a:gd name="T68" fmla="*/ 970 w 5364"/>
              <a:gd name="T69" fmla="*/ 178 h 2583"/>
              <a:gd name="T70" fmla="*/ 5110 w 5364"/>
              <a:gd name="T71" fmla="*/ 1587 h 2583"/>
              <a:gd name="T72" fmla="*/ 5045 w 5364"/>
              <a:gd name="T73" fmla="*/ 2350 h 2583"/>
              <a:gd name="T74" fmla="*/ 4362 w 5364"/>
              <a:gd name="T75" fmla="*/ 1675 h 2583"/>
              <a:gd name="T76" fmla="*/ 4710 w 5364"/>
              <a:gd name="T77" fmla="*/ 1845 h 2583"/>
              <a:gd name="T78" fmla="*/ 4706 w 5364"/>
              <a:gd name="T79" fmla="*/ 2210 h 2583"/>
              <a:gd name="T80" fmla="*/ 2975 w 5364"/>
              <a:gd name="T81" fmla="*/ 1025 h 2583"/>
              <a:gd name="T82" fmla="*/ 3964 w 5364"/>
              <a:gd name="T83" fmla="*/ 1348 h 2583"/>
              <a:gd name="T84" fmla="*/ 2747 w 5364"/>
              <a:gd name="T85" fmla="*/ 1006 h 2583"/>
              <a:gd name="T86" fmla="*/ 4264 w 5364"/>
              <a:gd name="T87" fmla="*/ 1757 h 2583"/>
              <a:gd name="T88" fmla="*/ 4486 w 5364"/>
              <a:gd name="T89" fmla="*/ 1128 h 2583"/>
              <a:gd name="T90" fmla="*/ 4375 w 5364"/>
              <a:gd name="T91" fmla="*/ 1365 h 2583"/>
              <a:gd name="T92" fmla="*/ 2734 w 5364"/>
              <a:gd name="T93" fmla="*/ 1577 h 2583"/>
              <a:gd name="T94" fmla="*/ 4455 w 5364"/>
              <a:gd name="T95" fmla="*/ 1740 h 2583"/>
              <a:gd name="T96" fmla="*/ 4721 w 5364"/>
              <a:gd name="T97" fmla="*/ 1367 h 2583"/>
              <a:gd name="T98" fmla="*/ 4668 w 5364"/>
              <a:gd name="T99" fmla="*/ 1776 h 2583"/>
              <a:gd name="T100" fmla="*/ 4318 w 5364"/>
              <a:gd name="T101" fmla="*/ 1749 h 2583"/>
              <a:gd name="T102" fmla="*/ 4928 w 5364"/>
              <a:gd name="T103" fmla="*/ 419 h 2583"/>
              <a:gd name="T104" fmla="*/ 3696 w 5364"/>
              <a:gd name="T105" fmla="*/ 348 h 2583"/>
              <a:gd name="T106" fmla="*/ 2848 w 5364"/>
              <a:gd name="T107" fmla="*/ 451 h 2583"/>
              <a:gd name="T108" fmla="*/ 2921 w 5364"/>
              <a:gd name="T109" fmla="*/ 577 h 2583"/>
              <a:gd name="T110" fmla="*/ 2516 w 5364"/>
              <a:gd name="T111" fmla="*/ 1076 h 2583"/>
              <a:gd name="T112" fmla="*/ 3120 w 5364"/>
              <a:gd name="T113" fmla="*/ 914 h 2583"/>
              <a:gd name="T114" fmla="*/ 2372 w 5364"/>
              <a:gd name="T115" fmla="*/ 1457 h 2583"/>
              <a:gd name="T116" fmla="*/ 3195 w 5364"/>
              <a:gd name="T117" fmla="*/ 1793 h 2583"/>
              <a:gd name="T118" fmla="*/ 3484 w 5364"/>
              <a:gd name="T119" fmla="*/ 1258 h 2583"/>
              <a:gd name="T120" fmla="*/ 4090 w 5364"/>
              <a:gd name="T121" fmla="*/ 1543 h 2583"/>
              <a:gd name="T122" fmla="*/ 4333 w 5364"/>
              <a:gd name="T123" fmla="*/ 1061 h 2583"/>
              <a:gd name="T124" fmla="*/ 4926 w 5364"/>
              <a:gd name="T125" fmla="*/ 784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64" h="2583">
                <a:moveTo>
                  <a:pt x="2043" y="1824"/>
                </a:move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5" y="1826"/>
                </a:lnTo>
                <a:lnTo>
                  <a:pt x="2045" y="1824"/>
                </a:lnTo>
                <a:lnTo>
                  <a:pt x="2043" y="1824"/>
                </a:lnTo>
                <a:lnTo>
                  <a:pt x="2043" y="182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4"/>
                </a:lnTo>
                <a:close/>
                <a:moveTo>
                  <a:pt x="1419" y="923"/>
                </a:moveTo>
                <a:lnTo>
                  <a:pt x="1419" y="923"/>
                </a:lnTo>
                <a:lnTo>
                  <a:pt x="1421" y="925"/>
                </a:lnTo>
                <a:lnTo>
                  <a:pt x="1423" y="925"/>
                </a:lnTo>
                <a:lnTo>
                  <a:pt x="1425" y="925"/>
                </a:lnTo>
                <a:lnTo>
                  <a:pt x="1425" y="925"/>
                </a:lnTo>
                <a:lnTo>
                  <a:pt x="1427" y="927"/>
                </a:lnTo>
                <a:lnTo>
                  <a:pt x="1427" y="927"/>
                </a:lnTo>
                <a:lnTo>
                  <a:pt x="1429" y="927"/>
                </a:lnTo>
                <a:lnTo>
                  <a:pt x="1429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5"/>
                </a:lnTo>
                <a:lnTo>
                  <a:pt x="1435" y="925"/>
                </a:lnTo>
                <a:lnTo>
                  <a:pt x="1435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7"/>
                </a:lnTo>
                <a:lnTo>
                  <a:pt x="1435" y="927"/>
                </a:lnTo>
                <a:lnTo>
                  <a:pt x="1437" y="925"/>
                </a:lnTo>
                <a:lnTo>
                  <a:pt x="1437" y="925"/>
                </a:lnTo>
                <a:lnTo>
                  <a:pt x="1435" y="925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5"/>
                </a:lnTo>
                <a:lnTo>
                  <a:pt x="1433" y="925"/>
                </a:lnTo>
                <a:lnTo>
                  <a:pt x="1433" y="925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1"/>
                </a:lnTo>
                <a:lnTo>
                  <a:pt x="1433" y="921"/>
                </a:lnTo>
                <a:lnTo>
                  <a:pt x="1433" y="921"/>
                </a:lnTo>
                <a:lnTo>
                  <a:pt x="1431" y="921"/>
                </a:lnTo>
                <a:lnTo>
                  <a:pt x="1431" y="921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3" y="921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5" y="923"/>
                </a:lnTo>
                <a:lnTo>
                  <a:pt x="1425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19" y="923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3"/>
                </a:lnTo>
                <a:lnTo>
                  <a:pt x="1414" y="923"/>
                </a:lnTo>
                <a:lnTo>
                  <a:pt x="1419" y="923"/>
                </a:lnTo>
                <a:close/>
                <a:moveTo>
                  <a:pt x="1433" y="929"/>
                </a:move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3" y="929"/>
                </a:lnTo>
                <a:close/>
                <a:moveTo>
                  <a:pt x="1412" y="923"/>
                </a:moveTo>
                <a:lnTo>
                  <a:pt x="1412" y="923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3"/>
                </a:lnTo>
                <a:lnTo>
                  <a:pt x="1410" y="923"/>
                </a:lnTo>
                <a:lnTo>
                  <a:pt x="1412" y="923"/>
                </a:lnTo>
                <a:close/>
                <a:moveTo>
                  <a:pt x="1404" y="921"/>
                </a:move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6" y="921"/>
                </a:lnTo>
                <a:lnTo>
                  <a:pt x="1406" y="921"/>
                </a:lnTo>
                <a:lnTo>
                  <a:pt x="1408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08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6" y="921"/>
                </a:lnTo>
                <a:lnTo>
                  <a:pt x="1406" y="921"/>
                </a:lnTo>
                <a:lnTo>
                  <a:pt x="1404" y="921"/>
                </a:lnTo>
                <a:close/>
                <a:moveTo>
                  <a:pt x="1456" y="941"/>
                </a:move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39"/>
                </a:lnTo>
                <a:lnTo>
                  <a:pt x="1456" y="939"/>
                </a:lnTo>
                <a:lnTo>
                  <a:pt x="1456" y="939"/>
                </a:lnTo>
                <a:lnTo>
                  <a:pt x="1456" y="941"/>
                </a:lnTo>
                <a:lnTo>
                  <a:pt x="1456" y="941"/>
                </a:lnTo>
                <a:close/>
                <a:moveTo>
                  <a:pt x="1377" y="889"/>
                </a:moveTo>
                <a:lnTo>
                  <a:pt x="1379" y="889"/>
                </a:lnTo>
                <a:lnTo>
                  <a:pt x="1379" y="889"/>
                </a:lnTo>
                <a:lnTo>
                  <a:pt x="1379" y="889"/>
                </a:lnTo>
                <a:lnTo>
                  <a:pt x="1379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5" y="889"/>
                </a:lnTo>
                <a:lnTo>
                  <a:pt x="1375" y="889"/>
                </a:lnTo>
                <a:lnTo>
                  <a:pt x="1375" y="889"/>
                </a:lnTo>
                <a:lnTo>
                  <a:pt x="1377" y="889"/>
                </a:lnTo>
                <a:close/>
                <a:moveTo>
                  <a:pt x="1402" y="916"/>
                </a:move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6"/>
                </a:lnTo>
                <a:lnTo>
                  <a:pt x="1406" y="918"/>
                </a:lnTo>
                <a:lnTo>
                  <a:pt x="1406" y="916"/>
                </a:lnTo>
                <a:lnTo>
                  <a:pt x="1406" y="916"/>
                </a:lnTo>
                <a:lnTo>
                  <a:pt x="1406" y="916"/>
                </a:lnTo>
                <a:lnTo>
                  <a:pt x="1404" y="914"/>
                </a:lnTo>
                <a:lnTo>
                  <a:pt x="1404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2" y="916"/>
                </a:lnTo>
                <a:lnTo>
                  <a:pt x="1402" y="916"/>
                </a:lnTo>
                <a:close/>
                <a:moveTo>
                  <a:pt x="1349" y="870"/>
                </a:moveTo>
                <a:lnTo>
                  <a:pt x="1349" y="870"/>
                </a:lnTo>
                <a:lnTo>
                  <a:pt x="1349" y="870"/>
                </a:lnTo>
                <a:lnTo>
                  <a:pt x="1349" y="870"/>
                </a:lnTo>
                <a:lnTo>
                  <a:pt x="1351" y="870"/>
                </a:lnTo>
                <a:lnTo>
                  <a:pt x="1351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70"/>
                </a:lnTo>
                <a:lnTo>
                  <a:pt x="1349" y="870"/>
                </a:lnTo>
                <a:close/>
                <a:moveTo>
                  <a:pt x="1305" y="904"/>
                </a:move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close/>
                <a:moveTo>
                  <a:pt x="2102" y="1732"/>
                </a:moveTo>
                <a:lnTo>
                  <a:pt x="2102" y="1730"/>
                </a:lnTo>
                <a:lnTo>
                  <a:pt x="2102" y="1728"/>
                </a:lnTo>
                <a:lnTo>
                  <a:pt x="2102" y="1723"/>
                </a:lnTo>
                <a:lnTo>
                  <a:pt x="2099" y="1719"/>
                </a:lnTo>
                <a:lnTo>
                  <a:pt x="2099" y="1717"/>
                </a:lnTo>
                <a:lnTo>
                  <a:pt x="2097" y="1711"/>
                </a:lnTo>
                <a:lnTo>
                  <a:pt x="2095" y="1707"/>
                </a:lnTo>
                <a:lnTo>
                  <a:pt x="2093" y="1705"/>
                </a:lnTo>
                <a:lnTo>
                  <a:pt x="2093" y="1705"/>
                </a:lnTo>
                <a:lnTo>
                  <a:pt x="2087" y="1705"/>
                </a:lnTo>
                <a:lnTo>
                  <a:pt x="2085" y="1705"/>
                </a:lnTo>
                <a:lnTo>
                  <a:pt x="2081" y="1705"/>
                </a:lnTo>
                <a:lnTo>
                  <a:pt x="2079" y="1705"/>
                </a:lnTo>
                <a:lnTo>
                  <a:pt x="2074" y="1705"/>
                </a:lnTo>
                <a:lnTo>
                  <a:pt x="2074" y="1702"/>
                </a:lnTo>
                <a:lnTo>
                  <a:pt x="2072" y="1702"/>
                </a:lnTo>
                <a:lnTo>
                  <a:pt x="2070" y="1702"/>
                </a:lnTo>
                <a:lnTo>
                  <a:pt x="2068" y="1698"/>
                </a:lnTo>
                <a:lnTo>
                  <a:pt x="2062" y="1696"/>
                </a:lnTo>
                <a:lnTo>
                  <a:pt x="2060" y="1694"/>
                </a:lnTo>
                <a:lnTo>
                  <a:pt x="2055" y="1692"/>
                </a:lnTo>
                <a:lnTo>
                  <a:pt x="2053" y="1688"/>
                </a:lnTo>
                <a:lnTo>
                  <a:pt x="2051" y="1688"/>
                </a:lnTo>
                <a:lnTo>
                  <a:pt x="2051" y="1684"/>
                </a:lnTo>
                <a:lnTo>
                  <a:pt x="2047" y="1684"/>
                </a:lnTo>
                <a:lnTo>
                  <a:pt x="2045" y="1682"/>
                </a:lnTo>
                <a:lnTo>
                  <a:pt x="2043" y="1679"/>
                </a:lnTo>
                <a:lnTo>
                  <a:pt x="2037" y="1677"/>
                </a:lnTo>
                <a:lnTo>
                  <a:pt x="2035" y="1675"/>
                </a:lnTo>
                <a:lnTo>
                  <a:pt x="2035" y="1675"/>
                </a:lnTo>
                <a:lnTo>
                  <a:pt x="2032" y="1673"/>
                </a:lnTo>
                <a:lnTo>
                  <a:pt x="2028" y="1673"/>
                </a:lnTo>
                <a:lnTo>
                  <a:pt x="2024" y="1671"/>
                </a:lnTo>
                <a:lnTo>
                  <a:pt x="2022" y="1671"/>
                </a:lnTo>
                <a:lnTo>
                  <a:pt x="2016" y="1673"/>
                </a:lnTo>
                <a:lnTo>
                  <a:pt x="2011" y="1673"/>
                </a:lnTo>
                <a:lnTo>
                  <a:pt x="2009" y="1673"/>
                </a:lnTo>
                <a:lnTo>
                  <a:pt x="2007" y="1673"/>
                </a:lnTo>
                <a:lnTo>
                  <a:pt x="2005" y="1673"/>
                </a:lnTo>
                <a:lnTo>
                  <a:pt x="2003" y="1671"/>
                </a:lnTo>
                <a:lnTo>
                  <a:pt x="2001" y="1671"/>
                </a:lnTo>
                <a:lnTo>
                  <a:pt x="1999" y="1671"/>
                </a:lnTo>
                <a:lnTo>
                  <a:pt x="1995" y="1671"/>
                </a:lnTo>
                <a:lnTo>
                  <a:pt x="1991" y="1669"/>
                </a:lnTo>
                <a:lnTo>
                  <a:pt x="1988" y="1669"/>
                </a:lnTo>
                <a:lnTo>
                  <a:pt x="1986" y="1667"/>
                </a:lnTo>
                <a:lnTo>
                  <a:pt x="1986" y="1667"/>
                </a:lnTo>
                <a:lnTo>
                  <a:pt x="1982" y="1665"/>
                </a:lnTo>
                <a:lnTo>
                  <a:pt x="1980" y="1665"/>
                </a:lnTo>
                <a:lnTo>
                  <a:pt x="1978" y="1665"/>
                </a:lnTo>
                <a:lnTo>
                  <a:pt x="1978" y="1667"/>
                </a:lnTo>
                <a:lnTo>
                  <a:pt x="1974" y="1667"/>
                </a:lnTo>
                <a:lnTo>
                  <a:pt x="1972" y="1669"/>
                </a:lnTo>
                <a:lnTo>
                  <a:pt x="1972" y="1669"/>
                </a:lnTo>
                <a:lnTo>
                  <a:pt x="1970" y="1669"/>
                </a:lnTo>
                <a:lnTo>
                  <a:pt x="1967" y="1671"/>
                </a:lnTo>
                <a:lnTo>
                  <a:pt x="1967" y="1671"/>
                </a:lnTo>
                <a:lnTo>
                  <a:pt x="1967" y="1669"/>
                </a:lnTo>
                <a:lnTo>
                  <a:pt x="1970" y="1669"/>
                </a:lnTo>
                <a:lnTo>
                  <a:pt x="1970" y="1667"/>
                </a:lnTo>
                <a:lnTo>
                  <a:pt x="1970" y="1667"/>
                </a:lnTo>
                <a:lnTo>
                  <a:pt x="1967" y="1667"/>
                </a:lnTo>
                <a:lnTo>
                  <a:pt x="1967" y="1667"/>
                </a:lnTo>
                <a:lnTo>
                  <a:pt x="1965" y="1667"/>
                </a:lnTo>
                <a:lnTo>
                  <a:pt x="1965" y="1671"/>
                </a:lnTo>
                <a:lnTo>
                  <a:pt x="1963" y="1673"/>
                </a:lnTo>
                <a:lnTo>
                  <a:pt x="1961" y="1675"/>
                </a:lnTo>
                <a:lnTo>
                  <a:pt x="1959" y="1677"/>
                </a:lnTo>
                <a:lnTo>
                  <a:pt x="1959" y="1675"/>
                </a:lnTo>
                <a:lnTo>
                  <a:pt x="1961" y="1671"/>
                </a:lnTo>
                <a:lnTo>
                  <a:pt x="1961" y="1669"/>
                </a:lnTo>
                <a:lnTo>
                  <a:pt x="1961" y="1669"/>
                </a:lnTo>
                <a:lnTo>
                  <a:pt x="1961" y="1667"/>
                </a:lnTo>
                <a:lnTo>
                  <a:pt x="1963" y="1667"/>
                </a:lnTo>
                <a:lnTo>
                  <a:pt x="1963" y="1665"/>
                </a:lnTo>
                <a:lnTo>
                  <a:pt x="1965" y="1665"/>
                </a:lnTo>
                <a:lnTo>
                  <a:pt x="1965" y="1665"/>
                </a:lnTo>
                <a:lnTo>
                  <a:pt x="1963" y="1663"/>
                </a:lnTo>
                <a:lnTo>
                  <a:pt x="1963" y="1663"/>
                </a:lnTo>
                <a:lnTo>
                  <a:pt x="1961" y="1663"/>
                </a:lnTo>
                <a:lnTo>
                  <a:pt x="1961" y="1665"/>
                </a:lnTo>
                <a:lnTo>
                  <a:pt x="1959" y="1665"/>
                </a:lnTo>
                <a:lnTo>
                  <a:pt x="1959" y="1663"/>
                </a:lnTo>
                <a:lnTo>
                  <a:pt x="1959" y="1663"/>
                </a:lnTo>
                <a:lnTo>
                  <a:pt x="1961" y="1663"/>
                </a:lnTo>
                <a:lnTo>
                  <a:pt x="1961" y="1663"/>
                </a:lnTo>
                <a:lnTo>
                  <a:pt x="1961" y="1661"/>
                </a:lnTo>
                <a:lnTo>
                  <a:pt x="1963" y="1661"/>
                </a:lnTo>
                <a:lnTo>
                  <a:pt x="1963" y="1658"/>
                </a:lnTo>
                <a:lnTo>
                  <a:pt x="1961" y="1658"/>
                </a:lnTo>
                <a:lnTo>
                  <a:pt x="1961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4"/>
                </a:lnTo>
                <a:lnTo>
                  <a:pt x="1957" y="1654"/>
                </a:lnTo>
                <a:lnTo>
                  <a:pt x="1955" y="1652"/>
                </a:lnTo>
                <a:lnTo>
                  <a:pt x="1955" y="1652"/>
                </a:lnTo>
                <a:lnTo>
                  <a:pt x="1953" y="1652"/>
                </a:lnTo>
                <a:lnTo>
                  <a:pt x="1953" y="1654"/>
                </a:lnTo>
                <a:lnTo>
                  <a:pt x="1951" y="1656"/>
                </a:lnTo>
                <a:lnTo>
                  <a:pt x="1951" y="1656"/>
                </a:lnTo>
                <a:lnTo>
                  <a:pt x="1951" y="1654"/>
                </a:lnTo>
                <a:lnTo>
                  <a:pt x="1949" y="1650"/>
                </a:lnTo>
                <a:lnTo>
                  <a:pt x="1949" y="1650"/>
                </a:lnTo>
                <a:lnTo>
                  <a:pt x="1947" y="1650"/>
                </a:lnTo>
                <a:lnTo>
                  <a:pt x="1944" y="1650"/>
                </a:lnTo>
                <a:lnTo>
                  <a:pt x="1942" y="1648"/>
                </a:lnTo>
                <a:lnTo>
                  <a:pt x="1940" y="1648"/>
                </a:lnTo>
                <a:lnTo>
                  <a:pt x="1940" y="1648"/>
                </a:lnTo>
                <a:lnTo>
                  <a:pt x="1938" y="1646"/>
                </a:lnTo>
                <a:lnTo>
                  <a:pt x="1938" y="1646"/>
                </a:lnTo>
                <a:lnTo>
                  <a:pt x="1936" y="1646"/>
                </a:lnTo>
                <a:lnTo>
                  <a:pt x="1936" y="1646"/>
                </a:lnTo>
                <a:lnTo>
                  <a:pt x="1934" y="1646"/>
                </a:lnTo>
                <a:lnTo>
                  <a:pt x="1932" y="1646"/>
                </a:lnTo>
                <a:lnTo>
                  <a:pt x="1932" y="1644"/>
                </a:lnTo>
                <a:lnTo>
                  <a:pt x="1930" y="1644"/>
                </a:lnTo>
                <a:lnTo>
                  <a:pt x="1930" y="1642"/>
                </a:lnTo>
                <a:lnTo>
                  <a:pt x="1928" y="1642"/>
                </a:lnTo>
                <a:lnTo>
                  <a:pt x="1928" y="1642"/>
                </a:lnTo>
                <a:lnTo>
                  <a:pt x="1926" y="1642"/>
                </a:lnTo>
                <a:lnTo>
                  <a:pt x="1926" y="1642"/>
                </a:lnTo>
                <a:lnTo>
                  <a:pt x="1923" y="1642"/>
                </a:lnTo>
                <a:lnTo>
                  <a:pt x="1923" y="1640"/>
                </a:lnTo>
                <a:lnTo>
                  <a:pt x="1921" y="1640"/>
                </a:lnTo>
                <a:lnTo>
                  <a:pt x="1921" y="1640"/>
                </a:lnTo>
                <a:lnTo>
                  <a:pt x="1919" y="1642"/>
                </a:lnTo>
                <a:lnTo>
                  <a:pt x="1921" y="1642"/>
                </a:lnTo>
                <a:lnTo>
                  <a:pt x="1921" y="1642"/>
                </a:lnTo>
                <a:lnTo>
                  <a:pt x="1919" y="1642"/>
                </a:lnTo>
                <a:lnTo>
                  <a:pt x="1919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5" y="1642"/>
                </a:lnTo>
                <a:lnTo>
                  <a:pt x="1915" y="1642"/>
                </a:lnTo>
                <a:lnTo>
                  <a:pt x="1913" y="1642"/>
                </a:lnTo>
                <a:lnTo>
                  <a:pt x="1913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09" y="1644"/>
                </a:lnTo>
                <a:lnTo>
                  <a:pt x="1909" y="1644"/>
                </a:lnTo>
                <a:lnTo>
                  <a:pt x="1907" y="1646"/>
                </a:lnTo>
                <a:lnTo>
                  <a:pt x="1909" y="1646"/>
                </a:lnTo>
                <a:lnTo>
                  <a:pt x="1907" y="1648"/>
                </a:lnTo>
                <a:lnTo>
                  <a:pt x="1907" y="1648"/>
                </a:lnTo>
                <a:lnTo>
                  <a:pt x="1905" y="1650"/>
                </a:lnTo>
                <a:lnTo>
                  <a:pt x="1905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5" y="1654"/>
                </a:lnTo>
                <a:lnTo>
                  <a:pt x="1905" y="1654"/>
                </a:lnTo>
                <a:lnTo>
                  <a:pt x="1905" y="1652"/>
                </a:lnTo>
                <a:lnTo>
                  <a:pt x="1903" y="1652"/>
                </a:lnTo>
                <a:lnTo>
                  <a:pt x="1898" y="1656"/>
                </a:lnTo>
                <a:lnTo>
                  <a:pt x="1896" y="1658"/>
                </a:lnTo>
                <a:lnTo>
                  <a:pt x="1894" y="1658"/>
                </a:lnTo>
                <a:lnTo>
                  <a:pt x="1892" y="1665"/>
                </a:lnTo>
                <a:lnTo>
                  <a:pt x="1892" y="1667"/>
                </a:lnTo>
                <a:lnTo>
                  <a:pt x="1890" y="1669"/>
                </a:lnTo>
                <a:lnTo>
                  <a:pt x="1890" y="1669"/>
                </a:lnTo>
                <a:lnTo>
                  <a:pt x="1888" y="1669"/>
                </a:lnTo>
                <a:lnTo>
                  <a:pt x="1890" y="1669"/>
                </a:lnTo>
                <a:lnTo>
                  <a:pt x="1890" y="1667"/>
                </a:lnTo>
                <a:lnTo>
                  <a:pt x="1890" y="1665"/>
                </a:lnTo>
                <a:lnTo>
                  <a:pt x="1892" y="1663"/>
                </a:lnTo>
                <a:lnTo>
                  <a:pt x="1892" y="1658"/>
                </a:lnTo>
                <a:lnTo>
                  <a:pt x="1894" y="1656"/>
                </a:lnTo>
                <a:lnTo>
                  <a:pt x="1890" y="1658"/>
                </a:lnTo>
                <a:lnTo>
                  <a:pt x="1888" y="1658"/>
                </a:lnTo>
                <a:lnTo>
                  <a:pt x="1886" y="1658"/>
                </a:lnTo>
                <a:lnTo>
                  <a:pt x="1884" y="1658"/>
                </a:lnTo>
                <a:lnTo>
                  <a:pt x="1882" y="1658"/>
                </a:lnTo>
                <a:lnTo>
                  <a:pt x="1882" y="1658"/>
                </a:lnTo>
                <a:lnTo>
                  <a:pt x="1879" y="1658"/>
                </a:lnTo>
                <a:lnTo>
                  <a:pt x="1877" y="1661"/>
                </a:lnTo>
                <a:lnTo>
                  <a:pt x="1875" y="1658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4"/>
                </a:lnTo>
                <a:lnTo>
                  <a:pt x="1871" y="1652"/>
                </a:lnTo>
                <a:lnTo>
                  <a:pt x="1871" y="1650"/>
                </a:lnTo>
                <a:lnTo>
                  <a:pt x="1871" y="1650"/>
                </a:lnTo>
                <a:lnTo>
                  <a:pt x="1871" y="1648"/>
                </a:lnTo>
                <a:lnTo>
                  <a:pt x="1871" y="1648"/>
                </a:lnTo>
                <a:lnTo>
                  <a:pt x="1869" y="1648"/>
                </a:lnTo>
                <a:lnTo>
                  <a:pt x="1871" y="1646"/>
                </a:lnTo>
                <a:lnTo>
                  <a:pt x="1871" y="1646"/>
                </a:lnTo>
                <a:lnTo>
                  <a:pt x="1871" y="1644"/>
                </a:lnTo>
                <a:lnTo>
                  <a:pt x="1869" y="1646"/>
                </a:lnTo>
                <a:lnTo>
                  <a:pt x="1869" y="1646"/>
                </a:lnTo>
                <a:lnTo>
                  <a:pt x="1867" y="1648"/>
                </a:lnTo>
                <a:lnTo>
                  <a:pt x="1865" y="1648"/>
                </a:lnTo>
                <a:lnTo>
                  <a:pt x="1861" y="1650"/>
                </a:lnTo>
                <a:lnTo>
                  <a:pt x="1859" y="1652"/>
                </a:lnTo>
                <a:lnTo>
                  <a:pt x="1854" y="1654"/>
                </a:lnTo>
                <a:lnTo>
                  <a:pt x="1852" y="1654"/>
                </a:lnTo>
                <a:lnTo>
                  <a:pt x="1850" y="1654"/>
                </a:lnTo>
                <a:lnTo>
                  <a:pt x="1844" y="1654"/>
                </a:lnTo>
                <a:lnTo>
                  <a:pt x="1846" y="1652"/>
                </a:lnTo>
                <a:lnTo>
                  <a:pt x="1850" y="1650"/>
                </a:lnTo>
                <a:lnTo>
                  <a:pt x="1854" y="1652"/>
                </a:lnTo>
                <a:lnTo>
                  <a:pt x="1854" y="1650"/>
                </a:lnTo>
                <a:lnTo>
                  <a:pt x="1854" y="1650"/>
                </a:lnTo>
                <a:lnTo>
                  <a:pt x="1856" y="1648"/>
                </a:lnTo>
                <a:lnTo>
                  <a:pt x="1856" y="1648"/>
                </a:lnTo>
                <a:lnTo>
                  <a:pt x="1859" y="1646"/>
                </a:lnTo>
                <a:lnTo>
                  <a:pt x="1859" y="1644"/>
                </a:lnTo>
                <a:lnTo>
                  <a:pt x="1859" y="1642"/>
                </a:lnTo>
                <a:lnTo>
                  <a:pt x="1861" y="1640"/>
                </a:lnTo>
                <a:lnTo>
                  <a:pt x="1861" y="1638"/>
                </a:lnTo>
                <a:lnTo>
                  <a:pt x="1863" y="1638"/>
                </a:lnTo>
                <a:lnTo>
                  <a:pt x="1865" y="1633"/>
                </a:lnTo>
                <a:lnTo>
                  <a:pt x="1865" y="1633"/>
                </a:lnTo>
                <a:lnTo>
                  <a:pt x="1867" y="1631"/>
                </a:lnTo>
                <a:lnTo>
                  <a:pt x="1869" y="1629"/>
                </a:lnTo>
                <a:lnTo>
                  <a:pt x="1871" y="1629"/>
                </a:lnTo>
                <a:lnTo>
                  <a:pt x="1871" y="1629"/>
                </a:lnTo>
                <a:lnTo>
                  <a:pt x="1873" y="1627"/>
                </a:lnTo>
                <a:lnTo>
                  <a:pt x="1875" y="1625"/>
                </a:lnTo>
                <a:lnTo>
                  <a:pt x="1877" y="1623"/>
                </a:lnTo>
                <a:lnTo>
                  <a:pt x="1877" y="1621"/>
                </a:lnTo>
                <a:lnTo>
                  <a:pt x="1879" y="1619"/>
                </a:lnTo>
                <a:lnTo>
                  <a:pt x="1882" y="1617"/>
                </a:lnTo>
                <a:lnTo>
                  <a:pt x="1884" y="1617"/>
                </a:lnTo>
                <a:lnTo>
                  <a:pt x="1884" y="1614"/>
                </a:lnTo>
                <a:lnTo>
                  <a:pt x="1886" y="1614"/>
                </a:lnTo>
                <a:lnTo>
                  <a:pt x="1884" y="1612"/>
                </a:lnTo>
                <a:lnTo>
                  <a:pt x="1886" y="1610"/>
                </a:lnTo>
                <a:lnTo>
                  <a:pt x="1884" y="1608"/>
                </a:lnTo>
                <a:lnTo>
                  <a:pt x="1882" y="1606"/>
                </a:lnTo>
                <a:lnTo>
                  <a:pt x="1882" y="1606"/>
                </a:lnTo>
                <a:lnTo>
                  <a:pt x="1879" y="1606"/>
                </a:lnTo>
                <a:lnTo>
                  <a:pt x="1877" y="1604"/>
                </a:lnTo>
                <a:lnTo>
                  <a:pt x="1875" y="1604"/>
                </a:lnTo>
                <a:lnTo>
                  <a:pt x="1875" y="1602"/>
                </a:lnTo>
                <a:lnTo>
                  <a:pt x="1875" y="1602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598"/>
                </a:lnTo>
                <a:lnTo>
                  <a:pt x="1871" y="1596"/>
                </a:lnTo>
                <a:lnTo>
                  <a:pt x="1871" y="1593"/>
                </a:lnTo>
                <a:lnTo>
                  <a:pt x="1871" y="1593"/>
                </a:lnTo>
                <a:lnTo>
                  <a:pt x="1869" y="1587"/>
                </a:lnTo>
                <a:lnTo>
                  <a:pt x="1869" y="1583"/>
                </a:lnTo>
                <a:lnTo>
                  <a:pt x="1867" y="1579"/>
                </a:lnTo>
                <a:lnTo>
                  <a:pt x="1865" y="1573"/>
                </a:lnTo>
                <a:lnTo>
                  <a:pt x="1865" y="1570"/>
                </a:lnTo>
                <a:lnTo>
                  <a:pt x="1863" y="1568"/>
                </a:lnTo>
                <a:lnTo>
                  <a:pt x="1861" y="1568"/>
                </a:lnTo>
                <a:lnTo>
                  <a:pt x="1861" y="1570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0"/>
                </a:lnTo>
                <a:lnTo>
                  <a:pt x="1859" y="1570"/>
                </a:lnTo>
                <a:lnTo>
                  <a:pt x="1856" y="1566"/>
                </a:lnTo>
                <a:lnTo>
                  <a:pt x="1856" y="1564"/>
                </a:lnTo>
                <a:lnTo>
                  <a:pt x="1856" y="1564"/>
                </a:lnTo>
                <a:lnTo>
                  <a:pt x="1856" y="1566"/>
                </a:lnTo>
                <a:lnTo>
                  <a:pt x="1856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6"/>
                </a:lnTo>
                <a:lnTo>
                  <a:pt x="1854" y="1564"/>
                </a:lnTo>
                <a:lnTo>
                  <a:pt x="1854" y="1564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0"/>
                </a:lnTo>
                <a:lnTo>
                  <a:pt x="1848" y="1560"/>
                </a:lnTo>
                <a:lnTo>
                  <a:pt x="1844" y="1556"/>
                </a:lnTo>
                <a:lnTo>
                  <a:pt x="1842" y="1554"/>
                </a:lnTo>
                <a:lnTo>
                  <a:pt x="1835" y="1552"/>
                </a:lnTo>
                <a:lnTo>
                  <a:pt x="1833" y="1552"/>
                </a:lnTo>
                <a:lnTo>
                  <a:pt x="1827" y="1547"/>
                </a:lnTo>
                <a:lnTo>
                  <a:pt x="1827" y="1547"/>
                </a:lnTo>
                <a:lnTo>
                  <a:pt x="1825" y="1549"/>
                </a:lnTo>
                <a:lnTo>
                  <a:pt x="1825" y="1554"/>
                </a:lnTo>
                <a:lnTo>
                  <a:pt x="1823" y="1554"/>
                </a:lnTo>
                <a:lnTo>
                  <a:pt x="1825" y="1552"/>
                </a:lnTo>
                <a:lnTo>
                  <a:pt x="1825" y="1552"/>
                </a:lnTo>
                <a:lnTo>
                  <a:pt x="1825" y="1549"/>
                </a:lnTo>
                <a:lnTo>
                  <a:pt x="1825" y="1547"/>
                </a:lnTo>
                <a:lnTo>
                  <a:pt x="1823" y="1547"/>
                </a:lnTo>
                <a:lnTo>
                  <a:pt x="1821" y="1545"/>
                </a:lnTo>
                <a:lnTo>
                  <a:pt x="1812" y="1545"/>
                </a:lnTo>
                <a:lnTo>
                  <a:pt x="1808" y="1545"/>
                </a:lnTo>
                <a:lnTo>
                  <a:pt x="1806" y="1545"/>
                </a:lnTo>
                <a:lnTo>
                  <a:pt x="1802" y="1545"/>
                </a:lnTo>
                <a:lnTo>
                  <a:pt x="1800" y="1545"/>
                </a:lnTo>
                <a:lnTo>
                  <a:pt x="1798" y="1547"/>
                </a:lnTo>
                <a:lnTo>
                  <a:pt x="1798" y="1547"/>
                </a:lnTo>
                <a:lnTo>
                  <a:pt x="1798" y="1549"/>
                </a:lnTo>
                <a:lnTo>
                  <a:pt x="1798" y="1547"/>
                </a:lnTo>
                <a:lnTo>
                  <a:pt x="1794" y="1547"/>
                </a:lnTo>
                <a:lnTo>
                  <a:pt x="1789" y="1545"/>
                </a:lnTo>
                <a:lnTo>
                  <a:pt x="1783" y="1545"/>
                </a:lnTo>
                <a:lnTo>
                  <a:pt x="1781" y="1545"/>
                </a:lnTo>
                <a:lnTo>
                  <a:pt x="1781" y="1547"/>
                </a:lnTo>
                <a:lnTo>
                  <a:pt x="1781" y="1549"/>
                </a:lnTo>
                <a:lnTo>
                  <a:pt x="1779" y="1549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47"/>
                </a:lnTo>
                <a:lnTo>
                  <a:pt x="1779" y="1543"/>
                </a:lnTo>
                <a:lnTo>
                  <a:pt x="1779" y="1543"/>
                </a:lnTo>
                <a:lnTo>
                  <a:pt x="1777" y="1541"/>
                </a:lnTo>
                <a:lnTo>
                  <a:pt x="1775" y="1541"/>
                </a:lnTo>
                <a:lnTo>
                  <a:pt x="1773" y="1539"/>
                </a:lnTo>
                <a:lnTo>
                  <a:pt x="1771" y="1537"/>
                </a:lnTo>
                <a:lnTo>
                  <a:pt x="1768" y="1533"/>
                </a:lnTo>
                <a:lnTo>
                  <a:pt x="1766" y="1533"/>
                </a:lnTo>
                <a:lnTo>
                  <a:pt x="1764" y="1533"/>
                </a:lnTo>
                <a:lnTo>
                  <a:pt x="1762" y="1533"/>
                </a:lnTo>
                <a:lnTo>
                  <a:pt x="1762" y="1533"/>
                </a:lnTo>
                <a:lnTo>
                  <a:pt x="1760" y="1535"/>
                </a:lnTo>
                <a:lnTo>
                  <a:pt x="1760" y="1537"/>
                </a:lnTo>
                <a:lnTo>
                  <a:pt x="1758" y="1539"/>
                </a:lnTo>
                <a:lnTo>
                  <a:pt x="1758" y="1539"/>
                </a:lnTo>
                <a:lnTo>
                  <a:pt x="1758" y="1537"/>
                </a:lnTo>
                <a:lnTo>
                  <a:pt x="1758" y="1535"/>
                </a:lnTo>
                <a:lnTo>
                  <a:pt x="1758" y="1533"/>
                </a:lnTo>
                <a:lnTo>
                  <a:pt x="1760" y="1531"/>
                </a:lnTo>
                <a:lnTo>
                  <a:pt x="1760" y="1526"/>
                </a:lnTo>
                <a:lnTo>
                  <a:pt x="1760" y="1524"/>
                </a:lnTo>
                <a:lnTo>
                  <a:pt x="1758" y="1522"/>
                </a:lnTo>
                <a:lnTo>
                  <a:pt x="1758" y="1522"/>
                </a:lnTo>
                <a:lnTo>
                  <a:pt x="1756" y="1520"/>
                </a:lnTo>
                <a:lnTo>
                  <a:pt x="1750" y="1516"/>
                </a:lnTo>
                <a:lnTo>
                  <a:pt x="1745" y="1512"/>
                </a:lnTo>
                <a:lnTo>
                  <a:pt x="1743" y="1512"/>
                </a:lnTo>
                <a:lnTo>
                  <a:pt x="1743" y="1510"/>
                </a:lnTo>
                <a:lnTo>
                  <a:pt x="1741" y="1512"/>
                </a:lnTo>
                <a:lnTo>
                  <a:pt x="1741" y="1512"/>
                </a:lnTo>
                <a:lnTo>
                  <a:pt x="1741" y="1512"/>
                </a:lnTo>
                <a:lnTo>
                  <a:pt x="1739" y="1508"/>
                </a:lnTo>
                <a:lnTo>
                  <a:pt x="1739" y="1508"/>
                </a:lnTo>
                <a:lnTo>
                  <a:pt x="1737" y="1508"/>
                </a:lnTo>
                <a:lnTo>
                  <a:pt x="1733" y="1508"/>
                </a:lnTo>
                <a:lnTo>
                  <a:pt x="1733" y="1508"/>
                </a:lnTo>
                <a:lnTo>
                  <a:pt x="1731" y="1508"/>
                </a:lnTo>
                <a:lnTo>
                  <a:pt x="1727" y="1508"/>
                </a:lnTo>
                <a:lnTo>
                  <a:pt x="1727" y="1508"/>
                </a:lnTo>
                <a:lnTo>
                  <a:pt x="1724" y="1510"/>
                </a:lnTo>
                <a:lnTo>
                  <a:pt x="1720" y="1510"/>
                </a:lnTo>
                <a:lnTo>
                  <a:pt x="1720" y="1510"/>
                </a:lnTo>
                <a:lnTo>
                  <a:pt x="1718" y="1510"/>
                </a:lnTo>
                <a:lnTo>
                  <a:pt x="1716" y="1508"/>
                </a:lnTo>
                <a:lnTo>
                  <a:pt x="1716" y="1508"/>
                </a:lnTo>
                <a:lnTo>
                  <a:pt x="1720" y="1508"/>
                </a:lnTo>
                <a:lnTo>
                  <a:pt x="1722" y="1505"/>
                </a:lnTo>
                <a:lnTo>
                  <a:pt x="1722" y="1503"/>
                </a:lnTo>
                <a:lnTo>
                  <a:pt x="1722" y="1503"/>
                </a:lnTo>
                <a:lnTo>
                  <a:pt x="1722" y="1501"/>
                </a:lnTo>
                <a:lnTo>
                  <a:pt x="1722" y="1501"/>
                </a:lnTo>
                <a:lnTo>
                  <a:pt x="1722" y="1501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7"/>
                </a:lnTo>
                <a:lnTo>
                  <a:pt x="1727" y="1497"/>
                </a:lnTo>
                <a:lnTo>
                  <a:pt x="1727" y="1495"/>
                </a:lnTo>
                <a:lnTo>
                  <a:pt x="1724" y="1493"/>
                </a:lnTo>
                <a:lnTo>
                  <a:pt x="1720" y="1493"/>
                </a:lnTo>
                <a:lnTo>
                  <a:pt x="1720" y="1493"/>
                </a:lnTo>
                <a:lnTo>
                  <a:pt x="1716" y="1489"/>
                </a:lnTo>
                <a:lnTo>
                  <a:pt x="1716" y="1489"/>
                </a:lnTo>
                <a:lnTo>
                  <a:pt x="1714" y="1491"/>
                </a:lnTo>
                <a:lnTo>
                  <a:pt x="1712" y="1491"/>
                </a:lnTo>
                <a:lnTo>
                  <a:pt x="1714" y="1491"/>
                </a:lnTo>
                <a:lnTo>
                  <a:pt x="1714" y="1491"/>
                </a:lnTo>
                <a:lnTo>
                  <a:pt x="1714" y="1493"/>
                </a:lnTo>
                <a:lnTo>
                  <a:pt x="1714" y="1493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89"/>
                </a:lnTo>
                <a:lnTo>
                  <a:pt x="1710" y="1489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9"/>
                </a:lnTo>
                <a:lnTo>
                  <a:pt x="1708" y="1489"/>
                </a:lnTo>
                <a:lnTo>
                  <a:pt x="1708" y="1491"/>
                </a:lnTo>
                <a:lnTo>
                  <a:pt x="1708" y="1489"/>
                </a:lnTo>
                <a:lnTo>
                  <a:pt x="1708" y="1489"/>
                </a:lnTo>
                <a:lnTo>
                  <a:pt x="1706" y="1489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3" y="1489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4"/>
                </a:lnTo>
                <a:lnTo>
                  <a:pt x="1699" y="1482"/>
                </a:lnTo>
                <a:lnTo>
                  <a:pt x="1699" y="1482"/>
                </a:lnTo>
                <a:lnTo>
                  <a:pt x="1697" y="1482"/>
                </a:lnTo>
                <a:lnTo>
                  <a:pt x="1697" y="1482"/>
                </a:lnTo>
                <a:lnTo>
                  <a:pt x="1697" y="1480"/>
                </a:lnTo>
                <a:lnTo>
                  <a:pt x="1697" y="1480"/>
                </a:lnTo>
                <a:lnTo>
                  <a:pt x="1697" y="1480"/>
                </a:lnTo>
                <a:lnTo>
                  <a:pt x="1699" y="1478"/>
                </a:lnTo>
                <a:lnTo>
                  <a:pt x="1703" y="1478"/>
                </a:lnTo>
                <a:lnTo>
                  <a:pt x="1706" y="1478"/>
                </a:lnTo>
                <a:lnTo>
                  <a:pt x="1710" y="1478"/>
                </a:lnTo>
                <a:lnTo>
                  <a:pt x="1710" y="1478"/>
                </a:lnTo>
                <a:lnTo>
                  <a:pt x="1712" y="1476"/>
                </a:lnTo>
                <a:lnTo>
                  <a:pt x="1706" y="1476"/>
                </a:lnTo>
                <a:lnTo>
                  <a:pt x="1699" y="1476"/>
                </a:lnTo>
                <a:lnTo>
                  <a:pt x="1695" y="1476"/>
                </a:lnTo>
                <a:lnTo>
                  <a:pt x="1695" y="1476"/>
                </a:lnTo>
                <a:lnTo>
                  <a:pt x="1693" y="1476"/>
                </a:lnTo>
                <a:lnTo>
                  <a:pt x="1689" y="1478"/>
                </a:lnTo>
                <a:lnTo>
                  <a:pt x="1683" y="1478"/>
                </a:lnTo>
                <a:lnTo>
                  <a:pt x="1678" y="1478"/>
                </a:lnTo>
                <a:lnTo>
                  <a:pt x="1676" y="1478"/>
                </a:lnTo>
                <a:lnTo>
                  <a:pt x="1676" y="1480"/>
                </a:lnTo>
                <a:lnTo>
                  <a:pt x="1678" y="1478"/>
                </a:lnTo>
                <a:lnTo>
                  <a:pt x="1683" y="1478"/>
                </a:lnTo>
                <a:lnTo>
                  <a:pt x="1685" y="1480"/>
                </a:lnTo>
                <a:lnTo>
                  <a:pt x="1685" y="1480"/>
                </a:lnTo>
                <a:lnTo>
                  <a:pt x="1683" y="1480"/>
                </a:lnTo>
                <a:lnTo>
                  <a:pt x="1678" y="1480"/>
                </a:lnTo>
                <a:lnTo>
                  <a:pt x="1668" y="1487"/>
                </a:lnTo>
                <a:lnTo>
                  <a:pt x="1668" y="1487"/>
                </a:lnTo>
                <a:lnTo>
                  <a:pt x="1666" y="1487"/>
                </a:lnTo>
                <a:lnTo>
                  <a:pt x="1664" y="1487"/>
                </a:lnTo>
                <a:lnTo>
                  <a:pt x="1662" y="1484"/>
                </a:lnTo>
                <a:lnTo>
                  <a:pt x="1659" y="1484"/>
                </a:lnTo>
                <a:lnTo>
                  <a:pt x="1657" y="1484"/>
                </a:lnTo>
                <a:lnTo>
                  <a:pt x="1653" y="1482"/>
                </a:lnTo>
                <a:lnTo>
                  <a:pt x="1651" y="1480"/>
                </a:lnTo>
                <a:lnTo>
                  <a:pt x="1651" y="1480"/>
                </a:lnTo>
                <a:lnTo>
                  <a:pt x="1649" y="1478"/>
                </a:lnTo>
                <a:lnTo>
                  <a:pt x="1649" y="1478"/>
                </a:lnTo>
                <a:lnTo>
                  <a:pt x="1636" y="1478"/>
                </a:lnTo>
                <a:lnTo>
                  <a:pt x="1634" y="1478"/>
                </a:lnTo>
                <a:lnTo>
                  <a:pt x="1628" y="1480"/>
                </a:lnTo>
                <a:lnTo>
                  <a:pt x="1624" y="1480"/>
                </a:lnTo>
                <a:lnTo>
                  <a:pt x="1620" y="1480"/>
                </a:lnTo>
                <a:lnTo>
                  <a:pt x="1620" y="1478"/>
                </a:lnTo>
                <a:lnTo>
                  <a:pt x="1618" y="1478"/>
                </a:lnTo>
                <a:lnTo>
                  <a:pt x="1618" y="1476"/>
                </a:lnTo>
                <a:lnTo>
                  <a:pt x="1620" y="1474"/>
                </a:lnTo>
                <a:lnTo>
                  <a:pt x="1618" y="1474"/>
                </a:lnTo>
                <a:lnTo>
                  <a:pt x="1618" y="1472"/>
                </a:lnTo>
                <a:lnTo>
                  <a:pt x="1618" y="1470"/>
                </a:lnTo>
                <a:lnTo>
                  <a:pt x="1613" y="1468"/>
                </a:lnTo>
                <a:lnTo>
                  <a:pt x="1611" y="1466"/>
                </a:lnTo>
                <a:lnTo>
                  <a:pt x="1607" y="1466"/>
                </a:lnTo>
                <a:lnTo>
                  <a:pt x="1605" y="1466"/>
                </a:lnTo>
                <a:lnTo>
                  <a:pt x="1601" y="1466"/>
                </a:lnTo>
                <a:lnTo>
                  <a:pt x="1601" y="1466"/>
                </a:lnTo>
                <a:lnTo>
                  <a:pt x="1599" y="1466"/>
                </a:lnTo>
                <a:lnTo>
                  <a:pt x="1599" y="1463"/>
                </a:lnTo>
                <a:lnTo>
                  <a:pt x="1597" y="1463"/>
                </a:lnTo>
                <a:lnTo>
                  <a:pt x="1597" y="1461"/>
                </a:lnTo>
                <a:lnTo>
                  <a:pt x="1597" y="1457"/>
                </a:lnTo>
                <a:lnTo>
                  <a:pt x="1597" y="1457"/>
                </a:lnTo>
                <a:lnTo>
                  <a:pt x="1595" y="1457"/>
                </a:lnTo>
                <a:lnTo>
                  <a:pt x="1595" y="1455"/>
                </a:lnTo>
                <a:lnTo>
                  <a:pt x="1592" y="1455"/>
                </a:lnTo>
                <a:lnTo>
                  <a:pt x="1590" y="1457"/>
                </a:lnTo>
                <a:lnTo>
                  <a:pt x="1590" y="1457"/>
                </a:lnTo>
                <a:lnTo>
                  <a:pt x="1590" y="1459"/>
                </a:lnTo>
                <a:lnTo>
                  <a:pt x="1590" y="1461"/>
                </a:lnTo>
                <a:lnTo>
                  <a:pt x="1590" y="1463"/>
                </a:lnTo>
                <a:lnTo>
                  <a:pt x="1590" y="1463"/>
                </a:lnTo>
                <a:lnTo>
                  <a:pt x="1595" y="1463"/>
                </a:lnTo>
                <a:lnTo>
                  <a:pt x="1597" y="1463"/>
                </a:lnTo>
                <a:lnTo>
                  <a:pt x="1597" y="1466"/>
                </a:lnTo>
                <a:lnTo>
                  <a:pt x="1597" y="1466"/>
                </a:lnTo>
                <a:lnTo>
                  <a:pt x="1595" y="1466"/>
                </a:lnTo>
                <a:lnTo>
                  <a:pt x="1592" y="1466"/>
                </a:lnTo>
                <a:lnTo>
                  <a:pt x="1592" y="1466"/>
                </a:lnTo>
                <a:lnTo>
                  <a:pt x="1590" y="1466"/>
                </a:lnTo>
                <a:lnTo>
                  <a:pt x="1590" y="1468"/>
                </a:lnTo>
                <a:lnTo>
                  <a:pt x="1586" y="1470"/>
                </a:lnTo>
                <a:lnTo>
                  <a:pt x="1582" y="1470"/>
                </a:lnTo>
                <a:lnTo>
                  <a:pt x="1576" y="1472"/>
                </a:lnTo>
                <a:lnTo>
                  <a:pt x="1571" y="1474"/>
                </a:lnTo>
                <a:lnTo>
                  <a:pt x="1571" y="1474"/>
                </a:lnTo>
                <a:lnTo>
                  <a:pt x="1571" y="1476"/>
                </a:lnTo>
                <a:lnTo>
                  <a:pt x="1571" y="1478"/>
                </a:lnTo>
                <a:lnTo>
                  <a:pt x="1571" y="1480"/>
                </a:lnTo>
                <a:lnTo>
                  <a:pt x="1571" y="1480"/>
                </a:lnTo>
                <a:lnTo>
                  <a:pt x="1574" y="1482"/>
                </a:lnTo>
                <a:lnTo>
                  <a:pt x="1576" y="1484"/>
                </a:lnTo>
                <a:lnTo>
                  <a:pt x="1576" y="1487"/>
                </a:lnTo>
                <a:lnTo>
                  <a:pt x="1578" y="1489"/>
                </a:lnTo>
                <a:lnTo>
                  <a:pt x="1578" y="1491"/>
                </a:lnTo>
                <a:lnTo>
                  <a:pt x="1578" y="1495"/>
                </a:lnTo>
                <a:lnTo>
                  <a:pt x="1578" y="1497"/>
                </a:lnTo>
                <a:lnTo>
                  <a:pt x="1576" y="1499"/>
                </a:lnTo>
                <a:lnTo>
                  <a:pt x="1576" y="1499"/>
                </a:lnTo>
                <a:lnTo>
                  <a:pt x="1576" y="1499"/>
                </a:lnTo>
                <a:lnTo>
                  <a:pt x="1571" y="1501"/>
                </a:lnTo>
                <a:lnTo>
                  <a:pt x="1569" y="1501"/>
                </a:lnTo>
                <a:lnTo>
                  <a:pt x="1569" y="1501"/>
                </a:lnTo>
                <a:lnTo>
                  <a:pt x="1569" y="1499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5"/>
                </a:lnTo>
                <a:lnTo>
                  <a:pt x="1565" y="1493"/>
                </a:lnTo>
                <a:lnTo>
                  <a:pt x="1565" y="1493"/>
                </a:lnTo>
                <a:lnTo>
                  <a:pt x="1563" y="1491"/>
                </a:lnTo>
                <a:lnTo>
                  <a:pt x="1565" y="1487"/>
                </a:lnTo>
                <a:lnTo>
                  <a:pt x="1567" y="1484"/>
                </a:lnTo>
                <a:lnTo>
                  <a:pt x="1567" y="1482"/>
                </a:lnTo>
                <a:lnTo>
                  <a:pt x="1569" y="1480"/>
                </a:lnTo>
                <a:lnTo>
                  <a:pt x="1571" y="1478"/>
                </a:lnTo>
                <a:lnTo>
                  <a:pt x="1571" y="1476"/>
                </a:lnTo>
                <a:lnTo>
                  <a:pt x="1569" y="1474"/>
                </a:lnTo>
                <a:lnTo>
                  <a:pt x="1569" y="1472"/>
                </a:lnTo>
                <a:lnTo>
                  <a:pt x="1569" y="1472"/>
                </a:lnTo>
                <a:lnTo>
                  <a:pt x="1569" y="1472"/>
                </a:lnTo>
                <a:lnTo>
                  <a:pt x="1567" y="1470"/>
                </a:lnTo>
                <a:lnTo>
                  <a:pt x="1567" y="1470"/>
                </a:lnTo>
                <a:lnTo>
                  <a:pt x="1565" y="1466"/>
                </a:lnTo>
                <a:lnTo>
                  <a:pt x="1565" y="1466"/>
                </a:lnTo>
                <a:lnTo>
                  <a:pt x="1565" y="1463"/>
                </a:lnTo>
                <a:lnTo>
                  <a:pt x="1565" y="1463"/>
                </a:lnTo>
                <a:lnTo>
                  <a:pt x="1567" y="1463"/>
                </a:lnTo>
                <a:lnTo>
                  <a:pt x="1571" y="1461"/>
                </a:lnTo>
                <a:lnTo>
                  <a:pt x="1574" y="1461"/>
                </a:lnTo>
                <a:lnTo>
                  <a:pt x="1574" y="1461"/>
                </a:lnTo>
                <a:lnTo>
                  <a:pt x="1574" y="1459"/>
                </a:lnTo>
                <a:lnTo>
                  <a:pt x="1576" y="1459"/>
                </a:lnTo>
                <a:lnTo>
                  <a:pt x="1578" y="1457"/>
                </a:lnTo>
                <a:lnTo>
                  <a:pt x="1578" y="1455"/>
                </a:lnTo>
                <a:lnTo>
                  <a:pt x="1576" y="1453"/>
                </a:lnTo>
                <a:lnTo>
                  <a:pt x="1571" y="1451"/>
                </a:lnTo>
                <a:lnTo>
                  <a:pt x="1571" y="1451"/>
                </a:lnTo>
                <a:lnTo>
                  <a:pt x="1569" y="1451"/>
                </a:lnTo>
                <a:lnTo>
                  <a:pt x="1565" y="1453"/>
                </a:lnTo>
                <a:lnTo>
                  <a:pt x="1565" y="1455"/>
                </a:lnTo>
                <a:lnTo>
                  <a:pt x="1565" y="1455"/>
                </a:lnTo>
                <a:lnTo>
                  <a:pt x="1563" y="1455"/>
                </a:lnTo>
                <a:lnTo>
                  <a:pt x="1563" y="1455"/>
                </a:lnTo>
                <a:lnTo>
                  <a:pt x="1563" y="1457"/>
                </a:lnTo>
                <a:lnTo>
                  <a:pt x="1561" y="1459"/>
                </a:lnTo>
                <a:lnTo>
                  <a:pt x="1559" y="1461"/>
                </a:lnTo>
                <a:lnTo>
                  <a:pt x="1555" y="1461"/>
                </a:lnTo>
                <a:lnTo>
                  <a:pt x="1546" y="1468"/>
                </a:lnTo>
                <a:lnTo>
                  <a:pt x="1540" y="1468"/>
                </a:lnTo>
                <a:lnTo>
                  <a:pt x="1538" y="1468"/>
                </a:lnTo>
                <a:lnTo>
                  <a:pt x="1538" y="1468"/>
                </a:lnTo>
                <a:lnTo>
                  <a:pt x="1534" y="1468"/>
                </a:lnTo>
                <a:lnTo>
                  <a:pt x="1534" y="1468"/>
                </a:lnTo>
                <a:lnTo>
                  <a:pt x="1534" y="1470"/>
                </a:lnTo>
                <a:lnTo>
                  <a:pt x="1532" y="1472"/>
                </a:lnTo>
                <a:lnTo>
                  <a:pt x="1532" y="1474"/>
                </a:lnTo>
                <a:lnTo>
                  <a:pt x="1530" y="1476"/>
                </a:lnTo>
                <a:lnTo>
                  <a:pt x="1530" y="1476"/>
                </a:lnTo>
                <a:lnTo>
                  <a:pt x="1530" y="1476"/>
                </a:lnTo>
                <a:lnTo>
                  <a:pt x="1527" y="1474"/>
                </a:lnTo>
                <a:lnTo>
                  <a:pt x="1527" y="1474"/>
                </a:lnTo>
                <a:lnTo>
                  <a:pt x="1530" y="1474"/>
                </a:lnTo>
                <a:lnTo>
                  <a:pt x="1530" y="1474"/>
                </a:lnTo>
                <a:lnTo>
                  <a:pt x="1532" y="1472"/>
                </a:lnTo>
                <a:lnTo>
                  <a:pt x="1530" y="1472"/>
                </a:lnTo>
                <a:lnTo>
                  <a:pt x="1523" y="1472"/>
                </a:lnTo>
                <a:lnTo>
                  <a:pt x="1523" y="1472"/>
                </a:lnTo>
                <a:lnTo>
                  <a:pt x="1519" y="1474"/>
                </a:lnTo>
                <a:lnTo>
                  <a:pt x="1517" y="1476"/>
                </a:lnTo>
                <a:lnTo>
                  <a:pt x="1517" y="1476"/>
                </a:lnTo>
                <a:lnTo>
                  <a:pt x="1515" y="1478"/>
                </a:lnTo>
                <a:lnTo>
                  <a:pt x="1515" y="1480"/>
                </a:lnTo>
                <a:lnTo>
                  <a:pt x="1513" y="1482"/>
                </a:lnTo>
                <a:lnTo>
                  <a:pt x="1511" y="1484"/>
                </a:lnTo>
                <a:lnTo>
                  <a:pt x="1511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7"/>
                </a:lnTo>
                <a:lnTo>
                  <a:pt x="1513" y="1489"/>
                </a:lnTo>
                <a:lnTo>
                  <a:pt x="1511" y="1491"/>
                </a:lnTo>
                <a:lnTo>
                  <a:pt x="1513" y="1493"/>
                </a:lnTo>
                <a:lnTo>
                  <a:pt x="1513" y="1493"/>
                </a:lnTo>
                <a:lnTo>
                  <a:pt x="1513" y="1495"/>
                </a:lnTo>
                <a:lnTo>
                  <a:pt x="1511" y="1495"/>
                </a:lnTo>
                <a:lnTo>
                  <a:pt x="1509" y="1495"/>
                </a:lnTo>
                <a:lnTo>
                  <a:pt x="1507" y="1497"/>
                </a:lnTo>
                <a:lnTo>
                  <a:pt x="1504" y="1497"/>
                </a:lnTo>
                <a:lnTo>
                  <a:pt x="1502" y="1501"/>
                </a:lnTo>
                <a:lnTo>
                  <a:pt x="1496" y="1505"/>
                </a:lnTo>
                <a:lnTo>
                  <a:pt x="1496" y="1508"/>
                </a:lnTo>
                <a:lnTo>
                  <a:pt x="1494" y="1508"/>
                </a:lnTo>
                <a:lnTo>
                  <a:pt x="1494" y="1508"/>
                </a:lnTo>
                <a:lnTo>
                  <a:pt x="1494" y="1510"/>
                </a:lnTo>
                <a:lnTo>
                  <a:pt x="1494" y="1510"/>
                </a:lnTo>
                <a:lnTo>
                  <a:pt x="1496" y="1512"/>
                </a:lnTo>
                <a:lnTo>
                  <a:pt x="1496" y="1516"/>
                </a:lnTo>
                <a:lnTo>
                  <a:pt x="1496" y="1518"/>
                </a:lnTo>
                <a:lnTo>
                  <a:pt x="1494" y="1518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4"/>
                </a:lnTo>
                <a:lnTo>
                  <a:pt x="1494" y="1514"/>
                </a:lnTo>
                <a:lnTo>
                  <a:pt x="1494" y="1514"/>
                </a:lnTo>
                <a:lnTo>
                  <a:pt x="1492" y="1512"/>
                </a:lnTo>
                <a:lnTo>
                  <a:pt x="1490" y="1510"/>
                </a:lnTo>
                <a:lnTo>
                  <a:pt x="1488" y="1510"/>
                </a:lnTo>
                <a:lnTo>
                  <a:pt x="1488" y="1508"/>
                </a:lnTo>
                <a:lnTo>
                  <a:pt x="1488" y="1508"/>
                </a:lnTo>
                <a:lnTo>
                  <a:pt x="1481" y="1503"/>
                </a:lnTo>
                <a:lnTo>
                  <a:pt x="1479" y="1501"/>
                </a:lnTo>
                <a:lnTo>
                  <a:pt x="1477" y="1499"/>
                </a:lnTo>
                <a:lnTo>
                  <a:pt x="1471" y="1495"/>
                </a:lnTo>
                <a:lnTo>
                  <a:pt x="1467" y="1495"/>
                </a:lnTo>
                <a:lnTo>
                  <a:pt x="1465" y="1495"/>
                </a:lnTo>
                <a:lnTo>
                  <a:pt x="1465" y="1495"/>
                </a:lnTo>
                <a:lnTo>
                  <a:pt x="1463" y="1495"/>
                </a:lnTo>
                <a:lnTo>
                  <a:pt x="1463" y="1493"/>
                </a:lnTo>
                <a:lnTo>
                  <a:pt x="1460" y="1495"/>
                </a:lnTo>
                <a:lnTo>
                  <a:pt x="1458" y="1493"/>
                </a:lnTo>
                <a:lnTo>
                  <a:pt x="1454" y="1493"/>
                </a:lnTo>
                <a:lnTo>
                  <a:pt x="1454" y="1493"/>
                </a:lnTo>
                <a:lnTo>
                  <a:pt x="1452" y="1495"/>
                </a:lnTo>
                <a:lnTo>
                  <a:pt x="1450" y="1497"/>
                </a:lnTo>
                <a:lnTo>
                  <a:pt x="1450" y="1497"/>
                </a:lnTo>
                <a:lnTo>
                  <a:pt x="1450" y="1497"/>
                </a:lnTo>
                <a:lnTo>
                  <a:pt x="1448" y="1499"/>
                </a:lnTo>
                <a:lnTo>
                  <a:pt x="1442" y="1501"/>
                </a:lnTo>
                <a:lnTo>
                  <a:pt x="1439" y="1501"/>
                </a:lnTo>
                <a:lnTo>
                  <a:pt x="1437" y="1503"/>
                </a:lnTo>
                <a:lnTo>
                  <a:pt x="1433" y="1503"/>
                </a:lnTo>
                <a:lnTo>
                  <a:pt x="1431" y="1505"/>
                </a:lnTo>
                <a:lnTo>
                  <a:pt x="1429" y="1505"/>
                </a:lnTo>
                <a:lnTo>
                  <a:pt x="1427" y="1503"/>
                </a:lnTo>
                <a:lnTo>
                  <a:pt x="1425" y="1501"/>
                </a:lnTo>
                <a:lnTo>
                  <a:pt x="1423" y="1501"/>
                </a:lnTo>
                <a:lnTo>
                  <a:pt x="1423" y="1499"/>
                </a:lnTo>
                <a:lnTo>
                  <a:pt x="1421" y="1499"/>
                </a:lnTo>
                <a:lnTo>
                  <a:pt x="1421" y="1499"/>
                </a:lnTo>
                <a:lnTo>
                  <a:pt x="1423" y="1501"/>
                </a:lnTo>
                <a:lnTo>
                  <a:pt x="1423" y="1501"/>
                </a:lnTo>
                <a:lnTo>
                  <a:pt x="1423" y="1503"/>
                </a:lnTo>
                <a:lnTo>
                  <a:pt x="1421" y="1501"/>
                </a:lnTo>
                <a:lnTo>
                  <a:pt x="1419" y="1503"/>
                </a:lnTo>
                <a:lnTo>
                  <a:pt x="1419" y="1501"/>
                </a:lnTo>
                <a:lnTo>
                  <a:pt x="1416" y="1501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4" y="1499"/>
                </a:lnTo>
                <a:lnTo>
                  <a:pt x="1414" y="1497"/>
                </a:lnTo>
                <a:lnTo>
                  <a:pt x="1414" y="1497"/>
                </a:lnTo>
                <a:lnTo>
                  <a:pt x="1414" y="1495"/>
                </a:lnTo>
                <a:lnTo>
                  <a:pt x="1412" y="1495"/>
                </a:lnTo>
                <a:lnTo>
                  <a:pt x="1412" y="1493"/>
                </a:lnTo>
                <a:lnTo>
                  <a:pt x="1410" y="1493"/>
                </a:lnTo>
                <a:lnTo>
                  <a:pt x="1408" y="1493"/>
                </a:lnTo>
                <a:lnTo>
                  <a:pt x="1408" y="1491"/>
                </a:lnTo>
                <a:lnTo>
                  <a:pt x="1408" y="1491"/>
                </a:lnTo>
                <a:lnTo>
                  <a:pt x="1404" y="1487"/>
                </a:lnTo>
                <a:lnTo>
                  <a:pt x="1404" y="1487"/>
                </a:lnTo>
                <a:lnTo>
                  <a:pt x="1400" y="1482"/>
                </a:lnTo>
                <a:lnTo>
                  <a:pt x="1400" y="1480"/>
                </a:lnTo>
                <a:lnTo>
                  <a:pt x="1398" y="1476"/>
                </a:lnTo>
                <a:lnTo>
                  <a:pt x="1398" y="1476"/>
                </a:lnTo>
                <a:lnTo>
                  <a:pt x="1395" y="1474"/>
                </a:lnTo>
                <a:lnTo>
                  <a:pt x="1395" y="1474"/>
                </a:lnTo>
                <a:lnTo>
                  <a:pt x="1395" y="1474"/>
                </a:lnTo>
                <a:lnTo>
                  <a:pt x="1393" y="1472"/>
                </a:lnTo>
                <a:lnTo>
                  <a:pt x="1393" y="1470"/>
                </a:lnTo>
                <a:lnTo>
                  <a:pt x="1393" y="1468"/>
                </a:lnTo>
                <a:lnTo>
                  <a:pt x="1393" y="1468"/>
                </a:lnTo>
                <a:lnTo>
                  <a:pt x="1393" y="1466"/>
                </a:lnTo>
                <a:lnTo>
                  <a:pt x="1393" y="1466"/>
                </a:lnTo>
                <a:lnTo>
                  <a:pt x="1395" y="1463"/>
                </a:lnTo>
                <a:lnTo>
                  <a:pt x="1395" y="1463"/>
                </a:lnTo>
                <a:lnTo>
                  <a:pt x="1395" y="1461"/>
                </a:lnTo>
                <a:lnTo>
                  <a:pt x="1395" y="1461"/>
                </a:lnTo>
                <a:lnTo>
                  <a:pt x="1393" y="1461"/>
                </a:lnTo>
                <a:lnTo>
                  <a:pt x="1393" y="1461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5"/>
                </a:lnTo>
                <a:lnTo>
                  <a:pt x="1395" y="1453"/>
                </a:lnTo>
                <a:lnTo>
                  <a:pt x="1395" y="1453"/>
                </a:lnTo>
                <a:lnTo>
                  <a:pt x="1395" y="1453"/>
                </a:lnTo>
                <a:lnTo>
                  <a:pt x="1393" y="1451"/>
                </a:lnTo>
                <a:lnTo>
                  <a:pt x="1395" y="1451"/>
                </a:lnTo>
                <a:lnTo>
                  <a:pt x="1395" y="1449"/>
                </a:lnTo>
                <a:lnTo>
                  <a:pt x="1395" y="1449"/>
                </a:lnTo>
                <a:lnTo>
                  <a:pt x="1398" y="1447"/>
                </a:lnTo>
                <a:lnTo>
                  <a:pt x="1398" y="1449"/>
                </a:lnTo>
                <a:lnTo>
                  <a:pt x="1398" y="1449"/>
                </a:lnTo>
                <a:lnTo>
                  <a:pt x="1395" y="1451"/>
                </a:lnTo>
                <a:lnTo>
                  <a:pt x="1395" y="1451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1"/>
                </a:lnTo>
                <a:lnTo>
                  <a:pt x="1398" y="1449"/>
                </a:lnTo>
                <a:lnTo>
                  <a:pt x="1398" y="1445"/>
                </a:lnTo>
                <a:lnTo>
                  <a:pt x="1398" y="1438"/>
                </a:lnTo>
                <a:lnTo>
                  <a:pt x="1398" y="1432"/>
                </a:lnTo>
                <a:lnTo>
                  <a:pt x="1400" y="1430"/>
                </a:lnTo>
                <a:lnTo>
                  <a:pt x="1400" y="1428"/>
                </a:lnTo>
                <a:lnTo>
                  <a:pt x="1402" y="1426"/>
                </a:lnTo>
                <a:lnTo>
                  <a:pt x="1402" y="1426"/>
                </a:lnTo>
                <a:lnTo>
                  <a:pt x="1402" y="1424"/>
                </a:lnTo>
                <a:lnTo>
                  <a:pt x="1402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5"/>
                </a:lnTo>
                <a:lnTo>
                  <a:pt x="1400" y="1415"/>
                </a:lnTo>
                <a:lnTo>
                  <a:pt x="1402" y="1415"/>
                </a:lnTo>
                <a:lnTo>
                  <a:pt x="1402" y="1417"/>
                </a:lnTo>
                <a:lnTo>
                  <a:pt x="1402" y="1417"/>
                </a:lnTo>
                <a:lnTo>
                  <a:pt x="1402" y="1415"/>
                </a:lnTo>
                <a:lnTo>
                  <a:pt x="1402" y="1415"/>
                </a:lnTo>
                <a:lnTo>
                  <a:pt x="1404" y="1415"/>
                </a:lnTo>
                <a:lnTo>
                  <a:pt x="1402" y="1413"/>
                </a:lnTo>
                <a:lnTo>
                  <a:pt x="1402" y="1413"/>
                </a:lnTo>
                <a:lnTo>
                  <a:pt x="1400" y="1411"/>
                </a:lnTo>
                <a:lnTo>
                  <a:pt x="1395" y="1409"/>
                </a:lnTo>
                <a:lnTo>
                  <a:pt x="1395" y="1409"/>
                </a:lnTo>
                <a:lnTo>
                  <a:pt x="1398" y="1409"/>
                </a:lnTo>
                <a:lnTo>
                  <a:pt x="1398" y="1411"/>
                </a:lnTo>
                <a:lnTo>
                  <a:pt x="1398" y="1411"/>
                </a:lnTo>
                <a:lnTo>
                  <a:pt x="1398" y="1411"/>
                </a:lnTo>
                <a:lnTo>
                  <a:pt x="1395" y="1411"/>
                </a:lnTo>
                <a:lnTo>
                  <a:pt x="1395" y="1411"/>
                </a:lnTo>
                <a:lnTo>
                  <a:pt x="1393" y="1411"/>
                </a:lnTo>
                <a:lnTo>
                  <a:pt x="1393" y="1409"/>
                </a:lnTo>
                <a:lnTo>
                  <a:pt x="1393" y="1409"/>
                </a:lnTo>
                <a:lnTo>
                  <a:pt x="1391" y="1409"/>
                </a:lnTo>
                <a:lnTo>
                  <a:pt x="1391" y="1409"/>
                </a:lnTo>
                <a:lnTo>
                  <a:pt x="1389" y="1409"/>
                </a:lnTo>
                <a:lnTo>
                  <a:pt x="1389" y="1409"/>
                </a:lnTo>
                <a:lnTo>
                  <a:pt x="1389" y="1407"/>
                </a:lnTo>
                <a:lnTo>
                  <a:pt x="1389" y="1407"/>
                </a:lnTo>
                <a:lnTo>
                  <a:pt x="1389" y="1407"/>
                </a:lnTo>
                <a:lnTo>
                  <a:pt x="1391" y="1407"/>
                </a:lnTo>
                <a:lnTo>
                  <a:pt x="1393" y="1409"/>
                </a:lnTo>
                <a:lnTo>
                  <a:pt x="1393" y="1407"/>
                </a:lnTo>
                <a:lnTo>
                  <a:pt x="1387" y="1403"/>
                </a:lnTo>
                <a:lnTo>
                  <a:pt x="1383" y="1401"/>
                </a:lnTo>
                <a:lnTo>
                  <a:pt x="1383" y="1403"/>
                </a:lnTo>
                <a:lnTo>
                  <a:pt x="1385" y="1403"/>
                </a:lnTo>
                <a:lnTo>
                  <a:pt x="1385" y="1403"/>
                </a:lnTo>
                <a:lnTo>
                  <a:pt x="1383" y="1403"/>
                </a:lnTo>
                <a:lnTo>
                  <a:pt x="1383" y="1403"/>
                </a:lnTo>
                <a:lnTo>
                  <a:pt x="1381" y="1401"/>
                </a:lnTo>
                <a:lnTo>
                  <a:pt x="1377" y="1401"/>
                </a:lnTo>
                <a:lnTo>
                  <a:pt x="1377" y="1401"/>
                </a:lnTo>
                <a:lnTo>
                  <a:pt x="1375" y="1401"/>
                </a:lnTo>
                <a:lnTo>
                  <a:pt x="1368" y="1401"/>
                </a:lnTo>
                <a:lnTo>
                  <a:pt x="1364" y="1399"/>
                </a:lnTo>
                <a:lnTo>
                  <a:pt x="1362" y="1399"/>
                </a:lnTo>
                <a:lnTo>
                  <a:pt x="1362" y="1399"/>
                </a:lnTo>
                <a:lnTo>
                  <a:pt x="1362" y="1401"/>
                </a:lnTo>
                <a:lnTo>
                  <a:pt x="1360" y="1401"/>
                </a:lnTo>
                <a:lnTo>
                  <a:pt x="1360" y="1401"/>
                </a:lnTo>
                <a:lnTo>
                  <a:pt x="1356" y="1403"/>
                </a:lnTo>
                <a:lnTo>
                  <a:pt x="1356" y="1403"/>
                </a:lnTo>
                <a:lnTo>
                  <a:pt x="1351" y="1403"/>
                </a:lnTo>
                <a:lnTo>
                  <a:pt x="1349" y="1403"/>
                </a:lnTo>
                <a:lnTo>
                  <a:pt x="1343" y="1403"/>
                </a:lnTo>
                <a:lnTo>
                  <a:pt x="1341" y="1403"/>
                </a:lnTo>
                <a:lnTo>
                  <a:pt x="1341" y="1403"/>
                </a:lnTo>
                <a:lnTo>
                  <a:pt x="1339" y="1403"/>
                </a:lnTo>
                <a:lnTo>
                  <a:pt x="1339" y="1401"/>
                </a:lnTo>
                <a:lnTo>
                  <a:pt x="1337" y="1401"/>
                </a:lnTo>
                <a:lnTo>
                  <a:pt x="1335" y="1401"/>
                </a:lnTo>
                <a:lnTo>
                  <a:pt x="1335" y="1401"/>
                </a:lnTo>
                <a:lnTo>
                  <a:pt x="1333" y="1403"/>
                </a:lnTo>
                <a:lnTo>
                  <a:pt x="1333" y="1403"/>
                </a:lnTo>
                <a:lnTo>
                  <a:pt x="1331" y="1405"/>
                </a:lnTo>
                <a:lnTo>
                  <a:pt x="1331" y="1403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3"/>
                </a:lnTo>
                <a:lnTo>
                  <a:pt x="1324" y="1403"/>
                </a:lnTo>
                <a:lnTo>
                  <a:pt x="1322" y="1403"/>
                </a:lnTo>
                <a:lnTo>
                  <a:pt x="1322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399"/>
                </a:lnTo>
                <a:lnTo>
                  <a:pt x="1322" y="1396"/>
                </a:lnTo>
                <a:lnTo>
                  <a:pt x="1324" y="1394"/>
                </a:lnTo>
                <a:lnTo>
                  <a:pt x="1326" y="1392"/>
                </a:lnTo>
                <a:lnTo>
                  <a:pt x="1326" y="1392"/>
                </a:lnTo>
                <a:lnTo>
                  <a:pt x="1328" y="1390"/>
                </a:lnTo>
                <a:lnTo>
                  <a:pt x="1328" y="1386"/>
                </a:lnTo>
                <a:lnTo>
                  <a:pt x="1328" y="1382"/>
                </a:lnTo>
                <a:lnTo>
                  <a:pt x="1328" y="1380"/>
                </a:lnTo>
                <a:lnTo>
                  <a:pt x="1328" y="1380"/>
                </a:lnTo>
                <a:lnTo>
                  <a:pt x="1331" y="1378"/>
                </a:lnTo>
                <a:lnTo>
                  <a:pt x="1328" y="1375"/>
                </a:lnTo>
                <a:lnTo>
                  <a:pt x="1331" y="1373"/>
                </a:lnTo>
                <a:lnTo>
                  <a:pt x="1331" y="1371"/>
                </a:lnTo>
                <a:lnTo>
                  <a:pt x="1331" y="1369"/>
                </a:lnTo>
                <a:lnTo>
                  <a:pt x="1333" y="1367"/>
                </a:lnTo>
                <a:lnTo>
                  <a:pt x="1331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3"/>
                </a:lnTo>
                <a:lnTo>
                  <a:pt x="1328" y="1363"/>
                </a:lnTo>
                <a:lnTo>
                  <a:pt x="1331" y="1361"/>
                </a:lnTo>
                <a:lnTo>
                  <a:pt x="1331" y="1359"/>
                </a:lnTo>
                <a:lnTo>
                  <a:pt x="1331" y="1359"/>
                </a:lnTo>
                <a:lnTo>
                  <a:pt x="1333" y="1357"/>
                </a:lnTo>
                <a:lnTo>
                  <a:pt x="1333" y="1357"/>
                </a:lnTo>
                <a:lnTo>
                  <a:pt x="1333" y="1359"/>
                </a:lnTo>
                <a:lnTo>
                  <a:pt x="1333" y="1363"/>
                </a:lnTo>
                <a:lnTo>
                  <a:pt x="1333" y="1363"/>
                </a:lnTo>
                <a:lnTo>
                  <a:pt x="1333" y="1363"/>
                </a:lnTo>
                <a:lnTo>
                  <a:pt x="1335" y="1365"/>
                </a:lnTo>
                <a:lnTo>
                  <a:pt x="1335" y="1367"/>
                </a:lnTo>
                <a:lnTo>
                  <a:pt x="1335" y="1365"/>
                </a:lnTo>
                <a:lnTo>
                  <a:pt x="1337" y="1363"/>
                </a:lnTo>
                <a:lnTo>
                  <a:pt x="1337" y="1361"/>
                </a:lnTo>
                <a:lnTo>
                  <a:pt x="1339" y="1359"/>
                </a:lnTo>
                <a:lnTo>
                  <a:pt x="1339" y="1354"/>
                </a:lnTo>
                <a:lnTo>
                  <a:pt x="1341" y="1350"/>
                </a:lnTo>
                <a:lnTo>
                  <a:pt x="1339" y="1350"/>
                </a:lnTo>
                <a:lnTo>
                  <a:pt x="1339" y="1350"/>
                </a:lnTo>
                <a:lnTo>
                  <a:pt x="1339" y="1352"/>
                </a:lnTo>
                <a:lnTo>
                  <a:pt x="1337" y="1350"/>
                </a:lnTo>
                <a:lnTo>
                  <a:pt x="1337" y="1350"/>
                </a:lnTo>
                <a:lnTo>
                  <a:pt x="1339" y="1350"/>
                </a:lnTo>
                <a:lnTo>
                  <a:pt x="1339" y="1348"/>
                </a:lnTo>
                <a:lnTo>
                  <a:pt x="1339" y="1348"/>
                </a:lnTo>
                <a:lnTo>
                  <a:pt x="1341" y="1348"/>
                </a:lnTo>
                <a:lnTo>
                  <a:pt x="1341" y="1348"/>
                </a:lnTo>
                <a:lnTo>
                  <a:pt x="1341" y="1346"/>
                </a:lnTo>
                <a:lnTo>
                  <a:pt x="1341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7" y="1346"/>
                </a:lnTo>
                <a:lnTo>
                  <a:pt x="1337" y="1346"/>
                </a:lnTo>
                <a:lnTo>
                  <a:pt x="1339" y="1344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0"/>
                </a:lnTo>
                <a:lnTo>
                  <a:pt x="1341" y="1338"/>
                </a:lnTo>
                <a:lnTo>
                  <a:pt x="1341" y="1338"/>
                </a:lnTo>
                <a:lnTo>
                  <a:pt x="1343" y="1334"/>
                </a:lnTo>
                <a:lnTo>
                  <a:pt x="1347" y="1331"/>
                </a:lnTo>
                <a:lnTo>
                  <a:pt x="1349" y="1329"/>
                </a:lnTo>
                <a:lnTo>
                  <a:pt x="1349" y="1327"/>
                </a:lnTo>
                <a:lnTo>
                  <a:pt x="1349" y="1325"/>
                </a:lnTo>
                <a:lnTo>
                  <a:pt x="1351" y="1323"/>
                </a:lnTo>
                <a:lnTo>
                  <a:pt x="1349" y="1323"/>
                </a:lnTo>
                <a:lnTo>
                  <a:pt x="1349" y="1321"/>
                </a:lnTo>
                <a:lnTo>
                  <a:pt x="1349" y="1319"/>
                </a:lnTo>
                <a:lnTo>
                  <a:pt x="1349" y="1319"/>
                </a:lnTo>
                <a:lnTo>
                  <a:pt x="1347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3" y="1317"/>
                </a:lnTo>
                <a:lnTo>
                  <a:pt x="1341" y="1317"/>
                </a:lnTo>
                <a:lnTo>
                  <a:pt x="1341" y="1317"/>
                </a:lnTo>
                <a:lnTo>
                  <a:pt x="1343" y="1317"/>
                </a:lnTo>
                <a:lnTo>
                  <a:pt x="1343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9"/>
                </a:lnTo>
                <a:lnTo>
                  <a:pt x="1345" y="1319"/>
                </a:lnTo>
                <a:lnTo>
                  <a:pt x="1343" y="1319"/>
                </a:lnTo>
                <a:lnTo>
                  <a:pt x="1341" y="1319"/>
                </a:lnTo>
                <a:lnTo>
                  <a:pt x="1337" y="1317"/>
                </a:lnTo>
                <a:lnTo>
                  <a:pt x="1337" y="1317"/>
                </a:lnTo>
                <a:lnTo>
                  <a:pt x="1333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28" y="1317"/>
                </a:lnTo>
                <a:lnTo>
                  <a:pt x="1326" y="1317"/>
                </a:lnTo>
                <a:lnTo>
                  <a:pt x="1324" y="1317"/>
                </a:lnTo>
                <a:lnTo>
                  <a:pt x="1322" y="1319"/>
                </a:lnTo>
                <a:lnTo>
                  <a:pt x="1320" y="1319"/>
                </a:lnTo>
                <a:lnTo>
                  <a:pt x="1307" y="1321"/>
                </a:lnTo>
                <a:lnTo>
                  <a:pt x="1305" y="1321"/>
                </a:lnTo>
                <a:lnTo>
                  <a:pt x="1301" y="1323"/>
                </a:lnTo>
                <a:lnTo>
                  <a:pt x="1299" y="1325"/>
                </a:lnTo>
                <a:lnTo>
                  <a:pt x="1297" y="1329"/>
                </a:lnTo>
                <a:lnTo>
                  <a:pt x="1297" y="1329"/>
                </a:lnTo>
                <a:lnTo>
                  <a:pt x="1297" y="1331"/>
                </a:lnTo>
                <a:lnTo>
                  <a:pt x="1297" y="1336"/>
                </a:lnTo>
                <a:lnTo>
                  <a:pt x="1297" y="1338"/>
                </a:lnTo>
                <a:lnTo>
                  <a:pt x="1297" y="1340"/>
                </a:lnTo>
                <a:lnTo>
                  <a:pt x="1297" y="1342"/>
                </a:lnTo>
                <a:lnTo>
                  <a:pt x="1297" y="1342"/>
                </a:lnTo>
                <a:lnTo>
                  <a:pt x="1295" y="1344"/>
                </a:lnTo>
                <a:lnTo>
                  <a:pt x="1293" y="1344"/>
                </a:lnTo>
                <a:lnTo>
                  <a:pt x="1293" y="1350"/>
                </a:lnTo>
                <a:lnTo>
                  <a:pt x="1291" y="1352"/>
                </a:lnTo>
                <a:lnTo>
                  <a:pt x="1289" y="1354"/>
                </a:lnTo>
                <a:lnTo>
                  <a:pt x="1287" y="1354"/>
                </a:lnTo>
                <a:lnTo>
                  <a:pt x="1282" y="1357"/>
                </a:lnTo>
                <a:lnTo>
                  <a:pt x="1282" y="1357"/>
                </a:lnTo>
                <a:lnTo>
                  <a:pt x="1282" y="1359"/>
                </a:lnTo>
                <a:lnTo>
                  <a:pt x="1282" y="1359"/>
                </a:lnTo>
                <a:lnTo>
                  <a:pt x="1284" y="1357"/>
                </a:lnTo>
                <a:lnTo>
                  <a:pt x="1284" y="1357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61"/>
                </a:lnTo>
                <a:lnTo>
                  <a:pt x="1282" y="1363"/>
                </a:lnTo>
                <a:lnTo>
                  <a:pt x="1282" y="1363"/>
                </a:lnTo>
                <a:lnTo>
                  <a:pt x="1280" y="1363"/>
                </a:lnTo>
                <a:lnTo>
                  <a:pt x="1278" y="1363"/>
                </a:lnTo>
                <a:lnTo>
                  <a:pt x="1276" y="1363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59"/>
                </a:lnTo>
                <a:lnTo>
                  <a:pt x="1274" y="1359"/>
                </a:lnTo>
                <a:lnTo>
                  <a:pt x="1272" y="1361"/>
                </a:lnTo>
                <a:lnTo>
                  <a:pt x="1268" y="1361"/>
                </a:lnTo>
                <a:lnTo>
                  <a:pt x="1268" y="1361"/>
                </a:lnTo>
                <a:lnTo>
                  <a:pt x="1266" y="1361"/>
                </a:lnTo>
                <a:lnTo>
                  <a:pt x="1263" y="1361"/>
                </a:lnTo>
                <a:lnTo>
                  <a:pt x="1263" y="1363"/>
                </a:lnTo>
                <a:lnTo>
                  <a:pt x="1261" y="1363"/>
                </a:lnTo>
                <a:lnTo>
                  <a:pt x="1259" y="1363"/>
                </a:lnTo>
                <a:lnTo>
                  <a:pt x="1257" y="1363"/>
                </a:lnTo>
                <a:lnTo>
                  <a:pt x="1253" y="1363"/>
                </a:lnTo>
                <a:lnTo>
                  <a:pt x="1249" y="1365"/>
                </a:lnTo>
                <a:lnTo>
                  <a:pt x="1247" y="1365"/>
                </a:lnTo>
                <a:lnTo>
                  <a:pt x="1243" y="1367"/>
                </a:lnTo>
                <a:lnTo>
                  <a:pt x="1240" y="1367"/>
                </a:lnTo>
                <a:lnTo>
                  <a:pt x="1238" y="1367"/>
                </a:lnTo>
                <a:lnTo>
                  <a:pt x="1238" y="1367"/>
                </a:lnTo>
                <a:lnTo>
                  <a:pt x="1236" y="1365"/>
                </a:lnTo>
                <a:lnTo>
                  <a:pt x="1234" y="1363"/>
                </a:lnTo>
                <a:lnTo>
                  <a:pt x="1232" y="1361"/>
                </a:lnTo>
                <a:lnTo>
                  <a:pt x="1228" y="1359"/>
                </a:lnTo>
                <a:lnTo>
                  <a:pt x="1224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4" y="1361"/>
                </a:lnTo>
                <a:lnTo>
                  <a:pt x="1222" y="1361"/>
                </a:lnTo>
                <a:lnTo>
                  <a:pt x="1219" y="1359"/>
                </a:lnTo>
                <a:lnTo>
                  <a:pt x="1217" y="1359"/>
                </a:lnTo>
                <a:lnTo>
                  <a:pt x="1217" y="1357"/>
                </a:lnTo>
                <a:lnTo>
                  <a:pt x="1219" y="1359"/>
                </a:lnTo>
                <a:lnTo>
                  <a:pt x="1219" y="1359"/>
                </a:lnTo>
                <a:lnTo>
                  <a:pt x="1217" y="1357"/>
                </a:lnTo>
                <a:lnTo>
                  <a:pt x="1217" y="1354"/>
                </a:lnTo>
                <a:lnTo>
                  <a:pt x="1215" y="1354"/>
                </a:lnTo>
                <a:lnTo>
                  <a:pt x="1215" y="1352"/>
                </a:lnTo>
                <a:lnTo>
                  <a:pt x="1213" y="1350"/>
                </a:lnTo>
                <a:lnTo>
                  <a:pt x="1213" y="1348"/>
                </a:lnTo>
                <a:lnTo>
                  <a:pt x="1211" y="1346"/>
                </a:lnTo>
                <a:lnTo>
                  <a:pt x="1211" y="1342"/>
                </a:lnTo>
                <a:lnTo>
                  <a:pt x="1207" y="1338"/>
                </a:lnTo>
                <a:lnTo>
                  <a:pt x="1201" y="1331"/>
                </a:lnTo>
                <a:lnTo>
                  <a:pt x="1201" y="1329"/>
                </a:lnTo>
                <a:lnTo>
                  <a:pt x="1201" y="1329"/>
                </a:lnTo>
                <a:lnTo>
                  <a:pt x="1196" y="1323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7"/>
                </a:lnTo>
                <a:lnTo>
                  <a:pt x="1194" y="1317"/>
                </a:lnTo>
                <a:lnTo>
                  <a:pt x="1192" y="1317"/>
                </a:lnTo>
                <a:lnTo>
                  <a:pt x="1192" y="1310"/>
                </a:lnTo>
                <a:lnTo>
                  <a:pt x="1194" y="1315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9"/>
                </a:lnTo>
                <a:lnTo>
                  <a:pt x="1196" y="1321"/>
                </a:lnTo>
                <a:lnTo>
                  <a:pt x="1196" y="1321"/>
                </a:lnTo>
                <a:lnTo>
                  <a:pt x="1196" y="1319"/>
                </a:lnTo>
                <a:lnTo>
                  <a:pt x="1199" y="1319"/>
                </a:lnTo>
                <a:lnTo>
                  <a:pt x="1199" y="1317"/>
                </a:lnTo>
                <a:lnTo>
                  <a:pt x="1196" y="1317"/>
                </a:lnTo>
                <a:lnTo>
                  <a:pt x="1196" y="1315"/>
                </a:lnTo>
                <a:lnTo>
                  <a:pt x="1194" y="1313"/>
                </a:lnTo>
                <a:lnTo>
                  <a:pt x="1192" y="1308"/>
                </a:lnTo>
                <a:lnTo>
                  <a:pt x="1190" y="1306"/>
                </a:lnTo>
                <a:lnTo>
                  <a:pt x="1190" y="1302"/>
                </a:lnTo>
                <a:lnTo>
                  <a:pt x="1190" y="1302"/>
                </a:lnTo>
                <a:lnTo>
                  <a:pt x="1190" y="1300"/>
                </a:lnTo>
                <a:lnTo>
                  <a:pt x="1190" y="1298"/>
                </a:lnTo>
                <a:lnTo>
                  <a:pt x="1192" y="1298"/>
                </a:lnTo>
                <a:lnTo>
                  <a:pt x="1192" y="1296"/>
                </a:lnTo>
                <a:lnTo>
                  <a:pt x="1192" y="1289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1"/>
                </a:lnTo>
                <a:lnTo>
                  <a:pt x="1192" y="1275"/>
                </a:lnTo>
                <a:lnTo>
                  <a:pt x="1194" y="1264"/>
                </a:lnTo>
                <a:lnTo>
                  <a:pt x="1196" y="1262"/>
                </a:lnTo>
                <a:lnTo>
                  <a:pt x="1199" y="1256"/>
                </a:lnTo>
                <a:lnTo>
                  <a:pt x="1201" y="1254"/>
                </a:lnTo>
                <a:lnTo>
                  <a:pt x="1201" y="1250"/>
                </a:lnTo>
                <a:lnTo>
                  <a:pt x="1201" y="1248"/>
                </a:lnTo>
                <a:lnTo>
                  <a:pt x="1199" y="1248"/>
                </a:lnTo>
                <a:lnTo>
                  <a:pt x="1196" y="1243"/>
                </a:lnTo>
                <a:lnTo>
                  <a:pt x="1196" y="1241"/>
                </a:lnTo>
                <a:lnTo>
                  <a:pt x="1196" y="1239"/>
                </a:lnTo>
                <a:lnTo>
                  <a:pt x="1194" y="1237"/>
                </a:lnTo>
                <a:lnTo>
                  <a:pt x="1194" y="1235"/>
                </a:lnTo>
                <a:lnTo>
                  <a:pt x="1194" y="1235"/>
                </a:lnTo>
                <a:lnTo>
                  <a:pt x="1194" y="1233"/>
                </a:lnTo>
                <a:lnTo>
                  <a:pt x="1196" y="1233"/>
                </a:lnTo>
                <a:lnTo>
                  <a:pt x="1196" y="1231"/>
                </a:lnTo>
                <a:lnTo>
                  <a:pt x="1196" y="1231"/>
                </a:lnTo>
                <a:lnTo>
                  <a:pt x="1192" y="1229"/>
                </a:lnTo>
                <a:lnTo>
                  <a:pt x="1192" y="1227"/>
                </a:lnTo>
                <a:lnTo>
                  <a:pt x="1192" y="1229"/>
                </a:lnTo>
                <a:lnTo>
                  <a:pt x="1194" y="1229"/>
                </a:lnTo>
                <a:lnTo>
                  <a:pt x="1196" y="1229"/>
                </a:lnTo>
                <a:lnTo>
                  <a:pt x="1196" y="1229"/>
                </a:lnTo>
                <a:lnTo>
                  <a:pt x="1196" y="1227"/>
                </a:lnTo>
                <a:lnTo>
                  <a:pt x="1199" y="1224"/>
                </a:lnTo>
                <a:lnTo>
                  <a:pt x="1196" y="1220"/>
                </a:lnTo>
                <a:lnTo>
                  <a:pt x="1196" y="1220"/>
                </a:lnTo>
                <a:lnTo>
                  <a:pt x="1196" y="1220"/>
                </a:lnTo>
                <a:lnTo>
                  <a:pt x="1199" y="1220"/>
                </a:lnTo>
                <a:lnTo>
                  <a:pt x="1201" y="1220"/>
                </a:lnTo>
                <a:lnTo>
                  <a:pt x="1201" y="1218"/>
                </a:lnTo>
                <a:lnTo>
                  <a:pt x="1203" y="1216"/>
                </a:lnTo>
                <a:lnTo>
                  <a:pt x="1201" y="1218"/>
                </a:lnTo>
                <a:lnTo>
                  <a:pt x="1201" y="1216"/>
                </a:lnTo>
                <a:lnTo>
                  <a:pt x="1201" y="1216"/>
                </a:lnTo>
                <a:lnTo>
                  <a:pt x="1201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4"/>
                </a:lnTo>
                <a:lnTo>
                  <a:pt x="1205" y="1212"/>
                </a:lnTo>
                <a:lnTo>
                  <a:pt x="1207" y="1214"/>
                </a:lnTo>
                <a:lnTo>
                  <a:pt x="1209" y="1212"/>
                </a:lnTo>
                <a:lnTo>
                  <a:pt x="1209" y="1212"/>
                </a:lnTo>
                <a:lnTo>
                  <a:pt x="1211" y="1212"/>
                </a:lnTo>
                <a:lnTo>
                  <a:pt x="1211" y="1212"/>
                </a:lnTo>
                <a:lnTo>
                  <a:pt x="1209" y="1212"/>
                </a:lnTo>
                <a:lnTo>
                  <a:pt x="1207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11" y="1210"/>
                </a:lnTo>
                <a:lnTo>
                  <a:pt x="1211" y="1208"/>
                </a:lnTo>
                <a:lnTo>
                  <a:pt x="1211" y="1208"/>
                </a:lnTo>
                <a:lnTo>
                  <a:pt x="1213" y="1208"/>
                </a:lnTo>
                <a:lnTo>
                  <a:pt x="1215" y="1210"/>
                </a:lnTo>
                <a:lnTo>
                  <a:pt x="1217" y="1208"/>
                </a:lnTo>
                <a:lnTo>
                  <a:pt x="1215" y="1210"/>
                </a:lnTo>
                <a:lnTo>
                  <a:pt x="1213" y="1212"/>
                </a:lnTo>
                <a:lnTo>
                  <a:pt x="1215" y="1210"/>
                </a:lnTo>
                <a:lnTo>
                  <a:pt x="1217" y="1210"/>
                </a:lnTo>
                <a:lnTo>
                  <a:pt x="1219" y="1208"/>
                </a:lnTo>
                <a:lnTo>
                  <a:pt x="1222" y="1208"/>
                </a:lnTo>
                <a:lnTo>
                  <a:pt x="1222" y="1208"/>
                </a:lnTo>
                <a:lnTo>
                  <a:pt x="1226" y="1206"/>
                </a:lnTo>
                <a:lnTo>
                  <a:pt x="1228" y="1204"/>
                </a:lnTo>
                <a:lnTo>
                  <a:pt x="1230" y="1201"/>
                </a:lnTo>
                <a:lnTo>
                  <a:pt x="1230" y="1199"/>
                </a:lnTo>
                <a:lnTo>
                  <a:pt x="1232" y="1199"/>
                </a:lnTo>
                <a:lnTo>
                  <a:pt x="1232" y="1197"/>
                </a:lnTo>
                <a:lnTo>
                  <a:pt x="1232" y="1195"/>
                </a:lnTo>
                <a:lnTo>
                  <a:pt x="1232" y="1195"/>
                </a:lnTo>
                <a:lnTo>
                  <a:pt x="1232" y="1193"/>
                </a:lnTo>
                <a:lnTo>
                  <a:pt x="1232" y="1191"/>
                </a:lnTo>
                <a:lnTo>
                  <a:pt x="1232" y="1193"/>
                </a:lnTo>
                <a:lnTo>
                  <a:pt x="1232" y="1193"/>
                </a:lnTo>
                <a:lnTo>
                  <a:pt x="1234" y="1191"/>
                </a:lnTo>
                <a:lnTo>
                  <a:pt x="1234" y="1191"/>
                </a:lnTo>
                <a:lnTo>
                  <a:pt x="1236" y="1193"/>
                </a:lnTo>
                <a:lnTo>
                  <a:pt x="1234" y="1195"/>
                </a:lnTo>
                <a:lnTo>
                  <a:pt x="1236" y="1195"/>
                </a:lnTo>
                <a:lnTo>
                  <a:pt x="1236" y="1195"/>
                </a:lnTo>
                <a:lnTo>
                  <a:pt x="1238" y="1195"/>
                </a:lnTo>
                <a:lnTo>
                  <a:pt x="1234" y="1197"/>
                </a:lnTo>
                <a:lnTo>
                  <a:pt x="1234" y="1197"/>
                </a:lnTo>
                <a:lnTo>
                  <a:pt x="1238" y="1195"/>
                </a:lnTo>
                <a:lnTo>
                  <a:pt x="1245" y="1193"/>
                </a:lnTo>
                <a:lnTo>
                  <a:pt x="1247" y="1193"/>
                </a:lnTo>
                <a:lnTo>
                  <a:pt x="1247" y="1191"/>
                </a:lnTo>
                <a:lnTo>
                  <a:pt x="1247" y="1191"/>
                </a:lnTo>
                <a:lnTo>
                  <a:pt x="1249" y="1187"/>
                </a:lnTo>
                <a:lnTo>
                  <a:pt x="1249" y="1187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91"/>
                </a:lnTo>
                <a:lnTo>
                  <a:pt x="1247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51" y="1191"/>
                </a:lnTo>
                <a:lnTo>
                  <a:pt x="1255" y="1191"/>
                </a:lnTo>
                <a:lnTo>
                  <a:pt x="1257" y="1191"/>
                </a:lnTo>
                <a:lnTo>
                  <a:pt x="1257" y="1191"/>
                </a:lnTo>
                <a:lnTo>
                  <a:pt x="1261" y="1191"/>
                </a:lnTo>
                <a:lnTo>
                  <a:pt x="1263" y="1193"/>
                </a:lnTo>
                <a:lnTo>
                  <a:pt x="1266" y="1193"/>
                </a:lnTo>
                <a:lnTo>
                  <a:pt x="1272" y="1195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1"/>
                </a:lnTo>
                <a:lnTo>
                  <a:pt x="1274" y="1191"/>
                </a:lnTo>
                <a:lnTo>
                  <a:pt x="1276" y="1191"/>
                </a:lnTo>
                <a:lnTo>
                  <a:pt x="1278" y="1191"/>
                </a:lnTo>
                <a:lnTo>
                  <a:pt x="1280" y="1191"/>
                </a:lnTo>
                <a:lnTo>
                  <a:pt x="1280" y="1193"/>
                </a:lnTo>
                <a:lnTo>
                  <a:pt x="1282" y="1195"/>
                </a:lnTo>
                <a:lnTo>
                  <a:pt x="1284" y="1195"/>
                </a:lnTo>
                <a:lnTo>
                  <a:pt x="1284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7"/>
                </a:lnTo>
                <a:lnTo>
                  <a:pt x="1287" y="1197"/>
                </a:lnTo>
                <a:lnTo>
                  <a:pt x="1287" y="1197"/>
                </a:lnTo>
                <a:lnTo>
                  <a:pt x="1284" y="1197"/>
                </a:lnTo>
                <a:lnTo>
                  <a:pt x="1284" y="1199"/>
                </a:lnTo>
                <a:lnTo>
                  <a:pt x="1289" y="1199"/>
                </a:lnTo>
                <a:lnTo>
                  <a:pt x="1293" y="1201"/>
                </a:lnTo>
                <a:lnTo>
                  <a:pt x="1295" y="1201"/>
                </a:lnTo>
                <a:lnTo>
                  <a:pt x="1295" y="1199"/>
                </a:lnTo>
                <a:lnTo>
                  <a:pt x="1297" y="1199"/>
                </a:lnTo>
                <a:lnTo>
                  <a:pt x="1299" y="1199"/>
                </a:lnTo>
                <a:lnTo>
                  <a:pt x="1299" y="1199"/>
                </a:lnTo>
                <a:lnTo>
                  <a:pt x="1301" y="1201"/>
                </a:lnTo>
                <a:lnTo>
                  <a:pt x="1301" y="1201"/>
                </a:lnTo>
                <a:lnTo>
                  <a:pt x="1301" y="1201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7"/>
                </a:lnTo>
                <a:lnTo>
                  <a:pt x="1303" y="1197"/>
                </a:lnTo>
                <a:lnTo>
                  <a:pt x="1303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5" y="1195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10" y="1197"/>
                </a:lnTo>
                <a:lnTo>
                  <a:pt x="1310" y="1197"/>
                </a:lnTo>
                <a:lnTo>
                  <a:pt x="1310" y="1199"/>
                </a:lnTo>
                <a:lnTo>
                  <a:pt x="1312" y="1199"/>
                </a:lnTo>
                <a:lnTo>
                  <a:pt x="1312" y="1199"/>
                </a:lnTo>
                <a:lnTo>
                  <a:pt x="1312" y="1201"/>
                </a:lnTo>
                <a:lnTo>
                  <a:pt x="1314" y="1201"/>
                </a:lnTo>
                <a:lnTo>
                  <a:pt x="1314" y="1204"/>
                </a:lnTo>
                <a:lnTo>
                  <a:pt x="1314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6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8" y="1201"/>
                </a:lnTo>
                <a:lnTo>
                  <a:pt x="1318" y="1199"/>
                </a:lnTo>
                <a:lnTo>
                  <a:pt x="1318" y="1199"/>
                </a:lnTo>
                <a:lnTo>
                  <a:pt x="1316" y="1199"/>
                </a:lnTo>
                <a:lnTo>
                  <a:pt x="1316" y="1197"/>
                </a:lnTo>
                <a:lnTo>
                  <a:pt x="1314" y="1197"/>
                </a:lnTo>
                <a:lnTo>
                  <a:pt x="1312" y="1197"/>
                </a:lnTo>
                <a:lnTo>
                  <a:pt x="1310" y="1195"/>
                </a:lnTo>
                <a:lnTo>
                  <a:pt x="1310" y="1195"/>
                </a:lnTo>
                <a:lnTo>
                  <a:pt x="1307" y="1193"/>
                </a:lnTo>
                <a:lnTo>
                  <a:pt x="1307" y="1193"/>
                </a:lnTo>
                <a:lnTo>
                  <a:pt x="1307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1"/>
                </a:lnTo>
                <a:lnTo>
                  <a:pt x="1312" y="1191"/>
                </a:lnTo>
                <a:lnTo>
                  <a:pt x="1312" y="1191"/>
                </a:lnTo>
                <a:lnTo>
                  <a:pt x="1314" y="1191"/>
                </a:lnTo>
                <a:lnTo>
                  <a:pt x="1314" y="1189"/>
                </a:lnTo>
                <a:lnTo>
                  <a:pt x="1314" y="1189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0" y="1187"/>
                </a:lnTo>
                <a:lnTo>
                  <a:pt x="1310" y="1189"/>
                </a:lnTo>
                <a:lnTo>
                  <a:pt x="1310" y="1189"/>
                </a:lnTo>
                <a:lnTo>
                  <a:pt x="1307" y="1189"/>
                </a:lnTo>
                <a:lnTo>
                  <a:pt x="1307" y="1187"/>
                </a:lnTo>
                <a:lnTo>
                  <a:pt x="1307" y="1187"/>
                </a:lnTo>
                <a:lnTo>
                  <a:pt x="1307" y="1187"/>
                </a:lnTo>
                <a:lnTo>
                  <a:pt x="1310" y="1185"/>
                </a:lnTo>
                <a:lnTo>
                  <a:pt x="1310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5" y="1185"/>
                </a:lnTo>
                <a:lnTo>
                  <a:pt x="1303" y="1187"/>
                </a:lnTo>
                <a:lnTo>
                  <a:pt x="1301" y="1187"/>
                </a:lnTo>
                <a:lnTo>
                  <a:pt x="1299" y="1187"/>
                </a:lnTo>
                <a:lnTo>
                  <a:pt x="1297" y="1185"/>
                </a:lnTo>
                <a:lnTo>
                  <a:pt x="1299" y="1183"/>
                </a:lnTo>
                <a:lnTo>
                  <a:pt x="1301" y="1180"/>
                </a:lnTo>
                <a:lnTo>
                  <a:pt x="1301" y="1183"/>
                </a:lnTo>
                <a:lnTo>
                  <a:pt x="1303" y="1183"/>
                </a:lnTo>
                <a:lnTo>
                  <a:pt x="1305" y="1183"/>
                </a:lnTo>
                <a:lnTo>
                  <a:pt x="1310" y="1185"/>
                </a:lnTo>
                <a:lnTo>
                  <a:pt x="1312" y="1185"/>
                </a:lnTo>
                <a:lnTo>
                  <a:pt x="1314" y="1183"/>
                </a:lnTo>
                <a:lnTo>
                  <a:pt x="1314" y="1183"/>
                </a:lnTo>
                <a:lnTo>
                  <a:pt x="1316" y="1183"/>
                </a:lnTo>
                <a:lnTo>
                  <a:pt x="1318" y="1183"/>
                </a:lnTo>
                <a:lnTo>
                  <a:pt x="1320" y="1180"/>
                </a:lnTo>
                <a:lnTo>
                  <a:pt x="1320" y="1180"/>
                </a:lnTo>
                <a:lnTo>
                  <a:pt x="1320" y="1180"/>
                </a:lnTo>
                <a:lnTo>
                  <a:pt x="1322" y="1183"/>
                </a:lnTo>
                <a:lnTo>
                  <a:pt x="1328" y="1180"/>
                </a:lnTo>
                <a:lnTo>
                  <a:pt x="1328" y="1183"/>
                </a:lnTo>
                <a:lnTo>
                  <a:pt x="1331" y="1183"/>
                </a:lnTo>
                <a:lnTo>
                  <a:pt x="1331" y="1180"/>
                </a:lnTo>
                <a:lnTo>
                  <a:pt x="1333" y="1178"/>
                </a:lnTo>
                <a:lnTo>
                  <a:pt x="1333" y="1176"/>
                </a:lnTo>
                <a:lnTo>
                  <a:pt x="1333" y="1176"/>
                </a:lnTo>
                <a:lnTo>
                  <a:pt x="1333" y="1178"/>
                </a:lnTo>
                <a:lnTo>
                  <a:pt x="1335" y="1178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3"/>
                </a:lnTo>
                <a:lnTo>
                  <a:pt x="1337" y="1183"/>
                </a:lnTo>
                <a:lnTo>
                  <a:pt x="1335" y="1183"/>
                </a:lnTo>
                <a:lnTo>
                  <a:pt x="1333" y="1183"/>
                </a:lnTo>
                <a:lnTo>
                  <a:pt x="1333" y="1185"/>
                </a:lnTo>
                <a:lnTo>
                  <a:pt x="1339" y="1183"/>
                </a:lnTo>
                <a:lnTo>
                  <a:pt x="1339" y="1183"/>
                </a:lnTo>
                <a:lnTo>
                  <a:pt x="1341" y="1180"/>
                </a:lnTo>
                <a:lnTo>
                  <a:pt x="1341" y="1183"/>
                </a:lnTo>
                <a:lnTo>
                  <a:pt x="1341" y="1183"/>
                </a:lnTo>
                <a:lnTo>
                  <a:pt x="1341" y="1183"/>
                </a:lnTo>
                <a:lnTo>
                  <a:pt x="1343" y="1183"/>
                </a:lnTo>
                <a:lnTo>
                  <a:pt x="1343" y="1180"/>
                </a:lnTo>
                <a:lnTo>
                  <a:pt x="1345" y="1180"/>
                </a:lnTo>
                <a:lnTo>
                  <a:pt x="1345" y="1178"/>
                </a:lnTo>
                <a:lnTo>
                  <a:pt x="1345" y="1178"/>
                </a:lnTo>
                <a:lnTo>
                  <a:pt x="1347" y="1180"/>
                </a:lnTo>
                <a:lnTo>
                  <a:pt x="1347" y="1178"/>
                </a:lnTo>
                <a:lnTo>
                  <a:pt x="1347" y="1178"/>
                </a:lnTo>
                <a:lnTo>
                  <a:pt x="1347" y="1180"/>
                </a:lnTo>
                <a:lnTo>
                  <a:pt x="1347" y="1180"/>
                </a:lnTo>
                <a:lnTo>
                  <a:pt x="1345" y="1180"/>
                </a:lnTo>
                <a:lnTo>
                  <a:pt x="1345" y="1180"/>
                </a:lnTo>
                <a:lnTo>
                  <a:pt x="1345" y="1183"/>
                </a:lnTo>
                <a:lnTo>
                  <a:pt x="1347" y="1180"/>
                </a:lnTo>
                <a:lnTo>
                  <a:pt x="1351" y="1180"/>
                </a:lnTo>
                <a:lnTo>
                  <a:pt x="1354" y="1180"/>
                </a:lnTo>
                <a:lnTo>
                  <a:pt x="1354" y="1180"/>
                </a:lnTo>
                <a:lnTo>
                  <a:pt x="1356" y="1180"/>
                </a:lnTo>
                <a:lnTo>
                  <a:pt x="1356" y="1180"/>
                </a:lnTo>
                <a:lnTo>
                  <a:pt x="1358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58" y="1180"/>
                </a:lnTo>
                <a:lnTo>
                  <a:pt x="1356" y="1180"/>
                </a:lnTo>
                <a:lnTo>
                  <a:pt x="1360" y="1183"/>
                </a:lnTo>
                <a:lnTo>
                  <a:pt x="1364" y="1185"/>
                </a:lnTo>
                <a:lnTo>
                  <a:pt x="1364" y="1185"/>
                </a:lnTo>
                <a:lnTo>
                  <a:pt x="1366" y="1185"/>
                </a:lnTo>
                <a:lnTo>
                  <a:pt x="1366" y="1185"/>
                </a:lnTo>
                <a:lnTo>
                  <a:pt x="1366" y="1183"/>
                </a:lnTo>
                <a:lnTo>
                  <a:pt x="1366" y="1183"/>
                </a:lnTo>
                <a:lnTo>
                  <a:pt x="1368" y="1183"/>
                </a:lnTo>
                <a:lnTo>
                  <a:pt x="1366" y="1185"/>
                </a:lnTo>
                <a:lnTo>
                  <a:pt x="1366" y="1185"/>
                </a:lnTo>
                <a:lnTo>
                  <a:pt x="1368" y="1185"/>
                </a:lnTo>
                <a:lnTo>
                  <a:pt x="1368" y="1185"/>
                </a:lnTo>
                <a:lnTo>
                  <a:pt x="1366" y="1185"/>
                </a:lnTo>
                <a:lnTo>
                  <a:pt x="1368" y="1187"/>
                </a:lnTo>
                <a:lnTo>
                  <a:pt x="1370" y="1189"/>
                </a:lnTo>
                <a:lnTo>
                  <a:pt x="1372" y="1191"/>
                </a:lnTo>
                <a:lnTo>
                  <a:pt x="1372" y="1191"/>
                </a:lnTo>
                <a:lnTo>
                  <a:pt x="1372" y="1191"/>
                </a:lnTo>
                <a:lnTo>
                  <a:pt x="1370" y="1191"/>
                </a:lnTo>
                <a:lnTo>
                  <a:pt x="1370" y="1189"/>
                </a:lnTo>
                <a:lnTo>
                  <a:pt x="1370" y="1191"/>
                </a:lnTo>
                <a:lnTo>
                  <a:pt x="1370" y="1193"/>
                </a:lnTo>
                <a:lnTo>
                  <a:pt x="1372" y="1193"/>
                </a:lnTo>
                <a:lnTo>
                  <a:pt x="1375" y="1191"/>
                </a:lnTo>
                <a:lnTo>
                  <a:pt x="1377" y="1191"/>
                </a:lnTo>
                <a:lnTo>
                  <a:pt x="1377" y="1191"/>
                </a:lnTo>
                <a:lnTo>
                  <a:pt x="1379" y="1191"/>
                </a:lnTo>
                <a:lnTo>
                  <a:pt x="1379" y="1191"/>
                </a:lnTo>
                <a:lnTo>
                  <a:pt x="1383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7"/>
                </a:lnTo>
                <a:lnTo>
                  <a:pt x="1385" y="1187"/>
                </a:lnTo>
                <a:lnTo>
                  <a:pt x="1387" y="1187"/>
                </a:lnTo>
                <a:lnTo>
                  <a:pt x="1389" y="1185"/>
                </a:lnTo>
                <a:lnTo>
                  <a:pt x="1395" y="1189"/>
                </a:lnTo>
                <a:lnTo>
                  <a:pt x="1402" y="1195"/>
                </a:lnTo>
                <a:lnTo>
                  <a:pt x="1408" y="1201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12"/>
                </a:lnTo>
                <a:lnTo>
                  <a:pt x="1408" y="1214"/>
                </a:lnTo>
                <a:lnTo>
                  <a:pt x="1408" y="1220"/>
                </a:lnTo>
                <a:lnTo>
                  <a:pt x="1408" y="1222"/>
                </a:lnTo>
                <a:lnTo>
                  <a:pt x="1408" y="1222"/>
                </a:lnTo>
                <a:lnTo>
                  <a:pt x="1408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0"/>
                </a:lnTo>
                <a:lnTo>
                  <a:pt x="1410" y="1220"/>
                </a:lnTo>
                <a:lnTo>
                  <a:pt x="1410" y="1218"/>
                </a:lnTo>
                <a:lnTo>
                  <a:pt x="1410" y="1218"/>
                </a:lnTo>
                <a:lnTo>
                  <a:pt x="1412" y="1218"/>
                </a:lnTo>
                <a:lnTo>
                  <a:pt x="1412" y="1220"/>
                </a:lnTo>
                <a:lnTo>
                  <a:pt x="1412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2"/>
                </a:lnTo>
                <a:lnTo>
                  <a:pt x="1412" y="1224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9"/>
                </a:lnTo>
                <a:lnTo>
                  <a:pt x="1414" y="1233"/>
                </a:lnTo>
                <a:lnTo>
                  <a:pt x="1414" y="1235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5"/>
                </a:lnTo>
                <a:lnTo>
                  <a:pt x="1416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9"/>
                </a:lnTo>
                <a:lnTo>
                  <a:pt x="1419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39"/>
                </a:lnTo>
                <a:lnTo>
                  <a:pt x="1421" y="1239"/>
                </a:lnTo>
                <a:lnTo>
                  <a:pt x="1423" y="1239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3" y="1243"/>
                </a:lnTo>
                <a:lnTo>
                  <a:pt x="1423" y="1248"/>
                </a:lnTo>
                <a:lnTo>
                  <a:pt x="1425" y="1250"/>
                </a:lnTo>
                <a:lnTo>
                  <a:pt x="1427" y="1252"/>
                </a:lnTo>
                <a:lnTo>
                  <a:pt x="1429" y="1252"/>
                </a:lnTo>
                <a:lnTo>
                  <a:pt x="1429" y="1254"/>
                </a:lnTo>
                <a:lnTo>
                  <a:pt x="1431" y="1256"/>
                </a:lnTo>
                <a:lnTo>
                  <a:pt x="1433" y="1260"/>
                </a:lnTo>
                <a:lnTo>
                  <a:pt x="1433" y="1260"/>
                </a:lnTo>
                <a:lnTo>
                  <a:pt x="1435" y="1260"/>
                </a:lnTo>
                <a:lnTo>
                  <a:pt x="1435" y="1260"/>
                </a:lnTo>
                <a:lnTo>
                  <a:pt x="1435" y="1262"/>
                </a:lnTo>
                <a:lnTo>
                  <a:pt x="1433" y="1260"/>
                </a:lnTo>
                <a:lnTo>
                  <a:pt x="1433" y="1260"/>
                </a:lnTo>
                <a:lnTo>
                  <a:pt x="1431" y="1260"/>
                </a:lnTo>
                <a:lnTo>
                  <a:pt x="1431" y="1262"/>
                </a:lnTo>
                <a:lnTo>
                  <a:pt x="1433" y="1262"/>
                </a:lnTo>
                <a:lnTo>
                  <a:pt x="1433" y="1262"/>
                </a:lnTo>
                <a:lnTo>
                  <a:pt x="1435" y="1262"/>
                </a:lnTo>
                <a:lnTo>
                  <a:pt x="1437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4" y="1260"/>
                </a:lnTo>
                <a:lnTo>
                  <a:pt x="1444" y="1258"/>
                </a:lnTo>
                <a:lnTo>
                  <a:pt x="1444" y="1256"/>
                </a:lnTo>
                <a:lnTo>
                  <a:pt x="1446" y="1254"/>
                </a:lnTo>
                <a:lnTo>
                  <a:pt x="1446" y="1252"/>
                </a:lnTo>
                <a:lnTo>
                  <a:pt x="1446" y="1252"/>
                </a:lnTo>
                <a:lnTo>
                  <a:pt x="1446" y="1252"/>
                </a:lnTo>
                <a:lnTo>
                  <a:pt x="1448" y="1252"/>
                </a:lnTo>
                <a:lnTo>
                  <a:pt x="1448" y="1248"/>
                </a:lnTo>
                <a:lnTo>
                  <a:pt x="1448" y="1241"/>
                </a:lnTo>
                <a:lnTo>
                  <a:pt x="1448" y="1237"/>
                </a:lnTo>
                <a:lnTo>
                  <a:pt x="1448" y="1235"/>
                </a:lnTo>
                <a:lnTo>
                  <a:pt x="1448" y="1233"/>
                </a:lnTo>
                <a:lnTo>
                  <a:pt x="1446" y="1231"/>
                </a:lnTo>
                <a:lnTo>
                  <a:pt x="1439" y="1216"/>
                </a:lnTo>
                <a:lnTo>
                  <a:pt x="1439" y="1214"/>
                </a:lnTo>
                <a:lnTo>
                  <a:pt x="1437" y="1212"/>
                </a:lnTo>
                <a:lnTo>
                  <a:pt x="1437" y="1210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9" y="1210"/>
                </a:lnTo>
                <a:lnTo>
                  <a:pt x="1439" y="1210"/>
                </a:lnTo>
                <a:lnTo>
                  <a:pt x="1437" y="1210"/>
                </a:lnTo>
                <a:lnTo>
                  <a:pt x="1437" y="1212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39" y="1210"/>
                </a:lnTo>
                <a:lnTo>
                  <a:pt x="1439" y="1210"/>
                </a:lnTo>
                <a:lnTo>
                  <a:pt x="1439" y="1214"/>
                </a:lnTo>
                <a:lnTo>
                  <a:pt x="1439" y="1216"/>
                </a:lnTo>
                <a:lnTo>
                  <a:pt x="1442" y="1220"/>
                </a:lnTo>
                <a:lnTo>
                  <a:pt x="1442" y="1220"/>
                </a:lnTo>
                <a:lnTo>
                  <a:pt x="1442" y="1218"/>
                </a:lnTo>
                <a:lnTo>
                  <a:pt x="1439" y="1216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42" y="1212"/>
                </a:lnTo>
                <a:lnTo>
                  <a:pt x="1442" y="1210"/>
                </a:lnTo>
                <a:lnTo>
                  <a:pt x="1435" y="1201"/>
                </a:lnTo>
                <a:lnTo>
                  <a:pt x="1433" y="1195"/>
                </a:lnTo>
                <a:lnTo>
                  <a:pt x="1431" y="1191"/>
                </a:lnTo>
                <a:lnTo>
                  <a:pt x="1429" y="1185"/>
                </a:lnTo>
                <a:lnTo>
                  <a:pt x="1429" y="1183"/>
                </a:lnTo>
                <a:lnTo>
                  <a:pt x="1427" y="1176"/>
                </a:lnTo>
                <a:lnTo>
                  <a:pt x="1427" y="1176"/>
                </a:lnTo>
                <a:lnTo>
                  <a:pt x="1427" y="1174"/>
                </a:lnTo>
                <a:lnTo>
                  <a:pt x="1427" y="1174"/>
                </a:lnTo>
                <a:lnTo>
                  <a:pt x="1427" y="1172"/>
                </a:lnTo>
                <a:lnTo>
                  <a:pt x="1427" y="1172"/>
                </a:lnTo>
                <a:lnTo>
                  <a:pt x="1427" y="1170"/>
                </a:lnTo>
                <a:lnTo>
                  <a:pt x="1427" y="1170"/>
                </a:lnTo>
                <a:lnTo>
                  <a:pt x="1427" y="1168"/>
                </a:lnTo>
                <a:lnTo>
                  <a:pt x="1429" y="1168"/>
                </a:lnTo>
                <a:lnTo>
                  <a:pt x="1429" y="1168"/>
                </a:lnTo>
                <a:lnTo>
                  <a:pt x="1431" y="1168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0"/>
                </a:lnTo>
                <a:lnTo>
                  <a:pt x="1431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5" y="1157"/>
                </a:lnTo>
                <a:lnTo>
                  <a:pt x="1435" y="1155"/>
                </a:lnTo>
                <a:lnTo>
                  <a:pt x="1435" y="1155"/>
                </a:lnTo>
                <a:lnTo>
                  <a:pt x="1437" y="1153"/>
                </a:lnTo>
                <a:lnTo>
                  <a:pt x="1437" y="1153"/>
                </a:lnTo>
                <a:lnTo>
                  <a:pt x="1437" y="1153"/>
                </a:lnTo>
                <a:lnTo>
                  <a:pt x="1439" y="1153"/>
                </a:lnTo>
                <a:lnTo>
                  <a:pt x="1439" y="1151"/>
                </a:lnTo>
                <a:lnTo>
                  <a:pt x="1437" y="1151"/>
                </a:lnTo>
                <a:lnTo>
                  <a:pt x="1437" y="1151"/>
                </a:lnTo>
                <a:lnTo>
                  <a:pt x="1437" y="1149"/>
                </a:lnTo>
                <a:lnTo>
                  <a:pt x="1437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49"/>
                </a:lnTo>
                <a:lnTo>
                  <a:pt x="1439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51"/>
                </a:lnTo>
                <a:lnTo>
                  <a:pt x="1442" y="1151"/>
                </a:lnTo>
                <a:lnTo>
                  <a:pt x="1442" y="1151"/>
                </a:lnTo>
                <a:lnTo>
                  <a:pt x="1442" y="1149"/>
                </a:lnTo>
                <a:lnTo>
                  <a:pt x="1442" y="1149"/>
                </a:lnTo>
                <a:lnTo>
                  <a:pt x="1439" y="1147"/>
                </a:lnTo>
                <a:lnTo>
                  <a:pt x="1439" y="1147"/>
                </a:lnTo>
                <a:lnTo>
                  <a:pt x="1442" y="1147"/>
                </a:lnTo>
                <a:lnTo>
                  <a:pt x="1444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8" y="1147"/>
                </a:lnTo>
                <a:lnTo>
                  <a:pt x="1448" y="1145"/>
                </a:lnTo>
                <a:lnTo>
                  <a:pt x="1450" y="1145"/>
                </a:lnTo>
                <a:lnTo>
                  <a:pt x="1450" y="1145"/>
                </a:lnTo>
                <a:lnTo>
                  <a:pt x="1450" y="1143"/>
                </a:lnTo>
                <a:lnTo>
                  <a:pt x="1452" y="1143"/>
                </a:lnTo>
                <a:lnTo>
                  <a:pt x="1452" y="1143"/>
                </a:lnTo>
                <a:lnTo>
                  <a:pt x="1454" y="1141"/>
                </a:lnTo>
                <a:lnTo>
                  <a:pt x="1454" y="1141"/>
                </a:lnTo>
                <a:lnTo>
                  <a:pt x="1456" y="1139"/>
                </a:lnTo>
                <a:lnTo>
                  <a:pt x="1456" y="1139"/>
                </a:lnTo>
                <a:lnTo>
                  <a:pt x="1458" y="1139"/>
                </a:lnTo>
                <a:lnTo>
                  <a:pt x="1460" y="1136"/>
                </a:lnTo>
                <a:lnTo>
                  <a:pt x="1458" y="1134"/>
                </a:lnTo>
                <a:lnTo>
                  <a:pt x="1460" y="1132"/>
                </a:lnTo>
                <a:lnTo>
                  <a:pt x="1460" y="1134"/>
                </a:lnTo>
                <a:lnTo>
                  <a:pt x="1460" y="1134"/>
                </a:lnTo>
                <a:lnTo>
                  <a:pt x="1460" y="1136"/>
                </a:lnTo>
                <a:lnTo>
                  <a:pt x="1460" y="1132"/>
                </a:lnTo>
                <a:lnTo>
                  <a:pt x="1465" y="1130"/>
                </a:lnTo>
                <a:lnTo>
                  <a:pt x="1465" y="1128"/>
                </a:lnTo>
                <a:lnTo>
                  <a:pt x="1469" y="1126"/>
                </a:lnTo>
                <a:lnTo>
                  <a:pt x="1471" y="1126"/>
                </a:lnTo>
                <a:lnTo>
                  <a:pt x="1477" y="1126"/>
                </a:lnTo>
                <a:lnTo>
                  <a:pt x="1477" y="1124"/>
                </a:lnTo>
                <a:lnTo>
                  <a:pt x="1479" y="1122"/>
                </a:lnTo>
                <a:lnTo>
                  <a:pt x="1479" y="1122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2"/>
                </a:lnTo>
                <a:lnTo>
                  <a:pt x="1481" y="1120"/>
                </a:lnTo>
                <a:lnTo>
                  <a:pt x="1481" y="1118"/>
                </a:lnTo>
                <a:lnTo>
                  <a:pt x="1483" y="1118"/>
                </a:lnTo>
                <a:lnTo>
                  <a:pt x="1486" y="1115"/>
                </a:lnTo>
                <a:lnTo>
                  <a:pt x="1488" y="1115"/>
                </a:lnTo>
                <a:lnTo>
                  <a:pt x="1486" y="1115"/>
                </a:lnTo>
                <a:lnTo>
                  <a:pt x="1486" y="1113"/>
                </a:lnTo>
                <a:lnTo>
                  <a:pt x="1486" y="1111"/>
                </a:lnTo>
                <a:lnTo>
                  <a:pt x="1486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90" y="1111"/>
                </a:lnTo>
                <a:lnTo>
                  <a:pt x="1492" y="1113"/>
                </a:lnTo>
                <a:lnTo>
                  <a:pt x="1494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8" y="1111"/>
                </a:lnTo>
                <a:lnTo>
                  <a:pt x="1498" y="1111"/>
                </a:lnTo>
                <a:lnTo>
                  <a:pt x="1500" y="1109"/>
                </a:lnTo>
                <a:lnTo>
                  <a:pt x="1502" y="1109"/>
                </a:lnTo>
                <a:lnTo>
                  <a:pt x="1500" y="1107"/>
                </a:lnTo>
                <a:lnTo>
                  <a:pt x="1496" y="1109"/>
                </a:lnTo>
                <a:lnTo>
                  <a:pt x="1494" y="1107"/>
                </a:lnTo>
                <a:lnTo>
                  <a:pt x="1492" y="1107"/>
                </a:lnTo>
                <a:lnTo>
                  <a:pt x="1492" y="1105"/>
                </a:lnTo>
                <a:lnTo>
                  <a:pt x="1494" y="1107"/>
                </a:lnTo>
                <a:lnTo>
                  <a:pt x="1496" y="1107"/>
                </a:lnTo>
                <a:lnTo>
                  <a:pt x="1498" y="1107"/>
                </a:lnTo>
                <a:lnTo>
                  <a:pt x="1498" y="1105"/>
                </a:lnTo>
                <a:lnTo>
                  <a:pt x="1498" y="1105"/>
                </a:lnTo>
                <a:lnTo>
                  <a:pt x="1498" y="1105"/>
                </a:lnTo>
                <a:lnTo>
                  <a:pt x="1500" y="1103"/>
                </a:lnTo>
                <a:lnTo>
                  <a:pt x="1498" y="1103"/>
                </a:lnTo>
                <a:lnTo>
                  <a:pt x="1498" y="1103"/>
                </a:lnTo>
                <a:lnTo>
                  <a:pt x="1492" y="1101"/>
                </a:lnTo>
                <a:lnTo>
                  <a:pt x="1492" y="1099"/>
                </a:lnTo>
                <a:lnTo>
                  <a:pt x="1494" y="1101"/>
                </a:lnTo>
                <a:lnTo>
                  <a:pt x="1496" y="1101"/>
                </a:lnTo>
                <a:lnTo>
                  <a:pt x="1498" y="1101"/>
                </a:lnTo>
                <a:lnTo>
                  <a:pt x="1498" y="1099"/>
                </a:lnTo>
                <a:lnTo>
                  <a:pt x="1498" y="1099"/>
                </a:lnTo>
                <a:lnTo>
                  <a:pt x="1498" y="1099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2" y="1101"/>
                </a:lnTo>
                <a:lnTo>
                  <a:pt x="1504" y="1101"/>
                </a:lnTo>
                <a:lnTo>
                  <a:pt x="1504" y="1101"/>
                </a:lnTo>
                <a:lnTo>
                  <a:pt x="1507" y="1099"/>
                </a:lnTo>
                <a:lnTo>
                  <a:pt x="1511" y="1097"/>
                </a:lnTo>
                <a:lnTo>
                  <a:pt x="1511" y="1095"/>
                </a:lnTo>
                <a:lnTo>
                  <a:pt x="1511" y="1095"/>
                </a:lnTo>
                <a:lnTo>
                  <a:pt x="1511" y="1092"/>
                </a:lnTo>
                <a:lnTo>
                  <a:pt x="1509" y="1092"/>
                </a:lnTo>
                <a:lnTo>
                  <a:pt x="1509" y="1092"/>
                </a:lnTo>
                <a:lnTo>
                  <a:pt x="1507" y="1092"/>
                </a:lnTo>
                <a:lnTo>
                  <a:pt x="1507" y="1097"/>
                </a:lnTo>
                <a:lnTo>
                  <a:pt x="1507" y="1097"/>
                </a:lnTo>
                <a:lnTo>
                  <a:pt x="1504" y="1097"/>
                </a:lnTo>
                <a:lnTo>
                  <a:pt x="1507" y="1095"/>
                </a:lnTo>
                <a:lnTo>
                  <a:pt x="1507" y="1092"/>
                </a:lnTo>
                <a:lnTo>
                  <a:pt x="1507" y="1092"/>
                </a:lnTo>
                <a:lnTo>
                  <a:pt x="1504" y="1090"/>
                </a:lnTo>
                <a:lnTo>
                  <a:pt x="1502" y="1092"/>
                </a:lnTo>
                <a:lnTo>
                  <a:pt x="1502" y="1092"/>
                </a:lnTo>
                <a:lnTo>
                  <a:pt x="1500" y="1092"/>
                </a:lnTo>
                <a:lnTo>
                  <a:pt x="1498" y="1092"/>
                </a:lnTo>
                <a:lnTo>
                  <a:pt x="1496" y="1092"/>
                </a:lnTo>
                <a:lnTo>
                  <a:pt x="1496" y="1090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90"/>
                </a:lnTo>
                <a:lnTo>
                  <a:pt x="1498" y="1090"/>
                </a:lnTo>
                <a:lnTo>
                  <a:pt x="1500" y="1090"/>
                </a:lnTo>
                <a:lnTo>
                  <a:pt x="1500" y="1090"/>
                </a:lnTo>
                <a:lnTo>
                  <a:pt x="1500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6"/>
                </a:lnTo>
                <a:lnTo>
                  <a:pt x="1507" y="1088"/>
                </a:lnTo>
                <a:lnTo>
                  <a:pt x="1507" y="1088"/>
                </a:lnTo>
                <a:lnTo>
                  <a:pt x="1509" y="1088"/>
                </a:lnTo>
                <a:lnTo>
                  <a:pt x="1509" y="1090"/>
                </a:lnTo>
                <a:lnTo>
                  <a:pt x="1509" y="1086"/>
                </a:lnTo>
                <a:lnTo>
                  <a:pt x="1509" y="1084"/>
                </a:lnTo>
                <a:lnTo>
                  <a:pt x="1507" y="1084"/>
                </a:lnTo>
                <a:lnTo>
                  <a:pt x="1507" y="1084"/>
                </a:lnTo>
                <a:lnTo>
                  <a:pt x="1507" y="1082"/>
                </a:lnTo>
                <a:lnTo>
                  <a:pt x="1507" y="1082"/>
                </a:lnTo>
                <a:lnTo>
                  <a:pt x="1507" y="1080"/>
                </a:lnTo>
                <a:lnTo>
                  <a:pt x="1507" y="1080"/>
                </a:lnTo>
                <a:lnTo>
                  <a:pt x="1509" y="1080"/>
                </a:lnTo>
                <a:lnTo>
                  <a:pt x="1509" y="1082"/>
                </a:lnTo>
                <a:lnTo>
                  <a:pt x="1509" y="1086"/>
                </a:lnTo>
                <a:lnTo>
                  <a:pt x="1511" y="1090"/>
                </a:lnTo>
                <a:lnTo>
                  <a:pt x="1513" y="1092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88"/>
                </a:lnTo>
                <a:lnTo>
                  <a:pt x="1509" y="1080"/>
                </a:lnTo>
                <a:lnTo>
                  <a:pt x="1507" y="1078"/>
                </a:lnTo>
                <a:lnTo>
                  <a:pt x="1507" y="1078"/>
                </a:lnTo>
                <a:lnTo>
                  <a:pt x="1507" y="1076"/>
                </a:lnTo>
                <a:lnTo>
                  <a:pt x="1504" y="1076"/>
                </a:lnTo>
                <a:lnTo>
                  <a:pt x="1502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498" y="1074"/>
                </a:lnTo>
                <a:lnTo>
                  <a:pt x="1496" y="1071"/>
                </a:lnTo>
                <a:lnTo>
                  <a:pt x="1496" y="1071"/>
                </a:lnTo>
                <a:lnTo>
                  <a:pt x="1494" y="1071"/>
                </a:lnTo>
                <a:lnTo>
                  <a:pt x="1492" y="1069"/>
                </a:lnTo>
                <a:lnTo>
                  <a:pt x="1490" y="1069"/>
                </a:lnTo>
                <a:lnTo>
                  <a:pt x="1490" y="1069"/>
                </a:lnTo>
                <a:lnTo>
                  <a:pt x="1488" y="1069"/>
                </a:lnTo>
                <a:lnTo>
                  <a:pt x="1492" y="1069"/>
                </a:lnTo>
                <a:lnTo>
                  <a:pt x="1496" y="1071"/>
                </a:lnTo>
                <a:lnTo>
                  <a:pt x="1498" y="1071"/>
                </a:lnTo>
                <a:lnTo>
                  <a:pt x="1498" y="1071"/>
                </a:lnTo>
                <a:lnTo>
                  <a:pt x="1500" y="1074"/>
                </a:lnTo>
                <a:lnTo>
                  <a:pt x="1500" y="1074"/>
                </a:lnTo>
                <a:lnTo>
                  <a:pt x="1500" y="1076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1"/>
                </a:lnTo>
                <a:lnTo>
                  <a:pt x="1500" y="1071"/>
                </a:lnTo>
                <a:lnTo>
                  <a:pt x="1500" y="1071"/>
                </a:lnTo>
                <a:lnTo>
                  <a:pt x="1498" y="1069"/>
                </a:lnTo>
                <a:lnTo>
                  <a:pt x="1496" y="1067"/>
                </a:lnTo>
                <a:lnTo>
                  <a:pt x="1496" y="1067"/>
                </a:lnTo>
                <a:lnTo>
                  <a:pt x="1496" y="1067"/>
                </a:lnTo>
                <a:lnTo>
                  <a:pt x="1498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2" y="1069"/>
                </a:lnTo>
                <a:lnTo>
                  <a:pt x="1502" y="1067"/>
                </a:lnTo>
                <a:lnTo>
                  <a:pt x="1502" y="1067"/>
                </a:lnTo>
                <a:lnTo>
                  <a:pt x="1502" y="1065"/>
                </a:lnTo>
                <a:lnTo>
                  <a:pt x="1502" y="1065"/>
                </a:lnTo>
                <a:lnTo>
                  <a:pt x="1500" y="1065"/>
                </a:lnTo>
                <a:lnTo>
                  <a:pt x="1498" y="1063"/>
                </a:lnTo>
                <a:lnTo>
                  <a:pt x="1498" y="1063"/>
                </a:lnTo>
                <a:lnTo>
                  <a:pt x="1496" y="1061"/>
                </a:lnTo>
                <a:lnTo>
                  <a:pt x="1494" y="1059"/>
                </a:lnTo>
                <a:lnTo>
                  <a:pt x="1494" y="1057"/>
                </a:lnTo>
                <a:lnTo>
                  <a:pt x="1490" y="1055"/>
                </a:lnTo>
                <a:lnTo>
                  <a:pt x="1492" y="1055"/>
                </a:lnTo>
                <a:lnTo>
                  <a:pt x="1494" y="1057"/>
                </a:lnTo>
                <a:lnTo>
                  <a:pt x="1494" y="1059"/>
                </a:lnTo>
                <a:lnTo>
                  <a:pt x="1496" y="1059"/>
                </a:lnTo>
                <a:lnTo>
                  <a:pt x="1500" y="1063"/>
                </a:lnTo>
                <a:lnTo>
                  <a:pt x="1500" y="1063"/>
                </a:lnTo>
                <a:lnTo>
                  <a:pt x="1502" y="1063"/>
                </a:lnTo>
                <a:lnTo>
                  <a:pt x="1502" y="1063"/>
                </a:lnTo>
                <a:lnTo>
                  <a:pt x="1502" y="1061"/>
                </a:lnTo>
                <a:lnTo>
                  <a:pt x="1502" y="1061"/>
                </a:lnTo>
                <a:lnTo>
                  <a:pt x="1502" y="1059"/>
                </a:lnTo>
                <a:lnTo>
                  <a:pt x="1502" y="1059"/>
                </a:lnTo>
                <a:lnTo>
                  <a:pt x="1500" y="1059"/>
                </a:lnTo>
                <a:lnTo>
                  <a:pt x="1498" y="1057"/>
                </a:lnTo>
                <a:lnTo>
                  <a:pt x="1498" y="1057"/>
                </a:lnTo>
                <a:lnTo>
                  <a:pt x="1494" y="1055"/>
                </a:lnTo>
                <a:lnTo>
                  <a:pt x="1492" y="1053"/>
                </a:lnTo>
                <a:lnTo>
                  <a:pt x="1490" y="1053"/>
                </a:lnTo>
                <a:lnTo>
                  <a:pt x="1490" y="1053"/>
                </a:lnTo>
                <a:lnTo>
                  <a:pt x="1488" y="1053"/>
                </a:lnTo>
                <a:lnTo>
                  <a:pt x="1488" y="1050"/>
                </a:lnTo>
                <a:lnTo>
                  <a:pt x="1488" y="1048"/>
                </a:lnTo>
                <a:lnTo>
                  <a:pt x="1488" y="1048"/>
                </a:lnTo>
                <a:lnTo>
                  <a:pt x="1490" y="1046"/>
                </a:lnTo>
                <a:lnTo>
                  <a:pt x="1492" y="1046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6"/>
                </a:lnTo>
                <a:lnTo>
                  <a:pt x="1490" y="1046"/>
                </a:lnTo>
                <a:lnTo>
                  <a:pt x="1490" y="1048"/>
                </a:lnTo>
                <a:lnTo>
                  <a:pt x="1488" y="1050"/>
                </a:lnTo>
                <a:lnTo>
                  <a:pt x="1490" y="1050"/>
                </a:lnTo>
                <a:lnTo>
                  <a:pt x="1490" y="1050"/>
                </a:lnTo>
                <a:lnTo>
                  <a:pt x="1492" y="1050"/>
                </a:lnTo>
                <a:lnTo>
                  <a:pt x="1492" y="1050"/>
                </a:lnTo>
                <a:lnTo>
                  <a:pt x="1492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6" y="1055"/>
                </a:lnTo>
                <a:lnTo>
                  <a:pt x="1498" y="1055"/>
                </a:lnTo>
                <a:lnTo>
                  <a:pt x="1500" y="1055"/>
                </a:lnTo>
                <a:lnTo>
                  <a:pt x="1500" y="1057"/>
                </a:lnTo>
                <a:lnTo>
                  <a:pt x="1502" y="1057"/>
                </a:lnTo>
                <a:lnTo>
                  <a:pt x="1502" y="1057"/>
                </a:lnTo>
                <a:lnTo>
                  <a:pt x="1502" y="1055"/>
                </a:lnTo>
                <a:lnTo>
                  <a:pt x="1500" y="1055"/>
                </a:lnTo>
                <a:lnTo>
                  <a:pt x="1498" y="1050"/>
                </a:lnTo>
                <a:lnTo>
                  <a:pt x="1496" y="1048"/>
                </a:lnTo>
                <a:lnTo>
                  <a:pt x="1496" y="1048"/>
                </a:lnTo>
                <a:lnTo>
                  <a:pt x="1498" y="1048"/>
                </a:lnTo>
                <a:lnTo>
                  <a:pt x="1498" y="1048"/>
                </a:lnTo>
                <a:lnTo>
                  <a:pt x="1498" y="1050"/>
                </a:lnTo>
                <a:lnTo>
                  <a:pt x="1500" y="1050"/>
                </a:lnTo>
                <a:lnTo>
                  <a:pt x="1500" y="1053"/>
                </a:lnTo>
                <a:lnTo>
                  <a:pt x="1500" y="1053"/>
                </a:lnTo>
                <a:lnTo>
                  <a:pt x="1500" y="1050"/>
                </a:lnTo>
                <a:lnTo>
                  <a:pt x="1500" y="1050"/>
                </a:lnTo>
                <a:lnTo>
                  <a:pt x="1500" y="1048"/>
                </a:lnTo>
                <a:lnTo>
                  <a:pt x="1498" y="1046"/>
                </a:lnTo>
                <a:lnTo>
                  <a:pt x="1498" y="1044"/>
                </a:lnTo>
                <a:lnTo>
                  <a:pt x="1500" y="1044"/>
                </a:lnTo>
                <a:lnTo>
                  <a:pt x="1498" y="1042"/>
                </a:lnTo>
                <a:lnTo>
                  <a:pt x="1500" y="1042"/>
                </a:lnTo>
                <a:lnTo>
                  <a:pt x="1498" y="1042"/>
                </a:lnTo>
                <a:lnTo>
                  <a:pt x="1498" y="1040"/>
                </a:lnTo>
                <a:lnTo>
                  <a:pt x="1498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38"/>
                </a:lnTo>
                <a:lnTo>
                  <a:pt x="1498" y="1038"/>
                </a:lnTo>
                <a:lnTo>
                  <a:pt x="1498" y="1038"/>
                </a:lnTo>
                <a:lnTo>
                  <a:pt x="1500" y="1038"/>
                </a:lnTo>
                <a:lnTo>
                  <a:pt x="1500" y="1038"/>
                </a:lnTo>
                <a:lnTo>
                  <a:pt x="1500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4" y="1034"/>
                </a:lnTo>
                <a:lnTo>
                  <a:pt x="1504" y="1036"/>
                </a:lnTo>
                <a:lnTo>
                  <a:pt x="1504" y="1034"/>
                </a:lnTo>
                <a:lnTo>
                  <a:pt x="1504" y="1034"/>
                </a:lnTo>
                <a:lnTo>
                  <a:pt x="1507" y="1034"/>
                </a:lnTo>
                <a:lnTo>
                  <a:pt x="1504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4"/>
                </a:lnTo>
                <a:lnTo>
                  <a:pt x="1509" y="1034"/>
                </a:lnTo>
                <a:lnTo>
                  <a:pt x="1509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9" y="1036"/>
                </a:lnTo>
                <a:lnTo>
                  <a:pt x="1507" y="1036"/>
                </a:lnTo>
                <a:lnTo>
                  <a:pt x="1507" y="1036"/>
                </a:lnTo>
                <a:lnTo>
                  <a:pt x="1504" y="1036"/>
                </a:lnTo>
                <a:lnTo>
                  <a:pt x="1502" y="1038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4" y="1042"/>
                </a:lnTo>
                <a:lnTo>
                  <a:pt x="1504" y="1044"/>
                </a:lnTo>
                <a:lnTo>
                  <a:pt x="1502" y="1044"/>
                </a:lnTo>
                <a:lnTo>
                  <a:pt x="1502" y="1044"/>
                </a:lnTo>
                <a:lnTo>
                  <a:pt x="1502" y="1046"/>
                </a:lnTo>
                <a:lnTo>
                  <a:pt x="1502" y="1046"/>
                </a:lnTo>
                <a:lnTo>
                  <a:pt x="1502" y="1044"/>
                </a:lnTo>
                <a:lnTo>
                  <a:pt x="1504" y="1046"/>
                </a:lnTo>
                <a:lnTo>
                  <a:pt x="1504" y="1046"/>
                </a:lnTo>
                <a:lnTo>
                  <a:pt x="1507" y="1048"/>
                </a:lnTo>
                <a:lnTo>
                  <a:pt x="1507" y="1048"/>
                </a:lnTo>
                <a:lnTo>
                  <a:pt x="1507" y="1048"/>
                </a:lnTo>
                <a:lnTo>
                  <a:pt x="1504" y="1048"/>
                </a:lnTo>
                <a:lnTo>
                  <a:pt x="1504" y="1048"/>
                </a:lnTo>
                <a:lnTo>
                  <a:pt x="1502" y="1048"/>
                </a:lnTo>
                <a:lnTo>
                  <a:pt x="1502" y="1050"/>
                </a:lnTo>
                <a:lnTo>
                  <a:pt x="1502" y="1050"/>
                </a:lnTo>
                <a:lnTo>
                  <a:pt x="1504" y="1053"/>
                </a:lnTo>
                <a:lnTo>
                  <a:pt x="1504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9"/>
                </a:lnTo>
                <a:lnTo>
                  <a:pt x="1511" y="1059"/>
                </a:lnTo>
                <a:lnTo>
                  <a:pt x="1511" y="1059"/>
                </a:lnTo>
                <a:lnTo>
                  <a:pt x="1511" y="1061"/>
                </a:lnTo>
                <a:lnTo>
                  <a:pt x="1511" y="1063"/>
                </a:lnTo>
                <a:lnTo>
                  <a:pt x="1509" y="1065"/>
                </a:lnTo>
                <a:lnTo>
                  <a:pt x="1507" y="1067"/>
                </a:lnTo>
                <a:lnTo>
                  <a:pt x="1507" y="1069"/>
                </a:lnTo>
                <a:lnTo>
                  <a:pt x="1507" y="1071"/>
                </a:lnTo>
                <a:lnTo>
                  <a:pt x="1509" y="1071"/>
                </a:lnTo>
                <a:lnTo>
                  <a:pt x="1509" y="1069"/>
                </a:lnTo>
                <a:lnTo>
                  <a:pt x="1509" y="1067"/>
                </a:lnTo>
                <a:lnTo>
                  <a:pt x="1511" y="1067"/>
                </a:lnTo>
                <a:lnTo>
                  <a:pt x="1511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7" y="1057"/>
                </a:lnTo>
                <a:lnTo>
                  <a:pt x="1517" y="1057"/>
                </a:lnTo>
                <a:lnTo>
                  <a:pt x="1517" y="1055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3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3"/>
                </a:lnTo>
                <a:lnTo>
                  <a:pt x="1521" y="1053"/>
                </a:lnTo>
                <a:lnTo>
                  <a:pt x="1521" y="1050"/>
                </a:lnTo>
                <a:lnTo>
                  <a:pt x="1521" y="1050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6"/>
                </a:lnTo>
                <a:lnTo>
                  <a:pt x="1519" y="1044"/>
                </a:lnTo>
                <a:lnTo>
                  <a:pt x="1519" y="1044"/>
                </a:lnTo>
                <a:lnTo>
                  <a:pt x="1517" y="1042"/>
                </a:lnTo>
                <a:lnTo>
                  <a:pt x="1515" y="1040"/>
                </a:lnTo>
                <a:lnTo>
                  <a:pt x="1515" y="1036"/>
                </a:lnTo>
                <a:lnTo>
                  <a:pt x="1513" y="1034"/>
                </a:lnTo>
                <a:lnTo>
                  <a:pt x="1513" y="1034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2"/>
                </a:lnTo>
                <a:lnTo>
                  <a:pt x="1515" y="1030"/>
                </a:lnTo>
                <a:lnTo>
                  <a:pt x="1515" y="1027"/>
                </a:lnTo>
                <a:lnTo>
                  <a:pt x="1515" y="1027"/>
                </a:lnTo>
                <a:lnTo>
                  <a:pt x="1517" y="1027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7"/>
                </a:lnTo>
                <a:lnTo>
                  <a:pt x="1517" y="1027"/>
                </a:lnTo>
                <a:lnTo>
                  <a:pt x="1515" y="1027"/>
                </a:lnTo>
                <a:lnTo>
                  <a:pt x="1515" y="1030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4"/>
                </a:lnTo>
                <a:lnTo>
                  <a:pt x="1517" y="1036"/>
                </a:lnTo>
                <a:lnTo>
                  <a:pt x="1517" y="1036"/>
                </a:lnTo>
                <a:lnTo>
                  <a:pt x="1519" y="1038"/>
                </a:lnTo>
                <a:lnTo>
                  <a:pt x="1521" y="1038"/>
                </a:lnTo>
                <a:lnTo>
                  <a:pt x="1521" y="1038"/>
                </a:lnTo>
                <a:lnTo>
                  <a:pt x="1523" y="1040"/>
                </a:lnTo>
                <a:lnTo>
                  <a:pt x="1523" y="1040"/>
                </a:lnTo>
                <a:lnTo>
                  <a:pt x="1521" y="1042"/>
                </a:lnTo>
                <a:lnTo>
                  <a:pt x="1523" y="1042"/>
                </a:lnTo>
                <a:lnTo>
                  <a:pt x="1523" y="1042"/>
                </a:lnTo>
                <a:lnTo>
                  <a:pt x="1525" y="1038"/>
                </a:lnTo>
                <a:lnTo>
                  <a:pt x="1527" y="1038"/>
                </a:lnTo>
                <a:lnTo>
                  <a:pt x="1527" y="1036"/>
                </a:lnTo>
                <a:lnTo>
                  <a:pt x="1527" y="1036"/>
                </a:lnTo>
                <a:lnTo>
                  <a:pt x="1527" y="1036"/>
                </a:lnTo>
                <a:lnTo>
                  <a:pt x="1530" y="1036"/>
                </a:lnTo>
                <a:lnTo>
                  <a:pt x="1530" y="1036"/>
                </a:lnTo>
                <a:lnTo>
                  <a:pt x="1530" y="1034"/>
                </a:lnTo>
                <a:lnTo>
                  <a:pt x="1530" y="1034"/>
                </a:lnTo>
                <a:lnTo>
                  <a:pt x="1530" y="1032"/>
                </a:ln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7"/>
                </a:lnTo>
                <a:lnTo>
                  <a:pt x="1534" y="1027"/>
                </a:lnTo>
                <a:lnTo>
                  <a:pt x="1536" y="1025"/>
                </a:lnTo>
                <a:lnTo>
                  <a:pt x="1536" y="1023"/>
                </a:lnTo>
                <a:lnTo>
                  <a:pt x="1536" y="1021"/>
                </a:lnTo>
                <a:lnTo>
                  <a:pt x="1536" y="1021"/>
                </a:lnTo>
                <a:lnTo>
                  <a:pt x="1536" y="1019"/>
                </a:lnTo>
                <a:lnTo>
                  <a:pt x="1536" y="1017"/>
                </a:lnTo>
                <a:lnTo>
                  <a:pt x="1536" y="1017"/>
                </a:lnTo>
                <a:lnTo>
                  <a:pt x="1536" y="1017"/>
                </a:lnTo>
                <a:lnTo>
                  <a:pt x="1532" y="1017"/>
                </a:lnTo>
                <a:lnTo>
                  <a:pt x="1532" y="1015"/>
                </a:lnTo>
                <a:lnTo>
                  <a:pt x="1532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6" y="1013"/>
                </a:lnTo>
                <a:lnTo>
                  <a:pt x="1536" y="1009"/>
                </a:lnTo>
                <a:lnTo>
                  <a:pt x="1538" y="1009"/>
                </a:lnTo>
                <a:lnTo>
                  <a:pt x="1536" y="1004"/>
                </a:lnTo>
                <a:lnTo>
                  <a:pt x="1536" y="1002"/>
                </a:lnTo>
                <a:lnTo>
                  <a:pt x="1536" y="1004"/>
                </a:lnTo>
                <a:lnTo>
                  <a:pt x="1538" y="1004"/>
                </a:lnTo>
                <a:lnTo>
                  <a:pt x="1538" y="1006"/>
                </a:lnTo>
                <a:lnTo>
                  <a:pt x="1538" y="1009"/>
                </a:lnTo>
                <a:lnTo>
                  <a:pt x="1536" y="1011"/>
                </a:lnTo>
                <a:lnTo>
                  <a:pt x="1536" y="1013"/>
                </a:lnTo>
                <a:lnTo>
                  <a:pt x="1536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40" y="1009"/>
                </a:lnTo>
                <a:lnTo>
                  <a:pt x="1542" y="1006"/>
                </a:lnTo>
                <a:lnTo>
                  <a:pt x="1548" y="1004"/>
                </a:lnTo>
                <a:lnTo>
                  <a:pt x="1551" y="1004"/>
                </a:lnTo>
                <a:lnTo>
                  <a:pt x="1551" y="1002"/>
                </a:lnTo>
                <a:lnTo>
                  <a:pt x="1553" y="1002"/>
                </a:lnTo>
                <a:lnTo>
                  <a:pt x="1557" y="1002"/>
                </a:lnTo>
                <a:lnTo>
                  <a:pt x="1559" y="1002"/>
                </a:lnTo>
                <a:lnTo>
                  <a:pt x="1561" y="1002"/>
                </a:lnTo>
                <a:lnTo>
                  <a:pt x="1563" y="1002"/>
                </a:lnTo>
                <a:lnTo>
                  <a:pt x="1565" y="1002"/>
                </a:lnTo>
                <a:lnTo>
                  <a:pt x="1567" y="1002"/>
                </a:lnTo>
                <a:lnTo>
                  <a:pt x="1571" y="1000"/>
                </a:lnTo>
                <a:lnTo>
                  <a:pt x="1574" y="1000"/>
                </a:lnTo>
                <a:lnTo>
                  <a:pt x="1574" y="996"/>
                </a:lnTo>
                <a:lnTo>
                  <a:pt x="1574" y="996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6"/>
                </a:lnTo>
                <a:lnTo>
                  <a:pt x="1576" y="996"/>
                </a:lnTo>
                <a:lnTo>
                  <a:pt x="1576" y="994"/>
                </a:lnTo>
                <a:lnTo>
                  <a:pt x="1578" y="994"/>
                </a:lnTo>
                <a:lnTo>
                  <a:pt x="1576" y="996"/>
                </a:lnTo>
                <a:lnTo>
                  <a:pt x="1576" y="998"/>
                </a:lnTo>
                <a:lnTo>
                  <a:pt x="1576" y="1000"/>
                </a:lnTo>
                <a:lnTo>
                  <a:pt x="1578" y="998"/>
                </a:lnTo>
                <a:lnTo>
                  <a:pt x="1580" y="998"/>
                </a:lnTo>
                <a:lnTo>
                  <a:pt x="1584" y="996"/>
                </a:lnTo>
                <a:lnTo>
                  <a:pt x="1584" y="996"/>
                </a:lnTo>
                <a:lnTo>
                  <a:pt x="1584" y="998"/>
                </a:lnTo>
                <a:lnTo>
                  <a:pt x="1584" y="998"/>
                </a:lnTo>
                <a:lnTo>
                  <a:pt x="1584" y="998"/>
                </a:lnTo>
                <a:lnTo>
                  <a:pt x="1586" y="998"/>
                </a:lnTo>
                <a:lnTo>
                  <a:pt x="1588" y="996"/>
                </a:lnTo>
                <a:lnTo>
                  <a:pt x="1592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4"/>
                </a:lnTo>
                <a:lnTo>
                  <a:pt x="1595" y="992"/>
                </a:lnTo>
                <a:lnTo>
                  <a:pt x="1592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2" y="990"/>
                </a:lnTo>
                <a:lnTo>
                  <a:pt x="1592" y="992"/>
                </a:lnTo>
                <a:lnTo>
                  <a:pt x="1595" y="992"/>
                </a:lnTo>
                <a:lnTo>
                  <a:pt x="1595" y="994"/>
                </a:lnTo>
                <a:lnTo>
                  <a:pt x="1592" y="994"/>
                </a:lnTo>
                <a:lnTo>
                  <a:pt x="1590" y="996"/>
                </a:lnTo>
                <a:lnTo>
                  <a:pt x="1588" y="994"/>
                </a:lnTo>
                <a:lnTo>
                  <a:pt x="1586" y="994"/>
                </a:lnTo>
                <a:lnTo>
                  <a:pt x="1586" y="992"/>
                </a:lnTo>
                <a:lnTo>
                  <a:pt x="1584" y="990"/>
                </a:lnTo>
                <a:lnTo>
                  <a:pt x="1584" y="990"/>
                </a:lnTo>
                <a:lnTo>
                  <a:pt x="1584" y="990"/>
                </a:lnTo>
                <a:lnTo>
                  <a:pt x="1582" y="986"/>
                </a:lnTo>
                <a:lnTo>
                  <a:pt x="1582" y="986"/>
                </a:lnTo>
                <a:lnTo>
                  <a:pt x="1580" y="986"/>
                </a:lnTo>
                <a:lnTo>
                  <a:pt x="1578" y="986"/>
                </a:lnTo>
                <a:lnTo>
                  <a:pt x="1580" y="983"/>
                </a:lnTo>
                <a:lnTo>
                  <a:pt x="1582" y="981"/>
                </a:lnTo>
                <a:lnTo>
                  <a:pt x="1582" y="981"/>
                </a:lnTo>
                <a:lnTo>
                  <a:pt x="1582" y="981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2" y="979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5"/>
                </a:lnTo>
                <a:lnTo>
                  <a:pt x="1582" y="971"/>
                </a:lnTo>
                <a:lnTo>
                  <a:pt x="1584" y="971"/>
                </a:lnTo>
                <a:lnTo>
                  <a:pt x="1584" y="971"/>
                </a:lnTo>
                <a:lnTo>
                  <a:pt x="1586" y="967"/>
                </a:lnTo>
                <a:lnTo>
                  <a:pt x="1588" y="965"/>
                </a:lnTo>
                <a:lnTo>
                  <a:pt x="1590" y="962"/>
                </a:lnTo>
                <a:lnTo>
                  <a:pt x="1590" y="962"/>
                </a:lnTo>
                <a:lnTo>
                  <a:pt x="1590" y="960"/>
                </a:lnTo>
                <a:lnTo>
                  <a:pt x="1590" y="960"/>
                </a:lnTo>
                <a:lnTo>
                  <a:pt x="1592" y="958"/>
                </a:lnTo>
                <a:lnTo>
                  <a:pt x="1595" y="958"/>
                </a:lnTo>
                <a:lnTo>
                  <a:pt x="1595" y="958"/>
                </a:lnTo>
                <a:lnTo>
                  <a:pt x="1595" y="960"/>
                </a:lnTo>
                <a:lnTo>
                  <a:pt x="1595" y="958"/>
                </a:lnTo>
                <a:lnTo>
                  <a:pt x="1595" y="958"/>
                </a:lnTo>
                <a:lnTo>
                  <a:pt x="1597" y="960"/>
                </a:lnTo>
                <a:lnTo>
                  <a:pt x="1597" y="960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6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8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8"/>
                </a:lnTo>
                <a:lnTo>
                  <a:pt x="1599" y="958"/>
                </a:lnTo>
                <a:lnTo>
                  <a:pt x="1601" y="956"/>
                </a:lnTo>
                <a:lnTo>
                  <a:pt x="1601" y="956"/>
                </a:lnTo>
                <a:lnTo>
                  <a:pt x="1601" y="958"/>
                </a:lnTo>
                <a:lnTo>
                  <a:pt x="1601" y="958"/>
                </a:lnTo>
                <a:lnTo>
                  <a:pt x="1601" y="956"/>
                </a:lnTo>
                <a:lnTo>
                  <a:pt x="1603" y="956"/>
                </a:lnTo>
                <a:lnTo>
                  <a:pt x="1605" y="956"/>
                </a:lnTo>
                <a:lnTo>
                  <a:pt x="1607" y="954"/>
                </a:lnTo>
                <a:lnTo>
                  <a:pt x="1607" y="954"/>
                </a:lnTo>
                <a:lnTo>
                  <a:pt x="1607" y="952"/>
                </a:lnTo>
                <a:lnTo>
                  <a:pt x="1609" y="950"/>
                </a:lnTo>
                <a:lnTo>
                  <a:pt x="1609" y="948"/>
                </a:lnTo>
                <a:lnTo>
                  <a:pt x="1611" y="948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50"/>
                </a:lnTo>
                <a:lnTo>
                  <a:pt x="1611" y="950"/>
                </a:lnTo>
                <a:lnTo>
                  <a:pt x="1611" y="950"/>
                </a:lnTo>
                <a:lnTo>
                  <a:pt x="1613" y="950"/>
                </a:lnTo>
                <a:lnTo>
                  <a:pt x="1613" y="950"/>
                </a:lnTo>
                <a:lnTo>
                  <a:pt x="1615" y="952"/>
                </a:lnTo>
                <a:lnTo>
                  <a:pt x="1615" y="950"/>
                </a:lnTo>
                <a:lnTo>
                  <a:pt x="1615" y="950"/>
                </a:lnTo>
                <a:lnTo>
                  <a:pt x="1615" y="948"/>
                </a:lnTo>
                <a:lnTo>
                  <a:pt x="1615" y="946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6"/>
                </a:lnTo>
                <a:lnTo>
                  <a:pt x="1620" y="946"/>
                </a:lnTo>
                <a:lnTo>
                  <a:pt x="1620" y="946"/>
                </a:lnTo>
                <a:lnTo>
                  <a:pt x="1620" y="948"/>
                </a:lnTo>
                <a:lnTo>
                  <a:pt x="1622" y="948"/>
                </a:lnTo>
                <a:lnTo>
                  <a:pt x="1622" y="948"/>
                </a:lnTo>
                <a:lnTo>
                  <a:pt x="1622" y="950"/>
                </a:lnTo>
                <a:lnTo>
                  <a:pt x="1622" y="948"/>
                </a:lnTo>
                <a:lnTo>
                  <a:pt x="1622" y="948"/>
                </a:lnTo>
                <a:lnTo>
                  <a:pt x="1624" y="948"/>
                </a:lnTo>
                <a:lnTo>
                  <a:pt x="1624" y="948"/>
                </a:lnTo>
                <a:lnTo>
                  <a:pt x="1624" y="946"/>
                </a:lnTo>
                <a:lnTo>
                  <a:pt x="1626" y="946"/>
                </a:lnTo>
                <a:lnTo>
                  <a:pt x="1626" y="946"/>
                </a:lnTo>
                <a:lnTo>
                  <a:pt x="1628" y="946"/>
                </a:lnTo>
                <a:lnTo>
                  <a:pt x="1628" y="946"/>
                </a:lnTo>
                <a:lnTo>
                  <a:pt x="1628" y="944"/>
                </a:lnTo>
                <a:lnTo>
                  <a:pt x="1630" y="944"/>
                </a:lnTo>
                <a:lnTo>
                  <a:pt x="1632" y="944"/>
                </a:lnTo>
                <a:lnTo>
                  <a:pt x="1634" y="944"/>
                </a:lnTo>
                <a:lnTo>
                  <a:pt x="1636" y="941"/>
                </a:lnTo>
                <a:lnTo>
                  <a:pt x="1636" y="941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7"/>
                </a:lnTo>
                <a:lnTo>
                  <a:pt x="1636" y="937"/>
                </a:lnTo>
                <a:lnTo>
                  <a:pt x="1634" y="935"/>
                </a:lnTo>
                <a:lnTo>
                  <a:pt x="1634" y="935"/>
                </a:lnTo>
                <a:lnTo>
                  <a:pt x="1636" y="935"/>
                </a:lnTo>
                <a:lnTo>
                  <a:pt x="1636" y="935"/>
                </a:lnTo>
                <a:lnTo>
                  <a:pt x="1639" y="935"/>
                </a:lnTo>
                <a:lnTo>
                  <a:pt x="1639" y="935"/>
                </a:lnTo>
                <a:lnTo>
                  <a:pt x="1639" y="937"/>
                </a:lnTo>
                <a:lnTo>
                  <a:pt x="1641" y="937"/>
                </a:lnTo>
                <a:lnTo>
                  <a:pt x="1645" y="935"/>
                </a:lnTo>
                <a:lnTo>
                  <a:pt x="1645" y="937"/>
                </a:lnTo>
                <a:lnTo>
                  <a:pt x="1647" y="935"/>
                </a:lnTo>
                <a:lnTo>
                  <a:pt x="1647" y="935"/>
                </a:lnTo>
                <a:lnTo>
                  <a:pt x="1649" y="933"/>
                </a:lnTo>
                <a:lnTo>
                  <a:pt x="1649" y="933"/>
                </a:lnTo>
                <a:lnTo>
                  <a:pt x="1649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49" y="933"/>
                </a:lnTo>
                <a:lnTo>
                  <a:pt x="1653" y="933"/>
                </a:lnTo>
                <a:lnTo>
                  <a:pt x="1653" y="933"/>
                </a:lnTo>
                <a:lnTo>
                  <a:pt x="1657" y="931"/>
                </a:lnTo>
                <a:lnTo>
                  <a:pt x="1662" y="929"/>
                </a:lnTo>
                <a:lnTo>
                  <a:pt x="1666" y="929"/>
                </a:lnTo>
                <a:lnTo>
                  <a:pt x="1668" y="927"/>
                </a:lnTo>
                <a:lnTo>
                  <a:pt x="1670" y="927"/>
                </a:lnTo>
                <a:lnTo>
                  <a:pt x="1672" y="923"/>
                </a:lnTo>
                <a:lnTo>
                  <a:pt x="1672" y="923"/>
                </a:lnTo>
                <a:lnTo>
                  <a:pt x="1672" y="921"/>
                </a:lnTo>
                <a:lnTo>
                  <a:pt x="1672" y="923"/>
                </a:lnTo>
                <a:lnTo>
                  <a:pt x="1674" y="923"/>
                </a:lnTo>
                <a:lnTo>
                  <a:pt x="1674" y="923"/>
                </a:lnTo>
                <a:lnTo>
                  <a:pt x="1676" y="923"/>
                </a:lnTo>
                <a:lnTo>
                  <a:pt x="1676" y="925"/>
                </a:lnTo>
                <a:lnTo>
                  <a:pt x="1674" y="925"/>
                </a:lnTo>
                <a:lnTo>
                  <a:pt x="1672" y="927"/>
                </a:lnTo>
                <a:lnTo>
                  <a:pt x="1668" y="929"/>
                </a:lnTo>
                <a:lnTo>
                  <a:pt x="1668" y="931"/>
                </a:lnTo>
                <a:lnTo>
                  <a:pt x="1668" y="931"/>
                </a:lnTo>
                <a:lnTo>
                  <a:pt x="1668" y="931"/>
                </a:lnTo>
                <a:lnTo>
                  <a:pt x="1670" y="933"/>
                </a:lnTo>
                <a:lnTo>
                  <a:pt x="1670" y="931"/>
                </a:lnTo>
                <a:lnTo>
                  <a:pt x="1672" y="931"/>
                </a:lnTo>
                <a:lnTo>
                  <a:pt x="1676" y="931"/>
                </a:lnTo>
                <a:lnTo>
                  <a:pt x="1678" y="931"/>
                </a:lnTo>
                <a:lnTo>
                  <a:pt x="1683" y="931"/>
                </a:lnTo>
                <a:lnTo>
                  <a:pt x="1687" y="931"/>
                </a:lnTo>
                <a:lnTo>
                  <a:pt x="1689" y="931"/>
                </a:lnTo>
                <a:lnTo>
                  <a:pt x="1689" y="933"/>
                </a:lnTo>
                <a:lnTo>
                  <a:pt x="1685" y="933"/>
                </a:lnTo>
                <a:lnTo>
                  <a:pt x="1678" y="933"/>
                </a:lnTo>
                <a:lnTo>
                  <a:pt x="1678" y="935"/>
                </a:lnTo>
                <a:lnTo>
                  <a:pt x="1678" y="937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3"/>
                </a:lnTo>
                <a:lnTo>
                  <a:pt x="1676" y="933"/>
                </a:lnTo>
                <a:lnTo>
                  <a:pt x="1676" y="933"/>
                </a:lnTo>
                <a:lnTo>
                  <a:pt x="1674" y="931"/>
                </a:lnTo>
                <a:lnTo>
                  <a:pt x="1674" y="933"/>
                </a:lnTo>
                <a:lnTo>
                  <a:pt x="1674" y="933"/>
                </a:lnTo>
                <a:lnTo>
                  <a:pt x="1670" y="935"/>
                </a:lnTo>
                <a:lnTo>
                  <a:pt x="1668" y="935"/>
                </a:lnTo>
                <a:lnTo>
                  <a:pt x="1657" y="941"/>
                </a:lnTo>
                <a:lnTo>
                  <a:pt x="1655" y="944"/>
                </a:lnTo>
                <a:lnTo>
                  <a:pt x="1655" y="944"/>
                </a:lnTo>
                <a:lnTo>
                  <a:pt x="1657" y="944"/>
                </a:lnTo>
                <a:lnTo>
                  <a:pt x="1659" y="941"/>
                </a:lnTo>
                <a:lnTo>
                  <a:pt x="1659" y="944"/>
                </a:lnTo>
                <a:lnTo>
                  <a:pt x="1657" y="944"/>
                </a:lnTo>
                <a:lnTo>
                  <a:pt x="1655" y="944"/>
                </a:lnTo>
                <a:lnTo>
                  <a:pt x="1655" y="944"/>
                </a:lnTo>
                <a:lnTo>
                  <a:pt x="1653" y="946"/>
                </a:lnTo>
                <a:lnTo>
                  <a:pt x="1651" y="946"/>
                </a:lnTo>
                <a:lnTo>
                  <a:pt x="1651" y="948"/>
                </a:lnTo>
                <a:lnTo>
                  <a:pt x="1649" y="948"/>
                </a:lnTo>
                <a:lnTo>
                  <a:pt x="1649" y="948"/>
                </a:lnTo>
                <a:lnTo>
                  <a:pt x="1653" y="946"/>
                </a:lnTo>
                <a:lnTo>
                  <a:pt x="1653" y="946"/>
                </a:lnTo>
                <a:lnTo>
                  <a:pt x="1651" y="950"/>
                </a:lnTo>
                <a:lnTo>
                  <a:pt x="1649" y="954"/>
                </a:lnTo>
                <a:lnTo>
                  <a:pt x="1649" y="954"/>
                </a:lnTo>
                <a:lnTo>
                  <a:pt x="1649" y="958"/>
                </a:lnTo>
                <a:lnTo>
                  <a:pt x="1651" y="960"/>
                </a:lnTo>
                <a:lnTo>
                  <a:pt x="1651" y="960"/>
                </a:lnTo>
                <a:lnTo>
                  <a:pt x="1651" y="958"/>
                </a:lnTo>
                <a:lnTo>
                  <a:pt x="1653" y="958"/>
                </a:lnTo>
                <a:lnTo>
                  <a:pt x="1653" y="960"/>
                </a:lnTo>
                <a:lnTo>
                  <a:pt x="1655" y="962"/>
                </a:lnTo>
                <a:lnTo>
                  <a:pt x="1657" y="965"/>
                </a:lnTo>
                <a:lnTo>
                  <a:pt x="1657" y="962"/>
                </a:lnTo>
                <a:lnTo>
                  <a:pt x="1659" y="965"/>
                </a:lnTo>
                <a:lnTo>
                  <a:pt x="1659" y="965"/>
                </a:lnTo>
                <a:lnTo>
                  <a:pt x="1659" y="962"/>
                </a:lnTo>
                <a:lnTo>
                  <a:pt x="1659" y="962"/>
                </a:lnTo>
                <a:lnTo>
                  <a:pt x="1662" y="965"/>
                </a:lnTo>
                <a:lnTo>
                  <a:pt x="1662" y="962"/>
                </a:lnTo>
                <a:lnTo>
                  <a:pt x="1664" y="960"/>
                </a:lnTo>
                <a:lnTo>
                  <a:pt x="1664" y="960"/>
                </a:lnTo>
                <a:lnTo>
                  <a:pt x="1666" y="960"/>
                </a:lnTo>
                <a:lnTo>
                  <a:pt x="1668" y="958"/>
                </a:lnTo>
                <a:lnTo>
                  <a:pt x="1668" y="956"/>
                </a:lnTo>
                <a:lnTo>
                  <a:pt x="1670" y="956"/>
                </a:lnTo>
                <a:lnTo>
                  <a:pt x="1672" y="954"/>
                </a:lnTo>
                <a:lnTo>
                  <a:pt x="1674" y="952"/>
                </a:lnTo>
                <a:lnTo>
                  <a:pt x="1674" y="950"/>
                </a:lnTo>
                <a:lnTo>
                  <a:pt x="1676" y="950"/>
                </a:lnTo>
                <a:lnTo>
                  <a:pt x="1676" y="950"/>
                </a:lnTo>
                <a:lnTo>
                  <a:pt x="1676" y="948"/>
                </a:lnTo>
                <a:lnTo>
                  <a:pt x="1676" y="948"/>
                </a:lnTo>
                <a:lnTo>
                  <a:pt x="1676" y="946"/>
                </a:lnTo>
                <a:lnTo>
                  <a:pt x="1678" y="946"/>
                </a:lnTo>
                <a:lnTo>
                  <a:pt x="1678" y="948"/>
                </a:lnTo>
                <a:lnTo>
                  <a:pt x="1680" y="946"/>
                </a:lnTo>
                <a:lnTo>
                  <a:pt x="1680" y="946"/>
                </a:lnTo>
                <a:lnTo>
                  <a:pt x="1680" y="944"/>
                </a:lnTo>
                <a:lnTo>
                  <a:pt x="1683" y="946"/>
                </a:lnTo>
                <a:lnTo>
                  <a:pt x="1683" y="946"/>
                </a:lnTo>
                <a:lnTo>
                  <a:pt x="1683" y="946"/>
                </a:lnTo>
                <a:lnTo>
                  <a:pt x="1685" y="948"/>
                </a:lnTo>
                <a:lnTo>
                  <a:pt x="1687" y="948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4"/>
                </a:lnTo>
                <a:lnTo>
                  <a:pt x="1687" y="944"/>
                </a:lnTo>
                <a:lnTo>
                  <a:pt x="1689" y="944"/>
                </a:lnTo>
                <a:lnTo>
                  <a:pt x="1689" y="944"/>
                </a:lnTo>
                <a:lnTo>
                  <a:pt x="1691" y="944"/>
                </a:lnTo>
                <a:lnTo>
                  <a:pt x="1693" y="944"/>
                </a:lnTo>
                <a:lnTo>
                  <a:pt x="1693" y="944"/>
                </a:lnTo>
                <a:lnTo>
                  <a:pt x="1695" y="944"/>
                </a:lnTo>
                <a:lnTo>
                  <a:pt x="1699" y="941"/>
                </a:lnTo>
                <a:lnTo>
                  <a:pt x="1701" y="941"/>
                </a:lnTo>
                <a:lnTo>
                  <a:pt x="1706" y="939"/>
                </a:lnTo>
                <a:lnTo>
                  <a:pt x="1710" y="937"/>
                </a:lnTo>
                <a:lnTo>
                  <a:pt x="1712" y="937"/>
                </a:lnTo>
                <a:lnTo>
                  <a:pt x="1714" y="937"/>
                </a:lnTo>
                <a:lnTo>
                  <a:pt x="1714" y="935"/>
                </a:lnTo>
                <a:lnTo>
                  <a:pt x="1716" y="935"/>
                </a:lnTo>
                <a:lnTo>
                  <a:pt x="1716" y="935"/>
                </a:lnTo>
                <a:lnTo>
                  <a:pt x="1718" y="935"/>
                </a:lnTo>
                <a:lnTo>
                  <a:pt x="1720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4" y="933"/>
                </a:lnTo>
                <a:lnTo>
                  <a:pt x="1722" y="933"/>
                </a:lnTo>
                <a:lnTo>
                  <a:pt x="1722" y="931"/>
                </a:lnTo>
                <a:lnTo>
                  <a:pt x="1718" y="931"/>
                </a:lnTo>
                <a:lnTo>
                  <a:pt x="1718" y="931"/>
                </a:lnTo>
                <a:lnTo>
                  <a:pt x="1720" y="931"/>
                </a:lnTo>
                <a:lnTo>
                  <a:pt x="1720" y="929"/>
                </a:lnTo>
                <a:lnTo>
                  <a:pt x="1718" y="927"/>
                </a:lnTo>
                <a:lnTo>
                  <a:pt x="1718" y="927"/>
                </a:lnTo>
                <a:lnTo>
                  <a:pt x="1716" y="925"/>
                </a:lnTo>
                <a:lnTo>
                  <a:pt x="1714" y="927"/>
                </a:lnTo>
                <a:lnTo>
                  <a:pt x="1712" y="927"/>
                </a:lnTo>
                <a:lnTo>
                  <a:pt x="1712" y="925"/>
                </a:lnTo>
                <a:lnTo>
                  <a:pt x="1710" y="925"/>
                </a:lnTo>
                <a:lnTo>
                  <a:pt x="1710" y="923"/>
                </a:lnTo>
                <a:lnTo>
                  <a:pt x="1710" y="923"/>
                </a:lnTo>
                <a:lnTo>
                  <a:pt x="1706" y="925"/>
                </a:lnTo>
                <a:lnTo>
                  <a:pt x="1703" y="927"/>
                </a:lnTo>
                <a:lnTo>
                  <a:pt x="1703" y="927"/>
                </a:lnTo>
                <a:lnTo>
                  <a:pt x="1703" y="927"/>
                </a:lnTo>
                <a:lnTo>
                  <a:pt x="1701" y="927"/>
                </a:lnTo>
                <a:lnTo>
                  <a:pt x="1699" y="927"/>
                </a:lnTo>
                <a:lnTo>
                  <a:pt x="1699" y="925"/>
                </a:lnTo>
                <a:lnTo>
                  <a:pt x="1699" y="925"/>
                </a:lnTo>
                <a:lnTo>
                  <a:pt x="1697" y="925"/>
                </a:lnTo>
                <a:lnTo>
                  <a:pt x="1693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89" y="923"/>
                </a:lnTo>
                <a:lnTo>
                  <a:pt x="1687" y="923"/>
                </a:lnTo>
                <a:lnTo>
                  <a:pt x="1687" y="923"/>
                </a:lnTo>
                <a:lnTo>
                  <a:pt x="1685" y="923"/>
                </a:lnTo>
                <a:lnTo>
                  <a:pt x="1683" y="921"/>
                </a:lnTo>
                <a:lnTo>
                  <a:pt x="1680" y="921"/>
                </a:lnTo>
                <a:lnTo>
                  <a:pt x="1683" y="918"/>
                </a:lnTo>
                <a:lnTo>
                  <a:pt x="1683" y="918"/>
                </a:lnTo>
                <a:lnTo>
                  <a:pt x="1683" y="916"/>
                </a:lnTo>
                <a:lnTo>
                  <a:pt x="1678" y="916"/>
                </a:lnTo>
                <a:lnTo>
                  <a:pt x="1678" y="916"/>
                </a:lnTo>
                <a:lnTo>
                  <a:pt x="1672" y="916"/>
                </a:lnTo>
                <a:lnTo>
                  <a:pt x="1672" y="914"/>
                </a:lnTo>
                <a:lnTo>
                  <a:pt x="1672" y="914"/>
                </a:lnTo>
                <a:lnTo>
                  <a:pt x="1672" y="912"/>
                </a:lnTo>
                <a:lnTo>
                  <a:pt x="1670" y="910"/>
                </a:lnTo>
                <a:lnTo>
                  <a:pt x="1670" y="908"/>
                </a:lnTo>
                <a:lnTo>
                  <a:pt x="1668" y="908"/>
                </a:lnTo>
                <a:lnTo>
                  <a:pt x="1668" y="906"/>
                </a:lnTo>
                <a:lnTo>
                  <a:pt x="1668" y="904"/>
                </a:lnTo>
                <a:lnTo>
                  <a:pt x="1668" y="904"/>
                </a:lnTo>
                <a:lnTo>
                  <a:pt x="1668" y="902"/>
                </a:lnTo>
                <a:lnTo>
                  <a:pt x="1668" y="900"/>
                </a:lnTo>
                <a:lnTo>
                  <a:pt x="1666" y="900"/>
                </a:lnTo>
                <a:lnTo>
                  <a:pt x="1664" y="902"/>
                </a:lnTo>
                <a:lnTo>
                  <a:pt x="1662" y="902"/>
                </a:lnTo>
                <a:lnTo>
                  <a:pt x="1662" y="900"/>
                </a:lnTo>
                <a:lnTo>
                  <a:pt x="1666" y="897"/>
                </a:lnTo>
                <a:lnTo>
                  <a:pt x="1668" y="895"/>
                </a:lnTo>
                <a:lnTo>
                  <a:pt x="1668" y="891"/>
                </a:lnTo>
                <a:lnTo>
                  <a:pt x="1670" y="889"/>
                </a:lnTo>
                <a:lnTo>
                  <a:pt x="1670" y="889"/>
                </a:lnTo>
                <a:lnTo>
                  <a:pt x="1668" y="887"/>
                </a:lnTo>
                <a:lnTo>
                  <a:pt x="1666" y="887"/>
                </a:lnTo>
                <a:lnTo>
                  <a:pt x="1666" y="887"/>
                </a:lnTo>
                <a:lnTo>
                  <a:pt x="1664" y="887"/>
                </a:lnTo>
                <a:lnTo>
                  <a:pt x="1662" y="889"/>
                </a:lnTo>
                <a:lnTo>
                  <a:pt x="1659" y="889"/>
                </a:lnTo>
                <a:lnTo>
                  <a:pt x="1657" y="889"/>
                </a:lnTo>
                <a:lnTo>
                  <a:pt x="1657" y="889"/>
                </a:lnTo>
                <a:lnTo>
                  <a:pt x="1655" y="887"/>
                </a:lnTo>
                <a:lnTo>
                  <a:pt x="1653" y="885"/>
                </a:lnTo>
                <a:lnTo>
                  <a:pt x="1649" y="885"/>
                </a:lnTo>
                <a:lnTo>
                  <a:pt x="1647" y="883"/>
                </a:lnTo>
                <a:lnTo>
                  <a:pt x="1645" y="883"/>
                </a:lnTo>
                <a:lnTo>
                  <a:pt x="1643" y="883"/>
                </a:lnTo>
                <a:lnTo>
                  <a:pt x="1641" y="883"/>
                </a:lnTo>
                <a:lnTo>
                  <a:pt x="1645" y="881"/>
                </a:lnTo>
                <a:lnTo>
                  <a:pt x="1647" y="883"/>
                </a:lnTo>
                <a:lnTo>
                  <a:pt x="1647" y="883"/>
                </a:lnTo>
                <a:lnTo>
                  <a:pt x="1651" y="883"/>
                </a:lnTo>
                <a:lnTo>
                  <a:pt x="1651" y="881"/>
                </a:lnTo>
                <a:lnTo>
                  <a:pt x="1653" y="881"/>
                </a:lnTo>
                <a:lnTo>
                  <a:pt x="1655" y="883"/>
                </a:lnTo>
                <a:lnTo>
                  <a:pt x="1659" y="883"/>
                </a:lnTo>
                <a:lnTo>
                  <a:pt x="1662" y="883"/>
                </a:lnTo>
                <a:lnTo>
                  <a:pt x="1662" y="883"/>
                </a:lnTo>
                <a:lnTo>
                  <a:pt x="1666" y="883"/>
                </a:lnTo>
                <a:lnTo>
                  <a:pt x="1666" y="881"/>
                </a:lnTo>
                <a:lnTo>
                  <a:pt x="1668" y="881"/>
                </a:lnTo>
                <a:lnTo>
                  <a:pt x="1670" y="881"/>
                </a:lnTo>
                <a:lnTo>
                  <a:pt x="1670" y="879"/>
                </a:lnTo>
                <a:lnTo>
                  <a:pt x="1672" y="876"/>
                </a:lnTo>
                <a:lnTo>
                  <a:pt x="1676" y="876"/>
                </a:lnTo>
                <a:lnTo>
                  <a:pt x="1676" y="874"/>
                </a:lnTo>
                <a:lnTo>
                  <a:pt x="1676" y="870"/>
                </a:lnTo>
                <a:lnTo>
                  <a:pt x="1674" y="868"/>
                </a:lnTo>
                <a:lnTo>
                  <a:pt x="1672" y="868"/>
                </a:lnTo>
                <a:lnTo>
                  <a:pt x="1674" y="868"/>
                </a:lnTo>
                <a:lnTo>
                  <a:pt x="1678" y="868"/>
                </a:lnTo>
                <a:lnTo>
                  <a:pt x="1678" y="868"/>
                </a:lnTo>
                <a:lnTo>
                  <a:pt x="1676" y="866"/>
                </a:lnTo>
                <a:lnTo>
                  <a:pt x="1672" y="864"/>
                </a:lnTo>
                <a:lnTo>
                  <a:pt x="1668" y="862"/>
                </a:lnTo>
                <a:lnTo>
                  <a:pt x="1659" y="860"/>
                </a:lnTo>
                <a:lnTo>
                  <a:pt x="1659" y="860"/>
                </a:lnTo>
                <a:lnTo>
                  <a:pt x="1653" y="862"/>
                </a:lnTo>
                <a:lnTo>
                  <a:pt x="1649" y="862"/>
                </a:lnTo>
                <a:lnTo>
                  <a:pt x="1643" y="864"/>
                </a:lnTo>
                <a:lnTo>
                  <a:pt x="1634" y="866"/>
                </a:lnTo>
                <a:lnTo>
                  <a:pt x="1628" y="868"/>
                </a:lnTo>
                <a:lnTo>
                  <a:pt x="1624" y="870"/>
                </a:lnTo>
                <a:lnTo>
                  <a:pt x="1620" y="872"/>
                </a:lnTo>
                <a:lnTo>
                  <a:pt x="1615" y="874"/>
                </a:lnTo>
                <a:lnTo>
                  <a:pt x="1615" y="876"/>
                </a:lnTo>
                <a:lnTo>
                  <a:pt x="1611" y="876"/>
                </a:lnTo>
                <a:lnTo>
                  <a:pt x="1611" y="876"/>
                </a:lnTo>
                <a:lnTo>
                  <a:pt x="1609" y="879"/>
                </a:lnTo>
                <a:lnTo>
                  <a:pt x="1603" y="883"/>
                </a:lnTo>
                <a:lnTo>
                  <a:pt x="1601" y="885"/>
                </a:lnTo>
                <a:lnTo>
                  <a:pt x="1599" y="887"/>
                </a:lnTo>
                <a:lnTo>
                  <a:pt x="1597" y="891"/>
                </a:lnTo>
                <a:lnTo>
                  <a:pt x="1592" y="893"/>
                </a:lnTo>
                <a:lnTo>
                  <a:pt x="1592" y="895"/>
                </a:lnTo>
                <a:lnTo>
                  <a:pt x="1590" y="897"/>
                </a:lnTo>
                <a:lnTo>
                  <a:pt x="1588" y="900"/>
                </a:lnTo>
                <a:lnTo>
                  <a:pt x="1586" y="902"/>
                </a:lnTo>
                <a:lnTo>
                  <a:pt x="1580" y="904"/>
                </a:lnTo>
                <a:lnTo>
                  <a:pt x="1578" y="906"/>
                </a:lnTo>
                <a:lnTo>
                  <a:pt x="1576" y="906"/>
                </a:lnTo>
                <a:lnTo>
                  <a:pt x="1574" y="908"/>
                </a:lnTo>
                <a:lnTo>
                  <a:pt x="1569" y="908"/>
                </a:lnTo>
                <a:lnTo>
                  <a:pt x="1565" y="908"/>
                </a:lnTo>
                <a:lnTo>
                  <a:pt x="1563" y="910"/>
                </a:lnTo>
                <a:lnTo>
                  <a:pt x="1561" y="910"/>
                </a:lnTo>
                <a:lnTo>
                  <a:pt x="1561" y="912"/>
                </a:lnTo>
                <a:lnTo>
                  <a:pt x="1559" y="912"/>
                </a:lnTo>
                <a:lnTo>
                  <a:pt x="1557" y="914"/>
                </a:lnTo>
                <a:lnTo>
                  <a:pt x="1555" y="916"/>
                </a:lnTo>
                <a:lnTo>
                  <a:pt x="1551" y="918"/>
                </a:lnTo>
                <a:lnTo>
                  <a:pt x="1548" y="921"/>
                </a:lnTo>
                <a:lnTo>
                  <a:pt x="1546" y="923"/>
                </a:lnTo>
                <a:lnTo>
                  <a:pt x="1544" y="925"/>
                </a:lnTo>
                <a:lnTo>
                  <a:pt x="1544" y="927"/>
                </a:lnTo>
                <a:lnTo>
                  <a:pt x="1542" y="927"/>
                </a:lnTo>
                <a:lnTo>
                  <a:pt x="1542" y="929"/>
                </a:lnTo>
                <a:lnTo>
                  <a:pt x="1542" y="931"/>
                </a:lnTo>
                <a:lnTo>
                  <a:pt x="1540" y="931"/>
                </a:lnTo>
                <a:lnTo>
                  <a:pt x="1536" y="933"/>
                </a:lnTo>
                <a:lnTo>
                  <a:pt x="1532" y="935"/>
                </a:lnTo>
                <a:lnTo>
                  <a:pt x="1527" y="937"/>
                </a:lnTo>
                <a:lnTo>
                  <a:pt x="1525" y="937"/>
                </a:lnTo>
                <a:lnTo>
                  <a:pt x="1530" y="935"/>
                </a:lnTo>
                <a:lnTo>
                  <a:pt x="1534" y="933"/>
                </a:lnTo>
                <a:lnTo>
                  <a:pt x="1536" y="931"/>
                </a:lnTo>
                <a:lnTo>
                  <a:pt x="1536" y="931"/>
                </a:lnTo>
                <a:lnTo>
                  <a:pt x="1532" y="929"/>
                </a:lnTo>
                <a:lnTo>
                  <a:pt x="1532" y="929"/>
                </a:lnTo>
                <a:lnTo>
                  <a:pt x="1536" y="929"/>
                </a:lnTo>
                <a:lnTo>
                  <a:pt x="1538" y="929"/>
                </a:lnTo>
                <a:lnTo>
                  <a:pt x="1538" y="927"/>
                </a:lnTo>
                <a:lnTo>
                  <a:pt x="1540" y="925"/>
                </a:lnTo>
                <a:lnTo>
                  <a:pt x="1544" y="925"/>
                </a:lnTo>
                <a:lnTo>
                  <a:pt x="1546" y="923"/>
                </a:lnTo>
                <a:lnTo>
                  <a:pt x="1548" y="921"/>
                </a:lnTo>
                <a:lnTo>
                  <a:pt x="1548" y="918"/>
                </a:lnTo>
                <a:lnTo>
                  <a:pt x="1551" y="918"/>
                </a:lnTo>
                <a:lnTo>
                  <a:pt x="1551" y="916"/>
                </a:lnTo>
                <a:lnTo>
                  <a:pt x="1553" y="916"/>
                </a:lnTo>
                <a:lnTo>
                  <a:pt x="1555" y="914"/>
                </a:lnTo>
                <a:lnTo>
                  <a:pt x="1561" y="912"/>
                </a:lnTo>
                <a:lnTo>
                  <a:pt x="1561" y="910"/>
                </a:lnTo>
                <a:lnTo>
                  <a:pt x="1565" y="910"/>
                </a:lnTo>
                <a:lnTo>
                  <a:pt x="1567" y="908"/>
                </a:lnTo>
                <a:lnTo>
                  <a:pt x="1567" y="908"/>
                </a:lnTo>
                <a:lnTo>
                  <a:pt x="1569" y="908"/>
                </a:lnTo>
                <a:lnTo>
                  <a:pt x="1576" y="906"/>
                </a:lnTo>
                <a:lnTo>
                  <a:pt x="1578" y="904"/>
                </a:lnTo>
                <a:lnTo>
                  <a:pt x="1580" y="902"/>
                </a:lnTo>
                <a:lnTo>
                  <a:pt x="1584" y="900"/>
                </a:lnTo>
                <a:lnTo>
                  <a:pt x="1586" y="895"/>
                </a:lnTo>
                <a:lnTo>
                  <a:pt x="1588" y="893"/>
                </a:lnTo>
                <a:lnTo>
                  <a:pt x="1595" y="889"/>
                </a:lnTo>
                <a:lnTo>
                  <a:pt x="1595" y="887"/>
                </a:lnTo>
                <a:lnTo>
                  <a:pt x="1597" y="885"/>
                </a:lnTo>
                <a:lnTo>
                  <a:pt x="1597" y="883"/>
                </a:lnTo>
                <a:lnTo>
                  <a:pt x="1595" y="881"/>
                </a:lnTo>
                <a:lnTo>
                  <a:pt x="1595" y="881"/>
                </a:lnTo>
                <a:lnTo>
                  <a:pt x="1592" y="879"/>
                </a:lnTo>
                <a:lnTo>
                  <a:pt x="1586" y="876"/>
                </a:lnTo>
                <a:lnTo>
                  <a:pt x="1584" y="876"/>
                </a:lnTo>
                <a:lnTo>
                  <a:pt x="1582" y="876"/>
                </a:lnTo>
                <a:lnTo>
                  <a:pt x="1580" y="876"/>
                </a:lnTo>
                <a:lnTo>
                  <a:pt x="1580" y="876"/>
                </a:lnTo>
                <a:lnTo>
                  <a:pt x="1588" y="876"/>
                </a:lnTo>
                <a:lnTo>
                  <a:pt x="1592" y="879"/>
                </a:lnTo>
                <a:lnTo>
                  <a:pt x="1595" y="879"/>
                </a:lnTo>
                <a:lnTo>
                  <a:pt x="1597" y="881"/>
                </a:lnTo>
                <a:lnTo>
                  <a:pt x="1597" y="881"/>
                </a:lnTo>
                <a:lnTo>
                  <a:pt x="1599" y="881"/>
                </a:lnTo>
                <a:lnTo>
                  <a:pt x="1601" y="879"/>
                </a:lnTo>
                <a:lnTo>
                  <a:pt x="1603" y="876"/>
                </a:lnTo>
                <a:lnTo>
                  <a:pt x="1605" y="874"/>
                </a:lnTo>
                <a:lnTo>
                  <a:pt x="1609" y="868"/>
                </a:lnTo>
                <a:lnTo>
                  <a:pt x="1613" y="866"/>
                </a:lnTo>
                <a:lnTo>
                  <a:pt x="1613" y="866"/>
                </a:lnTo>
                <a:lnTo>
                  <a:pt x="1615" y="864"/>
                </a:lnTo>
                <a:lnTo>
                  <a:pt x="1618" y="864"/>
                </a:lnTo>
                <a:lnTo>
                  <a:pt x="1618" y="864"/>
                </a:lnTo>
                <a:lnTo>
                  <a:pt x="1620" y="862"/>
                </a:lnTo>
                <a:lnTo>
                  <a:pt x="1618" y="862"/>
                </a:lnTo>
                <a:lnTo>
                  <a:pt x="1622" y="860"/>
                </a:lnTo>
                <a:lnTo>
                  <a:pt x="1630" y="860"/>
                </a:lnTo>
                <a:lnTo>
                  <a:pt x="1630" y="860"/>
                </a:lnTo>
                <a:lnTo>
                  <a:pt x="1632" y="860"/>
                </a:lnTo>
                <a:lnTo>
                  <a:pt x="1632" y="858"/>
                </a:lnTo>
                <a:lnTo>
                  <a:pt x="1634" y="853"/>
                </a:lnTo>
                <a:lnTo>
                  <a:pt x="1639" y="847"/>
                </a:lnTo>
                <a:lnTo>
                  <a:pt x="1641" y="845"/>
                </a:lnTo>
                <a:lnTo>
                  <a:pt x="1643" y="843"/>
                </a:lnTo>
                <a:lnTo>
                  <a:pt x="1643" y="843"/>
                </a:lnTo>
                <a:lnTo>
                  <a:pt x="1645" y="843"/>
                </a:lnTo>
                <a:lnTo>
                  <a:pt x="1645" y="843"/>
                </a:lnTo>
                <a:lnTo>
                  <a:pt x="1647" y="843"/>
                </a:lnTo>
                <a:lnTo>
                  <a:pt x="1649" y="843"/>
                </a:lnTo>
                <a:lnTo>
                  <a:pt x="1649" y="843"/>
                </a:lnTo>
                <a:lnTo>
                  <a:pt x="1653" y="841"/>
                </a:lnTo>
                <a:lnTo>
                  <a:pt x="1655" y="843"/>
                </a:lnTo>
                <a:lnTo>
                  <a:pt x="1662" y="841"/>
                </a:lnTo>
                <a:lnTo>
                  <a:pt x="1664" y="841"/>
                </a:lnTo>
                <a:lnTo>
                  <a:pt x="1668" y="841"/>
                </a:lnTo>
                <a:lnTo>
                  <a:pt x="1674" y="841"/>
                </a:lnTo>
                <a:lnTo>
                  <a:pt x="1678" y="841"/>
                </a:lnTo>
                <a:lnTo>
                  <a:pt x="1680" y="841"/>
                </a:lnTo>
                <a:lnTo>
                  <a:pt x="1683" y="841"/>
                </a:lnTo>
                <a:lnTo>
                  <a:pt x="1685" y="841"/>
                </a:lnTo>
                <a:lnTo>
                  <a:pt x="1687" y="843"/>
                </a:lnTo>
                <a:lnTo>
                  <a:pt x="1691" y="843"/>
                </a:lnTo>
                <a:lnTo>
                  <a:pt x="1693" y="841"/>
                </a:lnTo>
                <a:lnTo>
                  <a:pt x="1695" y="841"/>
                </a:lnTo>
                <a:lnTo>
                  <a:pt x="1697" y="841"/>
                </a:lnTo>
                <a:lnTo>
                  <a:pt x="1699" y="841"/>
                </a:lnTo>
                <a:lnTo>
                  <a:pt x="1701" y="841"/>
                </a:lnTo>
                <a:lnTo>
                  <a:pt x="1703" y="841"/>
                </a:lnTo>
                <a:lnTo>
                  <a:pt x="1708" y="843"/>
                </a:lnTo>
                <a:lnTo>
                  <a:pt x="1710" y="843"/>
                </a:lnTo>
                <a:lnTo>
                  <a:pt x="1712" y="843"/>
                </a:lnTo>
                <a:lnTo>
                  <a:pt x="1714" y="845"/>
                </a:lnTo>
                <a:lnTo>
                  <a:pt x="1720" y="843"/>
                </a:lnTo>
                <a:lnTo>
                  <a:pt x="1722" y="843"/>
                </a:lnTo>
                <a:lnTo>
                  <a:pt x="1724" y="843"/>
                </a:lnTo>
                <a:lnTo>
                  <a:pt x="1727" y="843"/>
                </a:lnTo>
                <a:lnTo>
                  <a:pt x="1729" y="843"/>
                </a:lnTo>
                <a:lnTo>
                  <a:pt x="1733" y="843"/>
                </a:lnTo>
                <a:lnTo>
                  <a:pt x="1737" y="843"/>
                </a:lnTo>
                <a:lnTo>
                  <a:pt x="1739" y="841"/>
                </a:lnTo>
                <a:lnTo>
                  <a:pt x="1741" y="839"/>
                </a:lnTo>
                <a:lnTo>
                  <a:pt x="1743" y="837"/>
                </a:lnTo>
                <a:lnTo>
                  <a:pt x="1747" y="835"/>
                </a:lnTo>
                <a:lnTo>
                  <a:pt x="1750" y="832"/>
                </a:lnTo>
                <a:lnTo>
                  <a:pt x="1752" y="830"/>
                </a:lnTo>
                <a:lnTo>
                  <a:pt x="1758" y="824"/>
                </a:lnTo>
                <a:lnTo>
                  <a:pt x="1758" y="824"/>
                </a:lnTo>
                <a:lnTo>
                  <a:pt x="1758" y="824"/>
                </a:lnTo>
                <a:lnTo>
                  <a:pt x="1760" y="822"/>
                </a:lnTo>
                <a:lnTo>
                  <a:pt x="1760" y="822"/>
                </a:lnTo>
                <a:lnTo>
                  <a:pt x="1764" y="822"/>
                </a:lnTo>
                <a:lnTo>
                  <a:pt x="1766" y="822"/>
                </a:lnTo>
                <a:lnTo>
                  <a:pt x="1766" y="822"/>
                </a:lnTo>
                <a:lnTo>
                  <a:pt x="1771" y="820"/>
                </a:lnTo>
                <a:lnTo>
                  <a:pt x="1771" y="820"/>
                </a:lnTo>
                <a:lnTo>
                  <a:pt x="1775" y="820"/>
                </a:lnTo>
                <a:lnTo>
                  <a:pt x="1777" y="820"/>
                </a:lnTo>
                <a:lnTo>
                  <a:pt x="1781" y="820"/>
                </a:lnTo>
                <a:lnTo>
                  <a:pt x="1781" y="820"/>
                </a:lnTo>
                <a:lnTo>
                  <a:pt x="1783" y="820"/>
                </a:lnTo>
                <a:lnTo>
                  <a:pt x="1789" y="816"/>
                </a:lnTo>
                <a:lnTo>
                  <a:pt x="1791" y="814"/>
                </a:lnTo>
                <a:lnTo>
                  <a:pt x="1796" y="809"/>
                </a:lnTo>
                <a:lnTo>
                  <a:pt x="1800" y="807"/>
                </a:lnTo>
                <a:lnTo>
                  <a:pt x="1802" y="805"/>
                </a:lnTo>
                <a:lnTo>
                  <a:pt x="1800" y="805"/>
                </a:lnTo>
                <a:lnTo>
                  <a:pt x="1800" y="803"/>
                </a:lnTo>
                <a:lnTo>
                  <a:pt x="1800" y="803"/>
                </a:lnTo>
                <a:lnTo>
                  <a:pt x="1796" y="801"/>
                </a:lnTo>
                <a:lnTo>
                  <a:pt x="1796" y="801"/>
                </a:lnTo>
                <a:lnTo>
                  <a:pt x="1798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799"/>
                </a:lnTo>
                <a:lnTo>
                  <a:pt x="1798" y="799"/>
                </a:lnTo>
                <a:lnTo>
                  <a:pt x="1796" y="799"/>
                </a:lnTo>
                <a:lnTo>
                  <a:pt x="1794" y="799"/>
                </a:lnTo>
                <a:lnTo>
                  <a:pt x="1791" y="799"/>
                </a:lnTo>
                <a:lnTo>
                  <a:pt x="1791" y="797"/>
                </a:lnTo>
                <a:lnTo>
                  <a:pt x="1794" y="797"/>
                </a:lnTo>
                <a:lnTo>
                  <a:pt x="1798" y="797"/>
                </a:lnTo>
                <a:lnTo>
                  <a:pt x="1800" y="797"/>
                </a:lnTo>
                <a:lnTo>
                  <a:pt x="1800" y="797"/>
                </a:lnTo>
                <a:lnTo>
                  <a:pt x="1798" y="795"/>
                </a:lnTo>
                <a:lnTo>
                  <a:pt x="1798" y="793"/>
                </a:lnTo>
                <a:lnTo>
                  <a:pt x="1800" y="793"/>
                </a:lnTo>
                <a:lnTo>
                  <a:pt x="1798" y="791"/>
                </a:lnTo>
                <a:lnTo>
                  <a:pt x="1800" y="786"/>
                </a:lnTo>
                <a:lnTo>
                  <a:pt x="1800" y="786"/>
                </a:lnTo>
                <a:lnTo>
                  <a:pt x="1800" y="784"/>
                </a:lnTo>
                <a:lnTo>
                  <a:pt x="1798" y="784"/>
                </a:lnTo>
                <a:lnTo>
                  <a:pt x="1798" y="784"/>
                </a:lnTo>
                <a:lnTo>
                  <a:pt x="1798" y="782"/>
                </a:lnTo>
                <a:lnTo>
                  <a:pt x="1798" y="782"/>
                </a:lnTo>
                <a:lnTo>
                  <a:pt x="1798" y="780"/>
                </a:lnTo>
                <a:lnTo>
                  <a:pt x="1796" y="778"/>
                </a:lnTo>
                <a:lnTo>
                  <a:pt x="1791" y="778"/>
                </a:lnTo>
                <a:lnTo>
                  <a:pt x="1791" y="778"/>
                </a:lnTo>
                <a:lnTo>
                  <a:pt x="1789" y="776"/>
                </a:lnTo>
                <a:lnTo>
                  <a:pt x="1789" y="774"/>
                </a:lnTo>
                <a:lnTo>
                  <a:pt x="1789" y="774"/>
                </a:lnTo>
                <a:lnTo>
                  <a:pt x="1787" y="774"/>
                </a:lnTo>
                <a:lnTo>
                  <a:pt x="1785" y="776"/>
                </a:lnTo>
                <a:lnTo>
                  <a:pt x="1781" y="776"/>
                </a:lnTo>
                <a:lnTo>
                  <a:pt x="1779" y="780"/>
                </a:lnTo>
                <a:lnTo>
                  <a:pt x="1777" y="780"/>
                </a:lnTo>
                <a:lnTo>
                  <a:pt x="1777" y="778"/>
                </a:lnTo>
                <a:lnTo>
                  <a:pt x="1777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9" y="776"/>
                </a:lnTo>
                <a:lnTo>
                  <a:pt x="1779" y="776"/>
                </a:lnTo>
                <a:lnTo>
                  <a:pt x="1781" y="774"/>
                </a:lnTo>
                <a:lnTo>
                  <a:pt x="1779" y="774"/>
                </a:lnTo>
                <a:lnTo>
                  <a:pt x="1779" y="772"/>
                </a:lnTo>
                <a:lnTo>
                  <a:pt x="1777" y="767"/>
                </a:lnTo>
                <a:lnTo>
                  <a:pt x="1773" y="765"/>
                </a:lnTo>
                <a:lnTo>
                  <a:pt x="1764" y="765"/>
                </a:lnTo>
                <a:lnTo>
                  <a:pt x="1762" y="765"/>
                </a:lnTo>
                <a:lnTo>
                  <a:pt x="1762" y="767"/>
                </a:lnTo>
                <a:lnTo>
                  <a:pt x="1762" y="767"/>
                </a:lnTo>
                <a:lnTo>
                  <a:pt x="1762" y="767"/>
                </a:lnTo>
                <a:lnTo>
                  <a:pt x="1764" y="767"/>
                </a:lnTo>
                <a:lnTo>
                  <a:pt x="1766" y="767"/>
                </a:lnTo>
                <a:lnTo>
                  <a:pt x="1768" y="767"/>
                </a:lnTo>
                <a:lnTo>
                  <a:pt x="1768" y="767"/>
                </a:lnTo>
                <a:lnTo>
                  <a:pt x="1766" y="767"/>
                </a:lnTo>
                <a:lnTo>
                  <a:pt x="1762" y="770"/>
                </a:lnTo>
                <a:lnTo>
                  <a:pt x="1758" y="770"/>
                </a:lnTo>
                <a:lnTo>
                  <a:pt x="1754" y="772"/>
                </a:lnTo>
                <a:lnTo>
                  <a:pt x="1752" y="776"/>
                </a:lnTo>
                <a:lnTo>
                  <a:pt x="1747" y="778"/>
                </a:lnTo>
                <a:lnTo>
                  <a:pt x="1745" y="778"/>
                </a:lnTo>
                <a:lnTo>
                  <a:pt x="1743" y="780"/>
                </a:lnTo>
                <a:lnTo>
                  <a:pt x="1741" y="780"/>
                </a:lnTo>
                <a:lnTo>
                  <a:pt x="1741" y="780"/>
                </a:lnTo>
                <a:lnTo>
                  <a:pt x="1739" y="782"/>
                </a:lnTo>
                <a:lnTo>
                  <a:pt x="1737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5" y="784"/>
                </a:lnTo>
                <a:lnTo>
                  <a:pt x="1735" y="782"/>
                </a:lnTo>
                <a:lnTo>
                  <a:pt x="1735" y="782"/>
                </a:lnTo>
                <a:lnTo>
                  <a:pt x="1735" y="782"/>
                </a:lnTo>
                <a:lnTo>
                  <a:pt x="1737" y="780"/>
                </a:lnTo>
                <a:lnTo>
                  <a:pt x="1737" y="780"/>
                </a:lnTo>
                <a:lnTo>
                  <a:pt x="1737" y="780"/>
                </a:lnTo>
                <a:lnTo>
                  <a:pt x="1733" y="778"/>
                </a:lnTo>
                <a:lnTo>
                  <a:pt x="1733" y="776"/>
                </a:lnTo>
                <a:lnTo>
                  <a:pt x="1735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6"/>
                </a:lnTo>
                <a:lnTo>
                  <a:pt x="1737" y="776"/>
                </a:lnTo>
                <a:lnTo>
                  <a:pt x="1739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3" y="774"/>
                </a:lnTo>
                <a:lnTo>
                  <a:pt x="1745" y="774"/>
                </a:lnTo>
                <a:lnTo>
                  <a:pt x="1750" y="772"/>
                </a:lnTo>
                <a:lnTo>
                  <a:pt x="1752" y="772"/>
                </a:lnTo>
                <a:lnTo>
                  <a:pt x="1754" y="770"/>
                </a:lnTo>
                <a:lnTo>
                  <a:pt x="1754" y="770"/>
                </a:lnTo>
                <a:lnTo>
                  <a:pt x="1754" y="770"/>
                </a:lnTo>
                <a:lnTo>
                  <a:pt x="1756" y="770"/>
                </a:lnTo>
                <a:lnTo>
                  <a:pt x="1758" y="770"/>
                </a:lnTo>
                <a:lnTo>
                  <a:pt x="1758" y="770"/>
                </a:lnTo>
                <a:lnTo>
                  <a:pt x="1760" y="767"/>
                </a:lnTo>
                <a:lnTo>
                  <a:pt x="1762" y="765"/>
                </a:lnTo>
                <a:lnTo>
                  <a:pt x="1762" y="765"/>
                </a:lnTo>
                <a:lnTo>
                  <a:pt x="1764" y="765"/>
                </a:lnTo>
                <a:lnTo>
                  <a:pt x="1764" y="763"/>
                </a:lnTo>
                <a:lnTo>
                  <a:pt x="1764" y="763"/>
                </a:lnTo>
                <a:lnTo>
                  <a:pt x="1768" y="763"/>
                </a:lnTo>
                <a:lnTo>
                  <a:pt x="1773" y="763"/>
                </a:lnTo>
                <a:lnTo>
                  <a:pt x="1775" y="761"/>
                </a:lnTo>
                <a:lnTo>
                  <a:pt x="1775" y="759"/>
                </a:lnTo>
                <a:lnTo>
                  <a:pt x="1777" y="759"/>
                </a:lnTo>
                <a:lnTo>
                  <a:pt x="1777" y="759"/>
                </a:lnTo>
                <a:lnTo>
                  <a:pt x="1775" y="757"/>
                </a:lnTo>
                <a:lnTo>
                  <a:pt x="1773" y="757"/>
                </a:lnTo>
                <a:lnTo>
                  <a:pt x="1771" y="757"/>
                </a:lnTo>
                <a:lnTo>
                  <a:pt x="1771" y="755"/>
                </a:lnTo>
                <a:lnTo>
                  <a:pt x="1768" y="755"/>
                </a:lnTo>
                <a:lnTo>
                  <a:pt x="1768" y="753"/>
                </a:lnTo>
                <a:lnTo>
                  <a:pt x="1766" y="753"/>
                </a:lnTo>
                <a:lnTo>
                  <a:pt x="1764" y="753"/>
                </a:lnTo>
                <a:lnTo>
                  <a:pt x="1764" y="755"/>
                </a:lnTo>
                <a:lnTo>
                  <a:pt x="1762" y="755"/>
                </a:lnTo>
                <a:lnTo>
                  <a:pt x="1760" y="755"/>
                </a:lnTo>
                <a:lnTo>
                  <a:pt x="1756" y="753"/>
                </a:lnTo>
                <a:lnTo>
                  <a:pt x="1754" y="751"/>
                </a:lnTo>
                <a:lnTo>
                  <a:pt x="1754" y="749"/>
                </a:lnTo>
                <a:lnTo>
                  <a:pt x="1754" y="747"/>
                </a:lnTo>
                <a:lnTo>
                  <a:pt x="1752" y="747"/>
                </a:lnTo>
                <a:lnTo>
                  <a:pt x="1750" y="747"/>
                </a:lnTo>
                <a:lnTo>
                  <a:pt x="1747" y="747"/>
                </a:lnTo>
                <a:lnTo>
                  <a:pt x="1747" y="749"/>
                </a:lnTo>
                <a:lnTo>
                  <a:pt x="1747" y="749"/>
                </a:lnTo>
                <a:lnTo>
                  <a:pt x="1741" y="753"/>
                </a:lnTo>
                <a:lnTo>
                  <a:pt x="1741" y="755"/>
                </a:lnTo>
                <a:lnTo>
                  <a:pt x="1741" y="753"/>
                </a:lnTo>
                <a:lnTo>
                  <a:pt x="1741" y="751"/>
                </a:lnTo>
                <a:lnTo>
                  <a:pt x="1745" y="749"/>
                </a:lnTo>
                <a:lnTo>
                  <a:pt x="1747" y="747"/>
                </a:lnTo>
                <a:lnTo>
                  <a:pt x="1745" y="747"/>
                </a:lnTo>
                <a:lnTo>
                  <a:pt x="1743" y="747"/>
                </a:lnTo>
                <a:lnTo>
                  <a:pt x="1743" y="747"/>
                </a:lnTo>
                <a:lnTo>
                  <a:pt x="1743" y="744"/>
                </a:lnTo>
                <a:lnTo>
                  <a:pt x="1741" y="744"/>
                </a:lnTo>
                <a:lnTo>
                  <a:pt x="1741" y="744"/>
                </a:lnTo>
                <a:lnTo>
                  <a:pt x="1739" y="744"/>
                </a:lnTo>
                <a:lnTo>
                  <a:pt x="1735" y="747"/>
                </a:lnTo>
                <a:lnTo>
                  <a:pt x="1733" y="747"/>
                </a:lnTo>
                <a:lnTo>
                  <a:pt x="1731" y="749"/>
                </a:lnTo>
                <a:lnTo>
                  <a:pt x="1729" y="749"/>
                </a:lnTo>
                <a:lnTo>
                  <a:pt x="1731" y="749"/>
                </a:lnTo>
                <a:lnTo>
                  <a:pt x="1733" y="747"/>
                </a:lnTo>
                <a:lnTo>
                  <a:pt x="1733" y="744"/>
                </a:lnTo>
                <a:lnTo>
                  <a:pt x="1733" y="742"/>
                </a:lnTo>
                <a:lnTo>
                  <a:pt x="1735" y="742"/>
                </a:lnTo>
                <a:lnTo>
                  <a:pt x="1735" y="740"/>
                </a:lnTo>
                <a:lnTo>
                  <a:pt x="1735" y="738"/>
                </a:lnTo>
                <a:lnTo>
                  <a:pt x="1733" y="738"/>
                </a:lnTo>
                <a:lnTo>
                  <a:pt x="1733" y="738"/>
                </a:lnTo>
                <a:lnTo>
                  <a:pt x="1733" y="736"/>
                </a:lnTo>
                <a:lnTo>
                  <a:pt x="1733" y="734"/>
                </a:lnTo>
                <a:lnTo>
                  <a:pt x="1733" y="734"/>
                </a:lnTo>
                <a:lnTo>
                  <a:pt x="1731" y="734"/>
                </a:lnTo>
                <a:lnTo>
                  <a:pt x="1731" y="736"/>
                </a:lnTo>
                <a:lnTo>
                  <a:pt x="1731" y="734"/>
                </a:lnTo>
                <a:lnTo>
                  <a:pt x="1729" y="734"/>
                </a:lnTo>
                <a:lnTo>
                  <a:pt x="1729" y="732"/>
                </a:lnTo>
                <a:lnTo>
                  <a:pt x="1729" y="732"/>
                </a:lnTo>
                <a:lnTo>
                  <a:pt x="1727" y="732"/>
                </a:lnTo>
                <a:lnTo>
                  <a:pt x="1727" y="732"/>
                </a:lnTo>
                <a:lnTo>
                  <a:pt x="1724" y="734"/>
                </a:lnTo>
                <a:lnTo>
                  <a:pt x="1722" y="732"/>
                </a:lnTo>
                <a:lnTo>
                  <a:pt x="1722" y="732"/>
                </a:lnTo>
                <a:lnTo>
                  <a:pt x="1722" y="732"/>
                </a:lnTo>
                <a:lnTo>
                  <a:pt x="1720" y="732"/>
                </a:lnTo>
                <a:lnTo>
                  <a:pt x="1718" y="730"/>
                </a:lnTo>
                <a:lnTo>
                  <a:pt x="1718" y="730"/>
                </a:lnTo>
                <a:lnTo>
                  <a:pt x="1718" y="730"/>
                </a:lnTo>
                <a:lnTo>
                  <a:pt x="1720" y="730"/>
                </a:lnTo>
                <a:lnTo>
                  <a:pt x="1720" y="728"/>
                </a:lnTo>
                <a:lnTo>
                  <a:pt x="1718" y="726"/>
                </a:lnTo>
                <a:lnTo>
                  <a:pt x="1718" y="726"/>
                </a:lnTo>
                <a:lnTo>
                  <a:pt x="1716" y="726"/>
                </a:lnTo>
                <a:lnTo>
                  <a:pt x="1714" y="726"/>
                </a:lnTo>
                <a:lnTo>
                  <a:pt x="1714" y="723"/>
                </a:lnTo>
                <a:lnTo>
                  <a:pt x="1716" y="723"/>
                </a:lnTo>
                <a:lnTo>
                  <a:pt x="1718" y="723"/>
                </a:lnTo>
                <a:lnTo>
                  <a:pt x="1716" y="721"/>
                </a:lnTo>
                <a:lnTo>
                  <a:pt x="1714" y="721"/>
                </a:lnTo>
                <a:lnTo>
                  <a:pt x="1710" y="721"/>
                </a:lnTo>
                <a:lnTo>
                  <a:pt x="1710" y="721"/>
                </a:lnTo>
                <a:lnTo>
                  <a:pt x="1712" y="719"/>
                </a:lnTo>
                <a:lnTo>
                  <a:pt x="1714" y="719"/>
                </a:lnTo>
                <a:lnTo>
                  <a:pt x="1714" y="719"/>
                </a:lnTo>
                <a:lnTo>
                  <a:pt x="1712" y="719"/>
                </a:lnTo>
                <a:lnTo>
                  <a:pt x="1712" y="719"/>
                </a:lnTo>
                <a:lnTo>
                  <a:pt x="1710" y="717"/>
                </a:lnTo>
                <a:lnTo>
                  <a:pt x="1708" y="717"/>
                </a:lnTo>
                <a:lnTo>
                  <a:pt x="1703" y="715"/>
                </a:lnTo>
                <a:lnTo>
                  <a:pt x="1701" y="713"/>
                </a:lnTo>
                <a:lnTo>
                  <a:pt x="1703" y="713"/>
                </a:lnTo>
                <a:lnTo>
                  <a:pt x="1703" y="713"/>
                </a:lnTo>
                <a:lnTo>
                  <a:pt x="1706" y="713"/>
                </a:lnTo>
                <a:lnTo>
                  <a:pt x="1703" y="715"/>
                </a:lnTo>
                <a:lnTo>
                  <a:pt x="1703" y="715"/>
                </a:lnTo>
                <a:lnTo>
                  <a:pt x="1708" y="715"/>
                </a:lnTo>
                <a:lnTo>
                  <a:pt x="1716" y="717"/>
                </a:lnTo>
                <a:lnTo>
                  <a:pt x="1718" y="717"/>
                </a:lnTo>
                <a:lnTo>
                  <a:pt x="1718" y="715"/>
                </a:lnTo>
                <a:lnTo>
                  <a:pt x="1718" y="713"/>
                </a:lnTo>
                <a:lnTo>
                  <a:pt x="1718" y="711"/>
                </a:lnTo>
                <a:lnTo>
                  <a:pt x="1718" y="709"/>
                </a:lnTo>
                <a:lnTo>
                  <a:pt x="1714" y="707"/>
                </a:lnTo>
                <a:lnTo>
                  <a:pt x="1714" y="707"/>
                </a:lnTo>
                <a:lnTo>
                  <a:pt x="1712" y="707"/>
                </a:lnTo>
                <a:lnTo>
                  <a:pt x="1712" y="707"/>
                </a:lnTo>
                <a:lnTo>
                  <a:pt x="1710" y="705"/>
                </a:lnTo>
                <a:lnTo>
                  <a:pt x="1710" y="705"/>
                </a:lnTo>
                <a:lnTo>
                  <a:pt x="1710" y="705"/>
                </a:lnTo>
                <a:lnTo>
                  <a:pt x="1712" y="702"/>
                </a:lnTo>
                <a:lnTo>
                  <a:pt x="1712" y="702"/>
                </a:lnTo>
                <a:lnTo>
                  <a:pt x="1712" y="702"/>
                </a:lnTo>
                <a:lnTo>
                  <a:pt x="1710" y="700"/>
                </a:lnTo>
                <a:lnTo>
                  <a:pt x="1708" y="700"/>
                </a:lnTo>
                <a:lnTo>
                  <a:pt x="1708" y="700"/>
                </a:lnTo>
                <a:lnTo>
                  <a:pt x="1706" y="700"/>
                </a:lnTo>
                <a:lnTo>
                  <a:pt x="1703" y="700"/>
                </a:lnTo>
                <a:lnTo>
                  <a:pt x="1703" y="700"/>
                </a:lnTo>
                <a:lnTo>
                  <a:pt x="1701" y="700"/>
                </a:lnTo>
                <a:lnTo>
                  <a:pt x="1703" y="700"/>
                </a:lnTo>
                <a:lnTo>
                  <a:pt x="1706" y="700"/>
                </a:lnTo>
                <a:lnTo>
                  <a:pt x="1706" y="698"/>
                </a:lnTo>
                <a:lnTo>
                  <a:pt x="1708" y="698"/>
                </a:lnTo>
                <a:lnTo>
                  <a:pt x="1708" y="698"/>
                </a:lnTo>
                <a:lnTo>
                  <a:pt x="1710" y="696"/>
                </a:lnTo>
                <a:lnTo>
                  <a:pt x="1710" y="696"/>
                </a:lnTo>
                <a:lnTo>
                  <a:pt x="1710" y="694"/>
                </a:lnTo>
                <a:lnTo>
                  <a:pt x="1710" y="694"/>
                </a:lnTo>
                <a:lnTo>
                  <a:pt x="1710" y="692"/>
                </a:lnTo>
                <a:lnTo>
                  <a:pt x="1712" y="692"/>
                </a:lnTo>
                <a:lnTo>
                  <a:pt x="1710" y="690"/>
                </a:lnTo>
                <a:lnTo>
                  <a:pt x="1708" y="690"/>
                </a:lnTo>
                <a:lnTo>
                  <a:pt x="1706" y="690"/>
                </a:lnTo>
                <a:lnTo>
                  <a:pt x="1706" y="690"/>
                </a:lnTo>
                <a:lnTo>
                  <a:pt x="1703" y="686"/>
                </a:lnTo>
                <a:lnTo>
                  <a:pt x="1701" y="686"/>
                </a:lnTo>
                <a:lnTo>
                  <a:pt x="1697" y="686"/>
                </a:lnTo>
                <a:lnTo>
                  <a:pt x="1695" y="688"/>
                </a:lnTo>
                <a:lnTo>
                  <a:pt x="1691" y="690"/>
                </a:lnTo>
                <a:lnTo>
                  <a:pt x="1691" y="688"/>
                </a:lnTo>
                <a:lnTo>
                  <a:pt x="1693" y="688"/>
                </a:lnTo>
                <a:lnTo>
                  <a:pt x="1695" y="686"/>
                </a:lnTo>
                <a:lnTo>
                  <a:pt x="1697" y="686"/>
                </a:lnTo>
                <a:lnTo>
                  <a:pt x="1699" y="682"/>
                </a:lnTo>
                <a:lnTo>
                  <a:pt x="1701" y="679"/>
                </a:lnTo>
                <a:lnTo>
                  <a:pt x="1701" y="679"/>
                </a:lnTo>
                <a:lnTo>
                  <a:pt x="1699" y="679"/>
                </a:lnTo>
                <a:lnTo>
                  <a:pt x="1697" y="679"/>
                </a:lnTo>
                <a:lnTo>
                  <a:pt x="1693" y="679"/>
                </a:lnTo>
                <a:lnTo>
                  <a:pt x="1693" y="682"/>
                </a:lnTo>
                <a:lnTo>
                  <a:pt x="1693" y="679"/>
                </a:lnTo>
                <a:lnTo>
                  <a:pt x="1693" y="679"/>
                </a:lnTo>
                <a:lnTo>
                  <a:pt x="1693" y="679"/>
                </a:lnTo>
                <a:lnTo>
                  <a:pt x="1691" y="679"/>
                </a:lnTo>
                <a:lnTo>
                  <a:pt x="1689" y="682"/>
                </a:lnTo>
                <a:lnTo>
                  <a:pt x="1687" y="682"/>
                </a:lnTo>
                <a:lnTo>
                  <a:pt x="1689" y="682"/>
                </a:lnTo>
                <a:lnTo>
                  <a:pt x="1689" y="679"/>
                </a:lnTo>
                <a:lnTo>
                  <a:pt x="1691" y="677"/>
                </a:lnTo>
                <a:lnTo>
                  <a:pt x="1693" y="677"/>
                </a:lnTo>
                <a:lnTo>
                  <a:pt x="1697" y="675"/>
                </a:lnTo>
                <a:lnTo>
                  <a:pt x="1695" y="673"/>
                </a:lnTo>
                <a:lnTo>
                  <a:pt x="1695" y="671"/>
                </a:lnTo>
                <a:lnTo>
                  <a:pt x="1695" y="671"/>
                </a:lnTo>
                <a:lnTo>
                  <a:pt x="1693" y="671"/>
                </a:lnTo>
                <a:lnTo>
                  <a:pt x="1691" y="671"/>
                </a:lnTo>
                <a:lnTo>
                  <a:pt x="1691" y="671"/>
                </a:lnTo>
                <a:lnTo>
                  <a:pt x="1691" y="669"/>
                </a:lnTo>
                <a:lnTo>
                  <a:pt x="1691" y="669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89" y="667"/>
                </a:lnTo>
                <a:lnTo>
                  <a:pt x="1687" y="667"/>
                </a:lnTo>
                <a:lnTo>
                  <a:pt x="1683" y="667"/>
                </a:lnTo>
                <a:lnTo>
                  <a:pt x="1680" y="667"/>
                </a:lnTo>
                <a:lnTo>
                  <a:pt x="1680" y="667"/>
                </a:lnTo>
                <a:lnTo>
                  <a:pt x="1683" y="667"/>
                </a:lnTo>
                <a:lnTo>
                  <a:pt x="1685" y="667"/>
                </a:lnTo>
                <a:lnTo>
                  <a:pt x="1685" y="667"/>
                </a:lnTo>
                <a:lnTo>
                  <a:pt x="1687" y="665"/>
                </a:lnTo>
                <a:lnTo>
                  <a:pt x="1689" y="665"/>
                </a:lnTo>
                <a:lnTo>
                  <a:pt x="1687" y="661"/>
                </a:lnTo>
                <a:lnTo>
                  <a:pt x="1687" y="661"/>
                </a:lnTo>
                <a:lnTo>
                  <a:pt x="1685" y="663"/>
                </a:lnTo>
                <a:lnTo>
                  <a:pt x="1685" y="663"/>
                </a:lnTo>
                <a:lnTo>
                  <a:pt x="1685" y="661"/>
                </a:lnTo>
                <a:lnTo>
                  <a:pt x="1685" y="661"/>
                </a:lnTo>
                <a:lnTo>
                  <a:pt x="1680" y="661"/>
                </a:lnTo>
                <a:lnTo>
                  <a:pt x="1680" y="658"/>
                </a:lnTo>
                <a:lnTo>
                  <a:pt x="1683" y="658"/>
                </a:lnTo>
                <a:lnTo>
                  <a:pt x="1685" y="656"/>
                </a:lnTo>
                <a:lnTo>
                  <a:pt x="1683" y="656"/>
                </a:lnTo>
                <a:lnTo>
                  <a:pt x="1683" y="654"/>
                </a:lnTo>
                <a:lnTo>
                  <a:pt x="1680" y="654"/>
                </a:lnTo>
                <a:lnTo>
                  <a:pt x="1680" y="652"/>
                </a:lnTo>
                <a:lnTo>
                  <a:pt x="1680" y="650"/>
                </a:lnTo>
                <a:lnTo>
                  <a:pt x="1678" y="652"/>
                </a:lnTo>
                <a:lnTo>
                  <a:pt x="1676" y="652"/>
                </a:lnTo>
                <a:lnTo>
                  <a:pt x="1678" y="650"/>
                </a:lnTo>
                <a:lnTo>
                  <a:pt x="1678" y="648"/>
                </a:lnTo>
                <a:lnTo>
                  <a:pt x="1676" y="646"/>
                </a:lnTo>
                <a:lnTo>
                  <a:pt x="1674" y="646"/>
                </a:lnTo>
                <a:lnTo>
                  <a:pt x="1672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2" y="644"/>
                </a:lnTo>
                <a:lnTo>
                  <a:pt x="1674" y="644"/>
                </a:lnTo>
                <a:lnTo>
                  <a:pt x="1674" y="642"/>
                </a:lnTo>
                <a:lnTo>
                  <a:pt x="1674" y="642"/>
                </a:lnTo>
                <a:lnTo>
                  <a:pt x="1670" y="640"/>
                </a:lnTo>
                <a:lnTo>
                  <a:pt x="1668" y="640"/>
                </a:lnTo>
                <a:lnTo>
                  <a:pt x="1668" y="640"/>
                </a:lnTo>
                <a:lnTo>
                  <a:pt x="1668" y="642"/>
                </a:lnTo>
                <a:lnTo>
                  <a:pt x="1668" y="642"/>
                </a:lnTo>
                <a:lnTo>
                  <a:pt x="1666" y="646"/>
                </a:lnTo>
                <a:lnTo>
                  <a:pt x="1664" y="648"/>
                </a:lnTo>
                <a:lnTo>
                  <a:pt x="1664" y="648"/>
                </a:lnTo>
                <a:lnTo>
                  <a:pt x="1664" y="650"/>
                </a:lnTo>
                <a:lnTo>
                  <a:pt x="1664" y="650"/>
                </a:lnTo>
                <a:lnTo>
                  <a:pt x="1664" y="650"/>
                </a:lnTo>
                <a:lnTo>
                  <a:pt x="1666" y="652"/>
                </a:lnTo>
                <a:lnTo>
                  <a:pt x="1666" y="652"/>
                </a:lnTo>
                <a:lnTo>
                  <a:pt x="1664" y="650"/>
                </a:lnTo>
                <a:lnTo>
                  <a:pt x="1662" y="650"/>
                </a:lnTo>
                <a:lnTo>
                  <a:pt x="1662" y="650"/>
                </a:lnTo>
                <a:lnTo>
                  <a:pt x="1659" y="652"/>
                </a:lnTo>
                <a:lnTo>
                  <a:pt x="1659" y="652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6"/>
                </a:lnTo>
                <a:lnTo>
                  <a:pt x="1662" y="656"/>
                </a:lnTo>
                <a:lnTo>
                  <a:pt x="1662" y="658"/>
                </a:lnTo>
                <a:lnTo>
                  <a:pt x="1664" y="658"/>
                </a:lnTo>
                <a:lnTo>
                  <a:pt x="1666" y="658"/>
                </a:lnTo>
                <a:lnTo>
                  <a:pt x="1666" y="661"/>
                </a:lnTo>
                <a:lnTo>
                  <a:pt x="1666" y="661"/>
                </a:lnTo>
                <a:lnTo>
                  <a:pt x="1662" y="658"/>
                </a:lnTo>
                <a:lnTo>
                  <a:pt x="1662" y="658"/>
                </a:lnTo>
                <a:lnTo>
                  <a:pt x="1659" y="658"/>
                </a:lnTo>
                <a:lnTo>
                  <a:pt x="1659" y="658"/>
                </a:lnTo>
                <a:lnTo>
                  <a:pt x="1659" y="661"/>
                </a:lnTo>
                <a:lnTo>
                  <a:pt x="1659" y="661"/>
                </a:lnTo>
                <a:lnTo>
                  <a:pt x="1659" y="661"/>
                </a:lnTo>
                <a:lnTo>
                  <a:pt x="1657" y="661"/>
                </a:lnTo>
                <a:lnTo>
                  <a:pt x="1657" y="663"/>
                </a:lnTo>
                <a:lnTo>
                  <a:pt x="1657" y="663"/>
                </a:lnTo>
                <a:lnTo>
                  <a:pt x="1657" y="663"/>
                </a:lnTo>
                <a:lnTo>
                  <a:pt x="1655" y="663"/>
                </a:lnTo>
                <a:lnTo>
                  <a:pt x="1655" y="663"/>
                </a:lnTo>
                <a:lnTo>
                  <a:pt x="1657" y="665"/>
                </a:lnTo>
                <a:lnTo>
                  <a:pt x="1657" y="665"/>
                </a:lnTo>
                <a:lnTo>
                  <a:pt x="1657" y="665"/>
                </a:lnTo>
                <a:lnTo>
                  <a:pt x="1659" y="667"/>
                </a:lnTo>
                <a:lnTo>
                  <a:pt x="1659" y="667"/>
                </a:lnTo>
                <a:lnTo>
                  <a:pt x="1659" y="667"/>
                </a:lnTo>
                <a:lnTo>
                  <a:pt x="1657" y="667"/>
                </a:lnTo>
                <a:lnTo>
                  <a:pt x="1657" y="667"/>
                </a:lnTo>
                <a:lnTo>
                  <a:pt x="1655" y="667"/>
                </a:lnTo>
                <a:lnTo>
                  <a:pt x="1655" y="667"/>
                </a:lnTo>
                <a:lnTo>
                  <a:pt x="1655" y="669"/>
                </a:lnTo>
                <a:lnTo>
                  <a:pt x="1655" y="669"/>
                </a:lnTo>
                <a:lnTo>
                  <a:pt x="1655" y="669"/>
                </a:lnTo>
                <a:lnTo>
                  <a:pt x="1653" y="669"/>
                </a:lnTo>
                <a:lnTo>
                  <a:pt x="1653" y="669"/>
                </a:lnTo>
                <a:lnTo>
                  <a:pt x="1653" y="671"/>
                </a:lnTo>
                <a:lnTo>
                  <a:pt x="1653" y="671"/>
                </a:lnTo>
                <a:lnTo>
                  <a:pt x="1653" y="671"/>
                </a:lnTo>
                <a:lnTo>
                  <a:pt x="1651" y="671"/>
                </a:lnTo>
                <a:lnTo>
                  <a:pt x="1651" y="671"/>
                </a:lnTo>
                <a:lnTo>
                  <a:pt x="1651" y="673"/>
                </a:lnTo>
                <a:lnTo>
                  <a:pt x="1651" y="673"/>
                </a:lnTo>
                <a:lnTo>
                  <a:pt x="1653" y="675"/>
                </a:lnTo>
                <a:lnTo>
                  <a:pt x="1653" y="677"/>
                </a:lnTo>
                <a:lnTo>
                  <a:pt x="1653" y="677"/>
                </a:lnTo>
                <a:lnTo>
                  <a:pt x="1653" y="677"/>
                </a:lnTo>
                <a:lnTo>
                  <a:pt x="1651" y="679"/>
                </a:lnTo>
                <a:lnTo>
                  <a:pt x="1651" y="679"/>
                </a:lnTo>
                <a:lnTo>
                  <a:pt x="1651" y="677"/>
                </a:lnTo>
                <a:lnTo>
                  <a:pt x="1651" y="677"/>
                </a:lnTo>
                <a:lnTo>
                  <a:pt x="1651" y="675"/>
                </a:lnTo>
                <a:lnTo>
                  <a:pt x="1649" y="673"/>
                </a:lnTo>
                <a:lnTo>
                  <a:pt x="1649" y="673"/>
                </a:lnTo>
                <a:lnTo>
                  <a:pt x="1647" y="673"/>
                </a:lnTo>
                <a:lnTo>
                  <a:pt x="1647" y="673"/>
                </a:lnTo>
                <a:lnTo>
                  <a:pt x="1645" y="673"/>
                </a:lnTo>
                <a:lnTo>
                  <a:pt x="1645" y="675"/>
                </a:lnTo>
                <a:lnTo>
                  <a:pt x="1643" y="675"/>
                </a:lnTo>
                <a:lnTo>
                  <a:pt x="1643" y="677"/>
                </a:lnTo>
                <a:lnTo>
                  <a:pt x="1641" y="679"/>
                </a:lnTo>
                <a:lnTo>
                  <a:pt x="1639" y="679"/>
                </a:lnTo>
                <a:lnTo>
                  <a:pt x="1636" y="679"/>
                </a:lnTo>
                <a:lnTo>
                  <a:pt x="1634" y="682"/>
                </a:lnTo>
                <a:lnTo>
                  <a:pt x="1632" y="684"/>
                </a:lnTo>
                <a:lnTo>
                  <a:pt x="1628" y="684"/>
                </a:lnTo>
                <a:lnTo>
                  <a:pt x="1628" y="686"/>
                </a:lnTo>
                <a:lnTo>
                  <a:pt x="1628" y="686"/>
                </a:lnTo>
                <a:lnTo>
                  <a:pt x="1628" y="688"/>
                </a:lnTo>
                <a:lnTo>
                  <a:pt x="1628" y="690"/>
                </a:lnTo>
                <a:lnTo>
                  <a:pt x="1626" y="690"/>
                </a:lnTo>
                <a:lnTo>
                  <a:pt x="1628" y="688"/>
                </a:lnTo>
                <a:lnTo>
                  <a:pt x="1628" y="686"/>
                </a:lnTo>
                <a:lnTo>
                  <a:pt x="1628" y="684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4"/>
                </a:lnTo>
                <a:lnTo>
                  <a:pt x="1624" y="684"/>
                </a:lnTo>
                <a:lnTo>
                  <a:pt x="1622" y="686"/>
                </a:lnTo>
                <a:lnTo>
                  <a:pt x="1622" y="686"/>
                </a:lnTo>
                <a:lnTo>
                  <a:pt x="1624" y="684"/>
                </a:lnTo>
                <a:lnTo>
                  <a:pt x="1624" y="684"/>
                </a:lnTo>
                <a:lnTo>
                  <a:pt x="1624" y="682"/>
                </a:lnTo>
                <a:lnTo>
                  <a:pt x="1624" y="679"/>
                </a:lnTo>
                <a:lnTo>
                  <a:pt x="1622" y="679"/>
                </a:lnTo>
                <a:lnTo>
                  <a:pt x="1622" y="679"/>
                </a:lnTo>
                <a:lnTo>
                  <a:pt x="1620" y="682"/>
                </a:lnTo>
                <a:lnTo>
                  <a:pt x="1618" y="686"/>
                </a:lnTo>
                <a:lnTo>
                  <a:pt x="1618" y="688"/>
                </a:lnTo>
                <a:lnTo>
                  <a:pt x="1618" y="688"/>
                </a:lnTo>
                <a:lnTo>
                  <a:pt x="1615" y="688"/>
                </a:lnTo>
                <a:lnTo>
                  <a:pt x="1611" y="690"/>
                </a:lnTo>
                <a:lnTo>
                  <a:pt x="1607" y="692"/>
                </a:lnTo>
                <a:lnTo>
                  <a:pt x="1607" y="690"/>
                </a:lnTo>
                <a:lnTo>
                  <a:pt x="1609" y="690"/>
                </a:lnTo>
                <a:lnTo>
                  <a:pt x="1611" y="690"/>
                </a:lnTo>
                <a:lnTo>
                  <a:pt x="1613" y="688"/>
                </a:lnTo>
                <a:lnTo>
                  <a:pt x="1615" y="688"/>
                </a:lnTo>
                <a:lnTo>
                  <a:pt x="1618" y="686"/>
                </a:lnTo>
                <a:lnTo>
                  <a:pt x="1618" y="684"/>
                </a:lnTo>
                <a:lnTo>
                  <a:pt x="1620" y="682"/>
                </a:lnTo>
                <a:lnTo>
                  <a:pt x="1620" y="679"/>
                </a:lnTo>
                <a:lnTo>
                  <a:pt x="1620" y="677"/>
                </a:lnTo>
                <a:lnTo>
                  <a:pt x="1620" y="677"/>
                </a:lnTo>
                <a:lnTo>
                  <a:pt x="1618" y="677"/>
                </a:lnTo>
                <a:lnTo>
                  <a:pt x="1618" y="673"/>
                </a:lnTo>
                <a:lnTo>
                  <a:pt x="1618" y="673"/>
                </a:lnTo>
                <a:lnTo>
                  <a:pt x="1615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09" y="671"/>
                </a:lnTo>
                <a:lnTo>
                  <a:pt x="1607" y="671"/>
                </a:lnTo>
                <a:lnTo>
                  <a:pt x="1605" y="671"/>
                </a:lnTo>
                <a:lnTo>
                  <a:pt x="1605" y="671"/>
                </a:lnTo>
                <a:lnTo>
                  <a:pt x="1603" y="671"/>
                </a:lnTo>
                <a:lnTo>
                  <a:pt x="1599" y="673"/>
                </a:lnTo>
                <a:lnTo>
                  <a:pt x="1597" y="675"/>
                </a:lnTo>
                <a:lnTo>
                  <a:pt x="1595" y="675"/>
                </a:lnTo>
                <a:lnTo>
                  <a:pt x="1592" y="673"/>
                </a:lnTo>
                <a:lnTo>
                  <a:pt x="1590" y="673"/>
                </a:lnTo>
                <a:lnTo>
                  <a:pt x="1590" y="673"/>
                </a:lnTo>
                <a:lnTo>
                  <a:pt x="1595" y="671"/>
                </a:lnTo>
                <a:lnTo>
                  <a:pt x="1595" y="671"/>
                </a:lnTo>
                <a:lnTo>
                  <a:pt x="1597" y="671"/>
                </a:lnTo>
                <a:lnTo>
                  <a:pt x="1597" y="671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9" y="671"/>
                </a:lnTo>
                <a:lnTo>
                  <a:pt x="1599" y="671"/>
                </a:lnTo>
                <a:lnTo>
                  <a:pt x="1599" y="671"/>
                </a:lnTo>
                <a:lnTo>
                  <a:pt x="1601" y="671"/>
                </a:lnTo>
                <a:lnTo>
                  <a:pt x="1601" y="669"/>
                </a:lnTo>
                <a:lnTo>
                  <a:pt x="1601" y="669"/>
                </a:lnTo>
                <a:lnTo>
                  <a:pt x="1601" y="667"/>
                </a:lnTo>
                <a:lnTo>
                  <a:pt x="1603" y="667"/>
                </a:lnTo>
                <a:lnTo>
                  <a:pt x="1603" y="667"/>
                </a:lnTo>
                <a:lnTo>
                  <a:pt x="1601" y="665"/>
                </a:lnTo>
                <a:lnTo>
                  <a:pt x="1601" y="665"/>
                </a:lnTo>
                <a:lnTo>
                  <a:pt x="1603" y="663"/>
                </a:lnTo>
                <a:lnTo>
                  <a:pt x="1603" y="663"/>
                </a:lnTo>
                <a:lnTo>
                  <a:pt x="1603" y="661"/>
                </a:lnTo>
                <a:lnTo>
                  <a:pt x="1599" y="661"/>
                </a:lnTo>
                <a:lnTo>
                  <a:pt x="1599" y="661"/>
                </a:lnTo>
                <a:lnTo>
                  <a:pt x="1599" y="658"/>
                </a:lnTo>
                <a:lnTo>
                  <a:pt x="1599" y="656"/>
                </a:lnTo>
                <a:lnTo>
                  <a:pt x="1599" y="654"/>
                </a:lnTo>
                <a:lnTo>
                  <a:pt x="1599" y="654"/>
                </a:lnTo>
                <a:lnTo>
                  <a:pt x="1599" y="652"/>
                </a:lnTo>
                <a:lnTo>
                  <a:pt x="1599" y="650"/>
                </a:lnTo>
                <a:lnTo>
                  <a:pt x="1599" y="650"/>
                </a:lnTo>
                <a:lnTo>
                  <a:pt x="1597" y="648"/>
                </a:lnTo>
                <a:lnTo>
                  <a:pt x="1597" y="648"/>
                </a:lnTo>
                <a:lnTo>
                  <a:pt x="1588" y="648"/>
                </a:lnTo>
                <a:lnTo>
                  <a:pt x="1586" y="648"/>
                </a:lnTo>
                <a:lnTo>
                  <a:pt x="1584" y="648"/>
                </a:lnTo>
                <a:lnTo>
                  <a:pt x="1584" y="646"/>
                </a:lnTo>
                <a:lnTo>
                  <a:pt x="1586" y="646"/>
                </a:lnTo>
                <a:lnTo>
                  <a:pt x="1595" y="646"/>
                </a:lnTo>
                <a:lnTo>
                  <a:pt x="1597" y="646"/>
                </a:lnTo>
                <a:lnTo>
                  <a:pt x="1599" y="646"/>
                </a:lnTo>
                <a:lnTo>
                  <a:pt x="1599" y="644"/>
                </a:lnTo>
                <a:lnTo>
                  <a:pt x="1599" y="644"/>
                </a:lnTo>
                <a:lnTo>
                  <a:pt x="1599" y="642"/>
                </a:lnTo>
                <a:lnTo>
                  <a:pt x="1599" y="642"/>
                </a:lnTo>
                <a:lnTo>
                  <a:pt x="1599" y="642"/>
                </a:lnTo>
                <a:lnTo>
                  <a:pt x="1597" y="640"/>
                </a:lnTo>
                <a:lnTo>
                  <a:pt x="1597" y="637"/>
                </a:lnTo>
                <a:lnTo>
                  <a:pt x="1597" y="637"/>
                </a:lnTo>
                <a:lnTo>
                  <a:pt x="1597" y="635"/>
                </a:lnTo>
                <a:lnTo>
                  <a:pt x="1597" y="635"/>
                </a:lnTo>
                <a:lnTo>
                  <a:pt x="1599" y="631"/>
                </a:lnTo>
                <a:lnTo>
                  <a:pt x="1601" y="631"/>
                </a:lnTo>
                <a:lnTo>
                  <a:pt x="1601" y="629"/>
                </a:lnTo>
                <a:lnTo>
                  <a:pt x="1601" y="629"/>
                </a:lnTo>
                <a:lnTo>
                  <a:pt x="1603" y="629"/>
                </a:lnTo>
                <a:lnTo>
                  <a:pt x="1603" y="627"/>
                </a:lnTo>
                <a:lnTo>
                  <a:pt x="1603" y="627"/>
                </a:lnTo>
                <a:lnTo>
                  <a:pt x="1601" y="625"/>
                </a:lnTo>
                <a:lnTo>
                  <a:pt x="1601" y="625"/>
                </a:lnTo>
                <a:lnTo>
                  <a:pt x="1601" y="625"/>
                </a:lnTo>
                <a:lnTo>
                  <a:pt x="1599" y="625"/>
                </a:lnTo>
                <a:lnTo>
                  <a:pt x="1599" y="625"/>
                </a:lnTo>
                <a:lnTo>
                  <a:pt x="1599" y="627"/>
                </a:lnTo>
                <a:lnTo>
                  <a:pt x="1599" y="627"/>
                </a:lnTo>
                <a:lnTo>
                  <a:pt x="1597" y="627"/>
                </a:lnTo>
                <a:lnTo>
                  <a:pt x="1595" y="629"/>
                </a:lnTo>
                <a:lnTo>
                  <a:pt x="1595" y="629"/>
                </a:lnTo>
                <a:lnTo>
                  <a:pt x="1592" y="627"/>
                </a:lnTo>
                <a:lnTo>
                  <a:pt x="1592" y="627"/>
                </a:lnTo>
                <a:lnTo>
                  <a:pt x="1592" y="625"/>
                </a:lnTo>
                <a:lnTo>
                  <a:pt x="1590" y="625"/>
                </a:lnTo>
                <a:lnTo>
                  <a:pt x="1590" y="625"/>
                </a:lnTo>
                <a:lnTo>
                  <a:pt x="1590" y="623"/>
                </a:lnTo>
                <a:lnTo>
                  <a:pt x="1588" y="623"/>
                </a:lnTo>
                <a:lnTo>
                  <a:pt x="1586" y="625"/>
                </a:lnTo>
                <a:lnTo>
                  <a:pt x="1584" y="625"/>
                </a:lnTo>
                <a:lnTo>
                  <a:pt x="1578" y="623"/>
                </a:lnTo>
                <a:lnTo>
                  <a:pt x="1576" y="623"/>
                </a:lnTo>
                <a:lnTo>
                  <a:pt x="1574" y="623"/>
                </a:lnTo>
                <a:lnTo>
                  <a:pt x="1574" y="621"/>
                </a:lnTo>
                <a:lnTo>
                  <a:pt x="1571" y="621"/>
                </a:lnTo>
                <a:lnTo>
                  <a:pt x="1567" y="619"/>
                </a:lnTo>
                <a:lnTo>
                  <a:pt x="1569" y="617"/>
                </a:lnTo>
                <a:lnTo>
                  <a:pt x="1569" y="617"/>
                </a:lnTo>
                <a:lnTo>
                  <a:pt x="1569" y="617"/>
                </a:lnTo>
                <a:lnTo>
                  <a:pt x="1567" y="617"/>
                </a:lnTo>
                <a:lnTo>
                  <a:pt x="1567" y="617"/>
                </a:lnTo>
                <a:lnTo>
                  <a:pt x="1567" y="614"/>
                </a:lnTo>
                <a:lnTo>
                  <a:pt x="1567" y="614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7" y="610"/>
                </a:lnTo>
                <a:lnTo>
                  <a:pt x="1565" y="610"/>
                </a:lnTo>
                <a:lnTo>
                  <a:pt x="1565" y="610"/>
                </a:lnTo>
                <a:lnTo>
                  <a:pt x="1565" y="612"/>
                </a:lnTo>
                <a:lnTo>
                  <a:pt x="1561" y="612"/>
                </a:lnTo>
                <a:lnTo>
                  <a:pt x="1561" y="612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08"/>
                </a:lnTo>
                <a:lnTo>
                  <a:pt x="1561" y="608"/>
                </a:lnTo>
                <a:lnTo>
                  <a:pt x="1561" y="606"/>
                </a:lnTo>
                <a:lnTo>
                  <a:pt x="1559" y="606"/>
                </a:lnTo>
                <a:lnTo>
                  <a:pt x="1557" y="604"/>
                </a:lnTo>
                <a:lnTo>
                  <a:pt x="1557" y="606"/>
                </a:lnTo>
                <a:lnTo>
                  <a:pt x="1555" y="606"/>
                </a:lnTo>
                <a:lnTo>
                  <a:pt x="1555" y="606"/>
                </a:lnTo>
                <a:lnTo>
                  <a:pt x="1553" y="606"/>
                </a:lnTo>
                <a:lnTo>
                  <a:pt x="1555" y="604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0"/>
                </a:lnTo>
                <a:lnTo>
                  <a:pt x="1555" y="600"/>
                </a:lnTo>
                <a:lnTo>
                  <a:pt x="1555" y="600"/>
                </a:lnTo>
                <a:lnTo>
                  <a:pt x="1553" y="600"/>
                </a:lnTo>
                <a:lnTo>
                  <a:pt x="1551" y="600"/>
                </a:lnTo>
                <a:lnTo>
                  <a:pt x="1548" y="600"/>
                </a:lnTo>
                <a:lnTo>
                  <a:pt x="1546" y="598"/>
                </a:lnTo>
                <a:lnTo>
                  <a:pt x="1546" y="596"/>
                </a:lnTo>
                <a:lnTo>
                  <a:pt x="1544" y="596"/>
                </a:lnTo>
                <a:lnTo>
                  <a:pt x="1540" y="593"/>
                </a:lnTo>
                <a:lnTo>
                  <a:pt x="1540" y="593"/>
                </a:lnTo>
                <a:lnTo>
                  <a:pt x="1540" y="593"/>
                </a:lnTo>
                <a:lnTo>
                  <a:pt x="1538" y="593"/>
                </a:lnTo>
                <a:lnTo>
                  <a:pt x="1536" y="596"/>
                </a:lnTo>
                <a:lnTo>
                  <a:pt x="1532" y="596"/>
                </a:lnTo>
                <a:lnTo>
                  <a:pt x="1530" y="598"/>
                </a:lnTo>
                <a:lnTo>
                  <a:pt x="1525" y="598"/>
                </a:lnTo>
                <a:lnTo>
                  <a:pt x="1525" y="600"/>
                </a:lnTo>
                <a:lnTo>
                  <a:pt x="1527" y="600"/>
                </a:lnTo>
                <a:lnTo>
                  <a:pt x="1527" y="600"/>
                </a:lnTo>
                <a:lnTo>
                  <a:pt x="1523" y="598"/>
                </a:lnTo>
                <a:lnTo>
                  <a:pt x="1521" y="598"/>
                </a:lnTo>
                <a:lnTo>
                  <a:pt x="1519" y="598"/>
                </a:lnTo>
                <a:lnTo>
                  <a:pt x="1517" y="596"/>
                </a:lnTo>
                <a:lnTo>
                  <a:pt x="1515" y="596"/>
                </a:lnTo>
                <a:lnTo>
                  <a:pt x="1515" y="598"/>
                </a:lnTo>
                <a:lnTo>
                  <a:pt x="1511" y="600"/>
                </a:lnTo>
                <a:lnTo>
                  <a:pt x="1509" y="600"/>
                </a:lnTo>
                <a:lnTo>
                  <a:pt x="1511" y="598"/>
                </a:lnTo>
                <a:lnTo>
                  <a:pt x="1509" y="596"/>
                </a:lnTo>
                <a:lnTo>
                  <a:pt x="1498" y="593"/>
                </a:lnTo>
                <a:lnTo>
                  <a:pt x="1494" y="591"/>
                </a:lnTo>
                <a:lnTo>
                  <a:pt x="1490" y="591"/>
                </a:lnTo>
                <a:lnTo>
                  <a:pt x="1488" y="591"/>
                </a:lnTo>
                <a:lnTo>
                  <a:pt x="1483" y="591"/>
                </a:lnTo>
                <a:lnTo>
                  <a:pt x="1479" y="593"/>
                </a:lnTo>
                <a:lnTo>
                  <a:pt x="1477" y="596"/>
                </a:lnTo>
                <a:lnTo>
                  <a:pt x="1475" y="596"/>
                </a:lnTo>
                <a:lnTo>
                  <a:pt x="1475" y="598"/>
                </a:lnTo>
                <a:lnTo>
                  <a:pt x="1475" y="598"/>
                </a:lnTo>
                <a:lnTo>
                  <a:pt x="1475" y="602"/>
                </a:lnTo>
                <a:lnTo>
                  <a:pt x="1477" y="604"/>
                </a:lnTo>
                <a:lnTo>
                  <a:pt x="1477" y="606"/>
                </a:lnTo>
                <a:lnTo>
                  <a:pt x="1479" y="608"/>
                </a:lnTo>
                <a:lnTo>
                  <a:pt x="1479" y="610"/>
                </a:lnTo>
                <a:lnTo>
                  <a:pt x="1481" y="610"/>
                </a:lnTo>
                <a:lnTo>
                  <a:pt x="1481" y="612"/>
                </a:lnTo>
                <a:lnTo>
                  <a:pt x="1486" y="612"/>
                </a:lnTo>
                <a:lnTo>
                  <a:pt x="1483" y="614"/>
                </a:lnTo>
                <a:lnTo>
                  <a:pt x="1481" y="617"/>
                </a:lnTo>
                <a:lnTo>
                  <a:pt x="1481" y="617"/>
                </a:lnTo>
                <a:lnTo>
                  <a:pt x="1481" y="621"/>
                </a:lnTo>
                <a:lnTo>
                  <a:pt x="1481" y="621"/>
                </a:lnTo>
                <a:lnTo>
                  <a:pt x="1481" y="623"/>
                </a:lnTo>
                <a:lnTo>
                  <a:pt x="1479" y="623"/>
                </a:lnTo>
                <a:lnTo>
                  <a:pt x="1479" y="625"/>
                </a:lnTo>
                <a:lnTo>
                  <a:pt x="1475" y="629"/>
                </a:lnTo>
                <a:lnTo>
                  <a:pt x="1475" y="629"/>
                </a:lnTo>
                <a:lnTo>
                  <a:pt x="1475" y="629"/>
                </a:lnTo>
                <a:lnTo>
                  <a:pt x="1477" y="629"/>
                </a:lnTo>
                <a:lnTo>
                  <a:pt x="1479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1" y="631"/>
                </a:lnTo>
                <a:lnTo>
                  <a:pt x="1481" y="631"/>
                </a:lnTo>
                <a:lnTo>
                  <a:pt x="1481" y="633"/>
                </a:lnTo>
                <a:lnTo>
                  <a:pt x="1481" y="635"/>
                </a:lnTo>
                <a:lnTo>
                  <a:pt x="1483" y="635"/>
                </a:lnTo>
                <a:lnTo>
                  <a:pt x="1486" y="635"/>
                </a:lnTo>
                <a:lnTo>
                  <a:pt x="1486" y="635"/>
                </a:lnTo>
                <a:lnTo>
                  <a:pt x="1483" y="635"/>
                </a:lnTo>
                <a:lnTo>
                  <a:pt x="1481" y="637"/>
                </a:lnTo>
                <a:lnTo>
                  <a:pt x="1483" y="640"/>
                </a:lnTo>
                <a:lnTo>
                  <a:pt x="1486" y="644"/>
                </a:lnTo>
                <a:lnTo>
                  <a:pt x="1486" y="644"/>
                </a:lnTo>
                <a:lnTo>
                  <a:pt x="1483" y="644"/>
                </a:lnTo>
                <a:lnTo>
                  <a:pt x="1483" y="646"/>
                </a:lnTo>
                <a:lnTo>
                  <a:pt x="1483" y="646"/>
                </a:lnTo>
                <a:lnTo>
                  <a:pt x="1488" y="646"/>
                </a:lnTo>
                <a:lnTo>
                  <a:pt x="1488" y="646"/>
                </a:lnTo>
                <a:lnTo>
                  <a:pt x="1488" y="648"/>
                </a:lnTo>
                <a:lnTo>
                  <a:pt x="1488" y="650"/>
                </a:lnTo>
                <a:lnTo>
                  <a:pt x="1488" y="650"/>
                </a:lnTo>
                <a:lnTo>
                  <a:pt x="1488" y="652"/>
                </a:lnTo>
                <a:lnTo>
                  <a:pt x="1486" y="652"/>
                </a:lnTo>
                <a:lnTo>
                  <a:pt x="1486" y="654"/>
                </a:lnTo>
                <a:lnTo>
                  <a:pt x="1486" y="654"/>
                </a:lnTo>
                <a:lnTo>
                  <a:pt x="1488" y="656"/>
                </a:lnTo>
                <a:lnTo>
                  <a:pt x="1486" y="656"/>
                </a:lnTo>
                <a:lnTo>
                  <a:pt x="1483" y="654"/>
                </a:lnTo>
                <a:lnTo>
                  <a:pt x="1481" y="654"/>
                </a:lnTo>
                <a:lnTo>
                  <a:pt x="1481" y="654"/>
                </a:lnTo>
                <a:lnTo>
                  <a:pt x="1481" y="656"/>
                </a:lnTo>
                <a:lnTo>
                  <a:pt x="1481" y="656"/>
                </a:lnTo>
                <a:lnTo>
                  <a:pt x="1479" y="658"/>
                </a:lnTo>
                <a:lnTo>
                  <a:pt x="1479" y="658"/>
                </a:lnTo>
                <a:lnTo>
                  <a:pt x="1481" y="658"/>
                </a:lnTo>
                <a:lnTo>
                  <a:pt x="1481" y="661"/>
                </a:lnTo>
                <a:lnTo>
                  <a:pt x="1479" y="663"/>
                </a:lnTo>
                <a:lnTo>
                  <a:pt x="1477" y="663"/>
                </a:lnTo>
                <a:lnTo>
                  <a:pt x="1477" y="665"/>
                </a:lnTo>
                <a:lnTo>
                  <a:pt x="1475" y="665"/>
                </a:lnTo>
                <a:lnTo>
                  <a:pt x="1475" y="667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3"/>
                </a:lnTo>
                <a:lnTo>
                  <a:pt x="1471" y="675"/>
                </a:lnTo>
                <a:lnTo>
                  <a:pt x="1471" y="675"/>
                </a:lnTo>
                <a:lnTo>
                  <a:pt x="1471" y="677"/>
                </a:lnTo>
                <a:lnTo>
                  <a:pt x="1473" y="677"/>
                </a:lnTo>
                <a:lnTo>
                  <a:pt x="1477" y="682"/>
                </a:lnTo>
                <a:lnTo>
                  <a:pt x="1479" y="682"/>
                </a:lnTo>
                <a:lnTo>
                  <a:pt x="1481" y="684"/>
                </a:lnTo>
                <a:lnTo>
                  <a:pt x="1483" y="684"/>
                </a:lnTo>
                <a:lnTo>
                  <a:pt x="1486" y="686"/>
                </a:lnTo>
                <a:lnTo>
                  <a:pt x="1490" y="688"/>
                </a:lnTo>
                <a:lnTo>
                  <a:pt x="1494" y="694"/>
                </a:lnTo>
                <a:lnTo>
                  <a:pt x="1494" y="696"/>
                </a:lnTo>
                <a:lnTo>
                  <a:pt x="1496" y="698"/>
                </a:lnTo>
                <a:lnTo>
                  <a:pt x="1498" y="702"/>
                </a:lnTo>
                <a:lnTo>
                  <a:pt x="1498" y="705"/>
                </a:lnTo>
                <a:lnTo>
                  <a:pt x="1498" y="707"/>
                </a:lnTo>
                <a:lnTo>
                  <a:pt x="1498" y="713"/>
                </a:lnTo>
                <a:lnTo>
                  <a:pt x="1498" y="715"/>
                </a:lnTo>
                <a:lnTo>
                  <a:pt x="1498" y="719"/>
                </a:lnTo>
                <a:lnTo>
                  <a:pt x="1498" y="723"/>
                </a:lnTo>
                <a:lnTo>
                  <a:pt x="1498" y="726"/>
                </a:lnTo>
                <a:lnTo>
                  <a:pt x="1498" y="728"/>
                </a:lnTo>
                <a:lnTo>
                  <a:pt x="1496" y="730"/>
                </a:lnTo>
                <a:lnTo>
                  <a:pt x="1494" y="732"/>
                </a:lnTo>
                <a:lnTo>
                  <a:pt x="1492" y="736"/>
                </a:lnTo>
                <a:lnTo>
                  <a:pt x="1490" y="736"/>
                </a:lnTo>
                <a:lnTo>
                  <a:pt x="1488" y="738"/>
                </a:lnTo>
                <a:lnTo>
                  <a:pt x="1481" y="742"/>
                </a:lnTo>
                <a:lnTo>
                  <a:pt x="1481" y="744"/>
                </a:lnTo>
                <a:lnTo>
                  <a:pt x="1479" y="747"/>
                </a:lnTo>
                <a:lnTo>
                  <a:pt x="1475" y="747"/>
                </a:lnTo>
                <a:lnTo>
                  <a:pt x="1473" y="749"/>
                </a:lnTo>
                <a:lnTo>
                  <a:pt x="1471" y="751"/>
                </a:lnTo>
                <a:lnTo>
                  <a:pt x="1465" y="753"/>
                </a:lnTo>
                <a:lnTo>
                  <a:pt x="1465" y="753"/>
                </a:lnTo>
                <a:lnTo>
                  <a:pt x="1454" y="757"/>
                </a:lnTo>
                <a:lnTo>
                  <a:pt x="1452" y="757"/>
                </a:lnTo>
                <a:lnTo>
                  <a:pt x="1452" y="757"/>
                </a:lnTo>
                <a:lnTo>
                  <a:pt x="1454" y="757"/>
                </a:lnTo>
                <a:lnTo>
                  <a:pt x="1454" y="757"/>
                </a:lnTo>
                <a:lnTo>
                  <a:pt x="1454" y="759"/>
                </a:lnTo>
                <a:lnTo>
                  <a:pt x="1456" y="761"/>
                </a:lnTo>
                <a:lnTo>
                  <a:pt x="1456" y="763"/>
                </a:lnTo>
                <a:lnTo>
                  <a:pt x="1456" y="763"/>
                </a:lnTo>
                <a:lnTo>
                  <a:pt x="1458" y="765"/>
                </a:lnTo>
                <a:lnTo>
                  <a:pt x="1458" y="765"/>
                </a:lnTo>
                <a:lnTo>
                  <a:pt x="1460" y="765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2"/>
                </a:lnTo>
                <a:lnTo>
                  <a:pt x="1463" y="772"/>
                </a:lnTo>
                <a:lnTo>
                  <a:pt x="1463" y="772"/>
                </a:lnTo>
                <a:lnTo>
                  <a:pt x="1465" y="774"/>
                </a:lnTo>
                <a:lnTo>
                  <a:pt x="1465" y="774"/>
                </a:lnTo>
                <a:lnTo>
                  <a:pt x="1463" y="774"/>
                </a:lnTo>
                <a:lnTo>
                  <a:pt x="1463" y="774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8"/>
                </a:lnTo>
                <a:lnTo>
                  <a:pt x="1463" y="782"/>
                </a:lnTo>
                <a:lnTo>
                  <a:pt x="1465" y="786"/>
                </a:lnTo>
                <a:lnTo>
                  <a:pt x="1465" y="788"/>
                </a:lnTo>
                <a:lnTo>
                  <a:pt x="1465" y="791"/>
                </a:lnTo>
                <a:lnTo>
                  <a:pt x="1467" y="791"/>
                </a:lnTo>
                <a:lnTo>
                  <a:pt x="1467" y="793"/>
                </a:lnTo>
                <a:lnTo>
                  <a:pt x="1467" y="793"/>
                </a:lnTo>
                <a:lnTo>
                  <a:pt x="1467" y="795"/>
                </a:lnTo>
                <a:lnTo>
                  <a:pt x="1467" y="797"/>
                </a:lnTo>
                <a:lnTo>
                  <a:pt x="1467" y="797"/>
                </a:lnTo>
                <a:lnTo>
                  <a:pt x="1469" y="799"/>
                </a:lnTo>
                <a:lnTo>
                  <a:pt x="1469" y="799"/>
                </a:lnTo>
                <a:lnTo>
                  <a:pt x="1471" y="801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5"/>
                </a:lnTo>
                <a:lnTo>
                  <a:pt x="1469" y="805"/>
                </a:lnTo>
                <a:lnTo>
                  <a:pt x="1467" y="807"/>
                </a:lnTo>
                <a:lnTo>
                  <a:pt x="1467" y="809"/>
                </a:lnTo>
                <a:lnTo>
                  <a:pt x="1465" y="811"/>
                </a:lnTo>
                <a:lnTo>
                  <a:pt x="1465" y="811"/>
                </a:lnTo>
                <a:lnTo>
                  <a:pt x="1465" y="814"/>
                </a:lnTo>
                <a:lnTo>
                  <a:pt x="1463" y="814"/>
                </a:lnTo>
                <a:lnTo>
                  <a:pt x="1463" y="814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20"/>
                </a:lnTo>
                <a:lnTo>
                  <a:pt x="1465" y="820"/>
                </a:lnTo>
                <a:lnTo>
                  <a:pt x="1465" y="822"/>
                </a:lnTo>
                <a:lnTo>
                  <a:pt x="1465" y="824"/>
                </a:lnTo>
                <a:lnTo>
                  <a:pt x="1465" y="824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58" y="816"/>
                </a:lnTo>
                <a:lnTo>
                  <a:pt x="1458" y="816"/>
                </a:lnTo>
                <a:lnTo>
                  <a:pt x="1456" y="818"/>
                </a:lnTo>
                <a:lnTo>
                  <a:pt x="1456" y="818"/>
                </a:lnTo>
                <a:lnTo>
                  <a:pt x="1456" y="818"/>
                </a:lnTo>
                <a:lnTo>
                  <a:pt x="1454" y="820"/>
                </a:lnTo>
                <a:lnTo>
                  <a:pt x="1454" y="820"/>
                </a:lnTo>
                <a:lnTo>
                  <a:pt x="1454" y="822"/>
                </a:lnTo>
                <a:lnTo>
                  <a:pt x="1452" y="824"/>
                </a:lnTo>
                <a:lnTo>
                  <a:pt x="1452" y="824"/>
                </a:lnTo>
                <a:lnTo>
                  <a:pt x="1452" y="826"/>
                </a:lnTo>
                <a:lnTo>
                  <a:pt x="1452" y="826"/>
                </a:lnTo>
                <a:lnTo>
                  <a:pt x="1454" y="826"/>
                </a:lnTo>
                <a:lnTo>
                  <a:pt x="1456" y="830"/>
                </a:lnTo>
                <a:lnTo>
                  <a:pt x="1458" y="830"/>
                </a:lnTo>
                <a:lnTo>
                  <a:pt x="1458" y="832"/>
                </a:lnTo>
                <a:lnTo>
                  <a:pt x="1456" y="830"/>
                </a:lnTo>
                <a:lnTo>
                  <a:pt x="1454" y="828"/>
                </a:lnTo>
                <a:lnTo>
                  <a:pt x="1452" y="824"/>
                </a:lnTo>
                <a:lnTo>
                  <a:pt x="1450" y="824"/>
                </a:lnTo>
                <a:lnTo>
                  <a:pt x="1448" y="822"/>
                </a:lnTo>
                <a:lnTo>
                  <a:pt x="1446" y="822"/>
                </a:lnTo>
                <a:lnTo>
                  <a:pt x="1444" y="822"/>
                </a:lnTo>
                <a:lnTo>
                  <a:pt x="1442" y="822"/>
                </a:lnTo>
                <a:lnTo>
                  <a:pt x="1439" y="824"/>
                </a:lnTo>
                <a:lnTo>
                  <a:pt x="1437" y="826"/>
                </a:lnTo>
                <a:lnTo>
                  <a:pt x="1437" y="826"/>
                </a:lnTo>
                <a:lnTo>
                  <a:pt x="1439" y="822"/>
                </a:lnTo>
                <a:lnTo>
                  <a:pt x="1442" y="822"/>
                </a:lnTo>
                <a:lnTo>
                  <a:pt x="1442" y="820"/>
                </a:lnTo>
                <a:lnTo>
                  <a:pt x="1442" y="820"/>
                </a:lnTo>
                <a:lnTo>
                  <a:pt x="1442" y="818"/>
                </a:lnTo>
                <a:lnTo>
                  <a:pt x="1439" y="816"/>
                </a:lnTo>
                <a:lnTo>
                  <a:pt x="1439" y="814"/>
                </a:lnTo>
                <a:lnTo>
                  <a:pt x="1439" y="814"/>
                </a:lnTo>
                <a:lnTo>
                  <a:pt x="1435" y="809"/>
                </a:lnTo>
                <a:lnTo>
                  <a:pt x="1433" y="807"/>
                </a:lnTo>
                <a:lnTo>
                  <a:pt x="1431" y="807"/>
                </a:lnTo>
                <a:lnTo>
                  <a:pt x="1429" y="805"/>
                </a:lnTo>
                <a:lnTo>
                  <a:pt x="1427" y="805"/>
                </a:lnTo>
                <a:lnTo>
                  <a:pt x="1427" y="805"/>
                </a:lnTo>
                <a:lnTo>
                  <a:pt x="1425" y="805"/>
                </a:lnTo>
                <a:lnTo>
                  <a:pt x="1423" y="805"/>
                </a:lnTo>
                <a:lnTo>
                  <a:pt x="1423" y="805"/>
                </a:lnTo>
                <a:lnTo>
                  <a:pt x="1423" y="803"/>
                </a:lnTo>
                <a:lnTo>
                  <a:pt x="1425" y="803"/>
                </a:lnTo>
                <a:lnTo>
                  <a:pt x="1425" y="803"/>
                </a:lnTo>
                <a:lnTo>
                  <a:pt x="1427" y="801"/>
                </a:lnTo>
                <a:lnTo>
                  <a:pt x="1425" y="801"/>
                </a:lnTo>
                <a:lnTo>
                  <a:pt x="1423" y="799"/>
                </a:lnTo>
                <a:lnTo>
                  <a:pt x="1423" y="797"/>
                </a:lnTo>
                <a:lnTo>
                  <a:pt x="1419" y="793"/>
                </a:lnTo>
                <a:lnTo>
                  <a:pt x="1419" y="793"/>
                </a:lnTo>
                <a:lnTo>
                  <a:pt x="1416" y="791"/>
                </a:lnTo>
                <a:lnTo>
                  <a:pt x="1416" y="791"/>
                </a:lnTo>
                <a:lnTo>
                  <a:pt x="1416" y="788"/>
                </a:lnTo>
                <a:lnTo>
                  <a:pt x="1416" y="788"/>
                </a:lnTo>
                <a:lnTo>
                  <a:pt x="1416" y="786"/>
                </a:lnTo>
                <a:lnTo>
                  <a:pt x="1416" y="786"/>
                </a:lnTo>
                <a:lnTo>
                  <a:pt x="1416" y="784"/>
                </a:lnTo>
                <a:lnTo>
                  <a:pt x="1419" y="782"/>
                </a:lnTo>
                <a:lnTo>
                  <a:pt x="1416" y="780"/>
                </a:lnTo>
                <a:lnTo>
                  <a:pt x="1416" y="778"/>
                </a:lnTo>
                <a:lnTo>
                  <a:pt x="1419" y="776"/>
                </a:lnTo>
                <a:lnTo>
                  <a:pt x="1419" y="774"/>
                </a:lnTo>
                <a:lnTo>
                  <a:pt x="1416" y="772"/>
                </a:lnTo>
                <a:lnTo>
                  <a:pt x="1416" y="770"/>
                </a:lnTo>
                <a:lnTo>
                  <a:pt x="1416" y="770"/>
                </a:lnTo>
                <a:lnTo>
                  <a:pt x="1414" y="767"/>
                </a:lnTo>
                <a:lnTo>
                  <a:pt x="1414" y="765"/>
                </a:lnTo>
                <a:lnTo>
                  <a:pt x="1414" y="763"/>
                </a:lnTo>
                <a:lnTo>
                  <a:pt x="1414" y="761"/>
                </a:lnTo>
                <a:lnTo>
                  <a:pt x="1416" y="755"/>
                </a:lnTo>
                <a:lnTo>
                  <a:pt x="1416" y="753"/>
                </a:lnTo>
                <a:lnTo>
                  <a:pt x="1414" y="751"/>
                </a:lnTo>
                <a:lnTo>
                  <a:pt x="1414" y="749"/>
                </a:lnTo>
                <a:lnTo>
                  <a:pt x="1412" y="747"/>
                </a:lnTo>
                <a:lnTo>
                  <a:pt x="1410" y="747"/>
                </a:lnTo>
                <a:lnTo>
                  <a:pt x="1408" y="747"/>
                </a:lnTo>
                <a:lnTo>
                  <a:pt x="1408" y="747"/>
                </a:lnTo>
                <a:lnTo>
                  <a:pt x="1406" y="747"/>
                </a:lnTo>
                <a:lnTo>
                  <a:pt x="1406" y="747"/>
                </a:lnTo>
                <a:lnTo>
                  <a:pt x="1402" y="747"/>
                </a:lnTo>
                <a:lnTo>
                  <a:pt x="1398" y="744"/>
                </a:lnTo>
                <a:lnTo>
                  <a:pt x="1395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89" y="744"/>
                </a:lnTo>
                <a:lnTo>
                  <a:pt x="1387" y="744"/>
                </a:lnTo>
                <a:lnTo>
                  <a:pt x="1385" y="744"/>
                </a:lnTo>
                <a:lnTo>
                  <a:pt x="1383" y="744"/>
                </a:lnTo>
                <a:lnTo>
                  <a:pt x="1381" y="744"/>
                </a:lnTo>
                <a:lnTo>
                  <a:pt x="1377" y="744"/>
                </a:lnTo>
                <a:lnTo>
                  <a:pt x="1375" y="744"/>
                </a:lnTo>
                <a:lnTo>
                  <a:pt x="1375" y="744"/>
                </a:lnTo>
                <a:lnTo>
                  <a:pt x="1372" y="747"/>
                </a:lnTo>
                <a:lnTo>
                  <a:pt x="1370" y="749"/>
                </a:lnTo>
                <a:lnTo>
                  <a:pt x="1370" y="749"/>
                </a:lnTo>
                <a:lnTo>
                  <a:pt x="1372" y="744"/>
                </a:lnTo>
                <a:lnTo>
                  <a:pt x="1372" y="742"/>
                </a:lnTo>
                <a:lnTo>
                  <a:pt x="1372" y="742"/>
                </a:lnTo>
                <a:lnTo>
                  <a:pt x="1370" y="742"/>
                </a:lnTo>
                <a:lnTo>
                  <a:pt x="1370" y="740"/>
                </a:lnTo>
                <a:lnTo>
                  <a:pt x="1368" y="740"/>
                </a:lnTo>
                <a:lnTo>
                  <a:pt x="1366" y="738"/>
                </a:lnTo>
                <a:lnTo>
                  <a:pt x="1364" y="736"/>
                </a:lnTo>
                <a:lnTo>
                  <a:pt x="1362" y="736"/>
                </a:lnTo>
                <a:lnTo>
                  <a:pt x="1360" y="736"/>
                </a:lnTo>
                <a:lnTo>
                  <a:pt x="1356" y="734"/>
                </a:lnTo>
                <a:lnTo>
                  <a:pt x="1349" y="732"/>
                </a:lnTo>
                <a:lnTo>
                  <a:pt x="1343" y="730"/>
                </a:lnTo>
                <a:lnTo>
                  <a:pt x="1341" y="730"/>
                </a:lnTo>
                <a:lnTo>
                  <a:pt x="1339" y="730"/>
                </a:lnTo>
                <a:lnTo>
                  <a:pt x="1335" y="723"/>
                </a:lnTo>
                <a:lnTo>
                  <a:pt x="1333" y="721"/>
                </a:lnTo>
                <a:lnTo>
                  <a:pt x="1328" y="719"/>
                </a:lnTo>
                <a:lnTo>
                  <a:pt x="1326" y="717"/>
                </a:lnTo>
                <a:lnTo>
                  <a:pt x="1322" y="715"/>
                </a:lnTo>
                <a:lnTo>
                  <a:pt x="1320" y="713"/>
                </a:lnTo>
                <a:lnTo>
                  <a:pt x="1320" y="713"/>
                </a:lnTo>
                <a:lnTo>
                  <a:pt x="1316" y="713"/>
                </a:lnTo>
                <a:lnTo>
                  <a:pt x="1314" y="711"/>
                </a:lnTo>
                <a:lnTo>
                  <a:pt x="1307" y="711"/>
                </a:lnTo>
                <a:lnTo>
                  <a:pt x="1303" y="709"/>
                </a:lnTo>
                <a:lnTo>
                  <a:pt x="1299" y="707"/>
                </a:lnTo>
                <a:lnTo>
                  <a:pt x="1295" y="705"/>
                </a:lnTo>
                <a:lnTo>
                  <a:pt x="1291" y="705"/>
                </a:lnTo>
                <a:lnTo>
                  <a:pt x="1289" y="705"/>
                </a:lnTo>
                <a:lnTo>
                  <a:pt x="1274" y="709"/>
                </a:lnTo>
                <a:lnTo>
                  <a:pt x="1272" y="709"/>
                </a:lnTo>
                <a:lnTo>
                  <a:pt x="1270" y="711"/>
                </a:lnTo>
                <a:lnTo>
                  <a:pt x="1270" y="711"/>
                </a:lnTo>
                <a:lnTo>
                  <a:pt x="1270" y="709"/>
                </a:lnTo>
                <a:lnTo>
                  <a:pt x="1270" y="709"/>
                </a:lnTo>
                <a:lnTo>
                  <a:pt x="1268" y="709"/>
                </a:lnTo>
                <a:lnTo>
                  <a:pt x="1268" y="709"/>
                </a:lnTo>
                <a:lnTo>
                  <a:pt x="1266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6" y="711"/>
                </a:lnTo>
                <a:lnTo>
                  <a:pt x="1266" y="709"/>
                </a:lnTo>
                <a:lnTo>
                  <a:pt x="1268" y="707"/>
                </a:lnTo>
                <a:lnTo>
                  <a:pt x="1268" y="705"/>
                </a:lnTo>
                <a:lnTo>
                  <a:pt x="1268" y="705"/>
                </a:lnTo>
                <a:lnTo>
                  <a:pt x="1268" y="702"/>
                </a:lnTo>
                <a:lnTo>
                  <a:pt x="1268" y="702"/>
                </a:lnTo>
                <a:lnTo>
                  <a:pt x="1268" y="700"/>
                </a:lnTo>
                <a:lnTo>
                  <a:pt x="1266" y="694"/>
                </a:lnTo>
                <a:lnTo>
                  <a:pt x="1263" y="692"/>
                </a:lnTo>
                <a:lnTo>
                  <a:pt x="1263" y="688"/>
                </a:lnTo>
                <a:lnTo>
                  <a:pt x="1261" y="684"/>
                </a:lnTo>
                <a:lnTo>
                  <a:pt x="1259" y="679"/>
                </a:lnTo>
                <a:lnTo>
                  <a:pt x="1259" y="677"/>
                </a:lnTo>
                <a:lnTo>
                  <a:pt x="1257" y="675"/>
                </a:lnTo>
                <a:lnTo>
                  <a:pt x="1257" y="673"/>
                </a:lnTo>
                <a:lnTo>
                  <a:pt x="1257" y="673"/>
                </a:lnTo>
                <a:lnTo>
                  <a:pt x="1255" y="673"/>
                </a:lnTo>
                <a:lnTo>
                  <a:pt x="1253" y="673"/>
                </a:lnTo>
                <a:lnTo>
                  <a:pt x="1249" y="673"/>
                </a:lnTo>
                <a:lnTo>
                  <a:pt x="1245" y="673"/>
                </a:lnTo>
                <a:lnTo>
                  <a:pt x="1245" y="673"/>
                </a:lnTo>
                <a:lnTo>
                  <a:pt x="1243" y="675"/>
                </a:lnTo>
                <a:lnTo>
                  <a:pt x="1243" y="682"/>
                </a:lnTo>
                <a:lnTo>
                  <a:pt x="1240" y="684"/>
                </a:lnTo>
                <a:lnTo>
                  <a:pt x="1240" y="682"/>
                </a:lnTo>
                <a:lnTo>
                  <a:pt x="1243" y="675"/>
                </a:lnTo>
                <a:lnTo>
                  <a:pt x="1243" y="673"/>
                </a:lnTo>
                <a:lnTo>
                  <a:pt x="1240" y="673"/>
                </a:lnTo>
                <a:lnTo>
                  <a:pt x="1238" y="671"/>
                </a:lnTo>
                <a:lnTo>
                  <a:pt x="1238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4" y="669"/>
                </a:lnTo>
                <a:lnTo>
                  <a:pt x="1234" y="667"/>
                </a:lnTo>
                <a:lnTo>
                  <a:pt x="1234" y="667"/>
                </a:lnTo>
                <a:lnTo>
                  <a:pt x="1232" y="667"/>
                </a:lnTo>
                <a:lnTo>
                  <a:pt x="1234" y="667"/>
                </a:lnTo>
                <a:lnTo>
                  <a:pt x="1234" y="665"/>
                </a:lnTo>
                <a:lnTo>
                  <a:pt x="1234" y="663"/>
                </a:lnTo>
                <a:lnTo>
                  <a:pt x="1234" y="658"/>
                </a:lnTo>
                <a:lnTo>
                  <a:pt x="1234" y="648"/>
                </a:lnTo>
                <a:lnTo>
                  <a:pt x="1234" y="644"/>
                </a:lnTo>
                <a:lnTo>
                  <a:pt x="1236" y="640"/>
                </a:lnTo>
                <a:lnTo>
                  <a:pt x="1236" y="637"/>
                </a:lnTo>
                <a:lnTo>
                  <a:pt x="1236" y="637"/>
                </a:lnTo>
                <a:lnTo>
                  <a:pt x="1236" y="637"/>
                </a:lnTo>
                <a:lnTo>
                  <a:pt x="1234" y="635"/>
                </a:lnTo>
                <a:lnTo>
                  <a:pt x="1236" y="635"/>
                </a:lnTo>
                <a:lnTo>
                  <a:pt x="1238" y="635"/>
                </a:lnTo>
                <a:lnTo>
                  <a:pt x="1238" y="633"/>
                </a:lnTo>
                <a:lnTo>
                  <a:pt x="1240" y="631"/>
                </a:lnTo>
                <a:lnTo>
                  <a:pt x="1240" y="627"/>
                </a:lnTo>
                <a:lnTo>
                  <a:pt x="1245" y="625"/>
                </a:lnTo>
                <a:lnTo>
                  <a:pt x="1245" y="623"/>
                </a:lnTo>
                <a:lnTo>
                  <a:pt x="1245" y="621"/>
                </a:lnTo>
                <a:lnTo>
                  <a:pt x="1245" y="619"/>
                </a:lnTo>
                <a:lnTo>
                  <a:pt x="1245" y="619"/>
                </a:lnTo>
                <a:lnTo>
                  <a:pt x="1245" y="619"/>
                </a:lnTo>
                <a:lnTo>
                  <a:pt x="1247" y="619"/>
                </a:lnTo>
                <a:lnTo>
                  <a:pt x="1247" y="619"/>
                </a:lnTo>
                <a:lnTo>
                  <a:pt x="1247" y="617"/>
                </a:lnTo>
                <a:lnTo>
                  <a:pt x="1247" y="617"/>
                </a:lnTo>
                <a:lnTo>
                  <a:pt x="1247" y="614"/>
                </a:lnTo>
                <a:lnTo>
                  <a:pt x="1251" y="612"/>
                </a:lnTo>
                <a:lnTo>
                  <a:pt x="1255" y="610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3" y="606"/>
                </a:lnTo>
                <a:lnTo>
                  <a:pt x="1253" y="606"/>
                </a:lnTo>
                <a:lnTo>
                  <a:pt x="1253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7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5" y="602"/>
                </a:lnTo>
                <a:lnTo>
                  <a:pt x="1257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0"/>
                </a:lnTo>
                <a:lnTo>
                  <a:pt x="1259" y="600"/>
                </a:lnTo>
                <a:lnTo>
                  <a:pt x="1261" y="598"/>
                </a:lnTo>
                <a:lnTo>
                  <a:pt x="1261" y="598"/>
                </a:lnTo>
                <a:lnTo>
                  <a:pt x="1261" y="598"/>
                </a:lnTo>
                <a:lnTo>
                  <a:pt x="1257" y="596"/>
                </a:lnTo>
                <a:lnTo>
                  <a:pt x="1257" y="596"/>
                </a:lnTo>
                <a:lnTo>
                  <a:pt x="1257" y="596"/>
                </a:lnTo>
                <a:lnTo>
                  <a:pt x="1261" y="596"/>
                </a:lnTo>
                <a:lnTo>
                  <a:pt x="1263" y="598"/>
                </a:lnTo>
                <a:lnTo>
                  <a:pt x="1266" y="598"/>
                </a:lnTo>
                <a:lnTo>
                  <a:pt x="1266" y="600"/>
                </a:lnTo>
                <a:lnTo>
                  <a:pt x="1268" y="600"/>
                </a:lnTo>
                <a:lnTo>
                  <a:pt x="1268" y="600"/>
                </a:lnTo>
                <a:lnTo>
                  <a:pt x="1266" y="598"/>
                </a:lnTo>
                <a:lnTo>
                  <a:pt x="1266" y="596"/>
                </a:lnTo>
                <a:lnTo>
                  <a:pt x="1263" y="596"/>
                </a:lnTo>
                <a:lnTo>
                  <a:pt x="1263" y="596"/>
                </a:lnTo>
                <a:lnTo>
                  <a:pt x="1266" y="593"/>
                </a:lnTo>
                <a:lnTo>
                  <a:pt x="1266" y="593"/>
                </a:lnTo>
                <a:lnTo>
                  <a:pt x="1268" y="591"/>
                </a:lnTo>
                <a:lnTo>
                  <a:pt x="1268" y="591"/>
                </a:lnTo>
                <a:lnTo>
                  <a:pt x="1268" y="591"/>
                </a:lnTo>
                <a:lnTo>
                  <a:pt x="1270" y="591"/>
                </a:lnTo>
                <a:lnTo>
                  <a:pt x="1270" y="591"/>
                </a:lnTo>
                <a:lnTo>
                  <a:pt x="1272" y="589"/>
                </a:lnTo>
                <a:lnTo>
                  <a:pt x="1272" y="589"/>
                </a:lnTo>
                <a:lnTo>
                  <a:pt x="1274" y="591"/>
                </a:lnTo>
                <a:lnTo>
                  <a:pt x="1274" y="591"/>
                </a:lnTo>
                <a:lnTo>
                  <a:pt x="1276" y="591"/>
                </a:lnTo>
                <a:lnTo>
                  <a:pt x="1276" y="589"/>
                </a:lnTo>
                <a:lnTo>
                  <a:pt x="1276" y="589"/>
                </a:lnTo>
                <a:lnTo>
                  <a:pt x="1272" y="589"/>
                </a:lnTo>
                <a:lnTo>
                  <a:pt x="1272" y="587"/>
                </a:lnTo>
                <a:lnTo>
                  <a:pt x="1270" y="587"/>
                </a:lnTo>
                <a:lnTo>
                  <a:pt x="1270" y="587"/>
                </a:lnTo>
                <a:lnTo>
                  <a:pt x="1270" y="585"/>
                </a:lnTo>
                <a:lnTo>
                  <a:pt x="1270" y="585"/>
                </a:lnTo>
                <a:lnTo>
                  <a:pt x="1270" y="585"/>
                </a:lnTo>
                <a:lnTo>
                  <a:pt x="1272" y="585"/>
                </a:lnTo>
                <a:lnTo>
                  <a:pt x="1272" y="585"/>
                </a:lnTo>
                <a:lnTo>
                  <a:pt x="1274" y="583"/>
                </a:lnTo>
                <a:lnTo>
                  <a:pt x="1274" y="583"/>
                </a:lnTo>
                <a:lnTo>
                  <a:pt x="1276" y="585"/>
                </a:lnTo>
                <a:lnTo>
                  <a:pt x="1282" y="585"/>
                </a:lnTo>
                <a:lnTo>
                  <a:pt x="1284" y="585"/>
                </a:lnTo>
                <a:lnTo>
                  <a:pt x="1289" y="583"/>
                </a:lnTo>
                <a:lnTo>
                  <a:pt x="1289" y="583"/>
                </a:lnTo>
                <a:lnTo>
                  <a:pt x="1291" y="583"/>
                </a:lnTo>
                <a:lnTo>
                  <a:pt x="1293" y="581"/>
                </a:lnTo>
                <a:lnTo>
                  <a:pt x="1293" y="581"/>
                </a:lnTo>
                <a:lnTo>
                  <a:pt x="1293" y="579"/>
                </a:lnTo>
                <a:lnTo>
                  <a:pt x="1293" y="579"/>
                </a:lnTo>
                <a:lnTo>
                  <a:pt x="1293" y="575"/>
                </a:lnTo>
                <a:lnTo>
                  <a:pt x="1293" y="572"/>
                </a:lnTo>
                <a:lnTo>
                  <a:pt x="1291" y="570"/>
                </a:lnTo>
                <a:lnTo>
                  <a:pt x="1289" y="570"/>
                </a:lnTo>
                <a:lnTo>
                  <a:pt x="1284" y="570"/>
                </a:lnTo>
                <a:lnTo>
                  <a:pt x="1282" y="568"/>
                </a:lnTo>
                <a:lnTo>
                  <a:pt x="1280" y="566"/>
                </a:lnTo>
                <a:lnTo>
                  <a:pt x="1278" y="564"/>
                </a:lnTo>
                <a:lnTo>
                  <a:pt x="1276" y="566"/>
                </a:lnTo>
                <a:lnTo>
                  <a:pt x="1274" y="566"/>
                </a:lnTo>
                <a:lnTo>
                  <a:pt x="1270" y="568"/>
                </a:lnTo>
                <a:lnTo>
                  <a:pt x="1268" y="568"/>
                </a:lnTo>
                <a:lnTo>
                  <a:pt x="1268" y="568"/>
                </a:lnTo>
                <a:lnTo>
                  <a:pt x="1272" y="566"/>
                </a:lnTo>
                <a:lnTo>
                  <a:pt x="1272" y="566"/>
                </a:lnTo>
                <a:lnTo>
                  <a:pt x="1272" y="564"/>
                </a:lnTo>
                <a:lnTo>
                  <a:pt x="1270" y="564"/>
                </a:lnTo>
                <a:lnTo>
                  <a:pt x="1268" y="564"/>
                </a:lnTo>
                <a:lnTo>
                  <a:pt x="1257" y="560"/>
                </a:lnTo>
                <a:lnTo>
                  <a:pt x="1257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2"/>
                </a:lnTo>
                <a:lnTo>
                  <a:pt x="1257" y="562"/>
                </a:lnTo>
                <a:lnTo>
                  <a:pt x="1257" y="562"/>
                </a:lnTo>
                <a:lnTo>
                  <a:pt x="1255" y="562"/>
                </a:lnTo>
                <a:lnTo>
                  <a:pt x="1253" y="562"/>
                </a:lnTo>
                <a:lnTo>
                  <a:pt x="1251" y="560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6"/>
                </a:lnTo>
                <a:lnTo>
                  <a:pt x="1255" y="558"/>
                </a:lnTo>
                <a:lnTo>
                  <a:pt x="1261" y="560"/>
                </a:lnTo>
                <a:lnTo>
                  <a:pt x="1268" y="562"/>
                </a:lnTo>
                <a:lnTo>
                  <a:pt x="1270" y="562"/>
                </a:lnTo>
                <a:lnTo>
                  <a:pt x="1272" y="564"/>
                </a:lnTo>
                <a:lnTo>
                  <a:pt x="1274" y="564"/>
                </a:lnTo>
                <a:lnTo>
                  <a:pt x="1274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4"/>
                </a:lnTo>
                <a:lnTo>
                  <a:pt x="1276" y="564"/>
                </a:lnTo>
                <a:lnTo>
                  <a:pt x="1276" y="564"/>
                </a:lnTo>
                <a:lnTo>
                  <a:pt x="1280" y="564"/>
                </a:lnTo>
                <a:lnTo>
                  <a:pt x="1282" y="564"/>
                </a:lnTo>
                <a:lnTo>
                  <a:pt x="1289" y="566"/>
                </a:lnTo>
                <a:lnTo>
                  <a:pt x="1291" y="568"/>
                </a:lnTo>
                <a:lnTo>
                  <a:pt x="1293" y="568"/>
                </a:lnTo>
                <a:lnTo>
                  <a:pt x="1293" y="568"/>
                </a:lnTo>
                <a:lnTo>
                  <a:pt x="1295" y="566"/>
                </a:lnTo>
                <a:lnTo>
                  <a:pt x="1295" y="566"/>
                </a:lnTo>
                <a:lnTo>
                  <a:pt x="1297" y="566"/>
                </a:lnTo>
                <a:lnTo>
                  <a:pt x="1297" y="566"/>
                </a:lnTo>
                <a:lnTo>
                  <a:pt x="1299" y="566"/>
                </a:lnTo>
                <a:lnTo>
                  <a:pt x="1301" y="566"/>
                </a:lnTo>
                <a:lnTo>
                  <a:pt x="1301" y="566"/>
                </a:lnTo>
                <a:lnTo>
                  <a:pt x="1303" y="562"/>
                </a:lnTo>
                <a:lnTo>
                  <a:pt x="1303" y="562"/>
                </a:lnTo>
                <a:lnTo>
                  <a:pt x="1303" y="562"/>
                </a:lnTo>
                <a:lnTo>
                  <a:pt x="1301" y="558"/>
                </a:lnTo>
                <a:lnTo>
                  <a:pt x="1301" y="558"/>
                </a:lnTo>
                <a:lnTo>
                  <a:pt x="1305" y="560"/>
                </a:lnTo>
                <a:lnTo>
                  <a:pt x="1305" y="560"/>
                </a:lnTo>
                <a:lnTo>
                  <a:pt x="1305" y="558"/>
                </a:lnTo>
                <a:lnTo>
                  <a:pt x="1305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7" y="554"/>
                </a:lnTo>
                <a:lnTo>
                  <a:pt x="1307" y="554"/>
                </a:lnTo>
                <a:lnTo>
                  <a:pt x="1307" y="556"/>
                </a:lnTo>
                <a:lnTo>
                  <a:pt x="1307" y="556"/>
                </a:lnTo>
                <a:lnTo>
                  <a:pt x="1310" y="558"/>
                </a:lnTo>
                <a:lnTo>
                  <a:pt x="1310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6" y="558"/>
                </a:lnTo>
                <a:lnTo>
                  <a:pt x="1316" y="560"/>
                </a:lnTo>
                <a:lnTo>
                  <a:pt x="1316" y="558"/>
                </a:lnTo>
                <a:lnTo>
                  <a:pt x="1316" y="556"/>
                </a:lnTo>
                <a:lnTo>
                  <a:pt x="1316" y="556"/>
                </a:lnTo>
                <a:lnTo>
                  <a:pt x="1318" y="558"/>
                </a:lnTo>
                <a:lnTo>
                  <a:pt x="1318" y="558"/>
                </a:lnTo>
                <a:lnTo>
                  <a:pt x="1320" y="558"/>
                </a:lnTo>
                <a:lnTo>
                  <a:pt x="1324" y="558"/>
                </a:lnTo>
                <a:lnTo>
                  <a:pt x="1326" y="556"/>
                </a:lnTo>
                <a:lnTo>
                  <a:pt x="1331" y="554"/>
                </a:lnTo>
                <a:lnTo>
                  <a:pt x="1333" y="554"/>
                </a:lnTo>
                <a:lnTo>
                  <a:pt x="1333" y="552"/>
                </a:lnTo>
                <a:lnTo>
                  <a:pt x="1335" y="549"/>
                </a:lnTo>
                <a:lnTo>
                  <a:pt x="1343" y="539"/>
                </a:lnTo>
                <a:lnTo>
                  <a:pt x="1345" y="537"/>
                </a:lnTo>
                <a:lnTo>
                  <a:pt x="1347" y="533"/>
                </a:lnTo>
                <a:lnTo>
                  <a:pt x="1347" y="533"/>
                </a:lnTo>
                <a:lnTo>
                  <a:pt x="1347" y="531"/>
                </a:lnTo>
                <a:lnTo>
                  <a:pt x="1345" y="531"/>
                </a:lnTo>
                <a:lnTo>
                  <a:pt x="1341" y="528"/>
                </a:lnTo>
                <a:lnTo>
                  <a:pt x="1335" y="528"/>
                </a:lnTo>
                <a:lnTo>
                  <a:pt x="1331" y="528"/>
                </a:lnTo>
                <a:lnTo>
                  <a:pt x="1318" y="526"/>
                </a:lnTo>
                <a:lnTo>
                  <a:pt x="1316" y="526"/>
                </a:lnTo>
                <a:lnTo>
                  <a:pt x="1316" y="524"/>
                </a:lnTo>
                <a:lnTo>
                  <a:pt x="1310" y="520"/>
                </a:lnTo>
                <a:lnTo>
                  <a:pt x="1307" y="518"/>
                </a:lnTo>
                <a:lnTo>
                  <a:pt x="1305" y="516"/>
                </a:lnTo>
                <a:lnTo>
                  <a:pt x="1303" y="516"/>
                </a:lnTo>
                <a:lnTo>
                  <a:pt x="1301" y="516"/>
                </a:lnTo>
                <a:lnTo>
                  <a:pt x="1295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6"/>
                </a:lnTo>
                <a:lnTo>
                  <a:pt x="1284" y="514"/>
                </a:lnTo>
                <a:lnTo>
                  <a:pt x="1282" y="514"/>
                </a:lnTo>
                <a:lnTo>
                  <a:pt x="1284" y="512"/>
                </a:lnTo>
                <a:lnTo>
                  <a:pt x="1284" y="512"/>
                </a:lnTo>
                <a:lnTo>
                  <a:pt x="1289" y="512"/>
                </a:lnTo>
                <a:lnTo>
                  <a:pt x="1293" y="512"/>
                </a:lnTo>
                <a:lnTo>
                  <a:pt x="1295" y="514"/>
                </a:lnTo>
                <a:lnTo>
                  <a:pt x="1297" y="514"/>
                </a:lnTo>
                <a:lnTo>
                  <a:pt x="1299" y="514"/>
                </a:lnTo>
                <a:lnTo>
                  <a:pt x="1301" y="514"/>
                </a:lnTo>
                <a:lnTo>
                  <a:pt x="1303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7" y="514"/>
                </a:lnTo>
                <a:lnTo>
                  <a:pt x="1310" y="514"/>
                </a:lnTo>
                <a:lnTo>
                  <a:pt x="1312" y="516"/>
                </a:lnTo>
                <a:lnTo>
                  <a:pt x="1318" y="518"/>
                </a:lnTo>
                <a:lnTo>
                  <a:pt x="1320" y="518"/>
                </a:lnTo>
                <a:lnTo>
                  <a:pt x="1322" y="518"/>
                </a:lnTo>
                <a:lnTo>
                  <a:pt x="1322" y="520"/>
                </a:lnTo>
                <a:lnTo>
                  <a:pt x="1322" y="520"/>
                </a:lnTo>
                <a:lnTo>
                  <a:pt x="1324" y="522"/>
                </a:lnTo>
                <a:lnTo>
                  <a:pt x="1326" y="522"/>
                </a:lnTo>
                <a:lnTo>
                  <a:pt x="1331" y="526"/>
                </a:lnTo>
                <a:lnTo>
                  <a:pt x="1333" y="526"/>
                </a:lnTo>
                <a:lnTo>
                  <a:pt x="1337" y="526"/>
                </a:lnTo>
                <a:lnTo>
                  <a:pt x="1341" y="526"/>
                </a:lnTo>
                <a:lnTo>
                  <a:pt x="1343" y="526"/>
                </a:lnTo>
                <a:lnTo>
                  <a:pt x="1345" y="526"/>
                </a:lnTo>
                <a:lnTo>
                  <a:pt x="1345" y="524"/>
                </a:lnTo>
                <a:lnTo>
                  <a:pt x="1347" y="522"/>
                </a:lnTo>
                <a:lnTo>
                  <a:pt x="1351" y="520"/>
                </a:lnTo>
                <a:lnTo>
                  <a:pt x="1362" y="512"/>
                </a:lnTo>
                <a:lnTo>
                  <a:pt x="1362" y="510"/>
                </a:lnTo>
                <a:lnTo>
                  <a:pt x="1362" y="510"/>
                </a:lnTo>
                <a:lnTo>
                  <a:pt x="1362" y="508"/>
                </a:lnTo>
                <a:lnTo>
                  <a:pt x="1362" y="508"/>
                </a:lnTo>
                <a:lnTo>
                  <a:pt x="1360" y="505"/>
                </a:lnTo>
                <a:lnTo>
                  <a:pt x="1358" y="505"/>
                </a:lnTo>
                <a:lnTo>
                  <a:pt x="1354" y="503"/>
                </a:lnTo>
                <a:lnTo>
                  <a:pt x="1351" y="503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499"/>
                </a:lnTo>
                <a:lnTo>
                  <a:pt x="1351" y="499"/>
                </a:lnTo>
                <a:lnTo>
                  <a:pt x="1354" y="499"/>
                </a:lnTo>
                <a:lnTo>
                  <a:pt x="1360" y="499"/>
                </a:lnTo>
                <a:lnTo>
                  <a:pt x="1364" y="499"/>
                </a:lnTo>
                <a:lnTo>
                  <a:pt x="1368" y="497"/>
                </a:lnTo>
                <a:lnTo>
                  <a:pt x="1370" y="499"/>
                </a:lnTo>
                <a:lnTo>
                  <a:pt x="1372" y="501"/>
                </a:lnTo>
                <a:lnTo>
                  <a:pt x="1375" y="503"/>
                </a:lnTo>
                <a:lnTo>
                  <a:pt x="1375" y="503"/>
                </a:lnTo>
                <a:lnTo>
                  <a:pt x="1377" y="505"/>
                </a:lnTo>
                <a:lnTo>
                  <a:pt x="1381" y="508"/>
                </a:lnTo>
                <a:lnTo>
                  <a:pt x="1383" y="508"/>
                </a:lnTo>
                <a:lnTo>
                  <a:pt x="1385" y="508"/>
                </a:lnTo>
                <a:lnTo>
                  <a:pt x="1385" y="505"/>
                </a:lnTo>
                <a:lnTo>
                  <a:pt x="1387" y="505"/>
                </a:lnTo>
                <a:lnTo>
                  <a:pt x="1387" y="505"/>
                </a:lnTo>
                <a:lnTo>
                  <a:pt x="1391" y="505"/>
                </a:lnTo>
                <a:lnTo>
                  <a:pt x="1391" y="508"/>
                </a:lnTo>
                <a:lnTo>
                  <a:pt x="1393" y="508"/>
                </a:lnTo>
                <a:lnTo>
                  <a:pt x="1393" y="505"/>
                </a:lnTo>
                <a:lnTo>
                  <a:pt x="1393" y="505"/>
                </a:lnTo>
                <a:lnTo>
                  <a:pt x="1391" y="501"/>
                </a:lnTo>
                <a:lnTo>
                  <a:pt x="1389" y="499"/>
                </a:lnTo>
                <a:lnTo>
                  <a:pt x="1389" y="497"/>
                </a:lnTo>
                <a:lnTo>
                  <a:pt x="1387" y="497"/>
                </a:lnTo>
                <a:lnTo>
                  <a:pt x="1387" y="495"/>
                </a:lnTo>
                <a:lnTo>
                  <a:pt x="1387" y="495"/>
                </a:lnTo>
                <a:lnTo>
                  <a:pt x="1383" y="491"/>
                </a:lnTo>
                <a:lnTo>
                  <a:pt x="1383" y="491"/>
                </a:lnTo>
                <a:lnTo>
                  <a:pt x="1381" y="491"/>
                </a:lnTo>
                <a:lnTo>
                  <a:pt x="1381" y="489"/>
                </a:lnTo>
                <a:lnTo>
                  <a:pt x="1379" y="489"/>
                </a:lnTo>
                <a:lnTo>
                  <a:pt x="1379" y="489"/>
                </a:lnTo>
                <a:lnTo>
                  <a:pt x="1377" y="491"/>
                </a:lnTo>
                <a:lnTo>
                  <a:pt x="1377" y="491"/>
                </a:lnTo>
                <a:lnTo>
                  <a:pt x="1375" y="491"/>
                </a:lnTo>
                <a:lnTo>
                  <a:pt x="1375" y="491"/>
                </a:lnTo>
                <a:lnTo>
                  <a:pt x="1377" y="489"/>
                </a:lnTo>
                <a:lnTo>
                  <a:pt x="1379" y="487"/>
                </a:lnTo>
                <a:lnTo>
                  <a:pt x="1381" y="487"/>
                </a:lnTo>
                <a:lnTo>
                  <a:pt x="1383" y="489"/>
                </a:lnTo>
                <a:lnTo>
                  <a:pt x="1383" y="489"/>
                </a:lnTo>
                <a:lnTo>
                  <a:pt x="1385" y="489"/>
                </a:lnTo>
                <a:lnTo>
                  <a:pt x="1387" y="491"/>
                </a:lnTo>
                <a:lnTo>
                  <a:pt x="1387" y="491"/>
                </a:lnTo>
                <a:lnTo>
                  <a:pt x="1385" y="493"/>
                </a:lnTo>
                <a:lnTo>
                  <a:pt x="1385" y="493"/>
                </a:lnTo>
                <a:lnTo>
                  <a:pt x="1387" y="493"/>
                </a:lnTo>
                <a:lnTo>
                  <a:pt x="1387" y="495"/>
                </a:lnTo>
                <a:lnTo>
                  <a:pt x="1389" y="495"/>
                </a:lnTo>
                <a:lnTo>
                  <a:pt x="1389" y="495"/>
                </a:lnTo>
                <a:lnTo>
                  <a:pt x="1391" y="495"/>
                </a:lnTo>
                <a:lnTo>
                  <a:pt x="1391" y="495"/>
                </a:lnTo>
                <a:lnTo>
                  <a:pt x="1395" y="499"/>
                </a:lnTo>
                <a:lnTo>
                  <a:pt x="1395" y="499"/>
                </a:lnTo>
                <a:lnTo>
                  <a:pt x="1395" y="501"/>
                </a:lnTo>
                <a:lnTo>
                  <a:pt x="1398" y="503"/>
                </a:lnTo>
                <a:lnTo>
                  <a:pt x="1398" y="503"/>
                </a:lnTo>
                <a:lnTo>
                  <a:pt x="1400" y="503"/>
                </a:lnTo>
                <a:lnTo>
                  <a:pt x="1402" y="501"/>
                </a:lnTo>
                <a:lnTo>
                  <a:pt x="1402" y="501"/>
                </a:lnTo>
                <a:lnTo>
                  <a:pt x="1406" y="499"/>
                </a:lnTo>
                <a:lnTo>
                  <a:pt x="1410" y="497"/>
                </a:lnTo>
                <a:lnTo>
                  <a:pt x="1412" y="497"/>
                </a:lnTo>
                <a:lnTo>
                  <a:pt x="1414" y="495"/>
                </a:lnTo>
                <a:lnTo>
                  <a:pt x="1416" y="495"/>
                </a:lnTo>
                <a:lnTo>
                  <a:pt x="1416" y="493"/>
                </a:lnTo>
                <a:lnTo>
                  <a:pt x="1419" y="493"/>
                </a:lnTo>
                <a:lnTo>
                  <a:pt x="1421" y="489"/>
                </a:lnTo>
                <a:lnTo>
                  <a:pt x="1421" y="489"/>
                </a:lnTo>
                <a:lnTo>
                  <a:pt x="1421" y="489"/>
                </a:lnTo>
                <a:lnTo>
                  <a:pt x="1425" y="489"/>
                </a:lnTo>
                <a:lnTo>
                  <a:pt x="1425" y="487"/>
                </a:lnTo>
                <a:lnTo>
                  <a:pt x="1427" y="487"/>
                </a:lnTo>
                <a:lnTo>
                  <a:pt x="1427" y="484"/>
                </a:lnTo>
                <a:lnTo>
                  <a:pt x="1429" y="482"/>
                </a:lnTo>
                <a:lnTo>
                  <a:pt x="1429" y="478"/>
                </a:lnTo>
                <a:lnTo>
                  <a:pt x="1431" y="476"/>
                </a:lnTo>
                <a:lnTo>
                  <a:pt x="1429" y="476"/>
                </a:lnTo>
                <a:lnTo>
                  <a:pt x="1429" y="474"/>
                </a:lnTo>
                <a:lnTo>
                  <a:pt x="1427" y="472"/>
                </a:lnTo>
                <a:lnTo>
                  <a:pt x="1425" y="470"/>
                </a:lnTo>
                <a:lnTo>
                  <a:pt x="1421" y="468"/>
                </a:lnTo>
                <a:lnTo>
                  <a:pt x="1421" y="466"/>
                </a:lnTo>
                <a:lnTo>
                  <a:pt x="1419" y="466"/>
                </a:lnTo>
                <a:lnTo>
                  <a:pt x="1419" y="463"/>
                </a:lnTo>
                <a:lnTo>
                  <a:pt x="1419" y="463"/>
                </a:lnTo>
                <a:lnTo>
                  <a:pt x="1419" y="461"/>
                </a:lnTo>
                <a:lnTo>
                  <a:pt x="1419" y="459"/>
                </a:lnTo>
                <a:lnTo>
                  <a:pt x="1421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6" y="459"/>
                </a:lnTo>
                <a:lnTo>
                  <a:pt x="1416" y="459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2" y="453"/>
                </a:lnTo>
                <a:lnTo>
                  <a:pt x="1412" y="453"/>
                </a:lnTo>
                <a:lnTo>
                  <a:pt x="1412" y="451"/>
                </a:lnTo>
                <a:lnTo>
                  <a:pt x="1412" y="451"/>
                </a:lnTo>
                <a:lnTo>
                  <a:pt x="1414" y="451"/>
                </a:lnTo>
                <a:lnTo>
                  <a:pt x="1416" y="451"/>
                </a:lnTo>
                <a:lnTo>
                  <a:pt x="1419" y="451"/>
                </a:lnTo>
                <a:lnTo>
                  <a:pt x="1421" y="451"/>
                </a:lnTo>
                <a:lnTo>
                  <a:pt x="1421" y="451"/>
                </a:lnTo>
                <a:lnTo>
                  <a:pt x="1423" y="451"/>
                </a:lnTo>
                <a:lnTo>
                  <a:pt x="1425" y="451"/>
                </a:lnTo>
                <a:lnTo>
                  <a:pt x="1427" y="449"/>
                </a:lnTo>
                <a:lnTo>
                  <a:pt x="1431" y="447"/>
                </a:lnTo>
                <a:lnTo>
                  <a:pt x="1431" y="447"/>
                </a:lnTo>
                <a:lnTo>
                  <a:pt x="1431" y="445"/>
                </a:lnTo>
                <a:lnTo>
                  <a:pt x="1431" y="445"/>
                </a:lnTo>
                <a:lnTo>
                  <a:pt x="1429" y="443"/>
                </a:lnTo>
                <a:lnTo>
                  <a:pt x="1429" y="443"/>
                </a:lnTo>
                <a:lnTo>
                  <a:pt x="1427" y="443"/>
                </a:lnTo>
                <a:lnTo>
                  <a:pt x="1425" y="440"/>
                </a:lnTo>
                <a:lnTo>
                  <a:pt x="1421" y="440"/>
                </a:lnTo>
                <a:lnTo>
                  <a:pt x="1421" y="440"/>
                </a:lnTo>
                <a:lnTo>
                  <a:pt x="1423" y="438"/>
                </a:lnTo>
                <a:lnTo>
                  <a:pt x="1425" y="438"/>
                </a:lnTo>
                <a:lnTo>
                  <a:pt x="1429" y="436"/>
                </a:lnTo>
                <a:lnTo>
                  <a:pt x="1429" y="434"/>
                </a:lnTo>
                <a:lnTo>
                  <a:pt x="1429" y="434"/>
                </a:lnTo>
                <a:lnTo>
                  <a:pt x="1429" y="434"/>
                </a:lnTo>
                <a:lnTo>
                  <a:pt x="1423" y="432"/>
                </a:lnTo>
                <a:lnTo>
                  <a:pt x="1421" y="432"/>
                </a:lnTo>
                <a:lnTo>
                  <a:pt x="1419" y="432"/>
                </a:lnTo>
                <a:lnTo>
                  <a:pt x="1416" y="432"/>
                </a:lnTo>
                <a:lnTo>
                  <a:pt x="1416" y="432"/>
                </a:lnTo>
                <a:lnTo>
                  <a:pt x="1416" y="430"/>
                </a:lnTo>
                <a:lnTo>
                  <a:pt x="1416" y="430"/>
                </a:lnTo>
                <a:lnTo>
                  <a:pt x="1414" y="428"/>
                </a:lnTo>
                <a:lnTo>
                  <a:pt x="1410" y="426"/>
                </a:lnTo>
                <a:lnTo>
                  <a:pt x="1408" y="426"/>
                </a:lnTo>
                <a:lnTo>
                  <a:pt x="1410" y="426"/>
                </a:lnTo>
                <a:lnTo>
                  <a:pt x="1412" y="426"/>
                </a:lnTo>
                <a:lnTo>
                  <a:pt x="1414" y="424"/>
                </a:lnTo>
                <a:lnTo>
                  <a:pt x="1414" y="422"/>
                </a:lnTo>
                <a:lnTo>
                  <a:pt x="1410" y="422"/>
                </a:lnTo>
                <a:lnTo>
                  <a:pt x="1408" y="422"/>
                </a:lnTo>
                <a:lnTo>
                  <a:pt x="1406" y="422"/>
                </a:lnTo>
                <a:lnTo>
                  <a:pt x="1398" y="419"/>
                </a:lnTo>
                <a:lnTo>
                  <a:pt x="1395" y="422"/>
                </a:lnTo>
                <a:lnTo>
                  <a:pt x="1391" y="419"/>
                </a:lnTo>
                <a:lnTo>
                  <a:pt x="1387" y="417"/>
                </a:lnTo>
                <a:lnTo>
                  <a:pt x="1387" y="417"/>
                </a:lnTo>
                <a:lnTo>
                  <a:pt x="1381" y="417"/>
                </a:lnTo>
                <a:lnTo>
                  <a:pt x="1379" y="417"/>
                </a:lnTo>
                <a:lnTo>
                  <a:pt x="1377" y="417"/>
                </a:lnTo>
                <a:lnTo>
                  <a:pt x="1375" y="417"/>
                </a:lnTo>
                <a:lnTo>
                  <a:pt x="1372" y="417"/>
                </a:lnTo>
                <a:lnTo>
                  <a:pt x="1370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70" y="419"/>
                </a:lnTo>
                <a:lnTo>
                  <a:pt x="1370" y="419"/>
                </a:lnTo>
                <a:lnTo>
                  <a:pt x="1368" y="422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6"/>
                </a:lnTo>
                <a:lnTo>
                  <a:pt x="1370" y="426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30"/>
                </a:lnTo>
                <a:lnTo>
                  <a:pt x="1370" y="430"/>
                </a:lnTo>
                <a:lnTo>
                  <a:pt x="1370" y="432"/>
                </a:lnTo>
                <a:lnTo>
                  <a:pt x="1372" y="434"/>
                </a:lnTo>
                <a:lnTo>
                  <a:pt x="1372" y="434"/>
                </a:lnTo>
                <a:lnTo>
                  <a:pt x="1375" y="434"/>
                </a:lnTo>
                <a:lnTo>
                  <a:pt x="1379" y="436"/>
                </a:lnTo>
                <a:lnTo>
                  <a:pt x="1379" y="436"/>
                </a:lnTo>
                <a:lnTo>
                  <a:pt x="1379" y="438"/>
                </a:lnTo>
                <a:lnTo>
                  <a:pt x="1379" y="438"/>
                </a:lnTo>
                <a:lnTo>
                  <a:pt x="1377" y="438"/>
                </a:lnTo>
                <a:lnTo>
                  <a:pt x="1377" y="440"/>
                </a:lnTo>
                <a:lnTo>
                  <a:pt x="1375" y="440"/>
                </a:lnTo>
                <a:lnTo>
                  <a:pt x="1375" y="443"/>
                </a:lnTo>
                <a:lnTo>
                  <a:pt x="1375" y="443"/>
                </a:lnTo>
                <a:lnTo>
                  <a:pt x="1379" y="443"/>
                </a:lnTo>
                <a:lnTo>
                  <a:pt x="1379" y="445"/>
                </a:lnTo>
                <a:lnTo>
                  <a:pt x="1372" y="445"/>
                </a:lnTo>
                <a:lnTo>
                  <a:pt x="1372" y="445"/>
                </a:lnTo>
                <a:lnTo>
                  <a:pt x="1370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9"/>
                </a:lnTo>
                <a:lnTo>
                  <a:pt x="1366" y="451"/>
                </a:lnTo>
                <a:lnTo>
                  <a:pt x="1366" y="453"/>
                </a:lnTo>
                <a:lnTo>
                  <a:pt x="1364" y="455"/>
                </a:lnTo>
                <a:lnTo>
                  <a:pt x="1362" y="461"/>
                </a:lnTo>
                <a:lnTo>
                  <a:pt x="1362" y="461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70"/>
                </a:lnTo>
                <a:lnTo>
                  <a:pt x="1354" y="472"/>
                </a:lnTo>
                <a:lnTo>
                  <a:pt x="1354" y="476"/>
                </a:lnTo>
                <a:lnTo>
                  <a:pt x="1354" y="476"/>
                </a:lnTo>
                <a:lnTo>
                  <a:pt x="1354" y="476"/>
                </a:lnTo>
                <a:lnTo>
                  <a:pt x="1351" y="478"/>
                </a:lnTo>
                <a:lnTo>
                  <a:pt x="1351" y="478"/>
                </a:lnTo>
                <a:lnTo>
                  <a:pt x="1349" y="478"/>
                </a:lnTo>
                <a:lnTo>
                  <a:pt x="1349" y="478"/>
                </a:lnTo>
                <a:lnTo>
                  <a:pt x="1345" y="480"/>
                </a:lnTo>
                <a:lnTo>
                  <a:pt x="1343" y="482"/>
                </a:lnTo>
                <a:lnTo>
                  <a:pt x="1343" y="484"/>
                </a:lnTo>
                <a:lnTo>
                  <a:pt x="1343" y="482"/>
                </a:lnTo>
                <a:lnTo>
                  <a:pt x="1341" y="482"/>
                </a:lnTo>
                <a:lnTo>
                  <a:pt x="1341" y="482"/>
                </a:lnTo>
                <a:lnTo>
                  <a:pt x="1341" y="480"/>
                </a:lnTo>
                <a:lnTo>
                  <a:pt x="1341" y="478"/>
                </a:lnTo>
                <a:lnTo>
                  <a:pt x="1333" y="472"/>
                </a:lnTo>
                <a:lnTo>
                  <a:pt x="1331" y="470"/>
                </a:lnTo>
                <a:lnTo>
                  <a:pt x="1328" y="463"/>
                </a:lnTo>
                <a:lnTo>
                  <a:pt x="1328" y="463"/>
                </a:lnTo>
                <a:lnTo>
                  <a:pt x="1328" y="459"/>
                </a:lnTo>
                <a:lnTo>
                  <a:pt x="1328" y="457"/>
                </a:lnTo>
                <a:lnTo>
                  <a:pt x="1328" y="455"/>
                </a:lnTo>
                <a:lnTo>
                  <a:pt x="1328" y="455"/>
                </a:lnTo>
                <a:lnTo>
                  <a:pt x="1331" y="455"/>
                </a:lnTo>
                <a:lnTo>
                  <a:pt x="1331" y="457"/>
                </a:lnTo>
                <a:lnTo>
                  <a:pt x="1331" y="457"/>
                </a:lnTo>
                <a:lnTo>
                  <a:pt x="1333" y="457"/>
                </a:lnTo>
                <a:lnTo>
                  <a:pt x="1335" y="457"/>
                </a:lnTo>
                <a:lnTo>
                  <a:pt x="1335" y="457"/>
                </a:lnTo>
                <a:lnTo>
                  <a:pt x="1335" y="455"/>
                </a:lnTo>
                <a:lnTo>
                  <a:pt x="1335" y="455"/>
                </a:lnTo>
                <a:lnTo>
                  <a:pt x="1335" y="453"/>
                </a:lnTo>
                <a:lnTo>
                  <a:pt x="1335" y="453"/>
                </a:lnTo>
                <a:lnTo>
                  <a:pt x="1335" y="451"/>
                </a:lnTo>
                <a:lnTo>
                  <a:pt x="1335" y="449"/>
                </a:lnTo>
                <a:lnTo>
                  <a:pt x="1333" y="445"/>
                </a:lnTo>
                <a:lnTo>
                  <a:pt x="1333" y="443"/>
                </a:lnTo>
                <a:lnTo>
                  <a:pt x="1331" y="440"/>
                </a:lnTo>
                <a:lnTo>
                  <a:pt x="1328" y="440"/>
                </a:lnTo>
                <a:lnTo>
                  <a:pt x="1324" y="436"/>
                </a:lnTo>
                <a:lnTo>
                  <a:pt x="1320" y="434"/>
                </a:lnTo>
                <a:lnTo>
                  <a:pt x="1320" y="432"/>
                </a:lnTo>
                <a:lnTo>
                  <a:pt x="1318" y="432"/>
                </a:lnTo>
                <a:lnTo>
                  <a:pt x="1316" y="432"/>
                </a:lnTo>
                <a:lnTo>
                  <a:pt x="1314" y="432"/>
                </a:lnTo>
                <a:lnTo>
                  <a:pt x="1314" y="432"/>
                </a:lnTo>
                <a:lnTo>
                  <a:pt x="1310" y="436"/>
                </a:lnTo>
                <a:lnTo>
                  <a:pt x="1310" y="438"/>
                </a:lnTo>
                <a:lnTo>
                  <a:pt x="1307" y="440"/>
                </a:lnTo>
                <a:lnTo>
                  <a:pt x="1307" y="443"/>
                </a:lnTo>
                <a:lnTo>
                  <a:pt x="1307" y="445"/>
                </a:lnTo>
                <a:lnTo>
                  <a:pt x="1305" y="447"/>
                </a:lnTo>
                <a:lnTo>
                  <a:pt x="1305" y="449"/>
                </a:lnTo>
                <a:lnTo>
                  <a:pt x="1305" y="451"/>
                </a:lnTo>
                <a:lnTo>
                  <a:pt x="1305" y="451"/>
                </a:lnTo>
                <a:lnTo>
                  <a:pt x="1303" y="453"/>
                </a:lnTo>
                <a:lnTo>
                  <a:pt x="1301" y="455"/>
                </a:lnTo>
                <a:lnTo>
                  <a:pt x="1301" y="455"/>
                </a:lnTo>
                <a:lnTo>
                  <a:pt x="1301" y="457"/>
                </a:lnTo>
                <a:lnTo>
                  <a:pt x="1301" y="457"/>
                </a:lnTo>
                <a:lnTo>
                  <a:pt x="1301" y="457"/>
                </a:lnTo>
                <a:lnTo>
                  <a:pt x="1299" y="455"/>
                </a:lnTo>
                <a:lnTo>
                  <a:pt x="1299" y="455"/>
                </a:lnTo>
                <a:lnTo>
                  <a:pt x="1299" y="455"/>
                </a:lnTo>
                <a:lnTo>
                  <a:pt x="1297" y="453"/>
                </a:lnTo>
                <a:lnTo>
                  <a:pt x="1297" y="453"/>
                </a:lnTo>
                <a:lnTo>
                  <a:pt x="1295" y="451"/>
                </a:lnTo>
                <a:lnTo>
                  <a:pt x="1297" y="449"/>
                </a:lnTo>
                <a:lnTo>
                  <a:pt x="1297" y="447"/>
                </a:lnTo>
                <a:lnTo>
                  <a:pt x="1297" y="445"/>
                </a:lnTo>
                <a:lnTo>
                  <a:pt x="1297" y="443"/>
                </a:lnTo>
                <a:lnTo>
                  <a:pt x="1297" y="443"/>
                </a:lnTo>
                <a:lnTo>
                  <a:pt x="1297" y="440"/>
                </a:lnTo>
                <a:lnTo>
                  <a:pt x="1295" y="440"/>
                </a:lnTo>
                <a:lnTo>
                  <a:pt x="1293" y="436"/>
                </a:lnTo>
                <a:lnTo>
                  <a:pt x="1287" y="432"/>
                </a:lnTo>
                <a:lnTo>
                  <a:pt x="1287" y="430"/>
                </a:lnTo>
                <a:lnTo>
                  <a:pt x="1287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2"/>
                </a:lnTo>
                <a:lnTo>
                  <a:pt x="1291" y="432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28"/>
                </a:lnTo>
                <a:lnTo>
                  <a:pt x="1295" y="428"/>
                </a:lnTo>
                <a:lnTo>
                  <a:pt x="1295" y="428"/>
                </a:lnTo>
                <a:lnTo>
                  <a:pt x="1297" y="428"/>
                </a:lnTo>
                <a:lnTo>
                  <a:pt x="1297" y="426"/>
                </a:lnTo>
                <a:lnTo>
                  <a:pt x="1297" y="426"/>
                </a:lnTo>
                <a:lnTo>
                  <a:pt x="1295" y="426"/>
                </a:lnTo>
                <a:lnTo>
                  <a:pt x="1295" y="426"/>
                </a:lnTo>
                <a:lnTo>
                  <a:pt x="1293" y="426"/>
                </a:lnTo>
                <a:lnTo>
                  <a:pt x="1291" y="426"/>
                </a:lnTo>
                <a:lnTo>
                  <a:pt x="1284" y="424"/>
                </a:lnTo>
                <a:lnTo>
                  <a:pt x="1282" y="426"/>
                </a:lnTo>
                <a:lnTo>
                  <a:pt x="1282" y="424"/>
                </a:lnTo>
                <a:lnTo>
                  <a:pt x="1284" y="424"/>
                </a:lnTo>
                <a:lnTo>
                  <a:pt x="1287" y="422"/>
                </a:lnTo>
                <a:lnTo>
                  <a:pt x="1287" y="422"/>
                </a:lnTo>
                <a:lnTo>
                  <a:pt x="1287" y="422"/>
                </a:lnTo>
                <a:lnTo>
                  <a:pt x="1284" y="422"/>
                </a:lnTo>
                <a:lnTo>
                  <a:pt x="1282" y="424"/>
                </a:lnTo>
                <a:lnTo>
                  <a:pt x="1278" y="424"/>
                </a:lnTo>
                <a:lnTo>
                  <a:pt x="1276" y="426"/>
                </a:lnTo>
                <a:lnTo>
                  <a:pt x="1272" y="424"/>
                </a:lnTo>
                <a:lnTo>
                  <a:pt x="1272" y="422"/>
                </a:lnTo>
                <a:lnTo>
                  <a:pt x="1272" y="422"/>
                </a:lnTo>
                <a:lnTo>
                  <a:pt x="1270" y="422"/>
                </a:lnTo>
                <a:lnTo>
                  <a:pt x="1268" y="422"/>
                </a:lnTo>
                <a:lnTo>
                  <a:pt x="1266" y="422"/>
                </a:lnTo>
                <a:lnTo>
                  <a:pt x="1263" y="422"/>
                </a:lnTo>
                <a:lnTo>
                  <a:pt x="1263" y="422"/>
                </a:lnTo>
                <a:lnTo>
                  <a:pt x="1261" y="422"/>
                </a:lnTo>
                <a:lnTo>
                  <a:pt x="1263" y="419"/>
                </a:lnTo>
                <a:lnTo>
                  <a:pt x="1270" y="415"/>
                </a:lnTo>
                <a:lnTo>
                  <a:pt x="1274" y="413"/>
                </a:lnTo>
                <a:lnTo>
                  <a:pt x="1276" y="411"/>
                </a:lnTo>
                <a:lnTo>
                  <a:pt x="1274" y="411"/>
                </a:lnTo>
                <a:lnTo>
                  <a:pt x="1274" y="411"/>
                </a:lnTo>
                <a:lnTo>
                  <a:pt x="1268" y="411"/>
                </a:lnTo>
                <a:lnTo>
                  <a:pt x="1268" y="411"/>
                </a:lnTo>
                <a:lnTo>
                  <a:pt x="1268" y="409"/>
                </a:lnTo>
                <a:lnTo>
                  <a:pt x="1270" y="407"/>
                </a:lnTo>
                <a:lnTo>
                  <a:pt x="1270" y="407"/>
                </a:lnTo>
                <a:lnTo>
                  <a:pt x="1270" y="407"/>
                </a:lnTo>
                <a:lnTo>
                  <a:pt x="1272" y="407"/>
                </a:lnTo>
                <a:lnTo>
                  <a:pt x="1274" y="409"/>
                </a:lnTo>
                <a:lnTo>
                  <a:pt x="1274" y="409"/>
                </a:lnTo>
                <a:lnTo>
                  <a:pt x="1276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7"/>
                </a:lnTo>
                <a:lnTo>
                  <a:pt x="1278" y="405"/>
                </a:lnTo>
                <a:lnTo>
                  <a:pt x="1278" y="405"/>
                </a:lnTo>
                <a:lnTo>
                  <a:pt x="1278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4" y="405"/>
                </a:lnTo>
                <a:lnTo>
                  <a:pt x="1274" y="405"/>
                </a:lnTo>
                <a:lnTo>
                  <a:pt x="1274" y="403"/>
                </a:lnTo>
                <a:lnTo>
                  <a:pt x="1274" y="403"/>
                </a:lnTo>
                <a:lnTo>
                  <a:pt x="1272" y="401"/>
                </a:lnTo>
                <a:lnTo>
                  <a:pt x="1270" y="396"/>
                </a:lnTo>
                <a:lnTo>
                  <a:pt x="1270" y="396"/>
                </a:lnTo>
                <a:lnTo>
                  <a:pt x="1270" y="396"/>
                </a:lnTo>
                <a:lnTo>
                  <a:pt x="1268" y="394"/>
                </a:lnTo>
                <a:lnTo>
                  <a:pt x="1266" y="394"/>
                </a:lnTo>
                <a:lnTo>
                  <a:pt x="1263" y="392"/>
                </a:lnTo>
                <a:lnTo>
                  <a:pt x="1261" y="392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86"/>
                </a:lnTo>
                <a:lnTo>
                  <a:pt x="1261" y="384"/>
                </a:lnTo>
                <a:lnTo>
                  <a:pt x="1261" y="380"/>
                </a:lnTo>
                <a:lnTo>
                  <a:pt x="1261" y="380"/>
                </a:lnTo>
                <a:lnTo>
                  <a:pt x="1259" y="378"/>
                </a:lnTo>
                <a:lnTo>
                  <a:pt x="1257" y="375"/>
                </a:lnTo>
                <a:lnTo>
                  <a:pt x="1255" y="373"/>
                </a:lnTo>
                <a:lnTo>
                  <a:pt x="1253" y="371"/>
                </a:lnTo>
                <a:lnTo>
                  <a:pt x="1249" y="369"/>
                </a:lnTo>
                <a:lnTo>
                  <a:pt x="1249" y="369"/>
                </a:lnTo>
                <a:lnTo>
                  <a:pt x="1249" y="367"/>
                </a:lnTo>
                <a:lnTo>
                  <a:pt x="1249" y="367"/>
                </a:lnTo>
                <a:lnTo>
                  <a:pt x="1249" y="367"/>
                </a:lnTo>
                <a:lnTo>
                  <a:pt x="1245" y="367"/>
                </a:lnTo>
                <a:lnTo>
                  <a:pt x="1243" y="367"/>
                </a:lnTo>
                <a:lnTo>
                  <a:pt x="1240" y="367"/>
                </a:lnTo>
                <a:lnTo>
                  <a:pt x="1238" y="365"/>
                </a:lnTo>
                <a:lnTo>
                  <a:pt x="1238" y="363"/>
                </a:lnTo>
                <a:lnTo>
                  <a:pt x="1238" y="361"/>
                </a:lnTo>
                <a:lnTo>
                  <a:pt x="1236" y="361"/>
                </a:lnTo>
                <a:lnTo>
                  <a:pt x="1236" y="361"/>
                </a:lnTo>
                <a:lnTo>
                  <a:pt x="1232" y="361"/>
                </a:lnTo>
                <a:lnTo>
                  <a:pt x="1228" y="363"/>
                </a:lnTo>
                <a:lnTo>
                  <a:pt x="1224" y="367"/>
                </a:lnTo>
                <a:lnTo>
                  <a:pt x="1222" y="369"/>
                </a:lnTo>
                <a:lnTo>
                  <a:pt x="1219" y="371"/>
                </a:lnTo>
                <a:lnTo>
                  <a:pt x="1219" y="371"/>
                </a:lnTo>
                <a:lnTo>
                  <a:pt x="1219" y="373"/>
                </a:lnTo>
                <a:lnTo>
                  <a:pt x="1219" y="373"/>
                </a:lnTo>
                <a:lnTo>
                  <a:pt x="1222" y="373"/>
                </a:lnTo>
                <a:lnTo>
                  <a:pt x="1226" y="373"/>
                </a:lnTo>
                <a:lnTo>
                  <a:pt x="1226" y="373"/>
                </a:lnTo>
                <a:lnTo>
                  <a:pt x="1226" y="375"/>
                </a:lnTo>
                <a:lnTo>
                  <a:pt x="1224" y="378"/>
                </a:lnTo>
                <a:lnTo>
                  <a:pt x="1222" y="378"/>
                </a:lnTo>
                <a:lnTo>
                  <a:pt x="1222" y="378"/>
                </a:lnTo>
                <a:lnTo>
                  <a:pt x="1219" y="378"/>
                </a:lnTo>
                <a:lnTo>
                  <a:pt x="1217" y="378"/>
                </a:lnTo>
                <a:lnTo>
                  <a:pt x="1217" y="375"/>
                </a:lnTo>
                <a:lnTo>
                  <a:pt x="1215" y="375"/>
                </a:lnTo>
                <a:lnTo>
                  <a:pt x="1215" y="378"/>
                </a:lnTo>
                <a:lnTo>
                  <a:pt x="1213" y="378"/>
                </a:lnTo>
                <a:lnTo>
                  <a:pt x="1211" y="380"/>
                </a:lnTo>
                <a:lnTo>
                  <a:pt x="1211" y="380"/>
                </a:lnTo>
                <a:lnTo>
                  <a:pt x="1211" y="382"/>
                </a:lnTo>
                <a:lnTo>
                  <a:pt x="1211" y="382"/>
                </a:lnTo>
                <a:lnTo>
                  <a:pt x="1209" y="384"/>
                </a:lnTo>
                <a:lnTo>
                  <a:pt x="1209" y="384"/>
                </a:lnTo>
                <a:lnTo>
                  <a:pt x="1211" y="386"/>
                </a:lnTo>
                <a:lnTo>
                  <a:pt x="1209" y="386"/>
                </a:lnTo>
                <a:lnTo>
                  <a:pt x="1209" y="390"/>
                </a:lnTo>
                <a:lnTo>
                  <a:pt x="1209" y="392"/>
                </a:lnTo>
                <a:lnTo>
                  <a:pt x="1211" y="394"/>
                </a:lnTo>
                <a:lnTo>
                  <a:pt x="1213" y="396"/>
                </a:lnTo>
                <a:lnTo>
                  <a:pt x="1215" y="396"/>
                </a:lnTo>
                <a:lnTo>
                  <a:pt x="1217" y="394"/>
                </a:lnTo>
                <a:lnTo>
                  <a:pt x="1219" y="394"/>
                </a:lnTo>
                <a:lnTo>
                  <a:pt x="1217" y="396"/>
                </a:lnTo>
                <a:lnTo>
                  <a:pt x="1217" y="398"/>
                </a:lnTo>
                <a:lnTo>
                  <a:pt x="1219" y="398"/>
                </a:lnTo>
                <a:lnTo>
                  <a:pt x="1215" y="398"/>
                </a:lnTo>
                <a:lnTo>
                  <a:pt x="1215" y="398"/>
                </a:lnTo>
                <a:lnTo>
                  <a:pt x="1213" y="398"/>
                </a:lnTo>
                <a:lnTo>
                  <a:pt x="1213" y="401"/>
                </a:lnTo>
                <a:lnTo>
                  <a:pt x="1211" y="401"/>
                </a:lnTo>
                <a:lnTo>
                  <a:pt x="1209" y="405"/>
                </a:lnTo>
                <a:lnTo>
                  <a:pt x="1209" y="407"/>
                </a:lnTo>
                <a:lnTo>
                  <a:pt x="1209" y="407"/>
                </a:lnTo>
                <a:lnTo>
                  <a:pt x="1209" y="409"/>
                </a:lnTo>
                <a:lnTo>
                  <a:pt x="1213" y="413"/>
                </a:lnTo>
                <a:lnTo>
                  <a:pt x="1215" y="415"/>
                </a:lnTo>
                <a:lnTo>
                  <a:pt x="1215" y="415"/>
                </a:lnTo>
                <a:lnTo>
                  <a:pt x="1215" y="417"/>
                </a:lnTo>
                <a:lnTo>
                  <a:pt x="1217" y="417"/>
                </a:lnTo>
                <a:lnTo>
                  <a:pt x="1219" y="417"/>
                </a:lnTo>
                <a:lnTo>
                  <a:pt x="1222" y="419"/>
                </a:lnTo>
                <a:lnTo>
                  <a:pt x="1224" y="419"/>
                </a:lnTo>
                <a:lnTo>
                  <a:pt x="1224" y="419"/>
                </a:lnTo>
                <a:lnTo>
                  <a:pt x="1228" y="422"/>
                </a:lnTo>
                <a:lnTo>
                  <a:pt x="1234" y="424"/>
                </a:lnTo>
                <a:lnTo>
                  <a:pt x="1234" y="424"/>
                </a:lnTo>
                <a:lnTo>
                  <a:pt x="1236" y="422"/>
                </a:lnTo>
                <a:lnTo>
                  <a:pt x="1236" y="422"/>
                </a:lnTo>
                <a:lnTo>
                  <a:pt x="1236" y="422"/>
                </a:lnTo>
                <a:lnTo>
                  <a:pt x="1238" y="424"/>
                </a:lnTo>
                <a:lnTo>
                  <a:pt x="1240" y="426"/>
                </a:lnTo>
                <a:lnTo>
                  <a:pt x="1240" y="426"/>
                </a:lnTo>
                <a:lnTo>
                  <a:pt x="1243" y="426"/>
                </a:lnTo>
                <a:lnTo>
                  <a:pt x="1243" y="428"/>
                </a:lnTo>
                <a:lnTo>
                  <a:pt x="1247" y="428"/>
                </a:lnTo>
                <a:lnTo>
                  <a:pt x="1247" y="426"/>
                </a:lnTo>
                <a:lnTo>
                  <a:pt x="1249" y="426"/>
                </a:lnTo>
                <a:lnTo>
                  <a:pt x="1251" y="426"/>
                </a:lnTo>
                <a:lnTo>
                  <a:pt x="1253" y="426"/>
                </a:lnTo>
                <a:lnTo>
                  <a:pt x="1253" y="428"/>
                </a:lnTo>
                <a:lnTo>
                  <a:pt x="1253" y="428"/>
                </a:lnTo>
                <a:lnTo>
                  <a:pt x="1253" y="428"/>
                </a:lnTo>
                <a:lnTo>
                  <a:pt x="1255" y="428"/>
                </a:lnTo>
                <a:lnTo>
                  <a:pt x="1253" y="430"/>
                </a:lnTo>
                <a:lnTo>
                  <a:pt x="1253" y="430"/>
                </a:lnTo>
                <a:lnTo>
                  <a:pt x="1249" y="432"/>
                </a:lnTo>
                <a:lnTo>
                  <a:pt x="1249" y="432"/>
                </a:lnTo>
                <a:lnTo>
                  <a:pt x="1249" y="432"/>
                </a:lnTo>
                <a:lnTo>
                  <a:pt x="1251" y="428"/>
                </a:lnTo>
                <a:lnTo>
                  <a:pt x="1251" y="428"/>
                </a:lnTo>
                <a:lnTo>
                  <a:pt x="1249" y="428"/>
                </a:lnTo>
                <a:lnTo>
                  <a:pt x="1245" y="430"/>
                </a:lnTo>
                <a:lnTo>
                  <a:pt x="1243" y="430"/>
                </a:lnTo>
                <a:lnTo>
                  <a:pt x="1243" y="432"/>
                </a:lnTo>
                <a:lnTo>
                  <a:pt x="1243" y="432"/>
                </a:lnTo>
                <a:lnTo>
                  <a:pt x="1243" y="434"/>
                </a:lnTo>
                <a:lnTo>
                  <a:pt x="1243" y="434"/>
                </a:lnTo>
                <a:lnTo>
                  <a:pt x="1245" y="434"/>
                </a:lnTo>
                <a:lnTo>
                  <a:pt x="1245" y="434"/>
                </a:lnTo>
                <a:lnTo>
                  <a:pt x="1243" y="436"/>
                </a:lnTo>
                <a:lnTo>
                  <a:pt x="1238" y="438"/>
                </a:lnTo>
                <a:lnTo>
                  <a:pt x="1238" y="440"/>
                </a:lnTo>
                <a:lnTo>
                  <a:pt x="1236" y="443"/>
                </a:lnTo>
                <a:lnTo>
                  <a:pt x="1238" y="445"/>
                </a:lnTo>
                <a:lnTo>
                  <a:pt x="1238" y="445"/>
                </a:lnTo>
                <a:lnTo>
                  <a:pt x="1243" y="445"/>
                </a:lnTo>
                <a:lnTo>
                  <a:pt x="1245" y="445"/>
                </a:lnTo>
                <a:lnTo>
                  <a:pt x="1247" y="443"/>
                </a:lnTo>
                <a:lnTo>
                  <a:pt x="1247" y="440"/>
                </a:lnTo>
                <a:lnTo>
                  <a:pt x="1247" y="438"/>
                </a:lnTo>
                <a:lnTo>
                  <a:pt x="1247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51" y="440"/>
                </a:lnTo>
                <a:lnTo>
                  <a:pt x="1251" y="440"/>
                </a:lnTo>
                <a:lnTo>
                  <a:pt x="1251" y="443"/>
                </a:lnTo>
                <a:lnTo>
                  <a:pt x="1251" y="445"/>
                </a:lnTo>
                <a:lnTo>
                  <a:pt x="1251" y="447"/>
                </a:lnTo>
                <a:lnTo>
                  <a:pt x="1251" y="447"/>
                </a:lnTo>
                <a:lnTo>
                  <a:pt x="1251" y="447"/>
                </a:lnTo>
                <a:lnTo>
                  <a:pt x="1253" y="449"/>
                </a:lnTo>
                <a:lnTo>
                  <a:pt x="1253" y="449"/>
                </a:lnTo>
                <a:lnTo>
                  <a:pt x="1251" y="449"/>
                </a:lnTo>
                <a:lnTo>
                  <a:pt x="1247" y="451"/>
                </a:lnTo>
                <a:lnTo>
                  <a:pt x="1245" y="453"/>
                </a:lnTo>
                <a:lnTo>
                  <a:pt x="1243" y="455"/>
                </a:lnTo>
                <a:lnTo>
                  <a:pt x="1240" y="457"/>
                </a:lnTo>
                <a:lnTo>
                  <a:pt x="1238" y="459"/>
                </a:lnTo>
                <a:lnTo>
                  <a:pt x="1234" y="461"/>
                </a:lnTo>
                <a:lnTo>
                  <a:pt x="1234" y="461"/>
                </a:lnTo>
                <a:lnTo>
                  <a:pt x="1232" y="461"/>
                </a:lnTo>
                <a:lnTo>
                  <a:pt x="1230" y="461"/>
                </a:lnTo>
                <a:lnTo>
                  <a:pt x="1228" y="461"/>
                </a:lnTo>
                <a:lnTo>
                  <a:pt x="1226" y="461"/>
                </a:lnTo>
                <a:lnTo>
                  <a:pt x="1226" y="461"/>
                </a:lnTo>
                <a:lnTo>
                  <a:pt x="1226" y="463"/>
                </a:lnTo>
                <a:lnTo>
                  <a:pt x="1222" y="470"/>
                </a:lnTo>
                <a:lnTo>
                  <a:pt x="1222" y="470"/>
                </a:lnTo>
                <a:lnTo>
                  <a:pt x="1226" y="472"/>
                </a:lnTo>
                <a:lnTo>
                  <a:pt x="1226" y="474"/>
                </a:lnTo>
                <a:lnTo>
                  <a:pt x="1228" y="478"/>
                </a:lnTo>
                <a:lnTo>
                  <a:pt x="1228" y="480"/>
                </a:lnTo>
                <a:lnTo>
                  <a:pt x="1226" y="484"/>
                </a:lnTo>
                <a:lnTo>
                  <a:pt x="1226" y="489"/>
                </a:lnTo>
                <a:lnTo>
                  <a:pt x="1226" y="489"/>
                </a:lnTo>
                <a:lnTo>
                  <a:pt x="1224" y="489"/>
                </a:lnTo>
                <a:lnTo>
                  <a:pt x="1222" y="489"/>
                </a:lnTo>
                <a:lnTo>
                  <a:pt x="1217" y="489"/>
                </a:lnTo>
                <a:lnTo>
                  <a:pt x="1217" y="489"/>
                </a:lnTo>
                <a:lnTo>
                  <a:pt x="1215" y="489"/>
                </a:lnTo>
                <a:lnTo>
                  <a:pt x="1217" y="491"/>
                </a:lnTo>
                <a:lnTo>
                  <a:pt x="1219" y="495"/>
                </a:lnTo>
                <a:lnTo>
                  <a:pt x="1222" y="495"/>
                </a:lnTo>
                <a:lnTo>
                  <a:pt x="1219" y="497"/>
                </a:lnTo>
                <a:lnTo>
                  <a:pt x="1219" y="497"/>
                </a:lnTo>
                <a:lnTo>
                  <a:pt x="1219" y="495"/>
                </a:lnTo>
                <a:lnTo>
                  <a:pt x="1219" y="493"/>
                </a:lnTo>
                <a:lnTo>
                  <a:pt x="1211" y="489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3" y="489"/>
                </a:lnTo>
                <a:lnTo>
                  <a:pt x="1215" y="489"/>
                </a:lnTo>
                <a:lnTo>
                  <a:pt x="1217" y="487"/>
                </a:lnTo>
                <a:lnTo>
                  <a:pt x="1217" y="487"/>
                </a:lnTo>
                <a:lnTo>
                  <a:pt x="1219" y="489"/>
                </a:lnTo>
                <a:lnTo>
                  <a:pt x="1219" y="489"/>
                </a:lnTo>
                <a:lnTo>
                  <a:pt x="1222" y="489"/>
                </a:lnTo>
                <a:lnTo>
                  <a:pt x="1224" y="489"/>
                </a:lnTo>
                <a:lnTo>
                  <a:pt x="1224" y="489"/>
                </a:lnTo>
                <a:lnTo>
                  <a:pt x="1226" y="489"/>
                </a:lnTo>
                <a:lnTo>
                  <a:pt x="1226" y="487"/>
                </a:lnTo>
                <a:lnTo>
                  <a:pt x="1226" y="487"/>
                </a:lnTo>
                <a:lnTo>
                  <a:pt x="1226" y="484"/>
                </a:lnTo>
                <a:lnTo>
                  <a:pt x="1226" y="484"/>
                </a:lnTo>
                <a:lnTo>
                  <a:pt x="1224" y="482"/>
                </a:lnTo>
                <a:lnTo>
                  <a:pt x="1224" y="482"/>
                </a:lnTo>
                <a:lnTo>
                  <a:pt x="1222" y="482"/>
                </a:lnTo>
                <a:lnTo>
                  <a:pt x="1219" y="482"/>
                </a:lnTo>
                <a:lnTo>
                  <a:pt x="1219" y="482"/>
                </a:lnTo>
                <a:lnTo>
                  <a:pt x="1222" y="480"/>
                </a:lnTo>
                <a:lnTo>
                  <a:pt x="1222" y="480"/>
                </a:lnTo>
                <a:lnTo>
                  <a:pt x="1219" y="480"/>
                </a:lnTo>
                <a:lnTo>
                  <a:pt x="1217" y="480"/>
                </a:lnTo>
                <a:lnTo>
                  <a:pt x="1215" y="480"/>
                </a:lnTo>
                <a:lnTo>
                  <a:pt x="1215" y="480"/>
                </a:lnTo>
                <a:lnTo>
                  <a:pt x="1215" y="478"/>
                </a:lnTo>
                <a:lnTo>
                  <a:pt x="1213" y="478"/>
                </a:lnTo>
                <a:lnTo>
                  <a:pt x="1211" y="476"/>
                </a:lnTo>
                <a:lnTo>
                  <a:pt x="1211" y="474"/>
                </a:lnTo>
                <a:lnTo>
                  <a:pt x="1213" y="472"/>
                </a:lnTo>
                <a:lnTo>
                  <a:pt x="1213" y="470"/>
                </a:lnTo>
                <a:lnTo>
                  <a:pt x="1215" y="468"/>
                </a:lnTo>
                <a:lnTo>
                  <a:pt x="1217" y="459"/>
                </a:lnTo>
                <a:lnTo>
                  <a:pt x="1217" y="457"/>
                </a:lnTo>
                <a:lnTo>
                  <a:pt x="1215" y="457"/>
                </a:lnTo>
                <a:lnTo>
                  <a:pt x="1211" y="459"/>
                </a:lnTo>
                <a:lnTo>
                  <a:pt x="1211" y="459"/>
                </a:lnTo>
                <a:lnTo>
                  <a:pt x="1209" y="461"/>
                </a:lnTo>
                <a:lnTo>
                  <a:pt x="1209" y="461"/>
                </a:lnTo>
                <a:lnTo>
                  <a:pt x="1209" y="461"/>
                </a:lnTo>
                <a:lnTo>
                  <a:pt x="1207" y="461"/>
                </a:lnTo>
                <a:lnTo>
                  <a:pt x="1207" y="461"/>
                </a:lnTo>
                <a:lnTo>
                  <a:pt x="1209" y="457"/>
                </a:lnTo>
                <a:lnTo>
                  <a:pt x="1211" y="455"/>
                </a:lnTo>
                <a:lnTo>
                  <a:pt x="1211" y="455"/>
                </a:lnTo>
                <a:lnTo>
                  <a:pt x="1207" y="457"/>
                </a:lnTo>
                <a:lnTo>
                  <a:pt x="1203" y="457"/>
                </a:lnTo>
                <a:lnTo>
                  <a:pt x="1203" y="457"/>
                </a:lnTo>
                <a:lnTo>
                  <a:pt x="1201" y="455"/>
                </a:lnTo>
                <a:lnTo>
                  <a:pt x="1201" y="453"/>
                </a:lnTo>
                <a:lnTo>
                  <a:pt x="1199" y="453"/>
                </a:lnTo>
                <a:lnTo>
                  <a:pt x="1199" y="451"/>
                </a:lnTo>
                <a:lnTo>
                  <a:pt x="1196" y="451"/>
                </a:lnTo>
                <a:lnTo>
                  <a:pt x="1196" y="451"/>
                </a:lnTo>
                <a:lnTo>
                  <a:pt x="1194" y="451"/>
                </a:lnTo>
                <a:lnTo>
                  <a:pt x="1192" y="451"/>
                </a:lnTo>
                <a:lnTo>
                  <a:pt x="1190" y="451"/>
                </a:lnTo>
                <a:lnTo>
                  <a:pt x="1188" y="451"/>
                </a:lnTo>
                <a:lnTo>
                  <a:pt x="1188" y="451"/>
                </a:lnTo>
                <a:lnTo>
                  <a:pt x="1190" y="453"/>
                </a:lnTo>
                <a:lnTo>
                  <a:pt x="1190" y="453"/>
                </a:lnTo>
                <a:lnTo>
                  <a:pt x="1186" y="455"/>
                </a:lnTo>
                <a:lnTo>
                  <a:pt x="1184" y="455"/>
                </a:lnTo>
                <a:lnTo>
                  <a:pt x="1182" y="453"/>
                </a:lnTo>
                <a:lnTo>
                  <a:pt x="1180" y="453"/>
                </a:lnTo>
                <a:lnTo>
                  <a:pt x="1180" y="453"/>
                </a:lnTo>
                <a:lnTo>
                  <a:pt x="1178" y="455"/>
                </a:lnTo>
                <a:lnTo>
                  <a:pt x="1180" y="455"/>
                </a:lnTo>
                <a:lnTo>
                  <a:pt x="1182" y="457"/>
                </a:lnTo>
                <a:lnTo>
                  <a:pt x="1182" y="457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61"/>
                </a:lnTo>
                <a:lnTo>
                  <a:pt x="1186" y="466"/>
                </a:lnTo>
                <a:lnTo>
                  <a:pt x="1186" y="466"/>
                </a:lnTo>
                <a:lnTo>
                  <a:pt x="1190" y="463"/>
                </a:lnTo>
                <a:lnTo>
                  <a:pt x="1192" y="463"/>
                </a:lnTo>
                <a:lnTo>
                  <a:pt x="1194" y="463"/>
                </a:lnTo>
                <a:lnTo>
                  <a:pt x="1199" y="466"/>
                </a:lnTo>
                <a:lnTo>
                  <a:pt x="1199" y="468"/>
                </a:lnTo>
                <a:lnTo>
                  <a:pt x="1201" y="468"/>
                </a:lnTo>
                <a:lnTo>
                  <a:pt x="1201" y="468"/>
                </a:lnTo>
                <a:lnTo>
                  <a:pt x="1201" y="470"/>
                </a:lnTo>
                <a:lnTo>
                  <a:pt x="1201" y="470"/>
                </a:lnTo>
                <a:lnTo>
                  <a:pt x="1201" y="470"/>
                </a:lnTo>
                <a:lnTo>
                  <a:pt x="1199" y="472"/>
                </a:lnTo>
                <a:lnTo>
                  <a:pt x="1196" y="472"/>
                </a:lnTo>
                <a:lnTo>
                  <a:pt x="1194" y="472"/>
                </a:lnTo>
                <a:lnTo>
                  <a:pt x="1188" y="470"/>
                </a:lnTo>
                <a:lnTo>
                  <a:pt x="1188" y="470"/>
                </a:lnTo>
                <a:lnTo>
                  <a:pt x="1188" y="470"/>
                </a:lnTo>
                <a:lnTo>
                  <a:pt x="1182" y="463"/>
                </a:lnTo>
                <a:lnTo>
                  <a:pt x="1180" y="461"/>
                </a:lnTo>
                <a:lnTo>
                  <a:pt x="1180" y="461"/>
                </a:lnTo>
                <a:lnTo>
                  <a:pt x="1178" y="461"/>
                </a:lnTo>
                <a:lnTo>
                  <a:pt x="1178" y="461"/>
                </a:lnTo>
                <a:lnTo>
                  <a:pt x="1178" y="463"/>
                </a:lnTo>
                <a:lnTo>
                  <a:pt x="1178" y="463"/>
                </a:lnTo>
                <a:lnTo>
                  <a:pt x="1180" y="466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78" y="468"/>
                </a:lnTo>
                <a:lnTo>
                  <a:pt x="1175" y="470"/>
                </a:lnTo>
                <a:lnTo>
                  <a:pt x="1175" y="470"/>
                </a:lnTo>
                <a:lnTo>
                  <a:pt x="1173" y="470"/>
                </a:lnTo>
                <a:lnTo>
                  <a:pt x="1171" y="470"/>
                </a:lnTo>
                <a:lnTo>
                  <a:pt x="1169" y="470"/>
                </a:lnTo>
                <a:lnTo>
                  <a:pt x="1167" y="468"/>
                </a:lnTo>
                <a:lnTo>
                  <a:pt x="1163" y="468"/>
                </a:lnTo>
                <a:lnTo>
                  <a:pt x="1157" y="468"/>
                </a:lnTo>
                <a:lnTo>
                  <a:pt x="1152" y="468"/>
                </a:lnTo>
                <a:lnTo>
                  <a:pt x="1152" y="468"/>
                </a:lnTo>
                <a:lnTo>
                  <a:pt x="1150" y="468"/>
                </a:lnTo>
                <a:lnTo>
                  <a:pt x="1148" y="468"/>
                </a:lnTo>
                <a:lnTo>
                  <a:pt x="1146" y="468"/>
                </a:lnTo>
                <a:lnTo>
                  <a:pt x="1144" y="470"/>
                </a:lnTo>
                <a:lnTo>
                  <a:pt x="1144" y="470"/>
                </a:lnTo>
                <a:lnTo>
                  <a:pt x="1136" y="470"/>
                </a:lnTo>
                <a:lnTo>
                  <a:pt x="1134" y="470"/>
                </a:lnTo>
                <a:lnTo>
                  <a:pt x="1131" y="470"/>
                </a:lnTo>
                <a:lnTo>
                  <a:pt x="1129" y="470"/>
                </a:lnTo>
                <a:lnTo>
                  <a:pt x="1127" y="470"/>
                </a:lnTo>
                <a:lnTo>
                  <a:pt x="1125" y="470"/>
                </a:lnTo>
                <a:lnTo>
                  <a:pt x="1125" y="470"/>
                </a:lnTo>
                <a:lnTo>
                  <a:pt x="1121" y="468"/>
                </a:lnTo>
                <a:lnTo>
                  <a:pt x="1117" y="468"/>
                </a:lnTo>
                <a:lnTo>
                  <a:pt x="1115" y="466"/>
                </a:lnTo>
                <a:lnTo>
                  <a:pt x="1111" y="461"/>
                </a:lnTo>
                <a:lnTo>
                  <a:pt x="1108" y="459"/>
                </a:lnTo>
                <a:lnTo>
                  <a:pt x="1106" y="461"/>
                </a:lnTo>
                <a:lnTo>
                  <a:pt x="1102" y="461"/>
                </a:lnTo>
                <a:lnTo>
                  <a:pt x="1098" y="461"/>
                </a:lnTo>
                <a:lnTo>
                  <a:pt x="1096" y="461"/>
                </a:lnTo>
                <a:lnTo>
                  <a:pt x="1094" y="461"/>
                </a:lnTo>
                <a:lnTo>
                  <a:pt x="1092" y="459"/>
                </a:lnTo>
                <a:lnTo>
                  <a:pt x="1092" y="459"/>
                </a:lnTo>
                <a:lnTo>
                  <a:pt x="1092" y="457"/>
                </a:lnTo>
                <a:lnTo>
                  <a:pt x="1092" y="457"/>
                </a:lnTo>
                <a:lnTo>
                  <a:pt x="1090" y="457"/>
                </a:lnTo>
                <a:lnTo>
                  <a:pt x="1087" y="457"/>
                </a:lnTo>
                <a:lnTo>
                  <a:pt x="1087" y="457"/>
                </a:lnTo>
                <a:lnTo>
                  <a:pt x="1087" y="455"/>
                </a:lnTo>
                <a:lnTo>
                  <a:pt x="1087" y="455"/>
                </a:lnTo>
                <a:lnTo>
                  <a:pt x="1087" y="455"/>
                </a:lnTo>
                <a:lnTo>
                  <a:pt x="1085" y="455"/>
                </a:lnTo>
                <a:lnTo>
                  <a:pt x="1085" y="455"/>
                </a:lnTo>
                <a:lnTo>
                  <a:pt x="1083" y="455"/>
                </a:lnTo>
                <a:lnTo>
                  <a:pt x="1081" y="453"/>
                </a:lnTo>
                <a:lnTo>
                  <a:pt x="1081" y="451"/>
                </a:lnTo>
                <a:lnTo>
                  <a:pt x="1079" y="449"/>
                </a:lnTo>
                <a:lnTo>
                  <a:pt x="1079" y="445"/>
                </a:lnTo>
                <a:lnTo>
                  <a:pt x="1077" y="445"/>
                </a:lnTo>
                <a:lnTo>
                  <a:pt x="1077" y="443"/>
                </a:lnTo>
                <a:lnTo>
                  <a:pt x="1075" y="443"/>
                </a:lnTo>
                <a:lnTo>
                  <a:pt x="1073" y="440"/>
                </a:lnTo>
                <a:lnTo>
                  <a:pt x="1071" y="440"/>
                </a:lnTo>
                <a:lnTo>
                  <a:pt x="1067" y="440"/>
                </a:lnTo>
                <a:lnTo>
                  <a:pt x="1062" y="443"/>
                </a:lnTo>
                <a:lnTo>
                  <a:pt x="1060" y="443"/>
                </a:lnTo>
                <a:lnTo>
                  <a:pt x="1052" y="447"/>
                </a:lnTo>
                <a:lnTo>
                  <a:pt x="1046" y="447"/>
                </a:lnTo>
                <a:lnTo>
                  <a:pt x="1039" y="449"/>
                </a:lnTo>
                <a:lnTo>
                  <a:pt x="1037" y="449"/>
                </a:lnTo>
                <a:lnTo>
                  <a:pt x="1033" y="453"/>
                </a:lnTo>
                <a:lnTo>
                  <a:pt x="1033" y="455"/>
                </a:lnTo>
                <a:lnTo>
                  <a:pt x="1033" y="457"/>
                </a:lnTo>
                <a:lnTo>
                  <a:pt x="1037" y="459"/>
                </a:lnTo>
                <a:lnTo>
                  <a:pt x="1039" y="459"/>
                </a:lnTo>
                <a:lnTo>
                  <a:pt x="1039" y="459"/>
                </a:lnTo>
                <a:lnTo>
                  <a:pt x="1041" y="459"/>
                </a:lnTo>
                <a:lnTo>
                  <a:pt x="1043" y="459"/>
                </a:lnTo>
                <a:lnTo>
                  <a:pt x="1048" y="459"/>
                </a:lnTo>
                <a:lnTo>
                  <a:pt x="1048" y="457"/>
                </a:lnTo>
                <a:lnTo>
                  <a:pt x="1048" y="457"/>
                </a:lnTo>
                <a:lnTo>
                  <a:pt x="1048" y="455"/>
                </a:lnTo>
                <a:lnTo>
                  <a:pt x="1048" y="455"/>
                </a:lnTo>
                <a:lnTo>
                  <a:pt x="1050" y="455"/>
                </a:lnTo>
                <a:lnTo>
                  <a:pt x="1054" y="455"/>
                </a:lnTo>
                <a:lnTo>
                  <a:pt x="1056" y="455"/>
                </a:lnTo>
                <a:lnTo>
                  <a:pt x="1056" y="455"/>
                </a:lnTo>
                <a:lnTo>
                  <a:pt x="1058" y="453"/>
                </a:lnTo>
                <a:lnTo>
                  <a:pt x="1060" y="453"/>
                </a:lnTo>
                <a:lnTo>
                  <a:pt x="1060" y="453"/>
                </a:lnTo>
                <a:lnTo>
                  <a:pt x="1062" y="455"/>
                </a:lnTo>
                <a:lnTo>
                  <a:pt x="1064" y="453"/>
                </a:lnTo>
                <a:lnTo>
                  <a:pt x="1064" y="451"/>
                </a:lnTo>
                <a:lnTo>
                  <a:pt x="1064" y="451"/>
                </a:lnTo>
                <a:lnTo>
                  <a:pt x="1069" y="449"/>
                </a:lnTo>
                <a:lnTo>
                  <a:pt x="1071" y="447"/>
                </a:lnTo>
                <a:lnTo>
                  <a:pt x="1073" y="447"/>
                </a:lnTo>
                <a:lnTo>
                  <a:pt x="1075" y="449"/>
                </a:lnTo>
                <a:lnTo>
                  <a:pt x="1075" y="449"/>
                </a:lnTo>
                <a:lnTo>
                  <a:pt x="1075" y="451"/>
                </a:lnTo>
                <a:lnTo>
                  <a:pt x="1075" y="451"/>
                </a:lnTo>
                <a:lnTo>
                  <a:pt x="1073" y="453"/>
                </a:lnTo>
                <a:lnTo>
                  <a:pt x="1071" y="453"/>
                </a:lnTo>
                <a:lnTo>
                  <a:pt x="1071" y="453"/>
                </a:lnTo>
                <a:lnTo>
                  <a:pt x="1069" y="453"/>
                </a:lnTo>
                <a:lnTo>
                  <a:pt x="1067" y="455"/>
                </a:lnTo>
                <a:lnTo>
                  <a:pt x="1067" y="455"/>
                </a:lnTo>
                <a:lnTo>
                  <a:pt x="1067" y="457"/>
                </a:lnTo>
                <a:lnTo>
                  <a:pt x="1064" y="459"/>
                </a:lnTo>
                <a:lnTo>
                  <a:pt x="1064" y="457"/>
                </a:lnTo>
                <a:lnTo>
                  <a:pt x="1062" y="457"/>
                </a:lnTo>
                <a:lnTo>
                  <a:pt x="1062" y="457"/>
                </a:lnTo>
                <a:lnTo>
                  <a:pt x="1060" y="459"/>
                </a:lnTo>
                <a:lnTo>
                  <a:pt x="1060" y="459"/>
                </a:lnTo>
                <a:lnTo>
                  <a:pt x="1058" y="461"/>
                </a:lnTo>
                <a:lnTo>
                  <a:pt x="1058" y="461"/>
                </a:lnTo>
                <a:lnTo>
                  <a:pt x="1056" y="461"/>
                </a:lnTo>
                <a:lnTo>
                  <a:pt x="1054" y="461"/>
                </a:lnTo>
                <a:lnTo>
                  <a:pt x="1052" y="461"/>
                </a:lnTo>
                <a:lnTo>
                  <a:pt x="1052" y="461"/>
                </a:lnTo>
                <a:lnTo>
                  <a:pt x="1050" y="461"/>
                </a:lnTo>
                <a:lnTo>
                  <a:pt x="1046" y="461"/>
                </a:lnTo>
                <a:lnTo>
                  <a:pt x="1046" y="461"/>
                </a:lnTo>
                <a:lnTo>
                  <a:pt x="1046" y="463"/>
                </a:lnTo>
                <a:lnTo>
                  <a:pt x="1048" y="463"/>
                </a:lnTo>
                <a:lnTo>
                  <a:pt x="1046" y="466"/>
                </a:lnTo>
                <a:lnTo>
                  <a:pt x="1046" y="468"/>
                </a:lnTo>
                <a:lnTo>
                  <a:pt x="1043" y="468"/>
                </a:lnTo>
                <a:lnTo>
                  <a:pt x="1043" y="470"/>
                </a:lnTo>
                <a:lnTo>
                  <a:pt x="1043" y="470"/>
                </a:lnTo>
                <a:lnTo>
                  <a:pt x="1046" y="472"/>
                </a:lnTo>
                <a:lnTo>
                  <a:pt x="1048" y="474"/>
                </a:lnTo>
                <a:lnTo>
                  <a:pt x="1048" y="476"/>
                </a:lnTo>
                <a:lnTo>
                  <a:pt x="1048" y="476"/>
                </a:lnTo>
                <a:lnTo>
                  <a:pt x="1048" y="478"/>
                </a:lnTo>
                <a:lnTo>
                  <a:pt x="1048" y="478"/>
                </a:lnTo>
                <a:lnTo>
                  <a:pt x="1050" y="480"/>
                </a:lnTo>
                <a:lnTo>
                  <a:pt x="1050" y="482"/>
                </a:lnTo>
                <a:lnTo>
                  <a:pt x="1054" y="484"/>
                </a:lnTo>
                <a:lnTo>
                  <a:pt x="1054" y="484"/>
                </a:lnTo>
                <a:lnTo>
                  <a:pt x="1052" y="487"/>
                </a:lnTo>
                <a:lnTo>
                  <a:pt x="1052" y="487"/>
                </a:lnTo>
                <a:lnTo>
                  <a:pt x="1054" y="489"/>
                </a:lnTo>
                <a:lnTo>
                  <a:pt x="1056" y="491"/>
                </a:lnTo>
                <a:lnTo>
                  <a:pt x="1054" y="491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0" y="489"/>
                </a:lnTo>
                <a:lnTo>
                  <a:pt x="1048" y="487"/>
                </a:lnTo>
                <a:lnTo>
                  <a:pt x="1048" y="489"/>
                </a:lnTo>
                <a:lnTo>
                  <a:pt x="1048" y="489"/>
                </a:lnTo>
                <a:lnTo>
                  <a:pt x="1048" y="493"/>
                </a:lnTo>
                <a:lnTo>
                  <a:pt x="1048" y="493"/>
                </a:lnTo>
                <a:lnTo>
                  <a:pt x="1048" y="493"/>
                </a:lnTo>
                <a:lnTo>
                  <a:pt x="1050" y="497"/>
                </a:lnTo>
                <a:lnTo>
                  <a:pt x="1054" y="501"/>
                </a:lnTo>
                <a:lnTo>
                  <a:pt x="1054" y="501"/>
                </a:lnTo>
                <a:lnTo>
                  <a:pt x="1054" y="501"/>
                </a:lnTo>
                <a:lnTo>
                  <a:pt x="1052" y="501"/>
                </a:lnTo>
                <a:lnTo>
                  <a:pt x="1050" y="499"/>
                </a:lnTo>
                <a:lnTo>
                  <a:pt x="1048" y="497"/>
                </a:lnTo>
                <a:lnTo>
                  <a:pt x="1046" y="495"/>
                </a:lnTo>
                <a:lnTo>
                  <a:pt x="1043" y="493"/>
                </a:lnTo>
                <a:lnTo>
                  <a:pt x="1043" y="493"/>
                </a:lnTo>
                <a:lnTo>
                  <a:pt x="1041" y="491"/>
                </a:lnTo>
                <a:lnTo>
                  <a:pt x="1041" y="491"/>
                </a:lnTo>
                <a:lnTo>
                  <a:pt x="1041" y="491"/>
                </a:lnTo>
                <a:lnTo>
                  <a:pt x="1039" y="489"/>
                </a:lnTo>
                <a:lnTo>
                  <a:pt x="1037" y="487"/>
                </a:lnTo>
                <a:lnTo>
                  <a:pt x="1035" y="484"/>
                </a:lnTo>
                <a:lnTo>
                  <a:pt x="1037" y="484"/>
                </a:lnTo>
                <a:lnTo>
                  <a:pt x="1037" y="487"/>
                </a:lnTo>
                <a:lnTo>
                  <a:pt x="1039" y="487"/>
                </a:lnTo>
                <a:lnTo>
                  <a:pt x="1041" y="487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2"/>
                </a:lnTo>
                <a:lnTo>
                  <a:pt x="1043" y="482"/>
                </a:lnTo>
                <a:lnTo>
                  <a:pt x="1037" y="478"/>
                </a:lnTo>
                <a:lnTo>
                  <a:pt x="1035" y="476"/>
                </a:lnTo>
                <a:lnTo>
                  <a:pt x="1035" y="474"/>
                </a:lnTo>
                <a:lnTo>
                  <a:pt x="1035" y="474"/>
                </a:lnTo>
                <a:lnTo>
                  <a:pt x="1033" y="472"/>
                </a:lnTo>
                <a:lnTo>
                  <a:pt x="1033" y="474"/>
                </a:lnTo>
                <a:lnTo>
                  <a:pt x="1031" y="476"/>
                </a:lnTo>
                <a:lnTo>
                  <a:pt x="1031" y="478"/>
                </a:lnTo>
                <a:lnTo>
                  <a:pt x="1031" y="476"/>
                </a:lnTo>
                <a:lnTo>
                  <a:pt x="1029" y="476"/>
                </a:lnTo>
                <a:lnTo>
                  <a:pt x="1029" y="474"/>
                </a:lnTo>
                <a:lnTo>
                  <a:pt x="1029" y="472"/>
                </a:lnTo>
                <a:lnTo>
                  <a:pt x="1029" y="470"/>
                </a:lnTo>
                <a:lnTo>
                  <a:pt x="1027" y="470"/>
                </a:lnTo>
                <a:lnTo>
                  <a:pt x="1025" y="470"/>
                </a:lnTo>
                <a:lnTo>
                  <a:pt x="1020" y="470"/>
                </a:lnTo>
                <a:lnTo>
                  <a:pt x="1018" y="470"/>
                </a:lnTo>
                <a:lnTo>
                  <a:pt x="1018" y="468"/>
                </a:lnTo>
                <a:lnTo>
                  <a:pt x="1016" y="466"/>
                </a:lnTo>
                <a:lnTo>
                  <a:pt x="1016" y="466"/>
                </a:lnTo>
                <a:lnTo>
                  <a:pt x="1014" y="466"/>
                </a:lnTo>
                <a:lnTo>
                  <a:pt x="1014" y="463"/>
                </a:lnTo>
                <a:lnTo>
                  <a:pt x="1012" y="463"/>
                </a:lnTo>
                <a:lnTo>
                  <a:pt x="1012" y="463"/>
                </a:lnTo>
                <a:lnTo>
                  <a:pt x="1010" y="463"/>
                </a:lnTo>
                <a:lnTo>
                  <a:pt x="1008" y="463"/>
                </a:lnTo>
                <a:lnTo>
                  <a:pt x="1002" y="468"/>
                </a:lnTo>
                <a:lnTo>
                  <a:pt x="999" y="468"/>
                </a:lnTo>
                <a:lnTo>
                  <a:pt x="997" y="468"/>
                </a:lnTo>
                <a:lnTo>
                  <a:pt x="997" y="468"/>
                </a:lnTo>
                <a:lnTo>
                  <a:pt x="997" y="468"/>
                </a:lnTo>
                <a:lnTo>
                  <a:pt x="995" y="468"/>
                </a:lnTo>
                <a:lnTo>
                  <a:pt x="993" y="468"/>
                </a:lnTo>
                <a:lnTo>
                  <a:pt x="991" y="470"/>
                </a:lnTo>
                <a:lnTo>
                  <a:pt x="989" y="470"/>
                </a:lnTo>
                <a:lnTo>
                  <a:pt x="983" y="470"/>
                </a:lnTo>
                <a:lnTo>
                  <a:pt x="983" y="470"/>
                </a:lnTo>
                <a:lnTo>
                  <a:pt x="981" y="470"/>
                </a:lnTo>
                <a:lnTo>
                  <a:pt x="979" y="472"/>
                </a:lnTo>
                <a:lnTo>
                  <a:pt x="979" y="472"/>
                </a:lnTo>
                <a:lnTo>
                  <a:pt x="972" y="472"/>
                </a:lnTo>
                <a:lnTo>
                  <a:pt x="970" y="472"/>
                </a:lnTo>
                <a:lnTo>
                  <a:pt x="968" y="470"/>
                </a:lnTo>
                <a:lnTo>
                  <a:pt x="962" y="470"/>
                </a:lnTo>
                <a:lnTo>
                  <a:pt x="958" y="470"/>
                </a:lnTo>
                <a:lnTo>
                  <a:pt x="955" y="470"/>
                </a:lnTo>
                <a:lnTo>
                  <a:pt x="953" y="470"/>
                </a:lnTo>
                <a:lnTo>
                  <a:pt x="951" y="470"/>
                </a:lnTo>
                <a:lnTo>
                  <a:pt x="949" y="470"/>
                </a:lnTo>
                <a:lnTo>
                  <a:pt x="947" y="468"/>
                </a:lnTo>
                <a:lnTo>
                  <a:pt x="943" y="468"/>
                </a:lnTo>
                <a:lnTo>
                  <a:pt x="941" y="468"/>
                </a:lnTo>
                <a:lnTo>
                  <a:pt x="939" y="468"/>
                </a:lnTo>
                <a:lnTo>
                  <a:pt x="937" y="466"/>
                </a:lnTo>
                <a:lnTo>
                  <a:pt x="935" y="466"/>
                </a:lnTo>
                <a:lnTo>
                  <a:pt x="935" y="466"/>
                </a:lnTo>
                <a:lnTo>
                  <a:pt x="939" y="463"/>
                </a:lnTo>
                <a:lnTo>
                  <a:pt x="939" y="463"/>
                </a:lnTo>
                <a:lnTo>
                  <a:pt x="939" y="461"/>
                </a:lnTo>
                <a:lnTo>
                  <a:pt x="939" y="461"/>
                </a:lnTo>
                <a:lnTo>
                  <a:pt x="941" y="459"/>
                </a:lnTo>
                <a:lnTo>
                  <a:pt x="943" y="459"/>
                </a:lnTo>
                <a:lnTo>
                  <a:pt x="945" y="457"/>
                </a:lnTo>
                <a:lnTo>
                  <a:pt x="951" y="457"/>
                </a:lnTo>
                <a:lnTo>
                  <a:pt x="955" y="457"/>
                </a:lnTo>
                <a:lnTo>
                  <a:pt x="955" y="457"/>
                </a:lnTo>
                <a:lnTo>
                  <a:pt x="955" y="455"/>
                </a:lnTo>
                <a:lnTo>
                  <a:pt x="958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1"/>
                </a:lnTo>
                <a:lnTo>
                  <a:pt x="953" y="449"/>
                </a:lnTo>
                <a:lnTo>
                  <a:pt x="949" y="447"/>
                </a:lnTo>
                <a:lnTo>
                  <a:pt x="947" y="445"/>
                </a:lnTo>
                <a:lnTo>
                  <a:pt x="941" y="443"/>
                </a:lnTo>
                <a:lnTo>
                  <a:pt x="939" y="440"/>
                </a:lnTo>
                <a:lnTo>
                  <a:pt x="935" y="440"/>
                </a:lnTo>
                <a:lnTo>
                  <a:pt x="932" y="438"/>
                </a:lnTo>
                <a:lnTo>
                  <a:pt x="930" y="438"/>
                </a:lnTo>
                <a:lnTo>
                  <a:pt x="928" y="438"/>
                </a:lnTo>
                <a:lnTo>
                  <a:pt x="928" y="438"/>
                </a:lnTo>
                <a:lnTo>
                  <a:pt x="924" y="438"/>
                </a:lnTo>
                <a:lnTo>
                  <a:pt x="924" y="438"/>
                </a:lnTo>
                <a:lnTo>
                  <a:pt x="924" y="438"/>
                </a:lnTo>
                <a:lnTo>
                  <a:pt x="926" y="443"/>
                </a:lnTo>
                <a:lnTo>
                  <a:pt x="926" y="443"/>
                </a:lnTo>
                <a:lnTo>
                  <a:pt x="924" y="443"/>
                </a:lnTo>
                <a:lnTo>
                  <a:pt x="922" y="440"/>
                </a:lnTo>
                <a:lnTo>
                  <a:pt x="922" y="440"/>
                </a:lnTo>
                <a:lnTo>
                  <a:pt x="920" y="440"/>
                </a:lnTo>
                <a:lnTo>
                  <a:pt x="911" y="440"/>
                </a:lnTo>
                <a:lnTo>
                  <a:pt x="911" y="440"/>
                </a:lnTo>
                <a:lnTo>
                  <a:pt x="909" y="440"/>
                </a:lnTo>
                <a:lnTo>
                  <a:pt x="907" y="440"/>
                </a:lnTo>
                <a:lnTo>
                  <a:pt x="901" y="438"/>
                </a:lnTo>
                <a:lnTo>
                  <a:pt x="897" y="436"/>
                </a:lnTo>
                <a:lnTo>
                  <a:pt x="895" y="436"/>
                </a:lnTo>
                <a:lnTo>
                  <a:pt x="891" y="434"/>
                </a:lnTo>
                <a:lnTo>
                  <a:pt x="888" y="432"/>
                </a:lnTo>
                <a:lnTo>
                  <a:pt x="886" y="432"/>
                </a:lnTo>
                <a:lnTo>
                  <a:pt x="872" y="430"/>
                </a:lnTo>
                <a:lnTo>
                  <a:pt x="867" y="428"/>
                </a:lnTo>
                <a:lnTo>
                  <a:pt x="865" y="428"/>
                </a:lnTo>
                <a:lnTo>
                  <a:pt x="857" y="424"/>
                </a:lnTo>
                <a:lnTo>
                  <a:pt x="855" y="422"/>
                </a:lnTo>
                <a:lnTo>
                  <a:pt x="851" y="419"/>
                </a:lnTo>
                <a:lnTo>
                  <a:pt x="847" y="419"/>
                </a:lnTo>
                <a:lnTo>
                  <a:pt x="844" y="417"/>
                </a:lnTo>
                <a:lnTo>
                  <a:pt x="840" y="417"/>
                </a:lnTo>
                <a:lnTo>
                  <a:pt x="834" y="417"/>
                </a:lnTo>
                <a:lnTo>
                  <a:pt x="830" y="417"/>
                </a:lnTo>
                <a:lnTo>
                  <a:pt x="830" y="417"/>
                </a:lnTo>
                <a:lnTo>
                  <a:pt x="826" y="417"/>
                </a:lnTo>
                <a:lnTo>
                  <a:pt x="826" y="417"/>
                </a:lnTo>
                <a:lnTo>
                  <a:pt x="826" y="419"/>
                </a:lnTo>
                <a:lnTo>
                  <a:pt x="823" y="419"/>
                </a:lnTo>
                <a:lnTo>
                  <a:pt x="823" y="422"/>
                </a:lnTo>
                <a:lnTo>
                  <a:pt x="823" y="424"/>
                </a:lnTo>
                <a:lnTo>
                  <a:pt x="821" y="426"/>
                </a:lnTo>
                <a:lnTo>
                  <a:pt x="821" y="426"/>
                </a:lnTo>
                <a:lnTo>
                  <a:pt x="819" y="428"/>
                </a:lnTo>
                <a:lnTo>
                  <a:pt x="817" y="428"/>
                </a:lnTo>
                <a:lnTo>
                  <a:pt x="817" y="428"/>
                </a:lnTo>
                <a:lnTo>
                  <a:pt x="811" y="428"/>
                </a:lnTo>
                <a:lnTo>
                  <a:pt x="809" y="430"/>
                </a:lnTo>
                <a:lnTo>
                  <a:pt x="807" y="430"/>
                </a:lnTo>
                <a:lnTo>
                  <a:pt x="805" y="428"/>
                </a:lnTo>
                <a:lnTo>
                  <a:pt x="805" y="428"/>
                </a:lnTo>
                <a:lnTo>
                  <a:pt x="805" y="428"/>
                </a:lnTo>
                <a:lnTo>
                  <a:pt x="805" y="426"/>
                </a:lnTo>
                <a:lnTo>
                  <a:pt x="805" y="426"/>
                </a:lnTo>
                <a:lnTo>
                  <a:pt x="809" y="422"/>
                </a:lnTo>
                <a:lnTo>
                  <a:pt x="809" y="422"/>
                </a:lnTo>
                <a:lnTo>
                  <a:pt x="807" y="419"/>
                </a:lnTo>
                <a:lnTo>
                  <a:pt x="805" y="419"/>
                </a:lnTo>
                <a:lnTo>
                  <a:pt x="805" y="415"/>
                </a:lnTo>
                <a:lnTo>
                  <a:pt x="805" y="413"/>
                </a:lnTo>
                <a:lnTo>
                  <a:pt x="805" y="411"/>
                </a:lnTo>
                <a:lnTo>
                  <a:pt x="805" y="409"/>
                </a:lnTo>
                <a:lnTo>
                  <a:pt x="805" y="409"/>
                </a:lnTo>
                <a:lnTo>
                  <a:pt x="803" y="409"/>
                </a:lnTo>
                <a:lnTo>
                  <a:pt x="803" y="409"/>
                </a:lnTo>
                <a:lnTo>
                  <a:pt x="800" y="409"/>
                </a:lnTo>
                <a:lnTo>
                  <a:pt x="800" y="411"/>
                </a:lnTo>
                <a:lnTo>
                  <a:pt x="798" y="411"/>
                </a:lnTo>
                <a:lnTo>
                  <a:pt x="796" y="413"/>
                </a:lnTo>
                <a:lnTo>
                  <a:pt x="798" y="413"/>
                </a:lnTo>
                <a:lnTo>
                  <a:pt x="798" y="413"/>
                </a:lnTo>
                <a:lnTo>
                  <a:pt x="798" y="413"/>
                </a:lnTo>
                <a:lnTo>
                  <a:pt x="800" y="413"/>
                </a:lnTo>
                <a:lnTo>
                  <a:pt x="800" y="413"/>
                </a:lnTo>
                <a:lnTo>
                  <a:pt x="798" y="415"/>
                </a:lnTo>
                <a:lnTo>
                  <a:pt x="798" y="415"/>
                </a:lnTo>
                <a:lnTo>
                  <a:pt x="796" y="417"/>
                </a:lnTo>
                <a:lnTo>
                  <a:pt x="796" y="417"/>
                </a:lnTo>
                <a:lnTo>
                  <a:pt x="794" y="417"/>
                </a:lnTo>
                <a:lnTo>
                  <a:pt x="794" y="417"/>
                </a:lnTo>
                <a:lnTo>
                  <a:pt x="794" y="419"/>
                </a:lnTo>
                <a:lnTo>
                  <a:pt x="794" y="419"/>
                </a:lnTo>
                <a:lnTo>
                  <a:pt x="792" y="422"/>
                </a:lnTo>
                <a:lnTo>
                  <a:pt x="792" y="422"/>
                </a:lnTo>
                <a:lnTo>
                  <a:pt x="792" y="424"/>
                </a:lnTo>
                <a:lnTo>
                  <a:pt x="794" y="426"/>
                </a:lnTo>
                <a:lnTo>
                  <a:pt x="794" y="428"/>
                </a:lnTo>
                <a:lnTo>
                  <a:pt x="792" y="430"/>
                </a:lnTo>
                <a:lnTo>
                  <a:pt x="790" y="430"/>
                </a:lnTo>
                <a:lnTo>
                  <a:pt x="786" y="428"/>
                </a:lnTo>
                <a:lnTo>
                  <a:pt x="784" y="428"/>
                </a:lnTo>
                <a:lnTo>
                  <a:pt x="782" y="426"/>
                </a:lnTo>
                <a:lnTo>
                  <a:pt x="779" y="424"/>
                </a:lnTo>
                <a:lnTo>
                  <a:pt x="773" y="419"/>
                </a:lnTo>
                <a:lnTo>
                  <a:pt x="773" y="419"/>
                </a:lnTo>
                <a:lnTo>
                  <a:pt x="771" y="417"/>
                </a:lnTo>
                <a:lnTo>
                  <a:pt x="771" y="413"/>
                </a:lnTo>
                <a:lnTo>
                  <a:pt x="769" y="411"/>
                </a:lnTo>
                <a:lnTo>
                  <a:pt x="765" y="407"/>
                </a:lnTo>
                <a:lnTo>
                  <a:pt x="765" y="405"/>
                </a:lnTo>
                <a:lnTo>
                  <a:pt x="763" y="403"/>
                </a:lnTo>
                <a:lnTo>
                  <a:pt x="756" y="398"/>
                </a:lnTo>
                <a:lnTo>
                  <a:pt x="754" y="398"/>
                </a:lnTo>
                <a:lnTo>
                  <a:pt x="754" y="398"/>
                </a:lnTo>
                <a:lnTo>
                  <a:pt x="752" y="398"/>
                </a:lnTo>
                <a:lnTo>
                  <a:pt x="752" y="398"/>
                </a:lnTo>
                <a:lnTo>
                  <a:pt x="750" y="401"/>
                </a:lnTo>
                <a:lnTo>
                  <a:pt x="750" y="403"/>
                </a:lnTo>
                <a:lnTo>
                  <a:pt x="752" y="403"/>
                </a:lnTo>
                <a:lnTo>
                  <a:pt x="754" y="403"/>
                </a:lnTo>
                <a:lnTo>
                  <a:pt x="752" y="405"/>
                </a:lnTo>
                <a:lnTo>
                  <a:pt x="752" y="405"/>
                </a:lnTo>
                <a:lnTo>
                  <a:pt x="754" y="405"/>
                </a:lnTo>
                <a:lnTo>
                  <a:pt x="759" y="407"/>
                </a:lnTo>
                <a:lnTo>
                  <a:pt x="756" y="407"/>
                </a:lnTo>
                <a:lnTo>
                  <a:pt x="752" y="409"/>
                </a:lnTo>
                <a:lnTo>
                  <a:pt x="750" y="411"/>
                </a:lnTo>
                <a:lnTo>
                  <a:pt x="748" y="413"/>
                </a:lnTo>
                <a:lnTo>
                  <a:pt x="748" y="413"/>
                </a:lnTo>
                <a:lnTo>
                  <a:pt x="744" y="417"/>
                </a:lnTo>
                <a:lnTo>
                  <a:pt x="742" y="419"/>
                </a:lnTo>
                <a:lnTo>
                  <a:pt x="740" y="419"/>
                </a:lnTo>
                <a:lnTo>
                  <a:pt x="738" y="422"/>
                </a:lnTo>
                <a:lnTo>
                  <a:pt x="738" y="419"/>
                </a:lnTo>
                <a:lnTo>
                  <a:pt x="738" y="419"/>
                </a:lnTo>
                <a:lnTo>
                  <a:pt x="738" y="417"/>
                </a:lnTo>
                <a:lnTo>
                  <a:pt x="738" y="417"/>
                </a:lnTo>
                <a:lnTo>
                  <a:pt x="740" y="415"/>
                </a:lnTo>
                <a:lnTo>
                  <a:pt x="740" y="415"/>
                </a:lnTo>
                <a:lnTo>
                  <a:pt x="740" y="413"/>
                </a:lnTo>
                <a:lnTo>
                  <a:pt x="740" y="413"/>
                </a:lnTo>
                <a:lnTo>
                  <a:pt x="740" y="415"/>
                </a:lnTo>
                <a:lnTo>
                  <a:pt x="738" y="415"/>
                </a:lnTo>
                <a:lnTo>
                  <a:pt x="738" y="415"/>
                </a:lnTo>
                <a:lnTo>
                  <a:pt x="735" y="417"/>
                </a:lnTo>
                <a:lnTo>
                  <a:pt x="731" y="417"/>
                </a:lnTo>
                <a:lnTo>
                  <a:pt x="723" y="419"/>
                </a:lnTo>
                <a:lnTo>
                  <a:pt x="719" y="422"/>
                </a:lnTo>
                <a:lnTo>
                  <a:pt x="717" y="424"/>
                </a:lnTo>
                <a:lnTo>
                  <a:pt x="715" y="426"/>
                </a:lnTo>
                <a:lnTo>
                  <a:pt x="712" y="430"/>
                </a:lnTo>
                <a:lnTo>
                  <a:pt x="710" y="432"/>
                </a:lnTo>
                <a:lnTo>
                  <a:pt x="710" y="432"/>
                </a:lnTo>
                <a:lnTo>
                  <a:pt x="710" y="432"/>
                </a:lnTo>
                <a:lnTo>
                  <a:pt x="710" y="430"/>
                </a:lnTo>
                <a:lnTo>
                  <a:pt x="710" y="428"/>
                </a:lnTo>
                <a:lnTo>
                  <a:pt x="708" y="428"/>
                </a:lnTo>
                <a:lnTo>
                  <a:pt x="708" y="426"/>
                </a:lnTo>
                <a:lnTo>
                  <a:pt x="708" y="426"/>
                </a:lnTo>
                <a:lnTo>
                  <a:pt x="706" y="428"/>
                </a:lnTo>
                <a:lnTo>
                  <a:pt x="706" y="430"/>
                </a:lnTo>
                <a:lnTo>
                  <a:pt x="706" y="430"/>
                </a:lnTo>
                <a:lnTo>
                  <a:pt x="706" y="428"/>
                </a:lnTo>
                <a:lnTo>
                  <a:pt x="704" y="428"/>
                </a:lnTo>
                <a:lnTo>
                  <a:pt x="702" y="426"/>
                </a:lnTo>
                <a:lnTo>
                  <a:pt x="700" y="426"/>
                </a:lnTo>
                <a:lnTo>
                  <a:pt x="698" y="428"/>
                </a:lnTo>
                <a:lnTo>
                  <a:pt x="698" y="428"/>
                </a:lnTo>
                <a:lnTo>
                  <a:pt x="698" y="428"/>
                </a:lnTo>
                <a:lnTo>
                  <a:pt x="698" y="430"/>
                </a:lnTo>
                <a:lnTo>
                  <a:pt x="698" y="430"/>
                </a:lnTo>
                <a:lnTo>
                  <a:pt x="696" y="430"/>
                </a:lnTo>
                <a:lnTo>
                  <a:pt x="694" y="432"/>
                </a:lnTo>
                <a:lnTo>
                  <a:pt x="691" y="434"/>
                </a:lnTo>
                <a:lnTo>
                  <a:pt x="689" y="434"/>
                </a:lnTo>
                <a:lnTo>
                  <a:pt x="687" y="434"/>
                </a:lnTo>
                <a:lnTo>
                  <a:pt x="685" y="436"/>
                </a:lnTo>
                <a:lnTo>
                  <a:pt x="685" y="436"/>
                </a:lnTo>
                <a:lnTo>
                  <a:pt x="685" y="438"/>
                </a:lnTo>
                <a:lnTo>
                  <a:pt x="685" y="438"/>
                </a:lnTo>
                <a:lnTo>
                  <a:pt x="685" y="440"/>
                </a:lnTo>
                <a:lnTo>
                  <a:pt x="685" y="440"/>
                </a:lnTo>
                <a:lnTo>
                  <a:pt x="687" y="440"/>
                </a:lnTo>
                <a:lnTo>
                  <a:pt x="687" y="440"/>
                </a:lnTo>
                <a:lnTo>
                  <a:pt x="687" y="443"/>
                </a:lnTo>
                <a:lnTo>
                  <a:pt x="685" y="443"/>
                </a:lnTo>
                <a:lnTo>
                  <a:pt x="677" y="443"/>
                </a:lnTo>
                <a:lnTo>
                  <a:pt x="677" y="443"/>
                </a:lnTo>
                <a:lnTo>
                  <a:pt x="677" y="443"/>
                </a:lnTo>
                <a:lnTo>
                  <a:pt x="679" y="445"/>
                </a:lnTo>
                <a:lnTo>
                  <a:pt x="679" y="445"/>
                </a:lnTo>
                <a:lnTo>
                  <a:pt x="679" y="445"/>
                </a:lnTo>
                <a:lnTo>
                  <a:pt x="677" y="445"/>
                </a:lnTo>
                <a:lnTo>
                  <a:pt x="675" y="445"/>
                </a:lnTo>
                <a:lnTo>
                  <a:pt x="675" y="443"/>
                </a:lnTo>
                <a:lnTo>
                  <a:pt x="675" y="440"/>
                </a:lnTo>
                <a:lnTo>
                  <a:pt x="677" y="438"/>
                </a:lnTo>
                <a:lnTo>
                  <a:pt x="679" y="438"/>
                </a:lnTo>
                <a:lnTo>
                  <a:pt x="681" y="436"/>
                </a:lnTo>
                <a:lnTo>
                  <a:pt x="683" y="434"/>
                </a:lnTo>
                <a:lnTo>
                  <a:pt x="685" y="432"/>
                </a:lnTo>
                <a:lnTo>
                  <a:pt x="689" y="432"/>
                </a:lnTo>
                <a:lnTo>
                  <a:pt x="691" y="430"/>
                </a:lnTo>
                <a:lnTo>
                  <a:pt x="694" y="430"/>
                </a:lnTo>
                <a:lnTo>
                  <a:pt x="694" y="428"/>
                </a:lnTo>
                <a:lnTo>
                  <a:pt x="696" y="426"/>
                </a:lnTo>
                <a:lnTo>
                  <a:pt x="696" y="426"/>
                </a:lnTo>
                <a:lnTo>
                  <a:pt x="698" y="424"/>
                </a:lnTo>
                <a:lnTo>
                  <a:pt x="704" y="424"/>
                </a:lnTo>
                <a:lnTo>
                  <a:pt x="706" y="424"/>
                </a:lnTo>
                <a:lnTo>
                  <a:pt x="706" y="424"/>
                </a:lnTo>
                <a:lnTo>
                  <a:pt x="710" y="422"/>
                </a:lnTo>
                <a:lnTo>
                  <a:pt x="712" y="422"/>
                </a:lnTo>
                <a:lnTo>
                  <a:pt x="715" y="422"/>
                </a:lnTo>
                <a:lnTo>
                  <a:pt x="719" y="419"/>
                </a:lnTo>
                <a:lnTo>
                  <a:pt x="729" y="413"/>
                </a:lnTo>
                <a:lnTo>
                  <a:pt x="731" y="411"/>
                </a:lnTo>
                <a:lnTo>
                  <a:pt x="731" y="411"/>
                </a:lnTo>
                <a:lnTo>
                  <a:pt x="729" y="409"/>
                </a:lnTo>
                <a:lnTo>
                  <a:pt x="729" y="407"/>
                </a:lnTo>
                <a:lnTo>
                  <a:pt x="729" y="409"/>
                </a:lnTo>
                <a:lnTo>
                  <a:pt x="725" y="411"/>
                </a:lnTo>
                <a:lnTo>
                  <a:pt x="725" y="411"/>
                </a:lnTo>
                <a:lnTo>
                  <a:pt x="723" y="411"/>
                </a:lnTo>
                <a:lnTo>
                  <a:pt x="721" y="411"/>
                </a:lnTo>
                <a:lnTo>
                  <a:pt x="721" y="411"/>
                </a:lnTo>
                <a:lnTo>
                  <a:pt x="719" y="409"/>
                </a:lnTo>
                <a:lnTo>
                  <a:pt x="717" y="409"/>
                </a:lnTo>
                <a:lnTo>
                  <a:pt x="715" y="409"/>
                </a:lnTo>
                <a:lnTo>
                  <a:pt x="710" y="411"/>
                </a:lnTo>
                <a:lnTo>
                  <a:pt x="710" y="413"/>
                </a:lnTo>
                <a:lnTo>
                  <a:pt x="710" y="413"/>
                </a:lnTo>
                <a:lnTo>
                  <a:pt x="708" y="415"/>
                </a:lnTo>
                <a:lnTo>
                  <a:pt x="706" y="415"/>
                </a:lnTo>
                <a:lnTo>
                  <a:pt x="706" y="415"/>
                </a:lnTo>
                <a:lnTo>
                  <a:pt x="704" y="415"/>
                </a:lnTo>
                <a:lnTo>
                  <a:pt x="702" y="415"/>
                </a:lnTo>
                <a:lnTo>
                  <a:pt x="696" y="419"/>
                </a:lnTo>
                <a:lnTo>
                  <a:pt x="694" y="419"/>
                </a:lnTo>
                <a:lnTo>
                  <a:pt x="691" y="419"/>
                </a:lnTo>
                <a:lnTo>
                  <a:pt x="691" y="419"/>
                </a:lnTo>
                <a:lnTo>
                  <a:pt x="689" y="419"/>
                </a:lnTo>
                <a:lnTo>
                  <a:pt x="687" y="419"/>
                </a:lnTo>
                <a:lnTo>
                  <a:pt x="687" y="419"/>
                </a:lnTo>
                <a:lnTo>
                  <a:pt x="687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7" y="422"/>
                </a:lnTo>
                <a:lnTo>
                  <a:pt x="683" y="422"/>
                </a:lnTo>
                <a:lnTo>
                  <a:pt x="683" y="422"/>
                </a:lnTo>
                <a:lnTo>
                  <a:pt x="681" y="426"/>
                </a:lnTo>
                <a:lnTo>
                  <a:pt x="679" y="426"/>
                </a:lnTo>
                <a:lnTo>
                  <a:pt x="679" y="428"/>
                </a:lnTo>
                <a:lnTo>
                  <a:pt x="677" y="428"/>
                </a:lnTo>
                <a:lnTo>
                  <a:pt x="675" y="428"/>
                </a:lnTo>
                <a:lnTo>
                  <a:pt x="671" y="430"/>
                </a:lnTo>
                <a:lnTo>
                  <a:pt x="666" y="430"/>
                </a:lnTo>
                <a:lnTo>
                  <a:pt x="664" y="432"/>
                </a:lnTo>
                <a:lnTo>
                  <a:pt x="664" y="432"/>
                </a:lnTo>
                <a:lnTo>
                  <a:pt x="666" y="428"/>
                </a:lnTo>
                <a:lnTo>
                  <a:pt x="666" y="428"/>
                </a:lnTo>
                <a:lnTo>
                  <a:pt x="668" y="426"/>
                </a:lnTo>
                <a:lnTo>
                  <a:pt x="668" y="426"/>
                </a:lnTo>
                <a:lnTo>
                  <a:pt x="666" y="424"/>
                </a:lnTo>
                <a:lnTo>
                  <a:pt x="664" y="424"/>
                </a:lnTo>
                <a:lnTo>
                  <a:pt x="664" y="422"/>
                </a:lnTo>
                <a:lnTo>
                  <a:pt x="662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4"/>
                </a:lnTo>
                <a:lnTo>
                  <a:pt x="660" y="424"/>
                </a:lnTo>
                <a:lnTo>
                  <a:pt x="660" y="426"/>
                </a:lnTo>
                <a:lnTo>
                  <a:pt x="660" y="426"/>
                </a:lnTo>
                <a:lnTo>
                  <a:pt x="654" y="426"/>
                </a:lnTo>
                <a:lnTo>
                  <a:pt x="650" y="426"/>
                </a:lnTo>
                <a:lnTo>
                  <a:pt x="650" y="428"/>
                </a:lnTo>
                <a:lnTo>
                  <a:pt x="650" y="428"/>
                </a:lnTo>
                <a:lnTo>
                  <a:pt x="647" y="430"/>
                </a:lnTo>
                <a:lnTo>
                  <a:pt x="647" y="430"/>
                </a:lnTo>
                <a:lnTo>
                  <a:pt x="645" y="430"/>
                </a:lnTo>
                <a:lnTo>
                  <a:pt x="643" y="430"/>
                </a:lnTo>
                <a:lnTo>
                  <a:pt x="641" y="430"/>
                </a:lnTo>
                <a:lnTo>
                  <a:pt x="639" y="436"/>
                </a:lnTo>
                <a:lnTo>
                  <a:pt x="639" y="436"/>
                </a:lnTo>
                <a:lnTo>
                  <a:pt x="641" y="436"/>
                </a:lnTo>
                <a:lnTo>
                  <a:pt x="643" y="438"/>
                </a:lnTo>
                <a:lnTo>
                  <a:pt x="643" y="438"/>
                </a:lnTo>
                <a:lnTo>
                  <a:pt x="643" y="438"/>
                </a:lnTo>
                <a:lnTo>
                  <a:pt x="641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40"/>
                </a:lnTo>
                <a:lnTo>
                  <a:pt x="639" y="440"/>
                </a:lnTo>
                <a:lnTo>
                  <a:pt x="643" y="440"/>
                </a:lnTo>
                <a:lnTo>
                  <a:pt x="645" y="443"/>
                </a:lnTo>
                <a:lnTo>
                  <a:pt x="645" y="443"/>
                </a:lnTo>
                <a:lnTo>
                  <a:pt x="650" y="447"/>
                </a:lnTo>
                <a:lnTo>
                  <a:pt x="647" y="447"/>
                </a:lnTo>
                <a:lnTo>
                  <a:pt x="647" y="447"/>
                </a:lnTo>
                <a:lnTo>
                  <a:pt x="639" y="443"/>
                </a:lnTo>
                <a:lnTo>
                  <a:pt x="635" y="440"/>
                </a:lnTo>
                <a:lnTo>
                  <a:pt x="631" y="440"/>
                </a:lnTo>
                <a:lnTo>
                  <a:pt x="627" y="440"/>
                </a:lnTo>
                <a:lnTo>
                  <a:pt x="622" y="440"/>
                </a:lnTo>
                <a:lnTo>
                  <a:pt x="620" y="438"/>
                </a:lnTo>
                <a:lnTo>
                  <a:pt x="610" y="436"/>
                </a:lnTo>
                <a:lnTo>
                  <a:pt x="608" y="434"/>
                </a:lnTo>
                <a:lnTo>
                  <a:pt x="603" y="432"/>
                </a:lnTo>
                <a:lnTo>
                  <a:pt x="599" y="430"/>
                </a:lnTo>
                <a:lnTo>
                  <a:pt x="591" y="426"/>
                </a:lnTo>
                <a:lnTo>
                  <a:pt x="580" y="422"/>
                </a:lnTo>
                <a:lnTo>
                  <a:pt x="574" y="424"/>
                </a:lnTo>
                <a:lnTo>
                  <a:pt x="568" y="422"/>
                </a:lnTo>
                <a:lnTo>
                  <a:pt x="566" y="422"/>
                </a:lnTo>
                <a:lnTo>
                  <a:pt x="564" y="422"/>
                </a:lnTo>
                <a:lnTo>
                  <a:pt x="562" y="422"/>
                </a:lnTo>
                <a:lnTo>
                  <a:pt x="559" y="422"/>
                </a:lnTo>
                <a:lnTo>
                  <a:pt x="559" y="422"/>
                </a:lnTo>
                <a:lnTo>
                  <a:pt x="557" y="419"/>
                </a:lnTo>
                <a:lnTo>
                  <a:pt x="555" y="419"/>
                </a:lnTo>
                <a:lnTo>
                  <a:pt x="547" y="415"/>
                </a:lnTo>
                <a:lnTo>
                  <a:pt x="545" y="415"/>
                </a:lnTo>
                <a:lnTo>
                  <a:pt x="541" y="411"/>
                </a:lnTo>
                <a:lnTo>
                  <a:pt x="532" y="409"/>
                </a:lnTo>
                <a:lnTo>
                  <a:pt x="532" y="411"/>
                </a:lnTo>
                <a:lnTo>
                  <a:pt x="530" y="411"/>
                </a:lnTo>
                <a:lnTo>
                  <a:pt x="528" y="411"/>
                </a:lnTo>
                <a:lnTo>
                  <a:pt x="526" y="411"/>
                </a:lnTo>
                <a:lnTo>
                  <a:pt x="520" y="411"/>
                </a:lnTo>
                <a:lnTo>
                  <a:pt x="515" y="411"/>
                </a:lnTo>
                <a:lnTo>
                  <a:pt x="513" y="413"/>
                </a:lnTo>
                <a:lnTo>
                  <a:pt x="505" y="413"/>
                </a:lnTo>
                <a:lnTo>
                  <a:pt x="503" y="411"/>
                </a:lnTo>
                <a:lnTo>
                  <a:pt x="501" y="411"/>
                </a:lnTo>
                <a:lnTo>
                  <a:pt x="495" y="409"/>
                </a:lnTo>
                <a:lnTo>
                  <a:pt x="492" y="409"/>
                </a:lnTo>
                <a:lnTo>
                  <a:pt x="488" y="409"/>
                </a:lnTo>
                <a:lnTo>
                  <a:pt x="482" y="409"/>
                </a:lnTo>
                <a:lnTo>
                  <a:pt x="478" y="409"/>
                </a:lnTo>
                <a:lnTo>
                  <a:pt x="467" y="407"/>
                </a:lnTo>
                <a:lnTo>
                  <a:pt x="467" y="407"/>
                </a:lnTo>
                <a:lnTo>
                  <a:pt x="465" y="405"/>
                </a:lnTo>
                <a:lnTo>
                  <a:pt x="463" y="405"/>
                </a:lnTo>
                <a:lnTo>
                  <a:pt x="461" y="403"/>
                </a:lnTo>
                <a:lnTo>
                  <a:pt x="461" y="403"/>
                </a:lnTo>
                <a:lnTo>
                  <a:pt x="459" y="405"/>
                </a:lnTo>
                <a:lnTo>
                  <a:pt x="457" y="405"/>
                </a:lnTo>
                <a:lnTo>
                  <a:pt x="453" y="403"/>
                </a:lnTo>
                <a:lnTo>
                  <a:pt x="451" y="403"/>
                </a:lnTo>
                <a:lnTo>
                  <a:pt x="444" y="401"/>
                </a:lnTo>
                <a:lnTo>
                  <a:pt x="444" y="401"/>
                </a:lnTo>
                <a:lnTo>
                  <a:pt x="442" y="401"/>
                </a:lnTo>
                <a:lnTo>
                  <a:pt x="436" y="401"/>
                </a:lnTo>
                <a:lnTo>
                  <a:pt x="432" y="401"/>
                </a:lnTo>
                <a:lnTo>
                  <a:pt x="432" y="403"/>
                </a:lnTo>
                <a:lnTo>
                  <a:pt x="430" y="401"/>
                </a:lnTo>
                <a:lnTo>
                  <a:pt x="427" y="401"/>
                </a:lnTo>
                <a:lnTo>
                  <a:pt x="425" y="401"/>
                </a:lnTo>
                <a:lnTo>
                  <a:pt x="421" y="401"/>
                </a:lnTo>
                <a:lnTo>
                  <a:pt x="419" y="401"/>
                </a:lnTo>
                <a:lnTo>
                  <a:pt x="417" y="403"/>
                </a:lnTo>
                <a:lnTo>
                  <a:pt x="407" y="401"/>
                </a:lnTo>
                <a:lnTo>
                  <a:pt x="409" y="401"/>
                </a:lnTo>
                <a:lnTo>
                  <a:pt x="409" y="398"/>
                </a:lnTo>
                <a:lnTo>
                  <a:pt x="409" y="398"/>
                </a:lnTo>
                <a:lnTo>
                  <a:pt x="402" y="398"/>
                </a:lnTo>
                <a:lnTo>
                  <a:pt x="402" y="398"/>
                </a:lnTo>
                <a:lnTo>
                  <a:pt x="402" y="396"/>
                </a:lnTo>
                <a:lnTo>
                  <a:pt x="400" y="396"/>
                </a:lnTo>
                <a:lnTo>
                  <a:pt x="398" y="396"/>
                </a:lnTo>
                <a:lnTo>
                  <a:pt x="400" y="394"/>
                </a:lnTo>
                <a:lnTo>
                  <a:pt x="402" y="392"/>
                </a:lnTo>
                <a:lnTo>
                  <a:pt x="402" y="390"/>
                </a:lnTo>
                <a:lnTo>
                  <a:pt x="398" y="390"/>
                </a:lnTo>
                <a:lnTo>
                  <a:pt x="396" y="390"/>
                </a:lnTo>
                <a:lnTo>
                  <a:pt x="394" y="390"/>
                </a:lnTo>
                <a:lnTo>
                  <a:pt x="388" y="388"/>
                </a:lnTo>
                <a:lnTo>
                  <a:pt x="383" y="390"/>
                </a:lnTo>
                <a:lnTo>
                  <a:pt x="381" y="390"/>
                </a:lnTo>
                <a:lnTo>
                  <a:pt x="377" y="390"/>
                </a:lnTo>
                <a:lnTo>
                  <a:pt x="373" y="392"/>
                </a:lnTo>
                <a:lnTo>
                  <a:pt x="371" y="392"/>
                </a:lnTo>
                <a:lnTo>
                  <a:pt x="369" y="390"/>
                </a:lnTo>
                <a:lnTo>
                  <a:pt x="365" y="390"/>
                </a:lnTo>
                <a:lnTo>
                  <a:pt x="367" y="388"/>
                </a:lnTo>
                <a:lnTo>
                  <a:pt x="367" y="388"/>
                </a:lnTo>
                <a:lnTo>
                  <a:pt x="365" y="386"/>
                </a:lnTo>
                <a:lnTo>
                  <a:pt x="362" y="384"/>
                </a:lnTo>
                <a:lnTo>
                  <a:pt x="360" y="384"/>
                </a:lnTo>
                <a:lnTo>
                  <a:pt x="358" y="384"/>
                </a:lnTo>
                <a:lnTo>
                  <a:pt x="358" y="386"/>
                </a:lnTo>
                <a:lnTo>
                  <a:pt x="354" y="390"/>
                </a:lnTo>
                <a:lnTo>
                  <a:pt x="352" y="390"/>
                </a:lnTo>
                <a:lnTo>
                  <a:pt x="350" y="392"/>
                </a:lnTo>
                <a:lnTo>
                  <a:pt x="348" y="390"/>
                </a:lnTo>
                <a:lnTo>
                  <a:pt x="348" y="390"/>
                </a:lnTo>
                <a:lnTo>
                  <a:pt x="346" y="388"/>
                </a:lnTo>
                <a:lnTo>
                  <a:pt x="350" y="388"/>
                </a:lnTo>
                <a:lnTo>
                  <a:pt x="352" y="386"/>
                </a:lnTo>
                <a:lnTo>
                  <a:pt x="354" y="384"/>
                </a:lnTo>
                <a:lnTo>
                  <a:pt x="352" y="382"/>
                </a:lnTo>
                <a:lnTo>
                  <a:pt x="350" y="382"/>
                </a:lnTo>
                <a:lnTo>
                  <a:pt x="342" y="380"/>
                </a:lnTo>
                <a:lnTo>
                  <a:pt x="339" y="378"/>
                </a:lnTo>
                <a:lnTo>
                  <a:pt x="342" y="378"/>
                </a:lnTo>
                <a:lnTo>
                  <a:pt x="342" y="378"/>
                </a:lnTo>
                <a:lnTo>
                  <a:pt x="342" y="375"/>
                </a:lnTo>
                <a:lnTo>
                  <a:pt x="337" y="378"/>
                </a:lnTo>
                <a:lnTo>
                  <a:pt x="333" y="382"/>
                </a:lnTo>
                <a:lnTo>
                  <a:pt x="331" y="384"/>
                </a:lnTo>
                <a:lnTo>
                  <a:pt x="329" y="386"/>
                </a:lnTo>
                <a:lnTo>
                  <a:pt x="325" y="388"/>
                </a:lnTo>
                <a:lnTo>
                  <a:pt x="321" y="390"/>
                </a:lnTo>
                <a:lnTo>
                  <a:pt x="318" y="390"/>
                </a:lnTo>
                <a:lnTo>
                  <a:pt x="312" y="390"/>
                </a:lnTo>
                <a:lnTo>
                  <a:pt x="312" y="392"/>
                </a:lnTo>
                <a:lnTo>
                  <a:pt x="310" y="392"/>
                </a:lnTo>
                <a:lnTo>
                  <a:pt x="304" y="392"/>
                </a:lnTo>
                <a:lnTo>
                  <a:pt x="304" y="392"/>
                </a:lnTo>
                <a:lnTo>
                  <a:pt x="300" y="394"/>
                </a:lnTo>
                <a:lnTo>
                  <a:pt x="300" y="394"/>
                </a:lnTo>
                <a:lnTo>
                  <a:pt x="300" y="392"/>
                </a:lnTo>
                <a:lnTo>
                  <a:pt x="300" y="392"/>
                </a:lnTo>
                <a:lnTo>
                  <a:pt x="302" y="392"/>
                </a:lnTo>
                <a:lnTo>
                  <a:pt x="302" y="390"/>
                </a:lnTo>
                <a:lnTo>
                  <a:pt x="302" y="390"/>
                </a:lnTo>
                <a:lnTo>
                  <a:pt x="300" y="390"/>
                </a:lnTo>
                <a:lnTo>
                  <a:pt x="293" y="392"/>
                </a:lnTo>
                <a:lnTo>
                  <a:pt x="289" y="396"/>
                </a:lnTo>
                <a:lnTo>
                  <a:pt x="291" y="396"/>
                </a:lnTo>
                <a:lnTo>
                  <a:pt x="293" y="398"/>
                </a:lnTo>
                <a:lnTo>
                  <a:pt x="300" y="398"/>
                </a:lnTo>
                <a:lnTo>
                  <a:pt x="293" y="401"/>
                </a:lnTo>
                <a:lnTo>
                  <a:pt x="293" y="401"/>
                </a:lnTo>
                <a:lnTo>
                  <a:pt x="291" y="401"/>
                </a:lnTo>
                <a:lnTo>
                  <a:pt x="291" y="403"/>
                </a:lnTo>
                <a:lnTo>
                  <a:pt x="291" y="405"/>
                </a:lnTo>
                <a:lnTo>
                  <a:pt x="291" y="405"/>
                </a:lnTo>
                <a:lnTo>
                  <a:pt x="291" y="405"/>
                </a:lnTo>
                <a:lnTo>
                  <a:pt x="289" y="405"/>
                </a:lnTo>
                <a:lnTo>
                  <a:pt x="289" y="401"/>
                </a:lnTo>
                <a:lnTo>
                  <a:pt x="289" y="401"/>
                </a:lnTo>
                <a:lnTo>
                  <a:pt x="291" y="398"/>
                </a:lnTo>
                <a:lnTo>
                  <a:pt x="289" y="398"/>
                </a:lnTo>
                <a:lnTo>
                  <a:pt x="287" y="398"/>
                </a:lnTo>
                <a:lnTo>
                  <a:pt x="281" y="401"/>
                </a:lnTo>
                <a:lnTo>
                  <a:pt x="281" y="403"/>
                </a:lnTo>
                <a:lnTo>
                  <a:pt x="274" y="405"/>
                </a:lnTo>
                <a:lnTo>
                  <a:pt x="266" y="407"/>
                </a:lnTo>
                <a:lnTo>
                  <a:pt x="264" y="407"/>
                </a:lnTo>
                <a:lnTo>
                  <a:pt x="260" y="409"/>
                </a:lnTo>
                <a:lnTo>
                  <a:pt x="260" y="409"/>
                </a:lnTo>
                <a:lnTo>
                  <a:pt x="260" y="409"/>
                </a:lnTo>
                <a:lnTo>
                  <a:pt x="262" y="407"/>
                </a:lnTo>
                <a:lnTo>
                  <a:pt x="264" y="407"/>
                </a:lnTo>
                <a:lnTo>
                  <a:pt x="264" y="407"/>
                </a:lnTo>
                <a:lnTo>
                  <a:pt x="264" y="405"/>
                </a:lnTo>
                <a:lnTo>
                  <a:pt x="264" y="405"/>
                </a:lnTo>
                <a:lnTo>
                  <a:pt x="262" y="405"/>
                </a:lnTo>
                <a:lnTo>
                  <a:pt x="262" y="405"/>
                </a:lnTo>
                <a:lnTo>
                  <a:pt x="260" y="407"/>
                </a:lnTo>
                <a:lnTo>
                  <a:pt x="256" y="411"/>
                </a:lnTo>
                <a:lnTo>
                  <a:pt x="247" y="419"/>
                </a:lnTo>
                <a:lnTo>
                  <a:pt x="245" y="424"/>
                </a:lnTo>
                <a:lnTo>
                  <a:pt x="245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30"/>
                </a:lnTo>
                <a:lnTo>
                  <a:pt x="239" y="434"/>
                </a:lnTo>
                <a:lnTo>
                  <a:pt x="235" y="438"/>
                </a:lnTo>
                <a:lnTo>
                  <a:pt x="230" y="438"/>
                </a:lnTo>
                <a:lnTo>
                  <a:pt x="228" y="440"/>
                </a:lnTo>
                <a:lnTo>
                  <a:pt x="218" y="440"/>
                </a:lnTo>
                <a:lnTo>
                  <a:pt x="216" y="440"/>
                </a:lnTo>
                <a:lnTo>
                  <a:pt x="210" y="443"/>
                </a:lnTo>
                <a:lnTo>
                  <a:pt x="199" y="440"/>
                </a:lnTo>
                <a:lnTo>
                  <a:pt x="201" y="443"/>
                </a:lnTo>
                <a:lnTo>
                  <a:pt x="199" y="449"/>
                </a:lnTo>
                <a:lnTo>
                  <a:pt x="197" y="453"/>
                </a:lnTo>
                <a:lnTo>
                  <a:pt x="197" y="453"/>
                </a:lnTo>
                <a:lnTo>
                  <a:pt x="195" y="455"/>
                </a:lnTo>
                <a:lnTo>
                  <a:pt x="193" y="453"/>
                </a:lnTo>
                <a:lnTo>
                  <a:pt x="195" y="453"/>
                </a:lnTo>
                <a:lnTo>
                  <a:pt x="193" y="453"/>
                </a:lnTo>
                <a:lnTo>
                  <a:pt x="191" y="455"/>
                </a:lnTo>
                <a:lnTo>
                  <a:pt x="195" y="455"/>
                </a:lnTo>
                <a:lnTo>
                  <a:pt x="197" y="455"/>
                </a:lnTo>
                <a:lnTo>
                  <a:pt x="199" y="457"/>
                </a:lnTo>
                <a:lnTo>
                  <a:pt x="203" y="459"/>
                </a:lnTo>
                <a:lnTo>
                  <a:pt x="212" y="461"/>
                </a:lnTo>
                <a:lnTo>
                  <a:pt x="230" y="472"/>
                </a:lnTo>
                <a:lnTo>
                  <a:pt x="233" y="476"/>
                </a:lnTo>
                <a:lnTo>
                  <a:pt x="235" y="480"/>
                </a:lnTo>
                <a:lnTo>
                  <a:pt x="237" y="482"/>
                </a:lnTo>
                <a:lnTo>
                  <a:pt x="239" y="484"/>
                </a:lnTo>
                <a:lnTo>
                  <a:pt x="247" y="487"/>
                </a:lnTo>
                <a:lnTo>
                  <a:pt x="249" y="487"/>
                </a:lnTo>
                <a:lnTo>
                  <a:pt x="251" y="487"/>
                </a:lnTo>
                <a:lnTo>
                  <a:pt x="256" y="484"/>
                </a:lnTo>
                <a:lnTo>
                  <a:pt x="256" y="487"/>
                </a:lnTo>
                <a:lnTo>
                  <a:pt x="256" y="487"/>
                </a:lnTo>
                <a:lnTo>
                  <a:pt x="262" y="487"/>
                </a:lnTo>
                <a:lnTo>
                  <a:pt x="264" y="487"/>
                </a:lnTo>
                <a:lnTo>
                  <a:pt x="266" y="489"/>
                </a:lnTo>
                <a:lnTo>
                  <a:pt x="264" y="489"/>
                </a:lnTo>
                <a:lnTo>
                  <a:pt x="262" y="493"/>
                </a:lnTo>
                <a:lnTo>
                  <a:pt x="262" y="495"/>
                </a:lnTo>
                <a:lnTo>
                  <a:pt x="266" y="497"/>
                </a:lnTo>
                <a:lnTo>
                  <a:pt x="266" y="497"/>
                </a:lnTo>
                <a:lnTo>
                  <a:pt x="270" y="499"/>
                </a:lnTo>
                <a:lnTo>
                  <a:pt x="274" y="495"/>
                </a:lnTo>
                <a:lnTo>
                  <a:pt x="277" y="495"/>
                </a:lnTo>
                <a:lnTo>
                  <a:pt x="281" y="497"/>
                </a:lnTo>
                <a:lnTo>
                  <a:pt x="285" y="497"/>
                </a:lnTo>
                <a:lnTo>
                  <a:pt x="285" y="497"/>
                </a:lnTo>
                <a:lnTo>
                  <a:pt x="287" y="499"/>
                </a:lnTo>
                <a:lnTo>
                  <a:pt x="287" y="501"/>
                </a:lnTo>
                <a:lnTo>
                  <a:pt x="281" y="503"/>
                </a:lnTo>
                <a:lnTo>
                  <a:pt x="279" y="503"/>
                </a:lnTo>
                <a:lnTo>
                  <a:pt x="274" y="501"/>
                </a:lnTo>
                <a:lnTo>
                  <a:pt x="272" y="499"/>
                </a:lnTo>
                <a:lnTo>
                  <a:pt x="270" y="499"/>
                </a:lnTo>
                <a:lnTo>
                  <a:pt x="266" y="501"/>
                </a:lnTo>
                <a:lnTo>
                  <a:pt x="262" y="499"/>
                </a:lnTo>
                <a:lnTo>
                  <a:pt x="260" y="495"/>
                </a:lnTo>
                <a:lnTo>
                  <a:pt x="260" y="493"/>
                </a:lnTo>
                <a:lnTo>
                  <a:pt x="260" y="493"/>
                </a:lnTo>
                <a:lnTo>
                  <a:pt x="258" y="489"/>
                </a:lnTo>
                <a:lnTo>
                  <a:pt x="256" y="489"/>
                </a:lnTo>
                <a:lnTo>
                  <a:pt x="254" y="489"/>
                </a:lnTo>
                <a:lnTo>
                  <a:pt x="251" y="491"/>
                </a:lnTo>
                <a:lnTo>
                  <a:pt x="254" y="493"/>
                </a:lnTo>
                <a:lnTo>
                  <a:pt x="254" y="495"/>
                </a:lnTo>
                <a:lnTo>
                  <a:pt x="256" y="495"/>
                </a:lnTo>
                <a:lnTo>
                  <a:pt x="258" y="495"/>
                </a:lnTo>
                <a:lnTo>
                  <a:pt x="262" y="499"/>
                </a:lnTo>
                <a:lnTo>
                  <a:pt x="262" y="501"/>
                </a:lnTo>
                <a:lnTo>
                  <a:pt x="264" y="503"/>
                </a:lnTo>
                <a:lnTo>
                  <a:pt x="268" y="501"/>
                </a:lnTo>
                <a:lnTo>
                  <a:pt x="274" y="503"/>
                </a:lnTo>
                <a:lnTo>
                  <a:pt x="274" y="505"/>
                </a:lnTo>
                <a:lnTo>
                  <a:pt x="274" y="508"/>
                </a:lnTo>
                <a:lnTo>
                  <a:pt x="274" y="505"/>
                </a:lnTo>
                <a:lnTo>
                  <a:pt x="272" y="505"/>
                </a:lnTo>
                <a:lnTo>
                  <a:pt x="270" y="505"/>
                </a:lnTo>
                <a:lnTo>
                  <a:pt x="268" y="505"/>
                </a:lnTo>
                <a:lnTo>
                  <a:pt x="268" y="505"/>
                </a:lnTo>
                <a:lnTo>
                  <a:pt x="264" y="510"/>
                </a:lnTo>
                <a:lnTo>
                  <a:pt x="262" y="510"/>
                </a:lnTo>
                <a:lnTo>
                  <a:pt x="258" y="510"/>
                </a:lnTo>
                <a:lnTo>
                  <a:pt x="251" y="510"/>
                </a:lnTo>
                <a:lnTo>
                  <a:pt x="249" y="510"/>
                </a:lnTo>
                <a:lnTo>
                  <a:pt x="247" y="510"/>
                </a:lnTo>
                <a:lnTo>
                  <a:pt x="243" y="510"/>
                </a:lnTo>
                <a:lnTo>
                  <a:pt x="237" y="510"/>
                </a:lnTo>
                <a:lnTo>
                  <a:pt x="230" y="505"/>
                </a:lnTo>
                <a:lnTo>
                  <a:pt x="233" y="505"/>
                </a:lnTo>
                <a:lnTo>
                  <a:pt x="233" y="505"/>
                </a:lnTo>
                <a:lnTo>
                  <a:pt x="233" y="503"/>
                </a:lnTo>
                <a:lnTo>
                  <a:pt x="235" y="499"/>
                </a:lnTo>
                <a:lnTo>
                  <a:pt x="235" y="499"/>
                </a:lnTo>
                <a:lnTo>
                  <a:pt x="235" y="499"/>
                </a:lnTo>
                <a:lnTo>
                  <a:pt x="233" y="497"/>
                </a:lnTo>
                <a:lnTo>
                  <a:pt x="235" y="497"/>
                </a:lnTo>
                <a:lnTo>
                  <a:pt x="237" y="497"/>
                </a:lnTo>
                <a:lnTo>
                  <a:pt x="237" y="497"/>
                </a:lnTo>
                <a:lnTo>
                  <a:pt x="230" y="497"/>
                </a:lnTo>
                <a:lnTo>
                  <a:pt x="224" y="497"/>
                </a:lnTo>
                <a:lnTo>
                  <a:pt x="222" y="499"/>
                </a:lnTo>
                <a:lnTo>
                  <a:pt x="216" y="501"/>
                </a:lnTo>
                <a:lnTo>
                  <a:pt x="214" y="501"/>
                </a:lnTo>
                <a:lnTo>
                  <a:pt x="212" y="501"/>
                </a:lnTo>
                <a:lnTo>
                  <a:pt x="205" y="503"/>
                </a:lnTo>
                <a:lnTo>
                  <a:pt x="205" y="505"/>
                </a:lnTo>
                <a:lnTo>
                  <a:pt x="205" y="505"/>
                </a:lnTo>
                <a:lnTo>
                  <a:pt x="210" y="508"/>
                </a:lnTo>
                <a:lnTo>
                  <a:pt x="210" y="508"/>
                </a:lnTo>
                <a:lnTo>
                  <a:pt x="207" y="508"/>
                </a:lnTo>
                <a:lnTo>
                  <a:pt x="207" y="510"/>
                </a:lnTo>
                <a:lnTo>
                  <a:pt x="203" y="510"/>
                </a:lnTo>
                <a:lnTo>
                  <a:pt x="201" y="508"/>
                </a:lnTo>
                <a:lnTo>
                  <a:pt x="199" y="508"/>
                </a:lnTo>
                <a:lnTo>
                  <a:pt x="197" y="508"/>
                </a:lnTo>
                <a:lnTo>
                  <a:pt x="195" y="510"/>
                </a:lnTo>
                <a:lnTo>
                  <a:pt x="193" y="510"/>
                </a:lnTo>
                <a:lnTo>
                  <a:pt x="191" y="512"/>
                </a:lnTo>
                <a:lnTo>
                  <a:pt x="189" y="514"/>
                </a:lnTo>
                <a:lnTo>
                  <a:pt x="186" y="514"/>
                </a:lnTo>
                <a:lnTo>
                  <a:pt x="182" y="516"/>
                </a:lnTo>
                <a:lnTo>
                  <a:pt x="180" y="518"/>
                </a:lnTo>
                <a:lnTo>
                  <a:pt x="176" y="520"/>
                </a:lnTo>
                <a:lnTo>
                  <a:pt x="174" y="518"/>
                </a:lnTo>
                <a:lnTo>
                  <a:pt x="174" y="518"/>
                </a:lnTo>
                <a:lnTo>
                  <a:pt x="174" y="518"/>
                </a:lnTo>
                <a:lnTo>
                  <a:pt x="172" y="520"/>
                </a:lnTo>
                <a:lnTo>
                  <a:pt x="174" y="520"/>
                </a:lnTo>
                <a:lnTo>
                  <a:pt x="174" y="522"/>
                </a:lnTo>
                <a:lnTo>
                  <a:pt x="182" y="524"/>
                </a:lnTo>
                <a:lnTo>
                  <a:pt x="193" y="526"/>
                </a:lnTo>
                <a:lnTo>
                  <a:pt x="195" y="526"/>
                </a:lnTo>
                <a:lnTo>
                  <a:pt x="199" y="528"/>
                </a:lnTo>
                <a:lnTo>
                  <a:pt x="201" y="528"/>
                </a:lnTo>
                <a:lnTo>
                  <a:pt x="201" y="528"/>
                </a:lnTo>
                <a:lnTo>
                  <a:pt x="199" y="528"/>
                </a:lnTo>
                <a:lnTo>
                  <a:pt x="197" y="528"/>
                </a:lnTo>
                <a:lnTo>
                  <a:pt x="195" y="531"/>
                </a:lnTo>
                <a:lnTo>
                  <a:pt x="193" y="533"/>
                </a:lnTo>
                <a:lnTo>
                  <a:pt x="191" y="533"/>
                </a:lnTo>
                <a:lnTo>
                  <a:pt x="191" y="531"/>
                </a:lnTo>
                <a:lnTo>
                  <a:pt x="189" y="531"/>
                </a:lnTo>
                <a:lnTo>
                  <a:pt x="191" y="533"/>
                </a:lnTo>
                <a:lnTo>
                  <a:pt x="195" y="537"/>
                </a:lnTo>
                <a:lnTo>
                  <a:pt x="197" y="537"/>
                </a:lnTo>
                <a:lnTo>
                  <a:pt x="197" y="539"/>
                </a:lnTo>
                <a:lnTo>
                  <a:pt x="195" y="539"/>
                </a:lnTo>
                <a:lnTo>
                  <a:pt x="195" y="541"/>
                </a:lnTo>
                <a:lnTo>
                  <a:pt x="199" y="543"/>
                </a:lnTo>
                <a:lnTo>
                  <a:pt x="201" y="545"/>
                </a:lnTo>
                <a:lnTo>
                  <a:pt x="212" y="547"/>
                </a:lnTo>
                <a:lnTo>
                  <a:pt x="216" y="547"/>
                </a:lnTo>
                <a:lnTo>
                  <a:pt x="218" y="547"/>
                </a:lnTo>
                <a:lnTo>
                  <a:pt x="218" y="547"/>
                </a:lnTo>
                <a:lnTo>
                  <a:pt x="220" y="547"/>
                </a:lnTo>
                <a:lnTo>
                  <a:pt x="220" y="547"/>
                </a:lnTo>
                <a:lnTo>
                  <a:pt x="220" y="545"/>
                </a:lnTo>
                <a:lnTo>
                  <a:pt x="222" y="545"/>
                </a:lnTo>
                <a:lnTo>
                  <a:pt x="222" y="547"/>
                </a:lnTo>
                <a:lnTo>
                  <a:pt x="228" y="545"/>
                </a:lnTo>
                <a:lnTo>
                  <a:pt x="237" y="545"/>
                </a:lnTo>
                <a:lnTo>
                  <a:pt x="239" y="545"/>
                </a:lnTo>
                <a:lnTo>
                  <a:pt x="243" y="547"/>
                </a:lnTo>
                <a:lnTo>
                  <a:pt x="245" y="549"/>
                </a:lnTo>
                <a:lnTo>
                  <a:pt x="245" y="547"/>
                </a:lnTo>
                <a:lnTo>
                  <a:pt x="245" y="545"/>
                </a:lnTo>
                <a:lnTo>
                  <a:pt x="243" y="545"/>
                </a:lnTo>
                <a:lnTo>
                  <a:pt x="243" y="545"/>
                </a:lnTo>
                <a:lnTo>
                  <a:pt x="241" y="545"/>
                </a:lnTo>
                <a:lnTo>
                  <a:pt x="243" y="543"/>
                </a:lnTo>
                <a:lnTo>
                  <a:pt x="247" y="547"/>
                </a:lnTo>
                <a:lnTo>
                  <a:pt x="249" y="549"/>
                </a:lnTo>
                <a:lnTo>
                  <a:pt x="251" y="549"/>
                </a:lnTo>
                <a:lnTo>
                  <a:pt x="251" y="547"/>
                </a:lnTo>
                <a:lnTo>
                  <a:pt x="256" y="543"/>
                </a:lnTo>
                <a:lnTo>
                  <a:pt x="258" y="543"/>
                </a:lnTo>
                <a:lnTo>
                  <a:pt x="262" y="541"/>
                </a:lnTo>
                <a:lnTo>
                  <a:pt x="264" y="539"/>
                </a:lnTo>
                <a:lnTo>
                  <a:pt x="266" y="539"/>
                </a:lnTo>
                <a:lnTo>
                  <a:pt x="268" y="539"/>
                </a:lnTo>
                <a:lnTo>
                  <a:pt x="272" y="537"/>
                </a:lnTo>
                <a:lnTo>
                  <a:pt x="272" y="537"/>
                </a:lnTo>
                <a:lnTo>
                  <a:pt x="274" y="537"/>
                </a:lnTo>
                <a:lnTo>
                  <a:pt x="277" y="539"/>
                </a:lnTo>
                <a:lnTo>
                  <a:pt x="277" y="539"/>
                </a:lnTo>
                <a:lnTo>
                  <a:pt x="277" y="541"/>
                </a:lnTo>
                <a:lnTo>
                  <a:pt x="279" y="543"/>
                </a:lnTo>
                <a:lnTo>
                  <a:pt x="277" y="543"/>
                </a:lnTo>
                <a:lnTo>
                  <a:pt x="277" y="545"/>
                </a:lnTo>
                <a:lnTo>
                  <a:pt x="274" y="545"/>
                </a:lnTo>
                <a:lnTo>
                  <a:pt x="272" y="547"/>
                </a:lnTo>
                <a:lnTo>
                  <a:pt x="270" y="545"/>
                </a:lnTo>
                <a:lnTo>
                  <a:pt x="268" y="547"/>
                </a:lnTo>
                <a:lnTo>
                  <a:pt x="270" y="547"/>
                </a:lnTo>
                <a:lnTo>
                  <a:pt x="272" y="549"/>
                </a:lnTo>
                <a:lnTo>
                  <a:pt x="274" y="552"/>
                </a:lnTo>
                <a:lnTo>
                  <a:pt x="277" y="558"/>
                </a:lnTo>
                <a:lnTo>
                  <a:pt x="277" y="560"/>
                </a:lnTo>
                <a:lnTo>
                  <a:pt x="279" y="562"/>
                </a:lnTo>
                <a:lnTo>
                  <a:pt x="279" y="564"/>
                </a:lnTo>
                <a:lnTo>
                  <a:pt x="277" y="566"/>
                </a:lnTo>
                <a:lnTo>
                  <a:pt x="274" y="568"/>
                </a:lnTo>
                <a:lnTo>
                  <a:pt x="272" y="570"/>
                </a:lnTo>
                <a:lnTo>
                  <a:pt x="268" y="570"/>
                </a:lnTo>
                <a:lnTo>
                  <a:pt x="262" y="570"/>
                </a:lnTo>
                <a:lnTo>
                  <a:pt x="260" y="570"/>
                </a:lnTo>
                <a:lnTo>
                  <a:pt x="260" y="568"/>
                </a:lnTo>
                <a:lnTo>
                  <a:pt x="258" y="568"/>
                </a:lnTo>
                <a:lnTo>
                  <a:pt x="258" y="568"/>
                </a:lnTo>
                <a:lnTo>
                  <a:pt x="256" y="570"/>
                </a:lnTo>
                <a:lnTo>
                  <a:pt x="251" y="575"/>
                </a:lnTo>
                <a:lnTo>
                  <a:pt x="249" y="577"/>
                </a:lnTo>
                <a:lnTo>
                  <a:pt x="247" y="579"/>
                </a:lnTo>
                <a:lnTo>
                  <a:pt x="245" y="579"/>
                </a:lnTo>
                <a:lnTo>
                  <a:pt x="243" y="581"/>
                </a:lnTo>
                <a:lnTo>
                  <a:pt x="241" y="581"/>
                </a:lnTo>
                <a:lnTo>
                  <a:pt x="241" y="579"/>
                </a:lnTo>
                <a:lnTo>
                  <a:pt x="239" y="579"/>
                </a:lnTo>
                <a:lnTo>
                  <a:pt x="237" y="579"/>
                </a:lnTo>
                <a:lnTo>
                  <a:pt x="235" y="581"/>
                </a:lnTo>
                <a:lnTo>
                  <a:pt x="235" y="581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5" y="577"/>
                </a:lnTo>
                <a:lnTo>
                  <a:pt x="233" y="575"/>
                </a:lnTo>
                <a:lnTo>
                  <a:pt x="230" y="575"/>
                </a:lnTo>
                <a:lnTo>
                  <a:pt x="226" y="577"/>
                </a:lnTo>
                <a:lnTo>
                  <a:pt x="224" y="577"/>
                </a:lnTo>
                <a:lnTo>
                  <a:pt x="224" y="579"/>
                </a:lnTo>
                <a:lnTo>
                  <a:pt x="226" y="579"/>
                </a:lnTo>
                <a:lnTo>
                  <a:pt x="226" y="581"/>
                </a:lnTo>
                <a:lnTo>
                  <a:pt x="226" y="581"/>
                </a:lnTo>
                <a:lnTo>
                  <a:pt x="222" y="581"/>
                </a:lnTo>
                <a:lnTo>
                  <a:pt x="220" y="581"/>
                </a:lnTo>
                <a:lnTo>
                  <a:pt x="220" y="583"/>
                </a:lnTo>
                <a:lnTo>
                  <a:pt x="220" y="585"/>
                </a:lnTo>
                <a:lnTo>
                  <a:pt x="220" y="587"/>
                </a:lnTo>
                <a:lnTo>
                  <a:pt x="220" y="589"/>
                </a:lnTo>
                <a:lnTo>
                  <a:pt x="222" y="587"/>
                </a:lnTo>
                <a:lnTo>
                  <a:pt x="224" y="587"/>
                </a:lnTo>
                <a:lnTo>
                  <a:pt x="224" y="587"/>
                </a:lnTo>
                <a:lnTo>
                  <a:pt x="222" y="589"/>
                </a:lnTo>
                <a:lnTo>
                  <a:pt x="220" y="589"/>
                </a:lnTo>
                <a:lnTo>
                  <a:pt x="220" y="591"/>
                </a:lnTo>
                <a:lnTo>
                  <a:pt x="220" y="591"/>
                </a:lnTo>
                <a:lnTo>
                  <a:pt x="220" y="593"/>
                </a:lnTo>
                <a:lnTo>
                  <a:pt x="218" y="591"/>
                </a:lnTo>
                <a:lnTo>
                  <a:pt x="218" y="591"/>
                </a:lnTo>
                <a:lnTo>
                  <a:pt x="216" y="591"/>
                </a:lnTo>
                <a:lnTo>
                  <a:pt x="214" y="593"/>
                </a:lnTo>
                <a:lnTo>
                  <a:pt x="212" y="596"/>
                </a:lnTo>
                <a:lnTo>
                  <a:pt x="207" y="602"/>
                </a:lnTo>
                <a:lnTo>
                  <a:pt x="207" y="604"/>
                </a:lnTo>
                <a:lnTo>
                  <a:pt x="207" y="604"/>
                </a:lnTo>
                <a:lnTo>
                  <a:pt x="207" y="604"/>
                </a:lnTo>
                <a:lnTo>
                  <a:pt x="207" y="606"/>
                </a:lnTo>
                <a:lnTo>
                  <a:pt x="205" y="606"/>
                </a:lnTo>
                <a:lnTo>
                  <a:pt x="203" y="606"/>
                </a:lnTo>
                <a:lnTo>
                  <a:pt x="201" y="608"/>
                </a:lnTo>
                <a:lnTo>
                  <a:pt x="203" y="608"/>
                </a:lnTo>
                <a:lnTo>
                  <a:pt x="205" y="610"/>
                </a:lnTo>
                <a:lnTo>
                  <a:pt x="205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2"/>
                </a:lnTo>
                <a:lnTo>
                  <a:pt x="201" y="612"/>
                </a:lnTo>
                <a:lnTo>
                  <a:pt x="201" y="614"/>
                </a:lnTo>
                <a:lnTo>
                  <a:pt x="203" y="612"/>
                </a:lnTo>
                <a:lnTo>
                  <a:pt x="205" y="614"/>
                </a:lnTo>
                <a:lnTo>
                  <a:pt x="205" y="614"/>
                </a:lnTo>
                <a:lnTo>
                  <a:pt x="203" y="617"/>
                </a:lnTo>
                <a:lnTo>
                  <a:pt x="205" y="619"/>
                </a:lnTo>
                <a:lnTo>
                  <a:pt x="207" y="619"/>
                </a:lnTo>
                <a:lnTo>
                  <a:pt x="207" y="621"/>
                </a:lnTo>
                <a:lnTo>
                  <a:pt x="210" y="623"/>
                </a:lnTo>
                <a:lnTo>
                  <a:pt x="210" y="623"/>
                </a:lnTo>
                <a:lnTo>
                  <a:pt x="212" y="623"/>
                </a:lnTo>
                <a:lnTo>
                  <a:pt x="212" y="621"/>
                </a:lnTo>
                <a:lnTo>
                  <a:pt x="212" y="621"/>
                </a:lnTo>
                <a:lnTo>
                  <a:pt x="212" y="619"/>
                </a:lnTo>
                <a:lnTo>
                  <a:pt x="214" y="619"/>
                </a:lnTo>
                <a:lnTo>
                  <a:pt x="214" y="619"/>
                </a:lnTo>
                <a:lnTo>
                  <a:pt x="214" y="621"/>
                </a:lnTo>
                <a:lnTo>
                  <a:pt x="212" y="621"/>
                </a:lnTo>
                <a:lnTo>
                  <a:pt x="214" y="621"/>
                </a:lnTo>
                <a:lnTo>
                  <a:pt x="214" y="623"/>
                </a:lnTo>
                <a:lnTo>
                  <a:pt x="216" y="621"/>
                </a:lnTo>
                <a:lnTo>
                  <a:pt x="216" y="621"/>
                </a:lnTo>
                <a:lnTo>
                  <a:pt x="216" y="623"/>
                </a:lnTo>
                <a:lnTo>
                  <a:pt x="216" y="623"/>
                </a:lnTo>
                <a:lnTo>
                  <a:pt x="218" y="623"/>
                </a:lnTo>
                <a:lnTo>
                  <a:pt x="220" y="623"/>
                </a:lnTo>
                <a:lnTo>
                  <a:pt x="220" y="623"/>
                </a:lnTo>
                <a:lnTo>
                  <a:pt x="218" y="625"/>
                </a:lnTo>
                <a:lnTo>
                  <a:pt x="214" y="625"/>
                </a:lnTo>
                <a:lnTo>
                  <a:pt x="216" y="627"/>
                </a:lnTo>
                <a:lnTo>
                  <a:pt x="216" y="627"/>
                </a:lnTo>
                <a:lnTo>
                  <a:pt x="220" y="627"/>
                </a:lnTo>
                <a:lnTo>
                  <a:pt x="226" y="627"/>
                </a:lnTo>
                <a:lnTo>
                  <a:pt x="233" y="629"/>
                </a:lnTo>
                <a:lnTo>
                  <a:pt x="235" y="625"/>
                </a:lnTo>
                <a:lnTo>
                  <a:pt x="237" y="627"/>
                </a:lnTo>
                <a:lnTo>
                  <a:pt x="237" y="627"/>
                </a:lnTo>
                <a:lnTo>
                  <a:pt x="237" y="627"/>
                </a:lnTo>
                <a:lnTo>
                  <a:pt x="235" y="627"/>
                </a:lnTo>
                <a:lnTo>
                  <a:pt x="233" y="629"/>
                </a:lnTo>
                <a:lnTo>
                  <a:pt x="237" y="629"/>
                </a:lnTo>
                <a:lnTo>
                  <a:pt x="239" y="629"/>
                </a:lnTo>
                <a:lnTo>
                  <a:pt x="241" y="631"/>
                </a:lnTo>
                <a:lnTo>
                  <a:pt x="239" y="633"/>
                </a:lnTo>
                <a:lnTo>
                  <a:pt x="235" y="633"/>
                </a:lnTo>
                <a:lnTo>
                  <a:pt x="235" y="633"/>
                </a:lnTo>
                <a:lnTo>
                  <a:pt x="233" y="631"/>
                </a:lnTo>
                <a:lnTo>
                  <a:pt x="233" y="631"/>
                </a:lnTo>
                <a:lnTo>
                  <a:pt x="233" y="631"/>
                </a:lnTo>
                <a:lnTo>
                  <a:pt x="230" y="631"/>
                </a:lnTo>
                <a:lnTo>
                  <a:pt x="226" y="633"/>
                </a:lnTo>
                <a:lnTo>
                  <a:pt x="226" y="633"/>
                </a:lnTo>
                <a:lnTo>
                  <a:pt x="226" y="633"/>
                </a:lnTo>
                <a:lnTo>
                  <a:pt x="228" y="631"/>
                </a:lnTo>
                <a:lnTo>
                  <a:pt x="226" y="631"/>
                </a:lnTo>
                <a:lnTo>
                  <a:pt x="226" y="629"/>
                </a:lnTo>
                <a:lnTo>
                  <a:pt x="224" y="629"/>
                </a:lnTo>
                <a:lnTo>
                  <a:pt x="222" y="627"/>
                </a:lnTo>
                <a:lnTo>
                  <a:pt x="220" y="627"/>
                </a:lnTo>
                <a:lnTo>
                  <a:pt x="218" y="627"/>
                </a:lnTo>
                <a:lnTo>
                  <a:pt x="218" y="631"/>
                </a:lnTo>
                <a:lnTo>
                  <a:pt x="212" y="635"/>
                </a:lnTo>
                <a:lnTo>
                  <a:pt x="214" y="635"/>
                </a:lnTo>
                <a:lnTo>
                  <a:pt x="216" y="635"/>
                </a:lnTo>
                <a:lnTo>
                  <a:pt x="218" y="635"/>
                </a:lnTo>
                <a:lnTo>
                  <a:pt x="216" y="637"/>
                </a:lnTo>
                <a:lnTo>
                  <a:pt x="216" y="637"/>
                </a:lnTo>
                <a:lnTo>
                  <a:pt x="218" y="640"/>
                </a:lnTo>
                <a:lnTo>
                  <a:pt x="220" y="640"/>
                </a:lnTo>
                <a:lnTo>
                  <a:pt x="222" y="640"/>
                </a:lnTo>
                <a:lnTo>
                  <a:pt x="224" y="644"/>
                </a:lnTo>
                <a:lnTo>
                  <a:pt x="230" y="648"/>
                </a:lnTo>
                <a:lnTo>
                  <a:pt x="230" y="648"/>
                </a:lnTo>
                <a:lnTo>
                  <a:pt x="230" y="650"/>
                </a:lnTo>
                <a:lnTo>
                  <a:pt x="233" y="650"/>
                </a:lnTo>
                <a:lnTo>
                  <a:pt x="237" y="650"/>
                </a:lnTo>
                <a:lnTo>
                  <a:pt x="243" y="650"/>
                </a:lnTo>
                <a:lnTo>
                  <a:pt x="247" y="648"/>
                </a:lnTo>
                <a:lnTo>
                  <a:pt x="249" y="648"/>
                </a:lnTo>
                <a:lnTo>
                  <a:pt x="254" y="648"/>
                </a:lnTo>
                <a:lnTo>
                  <a:pt x="254" y="646"/>
                </a:lnTo>
                <a:lnTo>
                  <a:pt x="254" y="644"/>
                </a:lnTo>
                <a:lnTo>
                  <a:pt x="254" y="642"/>
                </a:lnTo>
                <a:lnTo>
                  <a:pt x="254" y="642"/>
                </a:lnTo>
                <a:lnTo>
                  <a:pt x="251" y="642"/>
                </a:lnTo>
                <a:lnTo>
                  <a:pt x="251" y="640"/>
                </a:lnTo>
                <a:lnTo>
                  <a:pt x="254" y="637"/>
                </a:lnTo>
                <a:lnTo>
                  <a:pt x="258" y="633"/>
                </a:lnTo>
                <a:lnTo>
                  <a:pt x="258" y="633"/>
                </a:lnTo>
                <a:lnTo>
                  <a:pt x="260" y="631"/>
                </a:lnTo>
                <a:lnTo>
                  <a:pt x="260" y="631"/>
                </a:lnTo>
                <a:lnTo>
                  <a:pt x="262" y="631"/>
                </a:lnTo>
                <a:lnTo>
                  <a:pt x="262" y="631"/>
                </a:lnTo>
                <a:lnTo>
                  <a:pt x="258" y="633"/>
                </a:lnTo>
                <a:lnTo>
                  <a:pt x="256" y="637"/>
                </a:lnTo>
                <a:lnTo>
                  <a:pt x="256" y="642"/>
                </a:lnTo>
                <a:lnTo>
                  <a:pt x="258" y="644"/>
                </a:lnTo>
                <a:lnTo>
                  <a:pt x="260" y="648"/>
                </a:lnTo>
                <a:lnTo>
                  <a:pt x="262" y="652"/>
                </a:lnTo>
                <a:lnTo>
                  <a:pt x="264" y="656"/>
                </a:lnTo>
                <a:lnTo>
                  <a:pt x="264" y="656"/>
                </a:lnTo>
                <a:lnTo>
                  <a:pt x="262" y="658"/>
                </a:lnTo>
                <a:lnTo>
                  <a:pt x="262" y="661"/>
                </a:lnTo>
                <a:lnTo>
                  <a:pt x="260" y="663"/>
                </a:lnTo>
                <a:lnTo>
                  <a:pt x="262" y="665"/>
                </a:lnTo>
                <a:lnTo>
                  <a:pt x="262" y="667"/>
                </a:lnTo>
                <a:lnTo>
                  <a:pt x="264" y="667"/>
                </a:lnTo>
                <a:lnTo>
                  <a:pt x="266" y="667"/>
                </a:lnTo>
                <a:lnTo>
                  <a:pt x="264" y="667"/>
                </a:lnTo>
                <a:lnTo>
                  <a:pt x="264" y="669"/>
                </a:lnTo>
                <a:lnTo>
                  <a:pt x="264" y="671"/>
                </a:lnTo>
                <a:lnTo>
                  <a:pt x="264" y="673"/>
                </a:lnTo>
                <a:lnTo>
                  <a:pt x="262" y="673"/>
                </a:lnTo>
                <a:lnTo>
                  <a:pt x="260" y="675"/>
                </a:lnTo>
                <a:lnTo>
                  <a:pt x="258" y="675"/>
                </a:lnTo>
                <a:lnTo>
                  <a:pt x="264" y="677"/>
                </a:lnTo>
                <a:lnTo>
                  <a:pt x="270" y="675"/>
                </a:lnTo>
                <a:lnTo>
                  <a:pt x="270" y="673"/>
                </a:lnTo>
                <a:lnTo>
                  <a:pt x="270" y="673"/>
                </a:lnTo>
                <a:lnTo>
                  <a:pt x="272" y="673"/>
                </a:lnTo>
                <a:lnTo>
                  <a:pt x="272" y="673"/>
                </a:lnTo>
                <a:lnTo>
                  <a:pt x="277" y="671"/>
                </a:lnTo>
                <a:lnTo>
                  <a:pt x="279" y="671"/>
                </a:lnTo>
                <a:lnTo>
                  <a:pt x="281" y="669"/>
                </a:lnTo>
                <a:lnTo>
                  <a:pt x="283" y="669"/>
                </a:lnTo>
                <a:lnTo>
                  <a:pt x="285" y="667"/>
                </a:lnTo>
                <a:lnTo>
                  <a:pt x="285" y="669"/>
                </a:lnTo>
                <a:lnTo>
                  <a:pt x="287" y="671"/>
                </a:lnTo>
                <a:lnTo>
                  <a:pt x="291" y="671"/>
                </a:lnTo>
                <a:lnTo>
                  <a:pt x="291" y="671"/>
                </a:lnTo>
                <a:lnTo>
                  <a:pt x="293" y="671"/>
                </a:lnTo>
                <a:lnTo>
                  <a:pt x="295" y="671"/>
                </a:lnTo>
                <a:lnTo>
                  <a:pt x="298" y="673"/>
                </a:lnTo>
                <a:lnTo>
                  <a:pt x="300" y="673"/>
                </a:lnTo>
                <a:lnTo>
                  <a:pt x="304" y="679"/>
                </a:lnTo>
                <a:lnTo>
                  <a:pt x="306" y="682"/>
                </a:lnTo>
                <a:lnTo>
                  <a:pt x="308" y="679"/>
                </a:lnTo>
                <a:lnTo>
                  <a:pt x="308" y="677"/>
                </a:lnTo>
                <a:lnTo>
                  <a:pt x="306" y="673"/>
                </a:lnTo>
                <a:lnTo>
                  <a:pt x="306" y="673"/>
                </a:lnTo>
                <a:lnTo>
                  <a:pt x="308" y="671"/>
                </a:lnTo>
                <a:lnTo>
                  <a:pt x="308" y="669"/>
                </a:lnTo>
                <a:lnTo>
                  <a:pt x="308" y="669"/>
                </a:lnTo>
                <a:lnTo>
                  <a:pt x="308" y="669"/>
                </a:lnTo>
                <a:lnTo>
                  <a:pt x="310" y="669"/>
                </a:lnTo>
                <a:lnTo>
                  <a:pt x="312" y="667"/>
                </a:lnTo>
                <a:lnTo>
                  <a:pt x="312" y="667"/>
                </a:lnTo>
                <a:lnTo>
                  <a:pt x="316" y="667"/>
                </a:lnTo>
                <a:lnTo>
                  <a:pt x="318" y="669"/>
                </a:lnTo>
                <a:lnTo>
                  <a:pt x="316" y="669"/>
                </a:lnTo>
                <a:lnTo>
                  <a:pt x="314" y="669"/>
                </a:lnTo>
                <a:lnTo>
                  <a:pt x="312" y="669"/>
                </a:lnTo>
                <a:lnTo>
                  <a:pt x="312" y="669"/>
                </a:lnTo>
                <a:lnTo>
                  <a:pt x="312" y="671"/>
                </a:lnTo>
                <a:lnTo>
                  <a:pt x="312" y="673"/>
                </a:lnTo>
                <a:lnTo>
                  <a:pt x="312" y="673"/>
                </a:lnTo>
                <a:lnTo>
                  <a:pt x="314" y="675"/>
                </a:lnTo>
                <a:lnTo>
                  <a:pt x="316" y="675"/>
                </a:lnTo>
                <a:lnTo>
                  <a:pt x="318" y="675"/>
                </a:lnTo>
                <a:lnTo>
                  <a:pt x="323" y="673"/>
                </a:lnTo>
                <a:lnTo>
                  <a:pt x="331" y="671"/>
                </a:lnTo>
                <a:lnTo>
                  <a:pt x="333" y="669"/>
                </a:lnTo>
                <a:lnTo>
                  <a:pt x="335" y="665"/>
                </a:lnTo>
                <a:lnTo>
                  <a:pt x="335" y="669"/>
                </a:lnTo>
                <a:lnTo>
                  <a:pt x="333" y="673"/>
                </a:lnTo>
                <a:lnTo>
                  <a:pt x="333" y="673"/>
                </a:lnTo>
                <a:lnTo>
                  <a:pt x="333" y="673"/>
                </a:lnTo>
                <a:lnTo>
                  <a:pt x="329" y="675"/>
                </a:lnTo>
                <a:lnTo>
                  <a:pt x="327" y="679"/>
                </a:lnTo>
                <a:lnTo>
                  <a:pt x="325" y="679"/>
                </a:lnTo>
                <a:lnTo>
                  <a:pt x="325" y="682"/>
                </a:lnTo>
                <a:lnTo>
                  <a:pt x="327" y="684"/>
                </a:lnTo>
                <a:lnTo>
                  <a:pt x="327" y="684"/>
                </a:lnTo>
                <a:lnTo>
                  <a:pt x="329" y="684"/>
                </a:lnTo>
                <a:lnTo>
                  <a:pt x="331" y="686"/>
                </a:lnTo>
                <a:lnTo>
                  <a:pt x="327" y="686"/>
                </a:lnTo>
                <a:lnTo>
                  <a:pt x="325" y="686"/>
                </a:lnTo>
                <a:lnTo>
                  <a:pt x="325" y="688"/>
                </a:lnTo>
                <a:lnTo>
                  <a:pt x="325" y="692"/>
                </a:lnTo>
                <a:lnTo>
                  <a:pt x="323" y="694"/>
                </a:lnTo>
                <a:lnTo>
                  <a:pt x="323" y="696"/>
                </a:lnTo>
                <a:lnTo>
                  <a:pt x="323" y="696"/>
                </a:lnTo>
                <a:lnTo>
                  <a:pt x="325" y="698"/>
                </a:lnTo>
                <a:lnTo>
                  <a:pt x="325" y="698"/>
                </a:lnTo>
                <a:lnTo>
                  <a:pt x="325" y="698"/>
                </a:lnTo>
                <a:lnTo>
                  <a:pt x="327" y="698"/>
                </a:lnTo>
                <a:lnTo>
                  <a:pt x="327" y="698"/>
                </a:lnTo>
                <a:lnTo>
                  <a:pt x="325" y="700"/>
                </a:lnTo>
                <a:lnTo>
                  <a:pt x="325" y="700"/>
                </a:lnTo>
                <a:lnTo>
                  <a:pt x="323" y="698"/>
                </a:lnTo>
                <a:lnTo>
                  <a:pt x="323" y="698"/>
                </a:lnTo>
                <a:lnTo>
                  <a:pt x="323" y="698"/>
                </a:lnTo>
                <a:lnTo>
                  <a:pt x="321" y="698"/>
                </a:lnTo>
                <a:lnTo>
                  <a:pt x="321" y="698"/>
                </a:lnTo>
                <a:lnTo>
                  <a:pt x="318" y="700"/>
                </a:lnTo>
                <a:lnTo>
                  <a:pt x="316" y="702"/>
                </a:lnTo>
                <a:lnTo>
                  <a:pt x="316" y="702"/>
                </a:lnTo>
                <a:lnTo>
                  <a:pt x="314" y="705"/>
                </a:lnTo>
                <a:lnTo>
                  <a:pt x="312" y="707"/>
                </a:lnTo>
                <a:lnTo>
                  <a:pt x="310" y="707"/>
                </a:lnTo>
                <a:lnTo>
                  <a:pt x="310" y="709"/>
                </a:lnTo>
                <a:lnTo>
                  <a:pt x="308" y="709"/>
                </a:lnTo>
                <a:lnTo>
                  <a:pt x="308" y="711"/>
                </a:lnTo>
                <a:lnTo>
                  <a:pt x="308" y="713"/>
                </a:lnTo>
                <a:lnTo>
                  <a:pt x="310" y="713"/>
                </a:lnTo>
                <a:lnTo>
                  <a:pt x="308" y="713"/>
                </a:lnTo>
                <a:lnTo>
                  <a:pt x="308" y="715"/>
                </a:lnTo>
                <a:lnTo>
                  <a:pt x="308" y="713"/>
                </a:lnTo>
                <a:lnTo>
                  <a:pt x="306" y="713"/>
                </a:lnTo>
                <a:lnTo>
                  <a:pt x="306" y="713"/>
                </a:lnTo>
                <a:lnTo>
                  <a:pt x="306" y="713"/>
                </a:lnTo>
                <a:lnTo>
                  <a:pt x="304" y="713"/>
                </a:lnTo>
                <a:lnTo>
                  <a:pt x="302" y="715"/>
                </a:lnTo>
                <a:lnTo>
                  <a:pt x="300" y="717"/>
                </a:lnTo>
                <a:lnTo>
                  <a:pt x="293" y="719"/>
                </a:lnTo>
                <a:lnTo>
                  <a:pt x="289" y="721"/>
                </a:lnTo>
                <a:lnTo>
                  <a:pt x="287" y="721"/>
                </a:lnTo>
                <a:lnTo>
                  <a:pt x="285" y="723"/>
                </a:lnTo>
                <a:lnTo>
                  <a:pt x="285" y="726"/>
                </a:lnTo>
                <a:lnTo>
                  <a:pt x="283" y="728"/>
                </a:lnTo>
                <a:lnTo>
                  <a:pt x="283" y="730"/>
                </a:lnTo>
                <a:lnTo>
                  <a:pt x="283" y="730"/>
                </a:lnTo>
                <a:lnTo>
                  <a:pt x="283" y="732"/>
                </a:lnTo>
                <a:lnTo>
                  <a:pt x="283" y="732"/>
                </a:lnTo>
                <a:lnTo>
                  <a:pt x="285" y="732"/>
                </a:lnTo>
                <a:lnTo>
                  <a:pt x="285" y="734"/>
                </a:lnTo>
                <a:lnTo>
                  <a:pt x="285" y="734"/>
                </a:lnTo>
                <a:lnTo>
                  <a:pt x="285" y="734"/>
                </a:lnTo>
                <a:lnTo>
                  <a:pt x="283" y="734"/>
                </a:lnTo>
                <a:lnTo>
                  <a:pt x="283" y="734"/>
                </a:lnTo>
                <a:lnTo>
                  <a:pt x="283" y="734"/>
                </a:lnTo>
                <a:lnTo>
                  <a:pt x="281" y="732"/>
                </a:lnTo>
                <a:lnTo>
                  <a:pt x="279" y="732"/>
                </a:lnTo>
                <a:lnTo>
                  <a:pt x="279" y="734"/>
                </a:lnTo>
                <a:lnTo>
                  <a:pt x="279" y="734"/>
                </a:lnTo>
                <a:lnTo>
                  <a:pt x="279" y="736"/>
                </a:lnTo>
                <a:lnTo>
                  <a:pt x="279" y="736"/>
                </a:lnTo>
                <a:lnTo>
                  <a:pt x="277" y="734"/>
                </a:lnTo>
                <a:lnTo>
                  <a:pt x="274" y="732"/>
                </a:lnTo>
                <a:lnTo>
                  <a:pt x="274" y="732"/>
                </a:lnTo>
                <a:lnTo>
                  <a:pt x="277" y="732"/>
                </a:lnTo>
                <a:lnTo>
                  <a:pt x="277" y="730"/>
                </a:lnTo>
                <a:lnTo>
                  <a:pt x="277" y="730"/>
                </a:lnTo>
                <a:lnTo>
                  <a:pt x="277" y="730"/>
                </a:lnTo>
                <a:lnTo>
                  <a:pt x="272" y="732"/>
                </a:lnTo>
                <a:lnTo>
                  <a:pt x="272" y="732"/>
                </a:lnTo>
                <a:lnTo>
                  <a:pt x="272" y="730"/>
                </a:lnTo>
                <a:lnTo>
                  <a:pt x="272" y="730"/>
                </a:lnTo>
                <a:lnTo>
                  <a:pt x="272" y="730"/>
                </a:lnTo>
                <a:lnTo>
                  <a:pt x="266" y="732"/>
                </a:lnTo>
                <a:lnTo>
                  <a:pt x="262" y="734"/>
                </a:lnTo>
                <a:lnTo>
                  <a:pt x="258" y="736"/>
                </a:lnTo>
                <a:lnTo>
                  <a:pt x="256" y="738"/>
                </a:lnTo>
                <a:lnTo>
                  <a:pt x="254" y="740"/>
                </a:lnTo>
                <a:lnTo>
                  <a:pt x="251" y="742"/>
                </a:lnTo>
                <a:lnTo>
                  <a:pt x="249" y="744"/>
                </a:lnTo>
                <a:lnTo>
                  <a:pt x="249" y="744"/>
                </a:lnTo>
                <a:lnTo>
                  <a:pt x="247" y="747"/>
                </a:lnTo>
                <a:lnTo>
                  <a:pt x="247" y="747"/>
                </a:lnTo>
                <a:lnTo>
                  <a:pt x="247" y="747"/>
                </a:lnTo>
                <a:lnTo>
                  <a:pt x="245" y="747"/>
                </a:lnTo>
                <a:lnTo>
                  <a:pt x="245" y="747"/>
                </a:lnTo>
                <a:lnTo>
                  <a:pt x="245" y="747"/>
                </a:lnTo>
                <a:lnTo>
                  <a:pt x="243" y="749"/>
                </a:lnTo>
                <a:lnTo>
                  <a:pt x="241" y="749"/>
                </a:lnTo>
                <a:lnTo>
                  <a:pt x="241" y="749"/>
                </a:lnTo>
                <a:lnTo>
                  <a:pt x="243" y="751"/>
                </a:lnTo>
                <a:lnTo>
                  <a:pt x="241" y="751"/>
                </a:lnTo>
                <a:lnTo>
                  <a:pt x="241" y="753"/>
                </a:lnTo>
                <a:lnTo>
                  <a:pt x="241" y="753"/>
                </a:lnTo>
                <a:lnTo>
                  <a:pt x="243" y="753"/>
                </a:lnTo>
                <a:lnTo>
                  <a:pt x="243" y="753"/>
                </a:lnTo>
                <a:lnTo>
                  <a:pt x="245" y="753"/>
                </a:lnTo>
                <a:lnTo>
                  <a:pt x="245" y="751"/>
                </a:lnTo>
                <a:lnTo>
                  <a:pt x="245" y="749"/>
                </a:lnTo>
                <a:lnTo>
                  <a:pt x="245" y="749"/>
                </a:lnTo>
                <a:lnTo>
                  <a:pt x="247" y="749"/>
                </a:lnTo>
                <a:lnTo>
                  <a:pt x="247" y="751"/>
                </a:lnTo>
                <a:lnTo>
                  <a:pt x="249" y="751"/>
                </a:lnTo>
                <a:lnTo>
                  <a:pt x="251" y="751"/>
                </a:lnTo>
                <a:lnTo>
                  <a:pt x="251" y="749"/>
                </a:lnTo>
                <a:lnTo>
                  <a:pt x="251" y="749"/>
                </a:lnTo>
                <a:lnTo>
                  <a:pt x="251" y="747"/>
                </a:lnTo>
                <a:lnTo>
                  <a:pt x="251" y="744"/>
                </a:lnTo>
                <a:lnTo>
                  <a:pt x="254" y="744"/>
                </a:lnTo>
                <a:lnTo>
                  <a:pt x="254" y="747"/>
                </a:lnTo>
                <a:lnTo>
                  <a:pt x="256" y="747"/>
                </a:lnTo>
                <a:lnTo>
                  <a:pt x="256" y="749"/>
                </a:lnTo>
                <a:lnTo>
                  <a:pt x="254" y="749"/>
                </a:lnTo>
                <a:lnTo>
                  <a:pt x="254" y="749"/>
                </a:lnTo>
                <a:lnTo>
                  <a:pt x="254" y="749"/>
                </a:lnTo>
                <a:lnTo>
                  <a:pt x="256" y="749"/>
                </a:lnTo>
                <a:lnTo>
                  <a:pt x="256" y="749"/>
                </a:lnTo>
                <a:lnTo>
                  <a:pt x="258" y="749"/>
                </a:lnTo>
                <a:lnTo>
                  <a:pt x="258" y="749"/>
                </a:lnTo>
                <a:lnTo>
                  <a:pt x="258" y="747"/>
                </a:lnTo>
                <a:lnTo>
                  <a:pt x="260" y="747"/>
                </a:lnTo>
                <a:lnTo>
                  <a:pt x="262" y="747"/>
                </a:lnTo>
                <a:lnTo>
                  <a:pt x="264" y="742"/>
                </a:lnTo>
                <a:lnTo>
                  <a:pt x="264" y="742"/>
                </a:lnTo>
                <a:lnTo>
                  <a:pt x="266" y="740"/>
                </a:lnTo>
                <a:lnTo>
                  <a:pt x="266" y="738"/>
                </a:lnTo>
                <a:lnTo>
                  <a:pt x="266" y="738"/>
                </a:lnTo>
                <a:lnTo>
                  <a:pt x="268" y="738"/>
                </a:lnTo>
                <a:lnTo>
                  <a:pt x="268" y="738"/>
                </a:lnTo>
                <a:lnTo>
                  <a:pt x="270" y="738"/>
                </a:lnTo>
                <a:lnTo>
                  <a:pt x="272" y="738"/>
                </a:lnTo>
                <a:lnTo>
                  <a:pt x="272" y="738"/>
                </a:lnTo>
                <a:lnTo>
                  <a:pt x="272" y="740"/>
                </a:lnTo>
                <a:lnTo>
                  <a:pt x="270" y="738"/>
                </a:lnTo>
                <a:lnTo>
                  <a:pt x="270" y="738"/>
                </a:lnTo>
                <a:lnTo>
                  <a:pt x="270" y="740"/>
                </a:lnTo>
                <a:lnTo>
                  <a:pt x="268" y="740"/>
                </a:lnTo>
                <a:lnTo>
                  <a:pt x="268" y="740"/>
                </a:lnTo>
                <a:lnTo>
                  <a:pt x="268" y="742"/>
                </a:lnTo>
                <a:lnTo>
                  <a:pt x="268" y="742"/>
                </a:lnTo>
                <a:lnTo>
                  <a:pt x="270" y="742"/>
                </a:lnTo>
                <a:lnTo>
                  <a:pt x="272" y="742"/>
                </a:lnTo>
                <a:lnTo>
                  <a:pt x="274" y="742"/>
                </a:lnTo>
                <a:lnTo>
                  <a:pt x="274" y="742"/>
                </a:lnTo>
                <a:lnTo>
                  <a:pt x="277" y="740"/>
                </a:lnTo>
                <a:lnTo>
                  <a:pt x="277" y="740"/>
                </a:lnTo>
                <a:lnTo>
                  <a:pt x="279" y="740"/>
                </a:lnTo>
                <a:lnTo>
                  <a:pt x="279" y="740"/>
                </a:lnTo>
                <a:lnTo>
                  <a:pt x="281" y="740"/>
                </a:lnTo>
                <a:lnTo>
                  <a:pt x="281" y="738"/>
                </a:lnTo>
                <a:lnTo>
                  <a:pt x="281" y="740"/>
                </a:lnTo>
                <a:lnTo>
                  <a:pt x="283" y="740"/>
                </a:lnTo>
                <a:lnTo>
                  <a:pt x="283" y="738"/>
                </a:lnTo>
                <a:lnTo>
                  <a:pt x="283" y="738"/>
                </a:lnTo>
                <a:lnTo>
                  <a:pt x="285" y="738"/>
                </a:lnTo>
                <a:lnTo>
                  <a:pt x="287" y="736"/>
                </a:lnTo>
                <a:lnTo>
                  <a:pt x="289" y="734"/>
                </a:lnTo>
                <a:lnTo>
                  <a:pt x="291" y="734"/>
                </a:lnTo>
                <a:lnTo>
                  <a:pt x="291" y="734"/>
                </a:lnTo>
                <a:lnTo>
                  <a:pt x="291" y="734"/>
                </a:lnTo>
                <a:lnTo>
                  <a:pt x="293" y="734"/>
                </a:lnTo>
                <a:lnTo>
                  <a:pt x="293" y="734"/>
                </a:lnTo>
                <a:lnTo>
                  <a:pt x="293" y="734"/>
                </a:lnTo>
                <a:lnTo>
                  <a:pt x="295" y="734"/>
                </a:lnTo>
                <a:lnTo>
                  <a:pt x="295" y="734"/>
                </a:lnTo>
                <a:lnTo>
                  <a:pt x="295" y="738"/>
                </a:lnTo>
                <a:lnTo>
                  <a:pt x="295" y="738"/>
                </a:lnTo>
                <a:lnTo>
                  <a:pt x="295" y="738"/>
                </a:lnTo>
                <a:lnTo>
                  <a:pt x="295" y="736"/>
                </a:lnTo>
                <a:lnTo>
                  <a:pt x="295" y="736"/>
                </a:lnTo>
                <a:lnTo>
                  <a:pt x="298" y="734"/>
                </a:lnTo>
                <a:lnTo>
                  <a:pt x="298" y="734"/>
                </a:lnTo>
                <a:lnTo>
                  <a:pt x="308" y="730"/>
                </a:lnTo>
                <a:lnTo>
                  <a:pt x="308" y="730"/>
                </a:lnTo>
                <a:lnTo>
                  <a:pt x="310" y="728"/>
                </a:lnTo>
                <a:lnTo>
                  <a:pt x="310" y="726"/>
                </a:lnTo>
                <a:lnTo>
                  <a:pt x="310" y="726"/>
                </a:lnTo>
                <a:lnTo>
                  <a:pt x="310" y="728"/>
                </a:lnTo>
                <a:lnTo>
                  <a:pt x="310" y="728"/>
                </a:lnTo>
                <a:lnTo>
                  <a:pt x="312" y="730"/>
                </a:lnTo>
                <a:lnTo>
                  <a:pt x="312" y="728"/>
                </a:lnTo>
                <a:lnTo>
                  <a:pt x="312" y="728"/>
                </a:lnTo>
                <a:lnTo>
                  <a:pt x="314" y="726"/>
                </a:lnTo>
                <a:lnTo>
                  <a:pt x="314" y="726"/>
                </a:lnTo>
                <a:lnTo>
                  <a:pt x="314" y="726"/>
                </a:lnTo>
                <a:lnTo>
                  <a:pt x="314" y="723"/>
                </a:lnTo>
                <a:lnTo>
                  <a:pt x="312" y="723"/>
                </a:lnTo>
                <a:lnTo>
                  <a:pt x="312" y="723"/>
                </a:lnTo>
                <a:lnTo>
                  <a:pt x="310" y="723"/>
                </a:lnTo>
                <a:lnTo>
                  <a:pt x="310" y="723"/>
                </a:lnTo>
                <a:lnTo>
                  <a:pt x="310" y="723"/>
                </a:lnTo>
                <a:lnTo>
                  <a:pt x="312" y="721"/>
                </a:lnTo>
                <a:lnTo>
                  <a:pt x="314" y="721"/>
                </a:lnTo>
                <a:lnTo>
                  <a:pt x="316" y="721"/>
                </a:lnTo>
                <a:lnTo>
                  <a:pt x="316" y="719"/>
                </a:lnTo>
                <a:lnTo>
                  <a:pt x="318" y="719"/>
                </a:lnTo>
                <a:lnTo>
                  <a:pt x="318" y="719"/>
                </a:lnTo>
                <a:lnTo>
                  <a:pt x="321" y="719"/>
                </a:lnTo>
                <a:lnTo>
                  <a:pt x="321" y="719"/>
                </a:lnTo>
                <a:lnTo>
                  <a:pt x="318" y="719"/>
                </a:lnTo>
                <a:lnTo>
                  <a:pt x="318" y="719"/>
                </a:lnTo>
                <a:lnTo>
                  <a:pt x="318" y="717"/>
                </a:lnTo>
                <a:lnTo>
                  <a:pt x="321" y="717"/>
                </a:lnTo>
                <a:lnTo>
                  <a:pt x="323" y="717"/>
                </a:lnTo>
                <a:lnTo>
                  <a:pt x="323" y="717"/>
                </a:lnTo>
                <a:lnTo>
                  <a:pt x="325" y="717"/>
                </a:lnTo>
                <a:lnTo>
                  <a:pt x="325" y="717"/>
                </a:lnTo>
                <a:lnTo>
                  <a:pt x="325" y="717"/>
                </a:lnTo>
                <a:lnTo>
                  <a:pt x="327" y="715"/>
                </a:lnTo>
                <a:lnTo>
                  <a:pt x="327" y="715"/>
                </a:lnTo>
                <a:lnTo>
                  <a:pt x="327" y="713"/>
                </a:lnTo>
                <a:lnTo>
                  <a:pt x="329" y="713"/>
                </a:lnTo>
                <a:lnTo>
                  <a:pt x="329" y="713"/>
                </a:lnTo>
                <a:lnTo>
                  <a:pt x="331" y="713"/>
                </a:lnTo>
                <a:lnTo>
                  <a:pt x="331" y="713"/>
                </a:lnTo>
                <a:lnTo>
                  <a:pt x="333" y="713"/>
                </a:lnTo>
                <a:lnTo>
                  <a:pt x="333" y="711"/>
                </a:lnTo>
                <a:lnTo>
                  <a:pt x="335" y="711"/>
                </a:lnTo>
                <a:lnTo>
                  <a:pt x="335" y="711"/>
                </a:lnTo>
                <a:lnTo>
                  <a:pt x="335" y="711"/>
                </a:lnTo>
                <a:lnTo>
                  <a:pt x="337" y="709"/>
                </a:lnTo>
                <a:lnTo>
                  <a:pt x="337" y="709"/>
                </a:lnTo>
                <a:lnTo>
                  <a:pt x="339" y="709"/>
                </a:lnTo>
                <a:lnTo>
                  <a:pt x="339" y="709"/>
                </a:lnTo>
                <a:lnTo>
                  <a:pt x="339" y="709"/>
                </a:lnTo>
                <a:lnTo>
                  <a:pt x="342" y="707"/>
                </a:lnTo>
                <a:lnTo>
                  <a:pt x="342" y="705"/>
                </a:lnTo>
                <a:lnTo>
                  <a:pt x="342" y="705"/>
                </a:lnTo>
                <a:lnTo>
                  <a:pt x="342" y="705"/>
                </a:lnTo>
                <a:lnTo>
                  <a:pt x="342" y="702"/>
                </a:lnTo>
                <a:lnTo>
                  <a:pt x="342" y="702"/>
                </a:lnTo>
                <a:lnTo>
                  <a:pt x="342" y="702"/>
                </a:lnTo>
                <a:lnTo>
                  <a:pt x="344" y="700"/>
                </a:lnTo>
                <a:lnTo>
                  <a:pt x="346" y="700"/>
                </a:lnTo>
                <a:lnTo>
                  <a:pt x="346" y="700"/>
                </a:lnTo>
                <a:lnTo>
                  <a:pt x="348" y="700"/>
                </a:lnTo>
                <a:lnTo>
                  <a:pt x="348" y="698"/>
                </a:lnTo>
                <a:lnTo>
                  <a:pt x="348" y="698"/>
                </a:lnTo>
                <a:lnTo>
                  <a:pt x="350" y="698"/>
                </a:lnTo>
                <a:lnTo>
                  <a:pt x="350" y="698"/>
                </a:lnTo>
                <a:lnTo>
                  <a:pt x="352" y="696"/>
                </a:lnTo>
                <a:lnTo>
                  <a:pt x="354" y="696"/>
                </a:lnTo>
                <a:lnTo>
                  <a:pt x="354" y="696"/>
                </a:lnTo>
                <a:lnTo>
                  <a:pt x="354" y="694"/>
                </a:lnTo>
                <a:lnTo>
                  <a:pt x="354" y="694"/>
                </a:lnTo>
                <a:lnTo>
                  <a:pt x="356" y="694"/>
                </a:lnTo>
                <a:lnTo>
                  <a:pt x="358" y="694"/>
                </a:lnTo>
                <a:lnTo>
                  <a:pt x="360" y="692"/>
                </a:lnTo>
                <a:lnTo>
                  <a:pt x="360" y="690"/>
                </a:lnTo>
                <a:lnTo>
                  <a:pt x="362" y="688"/>
                </a:lnTo>
                <a:lnTo>
                  <a:pt x="369" y="688"/>
                </a:lnTo>
                <a:lnTo>
                  <a:pt x="369" y="688"/>
                </a:lnTo>
                <a:lnTo>
                  <a:pt x="369" y="686"/>
                </a:lnTo>
                <a:lnTo>
                  <a:pt x="371" y="686"/>
                </a:lnTo>
                <a:lnTo>
                  <a:pt x="373" y="686"/>
                </a:lnTo>
                <a:lnTo>
                  <a:pt x="373" y="686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5" y="682"/>
                </a:lnTo>
                <a:lnTo>
                  <a:pt x="375" y="682"/>
                </a:lnTo>
                <a:lnTo>
                  <a:pt x="375" y="679"/>
                </a:lnTo>
                <a:lnTo>
                  <a:pt x="377" y="679"/>
                </a:lnTo>
                <a:lnTo>
                  <a:pt x="379" y="677"/>
                </a:lnTo>
                <a:lnTo>
                  <a:pt x="379" y="677"/>
                </a:lnTo>
                <a:lnTo>
                  <a:pt x="381" y="675"/>
                </a:lnTo>
                <a:lnTo>
                  <a:pt x="381" y="675"/>
                </a:lnTo>
                <a:lnTo>
                  <a:pt x="386" y="673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69"/>
                </a:lnTo>
                <a:lnTo>
                  <a:pt x="381" y="667"/>
                </a:lnTo>
                <a:lnTo>
                  <a:pt x="379" y="667"/>
                </a:lnTo>
                <a:lnTo>
                  <a:pt x="377" y="667"/>
                </a:lnTo>
                <a:lnTo>
                  <a:pt x="375" y="665"/>
                </a:lnTo>
                <a:lnTo>
                  <a:pt x="375" y="665"/>
                </a:lnTo>
                <a:lnTo>
                  <a:pt x="375" y="663"/>
                </a:lnTo>
                <a:lnTo>
                  <a:pt x="375" y="661"/>
                </a:lnTo>
                <a:lnTo>
                  <a:pt x="375" y="661"/>
                </a:lnTo>
                <a:lnTo>
                  <a:pt x="379" y="658"/>
                </a:lnTo>
                <a:lnTo>
                  <a:pt x="379" y="656"/>
                </a:lnTo>
                <a:lnTo>
                  <a:pt x="381" y="656"/>
                </a:lnTo>
                <a:lnTo>
                  <a:pt x="381" y="656"/>
                </a:lnTo>
                <a:lnTo>
                  <a:pt x="381" y="654"/>
                </a:lnTo>
                <a:lnTo>
                  <a:pt x="381" y="654"/>
                </a:lnTo>
                <a:lnTo>
                  <a:pt x="381" y="654"/>
                </a:lnTo>
                <a:lnTo>
                  <a:pt x="383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4"/>
                </a:lnTo>
                <a:lnTo>
                  <a:pt x="386" y="654"/>
                </a:lnTo>
                <a:lnTo>
                  <a:pt x="388" y="654"/>
                </a:lnTo>
                <a:lnTo>
                  <a:pt x="390" y="652"/>
                </a:lnTo>
                <a:lnTo>
                  <a:pt x="390" y="652"/>
                </a:lnTo>
                <a:lnTo>
                  <a:pt x="392" y="652"/>
                </a:lnTo>
                <a:lnTo>
                  <a:pt x="390" y="650"/>
                </a:lnTo>
                <a:lnTo>
                  <a:pt x="388" y="650"/>
                </a:lnTo>
                <a:lnTo>
                  <a:pt x="388" y="650"/>
                </a:lnTo>
                <a:lnTo>
                  <a:pt x="390" y="650"/>
                </a:lnTo>
                <a:lnTo>
                  <a:pt x="394" y="648"/>
                </a:lnTo>
                <a:lnTo>
                  <a:pt x="394" y="648"/>
                </a:lnTo>
                <a:lnTo>
                  <a:pt x="396" y="646"/>
                </a:lnTo>
                <a:lnTo>
                  <a:pt x="396" y="646"/>
                </a:lnTo>
                <a:lnTo>
                  <a:pt x="396" y="646"/>
                </a:lnTo>
                <a:lnTo>
                  <a:pt x="396" y="644"/>
                </a:lnTo>
                <a:lnTo>
                  <a:pt x="394" y="644"/>
                </a:lnTo>
                <a:lnTo>
                  <a:pt x="392" y="642"/>
                </a:lnTo>
                <a:lnTo>
                  <a:pt x="390" y="640"/>
                </a:lnTo>
                <a:lnTo>
                  <a:pt x="392" y="640"/>
                </a:lnTo>
                <a:lnTo>
                  <a:pt x="392" y="640"/>
                </a:lnTo>
                <a:lnTo>
                  <a:pt x="394" y="642"/>
                </a:lnTo>
                <a:lnTo>
                  <a:pt x="396" y="642"/>
                </a:lnTo>
                <a:lnTo>
                  <a:pt x="396" y="642"/>
                </a:lnTo>
                <a:lnTo>
                  <a:pt x="398" y="642"/>
                </a:lnTo>
                <a:lnTo>
                  <a:pt x="400" y="640"/>
                </a:lnTo>
                <a:lnTo>
                  <a:pt x="402" y="640"/>
                </a:lnTo>
                <a:lnTo>
                  <a:pt x="402" y="637"/>
                </a:lnTo>
                <a:lnTo>
                  <a:pt x="400" y="637"/>
                </a:lnTo>
                <a:lnTo>
                  <a:pt x="400" y="637"/>
                </a:lnTo>
                <a:lnTo>
                  <a:pt x="402" y="635"/>
                </a:lnTo>
                <a:lnTo>
                  <a:pt x="407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29"/>
                </a:lnTo>
                <a:lnTo>
                  <a:pt x="409" y="629"/>
                </a:lnTo>
                <a:lnTo>
                  <a:pt x="409" y="627"/>
                </a:lnTo>
                <a:lnTo>
                  <a:pt x="411" y="625"/>
                </a:lnTo>
                <a:lnTo>
                  <a:pt x="413" y="625"/>
                </a:lnTo>
                <a:lnTo>
                  <a:pt x="417" y="625"/>
                </a:lnTo>
                <a:lnTo>
                  <a:pt x="417" y="623"/>
                </a:lnTo>
                <a:lnTo>
                  <a:pt x="419" y="623"/>
                </a:lnTo>
                <a:lnTo>
                  <a:pt x="421" y="621"/>
                </a:lnTo>
                <a:lnTo>
                  <a:pt x="425" y="619"/>
                </a:lnTo>
                <a:lnTo>
                  <a:pt x="427" y="619"/>
                </a:lnTo>
                <a:lnTo>
                  <a:pt x="427" y="619"/>
                </a:lnTo>
                <a:lnTo>
                  <a:pt x="427" y="619"/>
                </a:lnTo>
                <a:lnTo>
                  <a:pt x="434" y="619"/>
                </a:lnTo>
                <a:lnTo>
                  <a:pt x="436" y="619"/>
                </a:lnTo>
                <a:lnTo>
                  <a:pt x="436" y="619"/>
                </a:lnTo>
                <a:lnTo>
                  <a:pt x="436" y="617"/>
                </a:lnTo>
                <a:lnTo>
                  <a:pt x="438" y="617"/>
                </a:lnTo>
                <a:lnTo>
                  <a:pt x="440" y="614"/>
                </a:lnTo>
                <a:lnTo>
                  <a:pt x="440" y="614"/>
                </a:lnTo>
                <a:lnTo>
                  <a:pt x="442" y="614"/>
                </a:lnTo>
                <a:lnTo>
                  <a:pt x="444" y="614"/>
                </a:lnTo>
                <a:lnTo>
                  <a:pt x="440" y="617"/>
                </a:lnTo>
                <a:lnTo>
                  <a:pt x="438" y="617"/>
                </a:lnTo>
                <a:lnTo>
                  <a:pt x="438" y="619"/>
                </a:lnTo>
                <a:lnTo>
                  <a:pt x="436" y="619"/>
                </a:lnTo>
                <a:lnTo>
                  <a:pt x="436" y="621"/>
                </a:lnTo>
                <a:lnTo>
                  <a:pt x="436" y="621"/>
                </a:lnTo>
                <a:lnTo>
                  <a:pt x="434" y="621"/>
                </a:lnTo>
                <a:lnTo>
                  <a:pt x="434" y="621"/>
                </a:lnTo>
                <a:lnTo>
                  <a:pt x="436" y="623"/>
                </a:lnTo>
                <a:lnTo>
                  <a:pt x="440" y="625"/>
                </a:lnTo>
                <a:lnTo>
                  <a:pt x="442" y="627"/>
                </a:lnTo>
                <a:lnTo>
                  <a:pt x="446" y="627"/>
                </a:lnTo>
                <a:lnTo>
                  <a:pt x="448" y="627"/>
                </a:lnTo>
                <a:lnTo>
                  <a:pt x="448" y="627"/>
                </a:lnTo>
                <a:lnTo>
                  <a:pt x="446" y="627"/>
                </a:lnTo>
                <a:lnTo>
                  <a:pt x="440" y="627"/>
                </a:lnTo>
                <a:lnTo>
                  <a:pt x="436" y="627"/>
                </a:lnTo>
                <a:lnTo>
                  <a:pt x="434" y="627"/>
                </a:lnTo>
                <a:lnTo>
                  <a:pt x="434" y="627"/>
                </a:lnTo>
                <a:lnTo>
                  <a:pt x="432" y="627"/>
                </a:lnTo>
                <a:lnTo>
                  <a:pt x="430" y="625"/>
                </a:lnTo>
                <a:lnTo>
                  <a:pt x="430" y="625"/>
                </a:lnTo>
                <a:lnTo>
                  <a:pt x="427" y="625"/>
                </a:lnTo>
                <a:lnTo>
                  <a:pt x="423" y="627"/>
                </a:lnTo>
                <a:lnTo>
                  <a:pt x="421" y="629"/>
                </a:lnTo>
                <a:lnTo>
                  <a:pt x="415" y="631"/>
                </a:lnTo>
                <a:lnTo>
                  <a:pt x="415" y="631"/>
                </a:lnTo>
                <a:lnTo>
                  <a:pt x="415" y="633"/>
                </a:lnTo>
                <a:lnTo>
                  <a:pt x="415" y="635"/>
                </a:lnTo>
                <a:lnTo>
                  <a:pt x="415" y="637"/>
                </a:lnTo>
                <a:lnTo>
                  <a:pt x="415" y="642"/>
                </a:lnTo>
                <a:lnTo>
                  <a:pt x="413" y="642"/>
                </a:lnTo>
                <a:lnTo>
                  <a:pt x="411" y="646"/>
                </a:lnTo>
                <a:lnTo>
                  <a:pt x="409" y="648"/>
                </a:lnTo>
                <a:lnTo>
                  <a:pt x="409" y="648"/>
                </a:lnTo>
                <a:lnTo>
                  <a:pt x="409" y="652"/>
                </a:lnTo>
                <a:lnTo>
                  <a:pt x="409" y="652"/>
                </a:lnTo>
                <a:lnTo>
                  <a:pt x="409" y="654"/>
                </a:lnTo>
                <a:lnTo>
                  <a:pt x="413" y="654"/>
                </a:lnTo>
                <a:lnTo>
                  <a:pt x="413" y="654"/>
                </a:lnTo>
                <a:lnTo>
                  <a:pt x="415" y="654"/>
                </a:lnTo>
                <a:lnTo>
                  <a:pt x="419" y="652"/>
                </a:lnTo>
                <a:lnTo>
                  <a:pt x="419" y="652"/>
                </a:lnTo>
                <a:lnTo>
                  <a:pt x="419" y="652"/>
                </a:lnTo>
                <a:lnTo>
                  <a:pt x="417" y="654"/>
                </a:lnTo>
                <a:lnTo>
                  <a:pt x="417" y="656"/>
                </a:lnTo>
                <a:lnTo>
                  <a:pt x="415" y="656"/>
                </a:lnTo>
                <a:lnTo>
                  <a:pt x="413" y="658"/>
                </a:lnTo>
                <a:lnTo>
                  <a:pt x="411" y="658"/>
                </a:lnTo>
                <a:lnTo>
                  <a:pt x="409" y="661"/>
                </a:lnTo>
                <a:lnTo>
                  <a:pt x="407" y="661"/>
                </a:lnTo>
                <a:lnTo>
                  <a:pt x="407" y="661"/>
                </a:lnTo>
                <a:lnTo>
                  <a:pt x="407" y="663"/>
                </a:lnTo>
                <a:lnTo>
                  <a:pt x="407" y="663"/>
                </a:lnTo>
                <a:lnTo>
                  <a:pt x="407" y="663"/>
                </a:lnTo>
                <a:lnTo>
                  <a:pt x="409" y="665"/>
                </a:lnTo>
                <a:lnTo>
                  <a:pt x="411" y="665"/>
                </a:lnTo>
                <a:lnTo>
                  <a:pt x="413" y="663"/>
                </a:lnTo>
                <a:lnTo>
                  <a:pt x="415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9" y="663"/>
                </a:lnTo>
                <a:lnTo>
                  <a:pt x="421" y="663"/>
                </a:lnTo>
                <a:lnTo>
                  <a:pt x="421" y="663"/>
                </a:lnTo>
                <a:lnTo>
                  <a:pt x="421" y="663"/>
                </a:lnTo>
                <a:lnTo>
                  <a:pt x="423" y="661"/>
                </a:lnTo>
                <a:lnTo>
                  <a:pt x="425" y="658"/>
                </a:lnTo>
                <a:lnTo>
                  <a:pt x="425" y="658"/>
                </a:lnTo>
                <a:lnTo>
                  <a:pt x="425" y="656"/>
                </a:lnTo>
                <a:lnTo>
                  <a:pt x="425" y="656"/>
                </a:lnTo>
                <a:lnTo>
                  <a:pt x="425" y="656"/>
                </a:lnTo>
                <a:lnTo>
                  <a:pt x="427" y="656"/>
                </a:lnTo>
                <a:lnTo>
                  <a:pt x="427" y="656"/>
                </a:lnTo>
                <a:lnTo>
                  <a:pt x="430" y="656"/>
                </a:lnTo>
                <a:lnTo>
                  <a:pt x="430" y="656"/>
                </a:lnTo>
                <a:lnTo>
                  <a:pt x="432" y="656"/>
                </a:lnTo>
                <a:lnTo>
                  <a:pt x="432" y="656"/>
                </a:lnTo>
                <a:lnTo>
                  <a:pt x="436" y="654"/>
                </a:lnTo>
                <a:lnTo>
                  <a:pt x="436" y="652"/>
                </a:lnTo>
                <a:lnTo>
                  <a:pt x="434" y="652"/>
                </a:lnTo>
                <a:lnTo>
                  <a:pt x="434" y="652"/>
                </a:lnTo>
                <a:lnTo>
                  <a:pt x="436" y="652"/>
                </a:lnTo>
                <a:lnTo>
                  <a:pt x="438" y="652"/>
                </a:lnTo>
                <a:lnTo>
                  <a:pt x="438" y="652"/>
                </a:lnTo>
                <a:lnTo>
                  <a:pt x="438" y="650"/>
                </a:lnTo>
                <a:lnTo>
                  <a:pt x="438" y="650"/>
                </a:lnTo>
                <a:lnTo>
                  <a:pt x="438" y="648"/>
                </a:lnTo>
                <a:lnTo>
                  <a:pt x="440" y="650"/>
                </a:lnTo>
                <a:lnTo>
                  <a:pt x="440" y="652"/>
                </a:lnTo>
                <a:lnTo>
                  <a:pt x="440" y="652"/>
                </a:lnTo>
                <a:lnTo>
                  <a:pt x="440" y="652"/>
                </a:lnTo>
                <a:lnTo>
                  <a:pt x="442" y="650"/>
                </a:lnTo>
                <a:lnTo>
                  <a:pt x="442" y="648"/>
                </a:lnTo>
                <a:lnTo>
                  <a:pt x="442" y="646"/>
                </a:lnTo>
                <a:lnTo>
                  <a:pt x="442" y="644"/>
                </a:lnTo>
                <a:lnTo>
                  <a:pt x="444" y="644"/>
                </a:lnTo>
                <a:lnTo>
                  <a:pt x="444" y="646"/>
                </a:lnTo>
                <a:lnTo>
                  <a:pt x="444" y="646"/>
                </a:lnTo>
                <a:lnTo>
                  <a:pt x="448" y="646"/>
                </a:lnTo>
                <a:lnTo>
                  <a:pt x="448" y="646"/>
                </a:lnTo>
                <a:lnTo>
                  <a:pt x="448" y="648"/>
                </a:lnTo>
                <a:lnTo>
                  <a:pt x="451" y="648"/>
                </a:lnTo>
                <a:lnTo>
                  <a:pt x="453" y="648"/>
                </a:lnTo>
                <a:lnTo>
                  <a:pt x="455" y="648"/>
                </a:lnTo>
                <a:lnTo>
                  <a:pt x="455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9" y="644"/>
                </a:lnTo>
                <a:lnTo>
                  <a:pt x="459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2"/>
                </a:lnTo>
                <a:lnTo>
                  <a:pt x="461" y="640"/>
                </a:lnTo>
                <a:lnTo>
                  <a:pt x="461" y="640"/>
                </a:lnTo>
                <a:lnTo>
                  <a:pt x="461" y="637"/>
                </a:lnTo>
                <a:lnTo>
                  <a:pt x="461" y="637"/>
                </a:lnTo>
                <a:lnTo>
                  <a:pt x="463" y="637"/>
                </a:lnTo>
                <a:lnTo>
                  <a:pt x="463" y="637"/>
                </a:lnTo>
                <a:lnTo>
                  <a:pt x="465" y="635"/>
                </a:lnTo>
                <a:lnTo>
                  <a:pt x="463" y="635"/>
                </a:lnTo>
                <a:lnTo>
                  <a:pt x="463" y="635"/>
                </a:lnTo>
                <a:lnTo>
                  <a:pt x="461" y="635"/>
                </a:lnTo>
                <a:lnTo>
                  <a:pt x="461" y="635"/>
                </a:lnTo>
                <a:lnTo>
                  <a:pt x="459" y="635"/>
                </a:lnTo>
                <a:lnTo>
                  <a:pt x="457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7" y="635"/>
                </a:lnTo>
                <a:lnTo>
                  <a:pt x="457" y="635"/>
                </a:lnTo>
                <a:lnTo>
                  <a:pt x="459" y="635"/>
                </a:lnTo>
                <a:lnTo>
                  <a:pt x="459" y="633"/>
                </a:lnTo>
                <a:lnTo>
                  <a:pt x="459" y="633"/>
                </a:lnTo>
                <a:lnTo>
                  <a:pt x="459" y="633"/>
                </a:lnTo>
                <a:lnTo>
                  <a:pt x="459" y="631"/>
                </a:lnTo>
                <a:lnTo>
                  <a:pt x="459" y="631"/>
                </a:lnTo>
                <a:lnTo>
                  <a:pt x="457" y="631"/>
                </a:lnTo>
                <a:lnTo>
                  <a:pt x="455" y="629"/>
                </a:lnTo>
                <a:lnTo>
                  <a:pt x="455" y="629"/>
                </a:lnTo>
                <a:lnTo>
                  <a:pt x="457" y="629"/>
                </a:lnTo>
                <a:lnTo>
                  <a:pt x="459" y="629"/>
                </a:lnTo>
                <a:lnTo>
                  <a:pt x="459" y="629"/>
                </a:lnTo>
                <a:lnTo>
                  <a:pt x="459" y="627"/>
                </a:lnTo>
                <a:lnTo>
                  <a:pt x="461" y="625"/>
                </a:lnTo>
                <a:lnTo>
                  <a:pt x="461" y="625"/>
                </a:lnTo>
                <a:lnTo>
                  <a:pt x="459" y="625"/>
                </a:lnTo>
                <a:lnTo>
                  <a:pt x="459" y="625"/>
                </a:lnTo>
                <a:lnTo>
                  <a:pt x="457" y="625"/>
                </a:lnTo>
                <a:lnTo>
                  <a:pt x="459" y="625"/>
                </a:lnTo>
                <a:lnTo>
                  <a:pt x="459" y="625"/>
                </a:lnTo>
                <a:lnTo>
                  <a:pt x="459" y="623"/>
                </a:lnTo>
                <a:lnTo>
                  <a:pt x="461" y="623"/>
                </a:lnTo>
                <a:lnTo>
                  <a:pt x="461" y="623"/>
                </a:lnTo>
                <a:lnTo>
                  <a:pt x="463" y="623"/>
                </a:lnTo>
                <a:lnTo>
                  <a:pt x="463" y="623"/>
                </a:lnTo>
                <a:lnTo>
                  <a:pt x="465" y="621"/>
                </a:lnTo>
                <a:lnTo>
                  <a:pt x="467" y="621"/>
                </a:lnTo>
                <a:lnTo>
                  <a:pt x="467" y="621"/>
                </a:lnTo>
                <a:lnTo>
                  <a:pt x="463" y="625"/>
                </a:lnTo>
                <a:lnTo>
                  <a:pt x="463" y="625"/>
                </a:lnTo>
                <a:lnTo>
                  <a:pt x="463" y="627"/>
                </a:lnTo>
                <a:lnTo>
                  <a:pt x="465" y="627"/>
                </a:lnTo>
                <a:lnTo>
                  <a:pt x="467" y="627"/>
                </a:lnTo>
                <a:lnTo>
                  <a:pt x="469" y="627"/>
                </a:lnTo>
                <a:lnTo>
                  <a:pt x="469" y="627"/>
                </a:lnTo>
                <a:lnTo>
                  <a:pt x="469" y="625"/>
                </a:lnTo>
                <a:lnTo>
                  <a:pt x="469" y="625"/>
                </a:lnTo>
                <a:lnTo>
                  <a:pt x="471" y="625"/>
                </a:lnTo>
                <a:lnTo>
                  <a:pt x="471" y="627"/>
                </a:lnTo>
                <a:lnTo>
                  <a:pt x="471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5"/>
                </a:lnTo>
                <a:lnTo>
                  <a:pt x="476" y="625"/>
                </a:lnTo>
                <a:lnTo>
                  <a:pt x="476" y="625"/>
                </a:lnTo>
                <a:lnTo>
                  <a:pt x="478" y="625"/>
                </a:lnTo>
                <a:lnTo>
                  <a:pt x="478" y="625"/>
                </a:lnTo>
                <a:lnTo>
                  <a:pt x="480" y="625"/>
                </a:lnTo>
                <a:lnTo>
                  <a:pt x="482" y="623"/>
                </a:lnTo>
                <a:lnTo>
                  <a:pt x="484" y="623"/>
                </a:lnTo>
                <a:lnTo>
                  <a:pt x="486" y="623"/>
                </a:lnTo>
                <a:lnTo>
                  <a:pt x="488" y="623"/>
                </a:lnTo>
                <a:lnTo>
                  <a:pt x="484" y="625"/>
                </a:lnTo>
                <a:lnTo>
                  <a:pt x="484" y="625"/>
                </a:lnTo>
                <a:lnTo>
                  <a:pt x="484" y="627"/>
                </a:lnTo>
                <a:lnTo>
                  <a:pt x="484" y="627"/>
                </a:lnTo>
                <a:lnTo>
                  <a:pt x="484" y="629"/>
                </a:lnTo>
                <a:lnTo>
                  <a:pt x="486" y="629"/>
                </a:lnTo>
                <a:lnTo>
                  <a:pt x="486" y="631"/>
                </a:lnTo>
                <a:lnTo>
                  <a:pt x="484" y="631"/>
                </a:lnTo>
                <a:lnTo>
                  <a:pt x="484" y="631"/>
                </a:lnTo>
                <a:lnTo>
                  <a:pt x="486" y="631"/>
                </a:lnTo>
                <a:lnTo>
                  <a:pt x="488" y="631"/>
                </a:lnTo>
                <a:lnTo>
                  <a:pt x="488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3"/>
                </a:lnTo>
                <a:lnTo>
                  <a:pt x="497" y="633"/>
                </a:lnTo>
                <a:lnTo>
                  <a:pt x="497" y="633"/>
                </a:lnTo>
                <a:lnTo>
                  <a:pt x="497" y="635"/>
                </a:lnTo>
                <a:lnTo>
                  <a:pt x="495" y="635"/>
                </a:lnTo>
                <a:lnTo>
                  <a:pt x="495" y="637"/>
                </a:lnTo>
                <a:lnTo>
                  <a:pt x="495" y="637"/>
                </a:lnTo>
                <a:lnTo>
                  <a:pt x="497" y="637"/>
                </a:lnTo>
                <a:lnTo>
                  <a:pt x="499" y="637"/>
                </a:lnTo>
                <a:lnTo>
                  <a:pt x="501" y="637"/>
                </a:lnTo>
                <a:lnTo>
                  <a:pt x="503" y="640"/>
                </a:lnTo>
                <a:lnTo>
                  <a:pt x="505" y="637"/>
                </a:lnTo>
                <a:lnTo>
                  <a:pt x="505" y="637"/>
                </a:lnTo>
                <a:lnTo>
                  <a:pt x="507" y="635"/>
                </a:lnTo>
                <a:lnTo>
                  <a:pt x="509" y="633"/>
                </a:lnTo>
                <a:lnTo>
                  <a:pt x="511" y="633"/>
                </a:lnTo>
                <a:lnTo>
                  <a:pt x="511" y="633"/>
                </a:lnTo>
                <a:lnTo>
                  <a:pt x="509" y="633"/>
                </a:lnTo>
                <a:lnTo>
                  <a:pt x="509" y="635"/>
                </a:lnTo>
                <a:lnTo>
                  <a:pt x="509" y="637"/>
                </a:lnTo>
                <a:lnTo>
                  <a:pt x="509" y="640"/>
                </a:lnTo>
                <a:lnTo>
                  <a:pt x="509" y="640"/>
                </a:lnTo>
                <a:lnTo>
                  <a:pt x="511" y="642"/>
                </a:lnTo>
                <a:lnTo>
                  <a:pt x="511" y="642"/>
                </a:lnTo>
                <a:lnTo>
                  <a:pt x="511" y="642"/>
                </a:lnTo>
                <a:lnTo>
                  <a:pt x="513" y="642"/>
                </a:lnTo>
                <a:lnTo>
                  <a:pt x="518" y="642"/>
                </a:lnTo>
                <a:lnTo>
                  <a:pt x="520" y="644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2" y="646"/>
                </a:lnTo>
                <a:lnTo>
                  <a:pt x="524" y="646"/>
                </a:lnTo>
                <a:lnTo>
                  <a:pt x="528" y="646"/>
                </a:lnTo>
                <a:lnTo>
                  <a:pt x="536" y="644"/>
                </a:lnTo>
                <a:lnTo>
                  <a:pt x="543" y="646"/>
                </a:lnTo>
                <a:lnTo>
                  <a:pt x="549" y="646"/>
                </a:lnTo>
                <a:lnTo>
                  <a:pt x="555" y="648"/>
                </a:lnTo>
                <a:lnTo>
                  <a:pt x="557" y="648"/>
                </a:lnTo>
                <a:lnTo>
                  <a:pt x="559" y="646"/>
                </a:lnTo>
                <a:lnTo>
                  <a:pt x="559" y="646"/>
                </a:lnTo>
                <a:lnTo>
                  <a:pt x="559" y="646"/>
                </a:lnTo>
                <a:lnTo>
                  <a:pt x="559" y="644"/>
                </a:lnTo>
                <a:lnTo>
                  <a:pt x="559" y="644"/>
                </a:lnTo>
                <a:lnTo>
                  <a:pt x="559" y="644"/>
                </a:lnTo>
                <a:lnTo>
                  <a:pt x="559" y="646"/>
                </a:lnTo>
                <a:lnTo>
                  <a:pt x="562" y="646"/>
                </a:lnTo>
                <a:lnTo>
                  <a:pt x="562" y="648"/>
                </a:lnTo>
                <a:lnTo>
                  <a:pt x="559" y="648"/>
                </a:lnTo>
                <a:lnTo>
                  <a:pt x="559" y="650"/>
                </a:lnTo>
                <a:lnTo>
                  <a:pt x="568" y="652"/>
                </a:lnTo>
                <a:lnTo>
                  <a:pt x="570" y="652"/>
                </a:lnTo>
                <a:lnTo>
                  <a:pt x="574" y="652"/>
                </a:lnTo>
                <a:lnTo>
                  <a:pt x="576" y="652"/>
                </a:lnTo>
                <a:lnTo>
                  <a:pt x="580" y="650"/>
                </a:lnTo>
                <a:lnTo>
                  <a:pt x="583" y="650"/>
                </a:lnTo>
                <a:lnTo>
                  <a:pt x="585" y="648"/>
                </a:lnTo>
                <a:lnTo>
                  <a:pt x="587" y="646"/>
                </a:lnTo>
                <a:lnTo>
                  <a:pt x="587" y="646"/>
                </a:lnTo>
                <a:lnTo>
                  <a:pt x="589" y="646"/>
                </a:lnTo>
                <a:lnTo>
                  <a:pt x="591" y="650"/>
                </a:lnTo>
                <a:lnTo>
                  <a:pt x="595" y="650"/>
                </a:lnTo>
                <a:lnTo>
                  <a:pt x="593" y="650"/>
                </a:lnTo>
                <a:lnTo>
                  <a:pt x="591" y="650"/>
                </a:lnTo>
                <a:lnTo>
                  <a:pt x="591" y="650"/>
                </a:lnTo>
                <a:lnTo>
                  <a:pt x="591" y="652"/>
                </a:lnTo>
                <a:lnTo>
                  <a:pt x="591" y="652"/>
                </a:lnTo>
                <a:lnTo>
                  <a:pt x="591" y="654"/>
                </a:lnTo>
                <a:lnTo>
                  <a:pt x="591" y="654"/>
                </a:lnTo>
                <a:lnTo>
                  <a:pt x="589" y="654"/>
                </a:lnTo>
                <a:lnTo>
                  <a:pt x="589" y="652"/>
                </a:lnTo>
                <a:lnTo>
                  <a:pt x="589" y="650"/>
                </a:lnTo>
                <a:lnTo>
                  <a:pt x="589" y="650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5" y="650"/>
                </a:lnTo>
                <a:lnTo>
                  <a:pt x="585" y="650"/>
                </a:lnTo>
                <a:lnTo>
                  <a:pt x="587" y="652"/>
                </a:lnTo>
                <a:lnTo>
                  <a:pt x="587" y="652"/>
                </a:lnTo>
                <a:lnTo>
                  <a:pt x="587" y="654"/>
                </a:lnTo>
                <a:lnTo>
                  <a:pt x="585" y="654"/>
                </a:lnTo>
                <a:lnTo>
                  <a:pt x="585" y="656"/>
                </a:lnTo>
                <a:lnTo>
                  <a:pt x="583" y="656"/>
                </a:lnTo>
                <a:lnTo>
                  <a:pt x="583" y="656"/>
                </a:lnTo>
                <a:lnTo>
                  <a:pt x="583" y="656"/>
                </a:lnTo>
                <a:lnTo>
                  <a:pt x="585" y="658"/>
                </a:lnTo>
                <a:lnTo>
                  <a:pt x="585" y="658"/>
                </a:lnTo>
                <a:lnTo>
                  <a:pt x="589" y="661"/>
                </a:lnTo>
                <a:lnTo>
                  <a:pt x="595" y="663"/>
                </a:lnTo>
                <a:lnTo>
                  <a:pt x="599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3" y="667"/>
                </a:lnTo>
                <a:lnTo>
                  <a:pt x="606" y="667"/>
                </a:lnTo>
                <a:lnTo>
                  <a:pt x="608" y="669"/>
                </a:lnTo>
                <a:lnTo>
                  <a:pt x="610" y="671"/>
                </a:lnTo>
                <a:lnTo>
                  <a:pt x="610" y="671"/>
                </a:lnTo>
                <a:lnTo>
                  <a:pt x="610" y="673"/>
                </a:lnTo>
                <a:lnTo>
                  <a:pt x="612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7"/>
                </a:lnTo>
                <a:lnTo>
                  <a:pt x="616" y="677"/>
                </a:lnTo>
                <a:lnTo>
                  <a:pt x="622" y="682"/>
                </a:lnTo>
                <a:lnTo>
                  <a:pt x="624" y="682"/>
                </a:lnTo>
                <a:lnTo>
                  <a:pt x="627" y="684"/>
                </a:lnTo>
                <a:lnTo>
                  <a:pt x="629" y="684"/>
                </a:lnTo>
                <a:lnTo>
                  <a:pt x="629" y="684"/>
                </a:lnTo>
                <a:lnTo>
                  <a:pt x="631" y="682"/>
                </a:lnTo>
                <a:lnTo>
                  <a:pt x="635" y="682"/>
                </a:lnTo>
                <a:lnTo>
                  <a:pt x="637" y="682"/>
                </a:lnTo>
                <a:lnTo>
                  <a:pt x="637" y="682"/>
                </a:lnTo>
                <a:lnTo>
                  <a:pt x="637" y="679"/>
                </a:lnTo>
                <a:lnTo>
                  <a:pt x="637" y="679"/>
                </a:lnTo>
                <a:lnTo>
                  <a:pt x="635" y="677"/>
                </a:lnTo>
                <a:lnTo>
                  <a:pt x="633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3"/>
                </a:lnTo>
                <a:lnTo>
                  <a:pt x="629" y="673"/>
                </a:lnTo>
                <a:lnTo>
                  <a:pt x="629" y="673"/>
                </a:lnTo>
                <a:lnTo>
                  <a:pt x="629" y="673"/>
                </a:lnTo>
                <a:lnTo>
                  <a:pt x="627" y="671"/>
                </a:lnTo>
                <a:lnTo>
                  <a:pt x="624" y="671"/>
                </a:lnTo>
                <a:lnTo>
                  <a:pt x="624" y="671"/>
                </a:lnTo>
                <a:lnTo>
                  <a:pt x="622" y="671"/>
                </a:lnTo>
                <a:lnTo>
                  <a:pt x="622" y="671"/>
                </a:lnTo>
                <a:lnTo>
                  <a:pt x="622" y="669"/>
                </a:lnTo>
                <a:lnTo>
                  <a:pt x="624" y="669"/>
                </a:lnTo>
                <a:lnTo>
                  <a:pt x="624" y="669"/>
                </a:lnTo>
                <a:lnTo>
                  <a:pt x="622" y="667"/>
                </a:lnTo>
                <a:lnTo>
                  <a:pt x="622" y="667"/>
                </a:lnTo>
                <a:lnTo>
                  <a:pt x="624" y="669"/>
                </a:lnTo>
                <a:lnTo>
                  <a:pt x="629" y="669"/>
                </a:lnTo>
                <a:lnTo>
                  <a:pt x="631" y="671"/>
                </a:lnTo>
                <a:lnTo>
                  <a:pt x="631" y="671"/>
                </a:lnTo>
                <a:lnTo>
                  <a:pt x="631" y="671"/>
                </a:lnTo>
                <a:lnTo>
                  <a:pt x="633" y="671"/>
                </a:lnTo>
                <a:lnTo>
                  <a:pt x="633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1"/>
                </a:lnTo>
                <a:lnTo>
                  <a:pt x="635" y="671"/>
                </a:lnTo>
                <a:lnTo>
                  <a:pt x="635" y="671"/>
                </a:lnTo>
                <a:lnTo>
                  <a:pt x="635" y="669"/>
                </a:lnTo>
                <a:lnTo>
                  <a:pt x="635" y="667"/>
                </a:lnTo>
                <a:lnTo>
                  <a:pt x="635" y="667"/>
                </a:lnTo>
                <a:lnTo>
                  <a:pt x="637" y="669"/>
                </a:lnTo>
                <a:lnTo>
                  <a:pt x="637" y="671"/>
                </a:lnTo>
                <a:lnTo>
                  <a:pt x="637" y="671"/>
                </a:lnTo>
                <a:lnTo>
                  <a:pt x="639" y="671"/>
                </a:lnTo>
                <a:lnTo>
                  <a:pt x="639" y="671"/>
                </a:lnTo>
                <a:lnTo>
                  <a:pt x="637" y="671"/>
                </a:lnTo>
                <a:lnTo>
                  <a:pt x="637" y="673"/>
                </a:lnTo>
                <a:lnTo>
                  <a:pt x="639" y="675"/>
                </a:lnTo>
                <a:lnTo>
                  <a:pt x="639" y="677"/>
                </a:lnTo>
                <a:lnTo>
                  <a:pt x="639" y="679"/>
                </a:lnTo>
                <a:lnTo>
                  <a:pt x="639" y="682"/>
                </a:lnTo>
                <a:lnTo>
                  <a:pt x="639" y="682"/>
                </a:lnTo>
                <a:lnTo>
                  <a:pt x="643" y="682"/>
                </a:lnTo>
                <a:lnTo>
                  <a:pt x="645" y="682"/>
                </a:lnTo>
                <a:lnTo>
                  <a:pt x="647" y="684"/>
                </a:lnTo>
                <a:lnTo>
                  <a:pt x="647" y="684"/>
                </a:lnTo>
                <a:lnTo>
                  <a:pt x="650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2"/>
                </a:lnTo>
                <a:lnTo>
                  <a:pt x="650" y="679"/>
                </a:lnTo>
                <a:lnTo>
                  <a:pt x="650" y="677"/>
                </a:lnTo>
                <a:lnTo>
                  <a:pt x="650" y="675"/>
                </a:lnTo>
                <a:lnTo>
                  <a:pt x="647" y="673"/>
                </a:lnTo>
                <a:lnTo>
                  <a:pt x="647" y="671"/>
                </a:lnTo>
                <a:lnTo>
                  <a:pt x="645" y="667"/>
                </a:lnTo>
                <a:lnTo>
                  <a:pt x="645" y="665"/>
                </a:lnTo>
                <a:lnTo>
                  <a:pt x="645" y="663"/>
                </a:lnTo>
                <a:lnTo>
                  <a:pt x="645" y="665"/>
                </a:lnTo>
                <a:lnTo>
                  <a:pt x="645" y="663"/>
                </a:lnTo>
                <a:lnTo>
                  <a:pt x="645" y="661"/>
                </a:lnTo>
                <a:lnTo>
                  <a:pt x="645" y="661"/>
                </a:lnTo>
                <a:lnTo>
                  <a:pt x="645" y="661"/>
                </a:lnTo>
                <a:lnTo>
                  <a:pt x="647" y="658"/>
                </a:lnTo>
                <a:lnTo>
                  <a:pt x="647" y="658"/>
                </a:lnTo>
                <a:lnTo>
                  <a:pt x="647" y="661"/>
                </a:lnTo>
                <a:lnTo>
                  <a:pt x="647" y="663"/>
                </a:lnTo>
                <a:lnTo>
                  <a:pt x="650" y="667"/>
                </a:lnTo>
                <a:lnTo>
                  <a:pt x="650" y="671"/>
                </a:lnTo>
                <a:lnTo>
                  <a:pt x="652" y="673"/>
                </a:lnTo>
                <a:lnTo>
                  <a:pt x="652" y="673"/>
                </a:lnTo>
                <a:lnTo>
                  <a:pt x="652" y="673"/>
                </a:lnTo>
                <a:lnTo>
                  <a:pt x="654" y="675"/>
                </a:lnTo>
                <a:lnTo>
                  <a:pt x="656" y="679"/>
                </a:lnTo>
                <a:lnTo>
                  <a:pt x="656" y="682"/>
                </a:lnTo>
                <a:lnTo>
                  <a:pt x="660" y="682"/>
                </a:lnTo>
                <a:lnTo>
                  <a:pt x="662" y="684"/>
                </a:lnTo>
                <a:lnTo>
                  <a:pt x="662" y="684"/>
                </a:lnTo>
                <a:lnTo>
                  <a:pt x="664" y="684"/>
                </a:lnTo>
                <a:lnTo>
                  <a:pt x="664" y="684"/>
                </a:lnTo>
                <a:lnTo>
                  <a:pt x="666" y="679"/>
                </a:lnTo>
                <a:lnTo>
                  <a:pt x="666" y="679"/>
                </a:lnTo>
                <a:lnTo>
                  <a:pt x="668" y="677"/>
                </a:lnTo>
                <a:lnTo>
                  <a:pt x="668" y="677"/>
                </a:lnTo>
                <a:lnTo>
                  <a:pt x="668" y="679"/>
                </a:lnTo>
                <a:lnTo>
                  <a:pt x="668" y="679"/>
                </a:lnTo>
                <a:lnTo>
                  <a:pt x="666" y="684"/>
                </a:lnTo>
                <a:lnTo>
                  <a:pt x="666" y="686"/>
                </a:lnTo>
                <a:lnTo>
                  <a:pt x="666" y="686"/>
                </a:lnTo>
                <a:lnTo>
                  <a:pt x="666" y="688"/>
                </a:lnTo>
                <a:lnTo>
                  <a:pt x="668" y="690"/>
                </a:lnTo>
                <a:lnTo>
                  <a:pt x="668" y="690"/>
                </a:lnTo>
                <a:lnTo>
                  <a:pt x="671" y="692"/>
                </a:lnTo>
                <a:lnTo>
                  <a:pt x="671" y="692"/>
                </a:lnTo>
                <a:lnTo>
                  <a:pt x="671" y="692"/>
                </a:lnTo>
                <a:lnTo>
                  <a:pt x="673" y="692"/>
                </a:lnTo>
                <a:lnTo>
                  <a:pt x="673" y="690"/>
                </a:lnTo>
                <a:lnTo>
                  <a:pt x="675" y="690"/>
                </a:lnTo>
                <a:lnTo>
                  <a:pt x="679" y="692"/>
                </a:lnTo>
                <a:lnTo>
                  <a:pt x="679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4"/>
                </a:lnTo>
                <a:lnTo>
                  <a:pt x="675" y="694"/>
                </a:lnTo>
                <a:lnTo>
                  <a:pt x="679" y="698"/>
                </a:lnTo>
                <a:lnTo>
                  <a:pt x="679" y="698"/>
                </a:lnTo>
                <a:lnTo>
                  <a:pt x="677" y="696"/>
                </a:lnTo>
                <a:lnTo>
                  <a:pt x="673" y="696"/>
                </a:lnTo>
                <a:lnTo>
                  <a:pt x="673" y="696"/>
                </a:lnTo>
                <a:lnTo>
                  <a:pt x="673" y="696"/>
                </a:lnTo>
                <a:lnTo>
                  <a:pt x="671" y="696"/>
                </a:lnTo>
                <a:lnTo>
                  <a:pt x="673" y="698"/>
                </a:lnTo>
                <a:lnTo>
                  <a:pt x="675" y="702"/>
                </a:lnTo>
                <a:lnTo>
                  <a:pt x="675" y="707"/>
                </a:lnTo>
                <a:lnTo>
                  <a:pt x="683" y="709"/>
                </a:lnTo>
                <a:lnTo>
                  <a:pt x="683" y="709"/>
                </a:lnTo>
                <a:lnTo>
                  <a:pt x="683" y="709"/>
                </a:lnTo>
                <a:lnTo>
                  <a:pt x="683" y="711"/>
                </a:lnTo>
                <a:lnTo>
                  <a:pt x="683" y="711"/>
                </a:lnTo>
                <a:lnTo>
                  <a:pt x="683" y="711"/>
                </a:lnTo>
                <a:lnTo>
                  <a:pt x="685" y="713"/>
                </a:lnTo>
                <a:lnTo>
                  <a:pt x="685" y="713"/>
                </a:lnTo>
                <a:lnTo>
                  <a:pt x="689" y="715"/>
                </a:lnTo>
                <a:lnTo>
                  <a:pt x="689" y="717"/>
                </a:lnTo>
                <a:lnTo>
                  <a:pt x="689" y="717"/>
                </a:lnTo>
                <a:lnTo>
                  <a:pt x="689" y="717"/>
                </a:lnTo>
                <a:lnTo>
                  <a:pt x="691" y="717"/>
                </a:lnTo>
                <a:lnTo>
                  <a:pt x="691" y="719"/>
                </a:lnTo>
                <a:lnTo>
                  <a:pt x="691" y="719"/>
                </a:lnTo>
                <a:lnTo>
                  <a:pt x="691" y="719"/>
                </a:lnTo>
                <a:lnTo>
                  <a:pt x="694" y="721"/>
                </a:lnTo>
                <a:lnTo>
                  <a:pt x="694" y="721"/>
                </a:lnTo>
                <a:lnTo>
                  <a:pt x="696" y="723"/>
                </a:lnTo>
                <a:lnTo>
                  <a:pt x="696" y="723"/>
                </a:lnTo>
                <a:lnTo>
                  <a:pt x="696" y="726"/>
                </a:lnTo>
                <a:lnTo>
                  <a:pt x="698" y="726"/>
                </a:lnTo>
                <a:lnTo>
                  <a:pt x="698" y="726"/>
                </a:lnTo>
                <a:lnTo>
                  <a:pt x="702" y="726"/>
                </a:lnTo>
                <a:lnTo>
                  <a:pt x="700" y="728"/>
                </a:lnTo>
                <a:lnTo>
                  <a:pt x="698" y="728"/>
                </a:lnTo>
                <a:lnTo>
                  <a:pt x="696" y="732"/>
                </a:lnTo>
                <a:lnTo>
                  <a:pt x="694" y="734"/>
                </a:lnTo>
                <a:lnTo>
                  <a:pt x="694" y="734"/>
                </a:lnTo>
                <a:lnTo>
                  <a:pt x="691" y="736"/>
                </a:lnTo>
                <a:lnTo>
                  <a:pt x="691" y="736"/>
                </a:lnTo>
                <a:lnTo>
                  <a:pt x="694" y="738"/>
                </a:lnTo>
                <a:lnTo>
                  <a:pt x="694" y="738"/>
                </a:lnTo>
                <a:lnTo>
                  <a:pt x="696" y="740"/>
                </a:lnTo>
                <a:lnTo>
                  <a:pt x="696" y="738"/>
                </a:lnTo>
                <a:lnTo>
                  <a:pt x="698" y="738"/>
                </a:lnTo>
                <a:lnTo>
                  <a:pt x="698" y="736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2"/>
                </a:lnTo>
                <a:lnTo>
                  <a:pt x="700" y="732"/>
                </a:lnTo>
                <a:lnTo>
                  <a:pt x="706" y="730"/>
                </a:lnTo>
                <a:lnTo>
                  <a:pt x="710" y="728"/>
                </a:lnTo>
                <a:lnTo>
                  <a:pt x="708" y="730"/>
                </a:lnTo>
                <a:lnTo>
                  <a:pt x="708" y="730"/>
                </a:lnTo>
                <a:lnTo>
                  <a:pt x="708" y="732"/>
                </a:lnTo>
                <a:lnTo>
                  <a:pt x="710" y="734"/>
                </a:lnTo>
                <a:lnTo>
                  <a:pt x="710" y="736"/>
                </a:lnTo>
                <a:lnTo>
                  <a:pt x="712" y="738"/>
                </a:lnTo>
                <a:lnTo>
                  <a:pt x="712" y="740"/>
                </a:lnTo>
                <a:lnTo>
                  <a:pt x="712" y="740"/>
                </a:lnTo>
                <a:lnTo>
                  <a:pt x="712" y="742"/>
                </a:lnTo>
                <a:lnTo>
                  <a:pt x="712" y="744"/>
                </a:lnTo>
                <a:lnTo>
                  <a:pt x="715" y="744"/>
                </a:lnTo>
                <a:lnTo>
                  <a:pt x="715" y="744"/>
                </a:lnTo>
                <a:lnTo>
                  <a:pt x="710" y="744"/>
                </a:lnTo>
                <a:lnTo>
                  <a:pt x="708" y="747"/>
                </a:lnTo>
                <a:lnTo>
                  <a:pt x="708" y="747"/>
                </a:lnTo>
                <a:lnTo>
                  <a:pt x="710" y="749"/>
                </a:lnTo>
                <a:lnTo>
                  <a:pt x="710" y="751"/>
                </a:lnTo>
                <a:lnTo>
                  <a:pt x="712" y="755"/>
                </a:lnTo>
                <a:lnTo>
                  <a:pt x="715" y="755"/>
                </a:lnTo>
                <a:lnTo>
                  <a:pt x="717" y="755"/>
                </a:lnTo>
                <a:lnTo>
                  <a:pt x="717" y="755"/>
                </a:lnTo>
                <a:lnTo>
                  <a:pt x="719" y="755"/>
                </a:lnTo>
                <a:lnTo>
                  <a:pt x="721" y="751"/>
                </a:lnTo>
                <a:lnTo>
                  <a:pt x="721" y="751"/>
                </a:lnTo>
                <a:lnTo>
                  <a:pt x="721" y="749"/>
                </a:lnTo>
                <a:lnTo>
                  <a:pt x="723" y="747"/>
                </a:lnTo>
                <a:lnTo>
                  <a:pt x="723" y="744"/>
                </a:lnTo>
                <a:lnTo>
                  <a:pt x="723" y="742"/>
                </a:lnTo>
                <a:lnTo>
                  <a:pt x="723" y="742"/>
                </a:lnTo>
                <a:lnTo>
                  <a:pt x="723" y="740"/>
                </a:lnTo>
                <a:lnTo>
                  <a:pt x="723" y="738"/>
                </a:lnTo>
                <a:lnTo>
                  <a:pt x="723" y="738"/>
                </a:lnTo>
                <a:lnTo>
                  <a:pt x="723" y="736"/>
                </a:lnTo>
                <a:lnTo>
                  <a:pt x="723" y="734"/>
                </a:lnTo>
                <a:lnTo>
                  <a:pt x="723" y="734"/>
                </a:lnTo>
                <a:lnTo>
                  <a:pt x="725" y="732"/>
                </a:lnTo>
                <a:lnTo>
                  <a:pt x="725" y="732"/>
                </a:lnTo>
                <a:lnTo>
                  <a:pt x="723" y="734"/>
                </a:lnTo>
                <a:lnTo>
                  <a:pt x="723" y="736"/>
                </a:lnTo>
                <a:lnTo>
                  <a:pt x="723" y="736"/>
                </a:lnTo>
                <a:lnTo>
                  <a:pt x="723" y="738"/>
                </a:lnTo>
                <a:lnTo>
                  <a:pt x="723" y="738"/>
                </a:lnTo>
                <a:lnTo>
                  <a:pt x="723" y="740"/>
                </a:lnTo>
                <a:lnTo>
                  <a:pt x="725" y="742"/>
                </a:lnTo>
                <a:lnTo>
                  <a:pt x="725" y="744"/>
                </a:lnTo>
                <a:lnTo>
                  <a:pt x="723" y="747"/>
                </a:lnTo>
                <a:lnTo>
                  <a:pt x="723" y="749"/>
                </a:lnTo>
                <a:lnTo>
                  <a:pt x="723" y="749"/>
                </a:lnTo>
                <a:lnTo>
                  <a:pt x="725" y="749"/>
                </a:lnTo>
                <a:lnTo>
                  <a:pt x="727" y="744"/>
                </a:lnTo>
                <a:lnTo>
                  <a:pt x="727" y="744"/>
                </a:lnTo>
                <a:lnTo>
                  <a:pt x="727" y="742"/>
                </a:lnTo>
                <a:lnTo>
                  <a:pt x="727" y="740"/>
                </a:lnTo>
                <a:lnTo>
                  <a:pt x="727" y="738"/>
                </a:lnTo>
                <a:lnTo>
                  <a:pt x="727" y="740"/>
                </a:lnTo>
                <a:lnTo>
                  <a:pt x="729" y="740"/>
                </a:lnTo>
                <a:lnTo>
                  <a:pt x="729" y="742"/>
                </a:lnTo>
                <a:lnTo>
                  <a:pt x="729" y="742"/>
                </a:lnTo>
                <a:lnTo>
                  <a:pt x="729" y="740"/>
                </a:lnTo>
                <a:lnTo>
                  <a:pt x="731" y="740"/>
                </a:lnTo>
                <a:lnTo>
                  <a:pt x="727" y="744"/>
                </a:lnTo>
                <a:lnTo>
                  <a:pt x="725" y="747"/>
                </a:lnTo>
                <a:lnTo>
                  <a:pt x="725" y="749"/>
                </a:lnTo>
                <a:lnTo>
                  <a:pt x="723" y="753"/>
                </a:lnTo>
                <a:lnTo>
                  <a:pt x="723" y="753"/>
                </a:lnTo>
                <a:lnTo>
                  <a:pt x="721" y="755"/>
                </a:lnTo>
                <a:lnTo>
                  <a:pt x="721" y="757"/>
                </a:lnTo>
                <a:lnTo>
                  <a:pt x="719" y="757"/>
                </a:lnTo>
                <a:lnTo>
                  <a:pt x="719" y="757"/>
                </a:lnTo>
                <a:lnTo>
                  <a:pt x="719" y="759"/>
                </a:lnTo>
                <a:lnTo>
                  <a:pt x="719" y="761"/>
                </a:lnTo>
                <a:lnTo>
                  <a:pt x="719" y="761"/>
                </a:lnTo>
                <a:lnTo>
                  <a:pt x="719" y="763"/>
                </a:lnTo>
                <a:lnTo>
                  <a:pt x="721" y="765"/>
                </a:lnTo>
                <a:lnTo>
                  <a:pt x="723" y="767"/>
                </a:lnTo>
                <a:lnTo>
                  <a:pt x="725" y="765"/>
                </a:lnTo>
                <a:lnTo>
                  <a:pt x="727" y="765"/>
                </a:lnTo>
                <a:lnTo>
                  <a:pt x="729" y="765"/>
                </a:lnTo>
                <a:lnTo>
                  <a:pt x="727" y="767"/>
                </a:lnTo>
                <a:lnTo>
                  <a:pt x="723" y="767"/>
                </a:lnTo>
                <a:lnTo>
                  <a:pt x="723" y="767"/>
                </a:lnTo>
                <a:lnTo>
                  <a:pt x="723" y="770"/>
                </a:lnTo>
                <a:lnTo>
                  <a:pt x="721" y="772"/>
                </a:lnTo>
                <a:lnTo>
                  <a:pt x="719" y="776"/>
                </a:lnTo>
                <a:lnTo>
                  <a:pt x="721" y="776"/>
                </a:lnTo>
                <a:lnTo>
                  <a:pt x="723" y="778"/>
                </a:lnTo>
                <a:lnTo>
                  <a:pt x="725" y="778"/>
                </a:lnTo>
                <a:lnTo>
                  <a:pt x="727" y="782"/>
                </a:lnTo>
                <a:lnTo>
                  <a:pt x="729" y="782"/>
                </a:lnTo>
                <a:lnTo>
                  <a:pt x="731" y="784"/>
                </a:lnTo>
                <a:lnTo>
                  <a:pt x="731" y="782"/>
                </a:lnTo>
                <a:lnTo>
                  <a:pt x="735" y="782"/>
                </a:lnTo>
                <a:lnTo>
                  <a:pt x="735" y="782"/>
                </a:lnTo>
                <a:lnTo>
                  <a:pt x="735" y="780"/>
                </a:lnTo>
                <a:lnTo>
                  <a:pt x="735" y="778"/>
                </a:lnTo>
                <a:lnTo>
                  <a:pt x="735" y="778"/>
                </a:lnTo>
                <a:lnTo>
                  <a:pt x="738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4" y="772"/>
                </a:lnTo>
                <a:lnTo>
                  <a:pt x="744" y="772"/>
                </a:lnTo>
                <a:lnTo>
                  <a:pt x="746" y="774"/>
                </a:lnTo>
                <a:lnTo>
                  <a:pt x="746" y="774"/>
                </a:lnTo>
                <a:lnTo>
                  <a:pt x="744" y="774"/>
                </a:lnTo>
                <a:lnTo>
                  <a:pt x="744" y="774"/>
                </a:lnTo>
                <a:lnTo>
                  <a:pt x="742" y="774"/>
                </a:lnTo>
                <a:lnTo>
                  <a:pt x="742" y="776"/>
                </a:lnTo>
                <a:lnTo>
                  <a:pt x="742" y="776"/>
                </a:lnTo>
                <a:lnTo>
                  <a:pt x="742" y="776"/>
                </a:lnTo>
                <a:lnTo>
                  <a:pt x="744" y="778"/>
                </a:lnTo>
                <a:lnTo>
                  <a:pt x="744" y="780"/>
                </a:lnTo>
                <a:lnTo>
                  <a:pt x="746" y="780"/>
                </a:lnTo>
                <a:lnTo>
                  <a:pt x="746" y="780"/>
                </a:lnTo>
                <a:lnTo>
                  <a:pt x="748" y="780"/>
                </a:lnTo>
                <a:lnTo>
                  <a:pt x="750" y="780"/>
                </a:lnTo>
                <a:lnTo>
                  <a:pt x="752" y="780"/>
                </a:lnTo>
                <a:lnTo>
                  <a:pt x="754" y="782"/>
                </a:lnTo>
                <a:lnTo>
                  <a:pt x="754" y="784"/>
                </a:lnTo>
                <a:lnTo>
                  <a:pt x="752" y="782"/>
                </a:lnTo>
                <a:lnTo>
                  <a:pt x="752" y="782"/>
                </a:lnTo>
                <a:lnTo>
                  <a:pt x="750" y="780"/>
                </a:lnTo>
                <a:lnTo>
                  <a:pt x="748" y="780"/>
                </a:lnTo>
                <a:lnTo>
                  <a:pt x="746" y="782"/>
                </a:lnTo>
                <a:lnTo>
                  <a:pt x="746" y="782"/>
                </a:lnTo>
                <a:lnTo>
                  <a:pt x="742" y="778"/>
                </a:lnTo>
                <a:lnTo>
                  <a:pt x="740" y="778"/>
                </a:lnTo>
                <a:lnTo>
                  <a:pt x="742" y="776"/>
                </a:lnTo>
                <a:lnTo>
                  <a:pt x="742" y="776"/>
                </a:lnTo>
                <a:lnTo>
                  <a:pt x="740" y="776"/>
                </a:lnTo>
                <a:lnTo>
                  <a:pt x="738" y="776"/>
                </a:lnTo>
                <a:lnTo>
                  <a:pt x="738" y="778"/>
                </a:lnTo>
                <a:lnTo>
                  <a:pt x="735" y="780"/>
                </a:lnTo>
                <a:lnTo>
                  <a:pt x="738" y="780"/>
                </a:lnTo>
                <a:lnTo>
                  <a:pt x="738" y="782"/>
                </a:lnTo>
                <a:lnTo>
                  <a:pt x="742" y="784"/>
                </a:lnTo>
                <a:lnTo>
                  <a:pt x="744" y="784"/>
                </a:lnTo>
                <a:lnTo>
                  <a:pt x="746" y="786"/>
                </a:lnTo>
                <a:lnTo>
                  <a:pt x="746" y="793"/>
                </a:lnTo>
                <a:lnTo>
                  <a:pt x="748" y="793"/>
                </a:lnTo>
                <a:lnTo>
                  <a:pt x="752" y="791"/>
                </a:lnTo>
                <a:lnTo>
                  <a:pt x="752" y="791"/>
                </a:lnTo>
                <a:lnTo>
                  <a:pt x="752" y="793"/>
                </a:lnTo>
                <a:lnTo>
                  <a:pt x="752" y="793"/>
                </a:lnTo>
                <a:lnTo>
                  <a:pt x="750" y="797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2" y="799"/>
                </a:lnTo>
                <a:lnTo>
                  <a:pt x="754" y="799"/>
                </a:lnTo>
                <a:lnTo>
                  <a:pt x="754" y="799"/>
                </a:lnTo>
                <a:lnTo>
                  <a:pt x="752" y="799"/>
                </a:lnTo>
                <a:lnTo>
                  <a:pt x="752" y="801"/>
                </a:lnTo>
                <a:lnTo>
                  <a:pt x="752" y="801"/>
                </a:lnTo>
                <a:lnTo>
                  <a:pt x="752" y="803"/>
                </a:lnTo>
                <a:lnTo>
                  <a:pt x="752" y="803"/>
                </a:lnTo>
                <a:lnTo>
                  <a:pt x="748" y="805"/>
                </a:lnTo>
                <a:lnTo>
                  <a:pt x="750" y="809"/>
                </a:lnTo>
                <a:lnTo>
                  <a:pt x="752" y="814"/>
                </a:lnTo>
                <a:lnTo>
                  <a:pt x="754" y="809"/>
                </a:lnTo>
                <a:lnTo>
                  <a:pt x="754" y="805"/>
                </a:lnTo>
                <a:lnTo>
                  <a:pt x="756" y="803"/>
                </a:lnTo>
                <a:lnTo>
                  <a:pt x="756" y="803"/>
                </a:lnTo>
                <a:lnTo>
                  <a:pt x="759" y="803"/>
                </a:lnTo>
                <a:lnTo>
                  <a:pt x="761" y="803"/>
                </a:lnTo>
                <a:lnTo>
                  <a:pt x="761" y="801"/>
                </a:lnTo>
                <a:lnTo>
                  <a:pt x="767" y="797"/>
                </a:lnTo>
                <a:lnTo>
                  <a:pt x="767" y="797"/>
                </a:lnTo>
                <a:lnTo>
                  <a:pt x="767" y="795"/>
                </a:lnTo>
                <a:lnTo>
                  <a:pt x="767" y="795"/>
                </a:lnTo>
                <a:lnTo>
                  <a:pt x="767" y="795"/>
                </a:lnTo>
                <a:lnTo>
                  <a:pt x="767" y="793"/>
                </a:lnTo>
                <a:lnTo>
                  <a:pt x="767" y="793"/>
                </a:lnTo>
                <a:lnTo>
                  <a:pt x="769" y="795"/>
                </a:lnTo>
                <a:lnTo>
                  <a:pt x="769" y="795"/>
                </a:lnTo>
                <a:lnTo>
                  <a:pt x="769" y="795"/>
                </a:lnTo>
                <a:lnTo>
                  <a:pt x="767" y="797"/>
                </a:lnTo>
                <a:lnTo>
                  <a:pt x="765" y="799"/>
                </a:lnTo>
                <a:lnTo>
                  <a:pt x="765" y="799"/>
                </a:lnTo>
                <a:lnTo>
                  <a:pt x="765" y="801"/>
                </a:lnTo>
                <a:lnTo>
                  <a:pt x="765" y="801"/>
                </a:lnTo>
                <a:lnTo>
                  <a:pt x="767" y="801"/>
                </a:lnTo>
                <a:lnTo>
                  <a:pt x="769" y="803"/>
                </a:lnTo>
                <a:lnTo>
                  <a:pt x="769" y="803"/>
                </a:lnTo>
                <a:lnTo>
                  <a:pt x="769" y="805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69" y="805"/>
                </a:lnTo>
                <a:lnTo>
                  <a:pt x="769" y="803"/>
                </a:lnTo>
                <a:lnTo>
                  <a:pt x="767" y="803"/>
                </a:lnTo>
                <a:lnTo>
                  <a:pt x="765" y="803"/>
                </a:lnTo>
                <a:lnTo>
                  <a:pt x="765" y="801"/>
                </a:lnTo>
                <a:lnTo>
                  <a:pt x="761" y="801"/>
                </a:lnTo>
                <a:lnTo>
                  <a:pt x="761" y="803"/>
                </a:lnTo>
                <a:lnTo>
                  <a:pt x="759" y="803"/>
                </a:lnTo>
                <a:lnTo>
                  <a:pt x="756" y="805"/>
                </a:lnTo>
                <a:lnTo>
                  <a:pt x="756" y="807"/>
                </a:lnTo>
                <a:lnTo>
                  <a:pt x="756" y="809"/>
                </a:lnTo>
                <a:lnTo>
                  <a:pt x="756" y="809"/>
                </a:lnTo>
                <a:lnTo>
                  <a:pt x="756" y="811"/>
                </a:lnTo>
                <a:lnTo>
                  <a:pt x="754" y="811"/>
                </a:lnTo>
                <a:lnTo>
                  <a:pt x="754" y="814"/>
                </a:lnTo>
                <a:lnTo>
                  <a:pt x="756" y="816"/>
                </a:lnTo>
                <a:lnTo>
                  <a:pt x="756" y="816"/>
                </a:lnTo>
                <a:lnTo>
                  <a:pt x="756" y="818"/>
                </a:lnTo>
                <a:lnTo>
                  <a:pt x="756" y="818"/>
                </a:lnTo>
                <a:lnTo>
                  <a:pt x="759" y="818"/>
                </a:lnTo>
                <a:lnTo>
                  <a:pt x="759" y="820"/>
                </a:lnTo>
                <a:lnTo>
                  <a:pt x="759" y="820"/>
                </a:lnTo>
                <a:lnTo>
                  <a:pt x="759" y="818"/>
                </a:lnTo>
                <a:lnTo>
                  <a:pt x="759" y="818"/>
                </a:lnTo>
                <a:lnTo>
                  <a:pt x="761" y="816"/>
                </a:lnTo>
                <a:lnTo>
                  <a:pt x="763" y="814"/>
                </a:lnTo>
                <a:lnTo>
                  <a:pt x="767" y="814"/>
                </a:lnTo>
                <a:lnTo>
                  <a:pt x="773" y="814"/>
                </a:lnTo>
                <a:lnTo>
                  <a:pt x="771" y="816"/>
                </a:lnTo>
                <a:lnTo>
                  <a:pt x="769" y="816"/>
                </a:lnTo>
                <a:lnTo>
                  <a:pt x="765" y="816"/>
                </a:lnTo>
                <a:lnTo>
                  <a:pt x="763" y="816"/>
                </a:lnTo>
                <a:lnTo>
                  <a:pt x="763" y="816"/>
                </a:lnTo>
                <a:lnTo>
                  <a:pt x="759" y="820"/>
                </a:lnTo>
                <a:lnTo>
                  <a:pt x="759" y="822"/>
                </a:lnTo>
                <a:lnTo>
                  <a:pt x="759" y="822"/>
                </a:lnTo>
                <a:lnTo>
                  <a:pt x="759" y="824"/>
                </a:lnTo>
                <a:lnTo>
                  <a:pt x="759" y="826"/>
                </a:lnTo>
                <a:lnTo>
                  <a:pt x="761" y="828"/>
                </a:lnTo>
                <a:lnTo>
                  <a:pt x="763" y="828"/>
                </a:lnTo>
                <a:lnTo>
                  <a:pt x="765" y="830"/>
                </a:lnTo>
                <a:lnTo>
                  <a:pt x="767" y="830"/>
                </a:lnTo>
                <a:lnTo>
                  <a:pt x="767" y="830"/>
                </a:lnTo>
                <a:lnTo>
                  <a:pt x="769" y="830"/>
                </a:lnTo>
                <a:lnTo>
                  <a:pt x="773" y="830"/>
                </a:lnTo>
                <a:lnTo>
                  <a:pt x="773" y="828"/>
                </a:lnTo>
                <a:lnTo>
                  <a:pt x="775" y="826"/>
                </a:lnTo>
                <a:lnTo>
                  <a:pt x="775" y="828"/>
                </a:lnTo>
                <a:lnTo>
                  <a:pt x="775" y="830"/>
                </a:lnTo>
                <a:lnTo>
                  <a:pt x="775" y="830"/>
                </a:lnTo>
                <a:lnTo>
                  <a:pt x="775" y="830"/>
                </a:lnTo>
                <a:lnTo>
                  <a:pt x="777" y="830"/>
                </a:lnTo>
                <a:lnTo>
                  <a:pt x="777" y="832"/>
                </a:lnTo>
                <a:lnTo>
                  <a:pt x="775" y="832"/>
                </a:lnTo>
                <a:lnTo>
                  <a:pt x="775" y="832"/>
                </a:lnTo>
                <a:lnTo>
                  <a:pt x="775" y="835"/>
                </a:lnTo>
                <a:lnTo>
                  <a:pt x="775" y="835"/>
                </a:lnTo>
                <a:lnTo>
                  <a:pt x="777" y="835"/>
                </a:lnTo>
                <a:lnTo>
                  <a:pt x="782" y="832"/>
                </a:lnTo>
                <a:lnTo>
                  <a:pt x="784" y="835"/>
                </a:lnTo>
                <a:lnTo>
                  <a:pt x="784" y="835"/>
                </a:lnTo>
                <a:lnTo>
                  <a:pt x="782" y="835"/>
                </a:lnTo>
                <a:lnTo>
                  <a:pt x="779" y="835"/>
                </a:lnTo>
                <a:lnTo>
                  <a:pt x="775" y="835"/>
                </a:lnTo>
                <a:lnTo>
                  <a:pt x="775" y="837"/>
                </a:lnTo>
                <a:lnTo>
                  <a:pt x="775" y="837"/>
                </a:lnTo>
                <a:lnTo>
                  <a:pt x="777" y="837"/>
                </a:lnTo>
                <a:lnTo>
                  <a:pt x="779" y="837"/>
                </a:lnTo>
                <a:lnTo>
                  <a:pt x="782" y="837"/>
                </a:lnTo>
                <a:lnTo>
                  <a:pt x="782" y="837"/>
                </a:lnTo>
                <a:lnTo>
                  <a:pt x="784" y="837"/>
                </a:lnTo>
                <a:lnTo>
                  <a:pt x="784" y="837"/>
                </a:lnTo>
                <a:lnTo>
                  <a:pt x="786" y="837"/>
                </a:lnTo>
                <a:lnTo>
                  <a:pt x="786" y="839"/>
                </a:lnTo>
                <a:lnTo>
                  <a:pt x="786" y="839"/>
                </a:lnTo>
                <a:lnTo>
                  <a:pt x="788" y="839"/>
                </a:lnTo>
                <a:lnTo>
                  <a:pt x="788" y="839"/>
                </a:lnTo>
                <a:lnTo>
                  <a:pt x="788" y="837"/>
                </a:lnTo>
                <a:lnTo>
                  <a:pt x="788" y="835"/>
                </a:lnTo>
                <a:lnTo>
                  <a:pt x="790" y="835"/>
                </a:lnTo>
                <a:lnTo>
                  <a:pt x="790" y="837"/>
                </a:lnTo>
                <a:lnTo>
                  <a:pt x="790" y="837"/>
                </a:lnTo>
                <a:lnTo>
                  <a:pt x="790" y="837"/>
                </a:lnTo>
                <a:lnTo>
                  <a:pt x="794" y="839"/>
                </a:lnTo>
                <a:lnTo>
                  <a:pt x="796" y="837"/>
                </a:lnTo>
                <a:lnTo>
                  <a:pt x="796" y="837"/>
                </a:lnTo>
                <a:lnTo>
                  <a:pt x="798" y="835"/>
                </a:lnTo>
                <a:lnTo>
                  <a:pt x="798" y="832"/>
                </a:lnTo>
                <a:lnTo>
                  <a:pt x="798" y="832"/>
                </a:lnTo>
                <a:lnTo>
                  <a:pt x="798" y="832"/>
                </a:lnTo>
                <a:lnTo>
                  <a:pt x="798" y="830"/>
                </a:lnTo>
                <a:lnTo>
                  <a:pt x="798" y="830"/>
                </a:lnTo>
                <a:lnTo>
                  <a:pt x="798" y="832"/>
                </a:lnTo>
                <a:lnTo>
                  <a:pt x="798" y="835"/>
                </a:lnTo>
                <a:lnTo>
                  <a:pt x="798" y="835"/>
                </a:lnTo>
                <a:lnTo>
                  <a:pt x="798" y="837"/>
                </a:lnTo>
                <a:lnTo>
                  <a:pt x="796" y="839"/>
                </a:lnTo>
                <a:lnTo>
                  <a:pt x="796" y="841"/>
                </a:lnTo>
                <a:lnTo>
                  <a:pt x="796" y="841"/>
                </a:lnTo>
                <a:lnTo>
                  <a:pt x="798" y="841"/>
                </a:lnTo>
                <a:lnTo>
                  <a:pt x="798" y="843"/>
                </a:lnTo>
                <a:lnTo>
                  <a:pt x="800" y="845"/>
                </a:lnTo>
                <a:lnTo>
                  <a:pt x="800" y="847"/>
                </a:lnTo>
                <a:lnTo>
                  <a:pt x="800" y="847"/>
                </a:lnTo>
                <a:lnTo>
                  <a:pt x="805" y="851"/>
                </a:lnTo>
                <a:lnTo>
                  <a:pt x="805" y="851"/>
                </a:lnTo>
                <a:lnTo>
                  <a:pt x="807" y="851"/>
                </a:lnTo>
                <a:lnTo>
                  <a:pt x="809" y="851"/>
                </a:lnTo>
                <a:lnTo>
                  <a:pt x="811" y="849"/>
                </a:lnTo>
                <a:lnTo>
                  <a:pt x="811" y="849"/>
                </a:lnTo>
                <a:lnTo>
                  <a:pt x="811" y="849"/>
                </a:lnTo>
                <a:lnTo>
                  <a:pt x="811" y="847"/>
                </a:lnTo>
                <a:lnTo>
                  <a:pt x="811" y="847"/>
                </a:lnTo>
                <a:lnTo>
                  <a:pt x="813" y="845"/>
                </a:lnTo>
                <a:lnTo>
                  <a:pt x="813" y="845"/>
                </a:lnTo>
                <a:lnTo>
                  <a:pt x="813" y="843"/>
                </a:lnTo>
                <a:lnTo>
                  <a:pt x="813" y="843"/>
                </a:lnTo>
                <a:lnTo>
                  <a:pt x="813" y="843"/>
                </a:lnTo>
                <a:lnTo>
                  <a:pt x="813" y="845"/>
                </a:lnTo>
                <a:lnTo>
                  <a:pt x="815" y="845"/>
                </a:lnTo>
                <a:lnTo>
                  <a:pt x="815" y="845"/>
                </a:lnTo>
                <a:lnTo>
                  <a:pt x="813" y="845"/>
                </a:lnTo>
                <a:lnTo>
                  <a:pt x="813" y="847"/>
                </a:lnTo>
                <a:lnTo>
                  <a:pt x="813" y="847"/>
                </a:lnTo>
                <a:lnTo>
                  <a:pt x="813" y="851"/>
                </a:lnTo>
                <a:lnTo>
                  <a:pt x="813" y="851"/>
                </a:lnTo>
                <a:lnTo>
                  <a:pt x="813" y="853"/>
                </a:lnTo>
                <a:lnTo>
                  <a:pt x="815" y="853"/>
                </a:lnTo>
                <a:lnTo>
                  <a:pt x="815" y="853"/>
                </a:lnTo>
                <a:lnTo>
                  <a:pt x="817" y="853"/>
                </a:lnTo>
                <a:lnTo>
                  <a:pt x="817" y="853"/>
                </a:lnTo>
                <a:lnTo>
                  <a:pt x="815" y="853"/>
                </a:lnTo>
                <a:lnTo>
                  <a:pt x="813" y="856"/>
                </a:lnTo>
                <a:lnTo>
                  <a:pt x="813" y="853"/>
                </a:lnTo>
                <a:lnTo>
                  <a:pt x="813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3"/>
                </a:lnTo>
                <a:lnTo>
                  <a:pt x="811" y="853"/>
                </a:lnTo>
                <a:lnTo>
                  <a:pt x="813" y="856"/>
                </a:lnTo>
                <a:lnTo>
                  <a:pt x="813" y="856"/>
                </a:lnTo>
                <a:lnTo>
                  <a:pt x="813" y="856"/>
                </a:lnTo>
                <a:lnTo>
                  <a:pt x="817" y="858"/>
                </a:lnTo>
                <a:lnTo>
                  <a:pt x="819" y="858"/>
                </a:lnTo>
                <a:lnTo>
                  <a:pt x="819" y="858"/>
                </a:lnTo>
                <a:lnTo>
                  <a:pt x="819" y="858"/>
                </a:lnTo>
                <a:lnTo>
                  <a:pt x="821" y="858"/>
                </a:lnTo>
                <a:lnTo>
                  <a:pt x="821" y="856"/>
                </a:lnTo>
                <a:lnTo>
                  <a:pt x="821" y="856"/>
                </a:lnTo>
                <a:lnTo>
                  <a:pt x="821" y="856"/>
                </a:lnTo>
                <a:lnTo>
                  <a:pt x="823" y="853"/>
                </a:lnTo>
                <a:lnTo>
                  <a:pt x="823" y="853"/>
                </a:lnTo>
                <a:lnTo>
                  <a:pt x="823" y="853"/>
                </a:lnTo>
                <a:lnTo>
                  <a:pt x="823" y="856"/>
                </a:lnTo>
                <a:lnTo>
                  <a:pt x="821" y="858"/>
                </a:lnTo>
                <a:lnTo>
                  <a:pt x="821" y="858"/>
                </a:lnTo>
                <a:lnTo>
                  <a:pt x="821" y="858"/>
                </a:lnTo>
                <a:lnTo>
                  <a:pt x="821" y="860"/>
                </a:lnTo>
                <a:lnTo>
                  <a:pt x="821" y="860"/>
                </a:lnTo>
                <a:lnTo>
                  <a:pt x="823" y="860"/>
                </a:lnTo>
                <a:lnTo>
                  <a:pt x="826" y="860"/>
                </a:lnTo>
                <a:lnTo>
                  <a:pt x="826" y="860"/>
                </a:lnTo>
                <a:lnTo>
                  <a:pt x="828" y="858"/>
                </a:lnTo>
                <a:lnTo>
                  <a:pt x="828" y="860"/>
                </a:lnTo>
                <a:lnTo>
                  <a:pt x="826" y="860"/>
                </a:lnTo>
                <a:lnTo>
                  <a:pt x="826" y="860"/>
                </a:lnTo>
                <a:lnTo>
                  <a:pt x="823" y="860"/>
                </a:lnTo>
                <a:lnTo>
                  <a:pt x="823" y="860"/>
                </a:lnTo>
                <a:lnTo>
                  <a:pt x="823" y="862"/>
                </a:lnTo>
                <a:lnTo>
                  <a:pt x="823" y="862"/>
                </a:lnTo>
                <a:lnTo>
                  <a:pt x="823" y="864"/>
                </a:lnTo>
                <a:lnTo>
                  <a:pt x="823" y="864"/>
                </a:lnTo>
                <a:lnTo>
                  <a:pt x="826" y="864"/>
                </a:lnTo>
                <a:lnTo>
                  <a:pt x="826" y="864"/>
                </a:lnTo>
                <a:lnTo>
                  <a:pt x="823" y="864"/>
                </a:lnTo>
                <a:lnTo>
                  <a:pt x="823" y="864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4"/>
                </a:lnTo>
                <a:lnTo>
                  <a:pt x="826" y="864"/>
                </a:lnTo>
                <a:lnTo>
                  <a:pt x="826" y="864"/>
                </a:lnTo>
                <a:lnTo>
                  <a:pt x="828" y="864"/>
                </a:lnTo>
                <a:lnTo>
                  <a:pt x="828" y="864"/>
                </a:lnTo>
                <a:lnTo>
                  <a:pt x="830" y="866"/>
                </a:lnTo>
                <a:lnTo>
                  <a:pt x="830" y="868"/>
                </a:lnTo>
                <a:lnTo>
                  <a:pt x="830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2"/>
                </a:lnTo>
                <a:lnTo>
                  <a:pt x="832" y="874"/>
                </a:lnTo>
                <a:lnTo>
                  <a:pt x="834" y="874"/>
                </a:lnTo>
                <a:lnTo>
                  <a:pt x="834" y="874"/>
                </a:lnTo>
                <a:lnTo>
                  <a:pt x="832" y="874"/>
                </a:lnTo>
                <a:lnTo>
                  <a:pt x="832" y="874"/>
                </a:lnTo>
                <a:lnTo>
                  <a:pt x="830" y="874"/>
                </a:lnTo>
                <a:lnTo>
                  <a:pt x="830" y="874"/>
                </a:lnTo>
                <a:lnTo>
                  <a:pt x="830" y="876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4" y="876"/>
                </a:lnTo>
                <a:lnTo>
                  <a:pt x="834" y="879"/>
                </a:lnTo>
                <a:lnTo>
                  <a:pt x="834" y="879"/>
                </a:lnTo>
                <a:lnTo>
                  <a:pt x="834" y="879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4" y="881"/>
                </a:lnTo>
                <a:lnTo>
                  <a:pt x="834" y="883"/>
                </a:lnTo>
                <a:lnTo>
                  <a:pt x="834" y="883"/>
                </a:lnTo>
                <a:lnTo>
                  <a:pt x="834" y="881"/>
                </a:lnTo>
                <a:lnTo>
                  <a:pt x="834" y="881"/>
                </a:lnTo>
                <a:lnTo>
                  <a:pt x="834" y="881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5"/>
                </a:lnTo>
                <a:lnTo>
                  <a:pt x="836" y="885"/>
                </a:lnTo>
                <a:lnTo>
                  <a:pt x="834" y="887"/>
                </a:lnTo>
                <a:lnTo>
                  <a:pt x="834" y="887"/>
                </a:lnTo>
                <a:lnTo>
                  <a:pt x="834" y="889"/>
                </a:lnTo>
                <a:lnTo>
                  <a:pt x="834" y="889"/>
                </a:lnTo>
                <a:lnTo>
                  <a:pt x="834" y="889"/>
                </a:lnTo>
                <a:lnTo>
                  <a:pt x="834" y="891"/>
                </a:lnTo>
                <a:lnTo>
                  <a:pt x="834" y="891"/>
                </a:lnTo>
                <a:lnTo>
                  <a:pt x="834" y="891"/>
                </a:lnTo>
                <a:lnTo>
                  <a:pt x="834" y="893"/>
                </a:lnTo>
                <a:lnTo>
                  <a:pt x="836" y="895"/>
                </a:lnTo>
                <a:lnTo>
                  <a:pt x="836" y="895"/>
                </a:lnTo>
                <a:lnTo>
                  <a:pt x="834" y="897"/>
                </a:lnTo>
                <a:lnTo>
                  <a:pt x="834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900"/>
                </a:lnTo>
                <a:lnTo>
                  <a:pt x="832" y="900"/>
                </a:lnTo>
                <a:lnTo>
                  <a:pt x="830" y="900"/>
                </a:lnTo>
                <a:lnTo>
                  <a:pt x="830" y="900"/>
                </a:lnTo>
                <a:lnTo>
                  <a:pt x="828" y="900"/>
                </a:lnTo>
                <a:lnTo>
                  <a:pt x="828" y="900"/>
                </a:lnTo>
                <a:lnTo>
                  <a:pt x="826" y="900"/>
                </a:lnTo>
                <a:lnTo>
                  <a:pt x="826" y="900"/>
                </a:lnTo>
                <a:lnTo>
                  <a:pt x="826" y="897"/>
                </a:lnTo>
                <a:lnTo>
                  <a:pt x="828" y="897"/>
                </a:lnTo>
                <a:lnTo>
                  <a:pt x="828" y="895"/>
                </a:lnTo>
                <a:lnTo>
                  <a:pt x="828" y="895"/>
                </a:lnTo>
                <a:lnTo>
                  <a:pt x="830" y="897"/>
                </a:lnTo>
                <a:lnTo>
                  <a:pt x="830" y="897"/>
                </a:lnTo>
                <a:lnTo>
                  <a:pt x="830" y="897"/>
                </a:lnTo>
                <a:lnTo>
                  <a:pt x="830" y="895"/>
                </a:lnTo>
                <a:lnTo>
                  <a:pt x="832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895"/>
                </a:lnTo>
                <a:lnTo>
                  <a:pt x="832" y="893"/>
                </a:lnTo>
                <a:lnTo>
                  <a:pt x="832" y="893"/>
                </a:lnTo>
                <a:lnTo>
                  <a:pt x="830" y="891"/>
                </a:lnTo>
                <a:lnTo>
                  <a:pt x="830" y="891"/>
                </a:lnTo>
                <a:lnTo>
                  <a:pt x="832" y="891"/>
                </a:lnTo>
                <a:lnTo>
                  <a:pt x="832" y="891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7"/>
                </a:lnTo>
                <a:lnTo>
                  <a:pt x="832" y="885"/>
                </a:lnTo>
                <a:lnTo>
                  <a:pt x="832" y="885"/>
                </a:lnTo>
                <a:lnTo>
                  <a:pt x="832" y="885"/>
                </a:lnTo>
                <a:lnTo>
                  <a:pt x="832" y="887"/>
                </a:lnTo>
                <a:lnTo>
                  <a:pt x="832" y="887"/>
                </a:lnTo>
                <a:lnTo>
                  <a:pt x="830" y="889"/>
                </a:lnTo>
                <a:lnTo>
                  <a:pt x="830" y="889"/>
                </a:lnTo>
                <a:lnTo>
                  <a:pt x="828" y="891"/>
                </a:lnTo>
                <a:lnTo>
                  <a:pt x="828" y="891"/>
                </a:lnTo>
                <a:lnTo>
                  <a:pt x="826" y="891"/>
                </a:lnTo>
                <a:lnTo>
                  <a:pt x="826" y="893"/>
                </a:lnTo>
                <a:lnTo>
                  <a:pt x="826" y="893"/>
                </a:lnTo>
                <a:lnTo>
                  <a:pt x="826" y="895"/>
                </a:lnTo>
                <a:lnTo>
                  <a:pt x="826" y="895"/>
                </a:lnTo>
                <a:lnTo>
                  <a:pt x="828" y="895"/>
                </a:lnTo>
                <a:lnTo>
                  <a:pt x="828" y="895"/>
                </a:lnTo>
                <a:lnTo>
                  <a:pt x="826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3"/>
                </a:lnTo>
                <a:lnTo>
                  <a:pt x="826" y="891"/>
                </a:lnTo>
                <a:lnTo>
                  <a:pt x="828" y="887"/>
                </a:lnTo>
                <a:lnTo>
                  <a:pt x="828" y="887"/>
                </a:lnTo>
                <a:lnTo>
                  <a:pt x="828" y="889"/>
                </a:lnTo>
                <a:lnTo>
                  <a:pt x="830" y="889"/>
                </a:lnTo>
                <a:lnTo>
                  <a:pt x="830" y="887"/>
                </a:lnTo>
                <a:lnTo>
                  <a:pt x="830" y="885"/>
                </a:lnTo>
                <a:lnTo>
                  <a:pt x="830" y="883"/>
                </a:lnTo>
                <a:lnTo>
                  <a:pt x="830" y="883"/>
                </a:lnTo>
                <a:lnTo>
                  <a:pt x="830" y="881"/>
                </a:lnTo>
                <a:lnTo>
                  <a:pt x="830" y="881"/>
                </a:lnTo>
                <a:lnTo>
                  <a:pt x="828" y="883"/>
                </a:lnTo>
                <a:lnTo>
                  <a:pt x="828" y="883"/>
                </a:lnTo>
                <a:lnTo>
                  <a:pt x="826" y="883"/>
                </a:lnTo>
                <a:lnTo>
                  <a:pt x="826" y="883"/>
                </a:lnTo>
                <a:lnTo>
                  <a:pt x="823" y="881"/>
                </a:lnTo>
                <a:lnTo>
                  <a:pt x="823" y="881"/>
                </a:lnTo>
                <a:lnTo>
                  <a:pt x="821" y="881"/>
                </a:lnTo>
                <a:lnTo>
                  <a:pt x="821" y="881"/>
                </a:lnTo>
                <a:lnTo>
                  <a:pt x="811" y="881"/>
                </a:lnTo>
                <a:lnTo>
                  <a:pt x="811" y="881"/>
                </a:lnTo>
                <a:lnTo>
                  <a:pt x="809" y="879"/>
                </a:lnTo>
                <a:lnTo>
                  <a:pt x="805" y="879"/>
                </a:lnTo>
                <a:lnTo>
                  <a:pt x="803" y="876"/>
                </a:lnTo>
                <a:lnTo>
                  <a:pt x="800" y="876"/>
                </a:lnTo>
                <a:lnTo>
                  <a:pt x="800" y="879"/>
                </a:lnTo>
                <a:lnTo>
                  <a:pt x="800" y="881"/>
                </a:lnTo>
                <a:lnTo>
                  <a:pt x="803" y="885"/>
                </a:lnTo>
                <a:lnTo>
                  <a:pt x="803" y="885"/>
                </a:lnTo>
                <a:lnTo>
                  <a:pt x="805" y="887"/>
                </a:lnTo>
                <a:lnTo>
                  <a:pt x="807" y="891"/>
                </a:lnTo>
                <a:lnTo>
                  <a:pt x="807" y="895"/>
                </a:lnTo>
                <a:lnTo>
                  <a:pt x="809" y="897"/>
                </a:lnTo>
                <a:lnTo>
                  <a:pt x="809" y="900"/>
                </a:lnTo>
                <a:lnTo>
                  <a:pt x="809" y="902"/>
                </a:lnTo>
                <a:lnTo>
                  <a:pt x="809" y="904"/>
                </a:lnTo>
                <a:lnTo>
                  <a:pt x="809" y="902"/>
                </a:lnTo>
                <a:lnTo>
                  <a:pt x="809" y="902"/>
                </a:lnTo>
                <a:lnTo>
                  <a:pt x="811" y="902"/>
                </a:lnTo>
                <a:lnTo>
                  <a:pt x="811" y="902"/>
                </a:lnTo>
                <a:lnTo>
                  <a:pt x="813" y="904"/>
                </a:lnTo>
                <a:lnTo>
                  <a:pt x="809" y="904"/>
                </a:lnTo>
                <a:lnTo>
                  <a:pt x="811" y="906"/>
                </a:lnTo>
                <a:lnTo>
                  <a:pt x="811" y="908"/>
                </a:lnTo>
                <a:lnTo>
                  <a:pt x="813" y="908"/>
                </a:lnTo>
                <a:lnTo>
                  <a:pt x="813" y="910"/>
                </a:lnTo>
                <a:lnTo>
                  <a:pt x="813" y="912"/>
                </a:lnTo>
                <a:lnTo>
                  <a:pt x="811" y="910"/>
                </a:lnTo>
                <a:lnTo>
                  <a:pt x="811" y="910"/>
                </a:lnTo>
                <a:lnTo>
                  <a:pt x="811" y="912"/>
                </a:lnTo>
                <a:lnTo>
                  <a:pt x="811" y="914"/>
                </a:lnTo>
                <a:lnTo>
                  <a:pt x="811" y="914"/>
                </a:lnTo>
                <a:lnTo>
                  <a:pt x="811" y="914"/>
                </a:lnTo>
                <a:lnTo>
                  <a:pt x="813" y="916"/>
                </a:lnTo>
                <a:lnTo>
                  <a:pt x="815" y="914"/>
                </a:lnTo>
                <a:lnTo>
                  <a:pt x="817" y="916"/>
                </a:lnTo>
                <a:lnTo>
                  <a:pt x="819" y="914"/>
                </a:lnTo>
                <a:lnTo>
                  <a:pt x="819" y="916"/>
                </a:lnTo>
                <a:lnTo>
                  <a:pt x="821" y="916"/>
                </a:lnTo>
                <a:lnTo>
                  <a:pt x="821" y="916"/>
                </a:lnTo>
                <a:lnTo>
                  <a:pt x="823" y="918"/>
                </a:lnTo>
                <a:lnTo>
                  <a:pt x="821" y="918"/>
                </a:lnTo>
                <a:lnTo>
                  <a:pt x="819" y="916"/>
                </a:lnTo>
                <a:lnTo>
                  <a:pt x="819" y="916"/>
                </a:lnTo>
                <a:lnTo>
                  <a:pt x="817" y="916"/>
                </a:lnTo>
                <a:lnTo>
                  <a:pt x="815" y="916"/>
                </a:lnTo>
                <a:lnTo>
                  <a:pt x="813" y="916"/>
                </a:lnTo>
                <a:lnTo>
                  <a:pt x="811" y="916"/>
                </a:lnTo>
                <a:lnTo>
                  <a:pt x="811" y="916"/>
                </a:lnTo>
                <a:lnTo>
                  <a:pt x="811" y="916"/>
                </a:lnTo>
                <a:lnTo>
                  <a:pt x="813" y="918"/>
                </a:lnTo>
                <a:lnTo>
                  <a:pt x="811" y="923"/>
                </a:lnTo>
                <a:lnTo>
                  <a:pt x="813" y="927"/>
                </a:lnTo>
                <a:lnTo>
                  <a:pt x="811" y="929"/>
                </a:lnTo>
                <a:lnTo>
                  <a:pt x="813" y="931"/>
                </a:lnTo>
                <a:lnTo>
                  <a:pt x="811" y="941"/>
                </a:lnTo>
                <a:lnTo>
                  <a:pt x="811" y="944"/>
                </a:lnTo>
                <a:lnTo>
                  <a:pt x="811" y="946"/>
                </a:lnTo>
                <a:lnTo>
                  <a:pt x="811" y="948"/>
                </a:lnTo>
                <a:lnTo>
                  <a:pt x="811" y="950"/>
                </a:lnTo>
                <a:lnTo>
                  <a:pt x="809" y="954"/>
                </a:lnTo>
                <a:lnTo>
                  <a:pt x="809" y="960"/>
                </a:lnTo>
                <a:lnTo>
                  <a:pt x="809" y="962"/>
                </a:lnTo>
                <a:lnTo>
                  <a:pt x="809" y="965"/>
                </a:lnTo>
                <a:lnTo>
                  <a:pt x="807" y="967"/>
                </a:lnTo>
                <a:lnTo>
                  <a:pt x="809" y="965"/>
                </a:lnTo>
                <a:lnTo>
                  <a:pt x="809" y="967"/>
                </a:lnTo>
                <a:lnTo>
                  <a:pt x="807" y="967"/>
                </a:lnTo>
                <a:lnTo>
                  <a:pt x="807" y="967"/>
                </a:lnTo>
                <a:lnTo>
                  <a:pt x="807" y="967"/>
                </a:lnTo>
                <a:lnTo>
                  <a:pt x="805" y="973"/>
                </a:lnTo>
                <a:lnTo>
                  <a:pt x="805" y="975"/>
                </a:lnTo>
                <a:lnTo>
                  <a:pt x="803" y="977"/>
                </a:lnTo>
                <a:lnTo>
                  <a:pt x="805" y="979"/>
                </a:lnTo>
                <a:lnTo>
                  <a:pt x="805" y="981"/>
                </a:lnTo>
                <a:lnTo>
                  <a:pt x="805" y="983"/>
                </a:lnTo>
                <a:lnTo>
                  <a:pt x="805" y="986"/>
                </a:lnTo>
                <a:lnTo>
                  <a:pt x="807" y="988"/>
                </a:lnTo>
                <a:lnTo>
                  <a:pt x="809" y="990"/>
                </a:lnTo>
                <a:lnTo>
                  <a:pt x="809" y="992"/>
                </a:lnTo>
                <a:lnTo>
                  <a:pt x="809" y="994"/>
                </a:lnTo>
                <a:lnTo>
                  <a:pt x="809" y="996"/>
                </a:lnTo>
                <a:lnTo>
                  <a:pt x="809" y="996"/>
                </a:lnTo>
                <a:lnTo>
                  <a:pt x="811" y="1000"/>
                </a:lnTo>
                <a:lnTo>
                  <a:pt x="811" y="1000"/>
                </a:lnTo>
                <a:lnTo>
                  <a:pt x="809" y="1004"/>
                </a:lnTo>
                <a:lnTo>
                  <a:pt x="809" y="1009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7" y="1013"/>
                </a:lnTo>
                <a:lnTo>
                  <a:pt x="807" y="1015"/>
                </a:lnTo>
                <a:lnTo>
                  <a:pt x="807" y="1017"/>
                </a:lnTo>
                <a:lnTo>
                  <a:pt x="807" y="1019"/>
                </a:lnTo>
                <a:lnTo>
                  <a:pt x="807" y="1021"/>
                </a:lnTo>
                <a:lnTo>
                  <a:pt x="809" y="1023"/>
                </a:lnTo>
                <a:lnTo>
                  <a:pt x="813" y="1027"/>
                </a:lnTo>
                <a:lnTo>
                  <a:pt x="813" y="1027"/>
                </a:lnTo>
                <a:lnTo>
                  <a:pt x="815" y="1032"/>
                </a:lnTo>
                <a:lnTo>
                  <a:pt x="815" y="1034"/>
                </a:lnTo>
                <a:lnTo>
                  <a:pt x="813" y="1036"/>
                </a:lnTo>
                <a:lnTo>
                  <a:pt x="815" y="1040"/>
                </a:lnTo>
                <a:lnTo>
                  <a:pt x="815" y="1042"/>
                </a:lnTo>
                <a:lnTo>
                  <a:pt x="819" y="1046"/>
                </a:lnTo>
                <a:lnTo>
                  <a:pt x="821" y="1048"/>
                </a:lnTo>
                <a:lnTo>
                  <a:pt x="823" y="1050"/>
                </a:lnTo>
                <a:lnTo>
                  <a:pt x="826" y="1053"/>
                </a:lnTo>
                <a:lnTo>
                  <a:pt x="826" y="1053"/>
                </a:lnTo>
                <a:lnTo>
                  <a:pt x="828" y="1055"/>
                </a:lnTo>
                <a:lnTo>
                  <a:pt x="828" y="1057"/>
                </a:lnTo>
                <a:lnTo>
                  <a:pt x="826" y="1055"/>
                </a:lnTo>
                <a:lnTo>
                  <a:pt x="826" y="1057"/>
                </a:lnTo>
                <a:lnTo>
                  <a:pt x="826" y="1057"/>
                </a:lnTo>
                <a:lnTo>
                  <a:pt x="826" y="1059"/>
                </a:lnTo>
                <a:lnTo>
                  <a:pt x="828" y="1057"/>
                </a:lnTo>
                <a:lnTo>
                  <a:pt x="828" y="1057"/>
                </a:lnTo>
                <a:lnTo>
                  <a:pt x="830" y="1059"/>
                </a:lnTo>
                <a:lnTo>
                  <a:pt x="830" y="1059"/>
                </a:lnTo>
                <a:lnTo>
                  <a:pt x="832" y="1061"/>
                </a:lnTo>
                <a:lnTo>
                  <a:pt x="832" y="1061"/>
                </a:lnTo>
                <a:lnTo>
                  <a:pt x="834" y="1061"/>
                </a:lnTo>
                <a:lnTo>
                  <a:pt x="834" y="1059"/>
                </a:lnTo>
                <a:lnTo>
                  <a:pt x="834" y="1057"/>
                </a:lnTo>
                <a:lnTo>
                  <a:pt x="834" y="1055"/>
                </a:lnTo>
                <a:lnTo>
                  <a:pt x="836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2" y="1057"/>
                </a:lnTo>
                <a:lnTo>
                  <a:pt x="844" y="1057"/>
                </a:lnTo>
                <a:lnTo>
                  <a:pt x="844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4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36" y="1059"/>
                </a:lnTo>
                <a:lnTo>
                  <a:pt x="834" y="1059"/>
                </a:lnTo>
                <a:lnTo>
                  <a:pt x="834" y="1059"/>
                </a:lnTo>
                <a:lnTo>
                  <a:pt x="836" y="1059"/>
                </a:lnTo>
                <a:lnTo>
                  <a:pt x="836" y="1061"/>
                </a:lnTo>
                <a:lnTo>
                  <a:pt x="836" y="1063"/>
                </a:lnTo>
                <a:lnTo>
                  <a:pt x="838" y="1065"/>
                </a:lnTo>
                <a:lnTo>
                  <a:pt x="838" y="1065"/>
                </a:lnTo>
                <a:lnTo>
                  <a:pt x="838" y="1065"/>
                </a:lnTo>
                <a:lnTo>
                  <a:pt x="840" y="1067"/>
                </a:lnTo>
                <a:lnTo>
                  <a:pt x="838" y="1067"/>
                </a:lnTo>
                <a:lnTo>
                  <a:pt x="838" y="1067"/>
                </a:lnTo>
                <a:lnTo>
                  <a:pt x="836" y="1065"/>
                </a:lnTo>
                <a:lnTo>
                  <a:pt x="836" y="1065"/>
                </a:lnTo>
                <a:lnTo>
                  <a:pt x="834" y="1063"/>
                </a:lnTo>
                <a:lnTo>
                  <a:pt x="834" y="1063"/>
                </a:lnTo>
                <a:lnTo>
                  <a:pt x="834" y="1061"/>
                </a:lnTo>
                <a:lnTo>
                  <a:pt x="834" y="1061"/>
                </a:lnTo>
                <a:lnTo>
                  <a:pt x="832" y="1061"/>
                </a:lnTo>
                <a:lnTo>
                  <a:pt x="834" y="1063"/>
                </a:lnTo>
                <a:lnTo>
                  <a:pt x="834" y="1065"/>
                </a:lnTo>
                <a:lnTo>
                  <a:pt x="834" y="1069"/>
                </a:lnTo>
                <a:lnTo>
                  <a:pt x="834" y="1071"/>
                </a:lnTo>
                <a:lnTo>
                  <a:pt x="838" y="1076"/>
                </a:lnTo>
                <a:lnTo>
                  <a:pt x="842" y="1076"/>
                </a:lnTo>
                <a:lnTo>
                  <a:pt x="842" y="1078"/>
                </a:lnTo>
                <a:lnTo>
                  <a:pt x="842" y="1078"/>
                </a:lnTo>
                <a:lnTo>
                  <a:pt x="842" y="1080"/>
                </a:lnTo>
                <a:lnTo>
                  <a:pt x="842" y="1080"/>
                </a:lnTo>
                <a:lnTo>
                  <a:pt x="842" y="1082"/>
                </a:lnTo>
                <a:lnTo>
                  <a:pt x="842" y="1084"/>
                </a:lnTo>
                <a:lnTo>
                  <a:pt x="842" y="1086"/>
                </a:lnTo>
                <a:lnTo>
                  <a:pt x="844" y="1088"/>
                </a:lnTo>
                <a:lnTo>
                  <a:pt x="849" y="1092"/>
                </a:lnTo>
                <a:lnTo>
                  <a:pt x="849" y="1092"/>
                </a:lnTo>
                <a:lnTo>
                  <a:pt x="851" y="1095"/>
                </a:lnTo>
                <a:lnTo>
                  <a:pt x="851" y="1097"/>
                </a:lnTo>
                <a:lnTo>
                  <a:pt x="853" y="1097"/>
                </a:lnTo>
                <a:lnTo>
                  <a:pt x="855" y="1099"/>
                </a:lnTo>
                <a:lnTo>
                  <a:pt x="857" y="1101"/>
                </a:lnTo>
                <a:lnTo>
                  <a:pt x="857" y="1101"/>
                </a:lnTo>
                <a:lnTo>
                  <a:pt x="857" y="1103"/>
                </a:lnTo>
                <a:lnTo>
                  <a:pt x="857" y="1105"/>
                </a:lnTo>
                <a:lnTo>
                  <a:pt x="859" y="1105"/>
                </a:lnTo>
                <a:lnTo>
                  <a:pt x="859" y="1105"/>
                </a:lnTo>
                <a:lnTo>
                  <a:pt x="859" y="1107"/>
                </a:lnTo>
                <a:lnTo>
                  <a:pt x="859" y="1109"/>
                </a:lnTo>
                <a:lnTo>
                  <a:pt x="861" y="1111"/>
                </a:lnTo>
                <a:lnTo>
                  <a:pt x="859" y="1111"/>
                </a:lnTo>
                <a:lnTo>
                  <a:pt x="861" y="1113"/>
                </a:lnTo>
                <a:lnTo>
                  <a:pt x="859" y="1113"/>
                </a:lnTo>
                <a:lnTo>
                  <a:pt x="861" y="1115"/>
                </a:lnTo>
                <a:lnTo>
                  <a:pt x="863" y="1115"/>
                </a:lnTo>
                <a:lnTo>
                  <a:pt x="863" y="1115"/>
                </a:lnTo>
                <a:lnTo>
                  <a:pt x="867" y="1115"/>
                </a:lnTo>
                <a:lnTo>
                  <a:pt x="867" y="1115"/>
                </a:lnTo>
                <a:lnTo>
                  <a:pt x="872" y="1118"/>
                </a:lnTo>
                <a:lnTo>
                  <a:pt x="874" y="1118"/>
                </a:lnTo>
                <a:lnTo>
                  <a:pt x="876" y="1118"/>
                </a:lnTo>
                <a:lnTo>
                  <a:pt x="878" y="1118"/>
                </a:lnTo>
                <a:lnTo>
                  <a:pt x="880" y="1120"/>
                </a:lnTo>
                <a:lnTo>
                  <a:pt x="880" y="1122"/>
                </a:lnTo>
                <a:lnTo>
                  <a:pt x="882" y="1122"/>
                </a:lnTo>
                <a:lnTo>
                  <a:pt x="886" y="1124"/>
                </a:lnTo>
                <a:lnTo>
                  <a:pt x="891" y="1124"/>
                </a:lnTo>
                <a:lnTo>
                  <a:pt x="891" y="1124"/>
                </a:lnTo>
                <a:lnTo>
                  <a:pt x="893" y="1126"/>
                </a:lnTo>
                <a:lnTo>
                  <a:pt x="893" y="1128"/>
                </a:lnTo>
                <a:lnTo>
                  <a:pt x="895" y="1128"/>
                </a:lnTo>
                <a:lnTo>
                  <a:pt x="895" y="1128"/>
                </a:lnTo>
                <a:lnTo>
                  <a:pt x="897" y="1128"/>
                </a:lnTo>
                <a:lnTo>
                  <a:pt x="897" y="1128"/>
                </a:lnTo>
                <a:lnTo>
                  <a:pt x="899" y="1130"/>
                </a:lnTo>
                <a:lnTo>
                  <a:pt x="901" y="1130"/>
                </a:lnTo>
                <a:lnTo>
                  <a:pt x="905" y="1134"/>
                </a:lnTo>
                <a:lnTo>
                  <a:pt x="907" y="1139"/>
                </a:lnTo>
                <a:lnTo>
                  <a:pt x="909" y="1141"/>
                </a:lnTo>
                <a:lnTo>
                  <a:pt x="909" y="1143"/>
                </a:lnTo>
                <a:lnTo>
                  <a:pt x="909" y="1143"/>
                </a:lnTo>
                <a:lnTo>
                  <a:pt x="909" y="1145"/>
                </a:lnTo>
                <a:lnTo>
                  <a:pt x="909" y="1145"/>
                </a:lnTo>
                <a:lnTo>
                  <a:pt x="911" y="1145"/>
                </a:lnTo>
                <a:lnTo>
                  <a:pt x="911" y="1147"/>
                </a:lnTo>
                <a:lnTo>
                  <a:pt x="911" y="1147"/>
                </a:lnTo>
                <a:lnTo>
                  <a:pt x="911" y="1151"/>
                </a:lnTo>
                <a:lnTo>
                  <a:pt x="911" y="1151"/>
                </a:lnTo>
                <a:lnTo>
                  <a:pt x="914" y="1153"/>
                </a:lnTo>
                <a:lnTo>
                  <a:pt x="916" y="1155"/>
                </a:lnTo>
                <a:lnTo>
                  <a:pt x="918" y="1157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2"/>
                </a:lnTo>
                <a:lnTo>
                  <a:pt x="918" y="1164"/>
                </a:lnTo>
                <a:lnTo>
                  <a:pt x="920" y="1166"/>
                </a:lnTo>
                <a:lnTo>
                  <a:pt x="922" y="1168"/>
                </a:lnTo>
                <a:lnTo>
                  <a:pt x="922" y="1170"/>
                </a:lnTo>
                <a:lnTo>
                  <a:pt x="922" y="1170"/>
                </a:lnTo>
                <a:lnTo>
                  <a:pt x="922" y="1172"/>
                </a:lnTo>
                <a:lnTo>
                  <a:pt x="926" y="1174"/>
                </a:lnTo>
                <a:lnTo>
                  <a:pt x="926" y="1176"/>
                </a:lnTo>
                <a:lnTo>
                  <a:pt x="926" y="1178"/>
                </a:lnTo>
                <a:lnTo>
                  <a:pt x="928" y="1180"/>
                </a:lnTo>
                <a:lnTo>
                  <a:pt x="928" y="1183"/>
                </a:lnTo>
                <a:lnTo>
                  <a:pt x="930" y="1183"/>
                </a:lnTo>
                <a:lnTo>
                  <a:pt x="930" y="1187"/>
                </a:lnTo>
                <a:lnTo>
                  <a:pt x="930" y="1189"/>
                </a:lnTo>
                <a:lnTo>
                  <a:pt x="930" y="1189"/>
                </a:lnTo>
                <a:lnTo>
                  <a:pt x="932" y="1191"/>
                </a:lnTo>
                <a:lnTo>
                  <a:pt x="935" y="1193"/>
                </a:lnTo>
                <a:lnTo>
                  <a:pt x="937" y="1195"/>
                </a:lnTo>
                <a:lnTo>
                  <a:pt x="939" y="1197"/>
                </a:lnTo>
                <a:lnTo>
                  <a:pt x="941" y="1197"/>
                </a:lnTo>
                <a:lnTo>
                  <a:pt x="943" y="1197"/>
                </a:lnTo>
                <a:lnTo>
                  <a:pt x="943" y="1199"/>
                </a:lnTo>
                <a:lnTo>
                  <a:pt x="947" y="1201"/>
                </a:lnTo>
                <a:lnTo>
                  <a:pt x="951" y="1208"/>
                </a:lnTo>
                <a:lnTo>
                  <a:pt x="953" y="1210"/>
                </a:lnTo>
                <a:lnTo>
                  <a:pt x="955" y="1212"/>
                </a:lnTo>
                <a:lnTo>
                  <a:pt x="955" y="1216"/>
                </a:lnTo>
                <a:lnTo>
                  <a:pt x="953" y="1218"/>
                </a:lnTo>
                <a:lnTo>
                  <a:pt x="951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2"/>
                </a:lnTo>
                <a:lnTo>
                  <a:pt x="955" y="1224"/>
                </a:lnTo>
                <a:lnTo>
                  <a:pt x="953" y="1224"/>
                </a:lnTo>
                <a:lnTo>
                  <a:pt x="953" y="1222"/>
                </a:lnTo>
                <a:lnTo>
                  <a:pt x="951" y="1222"/>
                </a:lnTo>
                <a:lnTo>
                  <a:pt x="951" y="1220"/>
                </a:lnTo>
                <a:lnTo>
                  <a:pt x="951" y="1220"/>
                </a:lnTo>
                <a:lnTo>
                  <a:pt x="951" y="1220"/>
                </a:lnTo>
                <a:lnTo>
                  <a:pt x="949" y="1222"/>
                </a:lnTo>
                <a:lnTo>
                  <a:pt x="947" y="1222"/>
                </a:lnTo>
                <a:lnTo>
                  <a:pt x="945" y="1220"/>
                </a:lnTo>
                <a:lnTo>
                  <a:pt x="941" y="1220"/>
                </a:lnTo>
                <a:lnTo>
                  <a:pt x="941" y="1222"/>
                </a:lnTo>
                <a:lnTo>
                  <a:pt x="941" y="1222"/>
                </a:lnTo>
                <a:lnTo>
                  <a:pt x="943" y="1224"/>
                </a:lnTo>
                <a:lnTo>
                  <a:pt x="945" y="1227"/>
                </a:lnTo>
                <a:lnTo>
                  <a:pt x="949" y="1227"/>
                </a:lnTo>
                <a:lnTo>
                  <a:pt x="949" y="1229"/>
                </a:lnTo>
                <a:lnTo>
                  <a:pt x="949" y="1229"/>
                </a:lnTo>
                <a:lnTo>
                  <a:pt x="949" y="1231"/>
                </a:lnTo>
                <a:lnTo>
                  <a:pt x="951" y="1231"/>
                </a:lnTo>
                <a:lnTo>
                  <a:pt x="953" y="1233"/>
                </a:lnTo>
                <a:lnTo>
                  <a:pt x="955" y="1233"/>
                </a:lnTo>
                <a:lnTo>
                  <a:pt x="955" y="1235"/>
                </a:lnTo>
                <a:lnTo>
                  <a:pt x="958" y="1235"/>
                </a:lnTo>
                <a:lnTo>
                  <a:pt x="958" y="1235"/>
                </a:lnTo>
                <a:lnTo>
                  <a:pt x="960" y="1237"/>
                </a:lnTo>
                <a:lnTo>
                  <a:pt x="960" y="1237"/>
                </a:lnTo>
                <a:lnTo>
                  <a:pt x="962" y="1239"/>
                </a:lnTo>
                <a:lnTo>
                  <a:pt x="964" y="1237"/>
                </a:lnTo>
                <a:lnTo>
                  <a:pt x="966" y="1237"/>
                </a:lnTo>
                <a:lnTo>
                  <a:pt x="968" y="1237"/>
                </a:lnTo>
                <a:lnTo>
                  <a:pt x="968" y="1235"/>
                </a:lnTo>
                <a:lnTo>
                  <a:pt x="968" y="1237"/>
                </a:lnTo>
                <a:lnTo>
                  <a:pt x="968" y="1239"/>
                </a:lnTo>
                <a:lnTo>
                  <a:pt x="970" y="1241"/>
                </a:lnTo>
                <a:lnTo>
                  <a:pt x="976" y="1245"/>
                </a:lnTo>
                <a:lnTo>
                  <a:pt x="979" y="1245"/>
                </a:lnTo>
                <a:lnTo>
                  <a:pt x="981" y="1245"/>
                </a:lnTo>
                <a:lnTo>
                  <a:pt x="983" y="1252"/>
                </a:lnTo>
                <a:lnTo>
                  <a:pt x="983" y="1254"/>
                </a:lnTo>
                <a:lnTo>
                  <a:pt x="983" y="1256"/>
                </a:lnTo>
                <a:lnTo>
                  <a:pt x="985" y="1256"/>
                </a:lnTo>
                <a:lnTo>
                  <a:pt x="985" y="1256"/>
                </a:lnTo>
                <a:lnTo>
                  <a:pt x="985" y="1258"/>
                </a:lnTo>
                <a:lnTo>
                  <a:pt x="985" y="1260"/>
                </a:lnTo>
                <a:lnTo>
                  <a:pt x="983" y="1264"/>
                </a:lnTo>
                <a:lnTo>
                  <a:pt x="983" y="1266"/>
                </a:lnTo>
                <a:lnTo>
                  <a:pt x="985" y="1266"/>
                </a:lnTo>
                <a:lnTo>
                  <a:pt x="987" y="1271"/>
                </a:lnTo>
                <a:lnTo>
                  <a:pt x="987" y="1271"/>
                </a:lnTo>
                <a:lnTo>
                  <a:pt x="987" y="1271"/>
                </a:lnTo>
                <a:lnTo>
                  <a:pt x="989" y="1273"/>
                </a:lnTo>
                <a:lnTo>
                  <a:pt x="989" y="1271"/>
                </a:lnTo>
                <a:lnTo>
                  <a:pt x="989" y="1271"/>
                </a:lnTo>
                <a:lnTo>
                  <a:pt x="991" y="1273"/>
                </a:lnTo>
                <a:lnTo>
                  <a:pt x="993" y="1275"/>
                </a:lnTo>
                <a:lnTo>
                  <a:pt x="999" y="1279"/>
                </a:lnTo>
                <a:lnTo>
                  <a:pt x="1002" y="1281"/>
                </a:lnTo>
                <a:lnTo>
                  <a:pt x="1004" y="1281"/>
                </a:lnTo>
                <a:lnTo>
                  <a:pt x="1006" y="1283"/>
                </a:lnTo>
                <a:lnTo>
                  <a:pt x="1008" y="1285"/>
                </a:lnTo>
                <a:lnTo>
                  <a:pt x="1010" y="1287"/>
                </a:lnTo>
                <a:lnTo>
                  <a:pt x="1010" y="1289"/>
                </a:lnTo>
                <a:lnTo>
                  <a:pt x="1012" y="1289"/>
                </a:lnTo>
                <a:lnTo>
                  <a:pt x="1012" y="1296"/>
                </a:lnTo>
                <a:lnTo>
                  <a:pt x="1014" y="1296"/>
                </a:lnTo>
                <a:lnTo>
                  <a:pt x="1016" y="1298"/>
                </a:lnTo>
                <a:lnTo>
                  <a:pt x="1016" y="1296"/>
                </a:lnTo>
                <a:lnTo>
                  <a:pt x="1018" y="1296"/>
                </a:lnTo>
                <a:lnTo>
                  <a:pt x="1020" y="1294"/>
                </a:lnTo>
                <a:lnTo>
                  <a:pt x="1020" y="1294"/>
                </a:lnTo>
                <a:lnTo>
                  <a:pt x="1023" y="1292"/>
                </a:lnTo>
                <a:lnTo>
                  <a:pt x="1023" y="1289"/>
                </a:lnTo>
                <a:lnTo>
                  <a:pt x="1023" y="1287"/>
                </a:lnTo>
                <a:lnTo>
                  <a:pt x="1020" y="1285"/>
                </a:lnTo>
                <a:lnTo>
                  <a:pt x="1018" y="1285"/>
                </a:lnTo>
                <a:lnTo>
                  <a:pt x="1018" y="1283"/>
                </a:lnTo>
                <a:lnTo>
                  <a:pt x="1018" y="1281"/>
                </a:lnTo>
                <a:lnTo>
                  <a:pt x="1016" y="1281"/>
                </a:lnTo>
                <a:lnTo>
                  <a:pt x="1016" y="1279"/>
                </a:lnTo>
                <a:lnTo>
                  <a:pt x="1014" y="1279"/>
                </a:lnTo>
                <a:lnTo>
                  <a:pt x="1014" y="1277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7"/>
                </a:lnTo>
                <a:lnTo>
                  <a:pt x="1010" y="1277"/>
                </a:lnTo>
                <a:lnTo>
                  <a:pt x="1010" y="1277"/>
                </a:lnTo>
                <a:lnTo>
                  <a:pt x="1008" y="1279"/>
                </a:lnTo>
                <a:lnTo>
                  <a:pt x="1008" y="1279"/>
                </a:lnTo>
                <a:lnTo>
                  <a:pt x="1008" y="1277"/>
                </a:lnTo>
                <a:lnTo>
                  <a:pt x="1008" y="1277"/>
                </a:lnTo>
                <a:lnTo>
                  <a:pt x="1006" y="1277"/>
                </a:lnTo>
                <a:lnTo>
                  <a:pt x="1004" y="1275"/>
                </a:lnTo>
                <a:lnTo>
                  <a:pt x="1004" y="1271"/>
                </a:lnTo>
                <a:lnTo>
                  <a:pt x="1004" y="1271"/>
                </a:lnTo>
                <a:lnTo>
                  <a:pt x="1004" y="1269"/>
                </a:lnTo>
                <a:lnTo>
                  <a:pt x="1004" y="1266"/>
                </a:lnTo>
                <a:lnTo>
                  <a:pt x="1004" y="1264"/>
                </a:lnTo>
                <a:lnTo>
                  <a:pt x="1002" y="1262"/>
                </a:lnTo>
                <a:lnTo>
                  <a:pt x="999" y="1258"/>
                </a:lnTo>
                <a:lnTo>
                  <a:pt x="999" y="1256"/>
                </a:lnTo>
                <a:lnTo>
                  <a:pt x="997" y="1256"/>
                </a:lnTo>
                <a:lnTo>
                  <a:pt x="995" y="1252"/>
                </a:lnTo>
                <a:lnTo>
                  <a:pt x="995" y="1250"/>
                </a:lnTo>
                <a:lnTo>
                  <a:pt x="995" y="1248"/>
                </a:lnTo>
                <a:lnTo>
                  <a:pt x="993" y="1245"/>
                </a:lnTo>
                <a:lnTo>
                  <a:pt x="993" y="1243"/>
                </a:lnTo>
                <a:lnTo>
                  <a:pt x="993" y="1243"/>
                </a:lnTo>
                <a:lnTo>
                  <a:pt x="993" y="1241"/>
                </a:lnTo>
                <a:lnTo>
                  <a:pt x="991" y="1241"/>
                </a:lnTo>
                <a:lnTo>
                  <a:pt x="991" y="1239"/>
                </a:lnTo>
                <a:lnTo>
                  <a:pt x="989" y="1235"/>
                </a:lnTo>
                <a:lnTo>
                  <a:pt x="987" y="1237"/>
                </a:lnTo>
                <a:lnTo>
                  <a:pt x="987" y="1237"/>
                </a:lnTo>
                <a:lnTo>
                  <a:pt x="989" y="1239"/>
                </a:lnTo>
                <a:lnTo>
                  <a:pt x="989" y="1241"/>
                </a:lnTo>
                <a:lnTo>
                  <a:pt x="989" y="1241"/>
                </a:lnTo>
                <a:lnTo>
                  <a:pt x="989" y="1241"/>
                </a:lnTo>
                <a:lnTo>
                  <a:pt x="987" y="1239"/>
                </a:lnTo>
                <a:lnTo>
                  <a:pt x="987" y="1237"/>
                </a:lnTo>
                <a:lnTo>
                  <a:pt x="985" y="1235"/>
                </a:lnTo>
                <a:lnTo>
                  <a:pt x="985" y="1233"/>
                </a:lnTo>
                <a:lnTo>
                  <a:pt x="985" y="1233"/>
                </a:lnTo>
                <a:lnTo>
                  <a:pt x="983" y="1231"/>
                </a:lnTo>
                <a:lnTo>
                  <a:pt x="983" y="1231"/>
                </a:lnTo>
                <a:lnTo>
                  <a:pt x="981" y="1229"/>
                </a:lnTo>
                <a:lnTo>
                  <a:pt x="981" y="1227"/>
                </a:lnTo>
                <a:lnTo>
                  <a:pt x="976" y="1224"/>
                </a:lnTo>
                <a:lnTo>
                  <a:pt x="974" y="1220"/>
                </a:lnTo>
                <a:lnTo>
                  <a:pt x="974" y="1220"/>
                </a:lnTo>
                <a:lnTo>
                  <a:pt x="974" y="1218"/>
                </a:lnTo>
                <a:lnTo>
                  <a:pt x="974" y="1216"/>
                </a:lnTo>
                <a:lnTo>
                  <a:pt x="974" y="1216"/>
                </a:lnTo>
                <a:lnTo>
                  <a:pt x="972" y="1214"/>
                </a:lnTo>
                <a:lnTo>
                  <a:pt x="972" y="1214"/>
                </a:lnTo>
                <a:lnTo>
                  <a:pt x="972" y="1212"/>
                </a:lnTo>
                <a:lnTo>
                  <a:pt x="972" y="1212"/>
                </a:lnTo>
                <a:lnTo>
                  <a:pt x="970" y="1212"/>
                </a:lnTo>
                <a:lnTo>
                  <a:pt x="970" y="1210"/>
                </a:lnTo>
                <a:lnTo>
                  <a:pt x="968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4"/>
                </a:lnTo>
                <a:lnTo>
                  <a:pt x="964" y="1204"/>
                </a:lnTo>
                <a:lnTo>
                  <a:pt x="964" y="1204"/>
                </a:lnTo>
                <a:lnTo>
                  <a:pt x="962" y="1201"/>
                </a:lnTo>
                <a:lnTo>
                  <a:pt x="960" y="1197"/>
                </a:lnTo>
                <a:lnTo>
                  <a:pt x="960" y="1195"/>
                </a:lnTo>
                <a:lnTo>
                  <a:pt x="955" y="1193"/>
                </a:lnTo>
                <a:lnTo>
                  <a:pt x="953" y="1191"/>
                </a:lnTo>
                <a:lnTo>
                  <a:pt x="951" y="1191"/>
                </a:lnTo>
                <a:lnTo>
                  <a:pt x="951" y="1189"/>
                </a:lnTo>
                <a:lnTo>
                  <a:pt x="949" y="1187"/>
                </a:lnTo>
                <a:lnTo>
                  <a:pt x="947" y="1185"/>
                </a:lnTo>
                <a:lnTo>
                  <a:pt x="947" y="1183"/>
                </a:lnTo>
                <a:lnTo>
                  <a:pt x="947" y="1178"/>
                </a:lnTo>
                <a:lnTo>
                  <a:pt x="947" y="1178"/>
                </a:lnTo>
                <a:lnTo>
                  <a:pt x="945" y="1176"/>
                </a:lnTo>
                <a:lnTo>
                  <a:pt x="945" y="1172"/>
                </a:lnTo>
                <a:lnTo>
                  <a:pt x="943" y="1170"/>
                </a:lnTo>
                <a:lnTo>
                  <a:pt x="943" y="1170"/>
                </a:lnTo>
                <a:lnTo>
                  <a:pt x="943" y="1164"/>
                </a:lnTo>
                <a:lnTo>
                  <a:pt x="945" y="1162"/>
                </a:lnTo>
                <a:lnTo>
                  <a:pt x="945" y="1160"/>
                </a:lnTo>
                <a:lnTo>
                  <a:pt x="943" y="1157"/>
                </a:lnTo>
                <a:lnTo>
                  <a:pt x="943" y="1157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9" y="1160"/>
                </a:lnTo>
                <a:lnTo>
                  <a:pt x="953" y="1164"/>
                </a:lnTo>
                <a:lnTo>
                  <a:pt x="953" y="1164"/>
                </a:lnTo>
                <a:lnTo>
                  <a:pt x="955" y="1164"/>
                </a:lnTo>
                <a:lnTo>
                  <a:pt x="955" y="1164"/>
                </a:lnTo>
                <a:lnTo>
                  <a:pt x="955" y="1162"/>
                </a:lnTo>
                <a:lnTo>
                  <a:pt x="958" y="1162"/>
                </a:lnTo>
                <a:lnTo>
                  <a:pt x="960" y="1164"/>
                </a:lnTo>
                <a:lnTo>
                  <a:pt x="960" y="1164"/>
                </a:lnTo>
                <a:lnTo>
                  <a:pt x="962" y="1164"/>
                </a:lnTo>
                <a:lnTo>
                  <a:pt x="962" y="1166"/>
                </a:lnTo>
                <a:lnTo>
                  <a:pt x="964" y="1168"/>
                </a:lnTo>
                <a:lnTo>
                  <a:pt x="968" y="1168"/>
                </a:lnTo>
                <a:lnTo>
                  <a:pt x="968" y="1168"/>
                </a:lnTo>
                <a:lnTo>
                  <a:pt x="970" y="1168"/>
                </a:lnTo>
                <a:lnTo>
                  <a:pt x="970" y="1168"/>
                </a:lnTo>
                <a:lnTo>
                  <a:pt x="970" y="1170"/>
                </a:lnTo>
                <a:lnTo>
                  <a:pt x="970" y="1170"/>
                </a:lnTo>
                <a:lnTo>
                  <a:pt x="970" y="1170"/>
                </a:lnTo>
                <a:lnTo>
                  <a:pt x="968" y="1170"/>
                </a:lnTo>
                <a:lnTo>
                  <a:pt x="970" y="1172"/>
                </a:lnTo>
                <a:lnTo>
                  <a:pt x="970" y="1172"/>
                </a:lnTo>
                <a:lnTo>
                  <a:pt x="968" y="1174"/>
                </a:lnTo>
                <a:lnTo>
                  <a:pt x="970" y="1176"/>
                </a:lnTo>
                <a:lnTo>
                  <a:pt x="972" y="1178"/>
                </a:lnTo>
                <a:lnTo>
                  <a:pt x="972" y="1183"/>
                </a:lnTo>
                <a:lnTo>
                  <a:pt x="974" y="1185"/>
                </a:lnTo>
                <a:lnTo>
                  <a:pt x="974" y="1187"/>
                </a:lnTo>
                <a:lnTo>
                  <a:pt x="974" y="1189"/>
                </a:lnTo>
                <a:lnTo>
                  <a:pt x="976" y="1189"/>
                </a:lnTo>
                <a:lnTo>
                  <a:pt x="976" y="1191"/>
                </a:lnTo>
                <a:lnTo>
                  <a:pt x="979" y="1195"/>
                </a:lnTo>
                <a:lnTo>
                  <a:pt x="979" y="1195"/>
                </a:lnTo>
                <a:lnTo>
                  <a:pt x="979" y="1197"/>
                </a:lnTo>
                <a:lnTo>
                  <a:pt x="981" y="1197"/>
                </a:lnTo>
                <a:lnTo>
                  <a:pt x="981" y="1197"/>
                </a:lnTo>
                <a:lnTo>
                  <a:pt x="983" y="1199"/>
                </a:lnTo>
                <a:lnTo>
                  <a:pt x="983" y="1201"/>
                </a:lnTo>
                <a:lnTo>
                  <a:pt x="983" y="1204"/>
                </a:lnTo>
                <a:lnTo>
                  <a:pt x="985" y="1206"/>
                </a:lnTo>
                <a:lnTo>
                  <a:pt x="987" y="1206"/>
                </a:lnTo>
                <a:lnTo>
                  <a:pt x="987" y="1206"/>
                </a:lnTo>
                <a:lnTo>
                  <a:pt x="987" y="1208"/>
                </a:lnTo>
                <a:lnTo>
                  <a:pt x="987" y="1208"/>
                </a:lnTo>
                <a:lnTo>
                  <a:pt x="989" y="1210"/>
                </a:lnTo>
                <a:lnTo>
                  <a:pt x="989" y="1212"/>
                </a:lnTo>
                <a:lnTo>
                  <a:pt x="993" y="1212"/>
                </a:lnTo>
                <a:lnTo>
                  <a:pt x="995" y="1216"/>
                </a:lnTo>
                <a:lnTo>
                  <a:pt x="997" y="1218"/>
                </a:lnTo>
                <a:lnTo>
                  <a:pt x="999" y="1220"/>
                </a:lnTo>
                <a:lnTo>
                  <a:pt x="1002" y="1220"/>
                </a:lnTo>
                <a:lnTo>
                  <a:pt x="1002" y="1220"/>
                </a:lnTo>
                <a:lnTo>
                  <a:pt x="1004" y="1220"/>
                </a:lnTo>
                <a:lnTo>
                  <a:pt x="1006" y="1220"/>
                </a:lnTo>
                <a:lnTo>
                  <a:pt x="1006" y="1222"/>
                </a:lnTo>
                <a:lnTo>
                  <a:pt x="1006" y="1224"/>
                </a:lnTo>
                <a:lnTo>
                  <a:pt x="1006" y="1227"/>
                </a:lnTo>
                <a:lnTo>
                  <a:pt x="1006" y="1227"/>
                </a:lnTo>
                <a:lnTo>
                  <a:pt x="1006" y="1229"/>
                </a:lnTo>
                <a:lnTo>
                  <a:pt x="1008" y="1229"/>
                </a:lnTo>
                <a:lnTo>
                  <a:pt x="1008" y="1231"/>
                </a:lnTo>
                <a:lnTo>
                  <a:pt x="1010" y="1231"/>
                </a:lnTo>
                <a:lnTo>
                  <a:pt x="1014" y="1233"/>
                </a:lnTo>
                <a:lnTo>
                  <a:pt x="1016" y="1233"/>
                </a:lnTo>
                <a:lnTo>
                  <a:pt x="1016" y="1235"/>
                </a:lnTo>
                <a:lnTo>
                  <a:pt x="1016" y="1235"/>
                </a:lnTo>
                <a:lnTo>
                  <a:pt x="1016" y="1237"/>
                </a:lnTo>
                <a:lnTo>
                  <a:pt x="1018" y="1239"/>
                </a:lnTo>
                <a:lnTo>
                  <a:pt x="1018" y="1239"/>
                </a:lnTo>
                <a:lnTo>
                  <a:pt x="1023" y="1239"/>
                </a:lnTo>
                <a:lnTo>
                  <a:pt x="1025" y="1241"/>
                </a:lnTo>
                <a:lnTo>
                  <a:pt x="1025" y="1243"/>
                </a:lnTo>
                <a:lnTo>
                  <a:pt x="1025" y="1243"/>
                </a:lnTo>
                <a:lnTo>
                  <a:pt x="1025" y="1243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5" y="1245"/>
                </a:lnTo>
                <a:lnTo>
                  <a:pt x="1023" y="1248"/>
                </a:lnTo>
                <a:lnTo>
                  <a:pt x="1023" y="1250"/>
                </a:lnTo>
                <a:lnTo>
                  <a:pt x="1023" y="1254"/>
                </a:lnTo>
                <a:lnTo>
                  <a:pt x="1025" y="1256"/>
                </a:lnTo>
                <a:lnTo>
                  <a:pt x="1025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6"/>
                </a:lnTo>
                <a:lnTo>
                  <a:pt x="1029" y="1254"/>
                </a:lnTo>
                <a:lnTo>
                  <a:pt x="1031" y="1254"/>
                </a:lnTo>
                <a:lnTo>
                  <a:pt x="1031" y="1254"/>
                </a:lnTo>
                <a:lnTo>
                  <a:pt x="1029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8"/>
                </a:lnTo>
                <a:lnTo>
                  <a:pt x="1031" y="1256"/>
                </a:lnTo>
                <a:lnTo>
                  <a:pt x="1031" y="1256"/>
                </a:lnTo>
                <a:lnTo>
                  <a:pt x="1031" y="1256"/>
                </a:lnTo>
                <a:lnTo>
                  <a:pt x="1033" y="1258"/>
                </a:lnTo>
                <a:lnTo>
                  <a:pt x="1033" y="1258"/>
                </a:lnTo>
                <a:lnTo>
                  <a:pt x="1037" y="1260"/>
                </a:lnTo>
                <a:lnTo>
                  <a:pt x="1037" y="1262"/>
                </a:lnTo>
                <a:lnTo>
                  <a:pt x="1041" y="1264"/>
                </a:lnTo>
                <a:lnTo>
                  <a:pt x="1041" y="1264"/>
                </a:lnTo>
                <a:lnTo>
                  <a:pt x="1043" y="1264"/>
                </a:lnTo>
                <a:lnTo>
                  <a:pt x="1041" y="1264"/>
                </a:lnTo>
                <a:lnTo>
                  <a:pt x="1041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43" y="1269"/>
                </a:lnTo>
                <a:lnTo>
                  <a:pt x="1043" y="1269"/>
                </a:lnTo>
                <a:lnTo>
                  <a:pt x="1043" y="1271"/>
                </a:lnTo>
                <a:lnTo>
                  <a:pt x="1046" y="1273"/>
                </a:lnTo>
                <a:lnTo>
                  <a:pt x="1048" y="1273"/>
                </a:lnTo>
                <a:lnTo>
                  <a:pt x="1048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5"/>
                </a:lnTo>
                <a:lnTo>
                  <a:pt x="1050" y="1275"/>
                </a:lnTo>
                <a:lnTo>
                  <a:pt x="1048" y="1273"/>
                </a:lnTo>
                <a:lnTo>
                  <a:pt x="1046" y="1273"/>
                </a:lnTo>
                <a:lnTo>
                  <a:pt x="1056" y="1279"/>
                </a:lnTo>
                <a:lnTo>
                  <a:pt x="1058" y="1281"/>
                </a:lnTo>
                <a:lnTo>
                  <a:pt x="1062" y="1285"/>
                </a:lnTo>
                <a:lnTo>
                  <a:pt x="1064" y="1287"/>
                </a:lnTo>
                <a:lnTo>
                  <a:pt x="1067" y="1292"/>
                </a:lnTo>
                <a:lnTo>
                  <a:pt x="1069" y="1294"/>
                </a:lnTo>
                <a:lnTo>
                  <a:pt x="1071" y="1298"/>
                </a:lnTo>
                <a:lnTo>
                  <a:pt x="1073" y="1298"/>
                </a:lnTo>
                <a:lnTo>
                  <a:pt x="1075" y="1300"/>
                </a:lnTo>
                <a:lnTo>
                  <a:pt x="1077" y="1306"/>
                </a:lnTo>
                <a:lnTo>
                  <a:pt x="1077" y="1310"/>
                </a:lnTo>
                <a:lnTo>
                  <a:pt x="1079" y="1313"/>
                </a:lnTo>
                <a:lnTo>
                  <a:pt x="1079" y="1315"/>
                </a:lnTo>
                <a:lnTo>
                  <a:pt x="1081" y="1317"/>
                </a:lnTo>
                <a:lnTo>
                  <a:pt x="1083" y="1319"/>
                </a:lnTo>
                <a:lnTo>
                  <a:pt x="1083" y="1319"/>
                </a:lnTo>
                <a:lnTo>
                  <a:pt x="1083" y="1321"/>
                </a:lnTo>
                <a:lnTo>
                  <a:pt x="1083" y="1323"/>
                </a:lnTo>
                <a:lnTo>
                  <a:pt x="1081" y="1325"/>
                </a:lnTo>
                <a:lnTo>
                  <a:pt x="1081" y="1327"/>
                </a:lnTo>
                <a:lnTo>
                  <a:pt x="1079" y="1327"/>
                </a:lnTo>
                <a:lnTo>
                  <a:pt x="1079" y="1327"/>
                </a:lnTo>
                <a:lnTo>
                  <a:pt x="1079" y="1329"/>
                </a:lnTo>
                <a:lnTo>
                  <a:pt x="1081" y="1329"/>
                </a:lnTo>
                <a:lnTo>
                  <a:pt x="1081" y="1329"/>
                </a:lnTo>
                <a:lnTo>
                  <a:pt x="1083" y="1329"/>
                </a:lnTo>
                <a:lnTo>
                  <a:pt x="1083" y="1331"/>
                </a:lnTo>
                <a:lnTo>
                  <a:pt x="1083" y="1331"/>
                </a:lnTo>
                <a:lnTo>
                  <a:pt x="1081" y="1334"/>
                </a:lnTo>
                <a:lnTo>
                  <a:pt x="1079" y="1334"/>
                </a:lnTo>
                <a:lnTo>
                  <a:pt x="1077" y="1334"/>
                </a:lnTo>
                <a:lnTo>
                  <a:pt x="1077" y="1334"/>
                </a:lnTo>
                <a:lnTo>
                  <a:pt x="1077" y="1336"/>
                </a:lnTo>
                <a:lnTo>
                  <a:pt x="1079" y="1338"/>
                </a:lnTo>
                <a:lnTo>
                  <a:pt x="1079" y="1340"/>
                </a:lnTo>
                <a:lnTo>
                  <a:pt x="1079" y="1340"/>
                </a:lnTo>
                <a:lnTo>
                  <a:pt x="1083" y="1344"/>
                </a:lnTo>
                <a:lnTo>
                  <a:pt x="1085" y="1346"/>
                </a:lnTo>
                <a:lnTo>
                  <a:pt x="1085" y="1348"/>
                </a:lnTo>
                <a:lnTo>
                  <a:pt x="1087" y="1350"/>
                </a:lnTo>
                <a:lnTo>
                  <a:pt x="1092" y="1352"/>
                </a:lnTo>
                <a:lnTo>
                  <a:pt x="1096" y="1354"/>
                </a:lnTo>
                <a:lnTo>
                  <a:pt x="1098" y="1354"/>
                </a:lnTo>
                <a:lnTo>
                  <a:pt x="1100" y="1357"/>
                </a:lnTo>
                <a:lnTo>
                  <a:pt x="1102" y="1359"/>
                </a:lnTo>
                <a:lnTo>
                  <a:pt x="1106" y="1361"/>
                </a:lnTo>
                <a:lnTo>
                  <a:pt x="1106" y="1363"/>
                </a:lnTo>
                <a:lnTo>
                  <a:pt x="1108" y="1365"/>
                </a:lnTo>
                <a:lnTo>
                  <a:pt x="1115" y="1367"/>
                </a:lnTo>
                <a:lnTo>
                  <a:pt x="1119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29" y="1371"/>
                </a:lnTo>
                <a:lnTo>
                  <a:pt x="1131" y="1371"/>
                </a:lnTo>
                <a:lnTo>
                  <a:pt x="1131" y="1371"/>
                </a:lnTo>
                <a:lnTo>
                  <a:pt x="1134" y="1373"/>
                </a:lnTo>
                <a:lnTo>
                  <a:pt x="1136" y="1375"/>
                </a:lnTo>
                <a:lnTo>
                  <a:pt x="1138" y="1375"/>
                </a:lnTo>
                <a:lnTo>
                  <a:pt x="1140" y="1378"/>
                </a:lnTo>
                <a:lnTo>
                  <a:pt x="1142" y="1380"/>
                </a:lnTo>
                <a:lnTo>
                  <a:pt x="1144" y="1382"/>
                </a:lnTo>
                <a:lnTo>
                  <a:pt x="1146" y="1382"/>
                </a:lnTo>
                <a:lnTo>
                  <a:pt x="1152" y="1384"/>
                </a:lnTo>
                <a:lnTo>
                  <a:pt x="1155" y="1386"/>
                </a:lnTo>
                <a:lnTo>
                  <a:pt x="1159" y="1386"/>
                </a:lnTo>
                <a:lnTo>
                  <a:pt x="1163" y="1388"/>
                </a:lnTo>
                <a:lnTo>
                  <a:pt x="1169" y="1390"/>
                </a:lnTo>
                <a:lnTo>
                  <a:pt x="1173" y="1390"/>
                </a:lnTo>
                <a:lnTo>
                  <a:pt x="1175" y="1392"/>
                </a:lnTo>
                <a:lnTo>
                  <a:pt x="1178" y="1392"/>
                </a:lnTo>
                <a:lnTo>
                  <a:pt x="1180" y="1394"/>
                </a:lnTo>
                <a:lnTo>
                  <a:pt x="1186" y="1396"/>
                </a:lnTo>
                <a:lnTo>
                  <a:pt x="1192" y="1401"/>
                </a:lnTo>
                <a:lnTo>
                  <a:pt x="1201" y="1401"/>
                </a:lnTo>
                <a:lnTo>
                  <a:pt x="1205" y="1403"/>
                </a:lnTo>
                <a:lnTo>
                  <a:pt x="1209" y="1405"/>
                </a:lnTo>
                <a:lnTo>
                  <a:pt x="1211" y="1405"/>
                </a:lnTo>
                <a:lnTo>
                  <a:pt x="1213" y="1405"/>
                </a:lnTo>
                <a:lnTo>
                  <a:pt x="1219" y="1401"/>
                </a:lnTo>
                <a:lnTo>
                  <a:pt x="1224" y="1401"/>
                </a:lnTo>
                <a:lnTo>
                  <a:pt x="1230" y="1396"/>
                </a:lnTo>
                <a:lnTo>
                  <a:pt x="1232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2" y="1396"/>
                </a:lnTo>
                <a:lnTo>
                  <a:pt x="1232" y="1394"/>
                </a:lnTo>
                <a:lnTo>
                  <a:pt x="1232" y="1394"/>
                </a:lnTo>
                <a:lnTo>
                  <a:pt x="1232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6" y="1394"/>
                </a:lnTo>
                <a:lnTo>
                  <a:pt x="1236" y="1394"/>
                </a:lnTo>
                <a:lnTo>
                  <a:pt x="1238" y="1394"/>
                </a:lnTo>
                <a:lnTo>
                  <a:pt x="1236" y="1396"/>
                </a:lnTo>
                <a:lnTo>
                  <a:pt x="1236" y="1396"/>
                </a:lnTo>
                <a:lnTo>
                  <a:pt x="1238" y="1396"/>
                </a:lnTo>
                <a:lnTo>
                  <a:pt x="1247" y="1399"/>
                </a:lnTo>
                <a:lnTo>
                  <a:pt x="1245" y="1399"/>
                </a:lnTo>
                <a:lnTo>
                  <a:pt x="1243" y="1396"/>
                </a:lnTo>
                <a:lnTo>
                  <a:pt x="1243" y="1396"/>
                </a:lnTo>
                <a:lnTo>
                  <a:pt x="1243" y="1396"/>
                </a:lnTo>
                <a:lnTo>
                  <a:pt x="1240" y="1396"/>
                </a:lnTo>
                <a:lnTo>
                  <a:pt x="1240" y="1396"/>
                </a:lnTo>
                <a:lnTo>
                  <a:pt x="1240" y="1394"/>
                </a:lnTo>
                <a:lnTo>
                  <a:pt x="1240" y="1394"/>
                </a:lnTo>
                <a:lnTo>
                  <a:pt x="1240" y="1396"/>
                </a:lnTo>
                <a:lnTo>
                  <a:pt x="1243" y="1396"/>
                </a:lnTo>
                <a:lnTo>
                  <a:pt x="1245" y="1396"/>
                </a:lnTo>
                <a:lnTo>
                  <a:pt x="1247" y="1399"/>
                </a:lnTo>
                <a:lnTo>
                  <a:pt x="1249" y="1401"/>
                </a:lnTo>
                <a:lnTo>
                  <a:pt x="1253" y="1403"/>
                </a:lnTo>
                <a:lnTo>
                  <a:pt x="1257" y="1407"/>
                </a:lnTo>
                <a:lnTo>
                  <a:pt x="1259" y="1409"/>
                </a:lnTo>
                <a:lnTo>
                  <a:pt x="1261" y="1411"/>
                </a:lnTo>
                <a:lnTo>
                  <a:pt x="1263" y="1413"/>
                </a:lnTo>
                <a:lnTo>
                  <a:pt x="1268" y="1417"/>
                </a:lnTo>
                <a:lnTo>
                  <a:pt x="1272" y="1422"/>
                </a:lnTo>
                <a:lnTo>
                  <a:pt x="1272" y="1422"/>
                </a:lnTo>
                <a:lnTo>
                  <a:pt x="1278" y="1426"/>
                </a:lnTo>
                <a:lnTo>
                  <a:pt x="1280" y="1428"/>
                </a:lnTo>
                <a:lnTo>
                  <a:pt x="1284" y="1430"/>
                </a:lnTo>
                <a:lnTo>
                  <a:pt x="1287" y="1430"/>
                </a:lnTo>
                <a:lnTo>
                  <a:pt x="1295" y="1430"/>
                </a:lnTo>
                <a:lnTo>
                  <a:pt x="1297" y="1430"/>
                </a:lnTo>
                <a:lnTo>
                  <a:pt x="1303" y="1432"/>
                </a:lnTo>
                <a:lnTo>
                  <a:pt x="1303" y="1434"/>
                </a:lnTo>
                <a:lnTo>
                  <a:pt x="1307" y="1436"/>
                </a:lnTo>
                <a:lnTo>
                  <a:pt x="1312" y="1436"/>
                </a:lnTo>
                <a:lnTo>
                  <a:pt x="1314" y="1436"/>
                </a:lnTo>
                <a:lnTo>
                  <a:pt x="1320" y="1438"/>
                </a:lnTo>
                <a:lnTo>
                  <a:pt x="1326" y="1440"/>
                </a:lnTo>
                <a:lnTo>
                  <a:pt x="1326" y="1440"/>
                </a:lnTo>
                <a:lnTo>
                  <a:pt x="1324" y="1440"/>
                </a:lnTo>
                <a:lnTo>
                  <a:pt x="1324" y="1440"/>
                </a:lnTo>
                <a:lnTo>
                  <a:pt x="1322" y="1440"/>
                </a:lnTo>
                <a:lnTo>
                  <a:pt x="1324" y="1440"/>
                </a:lnTo>
                <a:lnTo>
                  <a:pt x="1326" y="1440"/>
                </a:lnTo>
                <a:lnTo>
                  <a:pt x="1331" y="1440"/>
                </a:lnTo>
                <a:lnTo>
                  <a:pt x="1333" y="1440"/>
                </a:lnTo>
                <a:lnTo>
                  <a:pt x="1335" y="1440"/>
                </a:lnTo>
                <a:lnTo>
                  <a:pt x="1335" y="1440"/>
                </a:lnTo>
                <a:lnTo>
                  <a:pt x="1335" y="1438"/>
                </a:lnTo>
                <a:lnTo>
                  <a:pt x="1335" y="1438"/>
                </a:lnTo>
                <a:lnTo>
                  <a:pt x="1335" y="1438"/>
                </a:lnTo>
                <a:lnTo>
                  <a:pt x="1337" y="1438"/>
                </a:lnTo>
                <a:lnTo>
                  <a:pt x="1337" y="1438"/>
                </a:lnTo>
                <a:lnTo>
                  <a:pt x="1339" y="1438"/>
                </a:lnTo>
                <a:lnTo>
                  <a:pt x="1341" y="1438"/>
                </a:lnTo>
                <a:lnTo>
                  <a:pt x="1341" y="1438"/>
                </a:lnTo>
                <a:lnTo>
                  <a:pt x="1341" y="1440"/>
                </a:lnTo>
                <a:lnTo>
                  <a:pt x="1341" y="1440"/>
                </a:lnTo>
                <a:lnTo>
                  <a:pt x="1341" y="1443"/>
                </a:lnTo>
                <a:lnTo>
                  <a:pt x="1343" y="1443"/>
                </a:lnTo>
                <a:lnTo>
                  <a:pt x="1343" y="1445"/>
                </a:lnTo>
                <a:lnTo>
                  <a:pt x="1343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39" y="1443"/>
                </a:lnTo>
                <a:lnTo>
                  <a:pt x="1339" y="1443"/>
                </a:lnTo>
                <a:lnTo>
                  <a:pt x="1337" y="1445"/>
                </a:lnTo>
                <a:lnTo>
                  <a:pt x="1337" y="1445"/>
                </a:lnTo>
                <a:lnTo>
                  <a:pt x="1341" y="1447"/>
                </a:lnTo>
                <a:lnTo>
                  <a:pt x="1345" y="1451"/>
                </a:lnTo>
                <a:lnTo>
                  <a:pt x="1345" y="1451"/>
                </a:lnTo>
                <a:lnTo>
                  <a:pt x="1349" y="1455"/>
                </a:lnTo>
                <a:lnTo>
                  <a:pt x="1351" y="1455"/>
                </a:lnTo>
                <a:lnTo>
                  <a:pt x="1351" y="1459"/>
                </a:lnTo>
                <a:lnTo>
                  <a:pt x="1356" y="1461"/>
                </a:lnTo>
                <a:lnTo>
                  <a:pt x="1362" y="1468"/>
                </a:lnTo>
                <a:lnTo>
                  <a:pt x="1364" y="1470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4" y="1474"/>
                </a:lnTo>
                <a:lnTo>
                  <a:pt x="1364" y="1474"/>
                </a:lnTo>
                <a:lnTo>
                  <a:pt x="1364" y="1474"/>
                </a:lnTo>
                <a:lnTo>
                  <a:pt x="1366" y="1476"/>
                </a:lnTo>
                <a:lnTo>
                  <a:pt x="1366" y="1476"/>
                </a:lnTo>
                <a:lnTo>
                  <a:pt x="1366" y="1478"/>
                </a:lnTo>
                <a:lnTo>
                  <a:pt x="1366" y="1478"/>
                </a:lnTo>
                <a:lnTo>
                  <a:pt x="1366" y="1478"/>
                </a:lnTo>
                <a:lnTo>
                  <a:pt x="1364" y="1482"/>
                </a:lnTo>
                <a:lnTo>
                  <a:pt x="1364" y="1482"/>
                </a:lnTo>
                <a:lnTo>
                  <a:pt x="1364" y="1484"/>
                </a:lnTo>
                <a:lnTo>
                  <a:pt x="1366" y="1489"/>
                </a:lnTo>
                <a:lnTo>
                  <a:pt x="1368" y="1489"/>
                </a:lnTo>
                <a:lnTo>
                  <a:pt x="1372" y="1491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7" y="1491"/>
                </a:lnTo>
                <a:lnTo>
                  <a:pt x="1379" y="1491"/>
                </a:lnTo>
                <a:lnTo>
                  <a:pt x="1377" y="1489"/>
                </a:lnTo>
                <a:lnTo>
                  <a:pt x="1377" y="1489"/>
                </a:lnTo>
                <a:lnTo>
                  <a:pt x="1375" y="1487"/>
                </a:lnTo>
                <a:lnTo>
                  <a:pt x="1372" y="1487"/>
                </a:lnTo>
                <a:lnTo>
                  <a:pt x="1372" y="1482"/>
                </a:lnTo>
                <a:lnTo>
                  <a:pt x="1372" y="1484"/>
                </a:lnTo>
                <a:lnTo>
                  <a:pt x="1372" y="1484"/>
                </a:lnTo>
                <a:lnTo>
                  <a:pt x="1377" y="1484"/>
                </a:lnTo>
                <a:lnTo>
                  <a:pt x="1381" y="1489"/>
                </a:lnTo>
                <a:lnTo>
                  <a:pt x="1381" y="1491"/>
                </a:lnTo>
                <a:lnTo>
                  <a:pt x="1381" y="1491"/>
                </a:lnTo>
                <a:lnTo>
                  <a:pt x="1381" y="1493"/>
                </a:lnTo>
                <a:lnTo>
                  <a:pt x="1383" y="1493"/>
                </a:lnTo>
                <a:lnTo>
                  <a:pt x="1383" y="1495"/>
                </a:lnTo>
                <a:lnTo>
                  <a:pt x="1387" y="1495"/>
                </a:lnTo>
                <a:lnTo>
                  <a:pt x="1389" y="1497"/>
                </a:lnTo>
                <a:lnTo>
                  <a:pt x="1391" y="1497"/>
                </a:lnTo>
                <a:lnTo>
                  <a:pt x="1395" y="1499"/>
                </a:lnTo>
                <a:lnTo>
                  <a:pt x="1395" y="1501"/>
                </a:lnTo>
                <a:lnTo>
                  <a:pt x="1395" y="1501"/>
                </a:lnTo>
                <a:lnTo>
                  <a:pt x="1395" y="1505"/>
                </a:lnTo>
                <a:lnTo>
                  <a:pt x="1395" y="1505"/>
                </a:lnTo>
                <a:lnTo>
                  <a:pt x="1395" y="1508"/>
                </a:lnTo>
                <a:lnTo>
                  <a:pt x="1395" y="1510"/>
                </a:lnTo>
                <a:lnTo>
                  <a:pt x="1398" y="1510"/>
                </a:lnTo>
                <a:lnTo>
                  <a:pt x="1400" y="1510"/>
                </a:lnTo>
                <a:lnTo>
                  <a:pt x="1400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0" y="1508"/>
                </a:lnTo>
                <a:lnTo>
                  <a:pt x="1398" y="1505"/>
                </a:lnTo>
                <a:lnTo>
                  <a:pt x="1400" y="1505"/>
                </a:lnTo>
                <a:lnTo>
                  <a:pt x="1402" y="1505"/>
                </a:lnTo>
                <a:lnTo>
                  <a:pt x="1404" y="1508"/>
                </a:lnTo>
                <a:lnTo>
                  <a:pt x="1404" y="1510"/>
                </a:lnTo>
                <a:lnTo>
                  <a:pt x="1404" y="1512"/>
                </a:lnTo>
                <a:lnTo>
                  <a:pt x="1404" y="1512"/>
                </a:lnTo>
                <a:lnTo>
                  <a:pt x="1406" y="1514"/>
                </a:lnTo>
                <a:lnTo>
                  <a:pt x="1408" y="1516"/>
                </a:lnTo>
                <a:lnTo>
                  <a:pt x="1408" y="1514"/>
                </a:lnTo>
                <a:lnTo>
                  <a:pt x="1408" y="1512"/>
                </a:lnTo>
                <a:lnTo>
                  <a:pt x="1408" y="1512"/>
                </a:lnTo>
                <a:lnTo>
                  <a:pt x="1410" y="1512"/>
                </a:lnTo>
                <a:lnTo>
                  <a:pt x="1412" y="1512"/>
                </a:lnTo>
                <a:lnTo>
                  <a:pt x="1414" y="1512"/>
                </a:lnTo>
                <a:lnTo>
                  <a:pt x="1416" y="1512"/>
                </a:lnTo>
                <a:lnTo>
                  <a:pt x="1416" y="1512"/>
                </a:lnTo>
                <a:lnTo>
                  <a:pt x="1416" y="1514"/>
                </a:lnTo>
                <a:lnTo>
                  <a:pt x="1419" y="1514"/>
                </a:lnTo>
                <a:lnTo>
                  <a:pt x="1421" y="1514"/>
                </a:lnTo>
                <a:lnTo>
                  <a:pt x="1423" y="1514"/>
                </a:lnTo>
                <a:lnTo>
                  <a:pt x="1423" y="1514"/>
                </a:lnTo>
                <a:lnTo>
                  <a:pt x="1425" y="1516"/>
                </a:lnTo>
                <a:lnTo>
                  <a:pt x="1425" y="1516"/>
                </a:lnTo>
                <a:lnTo>
                  <a:pt x="1427" y="1520"/>
                </a:lnTo>
                <a:lnTo>
                  <a:pt x="1429" y="1520"/>
                </a:lnTo>
                <a:lnTo>
                  <a:pt x="1431" y="1522"/>
                </a:lnTo>
                <a:lnTo>
                  <a:pt x="1431" y="1522"/>
                </a:lnTo>
                <a:lnTo>
                  <a:pt x="1431" y="1520"/>
                </a:lnTo>
                <a:lnTo>
                  <a:pt x="1431" y="1518"/>
                </a:lnTo>
                <a:lnTo>
                  <a:pt x="1431" y="1518"/>
                </a:lnTo>
                <a:lnTo>
                  <a:pt x="1433" y="1518"/>
                </a:lnTo>
                <a:lnTo>
                  <a:pt x="1433" y="1518"/>
                </a:lnTo>
                <a:lnTo>
                  <a:pt x="1433" y="1520"/>
                </a:lnTo>
                <a:lnTo>
                  <a:pt x="1435" y="1524"/>
                </a:lnTo>
                <a:lnTo>
                  <a:pt x="1435" y="1526"/>
                </a:lnTo>
                <a:lnTo>
                  <a:pt x="1437" y="1526"/>
                </a:lnTo>
                <a:lnTo>
                  <a:pt x="1439" y="1526"/>
                </a:lnTo>
                <a:lnTo>
                  <a:pt x="1442" y="1526"/>
                </a:lnTo>
                <a:lnTo>
                  <a:pt x="1444" y="1526"/>
                </a:lnTo>
                <a:lnTo>
                  <a:pt x="1444" y="1524"/>
                </a:lnTo>
                <a:lnTo>
                  <a:pt x="1444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2"/>
                </a:lnTo>
                <a:lnTo>
                  <a:pt x="1448" y="1520"/>
                </a:lnTo>
                <a:lnTo>
                  <a:pt x="1446" y="1518"/>
                </a:lnTo>
                <a:lnTo>
                  <a:pt x="1444" y="1516"/>
                </a:lnTo>
                <a:lnTo>
                  <a:pt x="1444" y="1516"/>
                </a:lnTo>
                <a:lnTo>
                  <a:pt x="1442" y="1516"/>
                </a:lnTo>
                <a:lnTo>
                  <a:pt x="1442" y="1514"/>
                </a:lnTo>
                <a:lnTo>
                  <a:pt x="1442" y="1514"/>
                </a:lnTo>
                <a:lnTo>
                  <a:pt x="1444" y="1512"/>
                </a:lnTo>
                <a:lnTo>
                  <a:pt x="1444" y="1512"/>
                </a:lnTo>
                <a:lnTo>
                  <a:pt x="1446" y="1512"/>
                </a:lnTo>
                <a:lnTo>
                  <a:pt x="1448" y="1512"/>
                </a:lnTo>
                <a:lnTo>
                  <a:pt x="1452" y="1508"/>
                </a:lnTo>
                <a:lnTo>
                  <a:pt x="1452" y="1508"/>
                </a:lnTo>
                <a:lnTo>
                  <a:pt x="1452" y="1505"/>
                </a:lnTo>
                <a:lnTo>
                  <a:pt x="1452" y="1505"/>
                </a:lnTo>
                <a:lnTo>
                  <a:pt x="1454" y="1503"/>
                </a:lnTo>
                <a:lnTo>
                  <a:pt x="1454" y="1503"/>
                </a:lnTo>
                <a:lnTo>
                  <a:pt x="1456" y="1503"/>
                </a:lnTo>
                <a:lnTo>
                  <a:pt x="1456" y="1501"/>
                </a:lnTo>
                <a:lnTo>
                  <a:pt x="1456" y="1501"/>
                </a:lnTo>
                <a:lnTo>
                  <a:pt x="1460" y="1501"/>
                </a:lnTo>
                <a:lnTo>
                  <a:pt x="1463" y="1501"/>
                </a:lnTo>
                <a:lnTo>
                  <a:pt x="1465" y="1503"/>
                </a:lnTo>
                <a:lnTo>
                  <a:pt x="1465" y="1503"/>
                </a:lnTo>
                <a:lnTo>
                  <a:pt x="1467" y="1503"/>
                </a:lnTo>
                <a:lnTo>
                  <a:pt x="1467" y="1505"/>
                </a:lnTo>
                <a:lnTo>
                  <a:pt x="1469" y="1505"/>
                </a:lnTo>
                <a:lnTo>
                  <a:pt x="1469" y="1505"/>
                </a:lnTo>
                <a:lnTo>
                  <a:pt x="1471" y="1508"/>
                </a:lnTo>
                <a:lnTo>
                  <a:pt x="1471" y="1510"/>
                </a:lnTo>
                <a:lnTo>
                  <a:pt x="1471" y="1510"/>
                </a:lnTo>
                <a:lnTo>
                  <a:pt x="1471" y="1512"/>
                </a:lnTo>
                <a:lnTo>
                  <a:pt x="1473" y="1512"/>
                </a:lnTo>
                <a:lnTo>
                  <a:pt x="1473" y="1510"/>
                </a:lnTo>
                <a:lnTo>
                  <a:pt x="1473" y="1510"/>
                </a:lnTo>
                <a:lnTo>
                  <a:pt x="1471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7" y="1510"/>
                </a:lnTo>
                <a:lnTo>
                  <a:pt x="1477" y="1510"/>
                </a:lnTo>
                <a:lnTo>
                  <a:pt x="1477" y="1512"/>
                </a:lnTo>
                <a:lnTo>
                  <a:pt x="1479" y="1514"/>
                </a:lnTo>
                <a:lnTo>
                  <a:pt x="1481" y="1514"/>
                </a:lnTo>
                <a:lnTo>
                  <a:pt x="1479" y="1514"/>
                </a:lnTo>
                <a:lnTo>
                  <a:pt x="1479" y="1512"/>
                </a:lnTo>
                <a:lnTo>
                  <a:pt x="1477" y="1512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2"/>
                </a:lnTo>
                <a:lnTo>
                  <a:pt x="1473" y="1512"/>
                </a:lnTo>
                <a:lnTo>
                  <a:pt x="1473" y="1514"/>
                </a:lnTo>
                <a:lnTo>
                  <a:pt x="1473" y="1514"/>
                </a:lnTo>
                <a:lnTo>
                  <a:pt x="1473" y="1516"/>
                </a:lnTo>
                <a:lnTo>
                  <a:pt x="1473" y="1516"/>
                </a:lnTo>
                <a:lnTo>
                  <a:pt x="1471" y="1516"/>
                </a:lnTo>
                <a:lnTo>
                  <a:pt x="1473" y="1518"/>
                </a:lnTo>
                <a:lnTo>
                  <a:pt x="1475" y="1522"/>
                </a:lnTo>
                <a:lnTo>
                  <a:pt x="1479" y="1526"/>
                </a:lnTo>
                <a:lnTo>
                  <a:pt x="1479" y="1526"/>
                </a:lnTo>
                <a:lnTo>
                  <a:pt x="1481" y="1528"/>
                </a:lnTo>
                <a:lnTo>
                  <a:pt x="1481" y="1531"/>
                </a:lnTo>
                <a:lnTo>
                  <a:pt x="1483" y="1533"/>
                </a:lnTo>
                <a:lnTo>
                  <a:pt x="1483" y="1533"/>
                </a:lnTo>
                <a:lnTo>
                  <a:pt x="1486" y="1535"/>
                </a:lnTo>
                <a:lnTo>
                  <a:pt x="1486" y="1535"/>
                </a:lnTo>
                <a:lnTo>
                  <a:pt x="1488" y="1537"/>
                </a:lnTo>
                <a:lnTo>
                  <a:pt x="1488" y="1537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3"/>
                </a:lnTo>
                <a:lnTo>
                  <a:pt x="1488" y="1545"/>
                </a:lnTo>
                <a:lnTo>
                  <a:pt x="1488" y="1547"/>
                </a:lnTo>
                <a:lnTo>
                  <a:pt x="1488" y="1549"/>
                </a:lnTo>
                <a:lnTo>
                  <a:pt x="1483" y="1552"/>
                </a:lnTo>
                <a:lnTo>
                  <a:pt x="1486" y="1554"/>
                </a:lnTo>
                <a:lnTo>
                  <a:pt x="1488" y="1554"/>
                </a:lnTo>
                <a:lnTo>
                  <a:pt x="1488" y="1556"/>
                </a:lnTo>
                <a:lnTo>
                  <a:pt x="1488" y="1558"/>
                </a:lnTo>
                <a:lnTo>
                  <a:pt x="1488" y="1562"/>
                </a:lnTo>
                <a:lnTo>
                  <a:pt x="1488" y="1562"/>
                </a:lnTo>
                <a:lnTo>
                  <a:pt x="1488" y="1564"/>
                </a:lnTo>
                <a:lnTo>
                  <a:pt x="1488" y="1564"/>
                </a:lnTo>
                <a:lnTo>
                  <a:pt x="1488" y="1566"/>
                </a:lnTo>
                <a:lnTo>
                  <a:pt x="1488" y="1568"/>
                </a:lnTo>
                <a:lnTo>
                  <a:pt x="1486" y="1568"/>
                </a:lnTo>
                <a:lnTo>
                  <a:pt x="1486" y="1568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3"/>
                </a:lnTo>
                <a:lnTo>
                  <a:pt x="1486" y="1573"/>
                </a:lnTo>
                <a:lnTo>
                  <a:pt x="1488" y="1575"/>
                </a:lnTo>
                <a:lnTo>
                  <a:pt x="1488" y="1573"/>
                </a:lnTo>
                <a:lnTo>
                  <a:pt x="1488" y="1573"/>
                </a:lnTo>
                <a:lnTo>
                  <a:pt x="1488" y="1575"/>
                </a:lnTo>
                <a:lnTo>
                  <a:pt x="1490" y="1575"/>
                </a:lnTo>
                <a:lnTo>
                  <a:pt x="1490" y="1577"/>
                </a:lnTo>
                <a:lnTo>
                  <a:pt x="1490" y="1575"/>
                </a:lnTo>
                <a:lnTo>
                  <a:pt x="1492" y="1575"/>
                </a:lnTo>
                <a:lnTo>
                  <a:pt x="1488" y="1579"/>
                </a:lnTo>
                <a:lnTo>
                  <a:pt x="1488" y="1581"/>
                </a:lnTo>
                <a:lnTo>
                  <a:pt x="1488" y="1583"/>
                </a:lnTo>
                <a:lnTo>
                  <a:pt x="1486" y="1583"/>
                </a:lnTo>
                <a:lnTo>
                  <a:pt x="1486" y="1585"/>
                </a:lnTo>
                <a:lnTo>
                  <a:pt x="1486" y="1585"/>
                </a:lnTo>
                <a:lnTo>
                  <a:pt x="1483" y="1587"/>
                </a:lnTo>
                <a:lnTo>
                  <a:pt x="1483" y="1587"/>
                </a:lnTo>
                <a:lnTo>
                  <a:pt x="1481" y="1587"/>
                </a:lnTo>
                <a:lnTo>
                  <a:pt x="1481" y="1587"/>
                </a:lnTo>
                <a:lnTo>
                  <a:pt x="1483" y="1589"/>
                </a:lnTo>
                <a:lnTo>
                  <a:pt x="1483" y="1589"/>
                </a:lnTo>
                <a:lnTo>
                  <a:pt x="1481" y="1591"/>
                </a:lnTo>
                <a:lnTo>
                  <a:pt x="1481" y="1591"/>
                </a:lnTo>
                <a:lnTo>
                  <a:pt x="1481" y="1591"/>
                </a:lnTo>
                <a:lnTo>
                  <a:pt x="1479" y="1591"/>
                </a:lnTo>
                <a:lnTo>
                  <a:pt x="1479" y="1591"/>
                </a:lnTo>
                <a:lnTo>
                  <a:pt x="1479" y="1593"/>
                </a:lnTo>
                <a:lnTo>
                  <a:pt x="1477" y="1593"/>
                </a:lnTo>
                <a:lnTo>
                  <a:pt x="1477" y="1596"/>
                </a:lnTo>
                <a:lnTo>
                  <a:pt x="1477" y="1596"/>
                </a:lnTo>
                <a:lnTo>
                  <a:pt x="1475" y="1596"/>
                </a:lnTo>
                <a:lnTo>
                  <a:pt x="1473" y="1596"/>
                </a:lnTo>
                <a:lnTo>
                  <a:pt x="1473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69" y="1598"/>
                </a:lnTo>
                <a:lnTo>
                  <a:pt x="1469" y="1598"/>
                </a:lnTo>
                <a:lnTo>
                  <a:pt x="1469" y="1602"/>
                </a:lnTo>
                <a:lnTo>
                  <a:pt x="1469" y="1604"/>
                </a:lnTo>
                <a:lnTo>
                  <a:pt x="1469" y="1606"/>
                </a:lnTo>
                <a:lnTo>
                  <a:pt x="1467" y="1604"/>
                </a:lnTo>
                <a:lnTo>
                  <a:pt x="1465" y="1606"/>
                </a:lnTo>
                <a:lnTo>
                  <a:pt x="1463" y="1608"/>
                </a:lnTo>
                <a:lnTo>
                  <a:pt x="1465" y="1610"/>
                </a:lnTo>
                <a:lnTo>
                  <a:pt x="1465" y="1610"/>
                </a:lnTo>
                <a:lnTo>
                  <a:pt x="1467" y="1612"/>
                </a:lnTo>
                <a:lnTo>
                  <a:pt x="1465" y="1614"/>
                </a:lnTo>
                <a:lnTo>
                  <a:pt x="1460" y="1614"/>
                </a:lnTo>
                <a:lnTo>
                  <a:pt x="1456" y="1617"/>
                </a:lnTo>
                <a:lnTo>
                  <a:pt x="1454" y="1617"/>
                </a:lnTo>
                <a:lnTo>
                  <a:pt x="1452" y="1617"/>
                </a:lnTo>
                <a:lnTo>
                  <a:pt x="1452" y="1619"/>
                </a:lnTo>
                <a:lnTo>
                  <a:pt x="1450" y="1619"/>
                </a:lnTo>
                <a:lnTo>
                  <a:pt x="1448" y="1619"/>
                </a:lnTo>
                <a:lnTo>
                  <a:pt x="1448" y="1621"/>
                </a:lnTo>
                <a:lnTo>
                  <a:pt x="1448" y="1623"/>
                </a:lnTo>
                <a:lnTo>
                  <a:pt x="1448" y="1625"/>
                </a:lnTo>
                <a:lnTo>
                  <a:pt x="1448" y="1629"/>
                </a:lnTo>
                <a:lnTo>
                  <a:pt x="1446" y="1631"/>
                </a:lnTo>
                <a:lnTo>
                  <a:pt x="1446" y="1633"/>
                </a:lnTo>
                <a:lnTo>
                  <a:pt x="1444" y="1633"/>
                </a:lnTo>
                <a:lnTo>
                  <a:pt x="1442" y="1635"/>
                </a:lnTo>
                <a:lnTo>
                  <a:pt x="1442" y="1638"/>
                </a:lnTo>
                <a:lnTo>
                  <a:pt x="1444" y="1640"/>
                </a:lnTo>
                <a:lnTo>
                  <a:pt x="1444" y="1640"/>
                </a:lnTo>
                <a:lnTo>
                  <a:pt x="1444" y="1640"/>
                </a:lnTo>
                <a:lnTo>
                  <a:pt x="1442" y="1640"/>
                </a:lnTo>
                <a:lnTo>
                  <a:pt x="1442" y="1642"/>
                </a:lnTo>
                <a:lnTo>
                  <a:pt x="1442" y="1644"/>
                </a:lnTo>
                <a:lnTo>
                  <a:pt x="1439" y="1644"/>
                </a:lnTo>
                <a:lnTo>
                  <a:pt x="1437" y="1646"/>
                </a:lnTo>
                <a:lnTo>
                  <a:pt x="1435" y="1646"/>
                </a:lnTo>
                <a:lnTo>
                  <a:pt x="1437" y="1650"/>
                </a:lnTo>
                <a:lnTo>
                  <a:pt x="1437" y="1650"/>
                </a:lnTo>
                <a:lnTo>
                  <a:pt x="1437" y="1654"/>
                </a:lnTo>
                <a:lnTo>
                  <a:pt x="1437" y="1656"/>
                </a:lnTo>
                <a:lnTo>
                  <a:pt x="1437" y="1658"/>
                </a:lnTo>
                <a:lnTo>
                  <a:pt x="1437" y="1661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5"/>
                </a:lnTo>
                <a:lnTo>
                  <a:pt x="1437" y="1665"/>
                </a:lnTo>
                <a:lnTo>
                  <a:pt x="1439" y="1665"/>
                </a:lnTo>
                <a:lnTo>
                  <a:pt x="1442" y="1669"/>
                </a:lnTo>
                <a:lnTo>
                  <a:pt x="1444" y="1669"/>
                </a:lnTo>
                <a:lnTo>
                  <a:pt x="1444" y="1669"/>
                </a:lnTo>
                <a:lnTo>
                  <a:pt x="1446" y="1669"/>
                </a:lnTo>
                <a:lnTo>
                  <a:pt x="1446" y="1669"/>
                </a:lnTo>
                <a:lnTo>
                  <a:pt x="1448" y="1667"/>
                </a:lnTo>
                <a:lnTo>
                  <a:pt x="1448" y="1665"/>
                </a:lnTo>
                <a:lnTo>
                  <a:pt x="1448" y="1665"/>
                </a:lnTo>
                <a:lnTo>
                  <a:pt x="1448" y="1667"/>
                </a:lnTo>
                <a:lnTo>
                  <a:pt x="1448" y="1669"/>
                </a:lnTo>
                <a:lnTo>
                  <a:pt x="1450" y="1667"/>
                </a:lnTo>
                <a:lnTo>
                  <a:pt x="1450" y="1667"/>
                </a:lnTo>
                <a:lnTo>
                  <a:pt x="1450" y="1663"/>
                </a:lnTo>
                <a:lnTo>
                  <a:pt x="1452" y="1661"/>
                </a:lnTo>
                <a:lnTo>
                  <a:pt x="1452" y="1661"/>
                </a:lnTo>
                <a:lnTo>
                  <a:pt x="1452" y="1663"/>
                </a:lnTo>
                <a:lnTo>
                  <a:pt x="1452" y="1665"/>
                </a:lnTo>
                <a:lnTo>
                  <a:pt x="1452" y="1667"/>
                </a:lnTo>
                <a:lnTo>
                  <a:pt x="1452" y="1669"/>
                </a:lnTo>
                <a:lnTo>
                  <a:pt x="1452" y="1671"/>
                </a:lnTo>
                <a:lnTo>
                  <a:pt x="1450" y="1675"/>
                </a:lnTo>
                <a:lnTo>
                  <a:pt x="1450" y="1677"/>
                </a:lnTo>
                <a:lnTo>
                  <a:pt x="1448" y="1677"/>
                </a:lnTo>
                <a:lnTo>
                  <a:pt x="1448" y="1677"/>
                </a:lnTo>
                <a:lnTo>
                  <a:pt x="1446" y="1679"/>
                </a:lnTo>
                <a:lnTo>
                  <a:pt x="1444" y="1679"/>
                </a:lnTo>
                <a:lnTo>
                  <a:pt x="1444" y="1679"/>
                </a:lnTo>
                <a:lnTo>
                  <a:pt x="1442" y="1682"/>
                </a:lnTo>
                <a:lnTo>
                  <a:pt x="1439" y="1684"/>
                </a:lnTo>
                <a:lnTo>
                  <a:pt x="1437" y="1686"/>
                </a:lnTo>
                <a:lnTo>
                  <a:pt x="1435" y="1688"/>
                </a:lnTo>
                <a:lnTo>
                  <a:pt x="1431" y="1692"/>
                </a:lnTo>
                <a:lnTo>
                  <a:pt x="1431" y="1694"/>
                </a:lnTo>
                <a:lnTo>
                  <a:pt x="1429" y="1698"/>
                </a:lnTo>
                <a:lnTo>
                  <a:pt x="1431" y="1700"/>
                </a:lnTo>
                <a:lnTo>
                  <a:pt x="1431" y="1700"/>
                </a:lnTo>
                <a:lnTo>
                  <a:pt x="1433" y="1702"/>
                </a:lnTo>
                <a:lnTo>
                  <a:pt x="1431" y="1705"/>
                </a:lnTo>
                <a:lnTo>
                  <a:pt x="1431" y="1705"/>
                </a:lnTo>
                <a:lnTo>
                  <a:pt x="1435" y="1709"/>
                </a:lnTo>
                <a:lnTo>
                  <a:pt x="1435" y="1713"/>
                </a:lnTo>
                <a:lnTo>
                  <a:pt x="1435" y="1713"/>
                </a:lnTo>
                <a:lnTo>
                  <a:pt x="1435" y="1715"/>
                </a:lnTo>
                <a:lnTo>
                  <a:pt x="1435" y="1715"/>
                </a:lnTo>
                <a:lnTo>
                  <a:pt x="1433" y="1715"/>
                </a:lnTo>
                <a:lnTo>
                  <a:pt x="1431" y="1715"/>
                </a:lnTo>
                <a:lnTo>
                  <a:pt x="1431" y="1717"/>
                </a:lnTo>
                <a:lnTo>
                  <a:pt x="1433" y="1717"/>
                </a:lnTo>
                <a:lnTo>
                  <a:pt x="1433" y="1719"/>
                </a:lnTo>
                <a:lnTo>
                  <a:pt x="1437" y="1721"/>
                </a:lnTo>
                <a:lnTo>
                  <a:pt x="1448" y="1728"/>
                </a:lnTo>
                <a:lnTo>
                  <a:pt x="1448" y="1728"/>
                </a:lnTo>
                <a:lnTo>
                  <a:pt x="1450" y="1730"/>
                </a:lnTo>
                <a:lnTo>
                  <a:pt x="1452" y="1732"/>
                </a:lnTo>
                <a:lnTo>
                  <a:pt x="1454" y="1736"/>
                </a:lnTo>
                <a:lnTo>
                  <a:pt x="1454" y="1738"/>
                </a:lnTo>
                <a:lnTo>
                  <a:pt x="1458" y="1744"/>
                </a:lnTo>
                <a:lnTo>
                  <a:pt x="1458" y="1744"/>
                </a:lnTo>
                <a:lnTo>
                  <a:pt x="1460" y="1747"/>
                </a:lnTo>
                <a:lnTo>
                  <a:pt x="1463" y="1749"/>
                </a:lnTo>
                <a:lnTo>
                  <a:pt x="1465" y="1753"/>
                </a:lnTo>
                <a:lnTo>
                  <a:pt x="1467" y="1755"/>
                </a:lnTo>
                <a:lnTo>
                  <a:pt x="1467" y="1757"/>
                </a:lnTo>
                <a:lnTo>
                  <a:pt x="1469" y="1761"/>
                </a:lnTo>
                <a:lnTo>
                  <a:pt x="1469" y="1763"/>
                </a:lnTo>
                <a:lnTo>
                  <a:pt x="1471" y="1765"/>
                </a:lnTo>
                <a:lnTo>
                  <a:pt x="1473" y="1770"/>
                </a:lnTo>
                <a:lnTo>
                  <a:pt x="1473" y="1772"/>
                </a:lnTo>
                <a:lnTo>
                  <a:pt x="1475" y="1776"/>
                </a:lnTo>
                <a:lnTo>
                  <a:pt x="1477" y="1778"/>
                </a:lnTo>
                <a:lnTo>
                  <a:pt x="1481" y="1786"/>
                </a:lnTo>
                <a:lnTo>
                  <a:pt x="1483" y="1791"/>
                </a:lnTo>
                <a:lnTo>
                  <a:pt x="1483" y="1793"/>
                </a:lnTo>
                <a:lnTo>
                  <a:pt x="1483" y="1795"/>
                </a:lnTo>
                <a:lnTo>
                  <a:pt x="1488" y="1797"/>
                </a:lnTo>
                <a:lnTo>
                  <a:pt x="1490" y="1799"/>
                </a:lnTo>
                <a:lnTo>
                  <a:pt x="1490" y="1803"/>
                </a:lnTo>
                <a:lnTo>
                  <a:pt x="1490" y="1805"/>
                </a:lnTo>
                <a:lnTo>
                  <a:pt x="1492" y="1805"/>
                </a:lnTo>
                <a:lnTo>
                  <a:pt x="1492" y="1807"/>
                </a:lnTo>
                <a:lnTo>
                  <a:pt x="1492" y="1807"/>
                </a:lnTo>
                <a:lnTo>
                  <a:pt x="1494" y="1809"/>
                </a:lnTo>
                <a:lnTo>
                  <a:pt x="1496" y="1812"/>
                </a:lnTo>
                <a:lnTo>
                  <a:pt x="1498" y="1816"/>
                </a:lnTo>
                <a:lnTo>
                  <a:pt x="1498" y="1816"/>
                </a:lnTo>
                <a:lnTo>
                  <a:pt x="1500" y="1818"/>
                </a:lnTo>
                <a:lnTo>
                  <a:pt x="1500" y="1820"/>
                </a:lnTo>
                <a:lnTo>
                  <a:pt x="1504" y="1824"/>
                </a:lnTo>
                <a:lnTo>
                  <a:pt x="1504" y="1826"/>
                </a:lnTo>
                <a:lnTo>
                  <a:pt x="1502" y="1830"/>
                </a:lnTo>
                <a:lnTo>
                  <a:pt x="1502" y="1830"/>
                </a:lnTo>
                <a:lnTo>
                  <a:pt x="1500" y="1830"/>
                </a:lnTo>
                <a:lnTo>
                  <a:pt x="1502" y="1832"/>
                </a:lnTo>
                <a:lnTo>
                  <a:pt x="1502" y="1835"/>
                </a:lnTo>
                <a:lnTo>
                  <a:pt x="1504" y="1837"/>
                </a:lnTo>
                <a:lnTo>
                  <a:pt x="1504" y="1839"/>
                </a:lnTo>
                <a:lnTo>
                  <a:pt x="1507" y="1841"/>
                </a:lnTo>
                <a:lnTo>
                  <a:pt x="1509" y="1843"/>
                </a:lnTo>
                <a:lnTo>
                  <a:pt x="1511" y="1845"/>
                </a:lnTo>
                <a:lnTo>
                  <a:pt x="1513" y="1847"/>
                </a:lnTo>
                <a:lnTo>
                  <a:pt x="1515" y="1849"/>
                </a:lnTo>
                <a:lnTo>
                  <a:pt x="1517" y="1851"/>
                </a:lnTo>
                <a:lnTo>
                  <a:pt x="1519" y="1853"/>
                </a:lnTo>
                <a:lnTo>
                  <a:pt x="1519" y="1853"/>
                </a:lnTo>
                <a:lnTo>
                  <a:pt x="1527" y="1858"/>
                </a:lnTo>
                <a:lnTo>
                  <a:pt x="1530" y="1860"/>
                </a:lnTo>
                <a:lnTo>
                  <a:pt x="1534" y="1862"/>
                </a:lnTo>
                <a:lnTo>
                  <a:pt x="1538" y="1866"/>
                </a:lnTo>
                <a:lnTo>
                  <a:pt x="1540" y="1866"/>
                </a:lnTo>
                <a:lnTo>
                  <a:pt x="1544" y="1868"/>
                </a:lnTo>
                <a:lnTo>
                  <a:pt x="1546" y="1868"/>
                </a:lnTo>
                <a:lnTo>
                  <a:pt x="1551" y="1870"/>
                </a:lnTo>
                <a:lnTo>
                  <a:pt x="1553" y="1872"/>
                </a:lnTo>
                <a:lnTo>
                  <a:pt x="1557" y="1872"/>
                </a:lnTo>
                <a:lnTo>
                  <a:pt x="1559" y="1874"/>
                </a:lnTo>
                <a:lnTo>
                  <a:pt x="1561" y="1877"/>
                </a:lnTo>
                <a:lnTo>
                  <a:pt x="1563" y="1877"/>
                </a:lnTo>
                <a:lnTo>
                  <a:pt x="1565" y="1879"/>
                </a:lnTo>
                <a:lnTo>
                  <a:pt x="1567" y="1881"/>
                </a:lnTo>
                <a:lnTo>
                  <a:pt x="1567" y="1881"/>
                </a:lnTo>
                <a:lnTo>
                  <a:pt x="1571" y="1883"/>
                </a:lnTo>
                <a:lnTo>
                  <a:pt x="1574" y="1883"/>
                </a:lnTo>
                <a:lnTo>
                  <a:pt x="1574" y="1883"/>
                </a:lnTo>
                <a:lnTo>
                  <a:pt x="1574" y="1887"/>
                </a:lnTo>
                <a:lnTo>
                  <a:pt x="1574" y="1887"/>
                </a:lnTo>
                <a:lnTo>
                  <a:pt x="1578" y="1891"/>
                </a:lnTo>
                <a:lnTo>
                  <a:pt x="1580" y="1891"/>
                </a:lnTo>
                <a:lnTo>
                  <a:pt x="1582" y="1893"/>
                </a:lnTo>
                <a:lnTo>
                  <a:pt x="1586" y="1895"/>
                </a:lnTo>
                <a:lnTo>
                  <a:pt x="1588" y="1897"/>
                </a:lnTo>
                <a:lnTo>
                  <a:pt x="1588" y="1897"/>
                </a:lnTo>
                <a:lnTo>
                  <a:pt x="1588" y="1902"/>
                </a:lnTo>
                <a:lnTo>
                  <a:pt x="1588" y="1904"/>
                </a:lnTo>
                <a:lnTo>
                  <a:pt x="1590" y="1912"/>
                </a:lnTo>
                <a:lnTo>
                  <a:pt x="1590" y="1914"/>
                </a:lnTo>
                <a:lnTo>
                  <a:pt x="1590" y="1916"/>
                </a:lnTo>
                <a:lnTo>
                  <a:pt x="1590" y="1918"/>
                </a:lnTo>
                <a:lnTo>
                  <a:pt x="1592" y="1918"/>
                </a:lnTo>
                <a:lnTo>
                  <a:pt x="1592" y="1925"/>
                </a:lnTo>
                <a:lnTo>
                  <a:pt x="1590" y="1931"/>
                </a:lnTo>
                <a:lnTo>
                  <a:pt x="1590" y="1933"/>
                </a:lnTo>
                <a:lnTo>
                  <a:pt x="1592" y="1941"/>
                </a:lnTo>
                <a:lnTo>
                  <a:pt x="1592" y="1941"/>
                </a:lnTo>
                <a:lnTo>
                  <a:pt x="1592" y="1944"/>
                </a:lnTo>
                <a:lnTo>
                  <a:pt x="1592" y="1946"/>
                </a:lnTo>
                <a:lnTo>
                  <a:pt x="1590" y="1950"/>
                </a:lnTo>
                <a:lnTo>
                  <a:pt x="1590" y="1952"/>
                </a:lnTo>
                <a:lnTo>
                  <a:pt x="1590" y="1954"/>
                </a:lnTo>
                <a:lnTo>
                  <a:pt x="1590" y="1960"/>
                </a:lnTo>
                <a:lnTo>
                  <a:pt x="1588" y="1965"/>
                </a:lnTo>
                <a:lnTo>
                  <a:pt x="1588" y="1967"/>
                </a:lnTo>
                <a:lnTo>
                  <a:pt x="1586" y="1967"/>
                </a:lnTo>
                <a:lnTo>
                  <a:pt x="1586" y="1969"/>
                </a:lnTo>
                <a:lnTo>
                  <a:pt x="1586" y="1969"/>
                </a:lnTo>
                <a:lnTo>
                  <a:pt x="1584" y="1971"/>
                </a:lnTo>
                <a:lnTo>
                  <a:pt x="1584" y="1973"/>
                </a:lnTo>
                <a:lnTo>
                  <a:pt x="1586" y="1975"/>
                </a:lnTo>
                <a:lnTo>
                  <a:pt x="1588" y="1975"/>
                </a:lnTo>
                <a:lnTo>
                  <a:pt x="1588" y="1975"/>
                </a:lnTo>
                <a:lnTo>
                  <a:pt x="1588" y="1977"/>
                </a:lnTo>
                <a:lnTo>
                  <a:pt x="1586" y="1979"/>
                </a:lnTo>
                <a:lnTo>
                  <a:pt x="1586" y="1981"/>
                </a:lnTo>
                <a:lnTo>
                  <a:pt x="1586" y="1981"/>
                </a:lnTo>
                <a:lnTo>
                  <a:pt x="1586" y="1983"/>
                </a:lnTo>
                <a:lnTo>
                  <a:pt x="1586" y="1988"/>
                </a:lnTo>
                <a:lnTo>
                  <a:pt x="1586" y="1992"/>
                </a:lnTo>
                <a:lnTo>
                  <a:pt x="1586" y="1994"/>
                </a:lnTo>
                <a:lnTo>
                  <a:pt x="1586" y="2000"/>
                </a:lnTo>
                <a:lnTo>
                  <a:pt x="1586" y="2002"/>
                </a:lnTo>
                <a:lnTo>
                  <a:pt x="1586" y="2002"/>
                </a:lnTo>
                <a:lnTo>
                  <a:pt x="1586" y="2004"/>
                </a:lnTo>
                <a:lnTo>
                  <a:pt x="1584" y="2006"/>
                </a:lnTo>
                <a:lnTo>
                  <a:pt x="1584" y="2009"/>
                </a:lnTo>
                <a:lnTo>
                  <a:pt x="1584" y="2011"/>
                </a:lnTo>
                <a:lnTo>
                  <a:pt x="1584" y="2013"/>
                </a:lnTo>
                <a:lnTo>
                  <a:pt x="1584" y="2017"/>
                </a:lnTo>
                <a:lnTo>
                  <a:pt x="1584" y="2017"/>
                </a:lnTo>
                <a:lnTo>
                  <a:pt x="1584" y="2019"/>
                </a:lnTo>
                <a:lnTo>
                  <a:pt x="1584" y="2021"/>
                </a:lnTo>
                <a:lnTo>
                  <a:pt x="1582" y="2025"/>
                </a:lnTo>
                <a:lnTo>
                  <a:pt x="1582" y="2027"/>
                </a:lnTo>
                <a:lnTo>
                  <a:pt x="1580" y="2032"/>
                </a:lnTo>
                <a:lnTo>
                  <a:pt x="1580" y="2034"/>
                </a:lnTo>
                <a:lnTo>
                  <a:pt x="1580" y="2036"/>
                </a:lnTo>
                <a:lnTo>
                  <a:pt x="1580" y="2038"/>
                </a:lnTo>
                <a:lnTo>
                  <a:pt x="1580" y="2038"/>
                </a:lnTo>
                <a:lnTo>
                  <a:pt x="1578" y="2040"/>
                </a:lnTo>
                <a:lnTo>
                  <a:pt x="1578" y="2040"/>
                </a:lnTo>
                <a:lnTo>
                  <a:pt x="1578" y="2044"/>
                </a:lnTo>
                <a:lnTo>
                  <a:pt x="1576" y="2051"/>
                </a:lnTo>
                <a:lnTo>
                  <a:pt x="1576" y="2053"/>
                </a:lnTo>
                <a:lnTo>
                  <a:pt x="1576" y="2055"/>
                </a:lnTo>
                <a:lnTo>
                  <a:pt x="1574" y="2057"/>
                </a:lnTo>
                <a:lnTo>
                  <a:pt x="1571" y="2057"/>
                </a:lnTo>
                <a:lnTo>
                  <a:pt x="1571" y="2059"/>
                </a:lnTo>
                <a:lnTo>
                  <a:pt x="1571" y="2063"/>
                </a:lnTo>
                <a:lnTo>
                  <a:pt x="1574" y="2065"/>
                </a:lnTo>
                <a:lnTo>
                  <a:pt x="1574" y="2065"/>
                </a:lnTo>
                <a:lnTo>
                  <a:pt x="1574" y="2069"/>
                </a:lnTo>
                <a:lnTo>
                  <a:pt x="1574" y="2074"/>
                </a:lnTo>
                <a:lnTo>
                  <a:pt x="1574" y="2078"/>
                </a:lnTo>
                <a:lnTo>
                  <a:pt x="1569" y="2080"/>
                </a:lnTo>
                <a:lnTo>
                  <a:pt x="1569" y="2084"/>
                </a:lnTo>
                <a:lnTo>
                  <a:pt x="1569" y="2086"/>
                </a:lnTo>
                <a:lnTo>
                  <a:pt x="1569" y="2090"/>
                </a:lnTo>
                <a:lnTo>
                  <a:pt x="1569" y="2092"/>
                </a:lnTo>
                <a:lnTo>
                  <a:pt x="1571" y="2099"/>
                </a:lnTo>
                <a:lnTo>
                  <a:pt x="1571" y="2103"/>
                </a:lnTo>
                <a:lnTo>
                  <a:pt x="1571" y="2109"/>
                </a:lnTo>
                <a:lnTo>
                  <a:pt x="1574" y="2113"/>
                </a:lnTo>
                <a:lnTo>
                  <a:pt x="1571" y="2115"/>
                </a:lnTo>
                <a:lnTo>
                  <a:pt x="1574" y="2118"/>
                </a:lnTo>
                <a:lnTo>
                  <a:pt x="1571" y="2122"/>
                </a:lnTo>
                <a:lnTo>
                  <a:pt x="1569" y="2124"/>
                </a:lnTo>
                <a:lnTo>
                  <a:pt x="1569" y="2124"/>
                </a:lnTo>
                <a:lnTo>
                  <a:pt x="1569" y="2128"/>
                </a:lnTo>
                <a:lnTo>
                  <a:pt x="1569" y="2130"/>
                </a:lnTo>
                <a:lnTo>
                  <a:pt x="1569" y="2130"/>
                </a:lnTo>
                <a:lnTo>
                  <a:pt x="1569" y="2132"/>
                </a:lnTo>
                <a:lnTo>
                  <a:pt x="1567" y="2136"/>
                </a:lnTo>
                <a:lnTo>
                  <a:pt x="1567" y="2136"/>
                </a:lnTo>
                <a:lnTo>
                  <a:pt x="1565" y="2139"/>
                </a:lnTo>
                <a:lnTo>
                  <a:pt x="1565" y="2141"/>
                </a:lnTo>
                <a:lnTo>
                  <a:pt x="1565" y="2143"/>
                </a:lnTo>
                <a:lnTo>
                  <a:pt x="1565" y="2145"/>
                </a:lnTo>
                <a:lnTo>
                  <a:pt x="1563" y="2149"/>
                </a:lnTo>
                <a:lnTo>
                  <a:pt x="1561" y="2153"/>
                </a:lnTo>
                <a:lnTo>
                  <a:pt x="1561" y="2155"/>
                </a:lnTo>
                <a:lnTo>
                  <a:pt x="1559" y="2160"/>
                </a:lnTo>
                <a:lnTo>
                  <a:pt x="1559" y="2160"/>
                </a:lnTo>
                <a:lnTo>
                  <a:pt x="1557" y="2162"/>
                </a:lnTo>
                <a:lnTo>
                  <a:pt x="1557" y="2164"/>
                </a:lnTo>
                <a:lnTo>
                  <a:pt x="1555" y="2164"/>
                </a:lnTo>
                <a:lnTo>
                  <a:pt x="1557" y="2168"/>
                </a:lnTo>
                <a:lnTo>
                  <a:pt x="1555" y="2170"/>
                </a:lnTo>
                <a:lnTo>
                  <a:pt x="1553" y="2170"/>
                </a:lnTo>
                <a:lnTo>
                  <a:pt x="1553" y="2178"/>
                </a:lnTo>
                <a:lnTo>
                  <a:pt x="1551" y="2180"/>
                </a:lnTo>
                <a:lnTo>
                  <a:pt x="1551" y="2183"/>
                </a:lnTo>
                <a:lnTo>
                  <a:pt x="1548" y="2183"/>
                </a:lnTo>
                <a:lnTo>
                  <a:pt x="1548" y="2185"/>
                </a:lnTo>
                <a:lnTo>
                  <a:pt x="1548" y="2185"/>
                </a:lnTo>
                <a:lnTo>
                  <a:pt x="1548" y="2189"/>
                </a:lnTo>
                <a:lnTo>
                  <a:pt x="1546" y="2191"/>
                </a:lnTo>
                <a:lnTo>
                  <a:pt x="1546" y="2191"/>
                </a:lnTo>
                <a:lnTo>
                  <a:pt x="1544" y="2191"/>
                </a:lnTo>
                <a:lnTo>
                  <a:pt x="1542" y="2191"/>
                </a:lnTo>
                <a:lnTo>
                  <a:pt x="1540" y="2191"/>
                </a:lnTo>
                <a:lnTo>
                  <a:pt x="1540" y="2193"/>
                </a:lnTo>
                <a:lnTo>
                  <a:pt x="1542" y="2195"/>
                </a:lnTo>
                <a:lnTo>
                  <a:pt x="1540" y="2197"/>
                </a:lnTo>
                <a:lnTo>
                  <a:pt x="1540" y="2199"/>
                </a:lnTo>
                <a:lnTo>
                  <a:pt x="1542" y="2204"/>
                </a:lnTo>
                <a:lnTo>
                  <a:pt x="1544" y="2206"/>
                </a:lnTo>
                <a:lnTo>
                  <a:pt x="1544" y="2206"/>
                </a:lnTo>
                <a:lnTo>
                  <a:pt x="1542" y="2210"/>
                </a:lnTo>
                <a:lnTo>
                  <a:pt x="1542" y="2212"/>
                </a:lnTo>
                <a:lnTo>
                  <a:pt x="1542" y="2214"/>
                </a:lnTo>
                <a:lnTo>
                  <a:pt x="1546" y="2225"/>
                </a:lnTo>
                <a:lnTo>
                  <a:pt x="1546" y="2229"/>
                </a:lnTo>
                <a:lnTo>
                  <a:pt x="1544" y="2235"/>
                </a:lnTo>
                <a:lnTo>
                  <a:pt x="1542" y="2235"/>
                </a:lnTo>
                <a:lnTo>
                  <a:pt x="1540" y="2237"/>
                </a:lnTo>
                <a:lnTo>
                  <a:pt x="1540" y="2239"/>
                </a:lnTo>
                <a:lnTo>
                  <a:pt x="1540" y="2241"/>
                </a:lnTo>
                <a:lnTo>
                  <a:pt x="1538" y="2245"/>
                </a:lnTo>
                <a:lnTo>
                  <a:pt x="1536" y="2252"/>
                </a:lnTo>
                <a:lnTo>
                  <a:pt x="1536" y="2254"/>
                </a:lnTo>
                <a:lnTo>
                  <a:pt x="1536" y="2256"/>
                </a:lnTo>
                <a:lnTo>
                  <a:pt x="1538" y="2260"/>
                </a:lnTo>
                <a:lnTo>
                  <a:pt x="1538" y="2262"/>
                </a:lnTo>
                <a:lnTo>
                  <a:pt x="1538" y="2264"/>
                </a:lnTo>
                <a:lnTo>
                  <a:pt x="1540" y="2264"/>
                </a:lnTo>
                <a:lnTo>
                  <a:pt x="1542" y="2264"/>
                </a:lnTo>
                <a:lnTo>
                  <a:pt x="1540" y="2264"/>
                </a:lnTo>
                <a:lnTo>
                  <a:pt x="1540" y="2266"/>
                </a:lnTo>
                <a:lnTo>
                  <a:pt x="1540" y="2266"/>
                </a:lnTo>
                <a:lnTo>
                  <a:pt x="1540" y="2266"/>
                </a:lnTo>
                <a:lnTo>
                  <a:pt x="1542" y="2269"/>
                </a:lnTo>
                <a:lnTo>
                  <a:pt x="1542" y="2269"/>
                </a:lnTo>
                <a:lnTo>
                  <a:pt x="1546" y="2269"/>
                </a:lnTo>
                <a:lnTo>
                  <a:pt x="1548" y="2269"/>
                </a:lnTo>
                <a:lnTo>
                  <a:pt x="1551" y="2264"/>
                </a:lnTo>
                <a:lnTo>
                  <a:pt x="1551" y="2264"/>
                </a:lnTo>
                <a:lnTo>
                  <a:pt x="1553" y="2264"/>
                </a:lnTo>
                <a:lnTo>
                  <a:pt x="1553" y="2264"/>
                </a:lnTo>
                <a:lnTo>
                  <a:pt x="1555" y="2266"/>
                </a:lnTo>
                <a:lnTo>
                  <a:pt x="1557" y="2266"/>
                </a:lnTo>
                <a:lnTo>
                  <a:pt x="1557" y="2266"/>
                </a:lnTo>
                <a:lnTo>
                  <a:pt x="1559" y="2266"/>
                </a:lnTo>
                <a:lnTo>
                  <a:pt x="1559" y="2264"/>
                </a:lnTo>
                <a:lnTo>
                  <a:pt x="1561" y="2262"/>
                </a:lnTo>
                <a:lnTo>
                  <a:pt x="1559" y="2266"/>
                </a:lnTo>
                <a:lnTo>
                  <a:pt x="1557" y="2266"/>
                </a:lnTo>
                <a:lnTo>
                  <a:pt x="1555" y="2266"/>
                </a:lnTo>
                <a:lnTo>
                  <a:pt x="1555" y="2269"/>
                </a:lnTo>
                <a:lnTo>
                  <a:pt x="1553" y="2269"/>
                </a:lnTo>
                <a:lnTo>
                  <a:pt x="1553" y="2271"/>
                </a:lnTo>
                <a:lnTo>
                  <a:pt x="1553" y="2271"/>
                </a:lnTo>
                <a:lnTo>
                  <a:pt x="1555" y="2273"/>
                </a:lnTo>
                <a:lnTo>
                  <a:pt x="1555" y="2273"/>
                </a:lnTo>
                <a:lnTo>
                  <a:pt x="1557" y="2271"/>
                </a:lnTo>
                <a:lnTo>
                  <a:pt x="1559" y="2275"/>
                </a:lnTo>
                <a:lnTo>
                  <a:pt x="1559" y="2279"/>
                </a:lnTo>
                <a:lnTo>
                  <a:pt x="1559" y="2279"/>
                </a:lnTo>
                <a:lnTo>
                  <a:pt x="1557" y="2277"/>
                </a:lnTo>
                <a:lnTo>
                  <a:pt x="1555" y="2275"/>
                </a:lnTo>
                <a:lnTo>
                  <a:pt x="1555" y="2275"/>
                </a:lnTo>
                <a:lnTo>
                  <a:pt x="1553" y="2277"/>
                </a:lnTo>
                <a:lnTo>
                  <a:pt x="1553" y="2277"/>
                </a:lnTo>
                <a:lnTo>
                  <a:pt x="1555" y="2279"/>
                </a:lnTo>
                <a:lnTo>
                  <a:pt x="1555" y="2281"/>
                </a:lnTo>
                <a:lnTo>
                  <a:pt x="1555" y="2281"/>
                </a:lnTo>
                <a:lnTo>
                  <a:pt x="1553" y="2281"/>
                </a:lnTo>
                <a:lnTo>
                  <a:pt x="1553" y="2283"/>
                </a:lnTo>
                <a:lnTo>
                  <a:pt x="1553" y="2285"/>
                </a:lnTo>
                <a:lnTo>
                  <a:pt x="1553" y="2287"/>
                </a:lnTo>
                <a:lnTo>
                  <a:pt x="1555" y="2290"/>
                </a:lnTo>
                <a:lnTo>
                  <a:pt x="1553" y="2290"/>
                </a:lnTo>
                <a:lnTo>
                  <a:pt x="1553" y="2290"/>
                </a:lnTo>
                <a:lnTo>
                  <a:pt x="1551" y="2292"/>
                </a:lnTo>
                <a:lnTo>
                  <a:pt x="1551" y="2294"/>
                </a:lnTo>
                <a:lnTo>
                  <a:pt x="1548" y="2296"/>
                </a:lnTo>
                <a:lnTo>
                  <a:pt x="1548" y="2298"/>
                </a:lnTo>
                <a:lnTo>
                  <a:pt x="1551" y="2300"/>
                </a:lnTo>
                <a:lnTo>
                  <a:pt x="1548" y="2304"/>
                </a:lnTo>
                <a:lnTo>
                  <a:pt x="1546" y="2304"/>
                </a:lnTo>
                <a:lnTo>
                  <a:pt x="1546" y="2308"/>
                </a:lnTo>
                <a:lnTo>
                  <a:pt x="1546" y="2310"/>
                </a:lnTo>
                <a:lnTo>
                  <a:pt x="1548" y="2310"/>
                </a:lnTo>
                <a:lnTo>
                  <a:pt x="1551" y="2313"/>
                </a:lnTo>
                <a:lnTo>
                  <a:pt x="1553" y="2315"/>
                </a:lnTo>
                <a:lnTo>
                  <a:pt x="1555" y="2315"/>
                </a:lnTo>
                <a:lnTo>
                  <a:pt x="1555" y="2317"/>
                </a:lnTo>
                <a:lnTo>
                  <a:pt x="1555" y="2319"/>
                </a:lnTo>
                <a:lnTo>
                  <a:pt x="1548" y="2323"/>
                </a:lnTo>
                <a:lnTo>
                  <a:pt x="1546" y="2323"/>
                </a:lnTo>
                <a:lnTo>
                  <a:pt x="1544" y="2323"/>
                </a:lnTo>
                <a:lnTo>
                  <a:pt x="1544" y="2325"/>
                </a:lnTo>
                <a:lnTo>
                  <a:pt x="1544" y="2329"/>
                </a:lnTo>
                <a:lnTo>
                  <a:pt x="1546" y="2329"/>
                </a:lnTo>
                <a:lnTo>
                  <a:pt x="1548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46" y="2331"/>
                </a:lnTo>
                <a:lnTo>
                  <a:pt x="1546" y="2331"/>
                </a:lnTo>
                <a:lnTo>
                  <a:pt x="1544" y="2331"/>
                </a:lnTo>
                <a:lnTo>
                  <a:pt x="1542" y="2334"/>
                </a:lnTo>
                <a:lnTo>
                  <a:pt x="1540" y="2334"/>
                </a:lnTo>
                <a:lnTo>
                  <a:pt x="1538" y="2336"/>
                </a:lnTo>
                <a:lnTo>
                  <a:pt x="1540" y="2338"/>
                </a:lnTo>
                <a:lnTo>
                  <a:pt x="1540" y="2338"/>
                </a:lnTo>
                <a:lnTo>
                  <a:pt x="1542" y="2338"/>
                </a:lnTo>
                <a:lnTo>
                  <a:pt x="1542" y="2340"/>
                </a:lnTo>
                <a:lnTo>
                  <a:pt x="1540" y="2342"/>
                </a:lnTo>
                <a:lnTo>
                  <a:pt x="1540" y="2344"/>
                </a:lnTo>
                <a:lnTo>
                  <a:pt x="1540" y="2346"/>
                </a:lnTo>
                <a:lnTo>
                  <a:pt x="1540" y="2348"/>
                </a:lnTo>
                <a:lnTo>
                  <a:pt x="1540" y="2350"/>
                </a:lnTo>
                <a:lnTo>
                  <a:pt x="1538" y="2350"/>
                </a:lnTo>
                <a:lnTo>
                  <a:pt x="1538" y="2352"/>
                </a:lnTo>
                <a:lnTo>
                  <a:pt x="1536" y="2352"/>
                </a:lnTo>
                <a:lnTo>
                  <a:pt x="1536" y="2352"/>
                </a:lnTo>
                <a:lnTo>
                  <a:pt x="1536" y="2350"/>
                </a:lnTo>
                <a:lnTo>
                  <a:pt x="1538" y="2348"/>
                </a:lnTo>
                <a:lnTo>
                  <a:pt x="1540" y="2344"/>
                </a:lnTo>
                <a:lnTo>
                  <a:pt x="1540" y="2342"/>
                </a:lnTo>
                <a:lnTo>
                  <a:pt x="1540" y="2340"/>
                </a:lnTo>
                <a:lnTo>
                  <a:pt x="1540" y="2340"/>
                </a:lnTo>
                <a:lnTo>
                  <a:pt x="1538" y="2340"/>
                </a:lnTo>
                <a:lnTo>
                  <a:pt x="1538" y="2340"/>
                </a:lnTo>
                <a:lnTo>
                  <a:pt x="1536" y="2344"/>
                </a:lnTo>
                <a:lnTo>
                  <a:pt x="1536" y="2344"/>
                </a:lnTo>
                <a:lnTo>
                  <a:pt x="1534" y="2346"/>
                </a:lnTo>
                <a:lnTo>
                  <a:pt x="1532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4" y="2344"/>
                </a:lnTo>
                <a:lnTo>
                  <a:pt x="1536" y="2344"/>
                </a:lnTo>
                <a:lnTo>
                  <a:pt x="1534" y="2342"/>
                </a:lnTo>
                <a:lnTo>
                  <a:pt x="1536" y="2340"/>
                </a:lnTo>
                <a:lnTo>
                  <a:pt x="1536" y="2340"/>
                </a:lnTo>
                <a:lnTo>
                  <a:pt x="1538" y="2334"/>
                </a:lnTo>
                <a:lnTo>
                  <a:pt x="1538" y="2334"/>
                </a:lnTo>
                <a:lnTo>
                  <a:pt x="1538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4" y="2334"/>
                </a:lnTo>
                <a:lnTo>
                  <a:pt x="1534" y="2334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8"/>
                </a:lnTo>
                <a:lnTo>
                  <a:pt x="1534" y="2338"/>
                </a:lnTo>
                <a:lnTo>
                  <a:pt x="1532" y="2338"/>
                </a:lnTo>
                <a:lnTo>
                  <a:pt x="1530" y="2338"/>
                </a:lnTo>
                <a:lnTo>
                  <a:pt x="1530" y="2340"/>
                </a:lnTo>
                <a:lnTo>
                  <a:pt x="1527" y="2340"/>
                </a:lnTo>
                <a:lnTo>
                  <a:pt x="1525" y="2340"/>
                </a:lnTo>
                <a:lnTo>
                  <a:pt x="1521" y="2340"/>
                </a:lnTo>
                <a:lnTo>
                  <a:pt x="1519" y="2342"/>
                </a:lnTo>
                <a:lnTo>
                  <a:pt x="1521" y="2344"/>
                </a:lnTo>
                <a:lnTo>
                  <a:pt x="1523" y="2344"/>
                </a:lnTo>
                <a:lnTo>
                  <a:pt x="1519" y="2346"/>
                </a:lnTo>
                <a:lnTo>
                  <a:pt x="1517" y="2348"/>
                </a:lnTo>
                <a:lnTo>
                  <a:pt x="1515" y="2350"/>
                </a:lnTo>
                <a:lnTo>
                  <a:pt x="1515" y="2350"/>
                </a:lnTo>
                <a:lnTo>
                  <a:pt x="1511" y="2352"/>
                </a:lnTo>
                <a:lnTo>
                  <a:pt x="1511" y="2354"/>
                </a:lnTo>
                <a:lnTo>
                  <a:pt x="1511" y="2357"/>
                </a:lnTo>
                <a:lnTo>
                  <a:pt x="1513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7"/>
                </a:lnTo>
                <a:lnTo>
                  <a:pt x="1513" y="2357"/>
                </a:lnTo>
                <a:lnTo>
                  <a:pt x="1513" y="2354"/>
                </a:lnTo>
                <a:lnTo>
                  <a:pt x="1513" y="2354"/>
                </a:lnTo>
                <a:lnTo>
                  <a:pt x="1515" y="2354"/>
                </a:lnTo>
                <a:lnTo>
                  <a:pt x="1517" y="2354"/>
                </a:lnTo>
                <a:lnTo>
                  <a:pt x="1519" y="2352"/>
                </a:lnTo>
                <a:lnTo>
                  <a:pt x="1521" y="2350"/>
                </a:lnTo>
                <a:lnTo>
                  <a:pt x="1521" y="2352"/>
                </a:lnTo>
                <a:lnTo>
                  <a:pt x="1521" y="2352"/>
                </a:lnTo>
                <a:lnTo>
                  <a:pt x="1521" y="2354"/>
                </a:lnTo>
                <a:lnTo>
                  <a:pt x="1521" y="2354"/>
                </a:lnTo>
                <a:lnTo>
                  <a:pt x="1523" y="2357"/>
                </a:lnTo>
                <a:lnTo>
                  <a:pt x="1525" y="2359"/>
                </a:lnTo>
                <a:lnTo>
                  <a:pt x="1527" y="2359"/>
                </a:lnTo>
                <a:lnTo>
                  <a:pt x="1530" y="2359"/>
                </a:lnTo>
                <a:lnTo>
                  <a:pt x="1530" y="2359"/>
                </a:lnTo>
                <a:lnTo>
                  <a:pt x="1530" y="2357"/>
                </a:lnTo>
                <a:lnTo>
                  <a:pt x="1530" y="2357"/>
                </a:lnTo>
                <a:lnTo>
                  <a:pt x="1530" y="2357"/>
                </a:lnTo>
                <a:lnTo>
                  <a:pt x="1532" y="2357"/>
                </a:lnTo>
                <a:lnTo>
                  <a:pt x="1532" y="2359"/>
                </a:lnTo>
                <a:lnTo>
                  <a:pt x="1534" y="2359"/>
                </a:lnTo>
                <a:lnTo>
                  <a:pt x="1532" y="2361"/>
                </a:lnTo>
                <a:lnTo>
                  <a:pt x="1534" y="2363"/>
                </a:lnTo>
                <a:lnTo>
                  <a:pt x="1532" y="2365"/>
                </a:lnTo>
                <a:lnTo>
                  <a:pt x="1530" y="2367"/>
                </a:lnTo>
                <a:lnTo>
                  <a:pt x="1530" y="2367"/>
                </a:lnTo>
                <a:lnTo>
                  <a:pt x="1532" y="2369"/>
                </a:lnTo>
                <a:lnTo>
                  <a:pt x="1532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2" y="2373"/>
                </a:lnTo>
                <a:lnTo>
                  <a:pt x="1532" y="2371"/>
                </a:lnTo>
                <a:lnTo>
                  <a:pt x="1530" y="2371"/>
                </a:lnTo>
                <a:lnTo>
                  <a:pt x="1530" y="2371"/>
                </a:lnTo>
                <a:lnTo>
                  <a:pt x="1527" y="2371"/>
                </a:lnTo>
                <a:lnTo>
                  <a:pt x="1527" y="2371"/>
                </a:lnTo>
                <a:lnTo>
                  <a:pt x="1525" y="2373"/>
                </a:lnTo>
                <a:lnTo>
                  <a:pt x="1527" y="2373"/>
                </a:lnTo>
                <a:lnTo>
                  <a:pt x="1527" y="2373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8"/>
                </a:lnTo>
                <a:lnTo>
                  <a:pt x="1532" y="2378"/>
                </a:lnTo>
                <a:lnTo>
                  <a:pt x="1534" y="2378"/>
                </a:lnTo>
                <a:lnTo>
                  <a:pt x="1536" y="2378"/>
                </a:lnTo>
                <a:lnTo>
                  <a:pt x="1538" y="2375"/>
                </a:lnTo>
                <a:lnTo>
                  <a:pt x="1538" y="2373"/>
                </a:lnTo>
                <a:lnTo>
                  <a:pt x="1540" y="2371"/>
                </a:lnTo>
                <a:lnTo>
                  <a:pt x="1540" y="2371"/>
                </a:lnTo>
                <a:lnTo>
                  <a:pt x="1540" y="2375"/>
                </a:lnTo>
                <a:lnTo>
                  <a:pt x="1540" y="2378"/>
                </a:lnTo>
                <a:lnTo>
                  <a:pt x="1542" y="2378"/>
                </a:lnTo>
                <a:lnTo>
                  <a:pt x="1542" y="2380"/>
                </a:lnTo>
                <a:lnTo>
                  <a:pt x="1542" y="2380"/>
                </a:lnTo>
                <a:lnTo>
                  <a:pt x="1544" y="2382"/>
                </a:lnTo>
                <a:lnTo>
                  <a:pt x="1544" y="2382"/>
                </a:lnTo>
                <a:lnTo>
                  <a:pt x="1542" y="2382"/>
                </a:lnTo>
                <a:lnTo>
                  <a:pt x="1538" y="2380"/>
                </a:lnTo>
                <a:lnTo>
                  <a:pt x="1532" y="2380"/>
                </a:lnTo>
                <a:lnTo>
                  <a:pt x="1530" y="2380"/>
                </a:lnTo>
                <a:lnTo>
                  <a:pt x="1527" y="2378"/>
                </a:lnTo>
                <a:lnTo>
                  <a:pt x="1527" y="2382"/>
                </a:lnTo>
                <a:lnTo>
                  <a:pt x="1527" y="2384"/>
                </a:lnTo>
                <a:lnTo>
                  <a:pt x="1527" y="2386"/>
                </a:lnTo>
                <a:lnTo>
                  <a:pt x="1530" y="2386"/>
                </a:lnTo>
                <a:lnTo>
                  <a:pt x="1532" y="2388"/>
                </a:lnTo>
                <a:lnTo>
                  <a:pt x="1532" y="2386"/>
                </a:lnTo>
                <a:lnTo>
                  <a:pt x="1534" y="2386"/>
                </a:lnTo>
                <a:lnTo>
                  <a:pt x="1536" y="2388"/>
                </a:lnTo>
                <a:lnTo>
                  <a:pt x="1536" y="2388"/>
                </a:lnTo>
                <a:lnTo>
                  <a:pt x="1534" y="2388"/>
                </a:lnTo>
                <a:lnTo>
                  <a:pt x="1534" y="2388"/>
                </a:lnTo>
                <a:lnTo>
                  <a:pt x="1532" y="2388"/>
                </a:lnTo>
                <a:lnTo>
                  <a:pt x="1532" y="2390"/>
                </a:lnTo>
                <a:lnTo>
                  <a:pt x="1530" y="2392"/>
                </a:lnTo>
                <a:lnTo>
                  <a:pt x="1530" y="2399"/>
                </a:lnTo>
                <a:lnTo>
                  <a:pt x="1530" y="2403"/>
                </a:lnTo>
                <a:lnTo>
                  <a:pt x="1530" y="2405"/>
                </a:lnTo>
                <a:lnTo>
                  <a:pt x="1530" y="2405"/>
                </a:lnTo>
                <a:lnTo>
                  <a:pt x="1532" y="2405"/>
                </a:lnTo>
                <a:lnTo>
                  <a:pt x="1532" y="2407"/>
                </a:lnTo>
                <a:lnTo>
                  <a:pt x="1534" y="2405"/>
                </a:lnTo>
                <a:lnTo>
                  <a:pt x="1534" y="2403"/>
                </a:lnTo>
                <a:lnTo>
                  <a:pt x="1534" y="2401"/>
                </a:lnTo>
                <a:lnTo>
                  <a:pt x="1534" y="2401"/>
                </a:lnTo>
                <a:lnTo>
                  <a:pt x="1534" y="2399"/>
                </a:lnTo>
                <a:lnTo>
                  <a:pt x="1536" y="2396"/>
                </a:lnTo>
                <a:lnTo>
                  <a:pt x="1536" y="2396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401"/>
                </a:lnTo>
                <a:lnTo>
                  <a:pt x="1536" y="2401"/>
                </a:lnTo>
                <a:lnTo>
                  <a:pt x="1536" y="2403"/>
                </a:lnTo>
                <a:lnTo>
                  <a:pt x="1534" y="2403"/>
                </a:lnTo>
                <a:lnTo>
                  <a:pt x="1534" y="2405"/>
                </a:lnTo>
                <a:lnTo>
                  <a:pt x="1536" y="2407"/>
                </a:lnTo>
                <a:lnTo>
                  <a:pt x="1538" y="2407"/>
                </a:lnTo>
                <a:lnTo>
                  <a:pt x="1538" y="2409"/>
                </a:lnTo>
                <a:lnTo>
                  <a:pt x="1538" y="2409"/>
                </a:lnTo>
                <a:lnTo>
                  <a:pt x="1536" y="2407"/>
                </a:lnTo>
                <a:lnTo>
                  <a:pt x="1534" y="2407"/>
                </a:lnTo>
                <a:lnTo>
                  <a:pt x="1532" y="2407"/>
                </a:lnTo>
                <a:lnTo>
                  <a:pt x="1532" y="2409"/>
                </a:lnTo>
                <a:lnTo>
                  <a:pt x="1532" y="2411"/>
                </a:lnTo>
                <a:lnTo>
                  <a:pt x="1532" y="2411"/>
                </a:lnTo>
                <a:lnTo>
                  <a:pt x="1534" y="2413"/>
                </a:lnTo>
                <a:lnTo>
                  <a:pt x="1534" y="2415"/>
                </a:lnTo>
                <a:lnTo>
                  <a:pt x="1536" y="2413"/>
                </a:lnTo>
                <a:lnTo>
                  <a:pt x="1536" y="2415"/>
                </a:lnTo>
                <a:lnTo>
                  <a:pt x="1536" y="2415"/>
                </a:lnTo>
                <a:lnTo>
                  <a:pt x="1532" y="2415"/>
                </a:lnTo>
                <a:lnTo>
                  <a:pt x="1530" y="2417"/>
                </a:lnTo>
                <a:lnTo>
                  <a:pt x="1527" y="2419"/>
                </a:lnTo>
                <a:lnTo>
                  <a:pt x="1527" y="2419"/>
                </a:lnTo>
                <a:lnTo>
                  <a:pt x="1530" y="2422"/>
                </a:lnTo>
                <a:lnTo>
                  <a:pt x="1530" y="2422"/>
                </a:lnTo>
                <a:lnTo>
                  <a:pt x="1532" y="2424"/>
                </a:lnTo>
                <a:lnTo>
                  <a:pt x="1536" y="2424"/>
                </a:lnTo>
                <a:lnTo>
                  <a:pt x="1536" y="2426"/>
                </a:lnTo>
                <a:lnTo>
                  <a:pt x="1534" y="2424"/>
                </a:lnTo>
                <a:lnTo>
                  <a:pt x="1534" y="2428"/>
                </a:lnTo>
                <a:lnTo>
                  <a:pt x="1534" y="2428"/>
                </a:lnTo>
                <a:lnTo>
                  <a:pt x="1534" y="2430"/>
                </a:lnTo>
                <a:lnTo>
                  <a:pt x="1536" y="2430"/>
                </a:lnTo>
                <a:lnTo>
                  <a:pt x="1538" y="2430"/>
                </a:lnTo>
                <a:lnTo>
                  <a:pt x="1540" y="2426"/>
                </a:lnTo>
                <a:lnTo>
                  <a:pt x="1540" y="2424"/>
                </a:lnTo>
                <a:lnTo>
                  <a:pt x="1540" y="2424"/>
                </a:lnTo>
                <a:lnTo>
                  <a:pt x="1540" y="2426"/>
                </a:lnTo>
                <a:lnTo>
                  <a:pt x="1542" y="2428"/>
                </a:lnTo>
                <a:lnTo>
                  <a:pt x="1542" y="2428"/>
                </a:lnTo>
                <a:lnTo>
                  <a:pt x="1540" y="2428"/>
                </a:lnTo>
                <a:lnTo>
                  <a:pt x="1540" y="2428"/>
                </a:lnTo>
                <a:lnTo>
                  <a:pt x="1538" y="2432"/>
                </a:lnTo>
                <a:lnTo>
                  <a:pt x="1538" y="2434"/>
                </a:lnTo>
                <a:lnTo>
                  <a:pt x="1538" y="2434"/>
                </a:lnTo>
                <a:lnTo>
                  <a:pt x="1534" y="2430"/>
                </a:lnTo>
                <a:lnTo>
                  <a:pt x="1534" y="2430"/>
                </a:lnTo>
                <a:lnTo>
                  <a:pt x="1534" y="2430"/>
                </a:lnTo>
                <a:lnTo>
                  <a:pt x="1532" y="2426"/>
                </a:lnTo>
                <a:lnTo>
                  <a:pt x="1530" y="2424"/>
                </a:lnTo>
                <a:lnTo>
                  <a:pt x="1527" y="2422"/>
                </a:lnTo>
                <a:lnTo>
                  <a:pt x="1525" y="2422"/>
                </a:lnTo>
                <a:lnTo>
                  <a:pt x="1525" y="2424"/>
                </a:lnTo>
                <a:lnTo>
                  <a:pt x="1525" y="2424"/>
                </a:lnTo>
                <a:lnTo>
                  <a:pt x="1525" y="2426"/>
                </a:lnTo>
                <a:lnTo>
                  <a:pt x="1525" y="2428"/>
                </a:lnTo>
                <a:lnTo>
                  <a:pt x="1525" y="2428"/>
                </a:lnTo>
                <a:lnTo>
                  <a:pt x="1523" y="2428"/>
                </a:lnTo>
                <a:lnTo>
                  <a:pt x="1519" y="2428"/>
                </a:lnTo>
                <a:lnTo>
                  <a:pt x="1521" y="2430"/>
                </a:lnTo>
                <a:lnTo>
                  <a:pt x="1521" y="2432"/>
                </a:lnTo>
                <a:lnTo>
                  <a:pt x="1523" y="2436"/>
                </a:lnTo>
                <a:lnTo>
                  <a:pt x="1525" y="2436"/>
                </a:lnTo>
                <a:lnTo>
                  <a:pt x="1527" y="2436"/>
                </a:lnTo>
                <a:lnTo>
                  <a:pt x="1527" y="2436"/>
                </a:lnTo>
                <a:lnTo>
                  <a:pt x="1530" y="2438"/>
                </a:lnTo>
                <a:lnTo>
                  <a:pt x="1532" y="2438"/>
                </a:lnTo>
                <a:lnTo>
                  <a:pt x="1532" y="2438"/>
                </a:lnTo>
                <a:lnTo>
                  <a:pt x="1534" y="2438"/>
                </a:lnTo>
                <a:lnTo>
                  <a:pt x="1536" y="2438"/>
                </a:lnTo>
                <a:lnTo>
                  <a:pt x="1538" y="2440"/>
                </a:lnTo>
                <a:lnTo>
                  <a:pt x="1536" y="2447"/>
                </a:lnTo>
                <a:lnTo>
                  <a:pt x="1534" y="2445"/>
                </a:lnTo>
                <a:lnTo>
                  <a:pt x="1534" y="2447"/>
                </a:lnTo>
                <a:lnTo>
                  <a:pt x="1534" y="2449"/>
                </a:lnTo>
                <a:lnTo>
                  <a:pt x="1536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40" y="2449"/>
                </a:lnTo>
                <a:lnTo>
                  <a:pt x="1540" y="2451"/>
                </a:lnTo>
                <a:lnTo>
                  <a:pt x="1542" y="2453"/>
                </a:lnTo>
                <a:lnTo>
                  <a:pt x="1542" y="2455"/>
                </a:lnTo>
                <a:lnTo>
                  <a:pt x="1544" y="2455"/>
                </a:lnTo>
                <a:lnTo>
                  <a:pt x="1548" y="2453"/>
                </a:lnTo>
                <a:lnTo>
                  <a:pt x="1551" y="2451"/>
                </a:lnTo>
                <a:lnTo>
                  <a:pt x="1557" y="2449"/>
                </a:lnTo>
                <a:lnTo>
                  <a:pt x="1557" y="2449"/>
                </a:lnTo>
                <a:lnTo>
                  <a:pt x="1555" y="2447"/>
                </a:lnTo>
                <a:lnTo>
                  <a:pt x="1555" y="2447"/>
                </a:lnTo>
                <a:lnTo>
                  <a:pt x="1553" y="2447"/>
                </a:lnTo>
                <a:lnTo>
                  <a:pt x="1548" y="2445"/>
                </a:lnTo>
                <a:lnTo>
                  <a:pt x="1548" y="2445"/>
                </a:lnTo>
                <a:lnTo>
                  <a:pt x="1546" y="2443"/>
                </a:lnTo>
                <a:lnTo>
                  <a:pt x="1548" y="2443"/>
                </a:lnTo>
                <a:lnTo>
                  <a:pt x="1548" y="2443"/>
                </a:lnTo>
                <a:lnTo>
                  <a:pt x="1553" y="2445"/>
                </a:lnTo>
                <a:lnTo>
                  <a:pt x="1557" y="2447"/>
                </a:lnTo>
                <a:lnTo>
                  <a:pt x="1557" y="2449"/>
                </a:lnTo>
                <a:lnTo>
                  <a:pt x="1557" y="2451"/>
                </a:lnTo>
                <a:lnTo>
                  <a:pt x="1557" y="2451"/>
                </a:lnTo>
                <a:lnTo>
                  <a:pt x="1555" y="2453"/>
                </a:lnTo>
                <a:lnTo>
                  <a:pt x="1555" y="2453"/>
                </a:lnTo>
                <a:lnTo>
                  <a:pt x="1555" y="2453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9"/>
                </a:lnTo>
                <a:lnTo>
                  <a:pt x="1557" y="2459"/>
                </a:lnTo>
                <a:lnTo>
                  <a:pt x="1555" y="2461"/>
                </a:lnTo>
                <a:lnTo>
                  <a:pt x="1555" y="2461"/>
                </a:lnTo>
                <a:lnTo>
                  <a:pt x="1555" y="2459"/>
                </a:lnTo>
                <a:lnTo>
                  <a:pt x="1555" y="2459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5"/>
                </a:lnTo>
                <a:lnTo>
                  <a:pt x="1555" y="2455"/>
                </a:lnTo>
                <a:lnTo>
                  <a:pt x="1555" y="2455"/>
                </a:lnTo>
                <a:lnTo>
                  <a:pt x="1555" y="2453"/>
                </a:lnTo>
                <a:lnTo>
                  <a:pt x="1555" y="2453"/>
                </a:lnTo>
                <a:lnTo>
                  <a:pt x="1553" y="2453"/>
                </a:lnTo>
                <a:lnTo>
                  <a:pt x="1553" y="2453"/>
                </a:lnTo>
                <a:lnTo>
                  <a:pt x="1551" y="2455"/>
                </a:lnTo>
                <a:lnTo>
                  <a:pt x="1548" y="2455"/>
                </a:lnTo>
                <a:lnTo>
                  <a:pt x="1546" y="2457"/>
                </a:lnTo>
                <a:lnTo>
                  <a:pt x="1546" y="2457"/>
                </a:lnTo>
                <a:lnTo>
                  <a:pt x="1544" y="2455"/>
                </a:lnTo>
                <a:lnTo>
                  <a:pt x="1542" y="2457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7"/>
                </a:lnTo>
                <a:lnTo>
                  <a:pt x="1540" y="2457"/>
                </a:lnTo>
                <a:lnTo>
                  <a:pt x="1538" y="2457"/>
                </a:lnTo>
                <a:lnTo>
                  <a:pt x="1536" y="2457"/>
                </a:lnTo>
                <a:lnTo>
                  <a:pt x="1534" y="2457"/>
                </a:lnTo>
                <a:lnTo>
                  <a:pt x="1534" y="2455"/>
                </a:lnTo>
                <a:lnTo>
                  <a:pt x="1532" y="2455"/>
                </a:lnTo>
                <a:lnTo>
                  <a:pt x="1532" y="2455"/>
                </a:lnTo>
                <a:lnTo>
                  <a:pt x="1532" y="2457"/>
                </a:lnTo>
                <a:lnTo>
                  <a:pt x="1532" y="2457"/>
                </a:lnTo>
                <a:lnTo>
                  <a:pt x="1534" y="2459"/>
                </a:lnTo>
                <a:lnTo>
                  <a:pt x="1534" y="2461"/>
                </a:lnTo>
                <a:lnTo>
                  <a:pt x="1534" y="2461"/>
                </a:lnTo>
                <a:lnTo>
                  <a:pt x="1536" y="2461"/>
                </a:lnTo>
                <a:lnTo>
                  <a:pt x="1536" y="2464"/>
                </a:lnTo>
                <a:lnTo>
                  <a:pt x="1536" y="2464"/>
                </a:lnTo>
                <a:lnTo>
                  <a:pt x="1536" y="2466"/>
                </a:lnTo>
                <a:lnTo>
                  <a:pt x="1536" y="2466"/>
                </a:lnTo>
                <a:lnTo>
                  <a:pt x="1540" y="2466"/>
                </a:lnTo>
                <a:lnTo>
                  <a:pt x="1542" y="2466"/>
                </a:lnTo>
                <a:lnTo>
                  <a:pt x="1544" y="2466"/>
                </a:lnTo>
                <a:lnTo>
                  <a:pt x="1546" y="2466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6"/>
                </a:lnTo>
                <a:lnTo>
                  <a:pt x="1546" y="2468"/>
                </a:lnTo>
                <a:lnTo>
                  <a:pt x="1544" y="2468"/>
                </a:lnTo>
                <a:lnTo>
                  <a:pt x="1540" y="2470"/>
                </a:lnTo>
                <a:lnTo>
                  <a:pt x="1542" y="2470"/>
                </a:lnTo>
                <a:lnTo>
                  <a:pt x="1544" y="2472"/>
                </a:lnTo>
                <a:lnTo>
                  <a:pt x="1544" y="2474"/>
                </a:lnTo>
                <a:lnTo>
                  <a:pt x="1548" y="2474"/>
                </a:lnTo>
                <a:lnTo>
                  <a:pt x="1548" y="2474"/>
                </a:lnTo>
                <a:lnTo>
                  <a:pt x="1551" y="2474"/>
                </a:lnTo>
                <a:lnTo>
                  <a:pt x="1551" y="2472"/>
                </a:lnTo>
                <a:lnTo>
                  <a:pt x="1551" y="2470"/>
                </a:lnTo>
                <a:lnTo>
                  <a:pt x="1551" y="2468"/>
                </a:lnTo>
                <a:lnTo>
                  <a:pt x="1553" y="2468"/>
                </a:lnTo>
                <a:lnTo>
                  <a:pt x="1553" y="2466"/>
                </a:lnTo>
                <a:lnTo>
                  <a:pt x="1553" y="2464"/>
                </a:lnTo>
                <a:lnTo>
                  <a:pt x="1555" y="2464"/>
                </a:lnTo>
                <a:lnTo>
                  <a:pt x="1555" y="2464"/>
                </a:lnTo>
                <a:lnTo>
                  <a:pt x="1557" y="2464"/>
                </a:lnTo>
                <a:lnTo>
                  <a:pt x="1557" y="2466"/>
                </a:lnTo>
                <a:lnTo>
                  <a:pt x="1559" y="2466"/>
                </a:lnTo>
                <a:lnTo>
                  <a:pt x="1561" y="2464"/>
                </a:lnTo>
                <a:lnTo>
                  <a:pt x="1561" y="2464"/>
                </a:lnTo>
                <a:lnTo>
                  <a:pt x="1567" y="2464"/>
                </a:lnTo>
                <a:lnTo>
                  <a:pt x="1569" y="2464"/>
                </a:lnTo>
                <a:lnTo>
                  <a:pt x="1571" y="2466"/>
                </a:lnTo>
                <a:lnTo>
                  <a:pt x="1571" y="2466"/>
                </a:lnTo>
                <a:lnTo>
                  <a:pt x="1571" y="2466"/>
                </a:lnTo>
                <a:lnTo>
                  <a:pt x="1567" y="2466"/>
                </a:lnTo>
                <a:lnTo>
                  <a:pt x="1565" y="2466"/>
                </a:lnTo>
                <a:lnTo>
                  <a:pt x="1563" y="2466"/>
                </a:lnTo>
                <a:lnTo>
                  <a:pt x="1559" y="2470"/>
                </a:lnTo>
                <a:lnTo>
                  <a:pt x="1555" y="2470"/>
                </a:lnTo>
                <a:lnTo>
                  <a:pt x="1555" y="2468"/>
                </a:lnTo>
                <a:lnTo>
                  <a:pt x="1555" y="2468"/>
                </a:lnTo>
                <a:lnTo>
                  <a:pt x="1555" y="2468"/>
                </a:lnTo>
                <a:lnTo>
                  <a:pt x="1553" y="2470"/>
                </a:lnTo>
                <a:lnTo>
                  <a:pt x="1553" y="2470"/>
                </a:lnTo>
                <a:lnTo>
                  <a:pt x="1551" y="2472"/>
                </a:lnTo>
                <a:lnTo>
                  <a:pt x="1551" y="2476"/>
                </a:lnTo>
                <a:lnTo>
                  <a:pt x="1551" y="2476"/>
                </a:lnTo>
                <a:lnTo>
                  <a:pt x="1548" y="2478"/>
                </a:lnTo>
                <a:lnTo>
                  <a:pt x="1551" y="2478"/>
                </a:lnTo>
                <a:lnTo>
                  <a:pt x="1555" y="2480"/>
                </a:lnTo>
                <a:lnTo>
                  <a:pt x="1557" y="2482"/>
                </a:lnTo>
                <a:lnTo>
                  <a:pt x="1557" y="2480"/>
                </a:lnTo>
                <a:lnTo>
                  <a:pt x="1557" y="2478"/>
                </a:lnTo>
                <a:lnTo>
                  <a:pt x="1559" y="2478"/>
                </a:lnTo>
                <a:lnTo>
                  <a:pt x="1561" y="2476"/>
                </a:lnTo>
                <a:lnTo>
                  <a:pt x="1563" y="2474"/>
                </a:lnTo>
                <a:lnTo>
                  <a:pt x="1565" y="2472"/>
                </a:lnTo>
                <a:lnTo>
                  <a:pt x="1574" y="2468"/>
                </a:lnTo>
                <a:lnTo>
                  <a:pt x="1576" y="2470"/>
                </a:lnTo>
                <a:lnTo>
                  <a:pt x="1578" y="2470"/>
                </a:lnTo>
                <a:lnTo>
                  <a:pt x="1578" y="2470"/>
                </a:lnTo>
                <a:lnTo>
                  <a:pt x="1576" y="2472"/>
                </a:lnTo>
                <a:lnTo>
                  <a:pt x="1576" y="2474"/>
                </a:lnTo>
                <a:lnTo>
                  <a:pt x="1574" y="2474"/>
                </a:lnTo>
                <a:lnTo>
                  <a:pt x="1569" y="2478"/>
                </a:lnTo>
                <a:lnTo>
                  <a:pt x="1567" y="2482"/>
                </a:lnTo>
                <a:lnTo>
                  <a:pt x="1565" y="2482"/>
                </a:lnTo>
                <a:lnTo>
                  <a:pt x="1565" y="2482"/>
                </a:lnTo>
                <a:lnTo>
                  <a:pt x="1567" y="2482"/>
                </a:lnTo>
                <a:lnTo>
                  <a:pt x="1567" y="2480"/>
                </a:lnTo>
                <a:lnTo>
                  <a:pt x="1567" y="2478"/>
                </a:lnTo>
                <a:lnTo>
                  <a:pt x="1565" y="2478"/>
                </a:lnTo>
                <a:lnTo>
                  <a:pt x="1563" y="2478"/>
                </a:lnTo>
                <a:lnTo>
                  <a:pt x="1561" y="2478"/>
                </a:lnTo>
                <a:lnTo>
                  <a:pt x="1561" y="2478"/>
                </a:lnTo>
                <a:lnTo>
                  <a:pt x="1559" y="2480"/>
                </a:lnTo>
                <a:lnTo>
                  <a:pt x="1559" y="2480"/>
                </a:lnTo>
                <a:lnTo>
                  <a:pt x="1559" y="2482"/>
                </a:lnTo>
                <a:lnTo>
                  <a:pt x="1563" y="2484"/>
                </a:lnTo>
                <a:lnTo>
                  <a:pt x="1563" y="2487"/>
                </a:lnTo>
                <a:lnTo>
                  <a:pt x="1567" y="2487"/>
                </a:lnTo>
                <a:lnTo>
                  <a:pt x="1569" y="2489"/>
                </a:lnTo>
                <a:lnTo>
                  <a:pt x="1574" y="2489"/>
                </a:lnTo>
                <a:lnTo>
                  <a:pt x="1576" y="2491"/>
                </a:lnTo>
                <a:lnTo>
                  <a:pt x="1578" y="2489"/>
                </a:lnTo>
                <a:lnTo>
                  <a:pt x="1580" y="2489"/>
                </a:lnTo>
                <a:lnTo>
                  <a:pt x="1580" y="2484"/>
                </a:lnTo>
                <a:lnTo>
                  <a:pt x="1580" y="2482"/>
                </a:lnTo>
                <a:lnTo>
                  <a:pt x="1580" y="2480"/>
                </a:lnTo>
                <a:lnTo>
                  <a:pt x="1580" y="2476"/>
                </a:lnTo>
                <a:lnTo>
                  <a:pt x="1582" y="2472"/>
                </a:lnTo>
                <a:lnTo>
                  <a:pt x="1582" y="2470"/>
                </a:lnTo>
                <a:lnTo>
                  <a:pt x="1582" y="2468"/>
                </a:lnTo>
                <a:lnTo>
                  <a:pt x="1584" y="2468"/>
                </a:lnTo>
                <a:lnTo>
                  <a:pt x="1586" y="2466"/>
                </a:lnTo>
                <a:lnTo>
                  <a:pt x="1588" y="2466"/>
                </a:lnTo>
                <a:lnTo>
                  <a:pt x="1595" y="2464"/>
                </a:lnTo>
                <a:lnTo>
                  <a:pt x="1597" y="2464"/>
                </a:lnTo>
                <a:lnTo>
                  <a:pt x="1599" y="2461"/>
                </a:lnTo>
                <a:lnTo>
                  <a:pt x="1601" y="2461"/>
                </a:lnTo>
                <a:lnTo>
                  <a:pt x="1601" y="2459"/>
                </a:lnTo>
                <a:lnTo>
                  <a:pt x="1605" y="2457"/>
                </a:lnTo>
                <a:lnTo>
                  <a:pt x="1607" y="2457"/>
                </a:lnTo>
                <a:lnTo>
                  <a:pt x="1607" y="2459"/>
                </a:lnTo>
                <a:lnTo>
                  <a:pt x="1615" y="2459"/>
                </a:lnTo>
                <a:lnTo>
                  <a:pt x="1618" y="2459"/>
                </a:lnTo>
                <a:lnTo>
                  <a:pt x="1615" y="2457"/>
                </a:lnTo>
                <a:lnTo>
                  <a:pt x="1613" y="2453"/>
                </a:lnTo>
                <a:lnTo>
                  <a:pt x="1609" y="2449"/>
                </a:lnTo>
                <a:lnTo>
                  <a:pt x="1609" y="2447"/>
                </a:lnTo>
                <a:lnTo>
                  <a:pt x="1607" y="2447"/>
                </a:lnTo>
                <a:lnTo>
                  <a:pt x="1605" y="2447"/>
                </a:lnTo>
                <a:lnTo>
                  <a:pt x="1603" y="2447"/>
                </a:lnTo>
                <a:lnTo>
                  <a:pt x="1603" y="2447"/>
                </a:lnTo>
                <a:lnTo>
                  <a:pt x="1601" y="2445"/>
                </a:lnTo>
                <a:lnTo>
                  <a:pt x="1603" y="2445"/>
                </a:lnTo>
                <a:lnTo>
                  <a:pt x="1605" y="2445"/>
                </a:lnTo>
                <a:lnTo>
                  <a:pt x="1607" y="2445"/>
                </a:lnTo>
                <a:lnTo>
                  <a:pt x="1607" y="2443"/>
                </a:lnTo>
                <a:lnTo>
                  <a:pt x="1607" y="2443"/>
                </a:lnTo>
                <a:lnTo>
                  <a:pt x="1607" y="2440"/>
                </a:lnTo>
                <a:lnTo>
                  <a:pt x="1605" y="2436"/>
                </a:lnTo>
                <a:lnTo>
                  <a:pt x="1605" y="2434"/>
                </a:lnTo>
                <a:lnTo>
                  <a:pt x="1605" y="2434"/>
                </a:lnTo>
                <a:lnTo>
                  <a:pt x="1603" y="2434"/>
                </a:lnTo>
                <a:lnTo>
                  <a:pt x="1603" y="2434"/>
                </a:lnTo>
                <a:lnTo>
                  <a:pt x="1605" y="2434"/>
                </a:lnTo>
                <a:lnTo>
                  <a:pt x="1605" y="2432"/>
                </a:lnTo>
                <a:lnTo>
                  <a:pt x="1605" y="2430"/>
                </a:lnTo>
                <a:lnTo>
                  <a:pt x="1607" y="2426"/>
                </a:lnTo>
                <a:lnTo>
                  <a:pt x="1607" y="2426"/>
                </a:lnTo>
                <a:lnTo>
                  <a:pt x="1609" y="2422"/>
                </a:lnTo>
                <a:lnTo>
                  <a:pt x="1611" y="2422"/>
                </a:lnTo>
                <a:lnTo>
                  <a:pt x="1613" y="2419"/>
                </a:lnTo>
                <a:lnTo>
                  <a:pt x="1615" y="2419"/>
                </a:lnTo>
                <a:lnTo>
                  <a:pt x="1615" y="2417"/>
                </a:lnTo>
                <a:lnTo>
                  <a:pt x="1615" y="2417"/>
                </a:lnTo>
                <a:lnTo>
                  <a:pt x="1615" y="2415"/>
                </a:lnTo>
                <a:lnTo>
                  <a:pt x="1613" y="2415"/>
                </a:lnTo>
                <a:lnTo>
                  <a:pt x="1611" y="2415"/>
                </a:lnTo>
                <a:lnTo>
                  <a:pt x="1609" y="2415"/>
                </a:lnTo>
                <a:lnTo>
                  <a:pt x="1609" y="2415"/>
                </a:lnTo>
                <a:lnTo>
                  <a:pt x="1613" y="2413"/>
                </a:lnTo>
                <a:lnTo>
                  <a:pt x="1613" y="2413"/>
                </a:lnTo>
                <a:lnTo>
                  <a:pt x="1613" y="2411"/>
                </a:lnTo>
                <a:lnTo>
                  <a:pt x="1613" y="2411"/>
                </a:lnTo>
                <a:lnTo>
                  <a:pt x="1613" y="2413"/>
                </a:lnTo>
                <a:lnTo>
                  <a:pt x="1615" y="2415"/>
                </a:lnTo>
                <a:lnTo>
                  <a:pt x="1618" y="2415"/>
                </a:lnTo>
                <a:lnTo>
                  <a:pt x="1620" y="2417"/>
                </a:lnTo>
                <a:lnTo>
                  <a:pt x="1620" y="2417"/>
                </a:lnTo>
                <a:lnTo>
                  <a:pt x="1624" y="2415"/>
                </a:lnTo>
                <a:lnTo>
                  <a:pt x="1626" y="2413"/>
                </a:lnTo>
                <a:lnTo>
                  <a:pt x="1626" y="2413"/>
                </a:lnTo>
                <a:lnTo>
                  <a:pt x="1628" y="2403"/>
                </a:lnTo>
                <a:lnTo>
                  <a:pt x="1628" y="2403"/>
                </a:lnTo>
                <a:lnTo>
                  <a:pt x="1628" y="2401"/>
                </a:lnTo>
                <a:lnTo>
                  <a:pt x="1630" y="2396"/>
                </a:lnTo>
                <a:lnTo>
                  <a:pt x="1632" y="2394"/>
                </a:lnTo>
                <a:lnTo>
                  <a:pt x="1634" y="2390"/>
                </a:lnTo>
                <a:lnTo>
                  <a:pt x="1636" y="2390"/>
                </a:lnTo>
                <a:lnTo>
                  <a:pt x="1641" y="2388"/>
                </a:lnTo>
                <a:lnTo>
                  <a:pt x="1643" y="2386"/>
                </a:lnTo>
                <a:lnTo>
                  <a:pt x="1645" y="2384"/>
                </a:lnTo>
                <a:lnTo>
                  <a:pt x="1651" y="2380"/>
                </a:lnTo>
                <a:lnTo>
                  <a:pt x="1653" y="2380"/>
                </a:lnTo>
                <a:lnTo>
                  <a:pt x="1653" y="2378"/>
                </a:lnTo>
                <a:lnTo>
                  <a:pt x="1655" y="2378"/>
                </a:lnTo>
                <a:lnTo>
                  <a:pt x="1653" y="2375"/>
                </a:lnTo>
                <a:lnTo>
                  <a:pt x="1653" y="2375"/>
                </a:lnTo>
                <a:lnTo>
                  <a:pt x="1651" y="2375"/>
                </a:lnTo>
                <a:lnTo>
                  <a:pt x="1649" y="2375"/>
                </a:lnTo>
                <a:lnTo>
                  <a:pt x="1649" y="2375"/>
                </a:lnTo>
                <a:lnTo>
                  <a:pt x="1651" y="2375"/>
                </a:lnTo>
                <a:lnTo>
                  <a:pt x="1653" y="2373"/>
                </a:lnTo>
                <a:lnTo>
                  <a:pt x="1653" y="2371"/>
                </a:lnTo>
                <a:lnTo>
                  <a:pt x="1655" y="2371"/>
                </a:lnTo>
                <a:lnTo>
                  <a:pt x="1655" y="2367"/>
                </a:lnTo>
                <a:lnTo>
                  <a:pt x="1655" y="2365"/>
                </a:lnTo>
                <a:lnTo>
                  <a:pt x="1653" y="2363"/>
                </a:lnTo>
                <a:lnTo>
                  <a:pt x="1651" y="2363"/>
                </a:lnTo>
                <a:lnTo>
                  <a:pt x="1643" y="2361"/>
                </a:lnTo>
                <a:lnTo>
                  <a:pt x="1641" y="2361"/>
                </a:lnTo>
                <a:lnTo>
                  <a:pt x="1632" y="2352"/>
                </a:lnTo>
                <a:lnTo>
                  <a:pt x="1630" y="2350"/>
                </a:lnTo>
                <a:lnTo>
                  <a:pt x="1628" y="2348"/>
                </a:lnTo>
                <a:lnTo>
                  <a:pt x="1628" y="2346"/>
                </a:lnTo>
                <a:lnTo>
                  <a:pt x="1628" y="2346"/>
                </a:lnTo>
                <a:lnTo>
                  <a:pt x="1628" y="2344"/>
                </a:lnTo>
                <a:lnTo>
                  <a:pt x="1628" y="2342"/>
                </a:lnTo>
                <a:lnTo>
                  <a:pt x="1632" y="2338"/>
                </a:lnTo>
                <a:lnTo>
                  <a:pt x="1634" y="2336"/>
                </a:lnTo>
                <a:lnTo>
                  <a:pt x="1639" y="2329"/>
                </a:lnTo>
                <a:lnTo>
                  <a:pt x="1639" y="2329"/>
                </a:lnTo>
                <a:lnTo>
                  <a:pt x="1643" y="2327"/>
                </a:lnTo>
                <a:lnTo>
                  <a:pt x="1645" y="2327"/>
                </a:lnTo>
                <a:lnTo>
                  <a:pt x="1645" y="2327"/>
                </a:lnTo>
                <a:lnTo>
                  <a:pt x="1647" y="2325"/>
                </a:lnTo>
                <a:lnTo>
                  <a:pt x="1649" y="2323"/>
                </a:lnTo>
                <a:lnTo>
                  <a:pt x="1655" y="2325"/>
                </a:lnTo>
                <a:lnTo>
                  <a:pt x="1657" y="2325"/>
                </a:lnTo>
                <a:lnTo>
                  <a:pt x="1657" y="2323"/>
                </a:lnTo>
                <a:lnTo>
                  <a:pt x="1657" y="2323"/>
                </a:lnTo>
                <a:lnTo>
                  <a:pt x="1655" y="2321"/>
                </a:lnTo>
                <a:lnTo>
                  <a:pt x="1657" y="2319"/>
                </a:lnTo>
                <a:lnTo>
                  <a:pt x="1662" y="2315"/>
                </a:lnTo>
                <a:lnTo>
                  <a:pt x="1662" y="2313"/>
                </a:lnTo>
                <a:lnTo>
                  <a:pt x="1662" y="2313"/>
                </a:lnTo>
                <a:lnTo>
                  <a:pt x="1662" y="2310"/>
                </a:lnTo>
                <a:lnTo>
                  <a:pt x="1662" y="2308"/>
                </a:lnTo>
                <a:lnTo>
                  <a:pt x="1662" y="2302"/>
                </a:lnTo>
                <a:lnTo>
                  <a:pt x="1662" y="2300"/>
                </a:lnTo>
                <a:lnTo>
                  <a:pt x="1662" y="2300"/>
                </a:lnTo>
                <a:lnTo>
                  <a:pt x="1664" y="2298"/>
                </a:lnTo>
                <a:lnTo>
                  <a:pt x="1666" y="2294"/>
                </a:lnTo>
                <a:lnTo>
                  <a:pt x="1668" y="2292"/>
                </a:lnTo>
                <a:lnTo>
                  <a:pt x="1670" y="2292"/>
                </a:lnTo>
                <a:lnTo>
                  <a:pt x="1674" y="2290"/>
                </a:lnTo>
                <a:lnTo>
                  <a:pt x="1674" y="2290"/>
                </a:lnTo>
                <a:lnTo>
                  <a:pt x="1676" y="2290"/>
                </a:lnTo>
                <a:lnTo>
                  <a:pt x="1674" y="2287"/>
                </a:lnTo>
                <a:lnTo>
                  <a:pt x="1674" y="2287"/>
                </a:lnTo>
                <a:lnTo>
                  <a:pt x="1672" y="2287"/>
                </a:lnTo>
                <a:lnTo>
                  <a:pt x="1666" y="2285"/>
                </a:lnTo>
                <a:lnTo>
                  <a:pt x="1666" y="2283"/>
                </a:lnTo>
                <a:lnTo>
                  <a:pt x="1668" y="2283"/>
                </a:lnTo>
                <a:lnTo>
                  <a:pt x="1672" y="2281"/>
                </a:lnTo>
                <a:lnTo>
                  <a:pt x="1674" y="2281"/>
                </a:lnTo>
                <a:lnTo>
                  <a:pt x="1676" y="2281"/>
                </a:lnTo>
                <a:lnTo>
                  <a:pt x="1676" y="2283"/>
                </a:lnTo>
                <a:lnTo>
                  <a:pt x="1678" y="2285"/>
                </a:lnTo>
                <a:lnTo>
                  <a:pt x="1678" y="2287"/>
                </a:lnTo>
                <a:lnTo>
                  <a:pt x="1680" y="2287"/>
                </a:lnTo>
                <a:lnTo>
                  <a:pt x="1685" y="2285"/>
                </a:lnTo>
                <a:lnTo>
                  <a:pt x="1685" y="2285"/>
                </a:lnTo>
                <a:lnTo>
                  <a:pt x="1687" y="2283"/>
                </a:lnTo>
                <a:lnTo>
                  <a:pt x="1687" y="2281"/>
                </a:lnTo>
                <a:lnTo>
                  <a:pt x="1687" y="2279"/>
                </a:lnTo>
                <a:lnTo>
                  <a:pt x="1687" y="2277"/>
                </a:lnTo>
                <a:lnTo>
                  <a:pt x="1685" y="2275"/>
                </a:lnTo>
                <a:lnTo>
                  <a:pt x="1685" y="2275"/>
                </a:lnTo>
                <a:lnTo>
                  <a:pt x="1683" y="2275"/>
                </a:lnTo>
                <a:lnTo>
                  <a:pt x="1683" y="2275"/>
                </a:lnTo>
                <a:lnTo>
                  <a:pt x="1678" y="2275"/>
                </a:lnTo>
                <a:lnTo>
                  <a:pt x="1676" y="2275"/>
                </a:lnTo>
                <a:lnTo>
                  <a:pt x="1676" y="2277"/>
                </a:lnTo>
                <a:lnTo>
                  <a:pt x="1680" y="2277"/>
                </a:lnTo>
                <a:lnTo>
                  <a:pt x="1680" y="2277"/>
                </a:lnTo>
                <a:lnTo>
                  <a:pt x="1678" y="2279"/>
                </a:lnTo>
                <a:lnTo>
                  <a:pt x="1676" y="2279"/>
                </a:lnTo>
                <a:lnTo>
                  <a:pt x="1674" y="2279"/>
                </a:lnTo>
                <a:lnTo>
                  <a:pt x="1672" y="2279"/>
                </a:lnTo>
                <a:lnTo>
                  <a:pt x="1672" y="2279"/>
                </a:lnTo>
                <a:lnTo>
                  <a:pt x="1672" y="2277"/>
                </a:lnTo>
                <a:lnTo>
                  <a:pt x="1674" y="2277"/>
                </a:lnTo>
                <a:lnTo>
                  <a:pt x="1672" y="2277"/>
                </a:lnTo>
                <a:lnTo>
                  <a:pt x="1672" y="2277"/>
                </a:lnTo>
                <a:lnTo>
                  <a:pt x="1670" y="2275"/>
                </a:lnTo>
                <a:lnTo>
                  <a:pt x="1668" y="2275"/>
                </a:lnTo>
                <a:lnTo>
                  <a:pt x="1666" y="2273"/>
                </a:lnTo>
                <a:lnTo>
                  <a:pt x="1666" y="2271"/>
                </a:lnTo>
                <a:lnTo>
                  <a:pt x="1666" y="2266"/>
                </a:lnTo>
                <a:lnTo>
                  <a:pt x="1666" y="2264"/>
                </a:lnTo>
                <a:lnTo>
                  <a:pt x="1664" y="2258"/>
                </a:lnTo>
                <a:lnTo>
                  <a:pt x="1664" y="2256"/>
                </a:lnTo>
                <a:lnTo>
                  <a:pt x="1664" y="2254"/>
                </a:lnTo>
                <a:lnTo>
                  <a:pt x="1664" y="2252"/>
                </a:lnTo>
                <a:lnTo>
                  <a:pt x="1666" y="2252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2"/>
                </a:lnTo>
                <a:lnTo>
                  <a:pt x="1668" y="2252"/>
                </a:lnTo>
                <a:lnTo>
                  <a:pt x="1672" y="2252"/>
                </a:lnTo>
                <a:lnTo>
                  <a:pt x="1674" y="2254"/>
                </a:lnTo>
                <a:lnTo>
                  <a:pt x="1678" y="2254"/>
                </a:lnTo>
                <a:lnTo>
                  <a:pt x="1685" y="2258"/>
                </a:lnTo>
                <a:lnTo>
                  <a:pt x="1687" y="2258"/>
                </a:lnTo>
                <a:lnTo>
                  <a:pt x="1691" y="2258"/>
                </a:lnTo>
                <a:lnTo>
                  <a:pt x="1695" y="2256"/>
                </a:lnTo>
                <a:lnTo>
                  <a:pt x="1697" y="2256"/>
                </a:lnTo>
                <a:lnTo>
                  <a:pt x="1703" y="2254"/>
                </a:lnTo>
                <a:lnTo>
                  <a:pt x="1706" y="2252"/>
                </a:lnTo>
                <a:lnTo>
                  <a:pt x="1706" y="2250"/>
                </a:lnTo>
                <a:lnTo>
                  <a:pt x="1703" y="2245"/>
                </a:lnTo>
                <a:lnTo>
                  <a:pt x="1703" y="2243"/>
                </a:lnTo>
                <a:lnTo>
                  <a:pt x="1703" y="2241"/>
                </a:lnTo>
                <a:lnTo>
                  <a:pt x="1706" y="2237"/>
                </a:lnTo>
                <a:lnTo>
                  <a:pt x="1706" y="2235"/>
                </a:lnTo>
                <a:lnTo>
                  <a:pt x="1706" y="2235"/>
                </a:lnTo>
                <a:lnTo>
                  <a:pt x="1708" y="2235"/>
                </a:lnTo>
                <a:lnTo>
                  <a:pt x="1708" y="2231"/>
                </a:lnTo>
                <a:lnTo>
                  <a:pt x="1708" y="2229"/>
                </a:lnTo>
                <a:lnTo>
                  <a:pt x="1708" y="2229"/>
                </a:lnTo>
                <a:lnTo>
                  <a:pt x="1708" y="2227"/>
                </a:lnTo>
                <a:lnTo>
                  <a:pt x="1708" y="2227"/>
                </a:lnTo>
                <a:lnTo>
                  <a:pt x="1708" y="2227"/>
                </a:lnTo>
                <a:lnTo>
                  <a:pt x="1706" y="2225"/>
                </a:lnTo>
                <a:lnTo>
                  <a:pt x="1706" y="2225"/>
                </a:lnTo>
                <a:lnTo>
                  <a:pt x="1706" y="2222"/>
                </a:lnTo>
                <a:lnTo>
                  <a:pt x="1706" y="2220"/>
                </a:lnTo>
                <a:lnTo>
                  <a:pt x="1703" y="2218"/>
                </a:lnTo>
                <a:lnTo>
                  <a:pt x="1706" y="2218"/>
                </a:lnTo>
                <a:lnTo>
                  <a:pt x="1708" y="2218"/>
                </a:lnTo>
                <a:lnTo>
                  <a:pt x="1708" y="2220"/>
                </a:lnTo>
                <a:lnTo>
                  <a:pt x="1712" y="2220"/>
                </a:lnTo>
                <a:lnTo>
                  <a:pt x="1716" y="2220"/>
                </a:lnTo>
                <a:lnTo>
                  <a:pt x="1718" y="2220"/>
                </a:lnTo>
                <a:lnTo>
                  <a:pt x="1722" y="2220"/>
                </a:lnTo>
                <a:lnTo>
                  <a:pt x="1724" y="2220"/>
                </a:lnTo>
                <a:lnTo>
                  <a:pt x="1741" y="2218"/>
                </a:lnTo>
                <a:lnTo>
                  <a:pt x="1743" y="2218"/>
                </a:lnTo>
                <a:lnTo>
                  <a:pt x="1754" y="2216"/>
                </a:lnTo>
                <a:lnTo>
                  <a:pt x="1764" y="2212"/>
                </a:lnTo>
                <a:lnTo>
                  <a:pt x="1773" y="2208"/>
                </a:lnTo>
                <a:lnTo>
                  <a:pt x="1775" y="2206"/>
                </a:lnTo>
                <a:lnTo>
                  <a:pt x="1775" y="2204"/>
                </a:lnTo>
                <a:lnTo>
                  <a:pt x="1777" y="2199"/>
                </a:lnTo>
                <a:lnTo>
                  <a:pt x="1781" y="2195"/>
                </a:lnTo>
                <a:lnTo>
                  <a:pt x="1785" y="2187"/>
                </a:lnTo>
                <a:lnTo>
                  <a:pt x="1787" y="2185"/>
                </a:lnTo>
                <a:lnTo>
                  <a:pt x="1787" y="2183"/>
                </a:lnTo>
                <a:lnTo>
                  <a:pt x="1787" y="2178"/>
                </a:lnTo>
                <a:lnTo>
                  <a:pt x="1785" y="2178"/>
                </a:lnTo>
                <a:lnTo>
                  <a:pt x="1785" y="2176"/>
                </a:lnTo>
                <a:lnTo>
                  <a:pt x="1783" y="2176"/>
                </a:lnTo>
                <a:lnTo>
                  <a:pt x="1781" y="2176"/>
                </a:lnTo>
                <a:lnTo>
                  <a:pt x="1779" y="2174"/>
                </a:lnTo>
                <a:lnTo>
                  <a:pt x="1777" y="2172"/>
                </a:lnTo>
                <a:lnTo>
                  <a:pt x="1777" y="2170"/>
                </a:lnTo>
                <a:lnTo>
                  <a:pt x="1777" y="2166"/>
                </a:lnTo>
                <a:lnTo>
                  <a:pt x="1779" y="2164"/>
                </a:lnTo>
                <a:lnTo>
                  <a:pt x="1779" y="2162"/>
                </a:lnTo>
                <a:lnTo>
                  <a:pt x="1777" y="2157"/>
                </a:lnTo>
                <a:lnTo>
                  <a:pt x="1775" y="2155"/>
                </a:lnTo>
                <a:lnTo>
                  <a:pt x="1771" y="2153"/>
                </a:lnTo>
                <a:lnTo>
                  <a:pt x="1764" y="2149"/>
                </a:lnTo>
                <a:lnTo>
                  <a:pt x="1762" y="2147"/>
                </a:lnTo>
                <a:lnTo>
                  <a:pt x="1760" y="2147"/>
                </a:lnTo>
                <a:lnTo>
                  <a:pt x="1760" y="2143"/>
                </a:lnTo>
                <a:lnTo>
                  <a:pt x="1760" y="2143"/>
                </a:lnTo>
                <a:lnTo>
                  <a:pt x="1762" y="2143"/>
                </a:lnTo>
                <a:lnTo>
                  <a:pt x="1762" y="2143"/>
                </a:lnTo>
                <a:lnTo>
                  <a:pt x="1762" y="2139"/>
                </a:lnTo>
                <a:lnTo>
                  <a:pt x="1762" y="2139"/>
                </a:lnTo>
                <a:lnTo>
                  <a:pt x="1760" y="2136"/>
                </a:lnTo>
                <a:lnTo>
                  <a:pt x="1760" y="2134"/>
                </a:lnTo>
                <a:lnTo>
                  <a:pt x="1760" y="2132"/>
                </a:lnTo>
                <a:lnTo>
                  <a:pt x="1760" y="2128"/>
                </a:lnTo>
                <a:lnTo>
                  <a:pt x="1762" y="2124"/>
                </a:lnTo>
                <a:lnTo>
                  <a:pt x="1762" y="2124"/>
                </a:lnTo>
                <a:lnTo>
                  <a:pt x="1762" y="2124"/>
                </a:lnTo>
                <a:lnTo>
                  <a:pt x="1764" y="2124"/>
                </a:lnTo>
                <a:lnTo>
                  <a:pt x="1764" y="2122"/>
                </a:lnTo>
                <a:lnTo>
                  <a:pt x="1764" y="2122"/>
                </a:lnTo>
                <a:lnTo>
                  <a:pt x="1764" y="2115"/>
                </a:lnTo>
                <a:lnTo>
                  <a:pt x="1764" y="2113"/>
                </a:lnTo>
                <a:lnTo>
                  <a:pt x="1764" y="2115"/>
                </a:lnTo>
                <a:lnTo>
                  <a:pt x="1766" y="2120"/>
                </a:lnTo>
                <a:lnTo>
                  <a:pt x="1766" y="2122"/>
                </a:lnTo>
                <a:lnTo>
                  <a:pt x="1766" y="2122"/>
                </a:lnTo>
                <a:lnTo>
                  <a:pt x="1764" y="2124"/>
                </a:lnTo>
                <a:lnTo>
                  <a:pt x="1764" y="2124"/>
                </a:lnTo>
                <a:lnTo>
                  <a:pt x="1764" y="2124"/>
                </a:lnTo>
                <a:lnTo>
                  <a:pt x="1762" y="2126"/>
                </a:lnTo>
                <a:lnTo>
                  <a:pt x="1762" y="2126"/>
                </a:lnTo>
                <a:lnTo>
                  <a:pt x="1762" y="2130"/>
                </a:lnTo>
                <a:lnTo>
                  <a:pt x="1760" y="2134"/>
                </a:lnTo>
                <a:lnTo>
                  <a:pt x="1762" y="2136"/>
                </a:lnTo>
                <a:lnTo>
                  <a:pt x="1764" y="2141"/>
                </a:lnTo>
                <a:lnTo>
                  <a:pt x="1768" y="2143"/>
                </a:lnTo>
                <a:lnTo>
                  <a:pt x="1768" y="2145"/>
                </a:lnTo>
                <a:lnTo>
                  <a:pt x="1768" y="2145"/>
                </a:lnTo>
                <a:lnTo>
                  <a:pt x="1771" y="2147"/>
                </a:lnTo>
                <a:lnTo>
                  <a:pt x="1775" y="2145"/>
                </a:lnTo>
                <a:lnTo>
                  <a:pt x="1779" y="2147"/>
                </a:lnTo>
                <a:lnTo>
                  <a:pt x="1783" y="2149"/>
                </a:lnTo>
                <a:lnTo>
                  <a:pt x="1789" y="2151"/>
                </a:lnTo>
                <a:lnTo>
                  <a:pt x="1791" y="2153"/>
                </a:lnTo>
                <a:lnTo>
                  <a:pt x="1794" y="2153"/>
                </a:lnTo>
                <a:lnTo>
                  <a:pt x="1794" y="2153"/>
                </a:lnTo>
                <a:lnTo>
                  <a:pt x="1796" y="2153"/>
                </a:lnTo>
                <a:lnTo>
                  <a:pt x="1798" y="2151"/>
                </a:lnTo>
                <a:lnTo>
                  <a:pt x="1802" y="2151"/>
                </a:lnTo>
                <a:lnTo>
                  <a:pt x="1806" y="2151"/>
                </a:lnTo>
                <a:lnTo>
                  <a:pt x="1808" y="2153"/>
                </a:lnTo>
                <a:lnTo>
                  <a:pt x="1810" y="2153"/>
                </a:lnTo>
                <a:lnTo>
                  <a:pt x="1812" y="2153"/>
                </a:lnTo>
                <a:lnTo>
                  <a:pt x="1821" y="2151"/>
                </a:lnTo>
                <a:lnTo>
                  <a:pt x="1821" y="2149"/>
                </a:lnTo>
                <a:lnTo>
                  <a:pt x="1823" y="2149"/>
                </a:lnTo>
                <a:lnTo>
                  <a:pt x="1825" y="2147"/>
                </a:lnTo>
                <a:lnTo>
                  <a:pt x="1829" y="2145"/>
                </a:lnTo>
                <a:lnTo>
                  <a:pt x="1829" y="2143"/>
                </a:lnTo>
                <a:lnTo>
                  <a:pt x="1831" y="2139"/>
                </a:lnTo>
                <a:lnTo>
                  <a:pt x="1833" y="2136"/>
                </a:lnTo>
                <a:lnTo>
                  <a:pt x="1833" y="2134"/>
                </a:lnTo>
                <a:lnTo>
                  <a:pt x="1835" y="2134"/>
                </a:lnTo>
                <a:lnTo>
                  <a:pt x="1842" y="2128"/>
                </a:lnTo>
                <a:lnTo>
                  <a:pt x="1844" y="2126"/>
                </a:lnTo>
                <a:lnTo>
                  <a:pt x="1846" y="2124"/>
                </a:lnTo>
                <a:lnTo>
                  <a:pt x="1846" y="2120"/>
                </a:lnTo>
                <a:lnTo>
                  <a:pt x="1850" y="2113"/>
                </a:lnTo>
                <a:lnTo>
                  <a:pt x="1850" y="2111"/>
                </a:lnTo>
                <a:lnTo>
                  <a:pt x="1852" y="2109"/>
                </a:lnTo>
                <a:lnTo>
                  <a:pt x="1852" y="2109"/>
                </a:lnTo>
                <a:lnTo>
                  <a:pt x="1852" y="2107"/>
                </a:lnTo>
                <a:lnTo>
                  <a:pt x="1852" y="2105"/>
                </a:lnTo>
                <a:lnTo>
                  <a:pt x="1852" y="2105"/>
                </a:lnTo>
                <a:lnTo>
                  <a:pt x="1852" y="2101"/>
                </a:lnTo>
                <a:lnTo>
                  <a:pt x="1854" y="2101"/>
                </a:lnTo>
                <a:lnTo>
                  <a:pt x="1854" y="2099"/>
                </a:lnTo>
                <a:lnTo>
                  <a:pt x="1854" y="2097"/>
                </a:lnTo>
                <a:lnTo>
                  <a:pt x="1856" y="2097"/>
                </a:lnTo>
                <a:lnTo>
                  <a:pt x="1859" y="2095"/>
                </a:lnTo>
                <a:lnTo>
                  <a:pt x="1861" y="2092"/>
                </a:lnTo>
                <a:lnTo>
                  <a:pt x="1863" y="2092"/>
                </a:lnTo>
                <a:lnTo>
                  <a:pt x="1863" y="2090"/>
                </a:lnTo>
                <a:lnTo>
                  <a:pt x="1863" y="2090"/>
                </a:lnTo>
                <a:lnTo>
                  <a:pt x="1863" y="2088"/>
                </a:lnTo>
                <a:lnTo>
                  <a:pt x="1863" y="2086"/>
                </a:lnTo>
                <a:lnTo>
                  <a:pt x="1865" y="2086"/>
                </a:lnTo>
                <a:lnTo>
                  <a:pt x="1865" y="2086"/>
                </a:lnTo>
                <a:lnTo>
                  <a:pt x="1865" y="2084"/>
                </a:lnTo>
                <a:lnTo>
                  <a:pt x="1865" y="2082"/>
                </a:lnTo>
                <a:lnTo>
                  <a:pt x="1867" y="2082"/>
                </a:lnTo>
                <a:lnTo>
                  <a:pt x="1867" y="2080"/>
                </a:lnTo>
                <a:lnTo>
                  <a:pt x="1865" y="2078"/>
                </a:lnTo>
                <a:lnTo>
                  <a:pt x="1865" y="2078"/>
                </a:lnTo>
                <a:lnTo>
                  <a:pt x="1865" y="2076"/>
                </a:lnTo>
                <a:lnTo>
                  <a:pt x="1865" y="2076"/>
                </a:lnTo>
                <a:lnTo>
                  <a:pt x="1865" y="2078"/>
                </a:lnTo>
                <a:lnTo>
                  <a:pt x="1867" y="2078"/>
                </a:lnTo>
                <a:lnTo>
                  <a:pt x="1869" y="2080"/>
                </a:lnTo>
                <a:lnTo>
                  <a:pt x="1869" y="2080"/>
                </a:lnTo>
                <a:lnTo>
                  <a:pt x="1869" y="2080"/>
                </a:lnTo>
                <a:lnTo>
                  <a:pt x="1873" y="2078"/>
                </a:lnTo>
                <a:lnTo>
                  <a:pt x="1875" y="2080"/>
                </a:lnTo>
                <a:lnTo>
                  <a:pt x="1875" y="2080"/>
                </a:lnTo>
                <a:lnTo>
                  <a:pt x="1875" y="2082"/>
                </a:lnTo>
                <a:lnTo>
                  <a:pt x="1875" y="2082"/>
                </a:lnTo>
                <a:lnTo>
                  <a:pt x="1873" y="2082"/>
                </a:lnTo>
                <a:lnTo>
                  <a:pt x="1873" y="2082"/>
                </a:lnTo>
                <a:lnTo>
                  <a:pt x="1873" y="2086"/>
                </a:lnTo>
                <a:lnTo>
                  <a:pt x="1873" y="2088"/>
                </a:lnTo>
                <a:lnTo>
                  <a:pt x="1869" y="2088"/>
                </a:lnTo>
                <a:lnTo>
                  <a:pt x="1869" y="2090"/>
                </a:lnTo>
                <a:lnTo>
                  <a:pt x="1869" y="2092"/>
                </a:lnTo>
                <a:lnTo>
                  <a:pt x="1869" y="2092"/>
                </a:lnTo>
                <a:lnTo>
                  <a:pt x="1867" y="2092"/>
                </a:lnTo>
                <a:lnTo>
                  <a:pt x="1867" y="2092"/>
                </a:lnTo>
                <a:lnTo>
                  <a:pt x="1867" y="2095"/>
                </a:lnTo>
                <a:lnTo>
                  <a:pt x="1867" y="2097"/>
                </a:lnTo>
                <a:lnTo>
                  <a:pt x="1865" y="2099"/>
                </a:lnTo>
                <a:lnTo>
                  <a:pt x="1863" y="2099"/>
                </a:lnTo>
                <a:lnTo>
                  <a:pt x="1859" y="2103"/>
                </a:lnTo>
                <a:lnTo>
                  <a:pt x="1856" y="2103"/>
                </a:lnTo>
                <a:lnTo>
                  <a:pt x="1856" y="2103"/>
                </a:lnTo>
                <a:lnTo>
                  <a:pt x="1856" y="2105"/>
                </a:lnTo>
                <a:lnTo>
                  <a:pt x="1854" y="2103"/>
                </a:lnTo>
                <a:lnTo>
                  <a:pt x="1854" y="2103"/>
                </a:lnTo>
                <a:lnTo>
                  <a:pt x="1854" y="2105"/>
                </a:lnTo>
                <a:lnTo>
                  <a:pt x="1854" y="2107"/>
                </a:lnTo>
                <a:lnTo>
                  <a:pt x="1854" y="2107"/>
                </a:lnTo>
                <a:lnTo>
                  <a:pt x="1854" y="2109"/>
                </a:lnTo>
                <a:lnTo>
                  <a:pt x="1856" y="2107"/>
                </a:lnTo>
                <a:lnTo>
                  <a:pt x="1856" y="2105"/>
                </a:lnTo>
                <a:lnTo>
                  <a:pt x="1863" y="2101"/>
                </a:lnTo>
                <a:lnTo>
                  <a:pt x="1867" y="2099"/>
                </a:lnTo>
                <a:lnTo>
                  <a:pt x="1869" y="2095"/>
                </a:lnTo>
                <a:lnTo>
                  <a:pt x="1873" y="2092"/>
                </a:lnTo>
                <a:lnTo>
                  <a:pt x="1875" y="2088"/>
                </a:lnTo>
                <a:lnTo>
                  <a:pt x="1879" y="2082"/>
                </a:lnTo>
                <a:lnTo>
                  <a:pt x="1884" y="2071"/>
                </a:lnTo>
                <a:lnTo>
                  <a:pt x="1888" y="2065"/>
                </a:lnTo>
                <a:lnTo>
                  <a:pt x="1890" y="2061"/>
                </a:lnTo>
                <a:lnTo>
                  <a:pt x="1894" y="2057"/>
                </a:lnTo>
                <a:lnTo>
                  <a:pt x="1898" y="2055"/>
                </a:lnTo>
                <a:lnTo>
                  <a:pt x="1900" y="2053"/>
                </a:lnTo>
                <a:lnTo>
                  <a:pt x="1900" y="2051"/>
                </a:lnTo>
                <a:lnTo>
                  <a:pt x="1903" y="2048"/>
                </a:lnTo>
                <a:lnTo>
                  <a:pt x="1903" y="2046"/>
                </a:lnTo>
                <a:lnTo>
                  <a:pt x="1903" y="2044"/>
                </a:lnTo>
                <a:lnTo>
                  <a:pt x="1903" y="2040"/>
                </a:lnTo>
                <a:lnTo>
                  <a:pt x="1903" y="2036"/>
                </a:lnTo>
                <a:lnTo>
                  <a:pt x="1905" y="2034"/>
                </a:lnTo>
                <a:lnTo>
                  <a:pt x="1905" y="2032"/>
                </a:lnTo>
                <a:lnTo>
                  <a:pt x="1905" y="2032"/>
                </a:lnTo>
                <a:lnTo>
                  <a:pt x="1905" y="2030"/>
                </a:lnTo>
                <a:lnTo>
                  <a:pt x="1905" y="2030"/>
                </a:lnTo>
                <a:lnTo>
                  <a:pt x="1903" y="2025"/>
                </a:lnTo>
                <a:lnTo>
                  <a:pt x="1903" y="2023"/>
                </a:lnTo>
                <a:lnTo>
                  <a:pt x="1903" y="2023"/>
                </a:lnTo>
                <a:lnTo>
                  <a:pt x="1903" y="2021"/>
                </a:lnTo>
                <a:lnTo>
                  <a:pt x="1903" y="2019"/>
                </a:lnTo>
                <a:lnTo>
                  <a:pt x="1903" y="2019"/>
                </a:lnTo>
                <a:lnTo>
                  <a:pt x="1900" y="2017"/>
                </a:lnTo>
                <a:lnTo>
                  <a:pt x="1903" y="2017"/>
                </a:lnTo>
                <a:lnTo>
                  <a:pt x="1903" y="2017"/>
                </a:lnTo>
                <a:lnTo>
                  <a:pt x="1903" y="2015"/>
                </a:lnTo>
                <a:lnTo>
                  <a:pt x="1905" y="2013"/>
                </a:lnTo>
                <a:lnTo>
                  <a:pt x="1903" y="2011"/>
                </a:lnTo>
                <a:lnTo>
                  <a:pt x="1903" y="2011"/>
                </a:lnTo>
                <a:lnTo>
                  <a:pt x="1903" y="2011"/>
                </a:lnTo>
                <a:lnTo>
                  <a:pt x="1905" y="2011"/>
                </a:lnTo>
                <a:lnTo>
                  <a:pt x="1907" y="2006"/>
                </a:lnTo>
                <a:lnTo>
                  <a:pt x="1907" y="2006"/>
                </a:lnTo>
                <a:lnTo>
                  <a:pt x="1905" y="2006"/>
                </a:lnTo>
                <a:lnTo>
                  <a:pt x="1903" y="2004"/>
                </a:lnTo>
                <a:lnTo>
                  <a:pt x="1903" y="2002"/>
                </a:lnTo>
                <a:lnTo>
                  <a:pt x="1903" y="2004"/>
                </a:lnTo>
                <a:lnTo>
                  <a:pt x="1905" y="2004"/>
                </a:lnTo>
                <a:lnTo>
                  <a:pt x="1905" y="2004"/>
                </a:lnTo>
                <a:lnTo>
                  <a:pt x="1907" y="2004"/>
                </a:lnTo>
                <a:lnTo>
                  <a:pt x="1905" y="2002"/>
                </a:lnTo>
                <a:lnTo>
                  <a:pt x="1907" y="2002"/>
                </a:lnTo>
                <a:lnTo>
                  <a:pt x="1909" y="2002"/>
                </a:lnTo>
                <a:lnTo>
                  <a:pt x="1909" y="2002"/>
                </a:lnTo>
                <a:lnTo>
                  <a:pt x="1909" y="2004"/>
                </a:lnTo>
                <a:lnTo>
                  <a:pt x="1909" y="2004"/>
                </a:lnTo>
                <a:lnTo>
                  <a:pt x="1911" y="2000"/>
                </a:lnTo>
                <a:lnTo>
                  <a:pt x="1913" y="2000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5" y="1998"/>
                </a:lnTo>
                <a:lnTo>
                  <a:pt x="1915" y="1996"/>
                </a:lnTo>
                <a:lnTo>
                  <a:pt x="1917" y="1994"/>
                </a:lnTo>
                <a:lnTo>
                  <a:pt x="1926" y="1990"/>
                </a:lnTo>
                <a:lnTo>
                  <a:pt x="1930" y="1986"/>
                </a:lnTo>
                <a:lnTo>
                  <a:pt x="1932" y="1983"/>
                </a:lnTo>
                <a:lnTo>
                  <a:pt x="1942" y="1979"/>
                </a:lnTo>
                <a:lnTo>
                  <a:pt x="1944" y="1979"/>
                </a:lnTo>
                <a:lnTo>
                  <a:pt x="1947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7"/>
                </a:lnTo>
                <a:lnTo>
                  <a:pt x="1951" y="1977"/>
                </a:lnTo>
                <a:lnTo>
                  <a:pt x="1953" y="1975"/>
                </a:lnTo>
                <a:lnTo>
                  <a:pt x="1957" y="1973"/>
                </a:lnTo>
                <a:lnTo>
                  <a:pt x="1961" y="1973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69"/>
                </a:lnTo>
                <a:lnTo>
                  <a:pt x="1961" y="1969"/>
                </a:lnTo>
                <a:lnTo>
                  <a:pt x="1965" y="1967"/>
                </a:lnTo>
                <a:lnTo>
                  <a:pt x="1967" y="1967"/>
                </a:lnTo>
                <a:lnTo>
                  <a:pt x="1970" y="1967"/>
                </a:lnTo>
                <a:lnTo>
                  <a:pt x="1972" y="1967"/>
                </a:lnTo>
                <a:lnTo>
                  <a:pt x="1974" y="1967"/>
                </a:lnTo>
                <a:lnTo>
                  <a:pt x="1976" y="1967"/>
                </a:lnTo>
                <a:lnTo>
                  <a:pt x="1974" y="1969"/>
                </a:lnTo>
                <a:lnTo>
                  <a:pt x="1972" y="1967"/>
                </a:lnTo>
                <a:lnTo>
                  <a:pt x="1972" y="1969"/>
                </a:lnTo>
                <a:lnTo>
                  <a:pt x="1972" y="1969"/>
                </a:lnTo>
                <a:lnTo>
                  <a:pt x="1974" y="1969"/>
                </a:lnTo>
                <a:lnTo>
                  <a:pt x="1978" y="1969"/>
                </a:lnTo>
                <a:lnTo>
                  <a:pt x="1980" y="1967"/>
                </a:lnTo>
                <a:lnTo>
                  <a:pt x="1982" y="1967"/>
                </a:lnTo>
                <a:lnTo>
                  <a:pt x="1982" y="1967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2"/>
                </a:lnTo>
                <a:lnTo>
                  <a:pt x="1982" y="1962"/>
                </a:lnTo>
                <a:lnTo>
                  <a:pt x="1984" y="1962"/>
                </a:lnTo>
                <a:lnTo>
                  <a:pt x="1984" y="1965"/>
                </a:lnTo>
                <a:lnTo>
                  <a:pt x="1984" y="1965"/>
                </a:lnTo>
                <a:lnTo>
                  <a:pt x="1984" y="1967"/>
                </a:lnTo>
                <a:lnTo>
                  <a:pt x="1984" y="1967"/>
                </a:lnTo>
                <a:lnTo>
                  <a:pt x="1986" y="1967"/>
                </a:lnTo>
                <a:lnTo>
                  <a:pt x="1986" y="1967"/>
                </a:lnTo>
                <a:lnTo>
                  <a:pt x="1991" y="1967"/>
                </a:lnTo>
                <a:lnTo>
                  <a:pt x="1997" y="1967"/>
                </a:lnTo>
                <a:lnTo>
                  <a:pt x="1999" y="1967"/>
                </a:lnTo>
                <a:lnTo>
                  <a:pt x="1999" y="1965"/>
                </a:lnTo>
                <a:lnTo>
                  <a:pt x="2001" y="1965"/>
                </a:lnTo>
                <a:lnTo>
                  <a:pt x="1999" y="1962"/>
                </a:lnTo>
                <a:lnTo>
                  <a:pt x="1999" y="1962"/>
                </a:lnTo>
                <a:lnTo>
                  <a:pt x="1999" y="1960"/>
                </a:lnTo>
                <a:lnTo>
                  <a:pt x="2003" y="1956"/>
                </a:lnTo>
                <a:lnTo>
                  <a:pt x="2005" y="1956"/>
                </a:lnTo>
                <a:lnTo>
                  <a:pt x="2011" y="1954"/>
                </a:lnTo>
                <a:lnTo>
                  <a:pt x="2014" y="1952"/>
                </a:lnTo>
                <a:lnTo>
                  <a:pt x="2014" y="1950"/>
                </a:lnTo>
                <a:lnTo>
                  <a:pt x="2014" y="1946"/>
                </a:lnTo>
                <a:lnTo>
                  <a:pt x="2014" y="1944"/>
                </a:lnTo>
                <a:lnTo>
                  <a:pt x="2014" y="1941"/>
                </a:lnTo>
                <a:lnTo>
                  <a:pt x="2016" y="1937"/>
                </a:lnTo>
                <a:lnTo>
                  <a:pt x="2018" y="1935"/>
                </a:lnTo>
                <a:lnTo>
                  <a:pt x="2018" y="1935"/>
                </a:lnTo>
                <a:lnTo>
                  <a:pt x="2020" y="1933"/>
                </a:lnTo>
                <a:lnTo>
                  <a:pt x="2022" y="1931"/>
                </a:lnTo>
                <a:lnTo>
                  <a:pt x="2024" y="1929"/>
                </a:lnTo>
                <a:lnTo>
                  <a:pt x="2024" y="1927"/>
                </a:lnTo>
                <a:lnTo>
                  <a:pt x="2026" y="1925"/>
                </a:lnTo>
                <a:lnTo>
                  <a:pt x="2026" y="1921"/>
                </a:lnTo>
                <a:lnTo>
                  <a:pt x="2028" y="1918"/>
                </a:lnTo>
                <a:lnTo>
                  <a:pt x="2030" y="1916"/>
                </a:lnTo>
                <a:lnTo>
                  <a:pt x="2030" y="1916"/>
                </a:lnTo>
                <a:lnTo>
                  <a:pt x="2032" y="1914"/>
                </a:lnTo>
                <a:lnTo>
                  <a:pt x="2032" y="1912"/>
                </a:lnTo>
                <a:lnTo>
                  <a:pt x="2032" y="1906"/>
                </a:lnTo>
                <a:lnTo>
                  <a:pt x="2032" y="1902"/>
                </a:lnTo>
                <a:lnTo>
                  <a:pt x="2032" y="1895"/>
                </a:lnTo>
                <a:lnTo>
                  <a:pt x="2037" y="1891"/>
                </a:lnTo>
                <a:lnTo>
                  <a:pt x="2037" y="1891"/>
                </a:lnTo>
                <a:lnTo>
                  <a:pt x="2039" y="1889"/>
                </a:lnTo>
                <a:lnTo>
                  <a:pt x="2041" y="1887"/>
                </a:lnTo>
                <a:lnTo>
                  <a:pt x="2041" y="1887"/>
                </a:lnTo>
                <a:lnTo>
                  <a:pt x="2039" y="1883"/>
                </a:lnTo>
                <a:lnTo>
                  <a:pt x="2039" y="1881"/>
                </a:lnTo>
                <a:lnTo>
                  <a:pt x="2041" y="1879"/>
                </a:lnTo>
                <a:lnTo>
                  <a:pt x="2041" y="1874"/>
                </a:lnTo>
                <a:lnTo>
                  <a:pt x="2041" y="1870"/>
                </a:lnTo>
                <a:lnTo>
                  <a:pt x="2043" y="1866"/>
                </a:lnTo>
                <a:lnTo>
                  <a:pt x="2045" y="1860"/>
                </a:lnTo>
                <a:lnTo>
                  <a:pt x="2045" y="1860"/>
                </a:lnTo>
                <a:lnTo>
                  <a:pt x="2043" y="1856"/>
                </a:lnTo>
                <a:lnTo>
                  <a:pt x="2043" y="1851"/>
                </a:lnTo>
                <a:lnTo>
                  <a:pt x="2043" y="1847"/>
                </a:lnTo>
                <a:lnTo>
                  <a:pt x="2041" y="1843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5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0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6"/>
                </a:lnTo>
                <a:lnTo>
                  <a:pt x="2041" y="1828"/>
                </a:lnTo>
                <a:lnTo>
                  <a:pt x="2041" y="1826"/>
                </a:lnTo>
                <a:lnTo>
                  <a:pt x="2043" y="1824"/>
                </a:lnTo>
                <a:lnTo>
                  <a:pt x="2043" y="1822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18"/>
                </a:lnTo>
                <a:lnTo>
                  <a:pt x="2045" y="1816"/>
                </a:lnTo>
                <a:lnTo>
                  <a:pt x="2045" y="1816"/>
                </a:lnTo>
                <a:lnTo>
                  <a:pt x="2045" y="1816"/>
                </a:lnTo>
                <a:lnTo>
                  <a:pt x="2047" y="1816"/>
                </a:lnTo>
                <a:lnTo>
                  <a:pt x="2047" y="1814"/>
                </a:lnTo>
                <a:lnTo>
                  <a:pt x="2047" y="1814"/>
                </a:lnTo>
                <a:lnTo>
                  <a:pt x="2049" y="1816"/>
                </a:lnTo>
                <a:lnTo>
                  <a:pt x="2049" y="1818"/>
                </a:lnTo>
                <a:lnTo>
                  <a:pt x="2051" y="1818"/>
                </a:lnTo>
                <a:lnTo>
                  <a:pt x="2051" y="1818"/>
                </a:lnTo>
                <a:lnTo>
                  <a:pt x="2053" y="1816"/>
                </a:lnTo>
                <a:lnTo>
                  <a:pt x="2058" y="1814"/>
                </a:lnTo>
                <a:lnTo>
                  <a:pt x="2058" y="1812"/>
                </a:lnTo>
                <a:lnTo>
                  <a:pt x="2062" y="1805"/>
                </a:lnTo>
                <a:lnTo>
                  <a:pt x="2064" y="1799"/>
                </a:lnTo>
                <a:lnTo>
                  <a:pt x="2066" y="1797"/>
                </a:lnTo>
                <a:lnTo>
                  <a:pt x="2066" y="1795"/>
                </a:lnTo>
                <a:lnTo>
                  <a:pt x="2066" y="1793"/>
                </a:lnTo>
                <a:lnTo>
                  <a:pt x="2066" y="1793"/>
                </a:lnTo>
                <a:lnTo>
                  <a:pt x="2068" y="1793"/>
                </a:lnTo>
                <a:lnTo>
                  <a:pt x="2066" y="1795"/>
                </a:lnTo>
                <a:lnTo>
                  <a:pt x="2066" y="1795"/>
                </a:lnTo>
                <a:lnTo>
                  <a:pt x="2066" y="1795"/>
                </a:lnTo>
                <a:lnTo>
                  <a:pt x="2068" y="1795"/>
                </a:lnTo>
                <a:lnTo>
                  <a:pt x="2068" y="1793"/>
                </a:lnTo>
                <a:lnTo>
                  <a:pt x="2068" y="1791"/>
                </a:lnTo>
                <a:lnTo>
                  <a:pt x="2070" y="1791"/>
                </a:lnTo>
                <a:lnTo>
                  <a:pt x="2070" y="1791"/>
                </a:lnTo>
                <a:lnTo>
                  <a:pt x="2072" y="1786"/>
                </a:lnTo>
                <a:lnTo>
                  <a:pt x="2074" y="1784"/>
                </a:lnTo>
                <a:lnTo>
                  <a:pt x="2076" y="1784"/>
                </a:lnTo>
                <a:lnTo>
                  <a:pt x="2081" y="1782"/>
                </a:lnTo>
                <a:lnTo>
                  <a:pt x="2081" y="1782"/>
                </a:lnTo>
                <a:lnTo>
                  <a:pt x="2083" y="1778"/>
                </a:lnTo>
                <a:lnTo>
                  <a:pt x="2085" y="1776"/>
                </a:lnTo>
                <a:lnTo>
                  <a:pt x="2087" y="1774"/>
                </a:lnTo>
                <a:lnTo>
                  <a:pt x="2089" y="1772"/>
                </a:lnTo>
                <a:lnTo>
                  <a:pt x="2087" y="1770"/>
                </a:lnTo>
                <a:lnTo>
                  <a:pt x="2089" y="1772"/>
                </a:lnTo>
                <a:lnTo>
                  <a:pt x="2089" y="1772"/>
                </a:lnTo>
                <a:lnTo>
                  <a:pt x="2091" y="1767"/>
                </a:lnTo>
                <a:lnTo>
                  <a:pt x="2095" y="1763"/>
                </a:lnTo>
                <a:lnTo>
                  <a:pt x="2097" y="1759"/>
                </a:lnTo>
                <a:lnTo>
                  <a:pt x="2102" y="1753"/>
                </a:lnTo>
                <a:lnTo>
                  <a:pt x="2102" y="1747"/>
                </a:lnTo>
                <a:lnTo>
                  <a:pt x="2104" y="1747"/>
                </a:lnTo>
                <a:lnTo>
                  <a:pt x="2104" y="1744"/>
                </a:lnTo>
                <a:lnTo>
                  <a:pt x="2102" y="1742"/>
                </a:lnTo>
                <a:lnTo>
                  <a:pt x="2102" y="1742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38"/>
                </a:lnTo>
                <a:lnTo>
                  <a:pt x="2104" y="1736"/>
                </a:lnTo>
                <a:lnTo>
                  <a:pt x="2104" y="1732"/>
                </a:lnTo>
                <a:lnTo>
                  <a:pt x="2102" y="1732"/>
                </a:lnTo>
                <a:close/>
                <a:moveTo>
                  <a:pt x="1475" y="977"/>
                </a:moveTo>
                <a:lnTo>
                  <a:pt x="1475" y="977"/>
                </a:lnTo>
                <a:lnTo>
                  <a:pt x="1475" y="977"/>
                </a:lnTo>
                <a:lnTo>
                  <a:pt x="1473" y="979"/>
                </a:lnTo>
                <a:lnTo>
                  <a:pt x="1473" y="979"/>
                </a:lnTo>
                <a:lnTo>
                  <a:pt x="1471" y="981"/>
                </a:lnTo>
                <a:lnTo>
                  <a:pt x="1469" y="981"/>
                </a:lnTo>
                <a:lnTo>
                  <a:pt x="1469" y="983"/>
                </a:lnTo>
                <a:lnTo>
                  <a:pt x="1467" y="983"/>
                </a:lnTo>
                <a:lnTo>
                  <a:pt x="1465" y="986"/>
                </a:lnTo>
                <a:lnTo>
                  <a:pt x="1458" y="988"/>
                </a:lnTo>
                <a:lnTo>
                  <a:pt x="1458" y="988"/>
                </a:lnTo>
                <a:lnTo>
                  <a:pt x="1458" y="988"/>
                </a:lnTo>
                <a:lnTo>
                  <a:pt x="1456" y="990"/>
                </a:lnTo>
                <a:lnTo>
                  <a:pt x="1456" y="990"/>
                </a:lnTo>
                <a:lnTo>
                  <a:pt x="1448" y="992"/>
                </a:lnTo>
                <a:lnTo>
                  <a:pt x="1442" y="994"/>
                </a:lnTo>
                <a:lnTo>
                  <a:pt x="1439" y="996"/>
                </a:lnTo>
                <a:lnTo>
                  <a:pt x="1437" y="998"/>
                </a:lnTo>
                <a:lnTo>
                  <a:pt x="1435" y="998"/>
                </a:lnTo>
                <a:lnTo>
                  <a:pt x="1433" y="998"/>
                </a:lnTo>
                <a:lnTo>
                  <a:pt x="1431" y="998"/>
                </a:lnTo>
                <a:lnTo>
                  <a:pt x="1429" y="998"/>
                </a:lnTo>
                <a:lnTo>
                  <a:pt x="1427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3" y="1000"/>
                </a:lnTo>
                <a:lnTo>
                  <a:pt x="1423" y="1000"/>
                </a:lnTo>
                <a:lnTo>
                  <a:pt x="1421" y="1000"/>
                </a:lnTo>
                <a:lnTo>
                  <a:pt x="1421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6" y="1000"/>
                </a:lnTo>
                <a:lnTo>
                  <a:pt x="1416" y="1000"/>
                </a:lnTo>
                <a:lnTo>
                  <a:pt x="1421" y="998"/>
                </a:lnTo>
                <a:lnTo>
                  <a:pt x="1421" y="998"/>
                </a:lnTo>
                <a:lnTo>
                  <a:pt x="1421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6" y="998"/>
                </a:lnTo>
                <a:lnTo>
                  <a:pt x="1416" y="998"/>
                </a:lnTo>
                <a:lnTo>
                  <a:pt x="1414" y="996"/>
                </a:lnTo>
                <a:lnTo>
                  <a:pt x="1412" y="996"/>
                </a:lnTo>
                <a:lnTo>
                  <a:pt x="1412" y="996"/>
                </a:lnTo>
                <a:lnTo>
                  <a:pt x="1410" y="996"/>
                </a:lnTo>
                <a:lnTo>
                  <a:pt x="1410" y="994"/>
                </a:lnTo>
                <a:lnTo>
                  <a:pt x="1410" y="994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88"/>
                </a:lnTo>
                <a:lnTo>
                  <a:pt x="1414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1"/>
                </a:lnTo>
                <a:lnTo>
                  <a:pt x="1419" y="981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3"/>
                </a:lnTo>
                <a:lnTo>
                  <a:pt x="1425" y="983"/>
                </a:lnTo>
                <a:lnTo>
                  <a:pt x="1425" y="986"/>
                </a:lnTo>
                <a:lnTo>
                  <a:pt x="1425" y="986"/>
                </a:lnTo>
                <a:lnTo>
                  <a:pt x="1423" y="986"/>
                </a:lnTo>
                <a:lnTo>
                  <a:pt x="1419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8"/>
                </a:lnTo>
                <a:lnTo>
                  <a:pt x="1414" y="988"/>
                </a:lnTo>
                <a:lnTo>
                  <a:pt x="1416" y="990"/>
                </a:lnTo>
                <a:lnTo>
                  <a:pt x="1416" y="990"/>
                </a:lnTo>
                <a:lnTo>
                  <a:pt x="1419" y="990"/>
                </a:lnTo>
                <a:lnTo>
                  <a:pt x="1419" y="990"/>
                </a:lnTo>
                <a:lnTo>
                  <a:pt x="1421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5" y="992"/>
                </a:lnTo>
                <a:lnTo>
                  <a:pt x="1425" y="992"/>
                </a:lnTo>
                <a:lnTo>
                  <a:pt x="1425" y="990"/>
                </a:lnTo>
                <a:lnTo>
                  <a:pt x="1425" y="990"/>
                </a:lnTo>
                <a:lnTo>
                  <a:pt x="1425" y="988"/>
                </a:lnTo>
                <a:lnTo>
                  <a:pt x="1427" y="988"/>
                </a:lnTo>
                <a:lnTo>
                  <a:pt x="1429" y="988"/>
                </a:lnTo>
                <a:lnTo>
                  <a:pt x="1431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3"/>
                </a:lnTo>
                <a:lnTo>
                  <a:pt x="1435" y="983"/>
                </a:lnTo>
                <a:lnTo>
                  <a:pt x="1439" y="979"/>
                </a:lnTo>
                <a:lnTo>
                  <a:pt x="1439" y="979"/>
                </a:lnTo>
                <a:lnTo>
                  <a:pt x="1442" y="979"/>
                </a:lnTo>
                <a:lnTo>
                  <a:pt x="1446" y="979"/>
                </a:lnTo>
                <a:lnTo>
                  <a:pt x="1448" y="979"/>
                </a:lnTo>
                <a:lnTo>
                  <a:pt x="1452" y="979"/>
                </a:lnTo>
                <a:lnTo>
                  <a:pt x="1454" y="981"/>
                </a:lnTo>
                <a:lnTo>
                  <a:pt x="1454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6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6" y="979"/>
                </a:lnTo>
                <a:lnTo>
                  <a:pt x="1456" y="977"/>
                </a:lnTo>
                <a:lnTo>
                  <a:pt x="1456" y="977"/>
                </a:lnTo>
                <a:lnTo>
                  <a:pt x="1458" y="977"/>
                </a:lnTo>
                <a:lnTo>
                  <a:pt x="1460" y="977"/>
                </a:lnTo>
                <a:lnTo>
                  <a:pt x="1465" y="975"/>
                </a:lnTo>
                <a:lnTo>
                  <a:pt x="1465" y="975"/>
                </a:lnTo>
                <a:lnTo>
                  <a:pt x="1465" y="975"/>
                </a:lnTo>
                <a:lnTo>
                  <a:pt x="1467" y="975"/>
                </a:lnTo>
                <a:lnTo>
                  <a:pt x="1469" y="975"/>
                </a:lnTo>
                <a:lnTo>
                  <a:pt x="1471" y="975"/>
                </a:lnTo>
                <a:lnTo>
                  <a:pt x="1471" y="975"/>
                </a:lnTo>
                <a:lnTo>
                  <a:pt x="1473" y="975"/>
                </a:lnTo>
                <a:lnTo>
                  <a:pt x="1473" y="975"/>
                </a:lnTo>
                <a:lnTo>
                  <a:pt x="1475" y="975"/>
                </a:lnTo>
                <a:lnTo>
                  <a:pt x="1475" y="975"/>
                </a:lnTo>
                <a:lnTo>
                  <a:pt x="1475" y="973"/>
                </a:lnTo>
                <a:lnTo>
                  <a:pt x="1475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1"/>
                </a:lnTo>
                <a:lnTo>
                  <a:pt x="1473" y="971"/>
                </a:lnTo>
                <a:lnTo>
                  <a:pt x="1475" y="971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5"/>
                </a:lnTo>
                <a:lnTo>
                  <a:pt x="1475" y="975"/>
                </a:lnTo>
                <a:lnTo>
                  <a:pt x="1477" y="975"/>
                </a:lnTo>
                <a:lnTo>
                  <a:pt x="1475" y="977"/>
                </a:lnTo>
                <a:close/>
                <a:moveTo>
                  <a:pt x="1465" y="965"/>
                </a:moveTo>
                <a:lnTo>
                  <a:pt x="1465" y="965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9" y="962"/>
                </a:lnTo>
                <a:lnTo>
                  <a:pt x="1469" y="962"/>
                </a:lnTo>
                <a:lnTo>
                  <a:pt x="1471" y="960"/>
                </a:lnTo>
                <a:lnTo>
                  <a:pt x="1473" y="960"/>
                </a:lnTo>
                <a:lnTo>
                  <a:pt x="1473" y="958"/>
                </a:lnTo>
                <a:lnTo>
                  <a:pt x="1475" y="958"/>
                </a:lnTo>
                <a:lnTo>
                  <a:pt x="1477" y="958"/>
                </a:lnTo>
                <a:lnTo>
                  <a:pt x="1479" y="958"/>
                </a:lnTo>
                <a:lnTo>
                  <a:pt x="1481" y="956"/>
                </a:lnTo>
                <a:lnTo>
                  <a:pt x="1481" y="958"/>
                </a:lnTo>
                <a:lnTo>
                  <a:pt x="1481" y="956"/>
                </a:lnTo>
                <a:lnTo>
                  <a:pt x="1483" y="956"/>
                </a:lnTo>
                <a:lnTo>
                  <a:pt x="1486" y="956"/>
                </a:lnTo>
                <a:lnTo>
                  <a:pt x="1488" y="956"/>
                </a:lnTo>
                <a:lnTo>
                  <a:pt x="1490" y="956"/>
                </a:lnTo>
                <a:lnTo>
                  <a:pt x="1492" y="956"/>
                </a:lnTo>
                <a:lnTo>
                  <a:pt x="1492" y="956"/>
                </a:lnTo>
                <a:lnTo>
                  <a:pt x="1492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6"/>
                </a:lnTo>
                <a:lnTo>
                  <a:pt x="1496" y="956"/>
                </a:lnTo>
                <a:lnTo>
                  <a:pt x="1494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8" y="956"/>
                </a:lnTo>
                <a:lnTo>
                  <a:pt x="1500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8"/>
                </a:lnTo>
                <a:lnTo>
                  <a:pt x="1500" y="958"/>
                </a:lnTo>
                <a:lnTo>
                  <a:pt x="1500" y="958"/>
                </a:lnTo>
                <a:lnTo>
                  <a:pt x="1502" y="958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2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2"/>
                </a:lnTo>
                <a:lnTo>
                  <a:pt x="1498" y="954"/>
                </a:lnTo>
                <a:lnTo>
                  <a:pt x="1496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4"/>
                </a:lnTo>
                <a:lnTo>
                  <a:pt x="1498" y="952"/>
                </a:lnTo>
                <a:lnTo>
                  <a:pt x="1498" y="952"/>
                </a:lnTo>
                <a:lnTo>
                  <a:pt x="1498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7" y="952"/>
                </a:lnTo>
                <a:lnTo>
                  <a:pt x="1507" y="952"/>
                </a:lnTo>
                <a:lnTo>
                  <a:pt x="1509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3" y="950"/>
                </a:lnTo>
                <a:lnTo>
                  <a:pt x="1517" y="950"/>
                </a:lnTo>
                <a:lnTo>
                  <a:pt x="1519" y="948"/>
                </a:lnTo>
                <a:lnTo>
                  <a:pt x="1519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19" y="948"/>
                </a:lnTo>
                <a:lnTo>
                  <a:pt x="1515" y="952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7" y="956"/>
                </a:lnTo>
                <a:lnTo>
                  <a:pt x="1517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5" y="958"/>
                </a:lnTo>
                <a:lnTo>
                  <a:pt x="1515" y="960"/>
                </a:lnTo>
                <a:lnTo>
                  <a:pt x="1515" y="960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5"/>
                </a:lnTo>
                <a:lnTo>
                  <a:pt x="1513" y="965"/>
                </a:lnTo>
                <a:lnTo>
                  <a:pt x="1513" y="965"/>
                </a:lnTo>
                <a:lnTo>
                  <a:pt x="1511" y="965"/>
                </a:lnTo>
                <a:lnTo>
                  <a:pt x="1509" y="965"/>
                </a:lnTo>
                <a:lnTo>
                  <a:pt x="1509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4" y="967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2" y="969"/>
                </a:lnTo>
                <a:lnTo>
                  <a:pt x="1498" y="969"/>
                </a:lnTo>
                <a:lnTo>
                  <a:pt x="1496" y="969"/>
                </a:lnTo>
                <a:lnTo>
                  <a:pt x="1496" y="969"/>
                </a:lnTo>
                <a:lnTo>
                  <a:pt x="1494" y="969"/>
                </a:lnTo>
                <a:lnTo>
                  <a:pt x="1494" y="967"/>
                </a:lnTo>
                <a:lnTo>
                  <a:pt x="1492" y="967"/>
                </a:lnTo>
                <a:lnTo>
                  <a:pt x="1486" y="967"/>
                </a:lnTo>
                <a:lnTo>
                  <a:pt x="1481" y="967"/>
                </a:lnTo>
                <a:lnTo>
                  <a:pt x="1479" y="967"/>
                </a:lnTo>
                <a:lnTo>
                  <a:pt x="1473" y="969"/>
                </a:lnTo>
                <a:lnTo>
                  <a:pt x="1471" y="969"/>
                </a:lnTo>
                <a:lnTo>
                  <a:pt x="1471" y="969"/>
                </a:lnTo>
                <a:lnTo>
                  <a:pt x="1469" y="969"/>
                </a:lnTo>
                <a:lnTo>
                  <a:pt x="1469" y="969"/>
                </a:lnTo>
                <a:lnTo>
                  <a:pt x="1467" y="969"/>
                </a:lnTo>
                <a:lnTo>
                  <a:pt x="1465" y="969"/>
                </a:lnTo>
                <a:lnTo>
                  <a:pt x="1465" y="969"/>
                </a:lnTo>
                <a:lnTo>
                  <a:pt x="1463" y="969"/>
                </a:lnTo>
                <a:lnTo>
                  <a:pt x="1463" y="967"/>
                </a:lnTo>
                <a:lnTo>
                  <a:pt x="1465" y="965"/>
                </a:lnTo>
                <a:close/>
                <a:moveTo>
                  <a:pt x="1287" y="906"/>
                </a:moveTo>
                <a:lnTo>
                  <a:pt x="1287" y="906"/>
                </a:lnTo>
                <a:lnTo>
                  <a:pt x="1293" y="902"/>
                </a:lnTo>
                <a:lnTo>
                  <a:pt x="1297" y="897"/>
                </a:lnTo>
                <a:lnTo>
                  <a:pt x="1303" y="893"/>
                </a:lnTo>
                <a:lnTo>
                  <a:pt x="1305" y="891"/>
                </a:lnTo>
                <a:lnTo>
                  <a:pt x="1307" y="889"/>
                </a:lnTo>
                <a:lnTo>
                  <a:pt x="1314" y="887"/>
                </a:lnTo>
                <a:lnTo>
                  <a:pt x="1316" y="887"/>
                </a:lnTo>
                <a:lnTo>
                  <a:pt x="1320" y="885"/>
                </a:lnTo>
                <a:lnTo>
                  <a:pt x="1320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3"/>
                </a:lnTo>
                <a:lnTo>
                  <a:pt x="1324" y="883"/>
                </a:lnTo>
                <a:lnTo>
                  <a:pt x="1324" y="883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79"/>
                </a:lnTo>
                <a:lnTo>
                  <a:pt x="1328" y="879"/>
                </a:lnTo>
                <a:lnTo>
                  <a:pt x="1328" y="879"/>
                </a:lnTo>
                <a:lnTo>
                  <a:pt x="1328" y="876"/>
                </a:lnTo>
                <a:lnTo>
                  <a:pt x="1328" y="876"/>
                </a:lnTo>
                <a:lnTo>
                  <a:pt x="1328" y="876"/>
                </a:lnTo>
                <a:lnTo>
                  <a:pt x="1331" y="874"/>
                </a:lnTo>
                <a:lnTo>
                  <a:pt x="1335" y="872"/>
                </a:lnTo>
                <a:lnTo>
                  <a:pt x="1335" y="874"/>
                </a:lnTo>
                <a:lnTo>
                  <a:pt x="1333" y="874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9"/>
                </a:lnTo>
                <a:lnTo>
                  <a:pt x="1333" y="879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4"/>
                </a:lnTo>
                <a:lnTo>
                  <a:pt x="1335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0"/>
                </a:lnTo>
                <a:lnTo>
                  <a:pt x="1337" y="870"/>
                </a:lnTo>
                <a:lnTo>
                  <a:pt x="1339" y="868"/>
                </a:lnTo>
                <a:lnTo>
                  <a:pt x="1339" y="868"/>
                </a:lnTo>
                <a:lnTo>
                  <a:pt x="1339" y="868"/>
                </a:lnTo>
                <a:lnTo>
                  <a:pt x="1341" y="868"/>
                </a:lnTo>
                <a:lnTo>
                  <a:pt x="1341" y="870"/>
                </a:lnTo>
                <a:lnTo>
                  <a:pt x="1341" y="870"/>
                </a:lnTo>
                <a:lnTo>
                  <a:pt x="1341" y="870"/>
                </a:lnTo>
                <a:lnTo>
                  <a:pt x="1339" y="872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6"/>
                </a:lnTo>
                <a:lnTo>
                  <a:pt x="1337" y="876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41" y="874"/>
                </a:lnTo>
                <a:lnTo>
                  <a:pt x="1341" y="872"/>
                </a:lnTo>
                <a:lnTo>
                  <a:pt x="1341" y="872"/>
                </a:lnTo>
                <a:lnTo>
                  <a:pt x="1341" y="872"/>
                </a:lnTo>
                <a:lnTo>
                  <a:pt x="1343" y="872"/>
                </a:lnTo>
                <a:lnTo>
                  <a:pt x="1343" y="870"/>
                </a:lnTo>
                <a:lnTo>
                  <a:pt x="1343" y="870"/>
                </a:lnTo>
                <a:lnTo>
                  <a:pt x="1343" y="868"/>
                </a:lnTo>
                <a:lnTo>
                  <a:pt x="1341" y="868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9" y="866"/>
                </a:lnTo>
                <a:lnTo>
                  <a:pt x="1349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4" y="868"/>
                </a:lnTo>
                <a:lnTo>
                  <a:pt x="1354" y="868"/>
                </a:lnTo>
                <a:lnTo>
                  <a:pt x="1356" y="870"/>
                </a:lnTo>
                <a:lnTo>
                  <a:pt x="1356" y="870"/>
                </a:lnTo>
                <a:lnTo>
                  <a:pt x="1358" y="870"/>
                </a:lnTo>
                <a:lnTo>
                  <a:pt x="1360" y="870"/>
                </a:lnTo>
                <a:lnTo>
                  <a:pt x="1362" y="870"/>
                </a:lnTo>
                <a:lnTo>
                  <a:pt x="1362" y="870"/>
                </a:lnTo>
                <a:lnTo>
                  <a:pt x="1364" y="870"/>
                </a:lnTo>
                <a:lnTo>
                  <a:pt x="1364" y="868"/>
                </a:lnTo>
                <a:lnTo>
                  <a:pt x="1364" y="870"/>
                </a:lnTo>
                <a:lnTo>
                  <a:pt x="1364" y="870"/>
                </a:lnTo>
                <a:lnTo>
                  <a:pt x="1366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2"/>
                </a:lnTo>
                <a:lnTo>
                  <a:pt x="1370" y="872"/>
                </a:lnTo>
                <a:lnTo>
                  <a:pt x="1370" y="872"/>
                </a:lnTo>
                <a:lnTo>
                  <a:pt x="1370" y="874"/>
                </a:lnTo>
                <a:lnTo>
                  <a:pt x="1370" y="874"/>
                </a:lnTo>
                <a:lnTo>
                  <a:pt x="1370" y="876"/>
                </a:lnTo>
                <a:lnTo>
                  <a:pt x="1370" y="876"/>
                </a:lnTo>
                <a:lnTo>
                  <a:pt x="1370" y="876"/>
                </a:lnTo>
                <a:lnTo>
                  <a:pt x="1372" y="879"/>
                </a:lnTo>
                <a:lnTo>
                  <a:pt x="1372" y="881"/>
                </a:lnTo>
                <a:lnTo>
                  <a:pt x="1375" y="881"/>
                </a:lnTo>
                <a:lnTo>
                  <a:pt x="1375" y="883"/>
                </a:lnTo>
                <a:lnTo>
                  <a:pt x="1377" y="885"/>
                </a:lnTo>
                <a:lnTo>
                  <a:pt x="1379" y="885"/>
                </a:lnTo>
                <a:lnTo>
                  <a:pt x="1381" y="885"/>
                </a:lnTo>
                <a:lnTo>
                  <a:pt x="1383" y="885"/>
                </a:lnTo>
                <a:lnTo>
                  <a:pt x="1385" y="885"/>
                </a:lnTo>
                <a:lnTo>
                  <a:pt x="1389" y="885"/>
                </a:lnTo>
                <a:lnTo>
                  <a:pt x="1391" y="885"/>
                </a:lnTo>
                <a:lnTo>
                  <a:pt x="1391" y="885"/>
                </a:lnTo>
                <a:lnTo>
                  <a:pt x="1389" y="885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7" y="891"/>
                </a:lnTo>
                <a:lnTo>
                  <a:pt x="1389" y="891"/>
                </a:lnTo>
                <a:lnTo>
                  <a:pt x="1389" y="893"/>
                </a:lnTo>
                <a:lnTo>
                  <a:pt x="1391" y="893"/>
                </a:lnTo>
                <a:lnTo>
                  <a:pt x="1391" y="893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7"/>
                </a:lnTo>
                <a:lnTo>
                  <a:pt x="1393" y="900"/>
                </a:lnTo>
                <a:lnTo>
                  <a:pt x="1391" y="900"/>
                </a:lnTo>
                <a:lnTo>
                  <a:pt x="1393" y="900"/>
                </a:lnTo>
                <a:lnTo>
                  <a:pt x="1391" y="902"/>
                </a:lnTo>
                <a:lnTo>
                  <a:pt x="1391" y="902"/>
                </a:lnTo>
                <a:lnTo>
                  <a:pt x="1391" y="902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2"/>
                </a:lnTo>
                <a:lnTo>
                  <a:pt x="1395" y="912"/>
                </a:lnTo>
                <a:lnTo>
                  <a:pt x="1395" y="910"/>
                </a:lnTo>
                <a:lnTo>
                  <a:pt x="1395" y="910"/>
                </a:lnTo>
                <a:lnTo>
                  <a:pt x="1398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2" y="910"/>
                </a:lnTo>
                <a:lnTo>
                  <a:pt x="1402" y="910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4"/>
                </a:lnTo>
                <a:lnTo>
                  <a:pt x="1402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8" y="914"/>
                </a:lnTo>
                <a:lnTo>
                  <a:pt x="1408" y="914"/>
                </a:lnTo>
                <a:lnTo>
                  <a:pt x="1408" y="916"/>
                </a:lnTo>
                <a:lnTo>
                  <a:pt x="1410" y="916"/>
                </a:lnTo>
                <a:lnTo>
                  <a:pt x="1416" y="916"/>
                </a:lnTo>
                <a:lnTo>
                  <a:pt x="1419" y="916"/>
                </a:lnTo>
                <a:lnTo>
                  <a:pt x="1421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7" y="916"/>
                </a:lnTo>
                <a:lnTo>
                  <a:pt x="1427" y="916"/>
                </a:lnTo>
                <a:lnTo>
                  <a:pt x="1429" y="918"/>
                </a:lnTo>
                <a:lnTo>
                  <a:pt x="1429" y="918"/>
                </a:lnTo>
                <a:lnTo>
                  <a:pt x="1431" y="918"/>
                </a:lnTo>
                <a:lnTo>
                  <a:pt x="1433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9" y="921"/>
                </a:lnTo>
                <a:lnTo>
                  <a:pt x="1439" y="921"/>
                </a:lnTo>
                <a:lnTo>
                  <a:pt x="1442" y="921"/>
                </a:lnTo>
                <a:lnTo>
                  <a:pt x="1442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6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9"/>
                </a:lnTo>
                <a:lnTo>
                  <a:pt x="1454" y="929"/>
                </a:lnTo>
                <a:lnTo>
                  <a:pt x="1454" y="931"/>
                </a:lnTo>
                <a:lnTo>
                  <a:pt x="1456" y="931"/>
                </a:lnTo>
                <a:lnTo>
                  <a:pt x="1456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60" y="931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9"/>
                </a:lnTo>
                <a:lnTo>
                  <a:pt x="1460" y="939"/>
                </a:lnTo>
                <a:lnTo>
                  <a:pt x="1463" y="939"/>
                </a:lnTo>
                <a:lnTo>
                  <a:pt x="1463" y="939"/>
                </a:lnTo>
                <a:lnTo>
                  <a:pt x="1463" y="941"/>
                </a:lnTo>
                <a:lnTo>
                  <a:pt x="1463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39"/>
                </a:lnTo>
                <a:lnTo>
                  <a:pt x="1465" y="939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39"/>
                </a:lnTo>
                <a:lnTo>
                  <a:pt x="1460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60" y="944"/>
                </a:lnTo>
                <a:lnTo>
                  <a:pt x="1460" y="944"/>
                </a:lnTo>
                <a:lnTo>
                  <a:pt x="1460" y="946"/>
                </a:lnTo>
                <a:lnTo>
                  <a:pt x="1460" y="946"/>
                </a:lnTo>
                <a:lnTo>
                  <a:pt x="1458" y="948"/>
                </a:lnTo>
                <a:lnTo>
                  <a:pt x="1456" y="946"/>
                </a:lnTo>
                <a:lnTo>
                  <a:pt x="1454" y="946"/>
                </a:lnTo>
                <a:lnTo>
                  <a:pt x="1452" y="944"/>
                </a:lnTo>
                <a:lnTo>
                  <a:pt x="1450" y="944"/>
                </a:lnTo>
                <a:lnTo>
                  <a:pt x="1450" y="944"/>
                </a:lnTo>
                <a:lnTo>
                  <a:pt x="1448" y="944"/>
                </a:lnTo>
                <a:lnTo>
                  <a:pt x="1448" y="944"/>
                </a:lnTo>
                <a:lnTo>
                  <a:pt x="1448" y="946"/>
                </a:lnTo>
                <a:lnTo>
                  <a:pt x="1446" y="944"/>
                </a:lnTo>
                <a:lnTo>
                  <a:pt x="1448" y="944"/>
                </a:lnTo>
                <a:lnTo>
                  <a:pt x="1448" y="941"/>
                </a:lnTo>
                <a:lnTo>
                  <a:pt x="1448" y="941"/>
                </a:lnTo>
                <a:lnTo>
                  <a:pt x="1448" y="941"/>
                </a:lnTo>
                <a:lnTo>
                  <a:pt x="1446" y="941"/>
                </a:lnTo>
                <a:lnTo>
                  <a:pt x="1446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6" y="941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7"/>
                </a:lnTo>
                <a:lnTo>
                  <a:pt x="1444" y="937"/>
                </a:lnTo>
                <a:lnTo>
                  <a:pt x="1442" y="937"/>
                </a:lnTo>
                <a:lnTo>
                  <a:pt x="1442" y="937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3"/>
                </a:lnTo>
                <a:lnTo>
                  <a:pt x="1442" y="933"/>
                </a:lnTo>
                <a:lnTo>
                  <a:pt x="1439" y="933"/>
                </a:lnTo>
                <a:lnTo>
                  <a:pt x="1437" y="933"/>
                </a:lnTo>
                <a:lnTo>
                  <a:pt x="1435" y="933"/>
                </a:lnTo>
                <a:lnTo>
                  <a:pt x="1435" y="933"/>
                </a:lnTo>
                <a:lnTo>
                  <a:pt x="1435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41"/>
                </a:lnTo>
                <a:lnTo>
                  <a:pt x="1442" y="941"/>
                </a:lnTo>
                <a:lnTo>
                  <a:pt x="1442" y="944"/>
                </a:lnTo>
                <a:lnTo>
                  <a:pt x="1442" y="944"/>
                </a:lnTo>
                <a:lnTo>
                  <a:pt x="1442" y="946"/>
                </a:lnTo>
                <a:lnTo>
                  <a:pt x="1442" y="946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7" y="948"/>
                </a:lnTo>
                <a:lnTo>
                  <a:pt x="1437" y="950"/>
                </a:lnTo>
                <a:lnTo>
                  <a:pt x="1437" y="950"/>
                </a:lnTo>
                <a:lnTo>
                  <a:pt x="1437" y="952"/>
                </a:lnTo>
                <a:lnTo>
                  <a:pt x="1437" y="952"/>
                </a:lnTo>
                <a:lnTo>
                  <a:pt x="1435" y="954"/>
                </a:lnTo>
                <a:lnTo>
                  <a:pt x="1435" y="954"/>
                </a:lnTo>
                <a:lnTo>
                  <a:pt x="1435" y="956"/>
                </a:lnTo>
                <a:lnTo>
                  <a:pt x="1435" y="962"/>
                </a:lnTo>
                <a:lnTo>
                  <a:pt x="1435" y="962"/>
                </a:lnTo>
                <a:lnTo>
                  <a:pt x="1435" y="965"/>
                </a:lnTo>
                <a:lnTo>
                  <a:pt x="1435" y="967"/>
                </a:lnTo>
                <a:lnTo>
                  <a:pt x="1435" y="967"/>
                </a:lnTo>
                <a:lnTo>
                  <a:pt x="1433" y="969"/>
                </a:lnTo>
                <a:lnTo>
                  <a:pt x="1433" y="969"/>
                </a:lnTo>
                <a:lnTo>
                  <a:pt x="1431" y="969"/>
                </a:lnTo>
                <a:lnTo>
                  <a:pt x="1431" y="971"/>
                </a:lnTo>
                <a:lnTo>
                  <a:pt x="1431" y="971"/>
                </a:lnTo>
                <a:lnTo>
                  <a:pt x="1429" y="971"/>
                </a:lnTo>
                <a:lnTo>
                  <a:pt x="1427" y="973"/>
                </a:lnTo>
                <a:lnTo>
                  <a:pt x="1425" y="973"/>
                </a:lnTo>
                <a:lnTo>
                  <a:pt x="1425" y="973"/>
                </a:lnTo>
                <a:lnTo>
                  <a:pt x="1425" y="971"/>
                </a:lnTo>
                <a:lnTo>
                  <a:pt x="1425" y="969"/>
                </a:lnTo>
                <a:lnTo>
                  <a:pt x="1423" y="962"/>
                </a:lnTo>
                <a:lnTo>
                  <a:pt x="1423" y="958"/>
                </a:lnTo>
                <a:lnTo>
                  <a:pt x="1421" y="956"/>
                </a:lnTo>
                <a:lnTo>
                  <a:pt x="1421" y="956"/>
                </a:lnTo>
                <a:lnTo>
                  <a:pt x="1419" y="954"/>
                </a:lnTo>
                <a:lnTo>
                  <a:pt x="1419" y="954"/>
                </a:lnTo>
                <a:lnTo>
                  <a:pt x="1416" y="954"/>
                </a:lnTo>
                <a:lnTo>
                  <a:pt x="1416" y="956"/>
                </a:lnTo>
                <a:lnTo>
                  <a:pt x="1414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8"/>
                </a:lnTo>
                <a:lnTo>
                  <a:pt x="1412" y="958"/>
                </a:lnTo>
                <a:lnTo>
                  <a:pt x="1410" y="960"/>
                </a:lnTo>
                <a:lnTo>
                  <a:pt x="1410" y="960"/>
                </a:lnTo>
                <a:lnTo>
                  <a:pt x="1410" y="960"/>
                </a:lnTo>
                <a:lnTo>
                  <a:pt x="1408" y="960"/>
                </a:lnTo>
                <a:lnTo>
                  <a:pt x="1408" y="962"/>
                </a:lnTo>
                <a:lnTo>
                  <a:pt x="1408" y="962"/>
                </a:lnTo>
                <a:lnTo>
                  <a:pt x="1406" y="962"/>
                </a:lnTo>
                <a:lnTo>
                  <a:pt x="1404" y="962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58"/>
                </a:lnTo>
                <a:lnTo>
                  <a:pt x="1404" y="958"/>
                </a:lnTo>
                <a:lnTo>
                  <a:pt x="1404" y="956"/>
                </a:lnTo>
                <a:lnTo>
                  <a:pt x="1406" y="956"/>
                </a:lnTo>
                <a:lnTo>
                  <a:pt x="1406" y="956"/>
                </a:lnTo>
                <a:lnTo>
                  <a:pt x="1408" y="956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10" y="952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2"/>
                </a:lnTo>
                <a:lnTo>
                  <a:pt x="1412" y="950"/>
                </a:lnTo>
                <a:lnTo>
                  <a:pt x="1412" y="950"/>
                </a:lnTo>
                <a:lnTo>
                  <a:pt x="1412" y="948"/>
                </a:lnTo>
                <a:lnTo>
                  <a:pt x="1412" y="946"/>
                </a:lnTo>
                <a:lnTo>
                  <a:pt x="1412" y="944"/>
                </a:lnTo>
                <a:lnTo>
                  <a:pt x="1412" y="944"/>
                </a:lnTo>
                <a:lnTo>
                  <a:pt x="1412" y="941"/>
                </a:lnTo>
                <a:lnTo>
                  <a:pt x="1412" y="939"/>
                </a:lnTo>
                <a:lnTo>
                  <a:pt x="1410" y="939"/>
                </a:lnTo>
                <a:lnTo>
                  <a:pt x="1410" y="937"/>
                </a:lnTo>
                <a:lnTo>
                  <a:pt x="1410" y="937"/>
                </a:lnTo>
                <a:lnTo>
                  <a:pt x="1410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3"/>
                </a:lnTo>
                <a:lnTo>
                  <a:pt x="1412" y="933"/>
                </a:lnTo>
                <a:lnTo>
                  <a:pt x="1412" y="933"/>
                </a:lnTo>
                <a:lnTo>
                  <a:pt x="1410" y="933"/>
                </a:lnTo>
                <a:lnTo>
                  <a:pt x="1410" y="931"/>
                </a:lnTo>
                <a:lnTo>
                  <a:pt x="1408" y="931"/>
                </a:lnTo>
                <a:lnTo>
                  <a:pt x="1404" y="929"/>
                </a:lnTo>
                <a:lnTo>
                  <a:pt x="1404" y="929"/>
                </a:lnTo>
                <a:lnTo>
                  <a:pt x="1404" y="929"/>
                </a:lnTo>
                <a:lnTo>
                  <a:pt x="1402" y="929"/>
                </a:lnTo>
                <a:lnTo>
                  <a:pt x="1402" y="929"/>
                </a:lnTo>
                <a:lnTo>
                  <a:pt x="1400" y="927"/>
                </a:lnTo>
                <a:lnTo>
                  <a:pt x="1400" y="927"/>
                </a:lnTo>
                <a:lnTo>
                  <a:pt x="1400" y="927"/>
                </a:lnTo>
                <a:lnTo>
                  <a:pt x="1398" y="927"/>
                </a:lnTo>
                <a:lnTo>
                  <a:pt x="1395" y="927"/>
                </a:lnTo>
                <a:lnTo>
                  <a:pt x="1395" y="925"/>
                </a:lnTo>
                <a:lnTo>
                  <a:pt x="1393" y="925"/>
                </a:lnTo>
                <a:lnTo>
                  <a:pt x="1391" y="925"/>
                </a:lnTo>
                <a:lnTo>
                  <a:pt x="1391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7" y="927"/>
                </a:lnTo>
                <a:lnTo>
                  <a:pt x="1387" y="927"/>
                </a:lnTo>
                <a:lnTo>
                  <a:pt x="1387" y="929"/>
                </a:lnTo>
                <a:lnTo>
                  <a:pt x="1387" y="929"/>
                </a:lnTo>
                <a:lnTo>
                  <a:pt x="1387" y="929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7" y="931"/>
                </a:lnTo>
                <a:lnTo>
                  <a:pt x="1387" y="931"/>
                </a:lnTo>
                <a:lnTo>
                  <a:pt x="1385" y="931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5"/>
                </a:lnTo>
                <a:lnTo>
                  <a:pt x="1383" y="937"/>
                </a:lnTo>
                <a:lnTo>
                  <a:pt x="1383" y="937"/>
                </a:lnTo>
                <a:lnTo>
                  <a:pt x="1383" y="939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7"/>
                </a:lnTo>
                <a:lnTo>
                  <a:pt x="1381" y="937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41"/>
                </a:lnTo>
                <a:lnTo>
                  <a:pt x="1379" y="941"/>
                </a:lnTo>
                <a:lnTo>
                  <a:pt x="1379" y="941"/>
                </a:lnTo>
                <a:lnTo>
                  <a:pt x="1379" y="939"/>
                </a:lnTo>
                <a:lnTo>
                  <a:pt x="1379" y="939"/>
                </a:lnTo>
                <a:lnTo>
                  <a:pt x="1379" y="937"/>
                </a:lnTo>
                <a:lnTo>
                  <a:pt x="1379" y="937"/>
                </a:lnTo>
                <a:lnTo>
                  <a:pt x="1381" y="937"/>
                </a:lnTo>
                <a:lnTo>
                  <a:pt x="1379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79" y="935"/>
                </a:lnTo>
                <a:lnTo>
                  <a:pt x="1379" y="935"/>
                </a:lnTo>
                <a:lnTo>
                  <a:pt x="1377" y="937"/>
                </a:lnTo>
                <a:lnTo>
                  <a:pt x="1377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2" y="939"/>
                </a:lnTo>
                <a:lnTo>
                  <a:pt x="1372" y="939"/>
                </a:lnTo>
                <a:lnTo>
                  <a:pt x="1372" y="941"/>
                </a:lnTo>
                <a:lnTo>
                  <a:pt x="1372" y="941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6"/>
                </a:lnTo>
                <a:lnTo>
                  <a:pt x="1370" y="948"/>
                </a:lnTo>
                <a:lnTo>
                  <a:pt x="1370" y="950"/>
                </a:lnTo>
                <a:lnTo>
                  <a:pt x="1368" y="952"/>
                </a:lnTo>
                <a:lnTo>
                  <a:pt x="1368" y="952"/>
                </a:lnTo>
                <a:lnTo>
                  <a:pt x="1366" y="954"/>
                </a:lnTo>
                <a:lnTo>
                  <a:pt x="1366" y="954"/>
                </a:lnTo>
                <a:lnTo>
                  <a:pt x="1368" y="956"/>
                </a:lnTo>
                <a:lnTo>
                  <a:pt x="1368" y="956"/>
                </a:lnTo>
                <a:lnTo>
                  <a:pt x="1368" y="958"/>
                </a:lnTo>
                <a:lnTo>
                  <a:pt x="1368" y="958"/>
                </a:lnTo>
                <a:lnTo>
                  <a:pt x="1366" y="962"/>
                </a:lnTo>
                <a:lnTo>
                  <a:pt x="1366" y="962"/>
                </a:lnTo>
                <a:lnTo>
                  <a:pt x="1368" y="967"/>
                </a:lnTo>
                <a:lnTo>
                  <a:pt x="1368" y="969"/>
                </a:lnTo>
                <a:lnTo>
                  <a:pt x="1368" y="969"/>
                </a:lnTo>
                <a:lnTo>
                  <a:pt x="1370" y="971"/>
                </a:lnTo>
                <a:lnTo>
                  <a:pt x="1370" y="973"/>
                </a:lnTo>
                <a:lnTo>
                  <a:pt x="1370" y="975"/>
                </a:lnTo>
                <a:lnTo>
                  <a:pt x="1370" y="977"/>
                </a:lnTo>
                <a:lnTo>
                  <a:pt x="1370" y="979"/>
                </a:lnTo>
                <a:lnTo>
                  <a:pt x="1370" y="981"/>
                </a:lnTo>
                <a:lnTo>
                  <a:pt x="1370" y="983"/>
                </a:lnTo>
                <a:lnTo>
                  <a:pt x="1368" y="986"/>
                </a:lnTo>
                <a:lnTo>
                  <a:pt x="1368" y="986"/>
                </a:lnTo>
                <a:lnTo>
                  <a:pt x="1366" y="990"/>
                </a:lnTo>
                <a:lnTo>
                  <a:pt x="1366" y="990"/>
                </a:lnTo>
                <a:lnTo>
                  <a:pt x="1364" y="992"/>
                </a:lnTo>
                <a:lnTo>
                  <a:pt x="1364" y="994"/>
                </a:lnTo>
                <a:lnTo>
                  <a:pt x="1362" y="994"/>
                </a:lnTo>
                <a:lnTo>
                  <a:pt x="1358" y="996"/>
                </a:lnTo>
                <a:lnTo>
                  <a:pt x="1358" y="996"/>
                </a:lnTo>
                <a:lnTo>
                  <a:pt x="1356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1" y="996"/>
                </a:lnTo>
                <a:lnTo>
                  <a:pt x="1351" y="994"/>
                </a:lnTo>
                <a:lnTo>
                  <a:pt x="1351" y="992"/>
                </a:lnTo>
                <a:lnTo>
                  <a:pt x="1349" y="990"/>
                </a:lnTo>
                <a:lnTo>
                  <a:pt x="1349" y="990"/>
                </a:lnTo>
                <a:lnTo>
                  <a:pt x="1349" y="988"/>
                </a:lnTo>
                <a:lnTo>
                  <a:pt x="1349" y="988"/>
                </a:lnTo>
                <a:lnTo>
                  <a:pt x="1347" y="988"/>
                </a:lnTo>
                <a:lnTo>
                  <a:pt x="1347" y="986"/>
                </a:lnTo>
                <a:lnTo>
                  <a:pt x="1347" y="981"/>
                </a:lnTo>
                <a:lnTo>
                  <a:pt x="1347" y="979"/>
                </a:lnTo>
                <a:lnTo>
                  <a:pt x="1349" y="977"/>
                </a:lnTo>
                <a:lnTo>
                  <a:pt x="1347" y="977"/>
                </a:lnTo>
                <a:lnTo>
                  <a:pt x="1347" y="975"/>
                </a:lnTo>
                <a:lnTo>
                  <a:pt x="1347" y="975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69"/>
                </a:lnTo>
                <a:lnTo>
                  <a:pt x="1347" y="969"/>
                </a:lnTo>
                <a:lnTo>
                  <a:pt x="1347" y="967"/>
                </a:lnTo>
                <a:lnTo>
                  <a:pt x="1347" y="965"/>
                </a:lnTo>
                <a:lnTo>
                  <a:pt x="1347" y="965"/>
                </a:lnTo>
                <a:lnTo>
                  <a:pt x="1347" y="965"/>
                </a:lnTo>
                <a:lnTo>
                  <a:pt x="1349" y="962"/>
                </a:lnTo>
                <a:lnTo>
                  <a:pt x="1349" y="960"/>
                </a:lnTo>
                <a:lnTo>
                  <a:pt x="1349" y="960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6"/>
                </a:lnTo>
                <a:lnTo>
                  <a:pt x="1349" y="954"/>
                </a:lnTo>
                <a:lnTo>
                  <a:pt x="1351" y="954"/>
                </a:lnTo>
                <a:lnTo>
                  <a:pt x="1351" y="952"/>
                </a:lnTo>
                <a:lnTo>
                  <a:pt x="1351" y="952"/>
                </a:lnTo>
                <a:lnTo>
                  <a:pt x="1351" y="950"/>
                </a:lnTo>
                <a:lnTo>
                  <a:pt x="1351" y="950"/>
                </a:lnTo>
                <a:lnTo>
                  <a:pt x="1354" y="946"/>
                </a:lnTo>
                <a:lnTo>
                  <a:pt x="1354" y="946"/>
                </a:lnTo>
                <a:lnTo>
                  <a:pt x="1354" y="944"/>
                </a:lnTo>
                <a:lnTo>
                  <a:pt x="1354" y="944"/>
                </a:lnTo>
                <a:lnTo>
                  <a:pt x="1356" y="941"/>
                </a:lnTo>
                <a:lnTo>
                  <a:pt x="1356" y="941"/>
                </a:lnTo>
                <a:lnTo>
                  <a:pt x="1354" y="941"/>
                </a:lnTo>
                <a:lnTo>
                  <a:pt x="1354" y="939"/>
                </a:lnTo>
                <a:lnTo>
                  <a:pt x="1354" y="939"/>
                </a:lnTo>
                <a:lnTo>
                  <a:pt x="1351" y="941"/>
                </a:lnTo>
                <a:lnTo>
                  <a:pt x="1351" y="941"/>
                </a:lnTo>
                <a:lnTo>
                  <a:pt x="1351" y="941"/>
                </a:lnTo>
                <a:lnTo>
                  <a:pt x="1349" y="941"/>
                </a:lnTo>
                <a:lnTo>
                  <a:pt x="1349" y="944"/>
                </a:lnTo>
                <a:lnTo>
                  <a:pt x="1347" y="944"/>
                </a:lnTo>
                <a:lnTo>
                  <a:pt x="1347" y="944"/>
                </a:lnTo>
                <a:lnTo>
                  <a:pt x="1347" y="946"/>
                </a:lnTo>
                <a:lnTo>
                  <a:pt x="1347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4"/>
                </a:lnTo>
                <a:lnTo>
                  <a:pt x="1345" y="941"/>
                </a:lnTo>
                <a:lnTo>
                  <a:pt x="1347" y="939"/>
                </a:lnTo>
                <a:lnTo>
                  <a:pt x="1347" y="939"/>
                </a:lnTo>
                <a:lnTo>
                  <a:pt x="1347" y="939"/>
                </a:lnTo>
                <a:lnTo>
                  <a:pt x="1349" y="937"/>
                </a:lnTo>
                <a:lnTo>
                  <a:pt x="1351" y="937"/>
                </a:lnTo>
                <a:lnTo>
                  <a:pt x="1351" y="937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3"/>
                </a:lnTo>
                <a:lnTo>
                  <a:pt x="1354" y="931"/>
                </a:lnTo>
                <a:lnTo>
                  <a:pt x="1356" y="929"/>
                </a:lnTo>
                <a:lnTo>
                  <a:pt x="1356" y="927"/>
                </a:lnTo>
                <a:lnTo>
                  <a:pt x="1358" y="927"/>
                </a:lnTo>
                <a:lnTo>
                  <a:pt x="1358" y="925"/>
                </a:lnTo>
                <a:lnTo>
                  <a:pt x="1358" y="925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5"/>
                </a:lnTo>
                <a:lnTo>
                  <a:pt x="1360" y="925"/>
                </a:lnTo>
                <a:lnTo>
                  <a:pt x="1360" y="925"/>
                </a:lnTo>
                <a:lnTo>
                  <a:pt x="1362" y="925"/>
                </a:lnTo>
                <a:lnTo>
                  <a:pt x="1362" y="925"/>
                </a:lnTo>
                <a:lnTo>
                  <a:pt x="1362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5"/>
                </a:lnTo>
                <a:lnTo>
                  <a:pt x="1366" y="925"/>
                </a:lnTo>
                <a:lnTo>
                  <a:pt x="1364" y="925"/>
                </a:lnTo>
                <a:lnTo>
                  <a:pt x="1364" y="925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6" y="927"/>
                </a:lnTo>
                <a:lnTo>
                  <a:pt x="1366" y="925"/>
                </a:lnTo>
                <a:lnTo>
                  <a:pt x="1366" y="925"/>
                </a:lnTo>
                <a:lnTo>
                  <a:pt x="1368" y="925"/>
                </a:lnTo>
                <a:lnTo>
                  <a:pt x="1368" y="923"/>
                </a:lnTo>
                <a:lnTo>
                  <a:pt x="1368" y="923"/>
                </a:lnTo>
                <a:lnTo>
                  <a:pt x="1370" y="921"/>
                </a:lnTo>
                <a:lnTo>
                  <a:pt x="1370" y="921"/>
                </a:lnTo>
                <a:lnTo>
                  <a:pt x="1372" y="921"/>
                </a:lnTo>
                <a:lnTo>
                  <a:pt x="1372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7" y="921"/>
                </a:lnTo>
                <a:lnTo>
                  <a:pt x="1379" y="921"/>
                </a:lnTo>
                <a:lnTo>
                  <a:pt x="1379" y="921"/>
                </a:lnTo>
                <a:lnTo>
                  <a:pt x="1381" y="918"/>
                </a:lnTo>
                <a:lnTo>
                  <a:pt x="1381" y="918"/>
                </a:lnTo>
                <a:lnTo>
                  <a:pt x="1383" y="918"/>
                </a:lnTo>
                <a:lnTo>
                  <a:pt x="1385" y="918"/>
                </a:lnTo>
                <a:lnTo>
                  <a:pt x="1387" y="918"/>
                </a:lnTo>
                <a:lnTo>
                  <a:pt x="1389" y="921"/>
                </a:lnTo>
                <a:lnTo>
                  <a:pt x="1391" y="923"/>
                </a:lnTo>
                <a:lnTo>
                  <a:pt x="1391" y="923"/>
                </a:lnTo>
                <a:lnTo>
                  <a:pt x="1391" y="923"/>
                </a:lnTo>
                <a:lnTo>
                  <a:pt x="1393" y="923"/>
                </a:lnTo>
                <a:lnTo>
                  <a:pt x="1393" y="923"/>
                </a:lnTo>
                <a:lnTo>
                  <a:pt x="1391" y="923"/>
                </a:lnTo>
                <a:lnTo>
                  <a:pt x="1393" y="921"/>
                </a:lnTo>
                <a:lnTo>
                  <a:pt x="1391" y="921"/>
                </a:lnTo>
                <a:lnTo>
                  <a:pt x="1393" y="921"/>
                </a:lnTo>
                <a:lnTo>
                  <a:pt x="1393" y="918"/>
                </a:lnTo>
                <a:lnTo>
                  <a:pt x="1393" y="918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8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6"/>
                </a:lnTo>
                <a:lnTo>
                  <a:pt x="1402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2"/>
                </a:lnTo>
                <a:lnTo>
                  <a:pt x="1398" y="912"/>
                </a:lnTo>
                <a:lnTo>
                  <a:pt x="1398" y="912"/>
                </a:lnTo>
                <a:lnTo>
                  <a:pt x="1398" y="910"/>
                </a:lnTo>
                <a:lnTo>
                  <a:pt x="1398" y="912"/>
                </a:lnTo>
                <a:lnTo>
                  <a:pt x="1398" y="912"/>
                </a:lnTo>
                <a:lnTo>
                  <a:pt x="1395" y="912"/>
                </a:lnTo>
                <a:lnTo>
                  <a:pt x="1395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1" y="912"/>
                </a:lnTo>
                <a:lnTo>
                  <a:pt x="1391" y="912"/>
                </a:lnTo>
                <a:lnTo>
                  <a:pt x="1389" y="912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08"/>
                </a:lnTo>
                <a:lnTo>
                  <a:pt x="1389" y="906"/>
                </a:lnTo>
                <a:lnTo>
                  <a:pt x="1389" y="906"/>
                </a:lnTo>
                <a:lnTo>
                  <a:pt x="1387" y="906"/>
                </a:lnTo>
                <a:lnTo>
                  <a:pt x="1387" y="906"/>
                </a:lnTo>
                <a:lnTo>
                  <a:pt x="1385" y="906"/>
                </a:lnTo>
                <a:lnTo>
                  <a:pt x="1383" y="908"/>
                </a:lnTo>
                <a:lnTo>
                  <a:pt x="1379" y="908"/>
                </a:lnTo>
                <a:lnTo>
                  <a:pt x="1377" y="908"/>
                </a:lnTo>
                <a:lnTo>
                  <a:pt x="1375" y="908"/>
                </a:lnTo>
                <a:lnTo>
                  <a:pt x="1372" y="908"/>
                </a:lnTo>
                <a:lnTo>
                  <a:pt x="1372" y="908"/>
                </a:lnTo>
                <a:lnTo>
                  <a:pt x="1370" y="908"/>
                </a:lnTo>
                <a:lnTo>
                  <a:pt x="1368" y="910"/>
                </a:lnTo>
                <a:lnTo>
                  <a:pt x="1366" y="910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2" y="912"/>
                </a:lnTo>
                <a:lnTo>
                  <a:pt x="1362" y="912"/>
                </a:lnTo>
                <a:lnTo>
                  <a:pt x="1360" y="912"/>
                </a:lnTo>
                <a:lnTo>
                  <a:pt x="1360" y="910"/>
                </a:lnTo>
                <a:lnTo>
                  <a:pt x="1360" y="910"/>
                </a:lnTo>
                <a:lnTo>
                  <a:pt x="1358" y="910"/>
                </a:lnTo>
                <a:lnTo>
                  <a:pt x="1358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08"/>
                </a:lnTo>
                <a:lnTo>
                  <a:pt x="1351" y="908"/>
                </a:lnTo>
                <a:lnTo>
                  <a:pt x="1351" y="906"/>
                </a:lnTo>
                <a:lnTo>
                  <a:pt x="1349" y="906"/>
                </a:lnTo>
                <a:lnTo>
                  <a:pt x="1349" y="904"/>
                </a:lnTo>
                <a:lnTo>
                  <a:pt x="1347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2"/>
                </a:lnTo>
                <a:lnTo>
                  <a:pt x="1339" y="902"/>
                </a:lnTo>
                <a:lnTo>
                  <a:pt x="1337" y="902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897"/>
                </a:lnTo>
                <a:lnTo>
                  <a:pt x="1337" y="897"/>
                </a:lnTo>
                <a:lnTo>
                  <a:pt x="1335" y="897"/>
                </a:lnTo>
                <a:lnTo>
                  <a:pt x="1333" y="900"/>
                </a:lnTo>
                <a:lnTo>
                  <a:pt x="1333" y="900"/>
                </a:lnTo>
                <a:lnTo>
                  <a:pt x="1333" y="902"/>
                </a:lnTo>
                <a:lnTo>
                  <a:pt x="1331" y="902"/>
                </a:lnTo>
                <a:lnTo>
                  <a:pt x="1331" y="902"/>
                </a:lnTo>
                <a:lnTo>
                  <a:pt x="1328" y="902"/>
                </a:lnTo>
                <a:lnTo>
                  <a:pt x="1326" y="904"/>
                </a:lnTo>
                <a:lnTo>
                  <a:pt x="1326" y="904"/>
                </a:lnTo>
                <a:lnTo>
                  <a:pt x="1324" y="904"/>
                </a:lnTo>
                <a:lnTo>
                  <a:pt x="1320" y="906"/>
                </a:lnTo>
                <a:lnTo>
                  <a:pt x="1318" y="906"/>
                </a:lnTo>
                <a:lnTo>
                  <a:pt x="1316" y="908"/>
                </a:lnTo>
                <a:lnTo>
                  <a:pt x="1314" y="908"/>
                </a:lnTo>
                <a:lnTo>
                  <a:pt x="1312" y="910"/>
                </a:lnTo>
                <a:lnTo>
                  <a:pt x="1310" y="910"/>
                </a:lnTo>
                <a:lnTo>
                  <a:pt x="1310" y="910"/>
                </a:lnTo>
                <a:lnTo>
                  <a:pt x="1307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3" y="910"/>
                </a:lnTo>
                <a:lnTo>
                  <a:pt x="1303" y="910"/>
                </a:lnTo>
                <a:lnTo>
                  <a:pt x="1303" y="908"/>
                </a:lnTo>
                <a:lnTo>
                  <a:pt x="1303" y="908"/>
                </a:lnTo>
                <a:lnTo>
                  <a:pt x="1303" y="906"/>
                </a:lnTo>
                <a:lnTo>
                  <a:pt x="1305" y="906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3" y="904"/>
                </a:lnTo>
                <a:lnTo>
                  <a:pt x="1303" y="904"/>
                </a:lnTo>
                <a:lnTo>
                  <a:pt x="1301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7" y="906"/>
                </a:lnTo>
                <a:lnTo>
                  <a:pt x="1295" y="906"/>
                </a:lnTo>
                <a:lnTo>
                  <a:pt x="1291" y="908"/>
                </a:lnTo>
                <a:lnTo>
                  <a:pt x="1289" y="908"/>
                </a:lnTo>
                <a:lnTo>
                  <a:pt x="1289" y="908"/>
                </a:lnTo>
                <a:lnTo>
                  <a:pt x="1287" y="906"/>
                </a:lnTo>
                <a:lnTo>
                  <a:pt x="1287" y="906"/>
                </a:lnTo>
                <a:lnTo>
                  <a:pt x="1287" y="906"/>
                </a:lnTo>
                <a:close/>
                <a:moveTo>
                  <a:pt x="1310" y="902"/>
                </a:moveTo>
                <a:lnTo>
                  <a:pt x="1312" y="902"/>
                </a:lnTo>
                <a:lnTo>
                  <a:pt x="1312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close/>
                <a:moveTo>
                  <a:pt x="1310" y="904"/>
                </a:moveTo>
                <a:lnTo>
                  <a:pt x="1310" y="904"/>
                </a:lnTo>
                <a:lnTo>
                  <a:pt x="1310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10" y="904"/>
                </a:lnTo>
                <a:close/>
                <a:moveTo>
                  <a:pt x="1337" y="897"/>
                </a:moveTo>
                <a:lnTo>
                  <a:pt x="1337" y="900"/>
                </a:lnTo>
                <a:lnTo>
                  <a:pt x="1337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41" y="902"/>
                </a:lnTo>
                <a:lnTo>
                  <a:pt x="1341" y="900"/>
                </a:lnTo>
                <a:lnTo>
                  <a:pt x="1341" y="900"/>
                </a:lnTo>
                <a:lnTo>
                  <a:pt x="1343" y="897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7" y="895"/>
                </a:lnTo>
                <a:lnTo>
                  <a:pt x="1349" y="893"/>
                </a:lnTo>
                <a:lnTo>
                  <a:pt x="1347" y="893"/>
                </a:lnTo>
                <a:lnTo>
                  <a:pt x="1347" y="893"/>
                </a:lnTo>
                <a:lnTo>
                  <a:pt x="1345" y="893"/>
                </a:lnTo>
                <a:lnTo>
                  <a:pt x="1343" y="893"/>
                </a:lnTo>
                <a:lnTo>
                  <a:pt x="1341" y="895"/>
                </a:lnTo>
                <a:lnTo>
                  <a:pt x="1339" y="895"/>
                </a:lnTo>
                <a:lnTo>
                  <a:pt x="1337" y="897"/>
                </a:lnTo>
                <a:lnTo>
                  <a:pt x="1337" y="897"/>
                </a:lnTo>
                <a:close/>
                <a:moveTo>
                  <a:pt x="1345" y="870"/>
                </a:moveTo>
                <a:lnTo>
                  <a:pt x="1345" y="870"/>
                </a:lnTo>
                <a:lnTo>
                  <a:pt x="1345" y="870"/>
                </a:lnTo>
                <a:lnTo>
                  <a:pt x="1345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9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7" y="868"/>
                </a:lnTo>
                <a:lnTo>
                  <a:pt x="1347" y="868"/>
                </a:lnTo>
                <a:lnTo>
                  <a:pt x="1345" y="868"/>
                </a:lnTo>
                <a:lnTo>
                  <a:pt x="1345" y="868"/>
                </a:lnTo>
                <a:lnTo>
                  <a:pt x="1343" y="868"/>
                </a:lnTo>
                <a:lnTo>
                  <a:pt x="1345" y="870"/>
                </a:lnTo>
                <a:lnTo>
                  <a:pt x="1345" y="870"/>
                </a:lnTo>
                <a:close/>
                <a:moveTo>
                  <a:pt x="1328" y="885"/>
                </a:moveTo>
                <a:lnTo>
                  <a:pt x="1328" y="887"/>
                </a:lnTo>
                <a:lnTo>
                  <a:pt x="1328" y="887"/>
                </a:lnTo>
                <a:lnTo>
                  <a:pt x="1328" y="887"/>
                </a:lnTo>
                <a:lnTo>
                  <a:pt x="1331" y="887"/>
                </a:lnTo>
                <a:lnTo>
                  <a:pt x="1331" y="887"/>
                </a:lnTo>
                <a:lnTo>
                  <a:pt x="1333" y="885"/>
                </a:lnTo>
                <a:lnTo>
                  <a:pt x="1333" y="885"/>
                </a:lnTo>
                <a:lnTo>
                  <a:pt x="1331" y="885"/>
                </a:lnTo>
                <a:lnTo>
                  <a:pt x="1331" y="885"/>
                </a:lnTo>
                <a:lnTo>
                  <a:pt x="1333" y="885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9" y="881"/>
                </a:lnTo>
                <a:lnTo>
                  <a:pt x="1339" y="881"/>
                </a:lnTo>
                <a:lnTo>
                  <a:pt x="1337" y="881"/>
                </a:lnTo>
                <a:lnTo>
                  <a:pt x="1335" y="883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close/>
                <a:moveTo>
                  <a:pt x="1307" y="904"/>
                </a:move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6"/>
                </a:lnTo>
                <a:lnTo>
                  <a:pt x="1402" y="916"/>
                </a:lnTo>
                <a:lnTo>
                  <a:pt x="1402" y="916"/>
                </a:lnTo>
                <a:lnTo>
                  <a:pt x="1402" y="914"/>
                </a:lnTo>
                <a:lnTo>
                  <a:pt x="1400" y="914"/>
                </a:lnTo>
                <a:lnTo>
                  <a:pt x="1400" y="914"/>
                </a:lnTo>
                <a:close/>
                <a:moveTo>
                  <a:pt x="2047" y="1818"/>
                </a:moveTo>
                <a:lnTo>
                  <a:pt x="2047" y="1818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20"/>
                </a:lnTo>
                <a:lnTo>
                  <a:pt x="2049" y="1818"/>
                </a:lnTo>
                <a:lnTo>
                  <a:pt x="2049" y="1818"/>
                </a:lnTo>
                <a:lnTo>
                  <a:pt x="2049" y="1818"/>
                </a:lnTo>
                <a:lnTo>
                  <a:pt x="2047" y="1818"/>
                </a:lnTo>
                <a:close/>
                <a:moveTo>
                  <a:pt x="1953" y="1979"/>
                </a:moveTo>
                <a:lnTo>
                  <a:pt x="1951" y="1977"/>
                </a:lnTo>
                <a:lnTo>
                  <a:pt x="1949" y="1981"/>
                </a:lnTo>
                <a:lnTo>
                  <a:pt x="1951" y="1981"/>
                </a:lnTo>
                <a:lnTo>
                  <a:pt x="1951" y="1981"/>
                </a:lnTo>
                <a:lnTo>
                  <a:pt x="1953" y="1981"/>
                </a:lnTo>
                <a:lnTo>
                  <a:pt x="1953" y="1981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close/>
                <a:moveTo>
                  <a:pt x="1967" y="1969"/>
                </a:moveTo>
                <a:lnTo>
                  <a:pt x="1967" y="1969"/>
                </a:lnTo>
                <a:lnTo>
                  <a:pt x="1967" y="1969"/>
                </a:lnTo>
                <a:lnTo>
                  <a:pt x="1965" y="1969"/>
                </a:lnTo>
                <a:lnTo>
                  <a:pt x="1965" y="1969"/>
                </a:lnTo>
                <a:lnTo>
                  <a:pt x="1965" y="1971"/>
                </a:lnTo>
                <a:lnTo>
                  <a:pt x="1967" y="1971"/>
                </a:lnTo>
                <a:lnTo>
                  <a:pt x="1967" y="1969"/>
                </a:lnTo>
                <a:lnTo>
                  <a:pt x="1970" y="1969"/>
                </a:lnTo>
                <a:lnTo>
                  <a:pt x="1967" y="1969"/>
                </a:lnTo>
                <a:lnTo>
                  <a:pt x="1967" y="1969"/>
                </a:lnTo>
                <a:close/>
                <a:moveTo>
                  <a:pt x="2087" y="2505"/>
                </a:moveTo>
                <a:lnTo>
                  <a:pt x="2087" y="2503"/>
                </a:lnTo>
                <a:lnTo>
                  <a:pt x="2087" y="2503"/>
                </a:lnTo>
                <a:lnTo>
                  <a:pt x="2085" y="2503"/>
                </a:lnTo>
                <a:lnTo>
                  <a:pt x="2085" y="2503"/>
                </a:lnTo>
                <a:lnTo>
                  <a:pt x="2085" y="2501"/>
                </a:lnTo>
                <a:lnTo>
                  <a:pt x="2083" y="2499"/>
                </a:lnTo>
                <a:lnTo>
                  <a:pt x="2083" y="2499"/>
                </a:lnTo>
                <a:lnTo>
                  <a:pt x="2083" y="2497"/>
                </a:lnTo>
                <a:lnTo>
                  <a:pt x="2081" y="2497"/>
                </a:lnTo>
                <a:lnTo>
                  <a:pt x="2081" y="2497"/>
                </a:lnTo>
                <a:lnTo>
                  <a:pt x="2081" y="2499"/>
                </a:lnTo>
                <a:lnTo>
                  <a:pt x="2081" y="2499"/>
                </a:lnTo>
                <a:lnTo>
                  <a:pt x="2079" y="2497"/>
                </a:lnTo>
                <a:lnTo>
                  <a:pt x="2076" y="2497"/>
                </a:lnTo>
                <a:lnTo>
                  <a:pt x="2076" y="2495"/>
                </a:lnTo>
                <a:lnTo>
                  <a:pt x="2076" y="2495"/>
                </a:lnTo>
                <a:lnTo>
                  <a:pt x="2074" y="2495"/>
                </a:lnTo>
                <a:lnTo>
                  <a:pt x="2074" y="2495"/>
                </a:lnTo>
                <a:lnTo>
                  <a:pt x="2074" y="2493"/>
                </a:lnTo>
                <a:lnTo>
                  <a:pt x="2072" y="2493"/>
                </a:lnTo>
                <a:lnTo>
                  <a:pt x="2072" y="2495"/>
                </a:lnTo>
                <a:lnTo>
                  <a:pt x="2070" y="2493"/>
                </a:lnTo>
                <a:lnTo>
                  <a:pt x="2068" y="2493"/>
                </a:lnTo>
                <a:lnTo>
                  <a:pt x="2066" y="2493"/>
                </a:lnTo>
                <a:lnTo>
                  <a:pt x="2066" y="2493"/>
                </a:lnTo>
                <a:lnTo>
                  <a:pt x="2064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62" y="2493"/>
                </a:lnTo>
                <a:lnTo>
                  <a:pt x="2062" y="2493"/>
                </a:lnTo>
                <a:lnTo>
                  <a:pt x="2062" y="2495"/>
                </a:lnTo>
                <a:lnTo>
                  <a:pt x="2062" y="2495"/>
                </a:lnTo>
                <a:lnTo>
                  <a:pt x="2064" y="2495"/>
                </a:lnTo>
                <a:lnTo>
                  <a:pt x="2070" y="2497"/>
                </a:lnTo>
                <a:lnTo>
                  <a:pt x="2070" y="2499"/>
                </a:lnTo>
                <a:lnTo>
                  <a:pt x="2072" y="2499"/>
                </a:lnTo>
                <a:lnTo>
                  <a:pt x="2074" y="2499"/>
                </a:lnTo>
                <a:lnTo>
                  <a:pt x="2074" y="2499"/>
                </a:lnTo>
                <a:lnTo>
                  <a:pt x="2074" y="2501"/>
                </a:lnTo>
                <a:lnTo>
                  <a:pt x="2076" y="2501"/>
                </a:lnTo>
                <a:lnTo>
                  <a:pt x="2076" y="2501"/>
                </a:lnTo>
                <a:lnTo>
                  <a:pt x="2079" y="2503"/>
                </a:lnTo>
                <a:lnTo>
                  <a:pt x="2079" y="2503"/>
                </a:lnTo>
                <a:lnTo>
                  <a:pt x="2081" y="2503"/>
                </a:lnTo>
                <a:lnTo>
                  <a:pt x="2081" y="2505"/>
                </a:lnTo>
                <a:lnTo>
                  <a:pt x="2083" y="2508"/>
                </a:lnTo>
                <a:lnTo>
                  <a:pt x="2085" y="2510"/>
                </a:lnTo>
                <a:lnTo>
                  <a:pt x="2085" y="2510"/>
                </a:lnTo>
                <a:lnTo>
                  <a:pt x="2087" y="2510"/>
                </a:lnTo>
                <a:lnTo>
                  <a:pt x="2089" y="2508"/>
                </a:lnTo>
                <a:lnTo>
                  <a:pt x="2089" y="2508"/>
                </a:lnTo>
                <a:lnTo>
                  <a:pt x="2087" y="2505"/>
                </a:lnTo>
                <a:lnTo>
                  <a:pt x="2087" y="2505"/>
                </a:lnTo>
                <a:close/>
                <a:moveTo>
                  <a:pt x="1823" y="891"/>
                </a:moveTo>
                <a:lnTo>
                  <a:pt x="1823" y="891"/>
                </a:lnTo>
                <a:lnTo>
                  <a:pt x="1823" y="891"/>
                </a:lnTo>
                <a:lnTo>
                  <a:pt x="1823" y="891"/>
                </a:lnTo>
                <a:lnTo>
                  <a:pt x="1823" y="893"/>
                </a:lnTo>
                <a:lnTo>
                  <a:pt x="1821" y="893"/>
                </a:lnTo>
                <a:lnTo>
                  <a:pt x="1821" y="893"/>
                </a:lnTo>
                <a:lnTo>
                  <a:pt x="1821" y="895"/>
                </a:lnTo>
                <a:lnTo>
                  <a:pt x="1821" y="895"/>
                </a:lnTo>
                <a:lnTo>
                  <a:pt x="1823" y="893"/>
                </a:lnTo>
                <a:lnTo>
                  <a:pt x="1823" y="891"/>
                </a:lnTo>
                <a:lnTo>
                  <a:pt x="1823" y="891"/>
                </a:lnTo>
                <a:close/>
                <a:moveTo>
                  <a:pt x="1768" y="2445"/>
                </a:moveTo>
                <a:lnTo>
                  <a:pt x="1768" y="2445"/>
                </a:lnTo>
                <a:lnTo>
                  <a:pt x="1771" y="2445"/>
                </a:lnTo>
                <a:lnTo>
                  <a:pt x="1768" y="2443"/>
                </a:lnTo>
                <a:lnTo>
                  <a:pt x="1768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0" y="2445"/>
                </a:lnTo>
                <a:lnTo>
                  <a:pt x="1760" y="2443"/>
                </a:lnTo>
                <a:lnTo>
                  <a:pt x="1760" y="2443"/>
                </a:lnTo>
                <a:lnTo>
                  <a:pt x="1760" y="2443"/>
                </a:lnTo>
                <a:lnTo>
                  <a:pt x="1762" y="2443"/>
                </a:lnTo>
                <a:lnTo>
                  <a:pt x="1762" y="2440"/>
                </a:lnTo>
                <a:lnTo>
                  <a:pt x="1762" y="2440"/>
                </a:lnTo>
                <a:lnTo>
                  <a:pt x="1760" y="2440"/>
                </a:lnTo>
                <a:lnTo>
                  <a:pt x="1758" y="2440"/>
                </a:lnTo>
                <a:lnTo>
                  <a:pt x="1756" y="2440"/>
                </a:lnTo>
                <a:lnTo>
                  <a:pt x="1754" y="2440"/>
                </a:lnTo>
                <a:lnTo>
                  <a:pt x="1754" y="2440"/>
                </a:lnTo>
                <a:lnTo>
                  <a:pt x="1752" y="2445"/>
                </a:lnTo>
                <a:lnTo>
                  <a:pt x="1752" y="2445"/>
                </a:lnTo>
                <a:lnTo>
                  <a:pt x="1752" y="2447"/>
                </a:lnTo>
                <a:lnTo>
                  <a:pt x="1752" y="2447"/>
                </a:lnTo>
                <a:lnTo>
                  <a:pt x="1752" y="2447"/>
                </a:lnTo>
                <a:lnTo>
                  <a:pt x="1750" y="2449"/>
                </a:lnTo>
                <a:lnTo>
                  <a:pt x="1750" y="2449"/>
                </a:lnTo>
                <a:lnTo>
                  <a:pt x="1747" y="2449"/>
                </a:lnTo>
                <a:lnTo>
                  <a:pt x="1745" y="2451"/>
                </a:lnTo>
                <a:lnTo>
                  <a:pt x="1745" y="2453"/>
                </a:lnTo>
                <a:lnTo>
                  <a:pt x="1743" y="2455"/>
                </a:lnTo>
                <a:lnTo>
                  <a:pt x="1743" y="2455"/>
                </a:lnTo>
                <a:lnTo>
                  <a:pt x="1745" y="2457"/>
                </a:lnTo>
                <a:lnTo>
                  <a:pt x="1747" y="2459"/>
                </a:lnTo>
                <a:lnTo>
                  <a:pt x="1747" y="2457"/>
                </a:lnTo>
                <a:lnTo>
                  <a:pt x="1750" y="2457"/>
                </a:lnTo>
                <a:lnTo>
                  <a:pt x="1750" y="2457"/>
                </a:lnTo>
                <a:lnTo>
                  <a:pt x="1752" y="2457"/>
                </a:lnTo>
                <a:lnTo>
                  <a:pt x="1750" y="2453"/>
                </a:lnTo>
                <a:lnTo>
                  <a:pt x="1752" y="2453"/>
                </a:lnTo>
                <a:lnTo>
                  <a:pt x="1758" y="2455"/>
                </a:lnTo>
                <a:lnTo>
                  <a:pt x="1758" y="2453"/>
                </a:lnTo>
                <a:lnTo>
                  <a:pt x="1758" y="2453"/>
                </a:lnTo>
                <a:lnTo>
                  <a:pt x="1758" y="2453"/>
                </a:lnTo>
                <a:lnTo>
                  <a:pt x="1762" y="2451"/>
                </a:lnTo>
                <a:lnTo>
                  <a:pt x="1764" y="2451"/>
                </a:lnTo>
                <a:lnTo>
                  <a:pt x="1764" y="2449"/>
                </a:lnTo>
                <a:lnTo>
                  <a:pt x="1768" y="2449"/>
                </a:lnTo>
                <a:lnTo>
                  <a:pt x="1771" y="2447"/>
                </a:lnTo>
                <a:lnTo>
                  <a:pt x="1771" y="2447"/>
                </a:lnTo>
                <a:lnTo>
                  <a:pt x="1771" y="2447"/>
                </a:lnTo>
                <a:lnTo>
                  <a:pt x="1768" y="2447"/>
                </a:lnTo>
                <a:lnTo>
                  <a:pt x="1768" y="2445"/>
                </a:lnTo>
                <a:close/>
                <a:moveTo>
                  <a:pt x="1398" y="923"/>
                </a:moveTo>
                <a:lnTo>
                  <a:pt x="1395" y="923"/>
                </a:lnTo>
                <a:lnTo>
                  <a:pt x="1395" y="923"/>
                </a:lnTo>
                <a:lnTo>
                  <a:pt x="1395" y="923"/>
                </a:lnTo>
                <a:lnTo>
                  <a:pt x="1395" y="925"/>
                </a:lnTo>
                <a:lnTo>
                  <a:pt x="1395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3"/>
                </a:lnTo>
                <a:close/>
                <a:moveTo>
                  <a:pt x="1905" y="2036"/>
                </a:moveTo>
                <a:lnTo>
                  <a:pt x="1905" y="2036"/>
                </a:lnTo>
                <a:lnTo>
                  <a:pt x="1905" y="2038"/>
                </a:lnTo>
                <a:lnTo>
                  <a:pt x="1905" y="2040"/>
                </a:lnTo>
                <a:lnTo>
                  <a:pt x="1905" y="2040"/>
                </a:lnTo>
                <a:lnTo>
                  <a:pt x="1905" y="2040"/>
                </a:lnTo>
                <a:lnTo>
                  <a:pt x="1907" y="2038"/>
                </a:lnTo>
                <a:lnTo>
                  <a:pt x="1907" y="2036"/>
                </a:lnTo>
                <a:lnTo>
                  <a:pt x="1907" y="2034"/>
                </a:lnTo>
                <a:lnTo>
                  <a:pt x="1905" y="2036"/>
                </a:lnTo>
                <a:close/>
                <a:moveTo>
                  <a:pt x="1475" y="973"/>
                </a:move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close/>
                <a:moveTo>
                  <a:pt x="1760" y="2453"/>
                </a:moveTo>
                <a:lnTo>
                  <a:pt x="1760" y="2453"/>
                </a:lnTo>
                <a:lnTo>
                  <a:pt x="1760" y="2453"/>
                </a:lnTo>
                <a:lnTo>
                  <a:pt x="1760" y="2455"/>
                </a:lnTo>
                <a:lnTo>
                  <a:pt x="1762" y="2455"/>
                </a:lnTo>
                <a:lnTo>
                  <a:pt x="1760" y="2453"/>
                </a:lnTo>
                <a:lnTo>
                  <a:pt x="1760" y="2453"/>
                </a:lnTo>
                <a:close/>
                <a:moveTo>
                  <a:pt x="1375" y="935"/>
                </a:moveTo>
                <a:lnTo>
                  <a:pt x="1372" y="935"/>
                </a:lnTo>
                <a:lnTo>
                  <a:pt x="1372" y="935"/>
                </a:lnTo>
                <a:lnTo>
                  <a:pt x="1372" y="935"/>
                </a:lnTo>
                <a:lnTo>
                  <a:pt x="1375" y="937"/>
                </a:lnTo>
                <a:lnTo>
                  <a:pt x="1375" y="937"/>
                </a:lnTo>
                <a:lnTo>
                  <a:pt x="1375" y="935"/>
                </a:lnTo>
                <a:lnTo>
                  <a:pt x="1375" y="935"/>
                </a:lnTo>
                <a:lnTo>
                  <a:pt x="1375" y="935"/>
                </a:lnTo>
                <a:close/>
                <a:moveTo>
                  <a:pt x="1741" y="2455"/>
                </a:move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3" y="2457"/>
                </a:lnTo>
                <a:lnTo>
                  <a:pt x="1743" y="2457"/>
                </a:lnTo>
                <a:lnTo>
                  <a:pt x="1741" y="2455"/>
                </a:lnTo>
                <a:lnTo>
                  <a:pt x="1741" y="2455"/>
                </a:lnTo>
                <a:close/>
                <a:moveTo>
                  <a:pt x="1381" y="925"/>
                </a:moveTo>
                <a:lnTo>
                  <a:pt x="1381" y="925"/>
                </a:lnTo>
                <a:lnTo>
                  <a:pt x="1379" y="927"/>
                </a:lnTo>
                <a:lnTo>
                  <a:pt x="1379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5"/>
                </a:lnTo>
                <a:lnTo>
                  <a:pt x="1381" y="925"/>
                </a:lnTo>
                <a:lnTo>
                  <a:pt x="1381" y="925"/>
                </a:lnTo>
                <a:close/>
                <a:moveTo>
                  <a:pt x="1360" y="933"/>
                </a:moveTo>
                <a:lnTo>
                  <a:pt x="1358" y="933"/>
                </a:lnTo>
                <a:lnTo>
                  <a:pt x="1358" y="933"/>
                </a:lnTo>
                <a:lnTo>
                  <a:pt x="1358" y="935"/>
                </a:lnTo>
                <a:lnTo>
                  <a:pt x="1356" y="935"/>
                </a:lnTo>
                <a:lnTo>
                  <a:pt x="1356" y="935"/>
                </a:lnTo>
                <a:lnTo>
                  <a:pt x="1356" y="937"/>
                </a:lnTo>
                <a:lnTo>
                  <a:pt x="1356" y="937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41"/>
                </a:lnTo>
                <a:lnTo>
                  <a:pt x="1356" y="941"/>
                </a:lnTo>
                <a:lnTo>
                  <a:pt x="1356" y="941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60" y="935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close/>
                <a:moveTo>
                  <a:pt x="1515" y="950"/>
                </a:moveTo>
                <a:lnTo>
                  <a:pt x="1517" y="950"/>
                </a:lnTo>
                <a:lnTo>
                  <a:pt x="1517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close/>
                <a:moveTo>
                  <a:pt x="1515" y="956"/>
                </a:moveTo>
                <a:lnTo>
                  <a:pt x="1515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5" y="956"/>
                </a:lnTo>
                <a:close/>
                <a:moveTo>
                  <a:pt x="1423" y="994"/>
                </a:moveTo>
                <a:lnTo>
                  <a:pt x="1421" y="994"/>
                </a:lnTo>
                <a:lnTo>
                  <a:pt x="1421" y="994"/>
                </a:lnTo>
                <a:lnTo>
                  <a:pt x="1421" y="996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close/>
                <a:moveTo>
                  <a:pt x="1511" y="954"/>
                </a:moveTo>
                <a:lnTo>
                  <a:pt x="1511" y="954"/>
                </a:lnTo>
                <a:lnTo>
                  <a:pt x="1511" y="954"/>
                </a:lnTo>
                <a:lnTo>
                  <a:pt x="1511" y="954"/>
                </a:lnTo>
                <a:lnTo>
                  <a:pt x="1513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5" y="952"/>
                </a:lnTo>
                <a:lnTo>
                  <a:pt x="1515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4"/>
                </a:lnTo>
                <a:close/>
                <a:moveTo>
                  <a:pt x="1507" y="954"/>
                </a:moveTo>
                <a:lnTo>
                  <a:pt x="1507" y="954"/>
                </a:lnTo>
                <a:lnTo>
                  <a:pt x="1509" y="952"/>
                </a:lnTo>
                <a:lnTo>
                  <a:pt x="1509" y="952"/>
                </a:lnTo>
                <a:lnTo>
                  <a:pt x="1507" y="952"/>
                </a:lnTo>
                <a:lnTo>
                  <a:pt x="1507" y="952"/>
                </a:lnTo>
                <a:lnTo>
                  <a:pt x="1507" y="954"/>
                </a:lnTo>
                <a:lnTo>
                  <a:pt x="1507" y="954"/>
                </a:lnTo>
                <a:lnTo>
                  <a:pt x="1507" y="954"/>
                </a:lnTo>
                <a:close/>
                <a:moveTo>
                  <a:pt x="1362" y="931"/>
                </a:move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close/>
                <a:moveTo>
                  <a:pt x="277" y="677"/>
                </a:moveTo>
                <a:lnTo>
                  <a:pt x="279" y="673"/>
                </a:lnTo>
                <a:lnTo>
                  <a:pt x="279" y="673"/>
                </a:lnTo>
                <a:lnTo>
                  <a:pt x="274" y="673"/>
                </a:lnTo>
                <a:lnTo>
                  <a:pt x="274" y="675"/>
                </a:lnTo>
                <a:lnTo>
                  <a:pt x="272" y="675"/>
                </a:lnTo>
                <a:lnTo>
                  <a:pt x="274" y="677"/>
                </a:lnTo>
                <a:lnTo>
                  <a:pt x="274" y="677"/>
                </a:lnTo>
                <a:lnTo>
                  <a:pt x="277" y="677"/>
                </a:lnTo>
                <a:close/>
                <a:moveTo>
                  <a:pt x="828" y="897"/>
                </a:moveTo>
                <a:lnTo>
                  <a:pt x="828" y="900"/>
                </a:lnTo>
                <a:lnTo>
                  <a:pt x="828" y="900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close/>
                <a:moveTo>
                  <a:pt x="205" y="503"/>
                </a:moveTo>
                <a:lnTo>
                  <a:pt x="205" y="503"/>
                </a:lnTo>
                <a:lnTo>
                  <a:pt x="203" y="505"/>
                </a:lnTo>
                <a:lnTo>
                  <a:pt x="201" y="505"/>
                </a:lnTo>
                <a:lnTo>
                  <a:pt x="201" y="505"/>
                </a:lnTo>
                <a:lnTo>
                  <a:pt x="201" y="505"/>
                </a:lnTo>
                <a:lnTo>
                  <a:pt x="203" y="505"/>
                </a:lnTo>
                <a:lnTo>
                  <a:pt x="205" y="503"/>
                </a:lnTo>
                <a:close/>
                <a:moveTo>
                  <a:pt x="1257" y="606"/>
                </a:moveTo>
                <a:lnTo>
                  <a:pt x="1257" y="606"/>
                </a:lnTo>
                <a:lnTo>
                  <a:pt x="1259" y="606"/>
                </a:lnTo>
                <a:lnTo>
                  <a:pt x="1259" y="606"/>
                </a:lnTo>
                <a:lnTo>
                  <a:pt x="1261" y="606"/>
                </a:lnTo>
                <a:lnTo>
                  <a:pt x="1261" y="606"/>
                </a:lnTo>
                <a:lnTo>
                  <a:pt x="1259" y="604"/>
                </a:lnTo>
                <a:lnTo>
                  <a:pt x="1257" y="606"/>
                </a:lnTo>
                <a:close/>
                <a:moveTo>
                  <a:pt x="1041" y="487"/>
                </a:moveTo>
                <a:lnTo>
                  <a:pt x="1041" y="489"/>
                </a:lnTo>
                <a:lnTo>
                  <a:pt x="1043" y="491"/>
                </a:lnTo>
                <a:lnTo>
                  <a:pt x="1043" y="491"/>
                </a:lnTo>
                <a:lnTo>
                  <a:pt x="1046" y="491"/>
                </a:lnTo>
                <a:lnTo>
                  <a:pt x="1046" y="489"/>
                </a:lnTo>
                <a:lnTo>
                  <a:pt x="1046" y="489"/>
                </a:lnTo>
                <a:lnTo>
                  <a:pt x="1043" y="489"/>
                </a:lnTo>
                <a:lnTo>
                  <a:pt x="1041" y="487"/>
                </a:lnTo>
                <a:close/>
                <a:moveTo>
                  <a:pt x="1041" y="478"/>
                </a:moveTo>
                <a:lnTo>
                  <a:pt x="1041" y="478"/>
                </a:lnTo>
                <a:lnTo>
                  <a:pt x="1043" y="478"/>
                </a:lnTo>
                <a:lnTo>
                  <a:pt x="1043" y="480"/>
                </a:lnTo>
                <a:lnTo>
                  <a:pt x="1043" y="480"/>
                </a:lnTo>
                <a:lnTo>
                  <a:pt x="1046" y="478"/>
                </a:lnTo>
                <a:lnTo>
                  <a:pt x="1046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4"/>
                </a:lnTo>
                <a:lnTo>
                  <a:pt x="1043" y="472"/>
                </a:lnTo>
                <a:lnTo>
                  <a:pt x="1041" y="472"/>
                </a:lnTo>
                <a:lnTo>
                  <a:pt x="1041" y="472"/>
                </a:lnTo>
                <a:lnTo>
                  <a:pt x="1041" y="474"/>
                </a:lnTo>
                <a:lnTo>
                  <a:pt x="1041" y="474"/>
                </a:lnTo>
                <a:lnTo>
                  <a:pt x="1041" y="478"/>
                </a:lnTo>
                <a:close/>
                <a:moveTo>
                  <a:pt x="832" y="879"/>
                </a:moveTo>
                <a:lnTo>
                  <a:pt x="832" y="879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0" y="876"/>
                </a:lnTo>
                <a:lnTo>
                  <a:pt x="830" y="879"/>
                </a:lnTo>
                <a:lnTo>
                  <a:pt x="830" y="879"/>
                </a:lnTo>
                <a:lnTo>
                  <a:pt x="830" y="881"/>
                </a:lnTo>
                <a:lnTo>
                  <a:pt x="830" y="881"/>
                </a:lnTo>
                <a:lnTo>
                  <a:pt x="830" y="881"/>
                </a:lnTo>
                <a:lnTo>
                  <a:pt x="832" y="881"/>
                </a:lnTo>
                <a:lnTo>
                  <a:pt x="832" y="881"/>
                </a:lnTo>
                <a:lnTo>
                  <a:pt x="832" y="883"/>
                </a:lnTo>
                <a:lnTo>
                  <a:pt x="832" y="883"/>
                </a:lnTo>
                <a:lnTo>
                  <a:pt x="832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3"/>
                </a:lnTo>
                <a:lnTo>
                  <a:pt x="832" y="883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0" y="881"/>
                </a:lnTo>
                <a:lnTo>
                  <a:pt x="830" y="879"/>
                </a:lnTo>
                <a:lnTo>
                  <a:pt x="832" y="879"/>
                </a:lnTo>
                <a:close/>
                <a:moveTo>
                  <a:pt x="826" y="874"/>
                </a:moveTo>
                <a:lnTo>
                  <a:pt x="823" y="872"/>
                </a:lnTo>
                <a:lnTo>
                  <a:pt x="823" y="872"/>
                </a:lnTo>
                <a:lnTo>
                  <a:pt x="823" y="872"/>
                </a:lnTo>
                <a:lnTo>
                  <a:pt x="823" y="874"/>
                </a:lnTo>
                <a:lnTo>
                  <a:pt x="823" y="874"/>
                </a:lnTo>
                <a:lnTo>
                  <a:pt x="823" y="874"/>
                </a:lnTo>
                <a:lnTo>
                  <a:pt x="826" y="874"/>
                </a:lnTo>
                <a:lnTo>
                  <a:pt x="826" y="874"/>
                </a:lnTo>
                <a:lnTo>
                  <a:pt x="826" y="874"/>
                </a:lnTo>
                <a:close/>
                <a:moveTo>
                  <a:pt x="834" y="891"/>
                </a:moveTo>
                <a:lnTo>
                  <a:pt x="834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91"/>
                </a:lnTo>
                <a:lnTo>
                  <a:pt x="832" y="891"/>
                </a:lnTo>
                <a:lnTo>
                  <a:pt x="834" y="891"/>
                </a:lnTo>
                <a:lnTo>
                  <a:pt x="834" y="891"/>
                </a:lnTo>
                <a:close/>
                <a:moveTo>
                  <a:pt x="834" y="895"/>
                </a:move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3"/>
                </a:lnTo>
                <a:lnTo>
                  <a:pt x="834" y="893"/>
                </a:lnTo>
                <a:lnTo>
                  <a:pt x="834" y="893"/>
                </a:lnTo>
                <a:lnTo>
                  <a:pt x="834" y="895"/>
                </a:lnTo>
                <a:lnTo>
                  <a:pt x="832" y="895"/>
                </a:lnTo>
                <a:lnTo>
                  <a:pt x="834" y="895"/>
                </a:lnTo>
                <a:lnTo>
                  <a:pt x="834" y="895"/>
                </a:lnTo>
                <a:close/>
                <a:moveTo>
                  <a:pt x="1802" y="832"/>
                </a:moveTo>
                <a:lnTo>
                  <a:pt x="1802" y="832"/>
                </a:lnTo>
                <a:lnTo>
                  <a:pt x="1802" y="832"/>
                </a:lnTo>
                <a:lnTo>
                  <a:pt x="1802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2" y="832"/>
                </a:lnTo>
                <a:lnTo>
                  <a:pt x="1802" y="832"/>
                </a:lnTo>
                <a:close/>
                <a:moveTo>
                  <a:pt x="1823" y="851"/>
                </a:moveTo>
                <a:lnTo>
                  <a:pt x="1823" y="853"/>
                </a:lnTo>
                <a:lnTo>
                  <a:pt x="1821" y="851"/>
                </a:lnTo>
                <a:lnTo>
                  <a:pt x="1821" y="851"/>
                </a:lnTo>
                <a:lnTo>
                  <a:pt x="1821" y="853"/>
                </a:lnTo>
                <a:lnTo>
                  <a:pt x="1821" y="853"/>
                </a:lnTo>
                <a:lnTo>
                  <a:pt x="1821" y="856"/>
                </a:lnTo>
                <a:lnTo>
                  <a:pt x="1823" y="853"/>
                </a:lnTo>
                <a:lnTo>
                  <a:pt x="1825" y="853"/>
                </a:lnTo>
                <a:lnTo>
                  <a:pt x="1825" y="853"/>
                </a:lnTo>
                <a:lnTo>
                  <a:pt x="1825" y="851"/>
                </a:lnTo>
                <a:lnTo>
                  <a:pt x="1823" y="851"/>
                </a:lnTo>
                <a:close/>
                <a:moveTo>
                  <a:pt x="1817" y="413"/>
                </a:moveTo>
                <a:lnTo>
                  <a:pt x="1815" y="413"/>
                </a:lnTo>
                <a:lnTo>
                  <a:pt x="1812" y="415"/>
                </a:lnTo>
                <a:lnTo>
                  <a:pt x="1812" y="419"/>
                </a:lnTo>
                <a:lnTo>
                  <a:pt x="1812" y="422"/>
                </a:lnTo>
                <a:lnTo>
                  <a:pt x="1815" y="422"/>
                </a:lnTo>
                <a:lnTo>
                  <a:pt x="1815" y="424"/>
                </a:lnTo>
                <a:lnTo>
                  <a:pt x="1819" y="424"/>
                </a:lnTo>
                <a:lnTo>
                  <a:pt x="1823" y="424"/>
                </a:lnTo>
                <a:lnTo>
                  <a:pt x="1825" y="424"/>
                </a:lnTo>
                <a:lnTo>
                  <a:pt x="1827" y="426"/>
                </a:lnTo>
                <a:lnTo>
                  <a:pt x="1827" y="424"/>
                </a:lnTo>
                <a:lnTo>
                  <a:pt x="1829" y="426"/>
                </a:lnTo>
                <a:lnTo>
                  <a:pt x="1829" y="426"/>
                </a:lnTo>
                <a:lnTo>
                  <a:pt x="1831" y="426"/>
                </a:lnTo>
                <a:lnTo>
                  <a:pt x="1827" y="428"/>
                </a:lnTo>
                <a:lnTo>
                  <a:pt x="1825" y="428"/>
                </a:lnTo>
                <a:lnTo>
                  <a:pt x="1823" y="428"/>
                </a:lnTo>
                <a:lnTo>
                  <a:pt x="1823" y="428"/>
                </a:lnTo>
                <a:lnTo>
                  <a:pt x="1823" y="430"/>
                </a:lnTo>
                <a:lnTo>
                  <a:pt x="1825" y="430"/>
                </a:lnTo>
                <a:lnTo>
                  <a:pt x="1827" y="430"/>
                </a:lnTo>
                <a:lnTo>
                  <a:pt x="1829" y="432"/>
                </a:lnTo>
                <a:lnTo>
                  <a:pt x="1829" y="432"/>
                </a:lnTo>
                <a:lnTo>
                  <a:pt x="1831" y="432"/>
                </a:lnTo>
                <a:lnTo>
                  <a:pt x="1840" y="430"/>
                </a:lnTo>
                <a:lnTo>
                  <a:pt x="1844" y="430"/>
                </a:lnTo>
                <a:lnTo>
                  <a:pt x="1852" y="426"/>
                </a:lnTo>
                <a:lnTo>
                  <a:pt x="1854" y="424"/>
                </a:lnTo>
                <a:lnTo>
                  <a:pt x="1856" y="424"/>
                </a:lnTo>
                <a:lnTo>
                  <a:pt x="1856" y="422"/>
                </a:lnTo>
                <a:lnTo>
                  <a:pt x="1854" y="422"/>
                </a:lnTo>
                <a:lnTo>
                  <a:pt x="1854" y="422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7"/>
                </a:lnTo>
                <a:lnTo>
                  <a:pt x="1848" y="417"/>
                </a:lnTo>
                <a:lnTo>
                  <a:pt x="1844" y="415"/>
                </a:lnTo>
                <a:lnTo>
                  <a:pt x="1838" y="409"/>
                </a:lnTo>
                <a:lnTo>
                  <a:pt x="1835" y="407"/>
                </a:lnTo>
                <a:lnTo>
                  <a:pt x="1835" y="407"/>
                </a:lnTo>
                <a:lnTo>
                  <a:pt x="1825" y="405"/>
                </a:lnTo>
                <a:lnTo>
                  <a:pt x="1821" y="405"/>
                </a:lnTo>
                <a:lnTo>
                  <a:pt x="1815" y="407"/>
                </a:lnTo>
                <a:lnTo>
                  <a:pt x="1815" y="407"/>
                </a:lnTo>
                <a:lnTo>
                  <a:pt x="1815" y="409"/>
                </a:lnTo>
                <a:lnTo>
                  <a:pt x="1812" y="409"/>
                </a:lnTo>
                <a:lnTo>
                  <a:pt x="1812" y="409"/>
                </a:lnTo>
                <a:lnTo>
                  <a:pt x="1815" y="411"/>
                </a:lnTo>
                <a:lnTo>
                  <a:pt x="1815" y="411"/>
                </a:lnTo>
                <a:lnTo>
                  <a:pt x="1817" y="413"/>
                </a:lnTo>
                <a:lnTo>
                  <a:pt x="1821" y="415"/>
                </a:lnTo>
                <a:lnTo>
                  <a:pt x="1821" y="415"/>
                </a:lnTo>
                <a:lnTo>
                  <a:pt x="1817" y="413"/>
                </a:lnTo>
                <a:close/>
                <a:moveTo>
                  <a:pt x="1806" y="809"/>
                </a:moveTo>
                <a:lnTo>
                  <a:pt x="1806" y="809"/>
                </a:lnTo>
                <a:lnTo>
                  <a:pt x="1806" y="809"/>
                </a:lnTo>
                <a:lnTo>
                  <a:pt x="1806" y="809"/>
                </a:lnTo>
                <a:lnTo>
                  <a:pt x="1804" y="811"/>
                </a:lnTo>
                <a:lnTo>
                  <a:pt x="1804" y="811"/>
                </a:lnTo>
                <a:lnTo>
                  <a:pt x="1806" y="811"/>
                </a:lnTo>
                <a:lnTo>
                  <a:pt x="1806" y="809"/>
                </a:lnTo>
                <a:close/>
                <a:moveTo>
                  <a:pt x="1815" y="856"/>
                </a:move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3"/>
                </a:lnTo>
                <a:lnTo>
                  <a:pt x="1812" y="853"/>
                </a:lnTo>
                <a:lnTo>
                  <a:pt x="1812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7" y="856"/>
                </a:lnTo>
                <a:lnTo>
                  <a:pt x="1817" y="853"/>
                </a:lnTo>
                <a:lnTo>
                  <a:pt x="1817" y="853"/>
                </a:lnTo>
                <a:lnTo>
                  <a:pt x="1817" y="853"/>
                </a:lnTo>
                <a:lnTo>
                  <a:pt x="1815" y="856"/>
                </a:lnTo>
                <a:close/>
                <a:moveTo>
                  <a:pt x="1724" y="728"/>
                </a:moveTo>
                <a:lnTo>
                  <a:pt x="1722" y="728"/>
                </a:lnTo>
                <a:lnTo>
                  <a:pt x="1722" y="728"/>
                </a:lnTo>
                <a:lnTo>
                  <a:pt x="1722" y="728"/>
                </a:lnTo>
                <a:lnTo>
                  <a:pt x="1720" y="728"/>
                </a:lnTo>
                <a:lnTo>
                  <a:pt x="1720" y="730"/>
                </a:lnTo>
                <a:lnTo>
                  <a:pt x="1720" y="730"/>
                </a:lnTo>
                <a:lnTo>
                  <a:pt x="1722" y="730"/>
                </a:lnTo>
                <a:lnTo>
                  <a:pt x="1724" y="730"/>
                </a:lnTo>
                <a:lnTo>
                  <a:pt x="1724" y="730"/>
                </a:lnTo>
                <a:lnTo>
                  <a:pt x="1724" y="728"/>
                </a:lnTo>
                <a:lnTo>
                  <a:pt x="1724" y="728"/>
                </a:lnTo>
                <a:close/>
                <a:moveTo>
                  <a:pt x="828" y="874"/>
                </a:moveTo>
                <a:lnTo>
                  <a:pt x="828" y="874"/>
                </a:lnTo>
                <a:lnTo>
                  <a:pt x="828" y="874"/>
                </a:lnTo>
                <a:lnTo>
                  <a:pt x="828" y="874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4"/>
                </a:lnTo>
                <a:lnTo>
                  <a:pt x="828" y="874"/>
                </a:lnTo>
                <a:close/>
                <a:moveTo>
                  <a:pt x="1456" y="809"/>
                </a:moveTo>
                <a:lnTo>
                  <a:pt x="1456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7"/>
                </a:lnTo>
                <a:lnTo>
                  <a:pt x="1458" y="807"/>
                </a:lnTo>
                <a:lnTo>
                  <a:pt x="1458" y="807"/>
                </a:lnTo>
                <a:lnTo>
                  <a:pt x="1454" y="809"/>
                </a:lnTo>
                <a:lnTo>
                  <a:pt x="1454" y="809"/>
                </a:lnTo>
                <a:lnTo>
                  <a:pt x="1456" y="809"/>
                </a:lnTo>
                <a:close/>
                <a:moveTo>
                  <a:pt x="1798" y="342"/>
                </a:moveTo>
                <a:lnTo>
                  <a:pt x="1798" y="342"/>
                </a:lnTo>
                <a:lnTo>
                  <a:pt x="1800" y="342"/>
                </a:lnTo>
                <a:lnTo>
                  <a:pt x="1800" y="344"/>
                </a:lnTo>
                <a:lnTo>
                  <a:pt x="1800" y="344"/>
                </a:lnTo>
                <a:lnTo>
                  <a:pt x="1802" y="344"/>
                </a:lnTo>
                <a:lnTo>
                  <a:pt x="1802" y="344"/>
                </a:lnTo>
                <a:lnTo>
                  <a:pt x="1802" y="346"/>
                </a:lnTo>
                <a:lnTo>
                  <a:pt x="1804" y="346"/>
                </a:lnTo>
                <a:lnTo>
                  <a:pt x="1806" y="342"/>
                </a:lnTo>
                <a:lnTo>
                  <a:pt x="1808" y="342"/>
                </a:lnTo>
                <a:lnTo>
                  <a:pt x="1810" y="340"/>
                </a:lnTo>
                <a:lnTo>
                  <a:pt x="1810" y="338"/>
                </a:lnTo>
                <a:lnTo>
                  <a:pt x="1808" y="338"/>
                </a:lnTo>
                <a:lnTo>
                  <a:pt x="1808" y="338"/>
                </a:lnTo>
                <a:lnTo>
                  <a:pt x="1804" y="340"/>
                </a:lnTo>
                <a:lnTo>
                  <a:pt x="1804" y="340"/>
                </a:lnTo>
                <a:lnTo>
                  <a:pt x="1802" y="340"/>
                </a:lnTo>
                <a:lnTo>
                  <a:pt x="1802" y="340"/>
                </a:lnTo>
                <a:lnTo>
                  <a:pt x="1796" y="340"/>
                </a:lnTo>
                <a:lnTo>
                  <a:pt x="1796" y="340"/>
                </a:lnTo>
                <a:lnTo>
                  <a:pt x="1794" y="342"/>
                </a:lnTo>
                <a:lnTo>
                  <a:pt x="1794" y="342"/>
                </a:lnTo>
                <a:lnTo>
                  <a:pt x="1796" y="342"/>
                </a:lnTo>
                <a:lnTo>
                  <a:pt x="1798" y="342"/>
                </a:lnTo>
                <a:close/>
                <a:moveTo>
                  <a:pt x="1804" y="818"/>
                </a:moveTo>
                <a:lnTo>
                  <a:pt x="1804" y="818"/>
                </a:lnTo>
                <a:lnTo>
                  <a:pt x="1804" y="816"/>
                </a:lnTo>
                <a:lnTo>
                  <a:pt x="1802" y="818"/>
                </a:lnTo>
                <a:lnTo>
                  <a:pt x="1800" y="818"/>
                </a:lnTo>
                <a:lnTo>
                  <a:pt x="1802" y="818"/>
                </a:lnTo>
                <a:lnTo>
                  <a:pt x="1800" y="820"/>
                </a:lnTo>
                <a:lnTo>
                  <a:pt x="1798" y="818"/>
                </a:lnTo>
                <a:lnTo>
                  <a:pt x="1798" y="818"/>
                </a:lnTo>
                <a:lnTo>
                  <a:pt x="1796" y="818"/>
                </a:lnTo>
                <a:lnTo>
                  <a:pt x="1794" y="818"/>
                </a:lnTo>
                <a:lnTo>
                  <a:pt x="1789" y="820"/>
                </a:lnTo>
                <a:lnTo>
                  <a:pt x="1787" y="822"/>
                </a:lnTo>
                <a:lnTo>
                  <a:pt x="1787" y="822"/>
                </a:lnTo>
                <a:lnTo>
                  <a:pt x="1785" y="822"/>
                </a:lnTo>
                <a:lnTo>
                  <a:pt x="1785" y="826"/>
                </a:lnTo>
                <a:lnTo>
                  <a:pt x="1785" y="826"/>
                </a:lnTo>
                <a:lnTo>
                  <a:pt x="1783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30"/>
                </a:lnTo>
                <a:lnTo>
                  <a:pt x="1781" y="832"/>
                </a:lnTo>
                <a:lnTo>
                  <a:pt x="1779" y="832"/>
                </a:lnTo>
                <a:lnTo>
                  <a:pt x="1779" y="832"/>
                </a:lnTo>
                <a:lnTo>
                  <a:pt x="1777" y="835"/>
                </a:lnTo>
                <a:lnTo>
                  <a:pt x="1777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7" y="835"/>
                </a:lnTo>
                <a:lnTo>
                  <a:pt x="1777" y="837"/>
                </a:lnTo>
                <a:lnTo>
                  <a:pt x="1775" y="837"/>
                </a:lnTo>
                <a:lnTo>
                  <a:pt x="1775" y="839"/>
                </a:lnTo>
                <a:lnTo>
                  <a:pt x="1773" y="843"/>
                </a:lnTo>
                <a:lnTo>
                  <a:pt x="1773" y="847"/>
                </a:lnTo>
                <a:lnTo>
                  <a:pt x="1768" y="853"/>
                </a:lnTo>
                <a:lnTo>
                  <a:pt x="1768" y="853"/>
                </a:lnTo>
                <a:lnTo>
                  <a:pt x="1768" y="853"/>
                </a:lnTo>
                <a:lnTo>
                  <a:pt x="1771" y="856"/>
                </a:lnTo>
                <a:lnTo>
                  <a:pt x="1771" y="856"/>
                </a:lnTo>
                <a:lnTo>
                  <a:pt x="1771" y="858"/>
                </a:lnTo>
                <a:lnTo>
                  <a:pt x="1768" y="856"/>
                </a:lnTo>
                <a:lnTo>
                  <a:pt x="1766" y="856"/>
                </a:lnTo>
                <a:lnTo>
                  <a:pt x="1766" y="856"/>
                </a:lnTo>
                <a:lnTo>
                  <a:pt x="1764" y="858"/>
                </a:lnTo>
                <a:lnTo>
                  <a:pt x="1764" y="858"/>
                </a:lnTo>
                <a:lnTo>
                  <a:pt x="1764" y="860"/>
                </a:lnTo>
                <a:lnTo>
                  <a:pt x="1764" y="860"/>
                </a:lnTo>
                <a:lnTo>
                  <a:pt x="1766" y="862"/>
                </a:lnTo>
                <a:lnTo>
                  <a:pt x="1768" y="862"/>
                </a:lnTo>
                <a:lnTo>
                  <a:pt x="1768" y="862"/>
                </a:lnTo>
                <a:lnTo>
                  <a:pt x="1766" y="862"/>
                </a:lnTo>
                <a:lnTo>
                  <a:pt x="1766" y="864"/>
                </a:lnTo>
                <a:lnTo>
                  <a:pt x="1766" y="864"/>
                </a:lnTo>
                <a:lnTo>
                  <a:pt x="1766" y="866"/>
                </a:lnTo>
                <a:lnTo>
                  <a:pt x="1768" y="866"/>
                </a:lnTo>
                <a:lnTo>
                  <a:pt x="1766" y="866"/>
                </a:lnTo>
                <a:lnTo>
                  <a:pt x="1766" y="866"/>
                </a:lnTo>
                <a:lnTo>
                  <a:pt x="1764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0" y="866"/>
                </a:lnTo>
                <a:lnTo>
                  <a:pt x="1760" y="868"/>
                </a:lnTo>
                <a:lnTo>
                  <a:pt x="1758" y="870"/>
                </a:lnTo>
                <a:lnTo>
                  <a:pt x="1758" y="872"/>
                </a:lnTo>
                <a:lnTo>
                  <a:pt x="1758" y="872"/>
                </a:lnTo>
                <a:lnTo>
                  <a:pt x="1756" y="872"/>
                </a:lnTo>
                <a:lnTo>
                  <a:pt x="1754" y="872"/>
                </a:lnTo>
                <a:lnTo>
                  <a:pt x="1754" y="872"/>
                </a:lnTo>
                <a:lnTo>
                  <a:pt x="1754" y="870"/>
                </a:lnTo>
                <a:lnTo>
                  <a:pt x="1756" y="870"/>
                </a:lnTo>
                <a:lnTo>
                  <a:pt x="1756" y="870"/>
                </a:lnTo>
                <a:lnTo>
                  <a:pt x="1752" y="872"/>
                </a:lnTo>
                <a:lnTo>
                  <a:pt x="1750" y="874"/>
                </a:lnTo>
                <a:lnTo>
                  <a:pt x="1750" y="874"/>
                </a:lnTo>
                <a:lnTo>
                  <a:pt x="1754" y="874"/>
                </a:lnTo>
                <a:lnTo>
                  <a:pt x="1758" y="874"/>
                </a:lnTo>
                <a:lnTo>
                  <a:pt x="1758" y="874"/>
                </a:lnTo>
                <a:lnTo>
                  <a:pt x="1760" y="874"/>
                </a:lnTo>
                <a:lnTo>
                  <a:pt x="1762" y="874"/>
                </a:lnTo>
                <a:lnTo>
                  <a:pt x="1762" y="874"/>
                </a:lnTo>
                <a:lnTo>
                  <a:pt x="1760" y="876"/>
                </a:lnTo>
                <a:lnTo>
                  <a:pt x="1758" y="876"/>
                </a:lnTo>
                <a:lnTo>
                  <a:pt x="1758" y="879"/>
                </a:lnTo>
                <a:lnTo>
                  <a:pt x="1754" y="881"/>
                </a:lnTo>
                <a:lnTo>
                  <a:pt x="1750" y="885"/>
                </a:lnTo>
                <a:lnTo>
                  <a:pt x="1747" y="885"/>
                </a:lnTo>
                <a:lnTo>
                  <a:pt x="1747" y="887"/>
                </a:lnTo>
                <a:lnTo>
                  <a:pt x="1747" y="887"/>
                </a:lnTo>
                <a:lnTo>
                  <a:pt x="1747" y="889"/>
                </a:lnTo>
                <a:lnTo>
                  <a:pt x="1750" y="891"/>
                </a:lnTo>
                <a:lnTo>
                  <a:pt x="1750" y="891"/>
                </a:lnTo>
                <a:lnTo>
                  <a:pt x="1752" y="891"/>
                </a:lnTo>
                <a:lnTo>
                  <a:pt x="1754" y="891"/>
                </a:lnTo>
                <a:lnTo>
                  <a:pt x="1758" y="891"/>
                </a:lnTo>
                <a:lnTo>
                  <a:pt x="1760" y="891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4" y="889"/>
                </a:lnTo>
                <a:lnTo>
                  <a:pt x="1768" y="889"/>
                </a:lnTo>
                <a:lnTo>
                  <a:pt x="1768" y="889"/>
                </a:lnTo>
                <a:lnTo>
                  <a:pt x="1773" y="891"/>
                </a:lnTo>
                <a:lnTo>
                  <a:pt x="1775" y="891"/>
                </a:lnTo>
                <a:lnTo>
                  <a:pt x="1783" y="891"/>
                </a:lnTo>
                <a:lnTo>
                  <a:pt x="1785" y="891"/>
                </a:lnTo>
                <a:lnTo>
                  <a:pt x="1785" y="891"/>
                </a:lnTo>
                <a:lnTo>
                  <a:pt x="1789" y="891"/>
                </a:lnTo>
                <a:lnTo>
                  <a:pt x="1791" y="891"/>
                </a:lnTo>
                <a:lnTo>
                  <a:pt x="1794" y="891"/>
                </a:lnTo>
                <a:lnTo>
                  <a:pt x="1794" y="889"/>
                </a:lnTo>
                <a:lnTo>
                  <a:pt x="1794" y="887"/>
                </a:lnTo>
                <a:lnTo>
                  <a:pt x="1796" y="887"/>
                </a:lnTo>
                <a:lnTo>
                  <a:pt x="1796" y="889"/>
                </a:lnTo>
                <a:lnTo>
                  <a:pt x="1796" y="889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91"/>
                </a:lnTo>
                <a:lnTo>
                  <a:pt x="1796" y="893"/>
                </a:lnTo>
                <a:lnTo>
                  <a:pt x="1794" y="893"/>
                </a:lnTo>
                <a:lnTo>
                  <a:pt x="1796" y="893"/>
                </a:lnTo>
                <a:lnTo>
                  <a:pt x="1798" y="893"/>
                </a:lnTo>
                <a:lnTo>
                  <a:pt x="1800" y="893"/>
                </a:lnTo>
                <a:lnTo>
                  <a:pt x="1800" y="893"/>
                </a:lnTo>
                <a:lnTo>
                  <a:pt x="1802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1"/>
                </a:lnTo>
                <a:lnTo>
                  <a:pt x="1806" y="891"/>
                </a:lnTo>
                <a:lnTo>
                  <a:pt x="1806" y="889"/>
                </a:lnTo>
                <a:lnTo>
                  <a:pt x="1808" y="891"/>
                </a:lnTo>
                <a:lnTo>
                  <a:pt x="1810" y="891"/>
                </a:lnTo>
                <a:lnTo>
                  <a:pt x="1810" y="891"/>
                </a:lnTo>
                <a:lnTo>
                  <a:pt x="1812" y="891"/>
                </a:lnTo>
                <a:lnTo>
                  <a:pt x="1812" y="891"/>
                </a:lnTo>
                <a:lnTo>
                  <a:pt x="1815" y="889"/>
                </a:lnTo>
                <a:lnTo>
                  <a:pt x="1815" y="891"/>
                </a:lnTo>
                <a:lnTo>
                  <a:pt x="1812" y="891"/>
                </a:lnTo>
                <a:lnTo>
                  <a:pt x="1810" y="893"/>
                </a:lnTo>
                <a:lnTo>
                  <a:pt x="1808" y="893"/>
                </a:lnTo>
                <a:lnTo>
                  <a:pt x="1806" y="897"/>
                </a:lnTo>
                <a:lnTo>
                  <a:pt x="1804" y="897"/>
                </a:lnTo>
                <a:lnTo>
                  <a:pt x="1804" y="900"/>
                </a:lnTo>
                <a:lnTo>
                  <a:pt x="1802" y="900"/>
                </a:lnTo>
                <a:lnTo>
                  <a:pt x="1800" y="900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800" y="904"/>
                </a:lnTo>
                <a:lnTo>
                  <a:pt x="1802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6" y="904"/>
                </a:lnTo>
                <a:lnTo>
                  <a:pt x="1808" y="904"/>
                </a:lnTo>
                <a:lnTo>
                  <a:pt x="1808" y="902"/>
                </a:lnTo>
                <a:lnTo>
                  <a:pt x="1810" y="900"/>
                </a:lnTo>
                <a:lnTo>
                  <a:pt x="1810" y="900"/>
                </a:lnTo>
                <a:lnTo>
                  <a:pt x="1812" y="895"/>
                </a:lnTo>
                <a:lnTo>
                  <a:pt x="1815" y="895"/>
                </a:lnTo>
                <a:lnTo>
                  <a:pt x="1815" y="895"/>
                </a:lnTo>
                <a:lnTo>
                  <a:pt x="1817" y="895"/>
                </a:lnTo>
                <a:lnTo>
                  <a:pt x="1817" y="893"/>
                </a:lnTo>
                <a:lnTo>
                  <a:pt x="1819" y="891"/>
                </a:lnTo>
                <a:lnTo>
                  <a:pt x="1819" y="893"/>
                </a:lnTo>
                <a:lnTo>
                  <a:pt x="1817" y="895"/>
                </a:lnTo>
                <a:lnTo>
                  <a:pt x="1817" y="895"/>
                </a:lnTo>
                <a:lnTo>
                  <a:pt x="1819" y="895"/>
                </a:lnTo>
                <a:lnTo>
                  <a:pt x="1819" y="895"/>
                </a:lnTo>
                <a:lnTo>
                  <a:pt x="1819" y="893"/>
                </a:lnTo>
                <a:lnTo>
                  <a:pt x="1819" y="891"/>
                </a:lnTo>
                <a:lnTo>
                  <a:pt x="1823" y="889"/>
                </a:lnTo>
                <a:lnTo>
                  <a:pt x="1823" y="887"/>
                </a:lnTo>
                <a:lnTo>
                  <a:pt x="1823" y="887"/>
                </a:lnTo>
                <a:lnTo>
                  <a:pt x="1825" y="887"/>
                </a:lnTo>
                <a:lnTo>
                  <a:pt x="1825" y="889"/>
                </a:lnTo>
                <a:lnTo>
                  <a:pt x="1827" y="891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5"/>
                </a:lnTo>
                <a:lnTo>
                  <a:pt x="1825" y="897"/>
                </a:lnTo>
                <a:lnTo>
                  <a:pt x="1825" y="900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6"/>
                </a:lnTo>
                <a:lnTo>
                  <a:pt x="1823" y="906"/>
                </a:lnTo>
                <a:lnTo>
                  <a:pt x="1825" y="906"/>
                </a:lnTo>
                <a:lnTo>
                  <a:pt x="1825" y="906"/>
                </a:lnTo>
                <a:lnTo>
                  <a:pt x="1827" y="904"/>
                </a:lnTo>
                <a:lnTo>
                  <a:pt x="1829" y="902"/>
                </a:lnTo>
                <a:lnTo>
                  <a:pt x="1829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2"/>
                </a:lnTo>
                <a:lnTo>
                  <a:pt x="1831" y="904"/>
                </a:lnTo>
                <a:lnTo>
                  <a:pt x="1831" y="904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3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40" y="908"/>
                </a:lnTo>
                <a:lnTo>
                  <a:pt x="1840" y="908"/>
                </a:lnTo>
                <a:lnTo>
                  <a:pt x="1840" y="906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0"/>
                </a:lnTo>
                <a:lnTo>
                  <a:pt x="1844" y="895"/>
                </a:lnTo>
                <a:lnTo>
                  <a:pt x="1844" y="893"/>
                </a:lnTo>
                <a:lnTo>
                  <a:pt x="1844" y="891"/>
                </a:lnTo>
                <a:lnTo>
                  <a:pt x="1844" y="891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2" y="889"/>
                </a:lnTo>
                <a:lnTo>
                  <a:pt x="1842" y="891"/>
                </a:lnTo>
                <a:lnTo>
                  <a:pt x="1840" y="891"/>
                </a:lnTo>
                <a:lnTo>
                  <a:pt x="1840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1"/>
                </a:lnTo>
                <a:lnTo>
                  <a:pt x="1838" y="889"/>
                </a:lnTo>
                <a:lnTo>
                  <a:pt x="1838" y="887"/>
                </a:lnTo>
                <a:lnTo>
                  <a:pt x="1840" y="885"/>
                </a:lnTo>
                <a:lnTo>
                  <a:pt x="1840" y="883"/>
                </a:lnTo>
                <a:lnTo>
                  <a:pt x="1842" y="883"/>
                </a:lnTo>
                <a:lnTo>
                  <a:pt x="1842" y="883"/>
                </a:lnTo>
                <a:lnTo>
                  <a:pt x="1842" y="881"/>
                </a:lnTo>
                <a:lnTo>
                  <a:pt x="1842" y="881"/>
                </a:lnTo>
                <a:lnTo>
                  <a:pt x="1840" y="883"/>
                </a:lnTo>
                <a:lnTo>
                  <a:pt x="1835" y="885"/>
                </a:lnTo>
                <a:lnTo>
                  <a:pt x="1833" y="889"/>
                </a:lnTo>
                <a:lnTo>
                  <a:pt x="1831" y="889"/>
                </a:lnTo>
                <a:lnTo>
                  <a:pt x="1829" y="891"/>
                </a:lnTo>
                <a:lnTo>
                  <a:pt x="1829" y="891"/>
                </a:lnTo>
                <a:lnTo>
                  <a:pt x="1829" y="889"/>
                </a:lnTo>
                <a:lnTo>
                  <a:pt x="1827" y="889"/>
                </a:lnTo>
                <a:lnTo>
                  <a:pt x="1827" y="887"/>
                </a:lnTo>
                <a:lnTo>
                  <a:pt x="1827" y="887"/>
                </a:lnTo>
                <a:lnTo>
                  <a:pt x="1829" y="885"/>
                </a:lnTo>
                <a:lnTo>
                  <a:pt x="1831" y="885"/>
                </a:lnTo>
                <a:lnTo>
                  <a:pt x="1831" y="883"/>
                </a:lnTo>
                <a:lnTo>
                  <a:pt x="1831" y="883"/>
                </a:lnTo>
                <a:lnTo>
                  <a:pt x="1829" y="883"/>
                </a:lnTo>
                <a:lnTo>
                  <a:pt x="1827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31" y="883"/>
                </a:lnTo>
                <a:lnTo>
                  <a:pt x="1831" y="883"/>
                </a:lnTo>
                <a:lnTo>
                  <a:pt x="1831" y="881"/>
                </a:lnTo>
                <a:lnTo>
                  <a:pt x="1831" y="881"/>
                </a:lnTo>
                <a:lnTo>
                  <a:pt x="1831" y="881"/>
                </a:lnTo>
                <a:lnTo>
                  <a:pt x="1833" y="879"/>
                </a:lnTo>
                <a:lnTo>
                  <a:pt x="1835" y="876"/>
                </a:lnTo>
                <a:lnTo>
                  <a:pt x="1835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2"/>
                </a:lnTo>
                <a:lnTo>
                  <a:pt x="1840" y="872"/>
                </a:lnTo>
                <a:lnTo>
                  <a:pt x="1840" y="872"/>
                </a:lnTo>
                <a:lnTo>
                  <a:pt x="1838" y="872"/>
                </a:lnTo>
                <a:lnTo>
                  <a:pt x="1838" y="872"/>
                </a:lnTo>
                <a:lnTo>
                  <a:pt x="1835" y="874"/>
                </a:lnTo>
                <a:lnTo>
                  <a:pt x="1835" y="874"/>
                </a:lnTo>
                <a:lnTo>
                  <a:pt x="1833" y="874"/>
                </a:lnTo>
                <a:lnTo>
                  <a:pt x="1831" y="874"/>
                </a:lnTo>
                <a:lnTo>
                  <a:pt x="1831" y="874"/>
                </a:lnTo>
                <a:lnTo>
                  <a:pt x="1829" y="874"/>
                </a:lnTo>
                <a:lnTo>
                  <a:pt x="1829" y="876"/>
                </a:lnTo>
                <a:lnTo>
                  <a:pt x="1827" y="876"/>
                </a:lnTo>
                <a:lnTo>
                  <a:pt x="1827" y="876"/>
                </a:lnTo>
                <a:lnTo>
                  <a:pt x="1823" y="876"/>
                </a:lnTo>
                <a:lnTo>
                  <a:pt x="1823" y="876"/>
                </a:lnTo>
                <a:lnTo>
                  <a:pt x="1825" y="876"/>
                </a:lnTo>
                <a:lnTo>
                  <a:pt x="1827" y="874"/>
                </a:lnTo>
                <a:lnTo>
                  <a:pt x="1829" y="874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0"/>
                </a:lnTo>
                <a:lnTo>
                  <a:pt x="1827" y="872"/>
                </a:lnTo>
                <a:lnTo>
                  <a:pt x="1825" y="870"/>
                </a:lnTo>
                <a:lnTo>
                  <a:pt x="1825" y="870"/>
                </a:lnTo>
                <a:lnTo>
                  <a:pt x="1825" y="870"/>
                </a:lnTo>
                <a:lnTo>
                  <a:pt x="1827" y="870"/>
                </a:lnTo>
                <a:lnTo>
                  <a:pt x="1827" y="870"/>
                </a:lnTo>
                <a:lnTo>
                  <a:pt x="1827" y="868"/>
                </a:lnTo>
                <a:lnTo>
                  <a:pt x="1827" y="868"/>
                </a:lnTo>
                <a:lnTo>
                  <a:pt x="1823" y="870"/>
                </a:lnTo>
                <a:lnTo>
                  <a:pt x="1823" y="870"/>
                </a:lnTo>
                <a:lnTo>
                  <a:pt x="1827" y="868"/>
                </a:lnTo>
                <a:lnTo>
                  <a:pt x="1827" y="866"/>
                </a:lnTo>
                <a:lnTo>
                  <a:pt x="1827" y="866"/>
                </a:lnTo>
                <a:lnTo>
                  <a:pt x="1827" y="866"/>
                </a:lnTo>
                <a:lnTo>
                  <a:pt x="1829" y="864"/>
                </a:lnTo>
                <a:lnTo>
                  <a:pt x="1829" y="864"/>
                </a:lnTo>
                <a:lnTo>
                  <a:pt x="1831" y="862"/>
                </a:lnTo>
                <a:lnTo>
                  <a:pt x="1831" y="862"/>
                </a:lnTo>
                <a:lnTo>
                  <a:pt x="1831" y="860"/>
                </a:lnTo>
                <a:lnTo>
                  <a:pt x="1831" y="860"/>
                </a:lnTo>
                <a:lnTo>
                  <a:pt x="1829" y="858"/>
                </a:lnTo>
                <a:lnTo>
                  <a:pt x="1827" y="858"/>
                </a:lnTo>
                <a:lnTo>
                  <a:pt x="1825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19" y="858"/>
                </a:lnTo>
                <a:lnTo>
                  <a:pt x="1819" y="860"/>
                </a:lnTo>
                <a:lnTo>
                  <a:pt x="1819" y="860"/>
                </a:lnTo>
                <a:lnTo>
                  <a:pt x="1819" y="858"/>
                </a:lnTo>
                <a:lnTo>
                  <a:pt x="1819" y="858"/>
                </a:lnTo>
                <a:lnTo>
                  <a:pt x="1819" y="856"/>
                </a:lnTo>
                <a:lnTo>
                  <a:pt x="1819" y="856"/>
                </a:lnTo>
                <a:lnTo>
                  <a:pt x="1817" y="856"/>
                </a:lnTo>
                <a:lnTo>
                  <a:pt x="1817" y="858"/>
                </a:lnTo>
                <a:lnTo>
                  <a:pt x="1815" y="858"/>
                </a:lnTo>
                <a:lnTo>
                  <a:pt x="1815" y="860"/>
                </a:lnTo>
                <a:lnTo>
                  <a:pt x="1812" y="860"/>
                </a:lnTo>
                <a:lnTo>
                  <a:pt x="1812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4"/>
                </a:lnTo>
                <a:lnTo>
                  <a:pt x="1808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2"/>
                </a:lnTo>
                <a:lnTo>
                  <a:pt x="1806" y="860"/>
                </a:lnTo>
                <a:lnTo>
                  <a:pt x="1808" y="860"/>
                </a:lnTo>
                <a:lnTo>
                  <a:pt x="1808" y="858"/>
                </a:lnTo>
                <a:lnTo>
                  <a:pt x="1808" y="856"/>
                </a:lnTo>
                <a:lnTo>
                  <a:pt x="1808" y="856"/>
                </a:lnTo>
                <a:lnTo>
                  <a:pt x="1806" y="856"/>
                </a:lnTo>
                <a:lnTo>
                  <a:pt x="1806" y="856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6"/>
                </a:lnTo>
                <a:lnTo>
                  <a:pt x="1804" y="858"/>
                </a:lnTo>
                <a:lnTo>
                  <a:pt x="1802" y="858"/>
                </a:lnTo>
                <a:lnTo>
                  <a:pt x="1800" y="856"/>
                </a:lnTo>
                <a:lnTo>
                  <a:pt x="1796" y="858"/>
                </a:lnTo>
                <a:lnTo>
                  <a:pt x="1796" y="858"/>
                </a:lnTo>
                <a:lnTo>
                  <a:pt x="1798" y="856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6" y="853"/>
                </a:lnTo>
                <a:lnTo>
                  <a:pt x="1796" y="853"/>
                </a:lnTo>
                <a:lnTo>
                  <a:pt x="1794" y="853"/>
                </a:lnTo>
                <a:lnTo>
                  <a:pt x="1796" y="851"/>
                </a:lnTo>
                <a:lnTo>
                  <a:pt x="1800" y="849"/>
                </a:lnTo>
                <a:lnTo>
                  <a:pt x="1802" y="849"/>
                </a:lnTo>
                <a:lnTo>
                  <a:pt x="1804" y="847"/>
                </a:lnTo>
                <a:lnTo>
                  <a:pt x="1804" y="847"/>
                </a:lnTo>
                <a:lnTo>
                  <a:pt x="1804" y="847"/>
                </a:lnTo>
                <a:lnTo>
                  <a:pt x="1802" y="847"/>
                </a:lnTo>
                <a:lnTo>
                  <a:pt x="1800" y="847"/>
                </a:lnTo>
                <a:lnTo>
                  <a:pt x="1798" y="847"/>
                </a:lnTo>
                <a:lnTo>
                  <a:pt x="1798" y="847"/>
                </a:lnTo>
                <a:lnTo>
                  <a:pt x="1796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6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1" y="847"/>
                </a:lnTo>
                <a:lnTo>
                  <a:pt x="1791" y="847"/>
                </a:lnTo>
                <a:lnTo>
                  <a:pt x="1789" y="849"/>
                </a:lnTo>
                <a:lnTo>
                  <a:pt x="1789" y="849"/>
                </a:lnTo>
                <a:lnTo>
                  <a:pt x="1787" y="851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1"/>
                </a:lnTo>
                <a:lnTo>
                  <a:pt x="1785" y="851"/>
                </a:lnTo>
                <a:lnTo>
                  <a:pt x="1783" y="851"/>
                </a:lnTo>
                <a:lnTo>
                  <a:pt x="1785" y="851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7"/>
                </a:lnTo>
                <a:lnTo>
                  <a:pt x="1785" y="847"/>
                </a:lnTo>
                <a:lnTo>
                  <a:pt x="1787" y="845"/>
                </a:lnTo>
                <a:lnTo>
                  <a:pt x="1789" y="843"/>
                </a:lnTo>
                <a:lnTo>
                  <a:pt x="1789" y="841"/>
                </a:lnTo>
                <a:lnTo>
                  <a:pt x="1789" y="841"/>
                </a:lnTo>
                <a:lnTo>
                  <a:pt x="1789" y="839"/>
                </a:lnTo>
                <a:lnTo>
                  <a:pt x="1791" y="839"/>
                </a:lnTo>
                <a:lnTo>
                  <a:pt x="1794" y="837"/>
                </a:lnTo>
                <a:lnTo>
                  <a:pt x="1794" y="835"/>
                </a:lnTo>
                <a:lnTo>
                  <a:pt x="1796" y="832"/>
                </a:lnTo>
                <a:lnTo>
                  <a:pt x="1796" y="832"/>
                </a:lnTo>
                <a:lnTo>
                  <a:pt x="1796" y="832"/>
                </a:lnTo>
                <a:lnTo>
                  <a:pt x="1798" y="830"/>
                </a:lnTo>
                <a:lnTo>
                  <a:pt x="1798" y="830"/>
                </a:lnTo>
                <a:lnTo>
                  <a:pt x="1800" y="828"/>
                </a:lnTo>
                <a:lnTo>
                  <a:pt x="1800" y="826"/>
                </a:lnTo>
                <a:lnTo>
                  <a:pt x="1800" y="826"/>
                </a:lnTo>
                <a:lnTo>
                  <a:pt x="1800" y="824"/>
                </a:lnTo>
                <a:lnTo>
                  <a:pt x="1800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6" y="824"/>
                </a:lnTo>
                <a:lnTo>
                  <a:pt x="1796" y="824"/>
                </a:lnTo>
                <a:lnTo>
                  <a:pt x="1796" y="822"/>
                </a:lnTo>
                <a:lnTo>
                  <a:pt x="1796" y="822"/>
                </a:lnTo>
                <a:lnTo>
                  <a:pt x="1798" y="822"/>
                </a:lnTo>
                <a:lnTo>
                  <a:pt x="1800" y="822"/>
                </a:lnTo>
                <a:lnTo>
                  <a:pt x="1802" y="820"/>
                </a:lnTo>
                <a:lnTo>
                  <a:pt x="1802" y="820"/>
                </a:lnTo>
                <a:lnTo>
                  <a:pt x="1804" y="820"/>
                </a:lnTo>
                <a:lnTo>
                  <a:pt x="1804" y="818"/>
                </a:lnTo>
                <a:lnTo>
                  <a:pt x="1804" y="818"/>
                </a:lnTo>
                <a:close/>
                <a:moveTo>
                  <a:pt x="1475" y="1596"/>
                </a:move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6"/>
                </a:lnTo>
                <a:lnTo>
                  <a:pt x="1475" y="1596"/>
                </a:lnTo>
                <a:close/>
                <a:moveTo>
                  <a:pt x="1525" y="2336"/>
                </a:moveTo>
                <a:lnTo>
                  <a:pt x="1525" y="2338"/>
                </a:lnTo>
                <a:lnTo>
                  <a:pt x="1527" y="2338"/>
                </a:lnTo>
                <a:lnTo>
                  <a:pt x="1530" y="2338"/>
                </a:lnTo>
                <a:lnTo>
                  <a:pt x="1530" y="2338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4"/>
                </a:lnTo>
                <a:lnTo>
                  <a:pt x="1532" y="2334"/>
                </a:lnTo>
                <a:lnTo>
                  <a:pt x="1532" y="2329"/>
                </a:lnTo>
                <a:lnTo>
                  <a:pt x="1532" y="2327"/>
                </a:lnTo>
                <a:lnTo>
                  <a:pt x="1530" y="2327"/>
                </a:lnTo>
                <a:lnTo>
                  <a:pt x="1530" y="2329"/>
                </a:lnTo>
                <a:lnTo>
                  <a:pt x="1527" y="2329"/>
                </a:lnTo>
                <a:lnTo>
                  <a:pt x="1527" y="2331"/>
                </a:lnTo>
                <a:lnTo>
                  <a:pt x="1527" y="2334"/>
                </a:lnTo>
                <a:lnTo>
                  <a:pt x="1525" y="2336"/>
                </a:lnTo>
                <a:lnTo>
                  <a:pt x="1525" y="2336"/>
                </a:lnTo>
                <a:close/>
                <a:moveTo>
                  <a:pt x="1538" y="2302"/>
                </a:moveTo>
                <a:lnTo>
                  <a:pt x="1536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6" y="2306"/>
                </a:lnTo>
                <a:lnTo>
                  <a:pt x="1536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2"/>
                </a:lnTo>
                <a:lnTo>
                  <a:pt x="1538" y="2302"/>
                </a:lnTo>
                <a:close/>
                <a:moveTo>
                  <a:pt x="830" y="872"/>
                </a:moveTo>
                <a:lnTo>
                  <a:pt x="830" y="872"/>
                </a:lnTo>
                <a:lnTo>
                  <a:pt x="828" y="870"/>
                </a:lnTo>
                <a:lnTo>
                  <a:pt x="828" y="870"/>
                </a:lnTo>
                <a:lnTo>
                  <a:pt x="826" y="872"/>
                </a:lnTo>
                <a:lnTo>
                  <a:pt x="826" y="872"/>
                </a:lnTo>
                <a:lnTo>
                  <a:pt x="826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30" y="872"/>
                </a:lnTo>
                <a:close/>
                <a:moveTo>
                  <a:pt x="1448" y="1673"/>
                </a:moveTo>
                <a:lnTo>
                  <a:pt x="1448" y="1671"/>
                </a:lnTo>
                <a:lnTo>
                  <a:pt x="1448" y="1671"/>
                </a:lnTo>
                <a:lnTo>
                  <a:pt x="1448" y="1671"/>
                </a:lnTo>
                <a:lnTo>
                  <a:pt x="1450" y="1671"/>
                </a:lnTo>
                <a:lnTo>
                  <a:pt x="1448" y="1669"/>
                </a:lnTo>
                <a:lnTo>
                  <a:pt x="1448" y="1669"/>
                </a:lnTo>
                <a:lnTo>
                  <a:pt x="1446" y="1669"/>
                </a:lnTo>
                <a:lnTo>
                  <a:pt x="1446" y="1671"/>
                </a:lnTo>
                <a:lnTo>
                  <a:pt x="1446" y="1671"/>
                </a:lnTo>
                <a:lnTo>
                  <a:pt x="1446" y="1673"/>
                </a:lnTo>
                <a:lnTo>
                  <a:pt x="1446" y="1673"/>
                </a:lnTo>
                <a:lnTo>
                  <a:pt x="1446" y="1675"/>
                </a:lnTo>
                <a:lnTo>
                  <a:pt x="1446" y="1675"/>
                </a:lnTo>
                <a:lnTo>
                  <a:pt x="1448" y="1673"/>
                </a:lnTo>
                <a:close/>
                <a:moveTo>
                  <a:pt x="1463" y="1512"/>
                </a:moveTo>
                <a:lnTo>
                  <a:pt x="1463" y="1512"/>
                </a:lnTo>
                <a:lnTo>
                  <a:pt x="1460" y="1512"/>
                </a:lnTo>
                <a:lnTo>
                  <a:pt x="1463" y="1514"/>
                </a:lnTo>
                <a:lnTo>
                  <a:pt x="1463" y="1512"/>
                </a:lnTo>
                <a:lnTo>
                  <a:pt x="1463" y="1512"/>
                </a:lnTo>
                <a:close/>
                <a:moveTo>
                  <a:pt x="1532" y="2292"/>
                </a:moveTo>
                <a:lnTo>
                  <a:pt x="1530" y="2292"/>
                </a:lnTo>
                <a:lnTo>
                  <a:pt x="1530" y="2294"/>
                </a:lnTo>
                <a:lnTo>
                  <a:pt x="1530" y="2294"/>
                </a:lnTo>
                <a:lnTo>
                  <a:pt x="1532" y="2294"/>
                </a:lnTo>
                <a:lnTo>
                  <a:pt x="1534" y="2296"/>
                </a:lnTo>
                <a:lnTo>
                  <a:pt x="1536" y="2296"/>
                </a:lnTo>
                <a:lnTo>
                  <a:pt x="1536" y="2296"/>
                </a:lnTo>
                <a:lnTo>
                  <a:pt x="1538" y="2296"/>
                </a:lnTo>
                <a:lnTo>
                  <a:pt x="1538" y="2296"/>
                </a:lnTo>
                <a:lnTo>
                  <a:pt x="1540" y="2294"/>
                </a:lnTo>
                <a:lnTo>
                  <a:pt x="1540" y="2292"/>
                </a:lnTo>
                <a:lnTo>
                  <a:pt x="1540" y="2292"/>
                </a:lnTo>
                <a:lnTo>
                  <a:pt x="1542" y="2290"/>
                </a:lnTo>
                <a:lnTo>
                  <a:pt x="1544" y="2290"/>
                </a:lnTo>
                <a:lnTo>
                  <a:pt x="1544" y="2287"/>
                </a:lnTo>
                <a:lnTo>
                  <a:pt x="1542" y="2287"/>
                </a:lnTo>
                <a:lnTo>
                  <a:pt x="1542" y="2285"/>
                </a:lnTo>
                <a:lnTo>
                  <a:pt x="1540" y="2283"/>
                </a:lnTo>
                <a:lnTo>
                  <a:pt x="1540" y="2283"/>
                </a:lnTo>
                <a:lnTo>
                  <a:pt x="1538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2" y="2281"/>
                </a:lnTo>
                <a:lnTo>
                  <a:pt x="1544" y="2279"/>
                </a:lnTo>
                <a:lnTo>
                  <a:pt x="1542" y="2279"/>
                </a:lnTo>
                <a:lnTo>
                  <a:pt x="1542" y="2277"/>
                </a:lnTo>
                <a:lnTo>
                  <a:pt x="1544" y="2277"/>
                </a:lnTo>
                <a:lnTo>
                  <a:pt x="1544" y="2275"/>
                </a:lnTo>
                <a:lnTo>
                  <a:pt x="1544" y="2275"/>
                </a:lnTo>
                <a:lnTo>
                  <a:pt x="1544" y="2273"/>
                </a:lnTo>
                <a:lnTo>
                  <a:pt x="1542" y="2271"/>
                </a:lnTo>
                <a:lnTo>
                  <a:pt x="1542" y="2271"/>
                </a:lnTo>
                <a:lnTo>
                  <a:pt x="1540" y="2271"/>
                </a:lnTo>
                <a:lnTo>
                  <a:pt x="1536" y="2269"/>
                </a:lnTo>
                <a:lnTo>
                  <a:pt x="1534" y="2269"/>
                </a:lnTo>
                <a:lnTo>
                  <a:pt x="1536" y="2269"/>
                </a:lnTo>
                <a:lnTo>
                  <a:pt x="1536" y="2271"/>
                </a:lnTo>
                <a:lnTo>
                  <a:pt x="1536" y="2273"/>
                </a:lnTo>
                <a:lnTo>
                  <a:pt x="1534" y="2273"/>
                </a:lnTo>
                <a:lnTo>
                  <a:pt x="1534" y="2273"/>
                </a:lnTo>
                <a:lnTo>
                  <a:pt x="1534" y="2275"/>
                </a:lnTo>
                <a:lnTo>
                  <a:pt x="1534" y="2277"/>
                </a:lnTo>
                <a:lnTo>
                  <a:pt x="1534" y="2277"/>
                </a:lnTo>
                <a:lnTo>
                  <a:pt x="1534" y="2279"/>
                </a:lnTo>
                <a:lnTo>
                  <a:pt x="1534" y="2279"/>
                </a:lnTo>
                <a:lnTo>
                  <a:pt x="1534" y="2281"/>
                </a:lnTo>
                <a:lnTo>
                  <a:pt x="1534" y="2281"/>
                </a:lnTo>
                <a:lnTo>
                  <a:pt x="1532" y="2287"/>
                </a:lnTo>
                <a:lnTo>
                  <a:pt x="1532" y="2292"/>
                </a:lnTo>
                <a:close/>
                <a:moveTo>
                  <a:pt x="1540" y="2317"/>
                </a:moveTo>
                <a:lnTo>
                  <a:pt x="1540" y="2317"/>
                </a:lnTo>
                <a:lnTo>
                  <a:pt x="1538" y="2317"/>
                </a:lnTo>
                <a:lnTo>
                  <a:pt x="1538" y="2317"/>
                </a:lnTo>
                <a:lnTo>
                  <a:pt x="1538" y="2319"/>
                </a:lnTo>
                <a:lnTo>
                  <a:pt x="1538" y="2319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2" y="2321"/>
                </a:lnTo>
                <a:lnTo>
                  <a:pt x="1540" y="2319"/>
                </a:lnTo>
                <a:lnTo>
                  <a:pt x="1540" y="2317"/>
                </a:lnTo>
                <a:lnTo>
                  <a:pt x="1540" y="2317"/>
                </a:lnTo>
                <a:close/>
                <a:moveTo>
                  <a:pt x="1527" y="2319"/>
                </a:moveTo>
                <a:lnTo>
                  <a:pt x="1530" y="2321"/>
                </a:lnTo>
                <a:lnTo>
                  <a:pt x="1530" y="2323"/>
                </a:lnTo>
                <a:lnTo>
                  <a:pt x="1532" y="2325"/>
                </a:lnTo>
                <a:lnTo>
                  <a:pt x="1534" y="2327"/>
                </a:lnTo>
                <a:lnTo>
                  <a:pt x="1534" y="2327"/>
                </a:lnTo>
                <a:lnTo>
                  <a:pt x="1534" y="2329"/>
                </a:lnTo>
                <a:lnTo>
                  <a:pt x="1536" y="2331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40" y="2329"/>
                </a:lnTo>
                <a:lnTo>
                  <a:pt x="1540" y="2327"/>
                </a:lnTo>
                <a:lnTo>
                  <a:pt x="1540" y="2327"/>
                </a:lnTo>
                <a:lnTo>
                  <a:pt x="1540" y="2327"/>
                </a:lnTo>
                <a:lnTo>
                  <a:pt x="1538" y="2325"/>
                </a:lnTo>
                <a:lnTo>
                  <a:pt x="1538" y="2323"/>
                </a:lnTo>
                <a:lnTo>
                  <a:pt x="1538" y="2323"/>
                </a:lnTo>
                <a:lnTo>
                  <a:pt x="1538" y="2321"/>
                </a:lnTo>
                <a:lnTo>
                  <a:pt x="1538" y="2319"/>
                </a:lnTo>
                <a:lnTo>
                  <a:pt x="1536" y="2319"/>
                </a:lnTo>
                <a:lnTo>
                  <a:pt x="1536" y="2317"/>
                </a:lnTo>
                <a:lnTo>
                  <a:pt x="1536" y="2317"/>
                </a:lnTo>
                <a:lnTo>
                  <a:pt x="1536" y="2315"/>
                </a:lnTo>
                <a:lnTo>
                  <a:pt x="1538" y="2315"/>
                </a:lnTo>
                <a:lnTo>
                  <a:pt x="1538" y="2315"/>
                </a:lnTo>
                <a:lnTo>
                  <a:pt x="1540" y="2313"/>
                </a:lnTo>
                <a:lnTo>
                  <a:pt x="1540" y="2313"/>
                </a:lnTo>
                <a:lnTo>
                  <a:pt x="1540" y="2310"/>
                </a:lnTo>
                <a:lnTo>
                  <a:pt x="1538" y="2310"/>
                </a:lnTo>
                <a:lnTo>
                  <a:pt x="1538" y="2310"/>
                </a:lnTo>
                <a:lnTo>
                  <a:pt x="1538" y="2308"/>
                </a:lnTo>
                <a:lnTo>
                  <a:pt x="1536" y="2308"/>
                </a:lnTo>
                <a:lnTo>
                  <a:pt x="1534" y="2310"/>
                </a:lnTo>
                <a:lnTo>
                  <a:pt x="1534" y="2310"/>
                </a:lnTo>
                <a:lnTo>
                  <a:pt x="1534" y="2313"/>
                </a:lnTo>
                <a:lnTo>
                  <a:pt x="1534" y="2315"/>
                </a:lnTo>
                <a:lnTo>
                  <a:pt x="1532" y="2315"/>
                </a:lnTo>
                <a:lnTo>
                  <a:pt x="1532" y="2315"/>
                </a:lnTo>
                <a:lnTo>
                  <a:pt x="1530" y="2315"/>
                </a:lnTo>
                <a:lnTo>
                  <a:pt x="1527" y="2315"/>
                </a:lnTo>
                <a:lnTo>
                  <a:pt x="1530" y="2317"/>
                </a:lnTo>
                <a:lnTo>
                  <a:pt x="1527" y="2319"/>
                </a:lnTo>
                <a:lnTo>
                  <a:pt x="1527" y="2319"/>
                </a:lnTo>
                <a:close/>
                <a:moveTo>
                  <a:pt x="1546" y="2317"/>
                </a:moveTo>
                <a:lnTo>
                  <a:pt x="1544" y="2317"/>
                </a:lnTo>
                <a:lnTo>
                  <a:pt x="1544" y="2319"/>
                </a:lnTo>
                <a:lnTo>
                  <a:pt x="1544" y="2319"/>
                </a:lnTo>
                <a:lnTo>
                  <a:pt x="1544" y="2321"/>
                </a:lnTo>
                <a:lnTo>
                  <a:pt x="1544" y="2321"/>
                </a:lnTo>
                <a:lnTo>
                  <a:pt x="1546" y="2321"/>
                </a:lnTo>
                <a:lnTo>
                  <a:pt x="1551" y="2321"/>
                </a:lnTo>
                <a:lnTo>
                  <a:pt x="1553" y="2319"/>
                </a:lnTo>
                <a:lnTo>
                  <a:pt x="1553" y="2319"/>
                </a:lnTo>
                <a:lnTo>
                  <a:pt x="1553" y="2317"/>
                </a:lnTo>
                <a:lnTo>
                  <a:pt x="1553" y="2315"/>
                </a:lnTo>
                <a:lnTo>
                  <a:pt x="1553" y="2315"/>
                </a:lnTo>
                <a:lnTo>
                  <a:pt x="1551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5"/>
                </a:lnTo>
                <a:lnTo>
                  <a:pt x="1546" y="2315"/>
                </a:lnTo>
                <a:lnTo>
                  <a:pt x="1546" y="2317"/>
                </a:lnTo>
                <a:close/>
                <a:moveTo>
                  <a:pt x="1525" y="2298"/>
                </a:moveTo>
                <a:lnTo>
                  <a:pt x="1525" y="2298"/>
                </a:lnTo>
                <a:lnTo>
                  <a:pt x="1523" y="2298"/>
                </a:lnTo>
                <a:lnTo>
                  <a:pt x="1523" y="2300"/>
                </a:lnTo>
                <a:lnTo>
                  <a:pt x="1523" y="2300"/>
                </a:lnTo>
                <a:lnTo>
                  <a:pt x="1523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298"/>
                </a:lnTo>
                <a:close/>
                <a:moveTo>
                  <a:pt x="599" y="1782"/>
                </a:move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close/>
                <a:moveTo>
                  <a:pt x="966" y="1197"/>
                </a:moveTo>
                <a:lnTo>
                  <a:pt x="966" y="1197"/>
                </a:lnTo>
                <a:lnTo>
                  <a:pt x="964" y="1195"/>
                </a:lnTo>
                <a:lnTo>
                  <a:pt x="964" y="1195"/>
                </a:lnTo>
                <a:lnTo>
                  <a:pt x="962" y="1193"/>
                </a:lnTo>
                <a:lnTo>
                  <a:pt x="962" y="1195"/>
                </a:lnTo>
                <a:lnTo>
                  <a:pt x="962" y="1197"/>
                </a:lnTo>
                <a:lnTo>
                  <a:pt x="964" y="1197"/>
                </a:lnTo>
                <a:lnTo>
                  <a:pt x="966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197"/>
                </a:lnTo>
                <a:lnTo>
                  <a:pt x="966" y="1197"/>
                </a:lnTo>
                <a:close/>
                <a:moveTo>
                  <a:pt x="997" y="1248"/>
                </a:moveTo>
                <a:lnTo>
                  <a:pt x="997" y="1250"/>
                </a:lnTo>
                <a:lnTo>
                  <a:pt x="997" y="1252"/>
                </a:lnTo>
                <a:lnTo>
                  <a:pt x="997" y="1252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48"/>
                </a:lnTo>
                <a:lnTo>
                  <a:pt x="997" y="1248"/>
                </a:lnTo>
                <a:close/>
                <a:moveTo>
                  <a:pt x="945" y="1160"/>
                </a:moveTo>
                <a:lnTo>
                  <a:pt x="945" y="1160"/>
                </a:lnTo>
                <a:lnTo>
                  <a:pt x="945" y="1160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5" y="1160"/>
                </a:lnTo>
                <a:lnTo>
                  <a:pt x="945" y="1160"/>
                </a:lnTo>
                <a:close/>
                <a:moveTo>
                  <a:pt x="981" y="1199"/>
                </a:moveTo>
                <a:lnTo>
                  <a:pt x="981" y="1199"/>
                </a:lnTo>
                <a:lnTo>
                  <a:pt x="979" y="1199"/>
                </a:lnTo>
                <a:lnTo>
                  <a:pt x="979" y="1199"/>
                </a:lnTo>
                <a:lnTo>
                  <a:pt x="976" y="1206"/>
                </a:lnTo>
                <a:lnTo>
                  <a:pt x="979" y="1206"/>
                </a:lnTo>
                <a:lnTo>
                  <a:pt x="981" y="1206"/>
                </a:lnTo>
                <a:lnTo>
                  <a:pt x="981" y="1206"/>
                </a:lnTo>
                <a:lnTo>
                  <a:pt x="983" y="1204"/>
                </a:lnTo>
                <a:lnTo>
                  <a:pt x="981" y="1201"/>
                </a:lnTo>
                <a:lnTo>
                  <a:pt x="981" y="1199"/>
                </a:lnTo>
                <a:close/>
                <a:moveTo>
                  <a:pt x="1521" y="2323"/>
                </a:moveTo>
                <a:lnTo>
                  <a:pt x="1521" y="2323"/>
                </a:lnTo>
                <a:lnTo>
                  <a:pt x="1521" y="2323"/>
                </a:lnTo>
                <a:lnTo>
                  <a:pt x="1521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3"/>
                </a:lnTo>
                <a:lnTo>
                  <a:pt x="1519" y="2323"/>
                </a:lnTo>
                <a:lnTo>
                  <a:pt x="1521" y="2323"/>
                </a:lnTo>
                <a:close/>
                <a:moveTo>
                  <a:pt x="1465" y="1512"/>
                </a:move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close/>
                <a:moveTo>
                  <a:pt x="1006" y="1264"/>
                </a:move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6" y="1266"/>
                </a:lnTo>
                <a:lnTo>
                  <a:pt x="1006" y="1266"/>
                </a:lnTo>
                <a:lnTo>
                  <a:pt x="1006" y="1264"/>
                </a:lnTo>
                <a:lnTo>
                  <a:pt x="1006" y="1264"/>
                </a:lnTo>
                <a:close/>
                <a:moveTo>
                  <a:pt x="1016" y="1275"/>
                </a:move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5"/>
                </a:lnTo>
                <a:lnTo>
                  <a:pt x="1016" y="1275"/>
                </a:lnTo>
                <a:close/>
                <a:moveTo>
                  <a:pt x="1905" y="2015"/>
                </a:moveTo>
                <a:lnTo>
                  <a:pt x="1903" y="2017"/>
                </a:lnTo>
                <a:lnTo>
                  <a:pt x="1903" y="2019"/>
                </a:lnTo>
                <a:lnTo>
                  <a:pt x="1905" y="2019"/>
                </a:lnTo>
                <a:lnTo>
                  <a:pt x="1905" y="2019"/>
                </a:lnTo>
                <a:lnTo>
                  <a:pt x="1905" y="2017"/>
                </a:lnTo>
                <a:lnTo>
                  <a:pt x="1905" y="2017"/>
                </a:lnTo>
                <a:lnTo>
                  <a:pt x="1905" y="2015"/>
                </a:lnTo>
                <a:close/>
                <a:moveTo>
                  <a:pt x="744" y="788"/>
                </a:moveTo>
                <a:lnTo>
                  <a:pt x="742" y="786"/>
                </a:lnTo>
                <a:lnTo>
                  <a:pt x="742" y="784"/>
                </a:lnTo>
                <a:lnTo>
                  <a:pt x="740" y="784"/>
                </a:lnTo>
                <a:lnTo>
                  <a:pt x="738" y="784"/>
                </a:lnTo>
                <a:lnTo>
                  <a:pt x="738" y="784"/>
                </a:lnTo>
                <a:lnTo>
                  <a:pt x="738" y="786"/>
                </a:lnTo>
                <a:lnTo>
                  <a:pt x="738" y="788"/>
                </a:lnTo>
                <a:lnTo>
                  <a:pt x="735" y="788"/>
                </a:lnTo>
                <a:lnTo>
                  <a:pt x="735" y="791"/>
                </a:lnTo>
                <a:lnTo>
                  <a:pt x="735" y="791"/>
                </a:lnTo>
                <a:lnTo>
                  <a:pt x="738" y="793"/>
                </a:lnTo>
                <a:lnTo>
                  <a:pt x="738" y="793"/>
                </a:lnTo>
                <a:lnTo>
                  <a:pt x="738" y="795"/>
                </a:lnTo>
                <a:lnTo>
                  <a:pt x="740" y="797"/>
                </a:lnTo>
                <a:lnTo>
                  <a:pt x="742" y="797"/>
                </a:lnTo>
                <a:lnTo>
                  <a:pt x="742" y="795"/>
                </a:lnTo>
                <a:lnTo>
                  <a:pt x="742" y="795"/>
                </a:lnTo>
                <a:lnTo>
                  <a:pt x="742" y="797"/>
                </a:lnTo>
                <a:lnTo>
                  <a:pt x="742" y="799"/>
                </a:lnTo>
                <a:lnTo>
                  <a:pt x="742" y="799"/>
                </a:lnTo>
                <a:lnTo>
                  <a:pt x="742" y="801"/>
                </a:lnTo>
                <a:lnTo>
                  <a:pt x="744" y="803"/>
                </a:lnTo>
                <a:lnTo>
                  <a:pt x="744" y="803"/>
                </a:lnTo>
                <a:lnTo>
                  <a:pt x="746" y="801"/>
                </a:lnTo>
                <a:lnTo>
                  <a:pt x="746" y="799"/>
                </a:lnTo>
                <a:lnTo>
                  <a:pt x="746" y="797"/>
                </a:lnTo>
                <a:lnTo>
                  <a:pt x="746" y="791"/>
                </a:lnTo>
                <a:lnTo>
                  <a:pt x="744" y="788"/>
                </a:lnTo>
                <a:close/>
                <a:moveTo>
                  <a:pt x="740" y="797"/>
                </a:move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5"/>
                </a:lnTo>
                <a:lnTo>
                  <a:pt x="735" y="795"/>
                </a:lnTo>
                <a:lnTo>
                  <a:pt x="738" y="797"/>
                </a:lnTo>
                <a:lnTo>
                  <a:pt x="738" y="797"/>
                </a:lnTo>
                <a:lnTo>
                  <a:pt x="740" y="801"/>
                </a:lnTo>
                <a:lnTo>
                  <a:pt x="740" y="799"/>
                </a:lnTo>
                <a:lnTo>
                  <a:pt x="740" y="797"/>
                </a:lnTo>
                <a:lnTo>
                  <a:pt x="740" y="797"/>
                </a:lnTo>
                <a:close/>
                <a:moveTo>
                  <a:pt x="748" y="801"/>
                </a:moveTo>
                <a:lnTo>
                  <a:pt x="748" y="799"/>
                </a:lnTo>
                <a:lnTo>
                  <a:pt x="750" y="795"/>
                </a:lnTo>
                <a:lnTo>
                  <a:pt x="750" y="795"/>
                </a:lnTo>
                <a:lnTo>
                  <a:pt x="748" y="795"/>
                </a:lnTo>
                <a:lnTo>
                  <a:pt x="746" y="795"/>
                </a:lnTo>
                <a:lnTo>
                  <a:pt x="748" y="799"/>
                </a:lnTo>
                <a:lnTo>
                  <a:pt x="748" y="799"/>
                </a:lnTo>
                <a:lnTo>
                  <a:pt x="748" y="799"/>
                </a:lnTo>
                <a:lnTo>
                  <a:pt x="748" y="801"/>
                </a:lnTo>
                <a:lnTo>
                  <a:pt x="746" y="801"/>
                </a:lnTo>
                <a:lnTo>
                  <a:pt x="748" y="801"/>
                </a:lnTo>
                <a:lnTo>
                  <a:pt x="748" y="801"/>
                </a:lnTo>
                <a:lnTo>
                  <a:pt x="748" y="801"/>
                </a:lnTo>
                <a:close/>
                <a:moveTo>
                  <a:pt x="748" y="1988"/>
                </a:move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50" y="1988"/>
                </a:lnTo>
                <a:lnTo>
                  <a:pt x="750" y="1988"/>
                </a:lnTo>
                <a:lnTo>
                  <a:pt x="748" y="1988"/>
                </a:lnTo>
                <a:close/>
                <a:moveTo>
                  <a:pt x="773" y="851"/>
                </a:moveTo>
                <a:lnTo>
                  <a:pt x="773" y="851"/>
                </a:lnTo>
                <a:lnTo>
                  <a:pt x="771" y="849"/>
                </a:lnTo>
                <a:lnTo>
                  <a:pt x="771" y="849"/>
                </a:lnTo>
                <a:lnTo>
                  <a:pt x="769" y="849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71" y="853"/>
                </a:lnTo>
                <a:lnTo>
                  <a:pt x="771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1"/>
                </a:lnTo>
                <a:close/>
                <a:moveTo>
                  <a:pt x="733" y="786"/>
                </a:move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8"/>
                </a:lnTo>
                <a:lnTo>
                  <a:pt x="733" y="788"/>
                </a:lnTo>
                <a:lnTo>
                  <a:pt x="733" y="791"/>
                </a:lnTo>
                <a:lnTo>
                  <a:pt x="733" y="791"/>
                </a:lnTo>
                <a:lnTo>
                  <a:pt x="733" y="791"/>
                </a:lnTo>
                <a:lnTo>
                  <a:pt x="733" y="788"/>
                </a:lnTo>
                <a:lnTo>
                  <a:pt x="733" y="786"/>
                </a:lnTo>
                <a:close/>
                <a:moveTo>
                  <a:pt x="723" y="780"/>
                </a:moveTo>
                <a:lnTo>
                  <a:pt x="721" y="778"/>
                </a:lnTo>
                <a:lnTo>
                  <a:pt x="719" y="778"/>
                </a:lnTo>
                <a:lnTo>
                  <a:pt x="719" y="778"/>
                </a:lnTo>
                <a:lnTo>
                  <a:pt x="717" y="778"/>
                </a:lnTo>
                <a:lnTo>
                  <a:pt x="719" y="780"/>
                </a:lnTo>
                <a:lnTo>
                  <a:pt x="721" y="782"/>
                </a:lnTo>
                <a:lnTo>
                  <a:pt x="723" y="782"/>
                </a:lnTo>
                <a:lnTo>
                  <a:pt x="725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4"/>
                </a:lnTo>
                <a:lnTo>
                  <a:pt x="725" y="780"/>
                </a:lnTo>
                <a:lnTo>
                  <a:pt x="723" y="780"/>
                </a:lnTo>
                <a:close/>
                <a:moveTo>
                  <a:pt x="719" y="774"/>
                </a:moveTo>
                <a:lnTo>
                  <a:pt x="719" y="774"/>
                </a:lnTo>
                <a:lnTo>
                  <a:pt x="719" y="772"/>
                </a:lnTo>
                <a:lnTo>
                  <a:pt x="721" y="772"/>
                </a:lnTo>
                <a:lnTo>
                  <a:pt x="721" y="772"/>
                </a:lnTo>
                <a:lnTo>
                  <a:pt x="721" y="770"/>
                </a:lnTo>
                <a:lnTo>
                  <a:pt x="721" y="770"/>
                </a:lnTo>
                <a:lnTo>
                  <a:pt x="719" y="767"/>
                </a:lnTo>
                <a:lnTo>
                  <a:pt x="719" y="767"/>
                </a:lnTo>
                <a:lnTo>
                  <a:pt x="717" y="770"/>
                </a:lnTo>
                <a:lnTo>
                  <a:pt x="715" y="770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7" y="772"/>
                </a:lnTo>
                <a:lnTo>
                  <a:pt x="717" y="772"/>
                </a:lnTo>
                <a:lnTo>
                  <a:pt x="717" y="774"/>
                </a:lnTo>
                <a:lnTo>
                  <a:pt x="719" y="774"/>
                </a:lnTo>
                <a:close/>
                <a:moveTo>
                  <a:pt x="735" y="786"/>
                </a:moveTo>
                <a:lnTo>
                  <a:pt x="735" y="784"/>
                </a:lnTo>
                <a:lnTo>
                  <a:pt x="735" y="784"/>
                </a:lnTo>
                <a:lnTo>
                  <a:pt x="735" y="782"/>
                </a:lnTo>
                <a:lnTo>
                  <a:pt x="735" y="784"/>
                </a:lnTo>
                <a:lnTo>
                  <a:pt x="735" y="784"/>
                </a:lnTo>
                <a:lnTo>
                  <a:pt x="733" y="786"/>
                </a:lnTo>
                <a:lnTo>
                  <a:pt x="733" y="786"/>
                </a:lnTo>
                <a:lnTo>
                  <a:pt x="733" y="786"/>
                </a:lnTo>
                <a:lnTo>
                  <a:pt x="735" y="786"/>
                </a:lnTo>
                <a:lnTo>
                  <a:pt x="735" y="788"/>
                </a:lnTo>
                <a:lnTo>
                  <a:pt x="735" y="788"/>
                </a:lnTo>
                <a:lnTo>
                  <a:pt x="735" y="786"/>
                </a:lnTo>
                <a:close/>
                <a:moveTo>
                  <a:pt x="712" y="757"/>
                </a:moveTo>
                <a:lnTo>
                  <a:pt x="710" y="757"/>
                </a:lnTo>
                <a:lnTo>
                  <a:pt x="710" y="757"/>
                </a:lnTo>
                <a:lnTo>
                  <a:pt x="710" y="759"/>
                </a:lnTo>
                <a:lnTo>
                  <a:pt x="710" y="761"/>
                </a:lnTo>
                <a:lnTo>
                  <a:pt x="710" y="761"/>
                </a:lnTo>
                <a:lnTo>
                  <a:pt x="710" y="761"/>
                </a:lnTo>
                <a:lnTo>
                  <a:pt x="712" y="759"/>
                </a:lnTo>
                <a:lnTo>
                  <a:pt x="712" y="759"/>
                </a:lnTo>
                <a:lnTo>
                  <a:pt x="712" y="759"/>
                </a:lnTo>
                <a:lnTo>
                  <a:pt x="712" y="757"/>
                </a:lnTo>
                <a:lnTo>
                  <a:pt x="712" y="757"/>
                </a:lnTo>
                <a:close/>
                <a:moveTo>
                  <a:pt x="782" y="860"/>
                </a:moveTo>
                <a:lnTo>
                  <a:pt x="779" y="858"/>
                </a:lnTo>
                <a:lnTo>
                  <a:pt x="779" y="860"/>
                </a:lnTo>
                <a:lnTo>
                  <a:pt x="779" y="860"/>
                </a:lnTo>
                <a:lnTo>
                  <a:pt x="779" y="860"/>
                </a:lnTo>
                <a:lnTo>
                  <a:pt x="782" y="860"/>
                </a:lnTo>
                <a:lnTo>
                  <a:pt x="782" y="860"/>
                </a:lnTo>
                <a:lnTo>
                  <a:pt x="782" y="860"/>
                </a:lnTo>
                <a:close/>
                <a:moveTo>
                  <a:pt x="876" y="1134"/>
                </a:moveTo>
                <a:lnTo>
                  <a:pt x="876" y="1134"/>
                </a:lnTo>
                <a:lnTo>
                  <a:pt x="876" y="1134"/>
                </a:lnTo>
                <a:lnTo>
                  <a:pt x="876" y="1136"/>
                </a:lnTo>
                <a:lnTo>
                  <a:pt x="876" y="1136"/>
                </a:lnTo>
                <a:lnTo>
                  <a:pt x="878" y="1136"/>
                </a:lnTo>
                <a:lnTo>
                  <a:pt x="878" y="1136"/>
                </a:lnTo>
                <a:lnTo>
                  <a:pt x="876" y="1134"/>
                </a:lnTo>
                <a:close/>
                <a:moveTo>
                  <a:pt x="863" y="1122"/>
                </a:moveTo>
                <a:lnTo>
                  <a:pt x="863" y="1122"/>
                </a:lnTo>
                <a:lnTo>
                  <a:pt x="863" y="1124"/>
                </a:lnTo>
                <a:lnTo>
                  <a:pt x="863" y="1124"/>
                </a:lnTo>
                <a:lnTo>
                  <a:pt x="865" y="1124"/>
                </a:lnTo>
                <a:lnTo>
                  <a:pt x="863" y="1122"/>
                </a:lnTo>
                <a:lnTo>
                  <a:pt x="863" y="1122"/>
                </a:lnTo>
                <a:close/>
                <a:moveTo>
                  <a:pt x="807" y="874"/>
                </a:moveTo>
                <a:lnTo>
                  <a:pt x="809" y="876"/>
                </a:lnTo>
                <a:lnTo>
                  <a:pt x="813" y="876"/>
                </a:lnTo>
                <a:lnTo>
                  <a:pt x="817" y="879"/>
                </a:lnTo>
                <a:lnTo>
                  <a:pt x="817" y="879"/>
                </a:lnTo>
                <a:lnTo>
                  <a:pt x="817" y="879"/>
                </a:lnTo>
                <a:lnTo>
                  <a:pt x="819" y="876"/>
                </a:lnTo>
                <a:lnTo>
                  <a:pt x="819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2"/>
                </a:lnTo>
                <a:lnTo>
                  <a:pt x="819" y="872"/>
                </a:lnTo>
                <a:lnTo>
                  <a:pt x="819" y="870"/>
                </a:lnTo>
                <a:lnTo>
                  <a:pt x="819" y="870"/>
                </a:lnTo>
                <a:lnTo>
                  <a:pt x="819" y="872"/>
                </a:lnTo>
                <a:lnTo>
                  <a:pt x="819" y="872"/>
                </a:lnTo>
                <a:lnTo>
                  <a:pt x="819" y="872"/>
                </a:lnTo>
                <a:lnTo>
                  <a:pt x="817" y="868"/>
                </a:lnTo>
                <a:lnTo>
                  <a:pt x="815" y="866"/>
                </a:lnTo>
                <a:lnTo>
                  <a:pt x="813" y="864"/>
                </a:lnTo>
                <a:lnTo>
                  <a:pt x="813" y="864"/>
                </a:lnTo>
                <a:lnTo>
                  <a:pt x="813" y="862"/>
                </a:lnTo>
                <a:lnTo>
                  <a:pt x="811" y="862"/>
                </a:lnTo>
                <a:lnTo>
                  <a:pt x="809" y="860"/>
                </a:lnTo>
                <a:lnTo>
                  <a:pt x="805" y="858"/>
                </a:lnTo>
                <a:lnTo>
                  <a:pt x="803" y="858"/>
                </a:lnTo>
                <a:lnTo>
                  <a:pt x="798" y="856"/>
                </a:lnTo>
                <a:lnTo>
                  <a:pt x="798" y="853"/>
                </a:lnTo>
                <a:lnTo>
                  <a:pt x="798" y="853"/>
                </a:lnTo>
                <a:lnTo>
                  <a:pt x="798" y="853"/>
                </a:lnTo>
                <a:lnTo>
                  <a:pt x="798" y="851"/>
                </a:lnTo>
                <a:lnTo>
                  <a:pt x="796" y="849"/>
                </a:lnTo>
                <a:lnTo>
                  <a:pt x="794" y="847"/>
                </a:lnTo>
                <a:lnTo>
                  <a:pt x="792" y="845"/>
                </a:lnTo>
                <a:lnTo>
                  <a:pt x="790" y="843"/>
                </a:lnTo>
                <a:lnTo>
                  <a:pt x="790" y="841"/>
                </a:lnTo>
                <a:lnTo>
                  <a:pt x="790" y="841"/>
                </a:lnTo>
                <a:lnTo>
                  <a:pt x="788" y="841"/>
                </a:lnTo>
                <a:lnTo>
                  <a:pt x="784" y="839"/>
                </a:lnTo>
                <a:lnTo>
                  <a:pt x="779" y="839"/>
                </a:lnTo>
                <a:lnTo>
                  <a:pt x="773" y="837"/>
                </a:lnTo>
                <a:lnTo>
                  <a:pt x="765" y="835"/>
                </a:lnTo>
                <a:lnTo>
                  <a:pt x="759" y="830"/>
                </a:lnTo>
                <a:lnTo>
                  <a:pt x="754" y="830"/>
                </a:lnTo>
                <a:lnTo>
                  <a:pt x="752" y="830"/>
                </a:lnTo>
                <a:lnTo>
                  <a:pt x="750" y="830"/>
                </a:lnTo>
                <a:lnTo>
                  <a:pt x="748" y="832"/>
                </a:lnTo>
                <a:lnTo>
                  <a:pt x="748" y="832"/>
                </a:lnTo>
                <a:lnTo>
                  <a:pt x="748" y="835"/>
                </a:lnTo>
                <a:lnTo>
                  <a:pt x="750" y="835"/>
                </a:lnTo>
                <a:lnTo>
                  <a:pt x="752" y="837"/>
                </a:lnTo>
                <a:lnTo>
                  <a:pt x="752" y="837"/>
                </a:lnTo>
                <a:lnTo>
                  <a:pt x="754" y="837"/>
                </a:lnTo>
                <a:lnTo>
                  <a:pt x="754" y="837"/>
                </a:lnTo>
                <a:lnTo>
                  <a:pt x="756" y="837"/>
                </a:lnTo>
                <a:lnTo>
                  <a:pt x="756" y="837"/>
                </a:lnTo>
                <a:lnTo>
                  <a:pt x="756" y="835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9"/>
                </a:lnTo>
                <a:lnTo>
                  <a:pt x="761" y="839"/>
                </a:lnTo>
                <a:lnTo>
                  <a:pt x="759" y="839"/>
                </a:lnTo>
                <a:lnTo>
                  <a:pt x="759" y="839"/>
                </a:lnTo>
                <a:lnTo>
                  <a:pt x="756" y="839"/>
                </a:lnTo>
                <a:lnTo>
                  <a:pt x="754" y="839"/>
                </a:lnTo>
                <a:lnTo>
                  <a:pt x="754" y="839"/>
                </a:lnTo>
                <a:lnTo>
                  <a:pt x="754" y="841"/>
                </a:lnTo>
                <a:lnTo>
                  <a:pt x="754" y="841"/>
                </a:lnTo>
                <a:lnTo>
                  <a:pt x="756" y="841"/>
                </a:lnTo>
                <a:lnTo>
                  <a:pt x="756" y="841"/>
                </a:lnTo>
                <a:lnTo>
                  <a:pt x="756" y="843"/>
                </a:lnTo>
                <a:lnTo>
                  <a:pt x="754" y="845"/>
                </a:lnTo>
                <a:lnTo>
                  <a:pt x="754" y="845"/>
                </a:lnTo>
                <a:lnTo>
                  <a:pt x="756" y="845"/>
                </a:lnTo>
                <a:lnTo>
                  <a:pt x="756" y="845"/>
                </a:lnTo>
                <a:lnTo>
                  <a:pt x="759" y="843"/>
                </a:lnTo>
                <a:lnTo>
                  <a:pt x="761" y="843"/>
                </a:lnTo>
                <a:lnTo>
                  <a:pt x="761" y="845"/>
                </a:lnTo>
                <a:lnTo>
                  <a:pt x="763" y="845"/>
                </a:lnTo>
                <a:lnTo>
                  <a:pt x="763" y="845"/>
                </a:lnTo>
                <a:lnTo>
                  <a:pt x="763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7"/>
                </a:lnTo>
                <a:lnTo>
                  <a:pt x="765" y="847"/>
                </a:lnTo>
                <a:lnTo>
                  <a:pt x="765" y="849"/>
                </a:lnTo>
                <a:lnTo>
                  <a:pt x="767" y="849"/>
                </a:lnTo>
                <a:lnTo>
                  <a:pt x="767" y="849"/>
                </a:lnTo>
                <a:lnTo>
                  <a:pt x="769" y="849"/>
                </a:lnTo>
                <a:lnTo>
                  <a:pt x="769" y="849"/>
                </a:lnTo>
                <a:lnTo>
                  <a:pt x="769" y="847"/>
                </a:lnTo>
                <a:lnTo>
                  <a:pt x="769" y="847"/>
                </a:lnTo>
                <a:lnTo>
                  <a:pt x="769" y="849"/>
                </a:lnTo>
                <a:lnTo>
                  <a:pt x="771" y="849"/>
                </a:lnTo>
                <a:lnTo>
                  <a:pt x="773" y="849"/>
                </a:lnTo>
                <a:lnTo>
                  <a:pt x="773" y="851"/>
                </a:lnTo>
                <a:lnTo>
                  <a:pt x="775" y="851"/>
                </a:lnTo>
                <a:lnTo>
                  <a:pt x="775" y="851"/>
                </a:lnTo>
                <a:lnTo>
                  <a:pt x="775" y="851"/>
                </a:lnTo>
                <a:lnTo>
                  <a:pt x="777" y="853"/>
                </a:lnTo>
                <a:lnTo>
                  <a:pt x="777" y="853"/>
                </a:lnTo>
                <a:lnTo>
                  <a:pt x="779" y="853"/>
                </a:lnTo>
                <a:lnTo>
                  <a:pt x="779" y="853"/>
                </a:lnTo>
                <a:lnTo>
                  <a:pt x="775" y="853"/>
                </a:lnTo>
                <a:lnTo>
                  <a:pt x="775" y="856"/>
                </a:lnTo>
                <a:lnTo>
                  <a:pt x="775" y="856"/>
                </a:lnTo>
                <a:lnTo>
                  <a:pt x="773" y="856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7" y="858"/>
                </a:lnTo>
                <a:lnTo>
                  <a:pt x="777" y="858"/>
                </a:lnTo>
                <a:lnTo>
                  <a:pt x="779" y="858"/>
                </a:lnTo>
                <a:lnTo>
                  <a:pt x="779" y="858"/>
                </a:lnTo>
                <a:lnTo>
                  <a:pt x="779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4" y="858"/>
                </a:lnTo>
                <a:lnTo>
                  <a:pt x="784" y="858"/>
                </a:lnTo>
                <a:lnTo>
                  <a:pt x="782" y="860"/>
                </a:lnTo>
                <a:lnTo>
                  <a:pt x="784" y="862"/>
                </a:lnTo>
                <a:lnTo>
                  <a:pt x="784" y="862"/>
                </a:lnTo>
                <a:lnTo>
                  <a:pt x="786" y="860"/>
                </a:lnTo>
                <a:lnTo>
                  <a:pt x="786" y="860"/>
                </a:lnTo>
                <a:lnTo>
                  <a:pt x="786" y="862"/>
                </a:lnTo>
                <a:lnTo>
                  <a:pt x="786" y="862"/>
                </a:lnTo>
                <a:lnTo>
                  <a:pt x="788" y="862"/>
                </a:lnTo>
                <a:lnTo>
                  <a:pt x="788" y="862"/>
                </a:lnTo>
                <a:lnTo>
                  <a:pt x="786" y="864"/>
                </a:lnTo>
                <a:lnTo>
                  <a:pt x="786" y="864"/>
                </a:lnTo>
                <a:lnTo>
                  <a:pt x="786" y="864"/>
                </a:lnTo>
                <a:lnTo>
                  <a:pt x="788" y="864"/>
                </a:lnTo>
                <a:lnTo>
                  <a:pt x="790" y="866"/>
                </a:lnTo>
                <a:lnTo>
                  <a:pt x="790" y="866"/>
                </a:lnTo>
                <a:lnTo>
                  <a:pt x="790" y="866"/>
                </a:lnTo>
                <a:lnTo>
                  <a:pt x="792" y="866"/>
                </a:lnTo>
                <a:lnTo>
                  <a:pt x="794" y="866"/>
                </a:lnTo>
                <a:lnTo>
                  <a:pt x="798" y="866"/>
                </a:lnTo>
                <a:lnTo>
                  <a:pt x="798" y="864"/>
                </a:lnTo>
                <a:lnTo>
                  <a:pt x="798" y="864"/>
                </a:lnTo>
                <a:lnTo>
                  <a:pt x="798" y="864"/>
                </a:lnTo>
                <a:lnTo>
                  <a:pt x="800" y="862"/>
                </a:lnTo>
                <a:lnTo>
                  <a:pt x="800" y="862"/>
                </a:lnTo>
                <a:lnTo>
                  <a:pt x="800" y="862"/>
                </a:lnTo>
                <a:lnTo>
                  <a:pt x="800" y="864"/>
                </a:lnTo>
                <a:lnTo>
                  <a:pt x="798" y="864"/>
                </a:lnTo>
                <a:lnTo>
                  <a:pt x="798" y="866"/>
                </a:lnTo>
                <a:lnTo>
                  <a:pt x="794" y="868"/>
                </a:lnTo>
                <a:lnTo>
                  <a:pt x="794" y="868"/>
                </a:lnTo>
                <a:lnTo>
                  <a:pt x="794" y="870"/>
                </a:lnTo>
                <a:lnTo>
                  <a:pt x="796" y="870"/>
                </a:lnTo>
                <a:lnTo>
                  <a:pt x="798" y="872"/>
                </a:lnTo>
                <a:lnTo>
                  <a:pt x="800" y="872"/>
                </a:lnTo>
                <a:lnTo>
                  <a:pt x="807" y="874"/>
                </a:lnTo>
                <a:close/>
                <a:moveTo>
                  <a:pt x="817" y="866"/>
                </a:moveTo>
                <a:lnTo>
                  <a:pt x="817" y="866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68"/>
                </a:lnTo>
                <a:lnTo>
                  <a:pt x="819" y="868"/>
                </a:lnTo>
                <a:lnTo>
                  <a:pt x="817" y="866"/>
                </a:lnTo>
                <a:close/>
                <a:moveTo>
                  <a:pt x="867" y="1124"/>
                </a:moveTo>
                <a:lnTo>
                  <a:pt x="865" y="1124"/>
                </a:lnTo>
                <a:lnTo>
                  <a:pt x="867" y="1126"/>
                </a:lnTo>
                <a:lnTo>
                  <a:pt x="867" y="1126"/>
                </a:lnTo>
                <a:lnTo>
                  <a:pt x="870" y="1126"/>
                </a:lnTo>
                <a:lnTo>
                  <a:pt x="870" y="1124"/>
                </a:lnTo>
                <a:lnTo>
                  <a:pt x="870" y="1124"/>
                </a:lnTo>
                <a:lnTo>
                  <a:pt x="867" y="1124"/>
                </a:lnTo>
                <a:close/>
                <a:moveTo>
                  <a:pt x="876" y="1124"/>
                </a:moveTo>
                <a:lnTo>
                  <a:pt x="876" y="1122"/>
                </a:lnTo>
                <a:lnTo>
                  <a:pt x="874" y="1124"/>
                </a:lnTo>
                <a:lnTo>
                  <a:pt x="872" y="1122"/>
                </a:lnTo>
                <a:lnTo>
                  <a:pt x="870" y="1122"/>
                </a:lnTo>
                <a:lnTo>
                  <a:pt x="872" y="1124"/>
                </a:lnTo>
                <a:lnTo>
                  <a:pt x="872" y="1124"/>
                </a:lnTo>
                <a:lnTo>
                  <a:pt x="872" y="1124"/>
                </a:lnTo>
                <a:lnTo>
                  <a:pt x="876" y="1124"/>
                </a:lnTo>
                <a:lnTo>
                  <a:pt x="876" y="1124"/>
                </a:lnTo>
                <a:close/>
                <a:moveTo>
                  <a:pt x="805" y="853"/>
                </a:moveTo>
                <a:lnTo>
                  <a:pt x="805" y="853"/>
                </a:lnTo>
                <a:lnTo>
                  <a:pt x="805" y="853"/>
                </a:lnTo>
                <a:lnTo>
                  <a:pt x="807" y="856"/>
                </a:lnTo>
                <a:lnTo>
                  <a:pt x="809" y="856"/>
                </a:lnTo>
                <a:lnTo>
                  <a:pt x="809" y="856"/>
                </a:lnTo>
                <a:lnTo>
                  <a:pt x="807" y="853"/>
                </a:lnTo>
                <a:lnTo>
                  <a:pt x="805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5" y="853"/>
                </a:lnTo>
                <a:close/>
                <a:moveTo>
                  <a:pt x="794" y="845"/>
                </a:moveTo>
                <a:lnTo>
                  <a:pt x="794" y="845"/>
                </a:lnTo>
                <a:lnTo>
                  <a:pt x="794" y="843"/>
                </a:lnTo>
                <a:lnTo>
                  <a:pt x="796" y="843"/>
                </a:lnTo>
                <a:lnTo>
                  <a:pt x="796" y="841"/>
                </a:lnTo>
                <a:lnTo>
                  <a:pt x="794" y="841"/>
                </a:lnTo>
                <a:lnTo>
                  <a:pt x="794" y="841"/>
                </a:lnTo>
                <a:lnTo>
                  <a:pt x="794" y="839"/>
                </a:lnTo>
                <a:lnTo>
                  <a:pt x="792" y="839"/>
                </a:lnTo>
                <a:lnTo>
                  <a:pt x="792" y="839"/>
                </a:lnTo>
                <a:lnTo>
                  <a:pt x="792" y="841"/>
                </a:lnTo>
                <a:lnTo>
                  <a:pt x="792" y="841"/>
                </a:lnTo>
                <a:lnTo>
                  <a:pt x="792" y="845"/>
                </a:lnTo>
                <a:lnTo>
                  <a:pt x="794" y="845"/>
                </a:lnTo>
                <a:close/>
                <a:moveTo>
                  <a:pt x="752" y="820"/>
                </a:moveTo>
                <a:lnTo>
                  <a:pt x="754" y="820"/>
                </a:lnTo>
                <a:lnTo>
                  <a:pt x="754" y="820"/>
                </a:lnTo>
                <a:lnTo>
                  <a:pt x="754" y="820"/>
                </a:lnTo>
                <a:lnTo>
                  <a:pt x="754" y="818"/>
                </a:lnTo>
                <a:lnTo>
                  <a:pt x="754" y="818"/>
                </a:lnTo>
                <a:lnTo>
                  <a:pt x="754" y="816"/>
                </a:lnTo>
                <a:lnTo>
                  <a:pt x="754" y="816"/>
                </a:lnTo>
                <a:lnTo>
                  <a:pt x="754" y="814"/>
                </a:lnTo>
                <a:lnTo>
                  <a:pt x="752" y="814"/>
                </a:lnTo>
                <a:lnTo>
                  <a:pt x="752" y="816"/>
                </a:lnTo>
                <a:lnTo>
                  <a:pt x="752" y="816"/>
                </a:lnTo>
                <a:lnTo>
                  <a:pt x="752" y="816"/>
                </a:lnTo>
                <a:lnTo>
                  <a:pt x="752" y="818"/>
                </a:lnTo>
                <a:lnTo>
                  <a:pt x="752" y="820"/>
                </a:lnTo>
                <a:close/>
                <a:moveTo>
                  <a:pt x="796" y="845"/>
                </a:moveTo>
                <a:lnTo>
                  <a:pt x="796" y="847"/>
                </a:lnTo>
                <a:lnTo>
                  <a:pt x="796" y="847"/>
                </a:lnTo>
                <a:lnTo>
                  <a:pt x="798" y="845"/>
                </a:lnTo>
                <a:lnTo>
                  <a:pt x="798" y="845"/>
                </a:lnTo>
                <a:lnTo>
                  <a:pt x="798" y="845"/>
                </a:lnTo>
                <a:lnTo>
                  <a:pt x="798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5"/>
                </a:lnTo>
                <a:close/>
                <a:moveTo>
                  <a:pt x="821" y="868"/>
                </a:moveTo>
                <a:lnTo>
                  <a:pt x="819" y="868"/>
                </a:lnTo>
                <a:lnTo>
                  <a:pt x="819" y="866"/>
                </a:lnTo>
                <a:lnTo>
                  <a:pt x="815" y="864"/>
                </a:lnTo>
                <a:lnTo>
                  <a:pt x="817" y="864"/>
                </a:lnTo>
                <a:lnTo>
                  <a:pt x="817" y="866"/>
                </a:lnTo>
                <a:lnTo>
                  <a:pt x="819" y="868"/>
                </a:lnTo>
                <a:lnTo>
                  <a:pt x="821" y="868"/>
                </a:lnTo>
                <a:close/>
                <a:moveTo>
                  <a:pt x="658" y="715"/>
                </a:moveTo>
                <a:lnTo>
                  <a:pt x="656" y="713"/>
                </a:lnTo>
                <a:lnTo>
                  <a:pt x="656" y="709"/>
                </a:lnTo>
                <a:lnTo>
                  <a:pt x="654" y="707"/>
                </a:lnTo>
                <a:lnTo>
                  <a:pt x="654" y="705"/>
                </a:lnTo>
                <a:lnTo>
                  <a:pt x="652" y="702"/>
                </a:lnTo>
                <a:lnTo>
                  <a:pt x="652" y="700"/>
                </a:lnTo>
                <a:lnTo>
                  <a:pt x="650" y="700"/>
                </a:lnTo>
                <a:lnTo>
                  <a:pt x="647" y="698"/>
                </a:lnTo>
                <a:lnTo>
                  <a:pt x="645" y="698"/>
                </a:lnTo>
                <a:lnTo>
                  <a:pt x="645" y="698"/>
                </a:lnTo>
                <a:lnTo>
                  <a:pt x="643" y="700"/>
                </a:lnTo>
                <a:lnTo>
                  <a:pt x="643" y="702"/>
                </a:lnTo>
                <a:lnTo>
                  <a:pt x="643" y="702"/>
                </a:lnTo>
                <a:lnTo>
                  <a:pt x="641" y="702"/>
                </a:lnTo>
                <a:lnTo>
                  <a:pt x="641" y="702"/>
                </a:lnTo>
                <a:lnTo>
                  <a:pt x="639" y="705"/>
                </a:lnTo>
                <a:lnTo>
                  <a:pt x="639" y="705"/>
                </a:lnTo>
                <a:lnTo>
                  <a:pt x="641" y="707"/>
                </a:lnTo>
                <a:lnTo>
                  <a:pt x="641" y="709"/>
                </a:lnTo>
                <a:lnTo>
                  <a:pt x="641" y="709"/>
                </a:lnTo>
                <a:lnTo>
                  <a:pt x="643" y="709"/>
                </a:lnTo>
                <a:lnTo>
                  <a:pt x="643" y="709"/>
                </a:lnTo>
                <a:lnTo>
                  <a:pt x="645" y="705"/>
                </a:lnTo>
                <a:lnTo>
                  <a:pt x="645" y="705"/>
                </a:lnTo>
                <a:lnTo>
                  <a:pt x="647" y="707"/>
                </a:lnTo>
                <a:lnTo>
                  <a:pt x="647" y="709"/>
                </a:lnTo>
                <a:lnTo>
                  <a:pt x="647" y="709"/>
                </a:lnTo>
                <a:lnTo>
                  <a:pt x="650" y="709"/>
                </a:lnTo>
                <a:lnTo>
                  <a:pt x="650" y="709"/>
                </a:lnTo>
                <a:lnTo>
                  <a:pt x="647" y="711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50" y="713"/>
                </a:lnTo>
                <a:lnTo>
                  <a:pt x="650" y="713"/>
                </a:lnTo>
                <a:lnTo>
                  <a:pt x="650" y="715"/>
                </a:lnTo>
                <a:lnTo>
                  <a:pt x="650" y="715"/>
                </a:lnTo>
                <a:lnTo>
                  <a:pt x="652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2" y="717"/>
                </a:lnTo>
                <a:lnTo>
                  <a:pt x="652" y="719"/>
                </a:lnTo>
                <a:lnTo>
                  <a:pt x="652" y="719"/>
                </a:lnTo>
                <a:lnTo>
                  <a:pt x="652" y="721"/>
                </a:lnTo>
                <a:lnTo>
                  <a:pt x="654" y="723"/>
                </a:lnTo>
                <a:lnTo>
                  <a:pt x="654" y="723"/>
                </a:lnTo>
                <a:lnTo>
                  <a:pt x="656" y="726"/>
                </a:lnTo>
                <a:lnTo>
                  <a:pt x="656" y="726"/>
                </a:lnTo>
                <a:lnTo>
                  <a:pt x="658" y="726"/>
                </a:lnTo>
                <a:lnTo>
                  <a:pt x="658" y="723"/>
                </a:lnTo>
                <a:lnTo>
                  <a:pt x="658" y="721"/>
                </a:lnTo>
                <a:lnTo>
                  <a:pt x="658" y="719"/>
                </a:lnTo>
                <a:lnTo>
                  <a:pt x="658" y="719"/>
                </a:lnTo>
                <a:lnTo>
                  <a:pt x="658" y="719"/>
                </a:lnTo>
                <a:lnTo>
                  <a:pt x="658" y="717"/>
                </a:lnTo>
                <a:lnTo>
                  <a:pt x="658" y="715"/>
                </a:lnTo>
                <a:lnTo>
                  <a:pt x="658" y="715"/>
                </a:lnTo>
                <a:close/>
                <a:moveTo>
                  <a:pt x="681" y="723"/>
                </a:moveTo>
                <a:lnTo>
                  <a:pt x="681" y="723"/>
                </a:lnTo>
                <a:lnTo>
                  <a:pt x="683" y="726"/>
                </a:lnTo>
                <a:lnTo>
                  <a:pt x="683" y="726"/>
                </a:lnTo>
                <a:lnTo>
                  <a:pt x="683" y="726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7" y="721"/>
                </a:lnTo>
                <a:lnTo>
                  <a:pt x="687" y="721"/>
                </a:lnTo>
                <a:lnTo>
                  <a:pt x="685" y="721"/>
                </a:lnTo>
                <a:lnTo>
                  <a:pt x="685" y="721"/>
                </a:lnTo>
                <a:lnTo>
                  <a:pt x="683" y="721"/>
                </a:lnTo>
                <a:lnTo>
                  <a:pt x="681" y="721"/>
                </a:lnTo>
                <a:lnTo>
                  <a:pt x="681" y="721"/>
                </a:lnTo>
                <a:lnTo>
                  <a:pt x="681" y="723"/>
                </a:lnTo>
                <a:close/>
                <a:moveTo>
                  <a:pt x="664" y="705"/>
                </a:moveTo>
                <a:lnTo>
                  <a:pt x="668" y="702"/>
                </a:lnTo>
                <a:lnTo>
                  <a:pt x="668" y="702"/>
                </a:lnTo>
                <a:lnTo>
                  <a:pt x="668" y="702"/>
                </a:lnTo>
                <a:lnTo>
                  <a:pt x="666" y="700"/>
                </a:lnTo>
                <a:lnTo>
                  <a:pt x="668" y="700"/>
                </a:lnTo>
                <a:lnTo>
                  <a:pt x="666" y="698"/>
                </a:lnTo>
                <a:lnTo>
                  <a:pt x="666" y="696"/>
                </a:lnTo>
                <a:lnTo>
                  <a:pt x="664" y="694"/>
                </a:lnTo>
                <a:lnTo>
                  <a:pt x="662" y="692"/>
                </a:lnTo>
                <a:lnTo>
                  <a:pt x="662" y="690"/>
                </a:lnTo>
                <a:lnTo>
                  <a:pt x="662" y="688"/>
                </a:lnTo>
                <a:lnTo>
                  <a:pt x="662" y="688"/>
                </a:lnTo>
                <a:lnTo>
                  <a:pt x="662" y="688"/>
                </a:lnTo>
                <a:lnTo>
                  <a:pt x="664" y="688"/>
                </a:lnTo>
                <a:lnTo>
                  <a:pt x="664" y="690"/>
                </a:lnTo>
                <a:lnTo>
                  <a:pt x="664" y="690"/>
                </a:lnTo>
                <a:lnTo>
                  <a:pt x="664" y="692"/>
                </a:lnTo>
                <a:lnTo>
                  <a:pt x="666" y="692"/>
                </a:lnTo>
                <a:lnTo>
                  <a:pt x="666" y="692"/>
                </a:lnTo>
                <a:lnTo>
                  <a:pt x="666" y="694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4"/>
                </a:lnTo>
                <a:lnTo>
                  <a:pt x="666" y="692"/>
                </a:lnTo>
                <a:lnTo>
                  <a:pt x="666" y="690"/>
                </a:lnTo>
                <a:lnTo>
                  <a:pt x="662" y="686"/>
                </a:lnTo>
                <a:lnTo>
                  <a:pt x="660" y="686"/>
                </a:lnTo>
                <a:lnTo>
                  <a:pt x="656" y="686"/>
                </a:lnTo>
                <a:lnTo>
                  <a:pt x="656" y="684"/>
                </a:lnTo>
                <a:lnTo>
                  <a:pt x="654" y="682"/>
                </a:lnTo>
                <a:lnTo>
                  <a:pt x="654" y="682"/>
                </a:lnTo>
                <a:lnTo>
                  <a:pt x="654" y="682"/>
                </a:lnTo>
                <a:lnTo>
                  <a:pt x="654" y="684"/>
                </a:lnTo>
                <a:lnTo>
                  <a:pt x="654" y="686"/>
                </a:lnTo>
                <a:lnTo>
                  <a:pt x="654" y="686"/>
                </a:lnTo>
                <a:lnTo>
                  <a:pt x="656" y="688"/>
                </a:lnTo>
                <a:lnTo>
                  <a:pt x="656" y="690"/>
                </a:lnTo>
                <a:lnTo>
                  <a:pt x="656" y="694"/>
                </a:lnTo>
                <a:lnTo>
                  <a:pt x="656" y="696"/>
                </a:lnTo>
                <a:lnTo>
                  <a:pt x="658" y="698"/>
                </a:lnTo>
                <a:lnTo>
                  <a:pt x="660" y="700"/>
                </a:lnTo>
                <a:lnTo>
                  <a:pt x="660" y="700"/>
                </a:lnTo>
                <a:lnTo>
                  <a:pt x="658" y="705"/>
                </a:lnTo>
                <a:lnTo>
                  <a:pt x="658" y="707"/>
                </a:lnTo>
                <a:lnTo>
                  <a:pt x="658" y="707"/>
                </a:lnTo>
                <a:lnTo>
                  <a:pt x="658" y="709"/>
                </a:lnTo>
                <a:lnTo>
                  <a:pt x="658" y="709"/>
                </a:lnTo>
                <a:lnTo>
                  <a:pt x="658" y="709"/>
                </a:lnTo>
                <a:lnTo>
                  <a:pt x="660" y="709"/>
                </a:lnTo>
                <a:lnTo>
                  <a:pt x="662" y="707"/>
                </a:lnTo>
                <a:lnTo>
                  <a:pt x="664" y="705"/>
                </a:lnTo>
                <a:close/>
                <a:moveTo>
                  <a:pt x="689" y="732"/>
                </a:moveTo>
                <a:lnTo>
                  <a:pt x="689" y="732"/>
                </a:lnTo>
                <a:lnTo>
                  <a:pt x="691" y="732"/>
                </a:lnTo>
                <a:lnTo>
                  <a:pt x="691" y="732"/>
                </a:lnTo>
                <a:lnTo>
                  <a:pt x="694" y="732"/>
                </a:lnTo>
                <a:lnTo>
                  <a:pt x="694" y="732"/>
                </a:lnTo>
                <a:lnTo>
                  <a:pt x="694" y="728"/>
                </a:lnTo>
                <a:lnTo>
                  <a:pt x="694" y="726"/>
                </a:lnTo>
                <a:lnTo>
                  <a:pt x="691" y="721"/>
                </a:lnTo>
                <a:lnTo>
                  <a:pt x="691" y="719"/>
                </a:lnTo>
                <a:lnTo>
                  <a:pt x="689" y="719"/>
                </a:lnTo>
                <a:lnTo>
                  <a:pt x="687" y="723"/>
                </a:lnTo>
                <a:lnTo>
                  <a:pt x="687" y="723"/>
                </a:lnTo>
                <a:lnTo>
                  <a:pt x="687" y="726"/>
                </a:lnTo>
                <a:lnTo>
                  <a:pt x="685" y="726"/>
                </a:lnTo>
                <a:lnTo>
                  <a:pt x="685" y="726"/>
                </a:lnTo>
                <a:lnTo>
                  <a:pt x="685" y="728"/>
                </a:lnTo>
                <a:lnTo>
                  <a:pt x="685" y="728"/>
                </a:lnTo>
                <a:lnTo>
                  <a:pt x="687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2"/>
                </a:lnTo>
                <a:close/>
                <a:moveTo>
                  <a:pt x="685" y="717"/>
                </a:moveTo>
                <a:lnTo>
                  <a:pt x="683" y="713"/>
                </a:lnTo>
                <a:lnTo>
                  <a:pt x="683" y="715"/>
                </a:lnTo>
                <a:lnTo>
                  <a:pt x="683" y="717"/>
                </a:lnTo>
                <a:lnTo>
                  <a:pt x="681" y="717"/>
                </a:lnTo>
                <a:lnTo>
                  <a:pt x="681" y="719"/>
                </a:lnTo>
                <a:lnTo>
                  <a:pt x="681" y="719"/>
                </a:lnTo>
                <a:lnTo>
                  <a:pt x="683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7" y="719"/>
                </a:lnTo>
                <a:lnTo>
                  <a:pt x="687" y="717"/>
                </a:lnTo>
                <a:lnTo>
                  <a:pt x="685" y="717"/>
                </a:lnTo>
                <a:close/>
                <a:moveTo>
                  <a:pt x="662" y="686"/>
                </a:moveTo>
                <a:lnTo>
                  <a:pt x="662" y="684"/>
                </a:lnTo>
                <a:lnTo>
                  <a:pt x="660" y="684"/>
                </a:lnTo>
                <a:lnTo>
                  <a:pt x="658" y="682"/>
                </a:lnTo>
                <a:lnTo>
                  <a:pt x="658" y="684"/>
                </a:lnTo>
                <a:lnTo>
                  <a:pt x="656" y="684"/>
                </a:lnTo>
                <a:lnTo>
                  <a:pt x="658" y="684"/>
                </a:lnTo>
                <a:lnTo>
                  <a:pt x="660" y="686"/>
                </a:lnTo>
                <a:lnTo>
                  <a:pt x="662" y="686"/>
                </a:lnTo>
                <a:close/>
                <a:moveTo>
                  <a:pt x="643" y="700"/>
                </a:moveTo>
                <a:lnTo>
                  <a:pt x="643" y="698"/>
                </a:lnTo>
                <a:lnTo>
                  <a:pt x="643" y="696"/>
                </a:lnTo>
                <a:lnTo>
                  <a:pt x="643" y="696"/>
                </a:lnTo>
                <a:lnTo>
                  <a:pt x="645" y="696"/>
                </a:lnTo>
                <a:lnTo>
                  <a:pt x="650" y="698"/>
                </a:lnTo>
                <a:lnTo>
                  <a:pt x="652" y="698"/>
                </a:lnTo>
                <a:lnTo>
                  <a:pt x="654" y="700"/>
                </a:lnTo>
                <a:lnTo>
                  <a:pt x="654" y="698"/>
                </a:lnTo>
                <a:lnTo>
                  <a:pt x="654" y="696"/>
                </a:lnTo>
                <a:lnTo>
                  <a:pt x="652" y="694"/>
                </a:lnTo>
                <a:lnTo>
                  <a:pt x="647" y="694"/>
                </a:lnTo>
                <a:lnTo>
                  <a:pt x="647" y="694"/>
                </a:lnTo>
                <a:lnTo>
                  <a:pt x="650" y="692"/>
                </a:lnTo>
                <a:lnTo>
                  <a:pt x="650" y="694"/>
                </a:lnTo>
                <a:lnTo>
                  <a:pt x="650" y="694"/>
                </a:lnTo>
                <a:lnTo>
                  <a:pt x="652" y="692"/>
                </a:lnTo>
                <a:lnTo>
                  <a:pt x="654" y="690"/>
                </a:lnTo>
                <a:lnTo>
                  <a:pt x="652" y="688"/>
                </a:lnTo>
                <a:lnTo>
                  <a:pt x="652" y="688"/>
                </a:lnTo>
                <a:lnTo>
                  <a:pt x="650" y="688"/>
                </a:lnTo>
                <a:lnTo>
                  <a:pt x="647" y="686"/>
                </a:lnTo>
                <a:lnTo>
                  <a:pt x="647" y="686"/>
                </a:lnTo>
                <a:lnTo>
                  <a:pt x="645" y="688"/>
                </a:lnTo>
                <a:lnTo>
                  <a:pt x="643" y="690"/>
                </a:lnTo>
                <a:lnTo>
                  <a:pt x="643" y="690"/>
                </a:lnTo>
                <a:lnTo>
                  <a:pt x="641" y="688"/>
                </a:lnTo>
                <a:lnTo>
                  <a:pt x="641" y="688"/>
                </a:lnTo>
                <a:lnTo>
                  <a:pt x="643" y="688"/>
                </a:lnTo>
                <a:lnTo>
                  <a:pt x="643" y="686"/>
                </a:lnTo>
                <a:lnTo>
                  <a:pt x="643" y="686"/>
                </a:lnTo>
                <a:lnTo>
                  <a:pt x="641" y="684"/>
                </a:lnTo>
                <a:lnTo>
                  <a:pt x="641" y="684"/>
                </a:lnTo>
                <a:lnTo>
                  <a:pt x="639" y="684"/>
                </a:lnTo>
                <a:lnTo>
                  <a:pt x="639" y="686"/>
                </a:lnTo>
                <a:lnTo>
                  <a:pt x="637" y="686"/>
                </a:lnTo>
                <a:lnTo>
                  <a:pt x="637" y="686"/>
                </a:lnTo>
                <a:lnTo>
                  <a:pt x="635" y="686"/>
                </a:lnTo>
                <a:lnTo>
                  <a:pt x="635" y="688"/>
                </a:lnTo>
                <a:lnTo>
                  <a:pt x="635" y="686"/>
                </a:lnTo>
                <a:lnTo>
                  <a:pt x="633" y="684"/>
                </a:lnTo>
                <a:lnTo>
                  <a:pt x="633" y="686"/>
                </a:lnTo>
                <a:lnTo>
                  <a:pt x="631" y="688"/>
                </a:lnTo>
                <a:lnTo>
                  <a:pt x="631" y="688"/>
                </a:lnTo>
                <a:lnTo>
                  <a:pt x="631" y="688"/>
                </a:lnTo>
                <a:lnTo>
                  <a:pt x="629" y="690"/>
                </a:lnTo>
                <a:lnTo>
                  <a:pt x="631" y="692"/>
                </a:lnTo>
                <a:lnTo>
                  <a:pt x="633" y="692"/>
                </a:lnTo>
                <a:lnTo>
                  <a:pt x="637" y="696"/>
                </a:lnTo>
                <a:lnTo>
                  <a:pt x="637" y="698"/>
                </a:lnTo>
                <a:lnTo>
                  <a:pt x="639" y="700"/>
                </a:lnTo>
                <a:lnTo>
                  <a:pt x="641" y="700"/>
                </a:lnTo>
                <a:lnTo>
                  <a:pt x="643" y="700"/>
                </a:lnTo>
                <a:close/>
                <a:moveTo>
                  <a:pt x="622" y="1895"/>
                </a:moveTo>
                <a:lnTo>
                  <a:pt x="624" y="1897"/>
                </a:lnTo>
                <a:lnTo>
                  <a:pt x="624" y="1897"/>
                </a:lnTo>
                <a:lnTo>
                  <a:pt x="622" y="1895"/>
                </a:lnTo>
                <a:lnTo>
                  <a:pt x="622" y="1895"/>
                </a:lnTo>
                <a:close/>
                <a:moveTo>
                  <a:pt x="601" y="1933"/>
                </a:moveTo>
                <a:lnTo>
                  <a:pt x="599" y="1933"/>
                </a:lnTo>
                <a:lnTo>
                  <a:pt x="601" y="1933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3"/>
                </a:lnTo>
                <a:close/>
                <a:moveTo>
                  <a:pt x="633" y="1900"/>
                </a:move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2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close/>
                <a:moveTo>
                  <a:pt x="679" y="753"/>
                </a:moveTo>
                <a:lnTo>
                  <a:pt x="681" y="753"/>
                </a:lnTo>
                <a:lnTo>
                  <a:pt x="683" y="755"/>
                </a:lnTo>
                <a:lnTo>
                  <a:pt x="683" y="757"/>
                </a:lnTo>
                <a:lnTo>
                  <a:pt x="685" y="757"/>
                </a:lnTo>
                <a:lnTo>
                  <a:pt x="685" y="755"/>
                </a:lnTo>
                <a:lnTo>
                  <a:pt x="685" y="755"/>
                </a:lnTo>
                <a:lnTo>
                  <a:pt x="685" y="753"/>
                </a:lnTo>
                <a:lnTo>
                  <a:pt x="687" y="753"/>
                </a:lnTo>
                <a:lnTo>
                  <a:pt x="685" y="753"/>
                </a:lnTo>
                <a:lnTo>
                  <a:pt x="685" y="753"/>
                </a:lnTo>
                <a:lnTo>
                  <a:pt x="685" y="751"/>
                </a:lnTo>
                <a:lnTo>
                  <a:pt x="683" y="753"/>
                </a:lnTo>
                <a:lnTo>
                  <a:pt x="683" y="753"/>
                </a:lnTo>
                <a:lnTo>
                  <a:pt x="683" y="753"/>
                </a:lnTo>
                <a:lnTo>
                  <a:pt x="681" y="751"/>
                </a:lnTo>
                <a:lnTo>
                  <a:pt x="681" y="749"/>
                </a:lnTo>
                <a:lnTo>
                  <a:pt x="681" y="749"/>
                </a:lnTo>
                <a:lnTo>
                  <a:pt x="681" y="747"/>
                </a:lnTo>
                <a:lnTo>
                  <a:pt x="679" y="747"/>
                </a:lnTo>
                <a:lnTo>
                  <a:pt x="677" y="744"/>
                </a:lnTo>
                <a:lnTo>
                  <a:pt x="675" y="744"/>
                </a:lnTo>
                <a:lnTo>
                  <a:pt x="675" y="744"/>
                </a:lnTo>
                <a:lnTo>
                  <a:pt x="675" y="747"/>
                </a:lnTo>
                <a:lnTo>
                  <a:pt x="677" y="747"/>
                </a:lnTo>
                <a:lnTo>
                  <a:pt x="677" y="747"/>
                </a:lnTo>
                <a:lnTo>
                  <a:pt x="679" y="749"/>
                </a:lnTo>
                <a:lnTo>
                  <a:pt x="679" y="751"/>
                </a:lnTo>
                <a:lnTo>
                  <a:pt x="679" y="751"/>
                </a:lnTo>
                <a:lnTo>
                  <a:pt x="679" y="753"/>
                </a:lnTo>
                <a:close/>
                <a:moveTo>
                  <a:pt x="689" y="786"/>
                </a:moveTo>
                <a:lnTo>
                  <a:pt x="696" y="784"/>
                </a:lnTo>
                <a:lnTo>
                  <a:pt x="696" y="784"/>
                </a:lnTo>
                <a:lnTo>
                  <a:pt x="696" y="782"/>
                </a:lnTo>
                <a:lnTo>
                  <a:pt x="696" y="778"/>
                </a:lnTo>
                <a:lnTo>
                  <a:pt x="698" y="776"/>
                </a:lnTo>
                <a:lnTo>
                  <a:pt x="698" y="774"/>
                </a:lnTo>
                <a:lnTo>
                  <a:pt x="700" y="770"/>
                </a:lnTo>
                <a:lnTo>
                  <a:pt x="700" y="770"/>
                </a:lnTo>
                <a:lnTo>
                  <a:pt x="700" y="767"/>
                </a:lnTo>
                <a:lnTo>
                  <a:pt x="700" y="767"/>
                </a:lnTo>
                <a:lnTo>
                  <a:pt x="698" y="767"/>
                </a:lnTo>
                <a:lnTo>
                  <a:pt x="696" y="770"/>
                </a:lnTo>
                <a:lnTo>
                  <a:pt x="694" y="770"/>
                </a:lnTo>
                <a:lnTo>
                  <a:pt x="694" y="770"/>
                </a:lnTo>
                <a:lnTo>
                  <a:pt x="694" y="772"/>
                </a:lnTo>
                <a:lnTo>
                  <a:pt x="694" y="774"/>
                </a:lnTo>
                <a:lnTo>
                  <a:pt x="694" y="774"/>
                </a:lnTo>
                <a:lnTo>
                  <a:pt x="694" y="776"/>
                </a:lnTo>
                <a:lnTo>
                  <a:pt x="694" y="776"/>
                </a:lnTo>
                <a:lnTo>
                  <a:pt x="689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91" y="774"/>
                </a:lnTo>
                <a:lnTo>
                  <a:pt x="694" y="774"/>
                </a:lnTo>
                <a:lnTo>
                  <a:pt x="694" y="772"/>
                </a:lnTo>
                <a:lnTo>
                  <a:pt x="694" y="772"/>
                </a:lnTo>
                <a:lnTo>
                  <a:pt x="691" y="770"/>
                </a:lnTo>
                <a:lnTo>
                  <a:pt x="691" y="770"/>
                </a:lnTo>
                <a:lnTo>
                  <a:pt x="691" y="767"/>
                </a:lnTo>
                <a:lnTo>
                  <a:pt x="689" y="767"/>
                </a:lnTo>
                <a:lnTo>
                  <a:pt x="687" y="770"/>
                </a:lnTo>
                <a:lnTo>
                  <a:pt x="685" y="767"/>
                </a:lnTo>
                <a:lnTo>
                  <a:pt x="683" y="767"/>
                </a:lnTo>
                <a:lnTo>
                  <a:pt x="681" y="767"/>
                </a:lnTo>
                <a:lnTo>
                  <a:pt x="681" y="767"/>
                </a:lnTo>
                <a:lnTo>
                  <a:pt x="681" y="767"/>
                </a:lnTo>
                <a:lnTo>
                  <a:pt x="679" y="770"/>
                </a:lnTo>
                <a:lnTo>
                  <a:pt x="679" y="772"/>
                </a:lnTo>
                <a:lnTo>
                  <a:pt x="679" y="774"/>
                </a:lnTo>
                <a:lnTo>
                  <a:pt x="681" y="774"/>
                </a:lnTo>
                <a:lnTo>
                  <a:pt x="683" y="778"/>
                </a:lnTo>
                <a:lnTo>
                  <a:pt x="683" y="778"/>
                </a:lnTo>
                <a:lnTo>
                  <a:pt x="683" y="778"/>
                </a:lnTo>
                <a:lnTo>
                  <a:pt x="683" y="780"/>
                </a:lnTo>
                <a:lnTo>
                  <a:pt x="685" y="780"/>
                </a:lnTo>
                <a:lnTo>
                  <a:pt x="689" y="782"/>
                </a:lnTo>
                <a:lnTo>
                  <a:pt x="689" y="782"/>
                </a:lnTo>
                <a:lnTo>
                  <a:pt x="689" y="782"/>
                </a:lnTo>
                <a:lnTo>
                  <a:pt x="687" y="782"/>
                </a:lnTo>
                <a:lnTo>
                  <a:pt x="685" y="782"/>
                </a:lnTo>
                <a:lnTo>
                  <a:pt x="685" y="782"/>
                </a:lnTo>
                <a:lnTo>
                  <a:pt x="685" y="784"/>
                </a:lnTo>
                <a:lnTo>
                  <a:pt x="685" y="784"/>
                </a:lnTo>
                <a:lnTo>
                  <a:pt x="687" y="786"/>
                </a:lnTo>
                <a:lnTo>
                  <a:pt x="689" y="786"/>
                </a:lnTo>
                <a:close/>
                <a:moveTo>
                  <a:pt x="704" y="753"/>
                </a:moveTo>
                <a:lnTo>
                  <a:pt x="704" y="753"/>
                </a:lnTo>
                <a:lnTo>
                  <a:pt x="706" y="753"/>
                </a:lnTo>
                <a:lnTo>
                  <a:pt x="706" y="753"/>
                </a:lnTo>
                <a:lnTo>
                  <a:pt x="706" y="751"/>
                </a:lnTo>
                <a:lnTo>
                  <a:pt x="704" y="749"/>
                </a:lnTo>
                <a:lnTo>
                  <a:pt x="704" y="747"/>
                </a:lnTo>
                <a:lnTo>
                  <a:pt x="702" y="744"/>
                </a:lnTo>
                <a:lnTo>
                  <a:pt x="702" y="744"/>
                </a:lnTo>
                <a:lnTo>
                  <a:pt x="702" y="744"/>
                </a:lnTo>
                <a:lnTo>
                  <a:pt x="702" y="747"/>
                </a:lnTo>
                <a:lnTo>
                  <a:pt x="702" y="747"/>
                </a:lnTo>
                <a:lnTo>
                  <a:pt x="702" y="749"/>
                </a:lnTo>
                <a:lnTo>
                  <a:pt x="702" y="751"/>
                </a:lnTo>
                <a:lnTo>
                  <a:pt x="702" y="749"/>
                </a:lnTo>
                <a:lnTo>
                  <a:pt x="702" y="749"/>
                </a:lnTo>
                <a:lnTo>
                  <a:pt x="704" y="751"/>
                </a:lnTo>
                <a:lnTo>
                  <a:pt x="704" y="751"/>
                </a:lnTo>
                <a:lnTo>
                  <a:pt x="704" y="753"/>
                </a:lnTo>
                <a:close/>
                <a:moveTo>
                  <a:pt x="708" y="744"/>
                </a:moveTo>
                <a:lnTo>
                  <a:pt x="710" y="742"/>
                </a:lnTo>
                <a:lnTo>
                  <a:pt x="710" y="740"/>
                </a:lnTo>
                <a:lnTo>
                  <a:pt x="710" y="738"/>
                </a:lnTo>
                <a:lnTo>
                  <a:pt x="710" y="736"/>
                </a:lnTo>
                <a:lnTo>
                  <a:pt x="710" y="736"/>
                </a:lnTo>
                <a:lnTo>
                  <a:pt x="708" y="734"/>
                </a:lnTo>
                <a:lnTo>
                  <a:pt x="706" y="732"/>
                </a:lnTo>
                <a:lnTo>
                  <a:pt x="706" y="732"/>
                </a:lnTo>
                <a:lnTo>
                  <a:pt x="700" y="734"/>
                </a:lnTo>
                <a:lnTo>
                  <a:pt x="700" y="738"/>
                </a:lnTo>
                <a:lnTo>
                  <a:pt x="700" y="740"/>
                </a:lnTo>
                <a:lnTo>
                  <a:pt x="698" y="742"/>
                </a:lnTo>
                <a:lnTo>
                  <a:pt x="698" y="742"/>
                </a:lnTo>
                <a:lnTo>
                  <a:pt x="698" y="747"/>
                </a:lnTo>
                <a:lnTo>
                  <a:pt x="700" y="747"/>
                </a:lnTo>
                <a:lnTo>
                  <a:pt x="700" y="747"/>
                </a:lnTo>
                <a:lnTo>
                  <a:pt x="700" y="744"/>
                </a:lnTo>
                <a:lnTo>
                  <a:pt x="702" y="744"/>
                </a:lnTo>
                <a:lnTo>
                  <a:pt x="704" y="742"/>
                </a:lnTo>
                <a:lnTo>
                  <a:pt x="704" y="742"/>
                </a:lnTo>
                <a:lnTo>
                  <a:pt x="704" y="742"/>
                </a:lnTo>
                <a:lnTo>
                  <a:pt x="704" y="744"/>
                </a:lnTo>
                <a:lnTo>
                  <a:pt x="704" y="744"/>
                </a:lnTo>
                <a:lnTo>
                  <a:pt x="704" y="744"/>
                </a:lnTo>
                <a:lnTo>
                  <a:pt x="706" y="744"/>
                </a:lnTo>
                <a:lnTo>
                  <a:pt x="706" y="747"/>
                </a:lnTo>
                <a:lnTo>
                  <a:pt x="706" y="747"/>
                </a:lnTo>
                <a:lnTo>
                  <a:pt x="708" y="744"/>
                </a:lnTo>
                <a:close/>
                <a:moveTo>
                  <a:pt x="708" y="803"/>
                </a:moveTo>
                <a:lnTo>
                  <a:pt x="706" y="803"/>
                </a:lnTo>
                <a:lnTo>
                  <a:pt x="706" y="803"/>
                </a:lnTo>
                <a:lnTo>
                  <a:pt x="706" y="803"/>
                </a:lnTo>
                <a:lnTo>
                  <a:pt x="706" y="801"/>
                </a:lnTo>
                <a:lnTo>
                  <a:pt x="706" y="801"/>
                </a:lnTo>
                <a:lnTo>
                  <a:pt x="706" y="801"/>
                </a:lnTo>
                <a:lnTo>
                  <a:pt x="704" y="801"/>
                </a:lnTo>
                <a:lnTo>
                  <a:pt x="704" y="801"/>
                </a:lnTo>
                <a:lnTo>
                  <a:pt x="704" y="801"/>
                </a:lnTo>
                <a:lnTo>
                  <a:pt x="702" y="797"/>
                </a:lnTo>
                <a:lnTo>
                  <a:pt x="702" y="797"/>
                </a:lnTo>
                <a:lnTo>
                  <a:pt x="704" y="795"/>
                </a:lnTo>
                <a:lnTo>
                  <a:pt x="702" y="795"/>
                </a:lnTo>
                <a:lnTo>
                  <a:pt x="700" y="795"/>
                </a:lnTo>
                <a:lnTo>
                  <a:pt x="698" y="793"/>
                </a:lnTo>
                <a:lnTo>
                  <a:pt x="698" y="793"/>
                </a:lnTo>
                <a:lnTo>
                  <a:pt x="696" y="793"/>
                </a:lnTo>
                <a:lnTo>
                  <a:pt x="696" y="791"/>
                </a:lnTo>
                <a:lnTo>
                  <a:pt x="698" y="791"/>
                </a:lnTo>
                <a:lnTo>
                  <a:pt x="698" y="793"/>
                </a:lnTo>
                <a:lnTo>
                  <a:pt x="700" y="791"/>
                </a:lnTo>
                <a:lnTo>
                  <a:pt x="700" y="788"/>
                </a:lnTo>
                <a:lnTo>
                  <a:pt x="700" y="788"/>
                </a:lnTo>
                <a:lnTo>
                  <a:pt x="700" y="786"/>
                </a:lnTo>
                <a:lnTo>
                  <a:pt x="698" y="784"/>
                </a:lnTo>
                <a:lnTo>
                  <a:pt x="698" y="784"/>
                </a:lnTo>
                <a:lnTo>
                  <a:pt x="696" y="786"/>
                </a:lnTo>
                <a:lnTo>
                  <a:pt x="696" y="786"/>
                </a:lnTo>
                <a:lnTo>
                  <a:pt x="694" y="786"/>
                </a:lnTo>
                <a:lnTo>
                  <a:pt x="689" y="786"/>
                </a:lnTo>
                <a:lnTo>
                  <a:pt x="687" y="786"/>
                </a:lnTo>
                <a:lnTo>
                  <a:pt x="687" y="786"/>
                </a:lnTo>
                <a:lnTo>
                  <a:pt x="687" y="788"/>
                </a:lnTo>
                <a:lnTo>
                  <a:pt x="689" y="788"/>
                </a:lnTo>
                <a:lnTo>
                  <a:pt x="694" y="791"/>
                </a:lnTo>
                <a:lnTo>
                  <a:pt x="694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3"/>
                </a:lnTo>
                <a:lnTo>
                  <a:pt x="694" y="795"/>
                </a:lnTo>
                <a:lnTo>
                  <a:pt x="694" y="795"/>
                </a:lnTo>
                <a:lnTo>
                  <a:pt x="698" y="799"/>
                </a:lnTo>
                <a:lnTo>
                  <a:pt x="700" y="801"/>
                </a:lnTo>
                <a:lnTo>
                  <a:pt x="702" y="801"/>
                </a:lnTo>
                <a:lnTo>
                  <a:pt x="702" y="803"/>
                </a:lnTo>
                <a:lnTo>
                  <a:pt x="704" y="805"/>
                </a:lnTo>
                <a:lnTo>
                  <a:pt x="706" y="805"/>
                </a:lnTo>
                <a:lnTo>
                  <a:pt x="708" y="805"/>
                </a:lnTo>
                <a:lnTo>
                  <a:pt x="708" y="803"/>
                </a:lnTo>
                <a:close/>
                <a:moveTo>
                  <a:pt x="681" y="713"/>
                </a:moveTo>
                <a:lnTo>
                  <a:pt x="681" y="711"/>
                </a:lnTo>
                <a:lnTo>
                  <a:pt x="679" y="711"/>
                </a:lnTo>
                <a:lnTo>
                  <a:pt x="679" y="709"/>
                </a:lnTo>
                <a:lnTo>
                  <a:pt x="677" y="709"/>
                </a:lnTo>
                <a:lnTo>
                  <a:pt x="677" y="711"/>
                </a:lnTo>
                <a:lnTo>
                  <a:pt x="675" y="709"/>
                </a:lnTo>
                <a:lnTo>
                  <a:pt x="671" y="709"/>
                </a:lnTo>
                <a:lnTo>
                  <a:pt x="668" y="709"/>
                </a:lnTo>
                <a:lnTo>
                  <a:pt x="666" y="709"/>
                </a:lnTo>
                <a:lnTo>
                  <a:pt x="666" y="709"/>
                </a:lnTo>
                <a:lnTo>
                  <a:pt x="668" y="711"/>
                </a:lnTo>
                <a:lnTo>
                  <a:pt x="668" y="711"/>
                </a:lnTo>
                <a:lnTo>
                  <a:pt x="671" y="713"/>
                </a:lnTo>
                <a:lnTo>
                  <a:pt x="671" y="713"/>
                </a:lnTo>
                <a:lnTo>
                  <a:pt x="671" y="715"/>
                </a:lnTo>
                <a:lnTo>
                  <a:pt x="671" y="717"/>
                </a:lnTo>
                <a:lnTo>
                  <a:pt x="671" y="719"/>
                </a:lnTo>
                <a:lnTo>
                  <a:pt x="673" y="721"/>
                </a:lnTo>
                <a:lnTo>
                  <a:pt x="673" y="721"/>
                </a:lnTo>
                <a:lnTo>
                  <a:pt x="675" y="721"/>
                </a:lnTo>
                <a:lnTo>
                  <a:pt x="675" y="721"/>
                </a:lnTo>
                <a:lnTo>
                  <a:pt x="677" y="721"/>
                </a:lnTo>
                <a:lnTo>
                  <a:pt x="679" y="721"/>
                </a:lnTo>
                <a:lnTo>
                  <a:pt x="679" y="719"/>
                </a:lnTo>
                <a:lnTo>
                  <a:pt x="679" y="719"/>
                </a:lnTo>
                <a:lnTo>
                  <a:pt x="679" y="719"/>
                </a:lnTo>
                <a:lnTo>
                  <a:pt x="679" y="717"/>
                </a:lnTo>
                <a:lnTo>
                  <a:pt x="679" y="717"/>
                </a:lnTo>
                <a:lnTo>
                  <a:pt x="677" y="717"/>
                </a:lnTo>
                <a:lnTo>
                  <a:pt x="677" y="715"/>
                </a:lnTo>
                <a:lnTo>
                  <a:pt x="677" y="715"/>
                </a:lnTo>
                <a:lnTo>
                  <a:pt x="677" y="713"/>
                </a:lnTo>
                <a:lnTo>
                  <a:pt x="677" y="713"/>
                </a:lnTo>
                <a:lnTo>
                  <a:pt x="677" y="713"/>
                </a:lnTo>
                <a:lnTo>
                  <a:pt x="679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5"/>
                </a:lnTo>
                <a:lnTo>
                  <a:pt x="681" y="715"/>
                </a:lnTo>
                <a:lnTo>
                  <a:pt x="681" y="713"/>
                </a:lnTo>
                <a:lnTo>
                  <a:pt x="681" y="713"/>
                </a:lnTo>
                <a:close/>
                <a:moveTo>
                  <a:pt x="673" y="730"/>
                </a:moveTo>
                <a:lnTo>
                  <a:pt x="675" y="730"/>
                </a:lnTo>
                <a:lnTo>
                  <a:pt x="677" y="730"/>
                </a:lnTo>
                <a:lnTo>
                  <a:pt x="677" y="732"/>
                </a:lnTo>
                <a:lnTo>
                  <a:pt x="677" y="732"/>
                </a:lnTo>
                <a:lnTo>
                  <a:pt x="677" y="732"/>
                </a:lnTo>
                <a:lnTo>
                  <a:pt x="677" y="734"/>
                </a:lnTo>
                <a:lnTo>
                  <a:pt x="675" y="734"/>
                </a:lnTo>
                <a:lnTo>
                  <a:pt x="675" y="734"/>
                </a:lnTo>
                <a:lnTo>
                  <a:pt x="673" y="734"/>
                </a:lnTo>
                <a:lnTo>
                  <a:pt x="673" y="734"/>
                </a:lnTo>
                <a:lnTo>
                  <a:pt x="671" y="734"/>
                </a:lnTo>
                <a:lnTo>
                  <a:pt x="671" y="734"/>
                </a:lnTo>
                <a:lnTo>
                  <a:pt x="673" y="736"/>
                </a:lnTo>
                <a:lnTo>
                  <a:pt x="673" y="736"/>
                </a:lnTo>
                <a:lnTo>
                  <a:pt x="673" y="736"/>
                </a:lnTo>
                <a:lnTo>
                  <a:pt x="675" y="736"/>
                </a:lnTo>
                <a:lnTo>
                  <a:pt x="677" y="738"/>
                </a:lnTo>
                <a:lnTo>
                  <a:pt x="677" y="738"/>
                </a:lnTo>
                <a:lnTo>
                  <a:pt x="677" y="738"/>
                </a:lnTo>
                <a:lnTo>
                  <a:pt x="679" y="738"/>
                </a:lnTo>
                <a:lnTo>
                  <a:pt x="681" y="738"/>
                </a:lnTo>
                <a:lnTo>
                  <a:pt x="679" y="740"/>
                </a:lnTo>
                <a:lnTo>
                  <a:pt x="679" y="740"/>
                </a:lnTo>
                <a:lnTo>
                  <a:pt x="681" y="742"/>
                </a:lnTo>
                <a:lnTo>
                  <a:pt x="681" y="742"/>
                </a:lnTo>
                <a:lnTo>
                  <a:pt x="681" y="742"/>
                </a:lnTo>
                <a:lnTo>
                  <a:pt x="679" y="742"/>
                </a:lnTo>
                <a:lnTo>
                  <a:pt x="679" y="744"/>
                </a:lnTo>
                <a:lnTo>
                  <a:pt x="681" y="744"/>
                </a:lnTo>
                <a:lnTo>
                  <a:pt x="683" y="747"/>
                </a:lnTo>
                <a:lnTo>
                  <a:pt x="683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7"/>
                </a:lnTo>
                <a:lnTo>
                  <a:pt x="687" y="747"/>
                </a:lnTo>
                <a:lnTo>
                  <a:pt x="687" y="749"/>
                </a:lnTo>
                <a:lnTo>
                  <a:pt x="687" y="749"/>
                </a:lnTo>
                <a:lnTo>
                  <a:pt x="687" y="751"/>
                </a:lnTo>
                <a:lnTo>
                  <a:pt x="687" y="751"/>
                </a:lnTo>
                <a:lnTo>
                  <a:pt x="689" y="751"/>
                </a:lnTo>
                <a:lnTo>
                  <a:pt x="689" y="751"/>
                </a:lnTo>
                <a:lnTo>
                  <a:pt x="689" y="753"/>
                </a:lnTo>
                <a:lnTo>
                  <a:pt x="691" y="753"/>
                </a:lnTo>
                <a:lnTo>
                  <a:pt x="691" y="755"/>
                </a:lnTo>
                <a:lnTo>
                  <a:pt x="694" y="755"/>
                </a:lnTo>
                <a:lnTo>
                  <a:pt x="694" y="755"/>
                </a:lnTo>
                <a:lnTo>
                  <a:pt x="694" y="755"/>
                </a:lnTo>
                <a:lnTo>
                  <a:pt x="696" y="755"/>
                </a:lnTo>
                <a:lnTo>
                  <a:pt x="696" y="755"/>
                </a:lnTo>
                <a:lnTo>
                  <a:pt x="696" y="753"/>
                </a:lnTo>
                <a:lnTo>
                  <a:pt x="696" y="753"/>
                </a:lnTo>
                <a:lnTo>
                  <a:pt x="696" y="753"/>
                </a:lnTo>
                <a:lnTo>
                  <a:pt x="696" y="751"/>
                </a:lnTo>
                <a:lnTo>
                  <a:pt x="696" y="751"/>
                </a:lnTo>
                <a:lnTo>
                  <a:pt x="696" y="749"/>
                </a:lnTo>
                <a:lnTo>
                  <a:pt x="696" y="747"/>
                </a:lnTo>
                <a:lnTo>
                  <a:pt x="696" y="747"/>
                </a:lnTo>
                <a:lnTo>
                  <a:pt x="694" y="747"/>
                </a:lnTo>
                <a:lnTo>
                  <a:pt x="691" y="747"/>
                </a:lnTo>
                <a:lnTo>
                  <a:pt x="691" y="747"/>
                </a:lnTo>
                <a:lnTo>
                  <a:pt x="694" y="744"/>
                </a:lnTo>
                <a:lnTo>
                  <a:pt x="694" y="744"/>
                </a:lnTo>
                <a:lnTo>
                  <a:pt x="694" y="744"/>
                </a:lnTo>
                <a:lnTo>
                  <a:pt x="691" y="742"/>
                </a:lnTo>
                <a:lnTo>
                  <a:pt x="691" y="742"/>
                </a:lnTo>
                <a:lnTo>
                  <a:pt x="689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38"/>
                </a:lnTo>
                <a:lnTo>
                  <a:pt x="687" y="738"/>
                </a:lnTo>
                <a:lnTo>
                  <a:pt x="691" y="740"/>
                </a:lnTo>
                <a:lnTo>
                  <a:pt x="694" y="740"/>
                </a:lnTo>
                <a:lnTo>
                  <a:pt x="694" y="740"/>
                </a:lnTo>
                <a:lnTo>
                  <a:pt x="691" y="740"/>
                </a:lnTo>
                <a:lnTo>
                  <a:pt x="691" y="738"/>
                </a:lnTo>
                <a:lnTo>
                  <a:pt x="689" y="736"/>
                </a:lnTo>
                <a:lnTo>
                  <a:pt x="687" y="734"/>
                </a:lnTo>
                <a:lnTo>
                  <a:pt x="687" y="734"/>
                </a:lnTo>
                <a:lnTo>
                  <a:pt x="687" y="732"/>
                </a:lnTo>
                <a:lnTo>
                  <a:pt x="685" y="730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6"/>
                </a:lnTo>
                <a:lnTo>
                  <a:pt x="679" y="726"/>
                </a:lnTo>
                <a:lnTo>
                  <a:pt x="679" y="723"/>
                </a:lnTo>
                <a:lnTo>
                  <a:pt x="679" y="723"/>
                </a:lnTo>
                <a:lnTo>
                  <a:pt x="675" y="723"/>
                </a:lnTo>
                <a:lnTo>
                  <a:pt x="673" y="723"/>
                </a:lnTo>
                <a:lnTo>
                  <a:pt x="673" y="723"/>
                </a:lnTo>
                <a:lnTo>
                  <a:pt x="673" y="726"/>
                </a:lnTo>
                <a:lnTo>
                  <a:pt x="673" y="726"/>
                </a:lnTo>
                <a:lnTo>
                  <a:pt x="673" y="728"/>
                </a:lnTo>
                <a:lnTo>
                  <a:pt x="673" y="728"/>
                </a:lnTo>
                <a:lnTo>
                  <a:pt x="671" y="730"/>
                </a:lnTo>
                <a:lnTo>
                  <a:pt x="671" y="732"/>
                </a:lnTo>
                <a:lnTo>
                  <a:pt x="671" y="732"/>
                </a:lnTo>
                <a:lnTo>
                  <a:pt x="673" y="730"/>
                </a:lnTo>
                <a:close/>
                <a:moveTo>
                  <a:pt x="708" y="807"/>
                </a:moveTo>
                <a:lnTo>
                  <a:pt x="708" y="807"/>
                </a:lnTo>
                <a:lnTo>
                  <a:pt x="708" y="809"/>
                </a:lnTo>
                <a:lnTo>
                  <a:pt x="708" y="809"/>
                </a:lnTo>
                <a:lnTo>
                  <a:pt x="708" y="809"/>
                </a:lnTo>
                <a:lnTo>
                  <a:pt x="710" y="809"/>
                </a:lnTo>
                <a:lnTo>
                  <a:pt x="710" y="807"/>
                </a:lnTo>
                <a:lnTo>
                  <a:pt x="708" y="805"/>
                </a:lnTo>
                <a:lnTo>
                  <a:pt x="708" y="807"/>
                </a:lnTo>
                <a:close/>
                <a:moveTo>
                  <a:pt x="671" y="715"/>
                </a:moveTo>
                <a:lnTo>
                  <a:pt x="668" y="715"/>
                </a:lnTo>
                <a:lnTo>
                  <a:pt x="668" y="715"/>
                </a:lnTo>
                <a:lnTo>
                  <a:pt x="666" y="713"/>
                </a:lnTo>
                <a:lnTo>
                  <a:pt x="666" y="713"/>
                </a:lnTo>
                <a:lnTo>
                  <a:pt x="666" y="711"/>
                </a:lnTo>
                <a:lnTo>
                  <a:pt x="664" y="711"/>
                </a:lnTo>
                <a:lnTo>
                  <a:pt x="662" y="711"/>
                </a:lnTo>
                <a:lnTo>
                  <a:pt x="660" y="713"/>
                </a:lnTo>
                <a:lnTo>
                  <a:pt x="660" y="715"/>
                </a:lnTo>
                <a:lnTo>
                  <a:pt x="660" y="715"/>
                </a:lnTo>
                <a:lnTo>
                  <a:pt x="662" y="717"/>
                </a:lnTo>
                <a:lnTo>
                  <a:pt x="662" y="719"/>
                </a:lnTo>
                <a:lnTo>
                  <a:pt x="664" y="719"/>
                </a:lnTo>
                <a:lnTo>
                  <a:pt x="664" y="721"/>
                </a:lnTo>
                <a:lnTo>
                  <a:pt x="664" y="721"/>
                </a:lnTo>
                <a:lnTo>
                  <a:pt x="662" y="726"/>
                </a:lnTo>
                <a:lnTo>
                  <a:pt x="664" y="728"/>
                </a:lnTo>
                <a:lnTo>
                  <a:pt x="664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6"/>
                </a:lnTo>
                <a:lnTo>
                  <a:pt x="668" y="723"/>
                </a:lnTo>
                <a:lnTo>
                  <a:pt x="668" y="721"/>
                </a:lnTo>
                <a:lnTo>
                  <a:pt x="668" y="719"/>
                </a:lnTo>
                <a:lnTo>
                  <a:pt x="668" y="719"/>
                </a:lnTo>
                <a:lnTo>
                  <a:pt x="668" y="717"/>
                </a:lnTo>
                <a:lnTo>
                  <a:pt x="671" y="717"/>
                </a:lnTo>
                <a:lnTo>
                  <a:pt x="671" y="717"/>
                </a:lnTo>
                <a:lnTo>
                  <a:pt x="671" y="715"/>
                </a:lnTo>
                <a:close/>
                <a:moveTo>
                  <a:pt x="675" y="742"/>
                </a:moveTo>
                <a:lnTo>
                  <a:pt x="677" y="740"/>
                </a:lnTo>
                <a:lnTo>
                  <a:pt x="677" y="740"/>
                </a:lnTo>
                <a:lnTo>
                  <a:pt x="677" y="740"/>
                </a:lnTo>
                <a:lnTo>
                  <a:pt x="677" y="738"/>
                </a:lnTo>
                <a:lnTo>
                  <a:pt x="675" y="740"/>
                </a:lnTo>
                <a:lnTo>
                  <a:pt x="673" y="740"/>
                </a:lnTo>
                <a:lnTo>
                  <a:pt x="673" y="740"/>
                </a:lnTo>
                <a:lnTo>
                  <a:pt x="671" y="740"/>
                </a:lnTo>
                <a:lnTo>
                  <a:pt x="673" y="742"/>
                </a:lnTo>
                <a:lnTo>
                  <a:pt x="671" y="744"/>
                </a:lnTo>
                <a:lnTo>
                  <a:pt x="673" y="744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close/>
                <a:moveTo>
                  <a:pt x="1662" y="2505"/>
                </a:moveTo>
                <a:lnTo>
                  <a:pt x="1655" y="2505"/>
                </a:lnTo>
                <a:lnTo>
                  <a:pt x="1651" y="2503"/>
                </a:lnTo>
                <a:lnTo>
                  <a:pt x="1649" y="2503"/>
                </a:lnTo>
                <a:lnTo>
                  <a:pt x="1645" y="2501"/>
                </a:lnTo>
                <a:lnTo>
                  <a:pt x="1643" y="2499"/>
                </a:lnTo>
                <a:lnTo>
                  <a:pt x="1639" y="2497"/>
                </a:lnTo>
                <a:lnTo>
                  <a:pt x="1636" y="2495"/>
                </a:lnTo>
                <a:lnTo>
                  <a:pt x="1632" y="2493"/>
                </a:lnTo>
                <a:lnTo>
                  <a:pt x="1630" y="2491"/>
                </a:lnTo>
                <a:lnTo>
                  <a:pt x="1628" y="2489"/>
                </a:lnTo>
                <a:lnTo>
                  <a:pt x="1624" y="2487"/>
                </a:lnTo>
                <a:lnTo>
                  <a:pt x="1624" y="2484"/>
                </a:lnTo>
                <a:lnTo>
                  <a:pt x="1622" y="2484"/>
                </a:lnTo>
                <a:lnTo>
                  <a:pt x="1620" y="2478"/>
                </a:lnTo>
                <a:lnTo>
                  <a:pt x="1620" y="2478"/>
                </a:lnTo>
                <a:lnTo>
                  <a:pt x="1618" y="2478"/>
                </a:lnTo>
                <a:lnTo>
                  <a:pt x="1615" y="2478"/>
                </a:lnTo>
                <a:lnTo>
                  <a:pt x="1615" y="2476"/>
                </a:lnTo>
                <a:lnTo>
                  <a:pt x="1615" y="2476"/>
                </a:lnTo>
                <a:lnTo>
                  <a:pt x="1615" y="2474"/>
                </a:lnTo>
                <a:lnTo>
                  <a:pt x="1615" y="2474"/>
                </a:lnTo>
                <a:lnTo>
                  <a:pt x="1618" y="2474"/>
                </a:lnTo>
                <a:lnTo>
                  <a:pt x="1620" y="2474"/>
                </a:lnTo>
                <a:lnTo>
                  <a:pt x="1618" y="2472"/>
                </a:lnTo>
                <a:lnTo>
                  <a:pt x="1618" y="2470"/>
                </a:lnTo>
                <a:lnTo>
                  <a:pt x="1613" y="2468"/>
                </a:lnTo>
                <a:lnTo>
                  <a:pt x="1613" y="2466"/>
                </a:lnTo>
                <a:lnTo>
                  <a:pt x="1613" y="2466"/>
                </a:lnTo>
                <a:lnTo>
                  <a:pt x="1611" y="2466"/>
                </a:lnTo>
                <a:lnTo>
                  <a:pt x="1611" y="2464"/>
                </a:lnTo>
                <a:lnTo>
                  <a:pt x="1607" y="2466"/>
                </a:lnTo>
                <a:lnTo>
                  <a:pt x="1605" y="2466"/>
                </a:lnTo>
                <a:lnTo>
                  <a:pt x="1603" y="2464"/>
                </a:lnTo>
                <a:lnTo>
                  <a:pt x="1601" y="2464"/>
                </a:lnTo>
                <a:lnTo>
                  <a:pt x="1601" y="2464"/>
                </a:lnTo>
                <a:lnTo>
                  <a:pt x="1599" y="2466"/>
                </a:lnTo>
                <a:lnTo>
                  <a:pt x="1597" y="2468"/>
                </a:lnTo>
                <a:lnTo>
                  <a:pt x="1595" y="2470"/>
                </a:lnTo>
                <a:lnTo>
                  <a:pt x="1595" y="2470"/>
                </a:lnTo>
                <a:lnTo>
                  <a:pt x="1595" y="2470"/>
                </a:lnTo>
                <a:lnTo>
                  <a:pt x="1592" y="2468"/>
                </a:lnTo>
                <a:lnTo>
                  <a:pt x="1590" y="2468"/>
                </a:lnTo>
                <a:lnTo>
                  <a:pt x="1588" y="2468"/>
                </a:lnTo>
                <a:lnTo>
                  <a:pt x="1588" y="2468"/>
                </a:lnTo>
                <a:lnTo>
                  <a:pt x="1590" y="2470"/>
                </a:lnTo>
                <a:lnTo>
                  <a:pt x="1590" y="2470"/>
                </a:lnTo>
                <a:lnTo>
                  <a:pt x="1590" y="2470"/>
                </a:lnTo>
                <a:lnTo>
                  <a:pt x="1592" y="2472"/>
                </a:lnTo>
                <a:lnTo>
                  <a:pt x="1592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88" y="2472"/>
                </a:lnTo>
                <a:lnTo>
                  <a:pt x="1588" y="2474"/>
                </a:lnTo>
                <a:lnTo>
                  <a:pt x="1586" y="2474"/>
                </a:lnTo>
                <a:lnTo>
                  <a:pt x="1586" y="2476"/>
                </a:lnTo>
                <a:lnTo>
                  <a:pt x="1586" y="2476"/>
                </a:lnTo>
                <a:lnTo>
                  <a:pt x="1588" y="2478"/>
                </a:lnTo>
                <a:lnTo>
                  <a:pt x="1588" y="2480"/>
                </a:lnTo>
                <a:lnTo>
                  <a:pt x="1590" y="2480"/>
                </a:lnTo>
                <a:lnTo>
                  <a:pt x="1592" y="2480"/>
                </a:lnTo>
                <a:lnTo>
                  <a:pt x="1595" y="2480"/>
                </a:lnTo>
                <a:lnTo>
                  <a:pt x="1597" y="2480"/>
                </a:lnTo>
                <a:lnTo>
                  <a:pt x="1599" y="2478"/>
                </a:lnTo>
                <a:lnTo>
                  <a:pt x="1601" y="2480"/>
                </a:lnTo>
                <a:lnTo>
                  <a:pt x="1603" y="2480"/>
                </a:lnTo>
                <a:lnTo>
                  <a:pt x="1603" y="2480"/>
                </a:lnTo>
                <a:lnTo>
                  <a:pt x="1603" y="2482"/>
                </a:lnTo>
                <a:lnTo>
                  <a:pt x="1603" y="2482"/>
                </a:lnTo>
                <a:lnTo>
                  <a:pt x="1599" y="2484"/>
                </a:lnTo>
                <a:lnTo>
                  <a:pt x="1595" y="2487"/>
                </a:lnTo>
                <a:lnTo>
                  <a:pt x="1592" y="2487"/>
                </a:lnTo>
                <a:lnTo>
                  <a:pt x="1592" y="2487"/>
                </a:lnTo>
                <a:lnTo>
                  <a:pt x="1592" y="2491"/>
                </a:lnTo>
                <a:lnTo>
                  <a:pt x="1592" y="2493"/>
                </a:lnTo>
                <a:lnTo>
                  <a:pt x="1595" y="2495"/>
                </a:lnTo>
                <a:lnTo>
                  <a:pt x="1605" y="2499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5" y="2501"/>
                </a:lnTo>
                <a:lnTo>
                  <a:pt x="1605" y="2503"/>
                </a:lnTo>
                <a:lnTo>
                  <a:pt x="1603" y="2503"/>
                </a:lnTo>
                <a:lnTo>
                  <a:pt x="1603" y="2503"/>
                </a:lnTo>
                <a:lnTo>
                  <a:pt x="1603" y="2501"/>
                </a:lnTo>
                <a:lnTo>
                  <a:pt x="1603" y="2501"/>
                </a:lnTo>
                <a:lnTo>
                  <a:pt x="1603" y="2501"/>
                </a:lnTo>
                <a:lnTo>
                  <a:pt x="1599" y="2499"/>
                </a:lnTo>
                <a:lnTo>
                  <a:pt x="1597" y="2499"/>
                </a:lnTo>
                <a:lnTo>
                  <a:pt x="1597" y="2499"/>
                </a:lnTo>
                <a:lnTo>
                  <a:pt x="1595" y="2499"/>
                </a:lnTo>
                <a:lnTo>
                  <a:pt x="1595" y="2499"/>
                </a:lnTo>
                <a:lnTo>
                  <a:pt x="1590" y="2499"/>
                </a:lnTo>
                <a:lnTo>
                  <a:pt x="1590" y="2499"/>
                </a:lnTo>
                <a:lnTo>
                  <a:pt x="1590" y="2497"/>
                </a:lnTo>
                <a:lnTo>
                  <a:pt x="1588" y="2495"/>
                </a:lnTo>
                <a:lnTo>
                  <a:pt x="1586" y="2495"/>
                </a:lnTo>
                <a:lnTo>
                  <a:pt x="1584" y="2493"/>
                </a:lnTo>
                <a:lnTo>
                  <a:pt x="1586" y="2493"/>
                </a:lnTo>
                <a:lnTo>
                  <a:pt x="1588" y="2493"/>
                </a:lnTo>
                <a:lnTo>
                  <a:pt x="1586" y="2491"/>
                </a:lnTo>
                <a:lnTo>
                  <a:pt x="1586" y="2484"/>
                </a:lnTo>
                <a:lnTo>
                  <a:pt x="1584" y="2484"/>
                </a:lnTo>
                <a:lnTo>
                  <a:pt x="1584" y="2487"/>
                </a:lnTo>
                <a:lnTo>
                  <a:pt x="1584" y="2489"/>
                </a:lnTo>
                <a:lnTo>
                  <a:pt x="1582" y="2491"/>
                </a:lnTo>
                <a:lnTo>
                  <a:pt x="1582" y="2493"/>
                </a:lnTo>
                <a:lnTo>
                  <a:pt x="1582" y="2495"/>
                </a:lnTo>
                <a:lnTo>
                  <a:pt x="1582" y="2497"/>
                </a:lnTo>
                <a:lnTo>
                  <a:pt x="1584" y="2497"/>
                </a:lnTo>
                <a:lnTo>
                  <a:pt x="1586" y="2499"/>
                </a:lnTo>
                <a:lnTo>
                  <a:pt x="1586" y="2499"/>
                </a:lnTo>
                <a:lnTo>
                  <a:pt x="1590" y="2501"/>
                </a:lnTo>
                <a:lnTo>
                  <a:pt x="1588" y="2503"/>
                </a:lnTo>
                <a:lnTo>
                  <a:pt x="1588" y="2501"/>
                </a:lnTo>
                <a:lnTo>
                  <a:pt x="1586" y="2501"/>
                </a:lnTo>
                <a:lnTo>
                  <a:pt x="1584" y="2501"/>
                </a:lnTo>
                <a:lnTo>
                  <a:pt x="1584" y="2501"/>
                </a:lnTo>
                <a:lnTo>
                  <a:pt x="1584" y="2499"/>
                </a:lnTo>
                <a:lnTo>
                  <a:pt x="1582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501"/>
                </a:lnTo>
                <a:lnTo>
                  <a:pt x="1578" y="2501"/>
                </a:lnTo>
                <a:lnTo>
                  <a:pt x="1578" y="2501"/>
                </a:lnTo>
                <a:lnTo>
                  <a:pt x="1574" y="2499"/>
                </a:lnTo>
                <a:lnTo>
                  <a:pt x="1574" y="2499"/>
                </a:lnTo>
                <a:lnTo>
                  <a:pt x="1571" y="2501"/>
                </a:lnTo>
                <a:lnTo>
                  <a:pt x="1571" y="2501"/>
                </a:lnTo>
                <a:lnTo>
                  <a:pt x="1569" y="2501"/>
                </a:lnTo>
                <a:lnTo>
                  <a:pt x="1569" y="2501"/>
                </a:lnTo>
                <a:lnTo>
                  <a:pt x="1567" y="2501"/>
                </a:lnTo>
                <a:lnTo>
                  <a:pt x="1567" y="2501"/>
                </a:lnTo>
                <a:lnTo>
                  <a:pt x="1565" y="2501"/>
                </a:lnTo>
                <a:lnTo>
                  <a:pt x="1565" y="2503"/>
                </a:lnTo>
                <a:lnTo>
                  <a:pt x="1565" y="2503"/>
                </a:lnTo>
                <a:lnTo>
                  <a:pt x="1567" y="2505"/>
                </a:lnTo>
                <a:lnTo>
                  <a:pt x="1574" y="2505"/>
                </a:lnTo>
                <a:lnTo>
                  <a:pt x="1576" y="2505"/>
                </a:lnTo>
                <a:lnTo>
                  <a:pt x="1580" y="2505"/>
                </a:lnTo>
                <a:lnTo>
                  <a:pt x="1582" y="2508"/>
                </a:lnTo>
                <a:lnTo>
                  <a:pt x="1586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2" y="2508"/>
                </a:lnTo>
                <a:lnTo>
                  <a:pt x="1592" y="2508"/>
                </a:lnTo>
                <a:lnTo>
                  <a:pt x="1595" y="2508"/>
                </a:lnTo>
                <a:lnTo>
                  <a:pt x="1597" y="2508"/>
                </a:lnTo>
                <a:lnTo>
                  <a:pt x="1597" y="2505"/>
                </a:lnTo>
                <a:lnTo>
                  <a:pt x="1599" y="2508"/>
                </a:lnTo>
                <a:lnTo>
                  <a:pt x="1601" y="2510"/>
                </a:lnTo>
                <a:lnTo>
                  <a:pt x="1607" y="2510"/>
                </a:lnTo>
                <a:lnTo>
                  <a:pt x="1611" y="2510"/>
                </a:lnTo>
                <a:lnTo>
                  <a:pt x="1611" y="2510"/>
                </a:lnTo>
                <a:lnTo>
                  <a:pt x="1613" y="2510"/>
                </a:lnTo>
                <a:lnTo>
                  <a:pt x="1613" y="2510"/>
                </a:lnTo>
                <a:lnTo>
                  <a:pt x="1615" y="2510"/>
                </a:lnTo>
                <a:lnTo>
                  <a:pt x="1618" y="2508"/>
                </a:lnTo>
                <a:lnTo>
                  <a:pt x="1620" y="2508"/>
                </a:lnTo>
                <a:lnTo>
                  <a:pt x="1622" y="2510"/>
                </a:lnTo>
                <a:lnTo>
                  <a:pt x="1626" y="2510"/>
                </a:lnTo>
                <a:lnTo>
                  <a:pt x="1634" y="2510"/>
                </a:lnTo>
                <a:lnTo>
                  <a:pt x="1639" y="2510"/>
                </a:lnTo>
                <a:lnTo>
                  <a:pt x="1643" y="2512"/>
                </a:lnTo>
                <a:lnTo>
                  <a:pt x="1645" y="2512"/>
                </a:lnTo>
                <a:lnTo>
                  <a:pt x="1645" y="2512"/>
                </a:lnTo>
                <a:lnTo>
                  <a:pt x="1647" y="2512"/>
                </a:lnTo>
                <a:lnTo>
                  <a:pt x="1649" y="2512"/>
                </a:lnTo>
                <a:lnTo>
                  <a:pt x="1651" y="2512"/>
                </a:lnTo>
                <a:lnTo>
                  <a:pt x="1653" y="2510"/>
                </a:lnTo>
                <a:lnTo>
                  <a:pt x="1653" y="2510"/>
                </a:lnTo>
                <a:lnTo>
                  <a:pt x="1655" y="2510"/>
                </a:lnTo>
                <a:lnTo>
                  <a:pt x="1657" y="2510"/>
                </a:lnTo>
                <a:lnTo>
                  <a:pt x="1659" y="2510"/>
                </a:lnTo>
                <a:lnTo>
                  <a:pt x="1662" y="2510"/>
                </a:lnTo>
                <a:lnTo>
                  <a:pt x="1662" y="2508"/>
                </a:lnTo>
                <a:lnTo>
                  <a:pt x="1664" y="2505"/>
                </a:lnTo>
                <a:lnTo>
                  <a:pt x="1662" y="2505"/>
                </a:lnTo>
                <a:lnTo>
                  <a:pt x="1662" y="2505"/>
                </a:lnTo>
                <a:close/>
                <a:moveTo>
                  <a:pt x="1530" y="2451"/>
                </a:moveTo>
                <a:lnTo>
                  <a:pt x="1532" y="2451"/>
                </a:lnTo>
                <a:lnTo>
                  <a:pt x="1532" y="2451"/>
                </a:lnTo>
                <a:lnTo>
                  <a:pt x="1534" y="2453"/>
                </a:lnTo>
                <a:lnTo>
                  <a:pt x="1534" y="2453"/>
                </a:lnTo>
                <a:lnTo>
                  <a:pt x="1534" y="2451"/>
                </a:lnTo>
                <a:lnTo>
                  <a:pt x="1534" y="2451"/>
                </a:lnTo>
                <a:lnTo>
                  <a:pt x="1534" y="2451"/>
                </a:lnTo>
                <a:lnTo>
                  <a:pt x="1532" y="2449"/>
                </a:lnTo>
                <a:lnTo>
                  <a:pt x="1532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51"/>
                </a:lnTo>
                <a:close/>
                <a:moveTo>
                  <a:pt x="1561" y="2487"/>
                </a:moveTo>
                <a:lnTo>
                  <a:pt x="1559" y="2487"/>
                </a:lnTo>
                <a:lnTo>
                  <a:pt x="1559" y="2484"/>
                </a:lnTo>
                <a:lnTo>
                  <a:pt x="1557" y="2484"/>
                </a:lnTo>
                <a:lnTo>
                  <a:pt x="1555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1" y="2482"/>
                </a:lnTo>
                <a:lnTo>
                  <a:pt x="1551" y="2480"/>
                </a:lnTo>
                <a:lnTo>
                  <a:pt x="1551" y="2480"/>
                </a:lnTo>
                <a:lnTo>
                  <a:pt x="1551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2"/>
                </a:lnTo>
                <a:lnTo>
                  <a:pt x="1548" y="2482"/>
                </a:lnTo>
                <a:lnTo>
                  <a:pt x="1544" y="2482"/>
                </a:lnTo>
                <a:lnTo>
                  <a:pt x="1544" y="2480"/>
                </a:lnTo>
                <a:lnTo>
                  <a:pt x="1540" y="2480"/>
                </a:lnTo>
                <a:lnTo>
                  <a:pt x="1538" y="2482"/>
                </a:lnTo>
                <a:lnTo>
                  <a:pt x="1540" y="2484"/>
                </a:lnTo>
                <a:lnTo>
                  <a:pt x="1542" y="2484"/>
                </a:lnTo>
                <a:lnTo>
                  <a:pt x="1544" y="2487"/>
                </a:lnTo>
                <a:lnTo>
                  <a:pt x="1544" y="2487"/>
                </a:lnTo>
                <a:lnTo>
                  <a:pt x="1546" y="2487"/>
                </a:lnTo>
                <a:lnTo>
                  <a:pt x="1546" y="2487"/>
                </a:lnTo>
                <a:lnTo>
                  <a:pt x="1546" y="2489"/>
                </a:lnTo>
                <a:lnTo>
                  <a:pt x="1546" y="2489"/>
                </a:lnTo>
                <a:lnTo>
                  <a:pt x="1546" y="2491"/>
                </a:lnTo>
                <a:lnTo>
                  <a:pt x="1546" y="2491"/>
                </a:lnTo>
                <a:lnTo>
                  <a:pt x="1546" y="2493"/>
                </a:lnTo>
                <a:lnTo>
                  <a:pt x="1548" y="2493"/>
                </a:lnTo>
                <a:lnTo>
                  <a:pt x="1548" y="2493"/>
                </a:lnTo>
                <a:lnTo>
                  <a:pt x="1548" y="2491"/>
                </a:lnTo>
                <a:lnTo>
                  <a:pt x="1548" y="2491"/>
                </a:lnTo>
                <a:lnTo>
                  <a:pt x="1548" y="2491"/>
                </a:lnTo>
                <a:lnTo>
                  <a:pt x="1551" y="2489"/>
                </a:lnTo>
                <a:lnTo>
                  <a:pt x="1551" y="2489"/>
                </a:lnTo>
                <a:lnTo>
                  <a:pt x="1551" y="2489"/>
                </a:lnTo>
                <a:lnTo>
                  <a:pt x="1553" y="2489"/>
                </a:lnTo>
                <a:lnTo>
                  <a:pt x="1553" y="2489"/>
                </a:lnTo>
                <a:lnTo>
                  <a:pt x="1553" y="2491"/>
                </a:lnTo>
                <a:lnTo>
                  <a:pt x="1553" y="2493"/>
                </a:lnTo>
                <a:lnTo>
                  <a:pt x="1551" y="2493"/>
                </a:lnTo>
                <a:lnTo>
                  <a:pt x="1551" y="2495"/>
                </a:lnTo>
                <a:lnTo>
                  <a:pt x="1551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5" y="2493"/>
                </a:lnTo>
                <a:lnTo>
                  <a:pt x="1557" y="2493"/>
                </a:lnTo>
                <a:lnTo>
                  <a:pt x="1557" y="2493"/>
                </a:lnTo>
                <a:lnTo>
                  <a:pt x="1559" y="2493"/>
                </a:lnTo>
                <a:lnTo>
                  <a:pt x="1559" y="2493"/>
                </a:lnTo>
                <a:lnTo>
                  <a:pt x="1559" y="2491"/>
                </a:lnTo>
                <a:lnTo>
                  <a:pt x="1561" y="2489"/>
                </a:lnTo>
                <a:lnTo>
                  <a:pt x="1561" y="2489"/>
                </a:lnTo>
                <a:lnTo>
                  <a:pt x="1561" y="2487"/>
                </a:lnTo>
                <a:close/>
                <a:moveTo>
                  <a:pt x="1622" y="2522"/>
                </a:moveTo>
                <a:lnTo>
                  <a:pt x="1620" y="2520"/>
                </a:lnTo>
                <a:lnTo>
                  <a:pt x="1618" y="2520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6"/>
                </a:lnTo>
                <a:lnTo>
                  <a:pt x="1618" y="2516"/>
                </a:lnTo>
                <a:lnTo>
                  <a:pt x="1613" y="2516"/>
                </a:lnTo>
                <a:lnTo>
                  <a:pt x="1613" y="2516"/>
                </a:lnTo>
                <a:lnTo>
                  <a:pt x="1613" y="2514"/>
                </a:lnTo>
                <a:lnTo>
                  <a:pt x="1618" y="2514"/>
                </a:lnTo>
                <a:lnTo>
                  <a:pt x="1615" y="2512"/>
                </a:lnTo>
                <a:lnTo>
                  <a:pt x="1613" y="2512"/>
                </a:lnTo>
                <a:lnTo>
                  <a:pt x="1609" y="2512"/>
                </a:lnTo>
                <a:lnTo>
                  <a:pt x="1599" y="2510"/>
                </a:lnTo>
                <a:lnTo>
                  <a:pt x="1595" y="2510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6"/>
                </a:lnTo>
                <a:lnTo>
                  <a:pt x="1595" y="2516"/>
                </a:lnTo>
                <a:lnTo>
                  <a:pt x="1595" y="2516"/>
                </a:lnTo>
                <a:lnTo>
                  <a:pt x="1597" y="2516"/>
                </a:lnTo>
                <a:lnTo>
                  <a:pt x="1597" y="2516"/>
                </a:lnTo>
                <a:lnTo>
                  <a:pt x="1599" y="2516"/>
                </a:lnTo>
                <a:lnTo>
                  <a:pt x="1599" y="2516"/>
                </a:lnTo>
                <a:lnTo>
                  <a:pt x="1599" y="2518"/>
                </a:lnTo>
                <a:lnTo>
                  <a:pt x="1599" y="2518"/>
                </a:lnTo>
                <a:lnTo>
                  <a:pt x="1599" y="2518"/>
                </a:lnTo>
                <a:lnTo>
                  <a:pt x="1601" y="2520"/>
                </a:lnTo>
                <a:lnTo>
                  <a:pt x="1601" y="2520"/>
                </a:lnTo>
                <a:lnTo>
                  <a:pt x="1603" y="2520"/>
                </a:lnTo>
                <a:lnTo>
                  <a:pt x="1605" y="2522"/>
                </a:lnTo>
                <a:lnTo>
                  <a:pt x="1605" y="2522"/>
                </a:lnTo>
                <a:lnTo>
                  <a:pt x="1603" y="2520"/>
                </a:lnTo>
                <a:lnTo>
                  <a:pt x="1603" y="2518"/>
                </a:lnTo>
                <a:lnTo>
                  <a:pt x="1603" y="2518"/>
                </a:lnTo>
                <a:lnTo>
                  <a:pt x="1603" y="2516"/>
                </a:lnTo>
                <a:lnTo>
                  <a:pt x="1605" y="2516"/>
                </a:lnTo>
                <a:lnTo>
                  <a:pt x="1605" y="2516"/>
                </a:lnTo>
                <a:lnTo>
                  <a:pt x="1607" y="2516"/>
                </a:lnTo>
                <a:lnTo>
                  <a:pt x="1607" y="2518"/>
                </a:lnTo>
                <a:lnTo>
                  <a:pt x="1609" y="2516"/>
                </a:lnTo>
                <a:lnTo>
                  <a:pt x="1609" y="2516"/>
                </a:lnTo>
                <a:lnTo>
                  <a:pt x="1609" y="2518"/>
                </a:lnTo>
                <a:lnTo>
                  <a:pt x="1609" y="2518"/>
                </a:lnTo>
                <a:lnTo>
                  <a:pt x="1609" y="2520"/>
                </a:lnTo>
                <a:lnTo>
                  <a:pt x="1609" y="2520"/>
                </a:lnTo>
                <a:lnTo>
                  <a:pt x="1609" y="2520"/>
                </a:lnTo>
                <a:lnTo>
                  <a:pt x="1611" y="2520"/>
                </a:lnTo>
                <a:lnTo>
                  <a:pt x="1613" y="2520"/>
                </a:lnTo>
                <a:lnTo>
                  <a:pt x="1613" y="2520"/>
                </a:lnTo>
                <a:lnTo>
                  <a:pt x="1615" y="2522"/>
                </a:lnTo>
                <a:lnTo>
                  <a:pt x="1618" y="2522"/>
                </a:lnTo>
                <a:lnTo>
                  <a:pt x="1618" y="2522"/>
                </a:lnTo>
                <a:lnTo>
                  <a:pt x="1620" y="2524"/>
                </a:lnTo>
                <a:lnTo>
                  <a:pt x="1620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2"/>
                </a:lnTo>
                <a:lnTo>
                  <a:pt x="1622" y="2522"/>
                </a:lnTo>
                <a:close/>
                <a:moveTo>
                  <a:pt x="1542" y="2478"/>
                </a:move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4" y="2478"/>
                </a:lnTo>
                <a:lnTo>
                  <a:pt x="1546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6" y="2478"/>
                </a:lnTo>
                <a:lnTo>
                  <a:pt x="1546" y="2478"/>
                </a:lnTo>
                <a:lnTo>
                  <a:pt x="1544" y="2476"/>
                </a:lnTo>
                <a:lnTo>
                  <a:pt x="1542" y="2476"/>
                </a:lnTo>
                <a:lnTo>
                  <a:pt x="1542" y="2476"/>
                </a:lnTo>
                <a:lnTo>
                  <a:pt x="1540" y="2474"/>
                </a:lnTo>
                <a:lnTo>
                  <a:pt x="1538" y="2474"/>
                </a:lnTo>
                <a:lnTo>
                  <a:pt x="1538" y="2472"/>
                </a:lnTo>
                <a:lnTo>
                  <a:pt x="1534" y="2472"/>
                </a:lnTo>
                <a:lnTo>
                  <a:pt x="1532" y="2472"/>
                </a:lnTo>
                <a:lnTo>
                  <a:pt x="1532" y="2472"/>
                </a:lnTo>
                <a:lnTo>
                  <a:pt x="1530" y="2472"/>
                </a:lnTo>
                <a:lnTo>
                  <a:pt x="1530" y="2472"/>
                </a:lnTo>
                <a:lnTo>
                  <a:pt x="1530" y="2470"/>
                </a:lnTo>
                <a:lnTo>
                  <a:pt x="1530" y="2470"/>
                </a:lnTo>
                <a:lnTo>
                  <a:pt x="1527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7" y="2470"/>
                </a:lnTo>
                <a:lnTo>
                  <a:pt x="1527" y="2472"/>
                </a:lnTo>
                <a:lnTo>
                  <a:pt x="1530" y="2472"/>
                </a:lnTo>
                <a:lnTo>
                  <a:pt x="1532" y="2474"/>
                </a:lnTo>
                <a:lnTo>
                  <a:pt x="1532" y="2474"/>
                </a:lnTo>
                <a:lnTo>
                  <a:pt x="1534" y="2474"/>
                </a:lnTo>
                <a:lnTo>
                  <a:pt x="1536" y="2474"/>
                </a:lnTo>
                <a:lnTo>
                  <a:pt x="1538" y="2474"/>
                </a:lnTo>
                <a:lnTo>
                  <a:pt x="1538" y="2474"/>
                </a:lnTo>
                <a:lnTo>
                  <a:pt x="1542" y="2478"/>
                </a:lnTo>
                <a:close/>
                <a:moveTo>
                  <a:pt x="1517" y="2413"/>
                </a:moveTo>
                <a:lnTo>
                  <a:pt x="1519" y="2413"/>
                </a:lnTo>
                <a:lnTo>
                  <a:pt x="1521" y="2413"/>
                </a:lnTo>
                <a:lnTo>
                  <a:pt x="1521" y="2413"/>
                </a:lnTo>
                <a:lnTo>
                  <a:pt x="1521" y="2411"/>
                </a:lnTo>
                <a:lnTo>
                  <a:pt x="1521" y="2409"/>
                </a:lnTo>
                <a:lnTo>
                  <a:pt x="1521" y="2407"/>
                </a:lnTo>
                <a:lnTo>
                  <a:pt x="1521" y="2407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3" y="2407"/>
                </a:lnTo>
                <a:lnTo>
                  <a:pt x="1523" y="2407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11"/>
                </a:lnTo>
                <a:lnTo>
                  <a:pt x="1523" y="2411"/>
                </a:lnTo>
                <a:lnTo>
                  <a:pt x="1523" y="2413"/>
                </a:lnTo>
                <a:lnTo>
                  <a:pt x="1523" y="2413"/>
                </a:lnTo>
                <a:lnTo>
                  <a:pt x="1525" y="2415"/>
                </a:lnTo>
                <a:lnTo>
                  <a:pt x="1525" y="2415"/>
                </a:lnTo>
                <a:lnTo>
                  <a:pt x="1527" y="2415"/>
                </a:lnTo>
                <a:lnTo>
                  <a:pt x="1527" y="2415"/>
                </a:lnTo>
                <a:lnTo>
                  <a:pt x="1527" y="2413"/>
                </a:lnTo>
                <a:lnTo>
                  <a:pt x="1527" y="2413"/>
                </a:lnTo>
                <a:lnTo>
                  <a:pt x="1530" y="2411"/>
                </a:lnTo>
                <a:lnTo>
                  <a:pt x="1530" y="2409"/>
                </a:lnTo>
                <a:lnTo>
                  <a:pt x="1530" y="2409"/>
                </a:lnTo>
                <a:lnTo>
                  <a:pt x="1527" y="2409"/>
                </a:lnTo>
                <a:lnTo>
                  <a:pt x="1527" y="2409"/>
                </a:lnTo>
                <a:lnTo>
                  <a:pt x="1530" y="2405"/>
                </a:lnTo>
                <a:lnTo>
                  <a:pt x="1530" y="2403"/>
                </a:lnTo>
                <a:lnTo>
                  <a:pt x="1530" y="2399"/>
                </a:lnTo>
                <a:lnTo>
                  <a:pt x="1527" y="2394"/>
                </a:lnTo>
                <a:lnTo>
                  <a:pt x="1527" y="2392"/>
                </a:lnTo>
                <a:lnTo>
                  <a:pt x="1527" y="2392"/>
                </a:lnTo>
                <a:lnTo>
                  <a:pt x="1525" y="2392"/>
                </a:lnTo>
                <a:lnTo>
                  <a:pt x="1525" y="2392"/>
                </a:lnTo>
                <a:lnTo>
                  <a:pt x="1523" y="2392"/>
                </a:lnTo>
                <a:lnTo>
                  <a:pt x="1523" y="2392"/>
                </a:lnTo>
                <a:lnTo>
                  <a:pt x="1521" y="2392"/>
                </a:lnTo>
                <a:lnTo>
                  <a:pt x="1521" y="2394"/>
                </a:lnTo>
                <a:lnTo>
                  <a:pt x="1521" y="2394"/>
                </a:lnTo>
                <a:lnTo>
                  <a:pt x="1521" y="2396"/>
                </a:lnTo>
                <a:lnTo>
                  <a:pt x="1521" y="2396"/>
                </a:lnTo>
                <a:lnTo>
                  <a:pt x="1519" y="2399"/>
                </a:lnTo>
                <a:lnTo>
                  <a:pt x="1519" y="2399"/>
                </a:lnTo>
                <a:lnTo>
                  <a:pt x="1519" y="2401"/>
                </a:lnTo>
                <a:lnTo>
                  <a:pt x="1519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5" y="2403"/>
                </a:lnTo>
                <a:lnTo>
                  <a:pt x="1515" y="2403"/>
                </a:lnTo>
                <a:lnTo>
                  <a:pt x="1515" y="2405"/>
                </a:lnTo>
                <a:lnTo>
                  <a:pt x="1515" y="2405"/>
                </a:lnTo>
                <a:lnTo>
                  <a:pt x="1517" y="2407"/>
                </a:lnTo>
                <a:lnTo>
                  <a:pt x="1517" y="2409"/>
                </a:lnTo>
                <a:lnTo>
                  <a:pt x="1513" y="2409"/>
                </a:lnTo>
                <a:lnTo>
                  <a:pt x="1513" y="2409"/>
                </a:lnTo>
                <a:lnTo>
                  <a:pt x="1513" y="2411"/>
                </a:lnTo>
                <a:lnTo>
                  <a:pt x="1515" y="2411"/>
                </a:lnTo>
                <a:lnTo>
                  <a:pt x="1517" y="2413"/>
                </a:lnTo>
                <a:close/>
                <a:moveTo>
                  <a:pt x="1586" y="2510"/>
                </a:moveTo>
                <a:lnTo>
                  <a:pt x="1584" y="2512"/>
                </a:lnTo>
                <a:lnTo>
                  <a:pt x="1582" y="2512"/>
                </a:lnTo>
                <a:lnTo>
                  <a:pt x="1582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0"/>
                </a:lnTo>
                <a:lnTo>
                  <a:pt x="1578" y="2510"/>
                </a:lnTo>
                <a:lnTo>
                  <a:pt x="1576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2"/>
                </a:lnTo>
                <a:lnTo>
                  <a:pt x="1574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8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4"/>
                </a:lnTo>
                <a:lnTo>
                  <a:pt x="1580" y="2514"/>
                </a:lnTo>
                <a:lnTo>
                  <a:pt x="1582" y="2514"/>
                </a:lnTo>
                <a:lnTo>
                  <a:pt x="1582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6" y="2514"/>
                </a:lnTo>
                <a:lnTo>
                  <a:pt x="1586" y="2514"/>
                </a:lnTo>
                <a:lnTo>
                  <a:pt x="1586" y="2516"/>
                </a:lnTo>
                <a:lnTo>
                  <a:pt x="1586" y="2516"/>
                </a:lnTo>
                <a:lnTo>
                  <a:pt x="1588" y="2516"/>
                </a:lnTo>
                <a:lnTo>
                  <a:pt x="1588" y="2514"/>
                </a:lnTo>
                <a:lnTo>
                  <a:pt x="1590" y="2514"/>
                </a:lnTo>
                <a:lnTo>
                  <a:pt x="1588" y="2510"/>
                </a:lnTo>
                <a:lnTo>
                  <a:pt x="1586" y="2510"/>
                </a:lnTo>
                <a:close/>
                <a:moveTo>
                  <a:pt x="1519" y="2417"/>
                </a:moveTo>
                <a:lnTo>
                  <a:pt x="1519" y="2415"/>
                </a:lnTo>
                <a:lnTo>
                  <a:pt x="1517" y="2415"/>
                </a:lnTo>
                <a:lnTo>
                  <a:pt x="1515" y="2417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22"/>
                </a:lnTo>
                <a:lnTo>
                  <a:pt x="1517" y="2422"/>
                </a:lnTo>
                <a:lnTo>
                  <a:pt x="1517" y="2422"/>
                </a:lnTo>
                <a:lnTo>
                  <a:pt x="1521" y="2422"/>
                </a:lnTo>
                <a:lnTo>
                  <a:pt x="1521" y="2419"/>
                </a:lnTo>
                <a:lnTo>
                  <a:pt x="1523" y="2419"/>
                </a:lnTo>
                <a:lnTo>
                  <a:pt x="1523" y="2417"/>
                </a:lnTo>
                <a:lnTo>
                  <a:pt x="1521" y="2417"/>
                </a:lnTo>
                <a:lnTo>
                  <a:pt x="1519" y="2417"/>
                </a:lnTo>
                <a:close/>
                <a:moveTo>
                  <a:pt x="1519" y="2426"/>
                </a:moveTo>
                <a:lnTo>
                  <a:pt x="1519" y="2426"/>
                </a:lnTo>
                <a:lnTo>
                  <a:pt x="1519" y="2426"/>
                </a:lnTo>
                <a:lnTo>
                  <a:pt x="1519" y="2426"/>
                </a:lnTo>
                <a:lnTo>
                  <a:pt x="1517" y="2424"/>
                </a:lnTo>
                <a:lnTo>
                  <a:pt x="1515" y="2424"/>
                </a:lnTo>
                <a:lnTo>
                  <a:pt x="1515" y="2426"/>
                </a:lnTo>
                <a:lnTo>
                  <a:pt x="1515" y="2426"/>
                </a:lnTo>
                <a:lnTo>
                  <a:pt x="1515" y="2428"/>
                </a:lnTo>
                <a:lnTo>
                  <a:pt x="1515" y="2428"/>
                </a:lnTo>
                <a:lnTo>
                  <a:pt x="1515" y="2430"/>
                </a:lnTo>
                <a:lnTo>
                  <a:pt x="1515" y="2430"/>
                </a:lnTo>
                <a:lnTo>
                  <a:pt x="1517" y="2430"/>
                </a:lnTo>
                <a:lnTo>
                  <a:pt x="1517" y="2428"/>
                </a:lnTo>
                <a:lnTo>
                  <a:pt x="1517" y="2426"/>
                </a:lnTo>
                <a:lnTo>
                  <a:pt x="1519" y="2426"/>
                </a:lnTo>
                <a:close/>
                <a:moveTo>
                  <a:pt x="1521" y="2443"/>
                </a:moveTo>
                <a:lnTo>
                  <a:pt x="1523" y="2443"/>
                </a:lnTo>
                <a:lnTo>
                  <a:pt x="1523" y="2443"/>
                </a:lnTo>
                <a:lnTo>
                  <a:pt x="1525" y="2440"/>
                </a:lnTo>
                <a:lnTo>
                  <a:pt x="1525" y="2440"/>
                </a:lnTo>
                <a:lnTo>
                  <a:pt x="1527" y="2443"/>
                </a:lnTo>
                <a:lnTo>
                  <a:pt x="1527" y="2443"/>
                </a:lnTo>
                <a:lnTo>
                  <a:pt x="1527" y="2440"/>
                </a:lnTo>
                <a:lnTo>
                  <a:pt x="1527" y="2440"/>
                </a:lnTo>
                <a:lnTo>
                  <a:pt x="1527" y="2438"/>
                </a:lnTo>
                <a:lnTo>
                  <a:pt x="1527" y="2438"/>
                </a:lnTo>
                <a:lnTo>
                  <a:pt x="1525" y="2438"/>
                </a:lnTo>
                <a:lnTo>
                  <a:pt x="1523" y="2440"/>
                </a:lnTo>
                <a:lnTo>
                  <a:pt x="1521" y="2440"/>
                </a:lnTo>
                <a:lnTo>
                  <a:pt x="1519" y="2440"/>
                </a:lnTo>
                <a:lnTo>
                  <a:pt x="1519" y="2443"/>
                </a:lnTo>
                <a:lnTo>
                  <a:pt x="1517" y="2443"/>
                </a:lnTo>
                <a:lnTo>
                  <a:pt x="1517" y="2445"/>
                </a:lnTo>
                <a:lnTo>
                  <a:pt x="1517" y="2447"/>
                </a:lnTo>
                <a:lnTo>
                  <a:pt x="1519" y="2445"/>
                </a:lnTo>
                <a:lnTo>
                  <a:pt x="1519" y="2445"/>
                </a:lnTo>
                <a:lnTo>
                  <a:pt x="1521" y="2443"/>
                </a:lnTo>
                <a:lnTo>
                  <a:pt x="1521" y="2443"/>
                </a:lnTo>
                <a:close/>
                <a:moveTo>
                  <a:pt x="1525" y="2457"/>
                </a:moveTo>
                <a:lnTo>
                  <a:pt x="1527" y="2453"/>
                </a:lnTo>
                <a:lnTo>
                  <a:pt x="1527" y="2453"/>
                </a:lnTo>
                <a:lnTo>
                  <a:pt x="1525" y="2451"/>
                </a:lnTo>
                <a:lnTo>
                  <a:pt x="1525" y="2451"/>
                </a:lnTo>
                <a:lnTo>
                  <a:pt x="1525" y="2451"/>
                </a:lnTo>
                <a:lnTo>
                  <a:pt x="1523" y="2447"/>
                </a:lnTo>
                <a:lnTo>
                  <a:pt x="1523" y="2447"/>
                </a:lnTo>
                <a:lnTo>
                  <a:pt x="1523" y="2449"/>
                </a:lnTo>
                <a:lnTo>
                  <a:pt x="1521" y="2449"/>
                </a:lnTo>
                <a:lnTo>
                  <a:pt x="1519" y="2449"/>
                </a:lnTo>
                <a:lnTo>
                  <a:pt x="1521" y="2451"/>
                </a:lnTo>
                <a:lnTo>
                  <a:pt x="1521" y="2455"/>
                </a:lnTo>
                <a:lnTo>
                  <a:pt x="1523" y="2457"/>
                </a:lnTo>
                <a:lnTo>
                  <a:pt x="1523" y="2459"/>
                </a:lnTo>
                <a:lnTo>
                  <a:pt x="1525" y="2459"/>
                </a:lnTo>
                <a:lnTo>
                  <a:pt x="1525" y="2457"/>
                </a:lnTo>
                <a:close/>
                <a:moveTo>
                  <a:pt x="1567" y="2497"/>
                </a:moveTo>
                <a:lnTo>
                  <a:pt x="1569" y="2497"/>
                </a:lnTo>
                <a:lnTo>
                  <a:pt x="1571" y="2497"/>
                </a:lnTo>
                <a:lnTo>
                  <a:pt x="1571" y="2497"/>
                </a:lnTo>
                <a:lnTo>
                  <a:pt x="1576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7"/>
                </a:lnTo>
                <a:lnTo>
                  <a:pt x="1580" y="2497"/>
                </a:lnTo>
                <a:lnTo>
                  <a:pt x="1578" y="2495"/>
                </a:lnTo>
                <a:lnTo>
                  <a:pt x="1578" y="2495"/>
                </a:lnTo>
                <a:lnTo>
                  <a:pt x="1576" y="2495"/>
                </a:lnTo>
                <a:lnTo>
                  <a:pt x="1574" y="2493"/>
                </a:lnTo>
                <a:lnTo>
                  <a:pt x="1571" y="2491"/>
                </a:lnTo>
                <a:lnTo>
                  <a:pt x="1569" y="2491"/>
                </a:lnTo>
                <a:lnTo>
                  <a:pt x="1565" y="2491"/>
                </a:lnTo>
                <a:lnTo>
                  <a:pt x="1563" y="2491"/>
                </a:lnTo>
                <a:lnTo>
                  <a:pt x="1563" y="2491"/>
                </a:lnTo>
                <a:lnTo>
                  <a:pt x="1561" y="2493"/>
                </a:lnTo>
                <a:lnTo>
                  <a:pt x="1563" y="2495"/>
                </a:lnTo>
                <a:lnTo>
                  <a:pt x="1565" y="2497"/>
                </a:lnTo>
                <a:lnTo>
                  <a:pt x="1565" y="2499"/>
                </a:lnTo>
                <a:lnTo>
                  <a:pt x="1567" y="2497"/>
                </a:lnTo>
                <a:lnTo>
                  <a:pt x="1567" y="2497"/>
                </a:lnTo>
                <a:close/>
                <a:moveTo>
                  <a:pt x="1712" y="2222"/>
                </a:moveTo>
                <a:lnTo>
                  <a:pt x="1710" y="2222"/>
                </a:lnTo>
                <a:lnTo>
                  <a:pt x="1708" y="2222"/>
                </a:lnTo>
                <a:lnTo>
                  <a:pt x="1708" y="2222"/>
                </a:lnTo>
                <a:lnTo>
                  <a:pt x="1710" y="2225"/>
                </a:lnTo>
                <a:lnTo>
                  <a:pt x="1710" y="2225"/>
                </a:lnTo>
                <a:lnTo>
                  <a:pt x="1712" y="2225"/>
                </a:lnTo>
                <a:lnTo>
                  <a:pt x="1712" y="2225"/>
                </a:lnTo>
                <a:lnTo>
                  <a:pt x="1712" y="2222"/>
                </a:lnTo>
                <a:close/>
                <a:moveTo>
                  <a:pt x="1680" y="2508"/>
                </a:moveTo>
                <a:lnTo>
                  <a:pt x="1680" y="2508"/>
                </a:lnTo>
                <a:lnTo>
                  <a:pt x="1678" y="2508"/>
                </a:lnTo>
                <a:lnTo>
                  <a:pt x="1678" y="2508"/>
                </a:lnTo>
                <a:lnTo>
                  <a:pt x="1674" y="2508"/>
                </a:lnTo>
                <a:lnTo>
                  <a:pt x="1672" y="2505"/>
                </a:lnTo>
                <a:lnTo>
                  <a:pt x="1672" y="2508"/>
                </a:lnTo>
                <a:lnTo>
                  <a:pt x="1672" y="2508"/>
                </a:lnTo>
                <a:lnTo>
                  <a:pt x="1670" y="2508"/>
                </a:lnTo>
                <a:lnTo>
                  <a:pt x="1670" y="2510"/>
                </a:lnTo>
                <a:lnTo>
                  <a:pt x="1670" y="2510"/>
                </a:lnTo>
                <a:lnTo>
                  <a:pt x="1672" y="2510"/>
                </a:lnTo>
                <a:lnTo>
                  <a:pt x="1674" y="2510"/>
                </a:lnTo>
                <a:lnTo>
                  <a:pt x="1674" y="2510"/>
                </a:lnTo>
                <a:lnTo>
                  <a:pt x="1676" y="2508"/>
                </a:lnTo>
                <a:lnTo>
                  <a:pt x="1680" y="2508"/>
                </a:lnTo>
                <a:lnTo>
                  <a:pt x="1680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0" y="2508"/>
                </a:lnTo>
                <a:close/>
                <a:moveTo>
                  <a:pt x="1724" y="2451"/>
                </a:moveTo>
                <a:lnTo>
                  <a:pt x="1727" y="2449"/>
                </a:lnTo>
                <a:lnTo>
                  <a:pt x="1724" y="2449"/>
                </a:lnTo>
                <a:lnTo>
                  <a:pt x="1724" y="2449"/>
                </a:lnTo>
                <a:lnTo>
                  <a:pt x="1722" y="2449"/>
                </a:lnTo>
                <a:lnTo>
                  <a:pt x="1722" y="2451"/>
                </a:lnTo>
                <a:lnTo>
                  <a:pt x="1722" y="2451"/>
                </a:lnTo>
                <a:lnTo>
                  <a:pt x="1724" y="2453"/>
                </a:lnTo>
                <a:lnTo>
                  <a:pt x="1724" y="2453"/>
                </a:lnTo>
                <a:lnTo>
                  <a:pt x="1724" y="2451"/>
                </a:lnTo>
                <a:close/>
                <a:moveTo>
                  <a:pt x="1745" y="2447"/>
                </a:moveTo>
                <a:lnTo>
                  <a:pt x="1745" y="2447"/>
                </a:lnTo>
                <a:lnTo>
                  <a:pt x="1747" y="2445"/>
                </a:lnTo>
                <a:lnTo>
                  <a:pt x="1747" y="2445"/>
                </a:lnTo>
                <a:lnTo>
                  <a:pt x="1747" y="2445"/>
                </a:lnTo>
                <a:lnTo>
                  <a:pt x="1750" y="2443"/>
                </a:lnTo>
                <a:lnTo>
                  <a:pt x="1750" y="2443"/>
                </a:lnTo>
                <a:lnTo>
                  <a:pt x="1747" y="2443"/>
                </a:lnTo>
                <a:lnTo>
                  <a:pt x="1747" y="2440"/>
                </a:lnTo>
                <a:lnTo>
                  <a:pt x="1745" y="2443"/>
                </a:lnTo>
                <a:lnTo>
                  <a:pt x="1745" y="2443"/>
                </a:lnTo>
                <a:lnTo>
                  <a:pt x="1743" y="2443"/>
                </a:lnTo>
                <a:lnTo>
                  <a:pt x="1741" y="2443"/>
                </a:lnTo>
                <a:lnTo>
                  <a:pt x="1741" y="2443"/>
                </a:lnTo>
                <a:lnTo>
                  <a:pt x="1739" y="2443"/>
                </a:lnTo>
                <a:lnTo>
                  <a:pt x="1739" y="2443"/>
                </a:lnTo>
                <a:lnTo>
                  <a:pt x="1737" y="2443"/>
                </a:lnTo>
                <a:lnTo>
                  <a:pt x="1735" y="2443"/>
                </a:lnTo>
                <a:lnTo>
                  <a:pt x="1733" y="2443"/>
                </a:lnTo>
                <a:lnTo>
                  <a:pt x="1731" y="2440"/>
                </a:lnTo>
                <a:lnTo>
                  <a:pt x="1731" y="2440"/>
                </a:lnTo>
                <a:lnTo>
                  <a:pt x="1731" y="2443"/>
                </a:lnTo>
                <a:lnTo>
                  <a:pt x="1731" y="2443"/>
                </a:lnTo>
                <a:lnTo>
                  <a:pt x="1731" y="2443"/>
                </a:lnTo>
                <a:lnTo>
                  <a:pt x="1733" y="2445"/>
                </a:lnTo>
                <a:lnTo>
                  <a:pt x="1735" y="2445"/>
                </a:lnTo>
                <a:lnTo>
                  <a:pt x="1735" y="2447"/>
                </a:lnTo>
                <a:lnTo>
                  <a:pt x="1735" y="2447"/>
                </a:lnTo>
                <a:lnTo>
                  <a:pt x="1731" y="2447"/>
                </a:lnTo>
                <a:lnTo>
                  <a:pt x="1731" y="2447"/>
                </a:lnTo>
                <a:lnTo>
                  <a:pt x="1731" y="2449"/>
                </a:lnTo>
                <a:lnTo>
                  <a:pt x="1731" y="2449"/>
                </a:lnTo>
                <a:lnTo>
                  <a:pt x="1733" y="2449"/>
                </a:lnTo>
                <a:lnTo>
                  <a:pt x="1733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3" y="2451"/>
                </a:lnTo>
                <a:lnTo>
                  <a:pt x="1733" y="2451"/>
                </a:lnTo>
                <a:lnTo>
                  <a:pt x="1731" y="2453"/>
                </a:lnTo>
                <a:lnTo>
                  <a:pt x="1727" y="2453"/>
                </a:lnTo>
                <a:lnTo>
                  <a:pt x="1724" y="2455"/>
                </a:lnTo>
                <a:lnTo>
                  <a:pt x="1727" y="2457"/>
                </a:lnTo>
                <a:lnTo>
                  <a:pt x="1729" y="2457"/>
                </a:lnTo>
                <a:lnTo>
                  <a:pt x="1731" y="2457"/>
                </a:lnTo>
                <a:lnTo>
                  <a:pt x="1731" y="2457"/>
                </a:lnTo>
                <a:lnTo>
                  <a:pt x="1733" y="2457"/>
                </a:lnTo>
                <a:lnTo>
                  <a:pt x="1733" y="2457"/>
                </a:lnTo>
                <a:lnTo>
                  <a:pt x="1733" y="2455"/>
                </a:lnTo>
                <a:lnTo>
                  <a:pt x="1735" y="2455"/>
                </a:lnTo>
                <a:lnTo>
                  <a:pt x="1735" y="2453"/>
                </a:lnTo>
                <a:lnTo>
                  <a:pt x="1735" y="2453"/>
                </a:lnTo>
                <a:lnTo>
                  <a:pt x="1737" y="2453"/>
                </a:lnTo>
                <a:lnTo>
                  <a:pt x="1739" y="2453"/>
                </a:lnTo>
                <a:lnTo>
                  <a:pt x="1739" y="2453"/>
                </a:lnTo>
                <a:lnTo>
                  <a:pt x="1743" y="2449"/>
                </a:lnTo>
                <a:lnTo>
                  <a:pt x="1745" y="2447"/>
                </a:lnTo>
                <a:close/>
                <a:moveTo>
                  <a:pt x="1630" y="2529"/>
                </a:moveTo>
                <a:lnTo>
                  <a:pt x="1626" y="2529"/>
                </a:lnTo>
                <a:lnTo>
                  <a:pt x="1626" y="2529"/>
                </a:lnTo>
                <a:lnTo>
                  <a:pt x="1624" y="2529"/>
                </a:lnTo>
                <a:lnTo>
                  <a:pt x="1624" y="2529"/>
                </a:lnTo>
                <a:lnTo>
                  <a:pt x="1626" y="2529"/>
                </a:lnTo>
                <a:lnTo>
                  <a:pt x="1626" y="2531"/>
                </a:lnTo>
                <a:lnTo>
                  <a:pt x="1628" y="2531"/>
                </a:lnTo>
                <a:lnTo>
                  <a:pt x="1628" y="2531"/>
                </a:lnTo>
                <a:lnTo>
                  <a:pt x="1630" y="2531"/>
                </a:lnTo>
                <a:lnTo>
                  <a:pt x="1630" y="2529"/>
                </a:lnTo>
                <a:lnTo>
                  <a:pt x="1630" y="2529"/>
                </a:lnTo>
                <a:lnTo>
                  <a:pt x="1630" y="2529"/>
                </a:lnTo>
                <a:close/>
                <a:moveTo>
                  <a:pt x="1636" y="2514"/>
                </a:moveTo>
                <a:lnTo>
                  <a:pt x="1634" y="2512"/>
                </a:lnTo>
                <a:lnTo>
                  <a:pt x="1630" y="2512"/>
                </a:lnTo>
                <a:lnTo>
                  <a:pt x="1624" y="2510"/>
                </a:lnTo>
                <a:lnTo>
                  <a:pt x="1622" y="2510"/>
                </a:lnTo>
                <a:lnTo>
                  <a:pt x="1618" y="2512"/>
                </a:lnTo>
                <a:lnTo>
                  <a:pt x="1620" y="2514"/>
                </a:lnTo>
                <a:lnTo>
                  <a:pt x="1620" y="2516"/>
                </a:lnTo>
                <a:lnTo>
                  <a:pt x="1622" y="2516"/>
                </a:lnTo>
                <a:lnTo>
                  <a:pt x="1622" y="2516"/>
                </a:lnTo>
                <a:lnTo>
                  <a:pt x="1626" y="2518"/>
                </a:lnTo>
                <a:lnTo>
                  <a:pt x="1626" y="2518"/>
                </a:lnTo>
                <a:lnTo>
                  <a:pt x="1628" y="2516"/>
                </a:lnTo>
                <a:lnTo>
                  <a:pt x="1628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2" y="2518"/>
                </a:lnTo>
                <a:lnTo>
                  <a:pt x="1632" y="2518"/>
                </a:lnTo>
                <a:lnTo>
                  <a:pt x="1634" y="2518"/>
                </a:lnTo>
                <a:lnTo>
                  <a:pt x="1634" y="2516"/>
                </a:lnTo>
                <a:lnTo>
                  <a:pt x="1636" y="2516"/>
                </a:lnTo>
                <a:lnTo>
                  <a:pt x="1636" y="2516"/>
                </a:lnTo>
                <a:lnTo>
                  <a:pt x="1636" y="2514"/>
                </a:lnTo>
                <a:lnTo>
                  <a:pt x="1636" y="2514"/>
                </a:lnTo>
                <a:close/>
                <a:moveTo>
                  <a:pt x="1632" y="2524"/>
                </a:moveTo>
                <a:lnTo>
                  <a:pt x="1632" y="2524"/>
                </a:lnTo>
                <a:lnTo>
                  <a:pt x="1632" y="2524"/>
                </a:lnTo>
                <a:lnTo>
                  <a:pt x="1630" y="2524"/>
                </a:lnTo>
                <a:lnTo>
                  <a:pt x="1630" y="2524"/>
                </a:lnTo>
                <a:lnTo>
                  <a:pt x="1630" y="2526"/>
                </a:lnTo>
                <a:lnTo>
                  <a:pt x="1628" y="2526"/>
                </a:lnTo>
                <a:lnTo>
                  <a:pt x="1628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9"/>
                </a:lnTo>
                <a:lnTo>
                  <a:pt x="1632" y="2529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4"/>
                </a:lnTo>
                <a:close/>
                <a:moveTo>
                  <a:pt x="1643" y="2516"/>
                </a:moveTo>
                <a:lnTo>
                  <a:pt x="1643" y="2516"/>
                </a:lnTo>
                <a:lnTo>
                  <a:pt x="1643" y="2516"/>
                </a:lnTo>
                <a:lnTo>
                  <a:pt x="1643" y="2516"/>
                </a:lnTo>
                <a:lnTo>
                  <a:pt x="1643" y="2518"/>
                </a:lnTo>
                <a:lnTo>
                  <a:pt x="1643" y="2518"/>
                </a:lnTo>
                <a:lnTo>
                  <a:pt x="1643" y="2518"/>
                </a:lnTo>
                <a:lnTo>
                  <a:pt x="1645" y="2516"/>
                </a:lnTo>
                <a:lnTo>
                  <a:pt x="1645" y="2516"/>
                </a:lnTo>
                <a:lnTo>
                  <a:pt x="1645" y="2516"/>
                </a:lnTo>
                <a:lnTo>
                  <a:pt x="1643" y="2516"/>
                </a:lnTo>
                <a:close/>
                <a:moveTo>
                  <a:pt x="1737" y="2440"/>
                </a:moveTo>
                <a:lnTo>
                  <a:pt x="1737" y="2440"/>
                </a:lnTo>
                <a:lnTo>
                  <a:pt x="1737" y="2440"/>
                </a:lnTo>
                <a:lnTo>
                  <a:pt x="1735" y="2440"/>
                </a:lnTo>
                <a:lnTo>
                  <a:pt x="1735" y="2440"/>
                </a:lnTo>
                <a:lnTo>
                  <a:pt x="1735" y="2443"/>
                </a:lnTo>
                <a:lnTo>
                  <a:pt x="1737" y="2443"/>
                </a:lnTo>
                <a:lnTo>
                  <a:pt x="1737" y="2440"/>
                </a:lnTo>
                <a:close/>
                <a:moveTo>
                  <a:pt x="1297" y="1640"/>
                </a:moveTo>
                <a:lnTo>
                  <a:pt x="1297" y="1640"/>
                </a:lnTo>
                <a:lnTo>
                  <a:pt x="1297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301" y="1640"/>
                </a:lnTo>
                <a:lnTo>
                  <a:pt x="1301" y="1640"/>
                </a:lnTo>
                <a:lnTo>
                  <a:pt x="1299" y="1638"/>
                </a:lnTo>
                <a:lnTo>
                  <a:pt x="1297" y="1640"/>
                </a:lnTo>
                <a:close/>
                <a:moveTo>
                  <a:pt x="1291" y="1640"/>
                </a:moveTo>
                <a:lnTo>
                  <a:pt x="1291" y="1640"/>
                </a:lnTo>
                <a:lnTo>
                  <a:pt x="1291" y="1640"/>
                </a:lnTo>
                <a:lnTo>
                  <a:pt x="1291" y="1638"/>
                </a:lnTo>
                <a:lnTo>
                  <a:pt x="1287" y="1633"/>
                </a:lnTo>
                <a:lnTo>
                  <a:pt x="1287" y="1631"/>
                </a:lnTo>
                <a:lnTo>
                  <a:pt x="1284" y="1631"/>
                </a:lnTo>
                <a:lnTo>
                  <a:pt x="1284" y="1629"/>
                </a:lnTo>
                <a:lnTo>
                  <a:pt x="1284" y="1629"/>
                </a:lnTo>
                <a:lnTo>
                  <a:pt x="1282" y="1629"/>
                </a:lnTo>
                <a:lnTo>
                  <a:pt x="1282" y="1631"/>
                </a:lnTo>
                <a:lnTo>
                  <a:pt x="1280" y="1631"/>
                </a:lnTo>
                <a:lnTo>
                  <a:pt x="1280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4" y="1635"/>
                </a:lnTo>
                <a:lnTo>
                  <a:pt x="1287" y="1638"/>
                </a:lnTo>
                <a:lnTo>
                  <a:pt x="1287" y="1638"/>
                </a:lnTo>
                <a:lnTo>
                  <a:pt x="1289" y="1640"/>
                </a:lnTo>
                <a:lnTo>
                  <a:pt x="1287" y="1640"/>
                </a:lnTo>
                <a:lnTo>
                  <a:pt x="1284" y="1642"/>
                </a:lnTo>
                <a:lnTo>
                  <a:pt x="1282" y="1642"/>
                </a:lnTo>
                <a:lnTo>
                  <a:pt x="1282" y="1644"/>
                </a:lnTo>
                <a:lnTo>
                  <a:pt x="1282" y="1644"/>
                </a:lnTo>
                <a:lnTo>
                  <a:pt x="1282" y="1646"/>
                </a:lnTo>
                <a:lnTo>
                  <a:pt x="1284" y="1646"/>
                </a:lnTo>
                <a:lnTo>
                  <a:pt x="1287" y="1646"/>
                </a:lnTo>
                <a:lnTo>
                  <a:pt x="1291" y="1644"/>
                </a:lnTo>
                <a:lnTo>
                  <a:pt x="1293" y="1642"/>
                </a:lnTo>
                <a:lnTo>
                  <a:pt x="1291" y="1642"/>
                </a:lnTo>
                <a:lnTo>
                  <a:pt x="1291" y="1640"/>
                </a:lnTo>
                <a:close/>
                <a:moveTo>
                  <a:pt x="1023" y="2030"/>
                </a:moveTo>
                <a:lnTo>
                  <a:pt x="1023" y="2030"/>
                </a:lnTo>
                <a:lnTo>
                  <a:pt x="1023" y="2032"/>
                </a:lnTo>
                <a:lnTo>
                  <a:pt x="1025" y="2030"/>
                </a:lnTo>
                <a:lnTo>
                  <a:pt x="1025" y="2030"/>
                </a:lnTo>
                <a:lnTo>
                  <a:pt x="1025" y="2030"/>
                </a:lnTo>
                <a:lnTo>
                  <a:pt x="1023" y="2030"/>
                </a:lnTo>
                <a:close/>
                <a:moveTo>
                  <a:pt x="1284" y="1638"/>
                </a:moveTo>
                <a:lnTo>
                  <a:pt x="1284" y="1635"/>
                </a:lnTo>
                <a:lnTo>
                  <a:pt x="1282" y="1635"/>
                </a:lnTo>
                <a:lnTo>
                  <a:pt x="1280" y="1635"/>
                </a:lnTo>
                <a:lnTo>
                  <a:pt x="1280" y="1635"/>
                </a:lnTo>
                <a:lnTo>
                  <a:pt x="1280" y="1638"/>
                </a:lnTo>
                <a:lnTo>
                  <a:pt x="1280" y="1638"/>
                </a:lnTo>
                <a:lnTo>
                  <a:pt x="1282" y="1638"/>
                </a:lnTo>
                <a:lnTo>
                  <a:pt x="1282" y="1638"/>
                </a:lnTo>
                <a:lnTo>
                  <a:pt x="1284" y="1638"/>
                </a:lnTo>
                <a:close/>
                <a:moveTo>
                  <a:pt x="987" y="1271"/>
                </a:moveTo>
                <a:lnTo>
                  <a:pt x="985" y="1273"/>
                </a:lnTo>
                <a:lnTo>
                  <a:pt x="989" y="1275"/>
                </a:lnTo>
                <a:lnTo>
                  <a:pt x="989" y="1275"/>
                </a:lnTo>
                <a:lnTo>
                  <a:pt x="987" y="1273"/>
                </a:lnTo>
                <a:lnTo>
                  <a:pt x="987" y="1271"/>
                </a:lnTo>
                <a:close/>
                <a:moveTo>
                  <a:pt x="1064" y="1315"/>
                </a:moveTo>
                <a:lnTo>
                  <a:pt x="1062" y="1315"/>
                </a:lnTo>
                <a:lnTo>
                  <a:pt x="1062" y="1317"/>
                </a:lnTo>
                <a:lnTo>
                  <a:pt x="1062" y="1317"/>
                </a:lnTo>
                <a:lnTo>
                  <a:pt x="1064" y="1317"/>
                </a:lnTo>
                <a:lnTo>
                  <a:pt x="1064" y="1317"/>
                </a:lnTo>
                <a:lnTo>
                  <a:pt x="1064" y="1315"/>
                </a:lnTo>
                <a:lnTo>
                  <a:pt x="1064" y="1315"/>
                </a:lnTo>
                <a:close/>
                <a:moveTo>
                  <a:pt x="999" y="1357"/>
                </a:moveTo>
                <a:lnTo>
                  <a:pt x="999" y="1359"/>
                </a:lnTo>
                <a:lnTo>
                  <a:pt x="999" y="1359"/>
                </a:lnTo>
                <a:lnTo>
                  <a:pt x="999" y="1359"/>
                </a:lnTo>
                <a:lnTo>
                  <a:pt x="1002" y="1359"/>
                </a:lnTo>
                <a:lnTo>
                  <a:pt x="999" y="1359"/>
                </a:lnTo>
                <a:lnTo>
                  <a:pt x="999" y="1357"/>
                </a:lnTo>
                <a:close/>
                <a:moveTo>
                  <a:pt x="891" y="1132"/>
                </a:moveTo>
                <a:lnTo>
                  <a:pt x="891" y="1132"/>
                </a:lnTo>
                <a:lnTo>
                  <a:pt x="891" y="1134"/>
                </a:lnTo>
                <a:lnTo>
                  <a:pt x="893" y="1134"/>
                </a:lnTo>
                <a:lnTo>
                  <a:pt x="893" y="1134"/>
                </a:lnTo>
                <a:lnTo>
                  <a:pt x="895" y="1134"/>
                </a:lnTo>
                <a:lnTo>
                  <a:pt x="893" y="1134"/>
                </a:lnTo>
                <a:lnTo>
                  <a:pt x="893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close/>
                <a:moveTo>
                  <a:pt x="1515" y="2401"/>
                </a:moveTo>
                <a:lnTo>
                  <a:pt x="1517" y="2399"/>
                </a:lnTo>
                <a:lnTo>
                  <a:pt x="1519" y="2394"/>
                </a:lnTo>
                <a:lnTo>
                  <a:pt x="1519" y="2394"/>
                </a:lnTo>
                <a:lnTo>
                  <a:pt x="1519" y="2392"/>
                </a:lnTo>
                <a:lnTo>
                  <a:pt x="1517" y="2392"/>
                </a:lnTo>
                <a:lnTo>
                  <a:pt x="1517" y="2394"/>
                </a:lnTo>
                <a:lnTo>
                  <a:pt x="1515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5" y="2399"/>
                </a:lnTo>
                <a:lnTo>
                  <a:pt x="1513" y="2399"/>
                </a:lnTo>
                <a:lnTo>
                  <a:pt x="1513" y="2401"/>
                </a:lnTo>
                <a:lnTo>
                  <a:pt x="1513" y="2401"/>
                </a:lnTo>
                <a:lnTo>
                  <a:pt x="1513" y="2401"/>
                </a:lnTo>
                <a:lnTo>
                  <a:pt x="1515" y="2401"/>
                </a:lnTo>
                <a:close/>
                <a:moveTo>
                  <a:pt x="939" y="1212"/>
                </a:moveTo>
                <a:lnTo>
                  <a:pt x="939" y="1214"/>
                </a:lnTo>
                <a:lnTo>
                  <a:pt x="939" y="1216"/>
                </a:lnTo>
                <a:lnTo>
                  <a:pt x="937" y="1216"/>
                </a:lnTo>
                <a:lnTo>
                  <a:pt x="939" y="1218"/>
                </a:lnTo>
                <a:lnTo>
                  <a:pt x="939" y="1218"/>
                </a:lnTo>
                <a:lnTo>
                  <a:pt x="939" y="1216"/>
                </a:lnTo>
                <a:lnTo>
                  <a:pt x="939" y="1214"/>
                </a:lnTo>
                <a:lnTo>
                  <a:pt x="939" y="1212"/>
                </a:lnTo>
                <a:close/>
                <a:moveTo>
                  <a:pt x="983" y="1271"/>
                </a:moveTo>
                <a:lnTo>
                  <a:pt x="983" y="1269"/>
                </a:lnTo>
                <a:lnTo>
                  <a:pt x="983" y="1269"/>
                </a:lnTo>
                <a:lnTo>
                  <a:pt x="983" y="1266"/>
                </a:lnTo>
                <a:lnTo>
                  <a:pt x="983" y="1266"/>
                </a:lnTo>
                <a:lnTo>
                  <a:pt x="983" y="1262"/>
                </a:lnTo>
                <a:lnTo>
                  <a:pt x="983" y="1260"/>
                </a:lnTo>
                <a:lnTo>
                  <a:pt x="983" y="1266"/>
                </a:lnTo>
                <a:lnTo>
                  <a:pt x="981" y="1269"/>
                </a:lnTo>
                <a:lnTo>
                  <a:pt x="983" y="1269"/>
                </a:lnTo>
                <a:lnTo>
                  <a:pt x="983" y="1269"/>
                </a:lnTo>
                <a:lnTo>
                  <a:pt x="983" y="1271"/>
                </a:lnTo>
                <a:lnTo>
                  <a:pt x="985" y="1273"/>
                </a:lnTo>
                <a:lnTo>
                  <a:pt x="985" y="1273"/>
                </a:lnTo>
                <a:lnTo>
                  <a:pt x="985" y="1271"/>
                </a:lnTo>
                <a:lnTo>
                  <a:pt x="983" y="1271"/>
                </a:lnTo>
                <a:close/>
                <a:moveTo>
                  <a:pt x="895" y="1201"/>
                </a:moveTo>
                <a:lnTo>
                  <a:pt x="895" y="1201"/>
                </a:lnTo>
                <a:lnTo>
                  <a:pt x="895" y="1199"/>
                </a:lnTo>
                <a:lnTo>
                  <a:pt x="893" y="1199"/>
                </a:lnTo>
                <a:lnTo>
                  <a:pt x="893" y="1201"/>
                </a:lnTo>
                <a:lnTo>
                  <a:pt x="893" y="1201"/>
                </a:lnTo>
                <a:lnTo>
                  <a:pt x="895" y="1204"/>
                </a:lnTo>
                <a:lnTo>
                  <a:pt x="895" y="1204"/>
                </a:lnTo>
                <a:lnTo>
                  <a:pt x="895" y="1201"/>
                </a:lnTo>
                <a:lnTo>
                  <a:pt x="895" y="1201"/>
                </a:lnTo>
                <a:close/>
                <a:moveTo>
                  <a:pt x="1523" y="2375"/>
                </a:moveTo>
                <a:lnTo>
                  <a:pt x="1521" y="2378"/>
                </a:lnTo>
                <a:lnTo>
                  <a:pt x="1519" y="2378"/>
                </a:lnTo>
                <a:lnTo>
                  <a:pt x="1517" y="2380"/>
                </a:lnTo>
                <a:lnTo>
                  <a:pt x="1517" y="2380"/>
                </a:lnTo>
                <a:lnTo>
                  <a:pt x="1519" y="2382"/>
                </a:lnTo>
                <a:lnTo>
                  <a:pt x="1519" y="2382"/>
                </a:lnTo>
                <a:lnTo>
                  <a:pt x="1519" y="2384"/>
                </a:lnTo>
                <a:lnTo>
                  <a:pt x="1519" y="2386"/>
                </a:lnTo>
                <a:lnTo>
                  <a:pt x="1521" y="2386"/>
                </a:lnTo>
                <a:lnTo>
                  <a:pt x="1521" y="2388"/>
                </a:lnTo>
                <a:lnTo>
                  <a:pt x="1523" y="2390"/>
                </a:lnTo>
                <a:lnTo>
                  <a:pt x="1525" y="2390"/>
                </a:lnTo>
                <a:lnTo>
                  <a:pt x="1527" y="2390"/>
                </a:lnTo>
                <a:lnTo>
                  <a:pt x="1527" y="2390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4"/>
                </a:lnTo>
                <a:lnTo>
                  <a:pt x="1525" y="2384"/>
                </a:lnTo>
                <a:lnTo>
                  <a:pt x="1525" y="2382"/>
                </a:lnTo>
                <a:lnTo>
                  <a:pt x="1525" y="2382"/>
                </a:lnTo>
                <a:lnTo>
                  <a:pt x="1525" y="2380"/>
                </a:lnTo>
                <a:lnTo>
                  <a:pt x="1523" y="2380"/>
                </a:lnTo>
                <a:lnTo>
                  <a:pt x="1523" y="2380"/>
                </a:lnTo>
                <a:lnTo>
                  <a:pt x="1523" y="2375"/>
                </a:lnTo>
                <a:lnTo>
                  <a:pt x="1523" y="2375"/>
                </a:lnTo>
                <a:close/>
                <a:moveTo>
                  <a:pt x="1511" y="2390"/>
                </a:moveTo>
                <a:lnTo>
                  <a:pt x="1513" y="2392"/>
                </a:lnTo>
                <a:lnTo>
                  <a:pt x="1513" y="2392"/>
                </a:lnTo>
                <a:lnTo>
                  <a:pt x="1515" y="2392"/>
                </a:lnTo>
                <a:lnTo>
                  <a:pt x="1517" y="2390"/>
                </a:lnTo>
                <a:lnTo>
                  <a:pt x="1519" y="2390"/>
                </a:lnTo>
                <a:lnTo>
                  <a:pt x="1519" y="2386"/>
                </a:lnTo>
                <a:lnTo>
                  <a:pt x="1517" y="2382"/>
                </a:lnTo>
                <a:lnTo>
                  <a:pt x="1517" y="2380"/>
                </a:lnTo>
                <a:lnTo>
                  <a:pt x="1515" y="2380"/>
                </a:lnTo>
                <a:lnTo>
                  <a:pt x="1513" y="2380"/>
                </a:lnTo>
                <a:lnTo>
                  <a:pt x="1513" y="2380"/>
                </a:lnTo>
                <a:lnTo>
                  <a:pt x="1513" y="2382"/>
                </a:lnTo>
                <a:lnTo>
                  <a:pt x="1513" y="2382"/>
                </a:lnTo>
                <a:lnTo>
                  <a:pt x="1513" y="2384"/>
                </a:lnTo>
                <a:lnTo>
                  <a:pt x="1511" y="2390"/>
                </a:lnTo>
                <a:close/>
                <a:moveTo>
                  <a:pt x="1465" y="2132"/>
                </a:move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5" y="2132"/>
                </a:lnTo>
                <a:close/>
                <a:moveTo>
                  <a:pt x="1521" y="2373"/>
                </a:moveTo>
                <a:lnTo>
                  <a:pt x="1519" y="2373"/>
                </a:lnTo>
                <a:lnTo>
                  <a:pt x="1519" y="2373"/>
                </a:lnTo>
                <a:lnTo>
                  <a:pt x="1517" y="2373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21" y="2375"/>
                </a:lnTo>
                <a:lnTo>
                  <a:pt x="1523" y="2373"/>
                </a:lnTo>
                <a:lnTo>
                  <a:pt x="1521" y="2373"/>
                </a:lnTo>
                <a:lnTo>
                  <a:pt x="1521" y="2373"/>
                </a:lnTo>
                <a:close/>
                <a:moveTo>
                  <a:pt x="1314" y="1642"/>
                </a:moveTo>
                <a:lnTo>
                  <a:pt x="1314" y="1642"/>
                </a:lnTo>
                <a:lnTo>
                  <a:pt x="1312" y="1642"/>
                </a:lnTo>
                <a:lnTo>
                  <a:pt x="1312" y="1642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2" y="1644"/>
                </a:lnTo>
                <a:lnTo>
                  <a:pt x="1314" y="1644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close/>
                <a:moveTo>
                  <a:pt x="1297" y="1648"/>
                </a:moveTo>
                <a:lnTo>
                  <a:pt x="1297" y="1648"/>
                </a:lnTo>
                <a:lnTo>
                  <a:pt x="1297" y="1650"/>
                </a:lnTo>
                <a:lnTo>
                  <a:pt x="1297" y="1650"/>
                </a:lnTo>
                <a:lnTo>
                  <a:pt x="1297" y="1650"/>
                </a:lnTo>
                <a:lnTo>
                  <a:pt x="1299" y="1650"/>
                </a:lnTo>
                <a:lnTo>
                  <a:pt x="1299" y="1650"/>
                </a:lnTo>
                <a:lnTo>
                  <a:pt x="1297" y="1648"/>
                </a:lnTo>
                <a:close/>
                <a:moveTo>
                  <a:pt x="893" y="1143"/>
                </a:moveTo>
                <a:lnTo>
                  <a:pt x="891" y="1141"/>
                </a:lnTo>
                <a:lnTo>
                  <a:pt x="891" y="1139"/>
                </a:lnTo>
                <a:lnTo>
                  <a:pt x="891" y="1139"/>
                </a:lnTo>
                <a:lnTo>
                  <a:pt x="891" y="1141"/>
                </a:lnTo>
                <a:lnTo>
                  <a:pt x="891" y="1143"/>
                </a:lnTo>
                <a:lnTo>
                  <a:pt x="893" y="1143"/>
                </a:lnTo>
                <a:lnTo>
                  <a:pt x="893" y="1143"/>
                </a:lnTo>
                <a:lnTo>
                  <a:pt x="893" y="1143"/>
                </a:lnTo>
                <a:close/>
                <a:moveTo>
                  <a:pt x="1293" y="1633"/>
                </a:moveTo>
                <a:lnTo>
                  <a:pt x="1293" y="1633"/>
                </a:lnTo>
                <a:lnTo>
                  <a:pt x="1291" y="1635"/>
                </a:lnTo>
                <a:lnTo>
                  <a:pt x="1293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3"/>
                </a:lnTo>
                <a:lnTo>
                  <a:pt x="1293" y="1633"/>
                </a:lnTo>
                <a:close/>
                <a:moveTo>
                  <a:pt x="1425" y="1524"/>
                </a:moveTo>
                <a:lnTo>
                  <a:pt x="1425" y="1524"/>
                </a:lnTo>
                <a:lnTo>
                  <a:pt x="1425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4"/>
                </a:lnTo>
                <a:lnTo>
                  <a:pt x="1423" y="1524"/>
                </a:lnTo>
                <a:lnTo>
                  <a:pt x="1423" y="1524"/>
                </a:lnTo>
                <a:lnTo>
                  <a:pt x="1425" y="1526"/>
                </a:lnTo>
                <a:lnTo>
                  <a:pt x="1425" y="1526"/>
                </a:lnTo>
                <a:lnTo>
                  <a:pt x="1425" y="1524"/>
                </a:lnTo>
                <a:lnTo>
                  <a:pt x="1425" y="1524"/>
                </a:lnTo>
                <a:close/>
                <a:moveTo>
                  <a:pt x="1465" y="1612"/>
                </a:moveTo>
                <a:lnTo>
                  <a:pt x="1465" y="1612"/>
                </a:lnTo>
                <a:lnTo>
                  <a:pt x="1463" y="1612"/>
                </a:lnTo>
                <a:lnTo>
                  <a:pt x="1465" y="1612"/>
                </a:lnTo>
                <a:lnTo>
                  <a:pt x="1465" y="1612"/>
                </a:lnTo>
                <a:lnTo>
                  <a:pt x="1465" y="1612"/>
                </a:lnTo>
                <a:close/>
                <a:moveTo>
                  <a:pt x="1320" y="1191"/>
                </a:moveTo>
                <a:lnTo>
                  <a:pt x="1320" y="1189"/>
                </a:lnTo>
                <a:lnTo>
                  <a:pt x="1320" y="1187"/>
                </a:lnTo>
                <a:lnTo>
                  <a:pt x="1320" y="1187"/>
                </a:lnTo>
                <a:lnTo>
                  <a:pt x="1320" y="1189"/>
                </a:lnTo>
                <a:lnTo>
                  <a:pt x="1320" y="1191"/>
                </a:lnTo>
                <a:lnTo>
                  <a:pt x="1320" y="1191"/>
                </a:lnTo>
                <a:close/>
                <a:moveTo>
                  <a:pt x="1905" y="1642"/>
                </a:moveTo>
                <a:lnTo>
                  <a:pt x="1905" y="1640"/>
                </a:lnTo>
                <a:lnTo>
                  <a:pt x="1907" y="1638"/>
                </a:lnTo>
                <a:lnTo>
                  <a:pt x="1907" y="1635"/>
                </a:lnTo>
                <a:lnTo>
                  <a:pt x="1907" y="1635"/>
                </a:lnTo>
                <a:lnTo>
                  <a:pt x="1907" y="1635"/>
                </a:lnTo>
                <a:lnTo>
                  <a:pt x="1905" y="1635"/>
                </a:lnTo>
                <a:lnTo>
                  <a:pt x="1905" y="1635"/>
                </a:lnTo>
                <a:lnTo>
                  <a:pt x="1900" y="1633"/>
                </a:lnTo>
                <a:lnTo>
                  <a:pt x="1896" y="1633"/>
                </a:lnTo>
                <a:lnTo>
                  <a:pt x="1894" y="1633"/>
                </a:lnTo>
                <a:lnTo>
                  <a:pt x="1894" y="1633"/>
                </a:lnTo>
                <a:lnTo>
                  <a:pt x="1892" y="1633"/>
                </a:lnTo>
                <a:lnTo>
                  <a:pt x="1890" y="1635"/>
                </a:lnTo>
                <a:lnTo>
                  <a:pt x="1888" y="1635"/>
                </a:lnTo>
                <a:lnTo>
                  <a:pt x="1879" y="1633"/>
                </a:lnTo>
                <a:lnTo>
                  <a:pt x="1877" y="1633"/>
                </a:lnTo>
                <a:lnTo>
                  <a:pt x="1873" y="1635"/>
                </a:lnTo>
                <a:lnTo>
                  <a:pt x="1873" y="1635"/>
                </a:lnTo>
                <a:lnTo>
                  <a:pt x="1873" y="1638"/>
                </a:lnTo>
                <a:lnTo>
                  <a:pt x="1873" y="1640"/>
                </a:lnTo>
                <a:lnTo>
                  <a:pt x="1873" y="1640"/>
                </a:lnTo>
                <a:lnTo>
                  <a:pt x="1873" y="1640"/>
                </a:lnTo>
                <a:lnTo>
                  <a:pt x="1871" y="1642"/>
                </a:lnTo>
                <a:lnTo>
                  <a:pt x="1871" y="1644"/>
                </a:lnTo>
                <a:lnTo>
                  <a:pt x="1871" y="1646"/>
                </a:lnTo>
                <a:lnTo>
                  <a:pt x="1873" y="1646"/>
                </a:lnTo>
                <a:lnTo>
                  <a:pt x="1875" y="1646"/>
                </a:lnTo>
                <a:lnTo>
                  <a:pt x="1875" y="1648"/>
                </a:lnTo>
                <a:lnTo>
                  <a:pt x="1875" y="1648"/>
                </a:lnTo>
                <a:lnTo>
                  <a:pt x="1875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50"/>
                </a:lnTo>
                <a:lnTo>
                  <a:pt x="1873" y="1652"/>
                </a:lnTo>
                <a:lnTo>
                  <a:pt x="1875" y="1654"/>
                </a:lnTo>
                <a:lnTo>
                  <a:pt x="1875" y="1656"/>
                </a:lnTo>
                <a:lnTo>
                  <a:pt x="1875" y="1656"/>
                </a:lnTo>
                <a:lnTo>
                  <a:pt x="1877" y="1656"/>
                </a:lnTo>
                <a:lnTo>
                  <a:pt x="1877" y="1656"/>
                </a:lnTo>
                <a:lnTo>
                  <a:pt x="1882" y="1656"/>
                </a:lnTo>
                <a:lnTo>
                  <a:pt x="1882" y="1656"/>
                </a:lnTo>
                <a:lnTo>
                  <a:pt x="1884" y="1656"/>
                </a:lnTo>
                <a:lnTo>
                  <a:pt x="1884" y="1656"/>
                </a:lnTo>
                <a:lnTo>
                  <a:pt x="1886" y="1656"/>
                </a:lnTo>
                <a:lnTo>
                  <a:pt x="1888" y="1656"/>
                </a:lnTo>
                <a:lnTo>
                  <a:pt x="1888" y="1656"/>
                </a:lnTo>
                <a:lnTo>
                  <a:pt x="1890" y="1656"/>
                </a:lnTo>
                <a:lnTo>
                  <a:pt x="1890" y="1654"/>
                </a:lnTo>
                <a:lnTo>
                  <a:pt x="1890" y="1652"/>
                </a:lnTo>
                <a:lnTo>
                  <a:pt x="1892" y="1654"/>
                </a:lnTo>
                <a:lnTo>
                  <a:pt x="1892" y="1654"/>
                </a:lnTo>
                <a:lnTo>
                  <a:pt x="1894" y="1654"/>
                </a:lnTo>
                <a:lnTo>
                  <a:pt x="1894" y="1654"/>
                </a:lnTo>
                <a:lnTo>
                  <a:pt x="1894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8" y="1652"/>
                </a:lnTo>
                <a:lnTo>
                  <a:pt x="1898" y="1652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48"/>
                </a:lnTo>
                <a:lnTo>
                  <a:pt x="1900" y="1648"/>
                </a:lnTo>
                <a:lnTo>
                  <a:pt x="1903" y="1648"/>
                </a:lnTo>
                <a:lnTo>
                  <a:pt x="1903" y="1648"/>
                </a:lnTo>
                <a:lnTo>
                  <a:pt x="1903" y="1646"/>
                </a:lnTo>
                <a:lnTo>
                  <a:pt x="1905" y="1644"/>
                </a:lnTo>
                <a:lnTo>
                  <a:pt x="1905" y="1644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close/>
                <a:moveTo>
                  <a:pt x="1322" y="1183"/>
                </a:move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2" y="1183"/>
                </a:lnTo>
                <a:lnTo>
                  <a:pt x="1322" y="1183"/>
                </a:lnTo>
                <a:close/>
                <a:moveTo>
                  <a:pt x="1320" y="1193"/>
                </a:moveTo>
                <a:lnTo>
                  <a:pt x="1320" y="1191"/>
                </a:lnTo>
                <a:lnTo>
                  <a:pt x="1320" y="1191"/>
                </a:lnTo>
                <a:lnTo>
                  <a:pt x="1320" y="1191"/>
                </a:lnTo>
                <a:lnTo>
                  <a:pt x="1320" y="1193"/>
                </a:lnTo>
                <a:lnTo>
                  <a:pt x="1320" y="1193"/>
                </a:lnTo>
                <a:close/>
                <a:moveTo>
                  <a:pt x="1316" y="1185"/>
                </a:moveTo>
                <a:lnTo>
                  <a:pt x="1314" y="1185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6" y="1187"/>
                </a:lnTo>
                <a:lnTo>
                  <a:pt x="1316" y="1187"/>
                </a:lnTo>
                <a:lnTo>
                  <a:pt x="1316" y="1185"/>
                </a:lnTo>
                <a:lnTo>
                  <a:pt x="1316" y="1185"/>
                </a:lnTo>
                <a:close/>
                <a:moveTo>
                  <a:pt x="1349" y="1331"/>
                </a:moveTo>
                <a:lnTo>
                  <a:pt x="1347" y="1334"/>
                </a:lnTo>
                <a:lnTo>
                  <a:pt x="1347" y="1334"/>
                </a:lnTo>
                <a:lnTo>
                  <a:pt x="1347" y="1336"/>
                </a:lnTo>
                <a:lnTo>
                  <a:pt x="1347" y="1336"/>
                </a:lnTo>
                <a:lnTo>
                  <a:pt x="1349" y="1334"/>
                </a:lnTo>
                <a:lnTo>
                  <a:pt x="1351" y="1331"/>
                </a:lnTo>
                <a:lnTo>
                  <a:pt x="1351" y="1331"/>
                </a:lnTo>
                <a:lnTo>
                  <a:pt x="1349" y="1331"/>
                </a:lnTo>
                <a:lnTo>
                  <a:pt x="1349" y="1331"/>
                </a:lnTo>
                <a:close/>
                <a:moveTo>
                  <a:pt x="1362" y="1392"/>
                </a:moveTo>
                <a:lnTo>
                  <a:pt x="1362" y="1392"/>
                </a:lnTo>
                <a:lnTo>
                  <a:pt x="1362" y="1394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2" y="1392"/>
                </a:lnTo>
                <a:close/>
                <a:moveTo>
                  <a:pt x="1280" y="1361"/>
                </a:moveTo>
                <a:lnTo>
                  <a:pt x="1280" y="1359"/>
                </a:lnTo>
                <a:lnTo>
                  <a:pt x="1282" y="1359"/>
                </a:lnTo>
                <a:lnTo>
                  <a:pt x="1282" y="1359"/>
                </a:lnTo>
                <a:lnTo>
                  <a:pt x="1280" y="1359"/>
                </a:lnTo>
                <a:lnTo>
                  <a:pt x="1278" y="1361"/>
                </a:lnTo>
                <a:lnTo>
                  <a:pt x="1278" y="1361"/>
                </a:lnTo>
                <a:lnTo>
                  <a:pt x="1280" y="1361"/>
                </a:lnTo>
                <a:close/>
                <a:moveTo>
                  <a:pt x="1354" y="1394"/>
                </a:moveTo>
                <a:lnTo>
                  <a:pt x="1354" y="1394"/>
                </a:lnTo>
                <a:lnTo>
                  <a:pt x="1354" y="1394"/>
                </a:lnTo>
                <a:lnTo>
                  <a:pt x="1356" y="1394"/>
                </a:lnTo>
                <a:lnTo>
                  <a:pt x="1358" y="1392"/>
                </a:lnTo>
                <a:lnTo>
                  <a:pt x="1358" y="1392"/>
                </a:lnTo>
                <a:lnTo>
                  <a:pt x="1356" y="1394"/>
                </a:lnTo>
                <a:lnTo>
                  <a:pt x="1354" y="1394"/>
                </a:lnTo>
                <a:close/>
                <a:moveTo>
                  <a:pt x="1351" y="1321"/>
                </a:moveTo>
                <a:lnTo>
                  <a:pt x="1351" y="1321"/>
                </a:lnTo>
                <a:lnTo>
                  <a:pt x="1351" y="1321"/>
                </a:lnTo>
                <a:lnTo>
                  <a:pt x="1351" y="1323"/>
                </a:lnTo>
                <a:lnTo>
                  <a:pt x="1351" y="1323"/>
                </a:lnTo>
                <a:lnTo>
                  <a:pt x="1351" y="1321"/>
                </a:lnTo>
                <a:lnTo>
                  <a:pt x="1351" y="1321"/>
                </a:lnTo>
                <a:lnTo>
                  <a:pt x="1351" y="1321"/>
                </a:lnTo>
                <a:close/>
                <a:moveTo>
                  <a:pt x="1427" y="1174"/>
                </a:moveTo>
                <a:lnTo>
                  <a:pt x="1427" y="1174"/>
                </a:lnTo>
                <a:lnTo>
                  <a:pt x="1427" y="1176"/>
                </a:lnTo>
                <a:lnTo>
                  <a:pt x="1429" y="1172"/>
                </a:lnTo>
                <a:lnTo>
                  <a:pt x="1427" y="1172"/>
                </a:lnTo>
                <a:lnTo>
                  <a:pt x="1427" y="1174"/>
                </a:lnTo>
                <a:close/>
                <a:moveTo>
                  <a:pt x="1335" y="1378"/>
                </a:moveTo>
                <a:lnTo>
                  <a:pt x="1335" y="1378"/>
                </a:lnTo>
                <a:lnTo>
                  <a:pt x="1337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80"/>
                </a:lnTo>
                <a:lnTo>
                  <a:pt x="1335" y="1380"/>
                </a:lnTo>
                <a:lnTo>
                  <a:pt x="1335" y="1378"/>
                </a:lnTo>
                <a:close/>
                <a:moveTo>
                  <a:pt x="1335" y="1367"/>
                </a:moveTo>
                <a:lnTo>
                  <a:pt x="1335" y="1367"/>
                </a:lnTo>
                <a:lnTo>
                  <a:pt x="1333" y="1369"/>
                </a:lnTo>
                <a:lnTo>
                  <a:pt x="1333" y="1371"/>
                </a:lnTo>
                <a:lnTo>
                  <a:pt x="1333" y="1371"/>
                </a:lnTo>
                <a:lnTo>
                  <a:pt x="1333" y="1371"/>
                </a:lnTo>
                <a:lnTo>
                  <a:pt x="1335" y="1367"/>
                </a:lnTo>
                <a:lnTo>
                  <a:pt x="1335" y="1367"/>
                </a:lnTo>
                <a:close/>
                <a:moveTo>
                  <a:pt x="1196" y="1231"/>
                </a:moveTo>
                <a:lnTo>
                  <a:pt x="1196" y="1233"/>
                </a:lnTo>
                <a:lnTo>
                  <a:pt x="1196" y="1237"/>
                </a:lnTo>
                <a:lnTo>
                  <a:pt x="1199" y="1243"/>
                </a:lnTo>
                <a:lnTo>
                  <a:pt x="1201" y="1248"/>
                </a:lnTo>
                <a:lnTo>
                  <a:pt x="1201" y="1248"/>
                </a:lnTo>
                <a:lnTo>
                  <a:pt x="1199" y="1245"/>
                </a:lnTo>
                <a:lnTo>
                  <a:pt x="1196" y="1237"/>
                </a:lnTo>
                <a:lnTo>
                  <a:pt x="1196" y="1231"/>
                </a:lnTo>
                <a:close/>
                <a:moveTo>
                  <a:pt x="1877" y="1604"/>
                </a:moveTo>
                <a:lnTo>
                  <a:pt x="1879" y="1604"/>
                </a:lnTo>
                <a:lnTo>
                  <a:pt x="1879" y="1602"/>
                </a:lnTo>
                <a:lnTo>
                  <a:pt x="1877" y="1600"/>
                </a:lnTo>
                <a:lnTo>
                  <a:pt x="1877" y="1600"/>
                </a:lnTo>
                <a:lnTo>
                  <a:pt x="1877" y="1600"/>
                </a:lnTo>
                <a:lnTo>
                  <a:pt x="1875" y="1600"/>
                </a:lnTo>
                <a:lnTo>
                  <a:pt x="1875" y="1602"/>
                </a:lnTo>
                <a:lnTo>
                  <a:pt x="1877" y="1604"/>
                </a:lnTo>
                <a:lnTo>
                  <a:pt x="1877" y="1604"/>
                </a:lnTo>
                <a:close/>
                <a:moveTo>
                  <a:pt x="1209" y="1214"/>
                </a:moveTo>
                <a:lnTo>
                  <a:pt x="1207" y="1214"/>
                </a:lnTo>
                <a:lnTo>
                  <a:pt x="1207" y="1216"/>
                </a:lnTo>
                <a:lnTo>
                  <a:pt x="1205" y="1216"/>
                </a:lnTo>
                <a:lnTo>
                  <a:pt x="1207" y="1216"/>
                </a:lnTo>
                <a:lnTo>
                  <a:pt x="1209" y="1214"/>
                </a:lnTo>
                <a:lnTo>
                  <a:pt x="1211" y="1214"/>
                </a:lnTo>
                <a:lnTo>
                  <a:pt x="1211" y="1212"/>
                </a:lnTo>
                <a:lnTo>
                  <a:pt x="1211" y="1212"/>
                </a:lnTo>
                <a:lnTo>
                  <a:pt x="1211" y="1214"/>
                </a:lnTo>
                <a:lnTo>
                  <a:pt x="1209" y="1214"/>
                </a:lnTo>
                <a:close/>
                <a:moveTo>
                  <a:pt x="1201" y="1222"/>
                </a:moveTo>
                <a:lnTo>
                  <a:pt x="1199" y="1227"/>
                </a:lnTo>
                <a:lnTo>
                  <a:pt x="1196" y="1229"/>
                </a:lnTo>
                <a:lnTo>
                  <a:pt x="1196" y="1231"/>
                </a:lnTo>
                <a:lnTo>
                  <a:pt x="1196" y="1229"/>
                </a:lnTo>
                <a:lnTo>
                  <a:pt x="1199" y="1227"/>
                </a:lnTo>
                <a:lnTo>
                  <a:pt x="1201" y="1220"/>
                </a:lnTo>
                <a:lnTo>
                  <a:pt x="1201" y="1222"/>
                </a:lnTo>
                <a:close/>
                <a:moveTo>
                  <a:pt x="1278" y="1195"/>
                </a:moveTo>
                <a:lnTo>
                  <a:pt x="1278" y="1193"/>
                </a:lnTo>
                <a:lnTo>
                  <a:pt x="1278" y="1193"/>
                </a:lnTo>
                <a:lnTo>
                  <a:pt x="1276" y="1193"/>
                </a:lnTo>
                <a:lnTo>
                  <a:pt x="1276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close/>
                <a:moveTo>
                  <a:pt x="1234" y="1199"/>
                </a:moveTo>
                <a:lnTo>
                  <a:pt x="1230" y="1201"/>
                </a:lnTo>
                <a:lnTo>
                  <a:pt x="1230" y="1201"/>
                </a:lnTo>
                <a:lnTo>
                  <a:pt x="1234" y="1199"/>
                </a:lnTo>
                <a:lnTo>
                  <a:pt x="1234" y="1197"/>
                </a:lnTo>
                <a:lnTo>
                  <a:pt x="1234" y="1197"/>
                </a:lnTo>
                <a:lnTo>
                  <a:pt x="1234" y="1199"/>
                </a:lnTo>
                <a:close/>
                <a:moveTo>
                  <a:pt x="1203" y="1218"/>
                </a:moveTo>
                <a:lnTo>
                  <a:pt x="1203" y="1218"/>
                </a:lnTo>
                <a:lnTo>
                  <a:pt x="1203" y="1220"/>
                </a:lnTo>
                <a:lnTo>
                  <a:pt x="1203" y="1220"/>
                </a:lnTo>
                <a:lnTo>
                  <a:pt x="1203" y="1218"/>
                </a:lnTo>
                <a:lnTo>
                  <a:pt x="1205" y="1218"/>
                </a:lnTo>
                <a:lnTo>
                  <a:pt x="1205" y="1216"/>
                </a:lnTo>
                <a:lnTo>
                  <a:pt x="1205" y="1216"/>
                </a:lnTo>
                <a:lnTo>
                  <a:pt x="1203" y="1218"/>
                </a:lnTo>
                <a:close/>
                <a:moveTo>
                  <a:pt x="1328" y="1183"/>
                </a:moveTo>
                <a:lnTo>
                  <a:pt x="1328" y="1183"/>
                </a:lnTo>
                <a:lnTo>
                  <a:pt x="1328" y="1185"/>
                </a:lnTo>
                <a:lnTo>
                  <a:pt x="1331" y="1185"/>
                </a:lnTo>
                <a:lnTo>
                  <a:pt x="1333" y="1183"/>
                </a:lnTo>
                <a:lnTo>
                  <a:pt x="1331" y="1183"/>
                </a:lnTo>
                <a:lnTo>
                  <a:pt x="1328" y="1183"/>
                </a:lnTo>
                <a:close/>
                <a:moveTo>
                  <a:pt x="1444" y="1224"/>
                </a:moveTo>
                <a:lnTo>
                  <a:pt x="1444" y="1222"/>
                </a:lnTo>
                <a:lnTo>
                  <a:pt x="1442" y="1220"/>
                </a:lnTo>
                <a:lnTo>
                  <a:pt x="1444" y="1224"/>
                </a:lnTo>
                <a:lnTo>
                  <a:pt x="1446" y="1229"/>
                </a:lnTo>
                <a:lnTo>
                  <a:pt x="1446" y="1231"/>
                </a:lnTo>
                <a:lnTo>
                  <a:pt x="1446" y="1231"/>
                </a:lnTo>
                <a:lnTo>
                  <a:pt x="1444" y="1224"/>
                </a:lnTo>
                <a:close/>
                <a:moveTo>
                  <a:pt x="1540" y="1325"/>
                </a:moveTo>
                <a:lnTo>
                  <a:pt x="1540" y="1327"/>
                </a:lnTo>
                <a:lnTo>
                  <a:pt x="1544" y="1325"/>
                </a:lnTo>
                <a:lnTo>
                  <a:pt x="1548" y="1325"/>
                </a:lnTo>
                <a:lnTo>
                  <a:pt x="1548" y="1323"/>
                </a:lnTo>
                <a:lnTo>
                  <a:pt x="1551" y="1323"/>
                </a:lnTo>
                <a:lnTo>
                  <a:pt x="1551" y="1321"/>
                </a:lnTo>
                <a:lnTo>
                  <a:pt x="1548" y="1321"/>
                </a:lnTo>
                <a:lnTo>
                  <a:pt x="1548" y="1323"/>
                </a:lnTo>
                <a:lnTo>
                  <a:pt x="1546" y="1323"/>
                </a:lnTo>
                <a:lnTo>
                  <a:pt x="1546" y="1323"/>
                </a:lnTo>
                <a:lnTo>
                  <a:pt x="1544" y="1323"/>
                </a:lnTo>
                <a:lnTo>
                  <a:pt x="1542" y="1323"/>
                </a:lnTo>
                <a:lnTo>
                  <a:pt x="1542" y="1323"/>
                </a:lnTo>
                <a:lnTo>
                  <a:pt x="1540" y="1323"/>
                </a:lnTo>
                <a:lnTo>
                  <a:pt x="1540" y="1323"/>
                </a:lnTo>
                <a:lnTo>
                  <a:pt x="1540" y="1325"/>
                </a:lnTo>
                <a:lnTo>
                  <a:pt x="1540" y="1325"/>
                </a:lnTo>
                <a:lnTo>
                  <a:pt x="1540" y="1325"/>
                </a:lnTo>
                <a:close/>
                <a:moveTo>
                  <a:pt x="1553" y="1359"/>
                </a:moveTo>
                <a:lnTo>
                  <a:pt x="1551" y="1357"/>
                </a:lnTo>
                <a:lnTo>
                  <a:pt x="1548" y="1357"/>
                </a:lnTo>
                <a:lnTo>
                  <a:pt x="1548" y="1357"/>
                </a:lnTo>
                <a:lnTo>
                  <a:pt x="1546" y="1357"/>
                </a:lnTo>
                <a:lnTo>
                  <a:pt x="1546" y="1357"/>
                </a:lnTo>
                <a:lnTo>
                  <a:pt x="1548" y="1359"/>
                </a:lnTo>
                <a:lnTo>
                  <a:pt x="1553" y="1359"/>
                </a:lnTo>
                <a:lnTo>
                  <a:pt x="1553" y="1359"/>
                </a:lnTo>
                <a:close/>
                <a:moveTo>
                  <a:pt x="1551" y="1317"/>
                </a:moveTo>
                <a:lnTo>
                  <a:pt x="1548" y="1317"/>
                </a:lnTo>
                <a:lnTo>
                  <a:pt x="1548" y="1319"/>
                </a:lnTo>
                <a:lnTo>
                  <a:pt x="1551" y="1317"/>
                </a:lnTo>
                <a:lnTo>
                  <a:pt x="1551" y="1317"/>
                </a:lnTo>
                <a:close/>
                <a:moveTo>
                  <a:pt x="1559" y="1313"/>
                </a:moveTo>
                <a:lnTo>
                  <a:pt x="1559" y="1313"/>
                </a:lnTo>
                <a:lnTo>
                  <a:pt x="1559" y="1315"/>
                </a:lnTo>
                <a:lnTo>
                  <a:pt x="1561" y="1315"/>
                </a:lnTo>
                <a:lnTo>
                  <a:pt x="1561" y="1315"/>
                </a:lnTo>
                <a:lnTo>
                  <a:pt x="1561" y="1313"/>
                </a:lnTo>
                <a:lnTo>
                  <a:pt x="1563" y="1313"/>
                </a:lnTo>
                <a:lnTo>
                  <a:pt x="1563" y="1313"/>
                </a:lnTo>
                <a:lnTo>
                  <a:pt x="1561" y="1313"/>
                </a:lnTo>
                <a:lnTo>
                  <a:pt x="1559" y="1313"/>
                </a:lnTo>
                <a:close/>
                <a:moveTo>
                  <a:pt x="1553" y="1340"/>
                </a:moveTo>
                <a:lnTo>
                  <a:pt x="1553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3" y="1340"/>
                </a:lnTo>
                <a:lnTo>
                  <a:pt x="1553" y="1340"/>
                </a:lnTo>
                <a:lnTo>
                  <a:pt x="1551" y="1340"/>
                </a:lnTo>
                <a:lnTo>
                  <a:pt x="1551" y="1340"/>
                </a:lnTo>
                <a:lnTo>
                  <a:pt x="1553" y="1340"/>
                </a:lnTo>
                <a:lnTo>
                  <a:pt x="1553" y="1340"/>
                </a:lnTo>
                <a:close/>
                <a:moveTo>
                  <a:pt x="1534" y="1030"/>
                </a:move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30"/>
                </a:lnTo>
                <a:close/>
                <a:moveTo>
                  <a:pt x="1536" y="1304"/>
                </a:moveTo>
                <a:lnTo>
                  <a:pt x="1536" y="1304"/>
                </a:lnTo>
                <a:lnTo>
                  <a:pt x="1536" y="1304"/>
                </a:lnTo>
                <a:lnTo>
                  <a:pt x="1534" y="1306"/>
                </a:lnTo>
                <a:lnTo>
                  <a:pt x="1532" y="1306"/>
                </a:lnTo>
                <a:lnTo>
                  <a:pt x="1532" y="1308"/>
                </a:lnTo>
                <a:lnTo>
                  <a:pt x="1532" y="1306"/>
                </a:lnTo>
                <a:lnTo>
                  <a:pt x="1534" y="1306"/>
                </a:lnTo>
                <a:lnTo>
                  <a:pt x="1536" y="1304"/>
                </a:lnTo>
                <a:lnTo>
                  <a:pt x="1538" y="1302"/>
                </a:lnTo>
                <a:lnTo>
                  <a:pt x="1538" y="1300"/>
                </a:lnTo>
                <a:lnTo>
                  <a:pt x="1538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2"/>
                </a:lnTo>
                <a:lnTo>
                  <a:pt x="1538" y="1302"/>
                </a:lnTo>
                <a:lnTo>
                  <a:pt x="1536" y="1302"/>
                </a:lnTo>
                <a:lnTo>
                  <a:pt x="1536" y="1304"/>
                </a:lnTo>
                <a:close/>
                <a:moveTo>
                  <a:pt x="1559" y="1006"/>
                </a:moveTo>
                <a:lnTo>
                  <a:pt x="1561" y="1004"/>
                </a:lnTo>
                <a:lnTo>
                  <a:pt x="1559" y="1004"/>
                </a:lnTo>
                <a:lnTo>
                  <a:pt x="1557" y="1006"/>
                </a:lnTo>
                <a:lnTo>
                  <a:pt x="1555" y="1009"/>
                </a:lnTo>
                <a:lnTo>
                  <a:pt x="1553" y="1009"/>
                </a:lnTo>
                <a:lnTo>
                  <a:pt x="1551" y="1009"/>
                </a:lnTo>
                <a:lnTo>
                  <a:pt x="1548" y="1009"/>
                </a:lnTo>
                <a:lnTo>
                  <a:pt x="1548" y="1009"/>
                </a:lnTo>
                <a:lnTo>
                  <a:pt x="1546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0" y="1009"/>
                </a:lnTo>
                <a:lnTo>
                  <a:pt x="1540" y="1011"/>
                </a:lnTo>
                <a:lnTo>
                  <a:pt x="1540" y="1011"/>
                </a:lnTo>
                <a:lnTo>
                  <a:pt x="1540" y="1011"/>
                </a:lnTo>
                <a:lnTo>
                  <a:pt x="1538" y="1011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5"/>
                </a:lnTo>
                <a:lnTo>
                  <a:pt x="1536" y="1015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5"/>
                </a:lnTo>
                <a:lnTo>
                  <a:pt x="1538" y="1015"/>
                </a:lnTo>
                <a:lnTo>
                  <a:pt x="1540" y="1015"/>
                </a:lnTo>
                <a:lnTo>
                  <a:pt x="1542" y="1015"/>
                </a:lnTo>
                <a:lnTo>
                  <a:pt x="1546" y="1013"/>
                </a:lnTo>
                <a:lnTo>
                  <a:pt x="1546" y="1013"/>
                </a:lnTo>
                <a:lnTo>
                  <a:pt x="1546" y="1013"/>
                </a:lnTo>
                <a:lnTo>
                  <a:pt x="1553" y="1011"/>
                </a:lnTo>
                <a:lnTo>
                  <a:pt x="1555" y="1011"/>
                </a:lnTo>
                <a:lnTo>
                  <a:pt x="1557" y="1011"/>
                </a:lnTo>
                <a:lnTo>
                  <a:pt x="1559" y="1011"/>
                </a:lnTo>
                <a:lnTo>
                  <a:pt x="1559" y="1009"/>
                </a:lnTo>
                <a:lnTo>
                  <a:pt x="1565" y="1006"/>
                </a:lnTo>
                <a:lnTo>
                  <a:pt x="1565" y="1006"/>
                </a:lnTo>
                <a:lnTo>
                  <a:pt x="1563" y="1006"/>
                </a:lnTo>
                <a:lnTo>
                  <a:pt x="1563" y="1006"/>
                </a:lnTo>
                <a:lnTo>
                  <a:pt x="1561" y="1006"/>
                </a:lnTo>
                <a:lnTo>
                  <a:pt x="1561" y="1006"/>
                </a:lnTo>
                <a:lnTo>
                  <a:pt x="1559" y="1009"/>
                </a:lnTo>
                <a:lnTo>
                  <a:pt x="1559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9" y="1006"/>
                </a:lnTo>
                <a:close/>
                <a:moveTo>
                  <a:pt x="1565" y="1310"/>
                </a:move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7" y="1313"/>
                </a:lnTo>
                <a:lnTo>
                  <a:pt x="1565" y="1313"/>
                </a:lnTo>
                <a:lnTo>
                  <a:pt x="1565" y="1310"/>
                </a:lnTo>
                <a:lnTo>
                  <a:pt x="1565" y="1310"/>
                </a:lnTo>
                <a:lnTo>
                  <a:pt x="1565" y="1310"/>
                </a:lnTo>
                <a:close/>
                <a:moveTo>
                  <a:pt x="1551" y="1304"/>
                </a:moveTo>
                <a:lnTo>
                  <a:pt x="1553" y="1304"/>
                </a:lnTo>
                <a:lnTo>
                  <a:pt x="1553" y="1306"/>
                </a:lnTo>
                <a:lnTo>
                  <a:pt x="1555" y="1306"/>
                </a:lnTo>
                <a:lnTo>
                  <a:pt x="1553" y="1304"/>
                </a:lnTo>
                <a:lnTo>
                  <a:pt x="1553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51" y="1304"/>
                </a:lnTo>
                <a:close/>
                <a:moveTo>
                  <a:pt x="1618" y="1455"/>
                </a:moveTo>
                <a:lnTo>
                  <a:pt x="1618" y="1455"/>
                </a:lnTo>
                <a:lnTo>
                  <a:pt x="1618" y="1457"/>
                </a:lnTo>
                <a:lnTo>
                  <a:pt x="1620" y="1457"/>
                </a:lnTo>
                <a:lnTo>
                  <a:pt x="1620" y="1455"/>
                </a:lnTo>
                <a:lnTo>
                  <a:pt x="1620" y="1455"/>
                </a:lnTo>
                <a:lnTo>
                  <a:pt x="1618" y="1453"/>
                </a:lnTo>
                <a:lnTo>
                  <a:pt x="1618" y="1455"/>
                </a:lnTo>
                <a:lnTo>
                  <a:pt x="1618" y="1455"/>
                </a:lnTo>
                <a:lnTo>
                  <a:pt x="1618" y="1455"/>
                </a:lnTo>
                <a:close/>
                <a:moveTo>
                  <a:pt x="1620" y="950"/>
                </a:moveTo>
                <a:lnTo>
                  <a:pt x="1620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2"/>
                </a:lnTo>
                <a:lnTo>
                  <a:pt x="1618" y="950"/>
                </a:lnTo>
                <a:lnTo>
                  <a:pt x="1618" y="950"/>
                </a:lnTo>
                <a:lnTo>
                  <a:pt x="1620" y="950"/>
                </a:lnTo>
                <a:lnTo>
                  <a:pt x="1620" y="950"/>
                </a:lnTo>
                <a:lnTo>
                  <a:pt x="1620" y="950"/>
                </a:lnTo>
                <a:close/>
                <a:moveTo>
                  <a:pt x="1613" y="952"/>
                </a:move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close/>
                <a:moveTo>
                  <a:pt x="1532" y="1298"/>
                </a:moveTo>
                <a:lnTo>
                  <a:pt x="1532" y="1298"/>
                </a:lnTo>
                <a:lnTo>
                  <a:pt x="1532" y="1300"/>
                </a:lnTo>
                <a:lnTo>
                  <a:pt x="1532" y="1300"/>
                </a:lnTo>
                <a:lnTo>
                  <a:pt x="1534" y="1300"/>
                </a:lnTo>
                <a:lnTo>
                  <a:pt x="1536" y="1300"/>
                </a:lnTo>
                <a:lnTo>
                  <a:pt x="1534" y="1300"/>
                </a:lnTo>
                <a:lnTo>
                  <a:pt x="1534" y="1298"/>
                </a:lnTo>
                <a:lnTo>
                  <a:pt x="1532" y="1298"/>
                </a:lnTo>
                <a:lnTo>
                  <a:pt x="1532" y="1298"/>
                </a:lnTo>
                <a:lnTo>
                  <a:pt x="1532" y="1298"/>
                </a:lnTo>
                <a:close/>
                <a:moveTo>
                  <a:pt x="1586" y="1000"/>
                </a:moveTo>
                <a:lnTo>
                  <a:pt x="1586" y="1000"/>
                </a:lnTo>
                <a:lnTo>
                  <a:pt x="1584" y="1000"/>
                </a:lnTo>
                <a:lnTo>
                  <a:pt x="1584" y="1000"/>
                </a:lnTo>
                <a:lnTo>
                  <a:pt x="1582" y="1000"/>
                </a:lnTo>
                <a:lnTo>
                  <a:pt x="1582" y="1002"/>
                </a:lnTo>
                <a:lnTo>
                  <a:pt x="1582" y="1002"/>
                </a:lnTo>
                <a:lnTo>
                  <a:pt x="1586" y="1000"/>
                </a:lnTo>
                <a:close/>
                <a:moveTo>
                  <a:pt x="1574" y="998"/>
                </a:moveTo>
                <a:lnTo>
                  <a:pt x="1574" y="998"/>
                </a:lnTo>
                <a:lnTo>
                  <a:pt x="1574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4" y="1000"/>
                </a:lnTo>
                <a:lnTo>
                  <a:pt x="1574" y="998"/>
                </a:lnTo>
                <a:close/>
                <a:moveTo>
                  <a:pt x="1576" y="996"/>
                </a:moveTo>
                <a:lnTo>
                  <a:pt x="1576" y="996"/>
                </a:lnTo>
                <a:lnTo>
                  <a:pt x="1576" y="996"/>
                </a:lnTo>
                <a:lnTo>
                  <a:pt x="1576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6" y="1000"/>
                </a:lnTo>
                <a:lnTo>
                  <a:pt x="1576" y="1000"/>
                </a:lnTo>
                <a:lnTo>
                  <a:pt x="1576" y="996"/>
                </a:lnTo>
                <a:close/>
                <a:moveTo>
                  <a:pt x="1569" y="1313"/>
                </a:moveTo>
                <a:lnTo>
                  <a:pt x="1569" y="1315"/>
                </a:lnTo>
                <a:lnTo>
                  <a:pt x="1569" y="1315"/>
                </a:lnTo>
                <a:lnTo>
                  <a:pt x="1569" y="1313"/>
                </a:lnTo>
                <a:lnTo>
                  <a:pt x="1569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9" y="1313"/>
                </a:lnTo>
                <a:close/>
                <a:moveTo>
                  <a:pt x="1595" y="1002"/>
                </a:moveTo>
                <a:lnTo>
                  <a:pt x="1595" y="1002"/>
                </a:lnTo>
                <a:lnTo>
                  <a:pt x="1592" y="1000"/>
                </a:lnTo>
                <a:lnTo>
                  <a:pt x="1592" y="1000"/>
                </a:lnTo>
                <a:lnTo>
                  <a:pt x="1592" y="1002"/>
                </a:lnTo>
                <a:lnTo>
                  <a:pt x="1592" y="1002"/>
                </a:lnTo>
                <a:lnTo>
                  <a:pt x="1590" y="1002"/>
                </a:lnTo>
                <a:lnTo>
                  <a:pt x="1592" y="1002"/>
                </a:lnTo>
                <a:lnTo>
                  <a:pt x="1595" y="1002"/>
                </a:lnTo>
                <a:close/>
                <a:moveTo>
                  <a:pt x="1534" y="1015"/>
                </a:moveTo>
                <a:lnTo>
                  <a:pt x="1532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5"/>
                </a:lnTo>
                <a:close/>
                <a:moveTo>
                  <a:pt x="2334" y="174"/>
                </a:moveTo>
                <a:lnTo>
                  <a:pt x="2332" y="174"/>
                </a:lnTo>
                <a:lnTo>
                  <a:pt x="2330" y="174"/>
                </a:lnTo>
                <a:lnTo>
                  <a:pt x="2328" y="176"/>
                </a:lnTo>
                <a:lnTo>
                  <a:pt x="2328" y="183"/>
                </a:lnTo>
                <a:lnTo>
                  <a:pt x="2330" y="187"/>
                </a:lnTo>
                <a:lnTo>
                  <a:pt x="2330" y="189"/>
                </a:lnTo>
                <a:lnTo>
                  <a:pt x="2332" y="189"/>
                </a:lnTo>
                <a:lnTo>
                  <a:pt x="2334" y="185"/>
                </a:lnTo>
                <a:lnTo>
                  <a:pt x="2334" y="180"/>
                </a:lnTo>
                <a:lnTo>
                  <a:pt x="2334" y="176"/>
                </a:lnTo>
                <a:lnTo>
                  <a:pt x="2334" y="174"/>
                </a:lnTo>
                <a:close/>
                <a:moveTo>
                  <a:pt x="2343" y="277"/>
                </a:moveTo>
                <a:lnTo>
                  <a:pt x="2353" y="277"/>
                </a:lnTo>
                <a:lnTo>
                  <a:pt x="2355" y="277"/>
                </a:lnTo>
                <a:lnTo>
                  <a:pt x="2355" y="273"/>
                </a:lnTo>
                <a:lnTo>
                  <a:pt x="2351" y="273"/>
                </a:lnTo>
                <a:lnTo>
                  <a:pt x="2349" y="271"/>
                </a:lnTo>
                <a:lnTo>
                  <a:pt x="2349" y="269"/>
                </a:lnTo>
                <a:lnTo>
                  <a:pt x="2347" y="266"/>
                </a:lnTo>
                <a:lnTo>
                  <a:pt x="2345" y="266"/>
                </a:lnTo>
                <a:lnTo>
                  <a:pt x="2340" y="269"/>
                </a:lnTo>
                <a:lnTo>
                  <a:pt x="2338" y="266"/>
                </a:lnTo>
                <a:lnTo>
                  <a:pt x="2334" y="269"/>
                </a:lnTo>
                <a:lnTo>
                  <a:pt x="2334" y="271"/>
                </a:lnTo>
                <a:lnTo>
                  <a:pt x="2334" y="275"/>
                </a:lnTo>
                <a:lnTo>
                  <a:pt x="2336" y="277"/>
                </a:lnTo>
                <a:lnTo>
                  <a:pt x="2343" y="277"/>
                </a:lnTo>
                <a:close/>
                <a:moveTo>
                  <a:pt x="2338" y="248"/>
                </a:moveTo>
                <a:lnTo>
                  <a:pt x="2338" y="237"/>
                </a:lnTo>
                <a:lnTo>
                  <a:pt x="2336" y="229"/>
                </a:lnTo>
                <a:lnTo>
                  <a:pt x="2334" y="227"/>
                </a:lnTo>
                <a:lnTo>
                  <a:pt x="2332" y="227"/>
                </a:lnTo>
                <a:lnTo>
                  <a:pt x="2332" y="231"/>
                </a:lnTo>
                <a:lnTo>
                  <a:pt x="2332" y="235"/>
                </a:lnTo>
                <a:lnTo>
                  <a:pt x="2336" y="248"/>
                </a:lnTo>
                <a:lnTo>
                  <a:pt x="2338" y="248"/>
                </a:lnTo>
                <a:close/>
                <a:moveTo>
                  <a:pt x="2347" y="134"/>
                </a:moveTo>
                <a:lnTo>
                  <a:pt x="2353" y="130"/>
                </a:lnTo>
                <a:lnTo>
                  <a:pt x="2355" y="126"/>
                </a:lnTo>
                <a:lnTo>
                  <a:pt x="2355" y="124"/>
                </a:lnTo>
                <a:lnTo>
                  <a:pt x="2347" y="122"/>
                </a:lnTo>
                <a:lnTo>
                  <a:pt x="2338" y="124"/>
                </a:lnTo>
                <a:lnTo>
                  <a:pt x="2332" y="126"/>
                </a:lnTo>
                <a:lnTo>
                  <a:pt x="2330" y="128"/>
                </a:lnTo>
                <a:lnTo>
                  <a:pt x="2332" y="132"/>
                </a:lnTo>
                <a:lnTo>
                  <a:pt x="2338" y="132"/>
                </a:lnTo>
                <a:lnTo>
                  <a:pt x="2347" y="134"/>
                </a:lnTo>
                <a:close/>
                <a:moveTo>
                  <a:pt x="2349" y="193"/>
                </a:moveTo>
                <a:lnTo>
                  <a:pt x="2345" y="197"/>
                </a:lnTo>
                <a:lnTo>
                  <a:pt x="2345" y="197"/>
                </a:lnTo>
                <a:lnTo>
                  <a:pt x="2345" y="199"/>
                </a:lnTo>
                <a:lnTo>
                  <a:pt x="2347" y="199"/>
                </a:lnTo>
                <a:lnTo>
                  <a:pt x="2351" y="197"/>
                </a:lnTo>
                <a:lnTo>
                  <a:pt x="2353" y="195"/>
                </a:lnTo>
                <a:lnTo>
                  <a:pt x="2351" y="193"/>
                </a:lnTo>
                <a:lnTo>
                  <a:pt x="2349" y="191"/>
                </a:lnTo>
                <a:lnTo>
                  <a:pt x="2349" y="193"/>
                </a:lnTo>
                <a:close/>
                <a:moveTo>
                  <a:pt x="2202" y="396"/>
                </a:moveTo>
                <a:lnTo>
                  <a:pt x="2202" y="398"/>
                </a:lnTo>
                <a:lnTo>
                  <a:pt x="2202" y="401"/>
                </a:lnTo>
                <a:lnTo>
                  <a:pt x="2202" y="401"/>
                </a:lnTo>
                <a:lnTo>
                  <a:pt x="2202" y="401"/>
                </a:lnTo>
                <a:lnTo>
                  <a:pt x="2204" y="401"/>
                </a:lnTo>
                <a:lnTo>
                  <a:pt x="2206" y="401"/>
                </a:lnTo>
                <a:lnTo>
                  <a:pt x="2215" y="398"/>
                </a:lnTo>
                <a:lnTo>
                  <a:pt x="2223" y="398"/>
                </a:lnTo>
                <a:lnTo>
                  <a:pt x="2225" y="401"/>
                </a:lnTo>
                <a:lnTo>
                  <a:pt x="2227" y="401"/>
                </a:lnTo>
                <a:lnTo>
                  <a:pt x="2227" y="401"/>
                </a:lnTo>
                <a:lnTo>
                  <a:pt x="2229" y="401"/>
                </a:lnTo>
                <a:lnTo>
                  <a:pt x="2231" y="398"/>
                </a:lnTo>
                <a:lnTo>
                  <a:pt x="2234" y="396"/>
                </a:lnTo>
                <a:lnTo>
                  <a:pt x="2240" y="396"/>
                </a:lnTo>
                <a:lnTo>
                  <a:pt x="2240" y="394"/>
                </a:lnTo>
                <a:lnTo>
                  <a:pt x="2240" y="394"/>
                </a:lnTo>
                <a:lnTo>
                  <a:pt x="2240" y="394"/>
                </a:lnTo>
                <a:lnTo>
                  <a:pt x="2238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0"/>
                </a:lnTo>
                <a:lnTo>
                  <a:pt x="2240" y="388"/>
                </a:lnTo>
                <a:lnTo>
                  <a:pt x="2240" y="388"/>
                </a:lnTo>
                <a:lnTo>
                  <a:pt x="2236" y="388"/>
                </a:lnTo>
                <a:lnTo>
                  <a:pt x="2236" y="388"/>
                </a:lnTo>
                <a:lnTo>
                  <a:pt x="2236" y="386"/>
                </a:lnTo>
                <a:lnTo>
                  <a:pt x="2234" y="386"/>
                </a:lnTo>
                <a:lnTo>
                  <a:pt x="2225" y="388"/>
                </a:lnTo>
                <a:lnTo>
                  <a:pt x="2221" y="390"/>
                </a:lnTo>
                <a:lnTo>
                  <a:pt x="2217" y="390"/>
                </a:lnTo>
                <a:lnTo>
                  <a:pt x="2213" y="390"/>
                </a:lnTo>
                <a:lnTo>
                  <a:pt x="2211" y="390"/>
                </a:lnTo>
                <a:lnTo>
                  <a:pt x="2208" y="390"/>
                </a:lnTo>
                <a:lnTo>
                  <a:pt x="2206" y="390"/>
                </a:lnTo>
                <a:lnTo>
                  <a:pt x="2206" y="392"/>
                </a:lnTo>
                <a:lnTo>
                  <a:pt x="2206" y="394"/>
                </a:lnTo>
                <a:lnTo>
                  <a:pt x="2204" y="396"/>
                </a:lnTo>
                <a:lnTo>
                  <a:pt x="2202" y="396"/>
                </a:lnTo>
                <a:close/>
                <a:moveTo>
                  <a:pt x="2405" y="1208"/>
                </a:moveTo>
                <a:lnTo>
                  <a:pt x="2405" y="1208"/>
                </a:lnTo>
                <a:lnTo>
                  <a:pt x="2405" y="1210"/>
                </a:lnTo>
                <a:lnTo>
                  <a:pt x="2403" y="1212"/>
                </a:lnTo>
                <a:lnTo>
                  <a:pt x="2401" y="1216"/>
                </a:lnTo>
                <a:lnTo>
                  <a:pt x="2399" y="1216"/>
                </a:lnTo>
                <a:lnTo>
                  <a:pt x="2397" y="1216"/>
                </a:lnTo>
                <a:lnTo>
                  <a:pt x="2399" y="1218"/>
                </a:lnTo>
                <a:lnTo>
                  <a:pt x="2399" y="1218"/>
                </a:lnTo>
                <a:lnTo>
                  <a:pt x="2401" y="1216"/>
                </a:lnTo>
                <a:lnTo>
                  <a:pt x="2405" y="1214"/>
                </a:lnTo>
                <a:lnTo>
                  <a:pt x="2408" y="1212"/>
                </a:lnTo>
                <a:lnTo>
                  <a:pt x="2408" y="1210"/>
                </a:lnTo>
                <a:lnTo>
                  <a:pt x="2408" y="1208"/>
                </a:lnTo>
                <a:lnTo>
                  <a:pt x="2408" y="1208"/>
                </a:lnTo>
                <a:lnTo>
                  <a:pt x="2408" y="1208"/>
                </a:lnTo>
                <a:lnTo>
                  <a:pt x="2405" y="1208"/>
                </a:lnTo>
                <a:close/>
                <a:moveTo>
                  <a:pt x="1856" y="390"/>
                </a:moveTo>
                <a:lnTo>
                  <a:pt x="1859" y="390"/>
                </a:lnTo>
                <a:lnTo>
                  <a:pt x="1861" y="390"/>
                </a:lnTo>
                <a:lnTo>
                  <a:pt x="1861" y="390"/>
                </a:lnTo>
                <a:lnTo>
                  <a:pt x="1856" y="388"/>
                </a:lnTo>
                <a:lnTo>
                  <a:pt x="1854" y="388"/>
                </a:lnTo>
                <a:lnTo>
                  <a:pt x="1852" y="388"/>
                </a:lnTo>
                <a:lnTo>
                  <a:pt x="1852" y="390"/>
                </a:lnTo>
                <a:lnTo>
                  <a:pt x="1852" y="390"/>
                </a:lnTo>
                <a:lnTo>
                  <a:pt x="1852" y="390"/>
                </a:lnTo>
                <a:lnTo>
                  <a:pt x="1856" y="390"/>
                </a:lnTo>
                <a:close/>
                <a:moveTo>
                  <a:pt x="1831" y="386"/>
                </a:moveTo>
                <a:lnTo>
                  <a:pt x="1831" y="386"/>
                </a:lnTo>
                <a:lnTo>
                  <a:pt x="1833" y="386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2"/>
                </a:lnTo>
                <a:lnTo>
                  <a:pt x="1833" y="380"/>
                </a:lnTo>
                <a:lnTo>
                  <a:pt x="1831" y="380"/>
                </a:lnTo>
                <a:lnTo>
                  <a:pt x="1829" y="380"/>
                </a:lnTo>
                <a:lnTo>
                  <a:pt x="1827" y="382"/>
                </a:lnTo>
                <a:lnTo>
                  <a:pt x="1827" y="384"/>
                </a:lnTo>
                <a:lnTo>
                  <a:pt x="1825" y="384"/>
                </a:lnTo>
                <a:lnTo>
                  <a:pt x="1827" y="384"/>
                </a:lnTo>
                <a:lnTo>
                  <a:pt x="1827" y="384"/>
                </a:lnTo>
                <a:lnTo>
                  <a:pt x="1831" y="386"/>
                </a:lnTo>
                <a:close/>
                <a:moveTo>
                  <a:pt x="2410" y="1204"/>
                </a:moveTo>
                <a:lnTo>
                  <a:pt x="2412" y="1204"/>
                </a:lnTo>
                <a:lnTo>
                  <a:pt x="2412" y="1204"/>
                </a:lnTo>
                <a:lnTo>
                  <a:pt x="2414" y="1201"/>
                </a:lnTo>
                <a:lnTo>
                  <a:pt x="2414" y="1199"/>
                </a:lnTo>
                <a:lnTo>
                  <a:pt x="2412" y="1199"/>
                </a:lnTo>
                <a:lnTo>
                  <a:pt x="2412" y="1199"/>
                </a:lnTo>
                <a:lnTo>
                  <a:pt x="2412" y="1201"/>
                </a:lnTo>
                <a:lnTo>
                  <a:pt x="2410" y="1201"/>
                </a:lnTo>
                <a:lnTo>
                  <a:pt x="2408" y="1201"/>
                </a:lnTo>
                <a:lnTo>
                  <a:pt x="2408" y="1204"/>
                </a:lnTo>
                <a:lnTo>
                  <a:pt x="2408" y="1206"/>
                </a:lnTo>
                <a:lnTo>
                  <a:pt x="2408" y="1206"/>
                </a:lnTo>
                <a:lnTo>
                  <a:pt x="2410" y="1204"/>
                </a:lnTo>
                <a:close/>
                <a:moveTo>
                  <a:pt x="2259" y="1390"/>
                </a:moveTo>
                <a:lnTo>
                  <a:pt x="2257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2"/>
                </a:lnTo>
                <a:lnTo>
                  <a:pt x="2257" y="1390"/>
                </a:lnTo>
                <a:lnTo>
                  <a:pt x="2257" y="1390"/>
                </a:lnTo>
                <a:lnTo>
                  <a:pt x="2259" y="1392"/>
                </a:lnTo>
                <a:lnTo>
                  <a:pt x="2259" y="1390"/>
                </a:lnTo>
                <a:lnTo>
                  <a:pt x="2259" y="1390"/>
                </a:lnTo>
                <a:lnTo>
                  <a:pt x="2259" y="1390"/>
                </a:lnTo>
                <a:close/>
                <a:moveTo>
                  <a:pt x="2351" y="1206"/>
                </a:moveTo>
                <a:lnTo>
                  <a:pt x="2349" y="1206"/>
                </a:lnTo>
                <a:lnTo>
                  <a:pt x="2349" y="1206"/>
                </a:lnTo>
                <a:lnTo>
                  <a:pt x="2347" y="1208"/>
                </a:lnTo>
                <a:lnTo>
                  <a:pt x="2349" y="1210"/>
                </a:lnTo>
                <a:lnTo>
                  <a:pt x="2349" y="1212"/>
                </a:lnTo>
                <a:lnTo>
                  <a:pt x="2349" y="1212"/>
                </a:lnTo>
                <a:lnTo>
                  <a:pt x="2351" y="1210"/>
                </a:lnTo>
                <a:lnTo>
                  <a:pt x="2351" y="1210"/>
                </a:lnTo>
                <a:lnTo>
                  <a:pt x="2351" y="1208"/>
                </a:lnTo>
                <a:lnTo>
                  <a:pt x="2351" y="1208"/>
                </a:lnTo>
                <a:lnTo>
                  <a:pt x="2351" y="1206"/>
                </a:lnTo>
                <a:close/>
                <a:moveTo>
                  <a:pt x="2347" y="1222"/>
                </a:moveTo>
                <a:lnTo>
                  <a:pt x="2345" y="1222"/>
                </a:lnTo>
                <a:lnTo>
                  <a:pt x="2345" y="1222"/>
                </a:lnTo>
                <a:lnTo>
                  <a:pt x="2345" y="1222"/>
                </a:lnTo>
                <a:lnTo>
                  <a:pt x="2347" y="1224"/>
                </a:lnTo>
                <a:lnTo>
                  <a:pt x="2349" y="1222"/>
                </a:lnTo>
                <a:lnTo>
                  <a:pt x="2349" y="1220"/>
                </a:lnTo>
                <a:lnTo>
                  <a:pt x="2347" y="1222"/>
                </a:lnTo>
                <a:close/>
                <a:moveTo>
                  <a:pt x="2361" y="562"/>
                </a:moveTo>
                <a:lnTo>
                  <a:pt x="2366" y="562"/>
                </a:lnTo>
                <a:lnTo>
                  <a:pt x="2366" y="562"/>
                </a:lnTo>
                <a:lnTo>
                  <a:pt x="2370" y="560"/>
                </a:lnTo>
                <a:lnTo>
                  <a:pt x="2372" y="558"/>
                </a:lnTo>
                <a:lnTo>
                  <a:pt x="2376" y="556"/>
                </a:lnTo>
                <a:lnTo>
                  <a:pt x="2378" y="554"/>
                </a:lnTo>
                <a:lnTo>
                  <a:pt x="2382" y="552"/>
                </a:lnTo>
                <a:lnTo>
                  <a:pt x="2387" y="552"/>
                </a:lnTo>
                <a:lnTo>
                  <a:pt x="2391" y="552"/>
                </a:lnTo>
                <a:lnTo>
                  <a:pt x="2391" y="552"/>
                </a:lnTo>
                <a:lnTo>
                  <a:pt x="2393" y="549"/>
                </a:lnTo>
                <a:lnTo>
                  <a:pt x="2395" y="549"/>
                </a:lnTo>
                <a:lnTo>
                  <a:pt x="2397" y="547"/>
                </a:lnTo>
                <a:lnTo>
                  <a:pt x="2397" y="547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3"/>
                </a:lnTo>
                <a:lnTo>
                  <a:pt x="2399" y="543"/>
                </a:lnTo>
                <a:lnTo>
                  <a:pt x="2399" y="541"/>
                </a:lnTo>
                <a:lnTo>
                  <a:pt x="2401" y="541"/>
                </a:lnTo>
                <a:lnTo>
                  <a:pt x="2403" y="541"/>
                </a:lnTo>
                <a:lnTo>
                  <a:pt x="2403" y="541"/>
                </a:lnTo>
                <a:lnTo>
                  <a:pt x="2405" y="541"/>
                </a:lnTo>
                <a:lnTo>
                  <a:pt x="2408" y="539"/>
                </a:lnTo>
                <a:lnTo>
                  <a:pt x="2408" y="537"/>
                </a:lnTo>
                <a:lnTo>
                  <a:pt x="2408" y="537"/>
                </a:lnTo>
                <a:lnTo>
                  <a:pt x="2408" y="535"/>
                </a:lnTo>
                <a:lnTo>
                  <a:pt x="2408" y="535"/>
                </a:lnTo>
                <a:lnTo>
                  <a:pt x="2410" y="535"/>
                </a:lnTo>
                <a:lnTo>
                  <a:pt x="2412" y="535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08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08" y="528"/>
                </a:lnTo>
                <a:lnTo>
                  <a:pt x="2408" y="526"/>
                </a:lnTo>
                <a:lnTo>
                  <a:pt x="2408" y="526"/>
                </a:lnTo>
                <a:lnTo>
                  <a:pt x="2410" y="526"/>
                </a:lnTo>
                <a:lnTo>
                  <a:pt x="2410" y="526"/>
                </a:lnTo>
                <a:lnTo>
                  <a:pt x="2410" y="524"/>
                </a:lnTo>
                <a:lnTo>
                  <a:pt x="2410" y="524"/>
                </a:lnTo>
                <a:lnTo>
                  <a:pt x="2410" y="522"/>
                </a:lnTo>
                <a:lnTo>
                  <a:pt x="2410" y="522"/>
                </a:lnTo>
                <a:lnTo>
                  <a:pt x="2410" y="522"/>
                </a:lnTo>
                <a:lnTo>
                  <a:pt x="2408" y="522"/>
                </a:lnTo>
                <a:lnTo>
                  <a:pt x="2408" y="522"/>
                </a:lnTo>
                <a:lnTo>
                  <a:pt x="2405" y="520"/>
                </a:lnTo>
                <a:lnTo>
                  <a:pt x="2403" y="520"/>
                </a:lnTo>
                <a:lnTo>
                  <a:pt x="2401" y="520"/>
                </a:lnTo>
                <a:lnTo>
                  <a:pt x="2397" y="522"/>
                </a:lnTo>
                <a:lnTo>
                  <a:pt x="2399" y="520"/>
                </a:lnTo>
                <a:lnTo>
                  <a:pt x="2401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6"/>
                </a:lnTo>
                <a:lnTo>
                  <a:pt x="2399" y="516"/>
                </a:lnTo>
                <a:lnTo>
                  <a:pt x="2395" y="518"/>
                </a:lnTo>
                <a:lnTo>
                  <a:pt x="2393" y="518"/>
                </a:lnTo>
                <a:lnTo>
                  <a:pt x="2393" y="516"/>
                </a:lnTo>
                <a:lnTo>
                  <a:pt x="2395" y="516"/>
                </a:lnTo>
                <a:lnTo>
                  <a:pt x="2395" y="514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0"/>
                </a:lnTo>
                <a:lnTo>
                  <a:pt x="2393" y="510"/>
                </a:lnTo>
                <a:lnTo>
                  <a:pt x="2393" y="512"/>
                </a:lnTo>
                <a:lnTo>
                  <a:pt x="2391" y="510"/>
                </a:lnTo>
                <a:lnTo>
                  <a:pt x="2389" y="510"/>
                </a:lnTo>
                <a:lnTo>
                  <a:pt x="2389" y="510"/>
                </a:lnTo>
                <a:lnTo>
                  <a:pt x="2391" y="508"/>
                </a:lnTo>
                <a:lnTo>
                  <a:pt x="2391" y="505"/>
                </a:lnTo>
                <a:lnTo>
                  <a:pt x="2393" y="503"/>
                </a:lnTo>
                <a:lnTo>
                  <a:pt x="2395" y="503"/>
                </a:lnTo>
                <a:lnTo>
                  <a:pt x="2397" y="503"/>
                </a:lnTo>
                <a:lnTo>
                  <a:pt x="2397" y="503"/>
                </a:lnTo>
                <a:lnTo>
                  <a:pt x="2395" y="503"/>
                </a:lnTo>
                <a:lnTo>
                  <a:pt x="2393" y="503"/>
                </a:lnTo>
                <a:lnTo>
                  <a:pt x="2391" y="503"/>
                </a:lnTo>
                <a:lnTo>
                  <a:pt x="2389" y="505"/>
                </a:lnTo>
                <a:lnTo>
                  <a:pt x="2387" y="505"/>
                </a:lnTo>
                <a:lnTo>
                  <a:pt x="2384" y="505"/>
                </a:lnTo>
                <a:lnTo>
                  <a:pt x="2382" y="505"/>
                </a:lnTo>
                <a:lnTo>
                  <a:pt x="2380" y="505"/>
                </a:lnTo>
                <a:lnTo>
                  <a:pt x="2380" y="505"/>
                </a:lnTo>
                <a:lnTo>
                  <a:pt x="2380" y="503"/>
                </a:lnTo>
                <a:lnTo>
                  <a:pt x="2380" y="501"/>
                </a:lnTo>
                <a:lnTo>
                  <a:pt x="2378" y="501"/>
                </a:lnTo>
                <a:lnTo>
                  <a:pt x="2376" y="499"/>
                </a:lnTo>
                <a:lnTo>
                  <a:pt x="2376" y="499"/>
                </a:lnTo>
                <a:lnTo>
                  <a:pt x="2372" y="499"/>
                </a:lnTo>
                <a:lnTo>
                  <a:pt x="2370" y="499"/>
                </a:lnTo>
                <a:lnTo>
                  <a:pt x="2368" y="501"/>
                </a:lnTo>
                <a:lnTo>
                  <a:pt x="2370" y="505"/>
                </a:lnTo>
                <a:lnTo>
                  <a:pt x="2370" y="505"/>
                </a:lnTo>
                <a:lnTo>
                  <a:pt x="2370" y="508"/>
                </a:lnTo>
                <a:lnTo>
                  <a:pt x="2368" y="508"/>
                </a:lnTo>
                <a:lnTo>
                  <a:pt x="2366" y="508"/>
                </a:lnTo>
                <a:lnTo>
                  <a:pt x="2364" y="510"/>
                </a:lnTo>
                <a:lnTo>
                  <a:pt x="2364" y="508"/>
                </a:lnTo>
                <a:lnTo>
                  <a:pt x="2361" y="508"/>
                </a:lnTo>
                <a:lnTo>
                  <a:pt x="2361" y="508"/>
                </a:lnTo>
                <a:lnTo>
                  <a:pt x="2359" y="508"/>
                </a:lnTo>
                <a:lnTo>
                  <a:pt x="2359" y="508"/>
                </a:lnTo>
                <a:lnTo>
                  <a:pt x="2357" y="510"/>
                </a:lnTo>
                <a:lnTo>
                  <a:pt x="2355" y="512"/>
                </a:lnTo>
                <a:lnTo>
                  <a:pt x="2355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49" y="510"/>
                </a:lnTo>
                <a:lnTo>
                  <a:pt x="2349" y="508"/>
                </a:lnTo>
                <a:lnTo>
                  <a:pt x="2345" y="508"/>
                </a:lnTo>
                <a:lnTo>
                  <a:pt x="2343" y="508"/>
                </a:lnTo>
                <a:lnTo>
                  <a:pt x="2343" y="508"/>
                </a:lnTo>
                <a:lnTo>
                  <a:pt x="2343" y="510"/>
                </a:lnTo>
                <a:lnTo>
                  <a:pt x="2345" y="514"/>
                </a:lnTo>
                <a:lnTo>
                  <a:pt x="2345" y="516"/>
                </a:lnTo>
                <a:lnTo>
                  <a:pt x="2345" y="516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3" y="514"/>
                </a:lnTo>
                <a:lnTo>
                  <a:pt x="2340" y="512"/>
                </a:lnTo>
                <a:lnTo>
                  <a:pt x="2338" y="510"/>
                </a:lnTo>
                <a:lnTo>
                  <a:pt x="2336" y="508"/>
                </a:lnTo>
                <a:lnTo>
                  <a:pt x="2336" y="508"/>
                </a:lnTo>
                <a:lnTo>
                  <a:pt x="2334" y="508"/>
                </a:lnTo>
                <a:lnTo>
                  <a:pt x="2334" y="508"/>
                </a:lnTo>
                <a:lnTo>
                  <a:pt x="2332" y="508"/>
                </a:lnTo>
                <a:lnTo>
                  <a:pt x="2332" y="510"/>
                </a:lnTo>
                <a:lnTo>
                  <a:pt x="2330" y="510"/>
                </a:lnTo>
                <a:lnTo>
                  <a:pt x="2328" y="510"/>
                </a:lnTo>
                <a:lnTo>
                  <a:pt x="2326" y="512"/>
                </a:lnTo>
                <a:lnTo>
                  <a:pt x="2326" y="512"/>
                </a:lnTo>
                <a:lnTo>
                  <a:pt x="2326" y="516"/>
                </a:lnTo>
                <a:lnTo>
                  <a:pt x="2326" y="516"/>
                </a:lnTo>
                <a:lnTo>
                  <a:pt x="2326" y="518"/>
                </a:lnTo>
                <a:lnTo>
                  <a:pt x="2326" y="518"/>
                </a:lnTo>
                <a:lnTo>
                  <a:pt x="2324" y="516"/>
                </a:lnTo>
                <a:lnTo>
                  <a:pt x="2324" y="516"/>
                </a:lnTo>
                <a:lnTo>
                  <a:pt x="2322" y="514"/>
                </a:lnTo>
                <a:lnTo>
                  <a:pt x="2320" y="514"/>
                </a:lnTo>
                <a:lnTo>
                  <a:pt x="2317" y="510"/>
                </a:lnTo>
                <a:lnTo>
                  <a:pt x="2317" y="510"/>
                </a:lnTo>
                <a:lnTo>
                  <a:pt x="2315" y="510"/>
                </a:lnTo>
                <a:lnTo>
                  <a:pt x="2313" y="510"/>
                </a:lnTo>
                <a:lnTo>
                  <a:pt x="2313" y="512"/>
                </a:lnTo>
                <a:lnTo>
                  <a:pt x="2313" y="514"/>
                </a:lnTo>
                <a:lnTo>
                  <a:pt x="2313" y="516"/>
                </a:lnTo>
                <a:lnTo>
                  <a:pt x="2313" y="518"/>
                </a:lnTo>
                <a:lnTo>
                  <a:pt x="2311" y="520"/>
                </a:lnTo>
                <a:lnTo>
                  <a:pt x="2311" y="522"/>
                </a:lnTo>
                <a:lnTo>
                  <a:pt x="2311" y="522"/>
                </a:lnTo>
                <a:lnTo>
                  <a:pt x="2309" y="522"/>
                </a:lnTo>
                <a:lnTo>
                  <a:pt x="2309" y="520"/>
                </a:lnTo>
                <a:lnTo>
                  <a:pt x="2309" y="520"/>
                </a:lnTo>
                <a:lnTo>
                  <a:pt x="2307" y="520"/>
                </a:lnTo>
                <a:lnTo>
                  <a:pt x="2307" y="520"/>
                </a:lnTo>
                <a:lnTo>
                  <a:pt x="2305" y="522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6"/>
                </a:lnTo>
                <a:lnTo>
                  <a:pt x="2303" y="528"/>
                </a:lnTo>
                <a:lnTo>
                  <a:pt x="2301" y="528"/>
                </a:lnTo>
                <a:lnTo>
                  <a:pt x="2301" y="528"/>
                </a:lnTo>
                <a:lnTo>
                  <a:pt x="2301" y="524"/>
                </a:lnTo>
                <a:lnTo>
                  <a:pt x="2299" y="524"/>
                </a:lnTo>
                <a:lnTo>
                  <a:pt x="2299" y="524"/>
                </a:lnTo>
                <a:lnTo>
                  <a:pt x="2296" y="524"/>
                </a:lnTo>
                <a:lnTo>
                  <a:pt x="2296" y="524"/>
                </a:lnTo>
                <a:lnTo>
                  <a:pt x="2299" y="524"/>
                </a:lnTo>
                <a:lnTo>
                  <a:pt x="2299" y="522"/>
                </a:lnTo>
                <a:lnTo>
                  <a:pt x="2299" y="522"/>
                </a:lnTo>
                <a:lnTo>
                  <a:pt x="2299" y="522"/>
                </a:lnTo>
                <a:lnTo>
                  <a:pt x="2296" y="522"/>
                </a:lnTo>
                <a:lnTo>
                  <a:pt x="2296" y="522"/>
                </a:lnTo>
                <a:lnTo>
                  <a:pt x="2296" y="520"/>
                </a:lnTo>
                <a:lnTo>
                  <a:pt x="2296" y="520"/>
                </a:lnTo>
                <a:lnTo>
                  <a:pt x="2294" y="520"/>
                </a:lnTo>
                <a:lnTo>
                  <a:pt x="2294" y="518"/>
                </a:lnTo>
                <a:lnTo>
                  <a:pt x="2296" y="518"/>
                </a:lnTo>
                <a:lnTo>
                  <a:pt x="2296" y="518"/>
                </a:lnTo>
                <a:lnTo>
                  <a:pt x="2299" y="518"/>
                </a:lnTo>
                <a:lnTo>
                  <a:pt x="2299" y="514"/>
                </a:lnTo>
                <a:lnTo>
                  <a:pt x="2299" y="514"/>
                </a:lnTo>
                <a:lnTo>
                  <a:pt x="2299" y="514"/>
                </a:lnTo>
                <a:lnTo>
                  <a:pt x="2296" y="512"/>
                </a:lnTo>
                <a:lnTo>
                  <a:pt x="2296" y="512"/>
                </a:lnTo>
                <a:lnTo>
                  <a:pt x="2296" y="512"/>
                </a:lnTo>
                <a:lnTo>
                  <a:pt x="2299" y="512"/>
                </a:lnTo>
                <a:lnTo>
                  <a:pt x="2299" y="512"/>
                </a:lnTo>
                <a:lnTo>
                  <a:pt x="2294" y="510"/>
                </a:lnTo>
                <a:lnTo>
                  <a:pt x="2292" y="508"/>
                </a:lnTo>
                <a:lnTo>
                  <a:pt x="2290" y="505"/>
                </a:lnTo>
                <a:lnTo>
                  <a:pt x="2290" y="505"/>
                </a:lnTo>
                <a:lnTo>
                  <a:pt x="2286" y="503"/>
                </a:lnTo>
                <a:lnTo>
                  <a:pt x="2284" y="503"/>
                </a:lnTo>
                <a:lnTo>
                  <a:pt x="2282" y="501"/>
                </a:lnTo>
                <a:lnTo>
                  <a:pt x="2282" y="501"/>
                </a:lnTo>
                <a:lnTo>
                  <a:pt x="2278" y="501"/>
                </a:lnTo>
                <a:lnTo>
                  <a:pt x="2276" y="501"/>
                </a:lnTo>
                <a:lnTo>
                  <a:pt x="2276" y="501"/>
                </a:lnTo>
                <a:lnTo>
                  <a:pt x="2273" y="503"/>
                </a:lnTo>
                <a:lnTo>
                  <a:pt x="2273" y="503"/>
                </a:lnTo>
                <a:lnTo>
                  <a:pt x="2273" y="503"/>
                </a:lnTo>
                <a:lnTo>
                  <a:pt x="2276" y="503"/>
                </a:lnTo>
                <a:lnTo>
                  <a:pt x="2278" y="503"/>
                </a:lnTo>
                <a:lnTo>
                  <a:pt x="2280" y="503"/>
                </a:lnTo>
                <a:lnTo>
                  <a:pt x="2280" y="503"/>
                </a:lnTo>
                <a:lnTo>
                  <a:pt x="2280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78" y="505"/>
                </a:lnTo>
                <a:lnTo>
                  <a:pt x="2276" y="505"/>
                </a:lnTo>
                <a:lnTo>
                  <a:pt x="2276" y="505"/>
                </a:lnTo>
                <a:lnTo>
                  <a:pt x="2276" y="508"/>
                </a:lnTo>
                <a:lnTo>
                  <a:pt x="2276" y="508"/>
                </a:lnTo>
                <a:lnTo>
                  <a:pt x="2278" y="508"/>
                </a:lnTo>
                <a:lnTo>
                  <a:pt x="2282" y="510"/>
                </a:lnTo>
                <a:lnTo>
                  <a:pt x="2282" y="510"/>
                </a:lnTo>
                <a:lnTo>
                  <a:pt x="2284" y="512"/>
                </a:lnTo>
                <a:lnTo>
                  <a:pt x="2282" y="514"/>
                </a:lnTo>
                <a:lnTo>
                  <a:pt x="2282" y="514"/>
                </a:lnTo>
                <a:lnTo>
                  <a:pt x="2282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2"/>
                </a:lnTo>
                <a:lnTo>
                  <a:pt x="2280" y="512"/>
                </a:lnTo>
                <a:lnTo>
                  <a:pt x="2280" y="512"/>
                </a:lnTo>
                <a:lnTo>
                  <a:pt x="2278" y="510"/>
                </a:lnTo>
                <a:lnTo>
                  <a:pt x="2278" y="512"/>
                </a:lnTo>
                <a:lnTo>
                  <a:pt x="2278" y="512"/>
                </a:lnTo>
                <a:lnTo>
                  <a:pt x="2276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0"/>
                </a:lnTo>
                <a:lnTo>
                  <a:pt x="2273" y="510"/>
                </a:lnTo>
                <a:lnTo>
                  <a:pt x="2269" y="508"/>
                </a:lnTo>
                <a:lnTo>
                  <a:pt x="2269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10"/>
                </a:lnTo>
                <a:lnTo>
                  <a:pt x="2265" y="510"/>
                </a:lnTo>
                <a:lnTo>
                  <a:pt x="2265" y="510"/>
                </a:lnTo>
                <a:lnTo>
                  <a:pt x="2267" y="510"/>
                </a:lnTo>
                <a:lnTo>
                  <a:pt x="2269" y="512"/>
                </a:lnTo>
                <a:lnTo>
                  <a:pt x="2267" y="512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2"/>
                </a:lnTo>
                <a:lnTo>
                  <a:pt x="2263" y="512"/>
                </a:lnTo>
                <a:lnTo>
                  <a:pt x="2265" y="512"/>
                </a:lnTo>
                <a:lnTo>
                  <a:pt x="2267" y="514"/>
                </a:lnTo>
                <a:lnTo>
                  <a:pt x="2263" y="514"/>
                </a:lnTo>
                <a:lnTo>
                  <a:pt x="2263" y="514"/>
                </a:lnTo>
                <a:lnTo>
                  <a:pt x="2263" y="516"/>
                </a:lnTo>
                <a:lnTo>
                  <a:pt x="2263" y="516"/>
                </a:lnTo>
                <a:lnTo>
                  <a:pt x="2265" y="516"/>
                </a:lnTo>
                <a:lnTo>
                  <a:pt x="2267" y="518"/>
                </a:lnTo>
                <a:lnTo>
                  <a:pt x="2269" y="518"/>
                </a:lnTo>
                <a:lnTo>
                  <a:pt x="2271" y="518"/>
                </a:lnTo>
                <a:lnTo>
                  <a:pt x="2269" y="518"/>
                </a:lnTo>
                <a:lnTo>
                  <a:pt x="2267" y="518"/>
                </a:lnTo>
                <a:lnTo>
                  <a:pt x="2265" y="520"/>
                </a:lnTo>
                <a:lnTo>
                  <a:pt x="2261" y="518"/>
                </a:lnTo>
                <a:lnTo>
                  <a:pt x="2259" y="516"/>
                </a:lnTo>
                <a:lnTo>
                  <a:pt x="2259" y="516"/>
                </a:lnTo>
                <a:lnTo>
                  <a:pt x="2259" y="518"/>
                </a:lnTo>
                <a:lnTo>
                  <a:pt x="2259" y="518"/>
                </a:lnTo>
                <a:lnTo>
                  <a:pt x="2259" y="518"/>
                </a:lnTo>
                <a:lnTo>
                  <a:pt x="2261" y="520"/>
                </a:lnTo>
                <a:lnTo>
                  <a:pt x="2261" y="520"/>
                </a:lnTo>
                <a:lnTo>
                  <a:pt x="2263" y="522"/>
                </a:lnTo>
                <a:lnTo>
                  <a:pt x="2261" y="522"/>
                </a:lnTo>
                <a:lnTo>
                  <a:pt x="2259" y="520"/>
                </a:lnTo>
                <a:lnTo>
                  <a:pt x="2257" y="520"/>
                </a:lnTo>
                <a:lnTo>
                  <a:pt x="2255" y="520"/>
                </a:lnTo>
                <a:lnTo>
                  <a:pt x="2252" y="522"/>
                </a:lnTo>
                <a:lnTo>
                  <a:pt x="2252" y="524"/>
                </a:lnTo>
                <a:lnTo>
                  <a:pt x="2257" y="524"/>
                </a:lnTo>
                <a:lnTo>
                  <a:pt x="2259" y="524"/>
                </a:lnTo>
                <a:lnTo>
                  <a:pt x="2261" y="526"/>
                </a:lnTo>
                <a:lnTo>
                  <a:pt x="2263" y="524"/>
                </a:lnTo>
                <a:lnTo>
                  <a:pt x="2265" y="524"/>
                </a:lnTo>
                <a:lnTo>
                  <a:pt x="2273" y="522"/>
                </a:lnTo>
                <a:lnTo>
                  <a:pt x="2276" y="522"/>
                </a:lnTo>
                <a:lnTo>
                  <a:pt x="2278" y="522"/>
                </a:lnTo>
                <a:lnTo>
                  <a:pt x="2280" y="522"/>
                </a:lnTo>
                <a:lnTo>
                  <a:pt x="2284" y="522"/>
                </a:lnTo>
                <a:lnTo>
                  <a:pt x="2284" y="524"/>
                </a:lnTo>
                <a:lnTo>
                  <a:pt x="2288" y="524"/>
                </a:lnTo>
                <a:lnTo>
                  <a:pt x="2292" y="524"/>
                </a:lnTo>
                <a:lnTo>
                  <a:pt x="2290" y="524"/>
                </a:lnTo>
                <a:lnTo>
                  <a:pt x="2290" y="526"/>
                </a:lnTo>
                <a:lnTo>
                  <a:pt x="2286" y="526"/>
                </a:lnTo>
                <a:lnTo>
                  <a:pt x="2284" y="528"/>
                </a:lnTo>
                <a:lnTo>
                  <a:pt x="2282" y="531"/>
                </a:lnTo>
                <a:lnTo>
                  <a:pt x="2282" y="531"/>
                </a:lnTo>
                <a:lnTo>
                  <a:pt x="2284" y="531"/>
                </a:lnTo>
                <a:lnTo>
                  <a:pt x="2288" y="533"/>
                </a:lnTo>
                <a:lnTo>
                  <a:pt x="2288" y="533"/>
                </a:lnTo>
                <a:lnTo>
                  <a:pt x="2292" y="531"/>
                </a:lnTo>
                <a:lnTo>
                  <a:pt x="2292" y="531"/>
                </a:lnTo>
                <a:lnTo>
                  <a:pt x="2292" y="533"/>
                </a:lnTo>
                <a:lnTo>
                  <a:pt x="2292" y="533"/>
                </a:lnTo>
                <a:lnTo>
                  <a:pt x="2290" y="535"/>
                </a:lnTo>
                <a:lnTo>
                  <a:pt x="2284" y="535"/>
                </a:lnTo>
                <a:lnTo>
                  <a:pt x="2282" y="535"/>
                </a:lnTo>
                <a:lnTo>
                  <a:pt x="2280" y="535"/>
                </a:lnTo>
                <a:lnTo>
                  <a:pt x="2280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6" y="535"/>
                </a:lnTo>
                <a:lnTo>
                  <a:pt x="2273" y="537"/>
                </a:lnTo>
                <a:lnTo>
                  <a:pt x="2273" y="535"/>
                </a:lnTo>
                <a:lnTo>
                  <a:pt x="2271" y="535"/>
                </a:lnTo>
                <a:lnTo>
                  <a:pt x="2271" y="535"/>
                </a:lnTo>
                <a:lnTo>
                  <a:pt x="2269" y="537"/>
                </a:lnTo>
                <a:lnTo>
                  <a:pt x="2269" y="537"/>
                </a:lnTo>
                <a:lnTo>
                  <a:pt x="2267" y="537"/>
                </a:lnTo>
                <a:lnTo>
                  <a:pt x="2265" y="537"/>
                </a:lnTo>
                <a:lnTo>
                  <a:pt x="2263" y="537"/>
                </a:lnTo>
                <a:lnTo>
                  <a:pt x="2261" y="537"/>
                </a:lnTo>
                <a:lnTo>
                  <a:pt x="2261" y="537"/>
                </a:lnTo>
                <a:lnTo>
                  <a:pt x="2259" y="539"/>
                </a:lnTo>
                <a:lnTo>
                  <a:pt x="2261" y="539"/>
                </a:lnTo>
                <a:lnTo>
                  <a:pt x="2261" y="541"/>
                </a:lnTo>
                <a:lnTo>
                  <a:pt x="2261" y="541"/>
                </a:lnTo>
                <a:lnTo>
                  <a:pt x="2263" y="541"/>
                </a:lnTo>
                <a:lnTo>
                  <a:pt x="2265" y="541"/>
                </a:lnTo>
                <a:lnTo>
                  <a:pt x="2267" y="539"/>
                </a:lnTo>
                <a:lnTo>
                  <a:pt x="2269" y="539"/>
                </a:lnTo>
                <a:lnTo>
                  <a:pt x="2278" y="541"/>
                </a:lnTo>
                <a:lnTo>
                  <a:pt x="2282" y="539"/>
                </a:lnTo>
                <a:lnTo>
                  <a:pt x="2284" y="541"/>
                </a:lnTo>
                <a:lnTo>
                  <a:pt x="2286" y="541"/>
                </a:lnTo>
                <a:lnTo>
                  <a:pt x="2286" y="541"/>
                </a:lnTo>
                <a:lnTo>
                  <a:pt x="2284" y="543"/>
                </a:lnTo>
                <a:lnTo>
                  <a:pt x="2284" y="543"/>
                </a:lnTo>
                <a:lnTo>
                  <a:pt x="2284" y="545"/>
                </a:lnTo>
                <a:lnTo>
                  <a:pt x="2286" y="545"/>
                </a:lnTo>
                <a:lnTo>
                  <a:pt x="2286" y="545"/>
                </a:lnTo>
                <a:lnTo>
                  <a:pt x="2288" y="545"/>
                </a:lnTo>
                <a:lnTo>
                  <a:pt x="2290" y="545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2" y="545"/>
                </a:lnTo>
                <a:lnTo>
                  <a:pt x="2290" y="547"/>
                </a:lnTo>
                <a:lnTo>
                  <a:pt x="2288" y="547"/>
                </a:lnTo>
                <a:lnTo>
                  <a:pt x="2288" y="549"/>
                </a:lnTo>
                <a:lnTo>
                  <a:pt x="2290" y="549"/>
                </a:lnTo>
                <a:lnTo>
                  <a:pt x="2290" y="549"/>
                </a:lnTo>
                <a:lnTo>
                  <a:pt x="2288" y="549"/>
                </a:lnTo>
                <a:lnTo>
                  <a:pt x="2288" y="552"/>
                </a:lnTo>
                <a:lnTo>
                  <a:pt x="2288" y="552"/>
                </a:lnTo>
                <a:lnTo>
                  <a:pt x="2290" y="552"/>
                </a:lnTo>
                <a:lnTo>
                  <a:pt x="2294" y="549"/>
                </a:lnTo>
                <a:lnTo>
                  <a:pt x="2294" y="549"/>
                </a:lnTo>
                <a:lnTo>
                  <a:pt x="2296" y="549"/>
                </a:lnTo>
                <a:lnTo>
                  <a:pt x="2294" y="549"/>
                </a:lnTo>
                <a:lnTo>
                  <a:pt x="2294" y="549"/>
                </a:lnTo>
                <a:lnTo>
                  <a:pt x="2292" y="552"/>
                </a:lnTo>
                <a:lnTo>
                  <a:pt x="2292" y="552"/>
                </a:lnTo>
                <a:lnTo>
                  <a:pt x="2292" y="554"/>
                </a:lnTo>
                <a:lnTo>
                  <a:pt x="2290" y="554"/>
                </a:lnTo>
                <a:lnTo>
                  <a:pt x="2290" y="554"/>
                </a:lnTo>
                <a:lnTo>
                  <a:pt x="2288" y="556"/>
                </a:lnTo>
                <a:lnTo>
                  <a:pt x="2288" y="556"/>
                </a:lnTo>
                <a:lnTo>
                  <a:pt x="2286" y="558"/>
                </a:lnTo>
                <a:lnTo>
                  <a:pt x="2282" y="558"/>
                </a:lnTo>
                <a:lnTo>
                  <a:pt x="2282" y="558"/>
                </a:lnTo>
                <a:lnTo>
                  <a:pt x="2280" y="558"/>
                </a:lnTo>
                <a:lnTo>
                  <a:pt x="2280" y="556"/>
                </a:lnTo>
                <a:lnTo>
                  <a:pt x="2280" y="556"/>
                </a:lnTo>
                <a:lnTo>
                  <a:pt x="2278" y="558"/>
                </a:lnTo>
                <a:lnTo>
                  <a:pt x="2278" y="558"/>
                </a:lnTo>
                <a:lnTo>
                  <a:pt x="2278" y="560"/>
                </a:lnTo>
                <a:lnTo>
                  <a:pt x="2280" y="562"/>
                </a:lnTo>
                <a:lnTo>
                  <a:pt x="2280" y="562"/>
                </a:lnTo>
                <a:lnTo>
                  <a:pt x="2280" y="562"/>
                </a:lnTo>
                <a:lnTo>
                  <a:pt x="2284" y="562"/>
                </a:lnTo>
                <a:lnTo>
                  <a:pt x="2296" y="562"/>
                </a:lnTo>
                <a:lnTo>
                  <a:pt x="2299" y="562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0"/>
                </a:lnTo>
                <a:lnTo>
                  <a:pt x="2303" y="560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2"/>
                </a:lnTo>
                <a:lnTo>
                  <a:pt x="2305" y="562"/>
                </a:lnTo>
                <a:lnTo>
                  <a:pt x="2307" y="562"/>
                </a:lnTo>
                <a:lnTo>
                  <a:pt x="2307" y="564"/>
                </a:lnTo>
                <a:lnTo>
                  <a:pt x="2309" y="564"/>
                </a:lnTo>
                <a:lnTo>
                  <a:pt x="2309" y="564"/>
                </a:lnTo>
                <a:lnTo>
                  <a:pt x="2311" y="562"/>
                </a:lnTo>
                <a:lnTo>
                  <a:pt x="2311" y="562"/>
                </a:lnTo>
                <a:lnTo>
                  <a:pt x="2313" y="564"/>
                </a:lnTo>
                <a:lnTo>
                  <a:pt x="2313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6"/>
                </a:lnTo>
                <a:lnTo>
                  <a:pt x="2311" y="566"/>
                </a:lnTo>
                <a:lnTo>
                  <a:pt x="2315" y="568"/>
                </a:lnTo>
                <a:lnTo>
                  <a:pt x="2320" y="568"/>
                </a:lnTo>
                <a:lnTo>
                  <a:pt x="2322" y="568"/>
                </a:lnTo>
                <a:lnTo>
                  <a:pt x="2326" y="570"/>
                </a:lnTo>
                <a:lnTo>
                  <a:pt x="2328" y="570"/>
                </a:lnTo>
                <a:lnTo>
                  <a:pt x="2338" y="572"/>
                </a:lnTo>
                <a:lnTo>
                  <a:pt x="2343" y="570"/>
                </a:lnTo>
                <a:lnTo>
                  <a:pt x="2345" y="570"/>
                </a:lnTo>
                <a:lnTo>
                  <a:pt x="2343" y="568"/>
                </a:lnTo>
                <a:lnTo>
                  <a:pt x="2343" y="568"/>
                </a:lnTo>
                <a:lnTo>
                  <a:pt x="2343" y="568"/>
                </a:lnTo>
                <a:lnTo>
                  <a:pt x="2345" y="568"/>
                </a:lnTo>
                <a:lnTo>
                  <a:pt x="2345" y="570"/>
                </a:lnTo>
                <a:lnTo>
                  <a:pt x="2347" y="570"/>
                </a:lnTo>
                <a:lnTo>
                  <a:pt x="2347" y="568"/>
                </a:lnTo>
                <a:lnTo>
                  <a:pt x="2349" y="568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4"/>
                </a:lnTo>
                <a:lnTo>
                  <a:pt x="2353" y="564"/>
                </a:lnTo>
                <a:lnTo>
                  <a:pt x="2359" y="562"/>
                </a:lnTo>
                <a:lnTo>
                  <a:pt x="2361" y="562"/>
                </a:lnTo>
                <a:close/>
                <a:moveTo>
                  <a:pt x="1869" y="1635"/>
                </a:moveTo>
                <a:lnTo>
                  <a:pt x="1869" y="1635"/>
                </a:lnTo>
                <a:lnTo>
                  <a:pt x="1873" y="1633"/>
                </a:lnTo>
                <a:lnTo>
                  <a:pt x="1873" y="1633"/>
                </a:lnTo>
                <a:lnTo>
                  <a:pt x="1873" y="1631"/>
                </a:lnTo>
                <a:lnTo>
                  <a:pt x="1873" y="1631"/>
                </a:lnTo>
                <a:lnTo>
                  <a:pt x="1871" y="1631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5"/>
                </a:lnTo>
                <a:lnTo>
                  <a:pt x="1869" y="1635"/>
                </a:lnTo>
                <a:close/>
                <a:moveTo>
                  <a:pt x="1871" y="419"/>
                </a:moveTo>
                <a:lnTo>
                  <a:pt x="1873" y="417"/>
                </a:lnTo>
                <a:lnTo>
                  <a:pt x="1873" y="417"/>
                </a:lnTo>
                <a:lnTo>
                  <a:pt x="1873" y="417"/>
                </a:lnTo>
                <a:lnTo>
                  <a:pt x="1869" y="415"/>
                </a:lnTo>
                <a:lnTo>
                  <a:pt x="1867" y="415"/>
                </a:lnTo>
                <a:lnTo>
                  <a:pt x="1865" y="415"/>
                </a:lnTo>
                <a:lnTo>
                  <a:pt x="1865" y="417"/>
                </a:lnTo>
                <a:lnTo>
                  <a:pt x="1865" y="417"/>
                </a:lnTo>
                <a:lnTo>
                  <a:pt x="1865" y="419"/>
                </a:lnTo>
                <a:lnTo>
                  <a:pt x="1865" y="422"/>
                </a:lnTo>
                <a:lnTo>
                  <a:pt x="1865" y="424"/>
                </a:lnTo>
                <a:lnTo>
                  <a:pt x="1867" y="426"/>
                </a:lnTo>
                <a:lnTo>
                  <a:pt x="1867" y="426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2"/>
                </a:lnTo>
                <a:lnTo>
                  <a:pt x="1871" y="419"/>
                </a:lnTo>
                <a:close/>
                <a:moveTo>
                  <a:pt x="2255" y="1413"/>
                </a:moveTo>
                <a:lnTo>
                  <a:pt x="2252" y="1415"/>
                </a:lnTo>
                <a:lnTo>
                  <a:pt x="2252" y="1415"/>
                </a:lnTo>
                <a:lnTo>
                  <a:pt x="2252" y="1415"/>
                </a:lnTo>
                <a:lnTo>
                  <a:pt x="2255" y="1417"/>
                </a:lnTo>
                <a:lnTo>
                  <a:pt x="2255" y="1417"/>
                </a:lnTo>
                <a:lnTo>
                  <a:pt x="2255" y="1417"/>
                </a:lnTo>
                <a:lnTo>
                  <a:pt x="2257" y="1415"/>
                </a:lnTo>
                <a:lnTo>
                  <a:pt x="2255" y="1413"/>
                </a:lnTo>
                <a:lnTo>
                  <a:pt x="2255" y="1413"/>
                </a:lnTo>
                <a:close/>
                <a:moveTo>
                  <a:pt x="2267" y="1411"/>
                </a:moveTo>
                <a:lnTo>
                  <a:pt x="2265" y="1411"/>
                </a:lnTo>
                <a:lnTo>
                  <a:pt x="2265" y="1409"/>
                </a:lnTo>
                <a:lnTo>
                  <a:pt x="2263" y="1409"/>
                </a:lnTo>
                <a:lnTo>
                  <a:pt x="2263" y="1409"/>
                </a:lnTo>
                <a:lnTo>
                  <a:pt x="2263" y="1411"/>
                </a:lnTo>
                <a:lnTo>
                  <a:pt x="2263" y="1411"/>
                </a:lnTo>
                <a:lnTo>
                  <a:pt x="2263" y="1413"/>
                </a:lnTo>
                <a:lnTo>
                  <a:pt x="2265" y="1415"/>
                </a:lnTo>
                <a:lnTo>
                  <a:pt x="2265" y="1415"/>
                </a:lnTo>
                <a:lnTo>
                  <a:pt x="2267" y="1415"/>
                </a:lnTo>
                <a:lnTo>
                  <a:pt x="2267" y="1413"/>
                </a:lnTo>
                <a:lnTo>
                  <a:pt x="2267" y="1413"/>
                </a:lnTo>
                <a:lnTo>
                  <a:pt x="2267" y="1411"/>
                </a:lnTo>
                <a:close/>
                <a:moveTo>
                  <a:pt x="2276" y="1390"/>
                </a:moveTo>
                <a:lnTo>
                  <a:pt x="2276" y="1390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90"/>
                </a:lnTo>
                <a:lnTo>
                  <a:pt x="2276" y="1390"/>
                </a:lnTo>
                <a:lnTo>
                  <a:pt x="2276" y="1390"/>
                </a:lnTo>
                <a:close/>
                <a:moveTo>
                  <a:pt x="2273" y="1409"/>
                </a:moveTo>
                <a:lnTo>
                  <a:pt x="2271" y="1409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3"/>
                </a:lnTo>
                <a:lnTo>
                  <a:pt x="2271" y="1413"/>
                </a:lnTo>
                <a:lnTo>
                  <a:pt x="2273" y="1411"/>
                </a:lnTo>
                <a:lnTo>
                  <a:pt x="2273" y="1411"/>
                </a:lnTo>
                <a:lnTo>
                  <a:pt x="2273" y="1409"/>
                </a:lnTo>
                <a:close/>
                <a:moveTo>
                  <a:pt x="2278" y="1396"/>
                </a:moveTo>
                <a:lnTo>
                  <a:pt x="2278" y="1396"/>
                </a:lnTo>
                <a:lnTo>
                  <a:pt x="2278" y="1396"/>
                </a:lnTo>
                <a:lnTo>
                  <a:pt x="2276" y="1396"/>
                </a:lnTo>
                <a:lnTo>
                  <a:pt x="2276" y="1396"/>
                </a:lnTo>
                <a:lnTo>
                  <a:pt x="2276" y="1399"/>
                </a:lnTo>
                <a:lnTo>
                  <a:pt x="2276" y="1401"/>
                </a:lnTo>
                <a:lnTo>
                  <a:pt x="2278" y="1401"/>
                </a:lnTo>
                <a:lnTo>
                  <a:pt x="2280" y="1399"/>
                </a:lnTo>
                <a:lnTo>
                  <a:pt x="2280" y="1399"/>
                </a:lnTo>
                <a:lnTo>
                  <a:pt x="2280" y="1396"/>
                </a:lnTo>
                <a:lnTo>
                  <a:pt x="2278" y="1396"/>
                </a:lnTo>
                <a:close/>
                <a:moveTo>
                  <a:pt x="1934" y="631"/>
                </a:moveTo>
                <a:lnTo>
                  <a:pt x="1934" y="631"/>
                </a:lnTo>
                <a:lnTo>
                  <a:pt x="1936" y="633"/>
                </a:lnTo>
                <a:lnTo>
                  <a:pt x="1938" y="629"/>
                </a:lnTo>
                <a:lnTo>
                  <a:pt x="1938" y="629"/>
                </a:lnTo>
                <a:lnTo>
                  <a:pt x="1938" y="627"/>
                </a:lnTo>
                <a:lnTo>
                  <a:pt x="1938" y="627"/>
                </a:lnTo>
                <a:lnTo>
                  <a:pt x="1936" y="627"/>
                </a:lnTo>
                <a:lnTo>
                  <a:pt x="1930" y="629"/>
                </a:lnTo>
                <a:lnTo>
                  <a:pt x="1930" y="631"/>
                </a:lnTo>
                <a:lnTo>
                  <a:pt x="1932" y="631"/>
                </a:lnTo>
                <a:lnTo>
                  <a:pt x="1934" y="631"/>
                </a:lnTo>
                <a:close/>
                <a:moveTo>
                  <a:pt x="1957" y="1650"/>
                </a:moveTo>
                <a:lnTo>
                  <a:pt x="1957" y="1650"/>
                </a:lnTo>
                <a:lnTo>
                  <a:pt x="1957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7" y="1650"/>
                </a:lnTo>
                <a:lnTo>
                  <a:pt x="1957" y="1650"/>
                </a:lnTo>
                <a:lnTo>
                  <a:pt x="1957" y="1650"/>
                </a:lnTo>
                <a:close/>
                <a:moveTo>
                  <a:pt x="2072" y="522"/>
                </a:moveTo>
                <a:lnTo>
                  <a:pt x="2072" y="520"/>
                </a:lnTo>
                <a:lnTo>
                  <a:pt x="2070" y="518"/>
                </a:lnTo>
                <a:lnTo>
                  <a:pt x="2068" y="518"/>
                </a:lnTo>
                <a:lnTo>
                  <a:pt x="2068" y="520"/>
                </a:lnTo>
                <a:lnTo>
                  <a:pt x="2068" y="522"/>
                </a:lnTo>
                <a:lnTo>
                  <a:pt x="2072" y="522"/>
                </a:lnTo>
                <a:lnTo>
                  <a:pt x="2072" y="522"/>
                </a:lnTo>
                <a:close/>
                <a:moveTo>
                  <a:pt x="1861" y="1640"/>
                </a:moveTo>
                <a:lnTo>
                  <a:pt x="1859" y="1644"/>
                </a:lnTo>
                <a:lnTo>
                  <a:pt x="1859" y="1646"/>
                </a:lnTo>
                <a:lnTo>
                  <a:pt x="1856" y="1648"/>
                </a:lnTo>
                <a:lnTo>
                  <a:pt x="1854" y="1652"/>
                </a:lnTo>
                <a:lnTo>
                  <a:pt x="1856" y="1652"/>
                </a:lnTo>
                <a:lnTo>
                  <a:pt x="1861" y="1650"/>
                </a:lnTo>
                <a:lnTo>
                  <a:pt x="1863" y="1648"/>
                </a:lnTo>
                <a:lnTo>
                  <a:pt x="1865" y="1646"/>
                </a:lnTo>
                <a:lnTo>
                  <a:pt x="1865" y="1646"/>
                </a:lnTo>
                <a:lnTo>
                  <a:pt x="1867" y="1642"/>
                </a:lnTo>
                <a:lnTo>
                  <a:pt x="1865" y="1640"/>
                </a:lnTo>
                <a:lnTo>
                  <a:pt x="1863" y="1640"/>
                </a:lnTo>
                <a:lnTo>
                  <a:pt x="1861" y="1640"/>
                </a:lnTo>
                <a:close/>
                <a:moveTo>
                  <a:pt x="2257" y="428"/>
                </a:moveTo>
                <a:lnTo>
                  <a:pt x="2257" y="426"/>
                </a:lnTo>
                <a:lnTo>
                  <a:pt x="2257" y="426"/>
                </a:lnTo>
                <a:lnTo>
                  <a:pt x="2257" y="424"/>
                </a:lnTo>
                <a:lnTo>
                  <a:pt x="2257" y="424"/>
                </a:lnTo>
                <a:lnTo>
                  <a:pt x="2257" y="424"/>
                </a:lnTo>
                <a:lnTo>
                  <a:pt x="2261" y="424"/>
                </a:lnTo>
                <a:lnTo>
                  <a:pt x="2263" y="424"/>
                </a:lnTo>
                <a:lnTo>
                  <a:pt x="2263" y="424"/>
                </a:lnTo>
                <a:lnTo>
                  <a:pt x="2265" y="422"/>
                </a:lnTo>
                <a:lnTo>
                  <a:pt x="2263" y="422"/>
                </a:lnTo>
                <a:lnTo>
                  <a:pt x="2263" y="419"/>
                </a:lnTo>
                <a:lnTo>
                  <a:pt x="2263" y="419"/>
                </a:lnTo>
                <a:lnTo>
                  <a:pt x="2263" y="419"/>
                </a:lnTo>
                <a:lnTo>
                  <a:pt x="2267" y="419"/>
                </a:lnTo>
                <a:lnTo>
                  <a:pt x="2271" y="417"/>
                </a:lnTo>
                <a:lnTo>
                  <a:pt x="2273" y="417"/>
                </a:lnTo>
                <a:lnTo>
                  <a:pt x="2273" y="417"/>
                </a:lnTo>
                <a:lnTo>
                  <a:pt x="2273" y="415"/>
                </a:lnTo>
                <a:lnTo>
                  <a:pt x="2273" y="415"/>
                </a:lnTo>
                <a:lnTo>
                  <a:pt x="2278" y="415"/>
                </a:lnTo>
                <a:lnTo>
                  <a:pt x="2278" y="415"/>
                </a:lnTo>
                <a:lnTo>
                  <a:pt x="2280" y="413"/>
                </a:lnTo>
                <a:lnTo>
                  <a:pt x="2282" y="413"/>
                </a:lnTo>
                <a:lnTo>
                  <a:pt x="2284" y="411"/>
                </a:lnTo>
                <a:lnTo>
                  <a:pt x="2286" y="411"/>
                </a:lnTo>
                <a:lnTo>
                  <a:pt x="2286" y="411"/>
                </a:lnTo>
                <a:lnTo>
                  <a:pt x="2284" y="409"/>
                </a:lnTo>
                <a:lnTo>
                  <a:pt x="2271" y="409"/>
                </a:lnTo>
                <a:lnTo>
                  <a:pt x="2265" y="409"/>
                </a:lnTo>
                <a:lnTo>
                  <a:pt x="2259" y="409"/>
                </a:lnTo>
                <a:lnTo>
                  <a:pt x="2248" y="405"/>
                </a:lnTo>
                <a:lnTo>
                  <a:pt x="2238" y="405"/>
                </a:lnTo>
                <a:lnTo>
                  <a:pt x="2236" y="405"/>
                </a:lnTo>
                <a:lnTo>
                  <a:pt x="2229" y="407"/>
                </a:lnTo>
                <a:lnTo>
                  <a:pt x="2225" y="407"/>
                </a:lnTo>
                <a:lnTo>
                  <a:pt x="2221" y="407"/>
                </a:lnTo>
                <a:lnTo>
                  <a:pt x="2217" y="407"/>
                </a:lnTo>
                <a:lnTo>
                  <a:pt x="2215" y="409"/>
                </a:lnTo>
                <a:lnTo>
                  <a:pt x="2213" y="411"/>
                </a:lnTo>
                <a:lnTo>
                  <a:pt x="2211" y="413"/>
                </a:lnTo>
                <a:lnTo>
                  <a:pt x="2208" y="413"/>
                </a:lnTo>
                <a:lnTo>
                  <a:pt x="2208" y="409"/>
                </a:lnTo>
                <a:lnTo>
                  <a:pt x="2213" y="407"/>
                </a:lnTo>
                <a:lnTo>
                  <a:pt x="2213" y="407"/>
                </a:lnTo>
                <a:lnTo>
                  <a:pt x="2215" y="405"/>
                </a:lnTo>
                <a:lnTo>
                  <a:pt x="2219" y="405"/>
                </a:lnTo>
                <a:lnTo>
                  <a:pt x="2223" y="403"/>
                </a:lnTo>
                <a:lnTo>
                  <a:pt x="2223" y="403"/>
                </a:lnTo>
                <a:lnTo>
                  <a:pt x="2223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08" y="403"/>
                </a:lnTo>
                <a:lnTo>
                  <a:pt x="2202" y="403"/>
                </a:lnTo>
                <a:lnTo>
                  <a:pt x="2194" y="401"/>
                </a:lnTo>
                <a:lnTo>
                  <a:pt x="2194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94" y="398"/>
                </a:lnTo>
                <a:lnTo>
                  <a:pt x="2196" y="398"/>
                </a:lnTo>
                <a:lnTo>
                  <a:pt x="2200" y="396"/>
                </a:lnTo>
                <a:lnTo>
                  <a:pt x="2200" y="394"/>
                </a:lnTo>
                <a:lnTo>
                  <a:pt x="2202" y="394"/>
                </a:lnTo>
                <a:lnTo>
                  <a:pt x="2202" y="390"/>
                </a:lnTo>
                <a:lnTo>
                  <a:pt x="2202" y="390"/>
                </a:lnTo>
                <a:lnTo>
                  <a:pt x="2200" y="388"/>
                </a:lnTo>
                <a:lnTo>
                  <a:pt x="2198" y="388"/>
                </a:lnTo>
                <a:lnTo>
                  <a:pt x="2196" y="388"/>
                </a:lnTo>
                <a:lnTo>
                  <a:pt x="2198" y="386"/>
                </a:lnTo>
                <a:lnTo>
                  <a:pt x="2204" y="386"/>
                </a:lnTo>
                <a:lnTo>
                  <a:pt x="2206" y="388"/>
                </a:lnTo>
                <a:lnTo>
                  <a:pt x="2213" y="388"/>
                </a:lnTo>
                <a:lnTo>
                  <a:pt x="2215" y="388"/>
                </a:lnTo>
                <a:lnTo>
                  <a:pt x="2221" y="388"/>
                </a:lnTo>
                <a:lnTo>
                  <a:pt x="2223" y="388"/>
                </a:lnTo>
                <a:lnTo>
                  <a:pt x="2229" y="386"/>
                </a:lnTo>
                <a:lnTo>
                  <a:pt x="2231" y="384"/>
                </a:lnTo>
                <a:lnTo>
                  <a:pt x="2236" y="382"/>
                </a:lnTo>
                <a:lnTo>
                  <a:pt x="2236" y="380"/>
                </a:lnTo>
                <a:lnTo>
                  <a:pt x="2236" y="378"/>
                </a:lnTo>
                <a:lnTo>
                  <a:pt x="2234" y="375"/>
                </a:lnTo>
                <a:lnTo>
                  <a:pt x="2234" y="373"/>
                </a:lnTo>
                <a:lnTo>
                  <a:pt x="2229" y="373"/>
                </a:lnTo>
                <a:lnTo>
                  <a:pt x="2225" y="373"/>
                </a:lnTo>
                <a:lnTo>
                  <a:pt x="2221" y="373"/>
                </a:lnTo>
                <a:lnTo>
                  <a:pt x="2215" y="373"/>
                </a:lnTo>
                <a:lnTo>
                  <a:pt x="2215" y="371"/>
                </a:lnTo>
                <a:lnTo>
                  <a:pt x="2215" y="371"/>
                </a:lnTo>
                <a:lnTo>
                  <a:pt x="2217" y="371"/>
                </a:lnTo>
                <a:lnTo>
                  <a:pt x="2221" y="371"/>
                </a:lnTo>
                <a:lnTo>
                  <a:pt x="2227" y="371"/>
                </a:lnTo>
                <a:lnTo>
                  <a:pt x="2234" y="371"/>
                </a:lnTo>
                <a:lnTo>
                  <a:pt x="2236" y="373"/>
                </a:lnTo>
                <a:lnTo>
                  <a:pt x="2240" y="375"/>
                </a:lnTo>
                <a:lnTo>
                  <a:pt x="2242" y="378"/>
                </a:lnTo>
                <a:lnTo>
                  <a:pt x="2244" y="378"/>
                </a:lnTo>
                <a:lnTo>
                  <a:pt x="2248" y="380"/>
                </a:lnTo>
                <a:lnTo>
                  <a:pt x="2252" y="382"/>
                </a:lnTo>
                <a:lnTo>
                  <a:pt x="2255" y="384"/>
                </a:lnTo>
                <a:lnTo>
                  <a:pt x="2257" y="386"/>
                </a:lnTo>
                <a:lnTo>
                  <a:pt x="2257" y="388"/>
                </a:lnTo>
                <a:lnTo>
                  <a:pt x="2259" y="392"/>
                </a:lnTo>
                <a:lnTo>
                  <a:pt x="2261" y="396"/>
                </a:lnTo>
                <a:lnTo>
                  <a:pt x="2263" y="398"/>
                </a:lnTo>
                <a:lnTo>
                  <a:pt x="2269" y="401"/>
                </a:lnTo>
                <a:lnTo>
                  <a:pt x="2271" y="401"/>
                </a:lnTo>
                <a:lnTo>
                  <a:pt x="2276" y="401"/>
                </a:lnTo>
                <a:lnTo>
                  <a:pt x="2280" y="401"/>
                </a:lnTo>
                <a:lnTo>
                  <a:pt x="2280" y="401"/>
                </a:lnTo>
                <a:lnTo>
                  <a:pt x="2282" y="394"/>
                </a:lnTo>
                <a:lnTo>
                  <a:pt x="2282" y="392"/>
                </a:lnTo>
                <a:lnTo>
                  <a:pt x="2282" y="392"/>
                </a:lnTo>
                <a:lnTo>
                  <a:pt x="2282" y="390"/>
                </a:lnTo>
                <a:lnTo>
                  <a:pt x="2284" y="396"/>
                </a:lnTo>
                <a:lnTo>
                  <a:pt x="2284" y="396"/>
                </a:lnTo>
                <a:lnTo>
                  <a:pt x="2284" y="398"/>
                </a:lnTo>
                <a:lnTo>
                  <a:pt x="2284" y="401"/>
                </a:lnTo>
                <a:lnTo>
                  <a:pt x="2284" y="401"/>
                </a:lnTo>
                <a:lnTo>
                  <a:pt x="2288" y="401"/>
                </a:lnTo>
                <a:lnTo>
                  <a:pt x="2290" y="401"/>
                </a:lnTo>
                <a:lnTo>
                  <a:pt x="2294" y="401"/>
                </a:lnTo>
                <a:lnTo>
                  <a:pt x="2296" y="398"/>
                </a:lnTo>
                <a:lnTo>
                  <a:pt x="2294" y="398"/>
                </a:lnTo>
                <a:lnTo>
                  <a:pt x="2294" y="392"/>
                </a:lnTo>
                <a:lnTo>
                  <a:pt x="2294" y="390"/>
                </a:lnTo>
                <a:lnTo>
                  <a:pt x="2294" y="390"/>
                </a:lnTo>
                <a:lnTo>
                  <a:pt x="2294" y="384"/>
                </a:lnTo>
                <a:lnTo>
                  <a:pt x="2294" y="382"/>
                </a:lnTo>
                <a:lnTo>
                  <a:pt x="2294" y="378"/>
                </a:lnTo>
                <a:lnTo>
                  <a:pt x="2292" y="373"/>
                </a:lnTo>
                <a:lnTo>
                  <a:pt x="2290" y="373"/>
                </a:lnTo>
                <a:lnTo>
                  <a:pt x="2286" y="375"/>
                </a:lnTo>
                <a:lnTo>
                  <a:pt x="2286" y="375"/>
                </a:lnTo>
                <a:lnTo>
                  <a:pt x="2284" y="375"/>
                </a:lnTo>
                <a:lnTo>
                  <a:pt x="2284" y="378"/>
                </a:lnTo>
                <a:lnTo>
                  <a:pt x="2284" y="380"/>
                </a:lnTo>
                <a:lnTo>
                  <a:pt x="2282" y="378"/>
                </a:lnTo>
                <a:lnTo>
                  <a:pt x="2282" y="375"/>
                </a:lnTo>
                <a:lnTo>
                  <a:pt x="2282" y="373"/>
                </a:lnTo>
                <a:lnTo>
                  <a:pt x="2282" y="373"/>
                </a:lnTo>
                <a:lnTo>
                  <a:pt x="2284" y="371"/>
                </a:lnTo>
                <a:lnTo>
                  <a:pt x="2288" y="369"/>
                </a:lnTo>
                <a:lnTo>
                  <a:pt x="2290" y="367"/>
                </a:lnTo>
                <a:lnTo>
                  <a:pt x="2286" y="367"/>
                </a:lnTo>
                <a:lnTo>
                  <a:pt x="2284" y="367"/>
                </a:lnTo>
                <a:lnTo>
                  <a:pt x="2282" y="363"/>
                </a:lnTo>
                <a:lnTo>
                  <a:pt x="2282" y="363"/>
                </a:lnTo>
                <a:lnTo>
                  <a:pt x="2276" y="361"/>
                </a:lnTo>
                <a:lnTo>
                  <a:pt x="2276" y="361"/>
                </a:lnTo>
                <a:lnTo>
                  <a:pt x="2271" y="359"/>
                </a:lnTo>
                <a:lnTo>
                  <a:pt x="2265" y="357"/>
                </a:lnTo>
                <a:lnTo>
                  <a:pt x="2263" y="354"/>
                </a:lnTo>
                <a:lnTo>
                  <a:pt x="2257" y="352"/>
                </a:lnTo>
                <a:lnTo>
                  <a:pt x="2255" y="350"/>
                </a:lnTo>
                <a:lnTo>
                  <a:pt x="2252" y="348"/>
                </a:lnTo>
                <a:lnTo>
                  <a:pt x="2250" y="348"/>
                </a:lnTo>
                <a:lnTo>
                  <a:pt x="2248" y="350"/>
                </a:lnTo>
                <a:lnTo>
                  <a:pt x="2244" y="350"/>
                </a:lnTo>
                <a:lnTo>
                  <a:pt x="2242" y="350"/>
                </a:lnTo>
                <a:lnTo>
                  <a:pt x="2244" y="348"/>
                </a:lnTo>
                <a:lnTo>
                  <a:pt x="2248" y="348"/>
                </a:lnTo>
                <a:lnTo>
                  <a:pt x="2250" y="346"/>
                </a:lnTo>
                <a:lnTo>
                  <a:pt x="2250" y="344"/>
                </a:lnTo>
                <a:lnTo>
                  <a:pt x="2248" y="338"/>
                </a:lnTo>
                <a:lnTo>
                  <a:pt x="2248" y="336"/>
                </a:lnTo>
                <a:lnTo>
                  <a:pt x="2248" y="336"/>
                </a:lnTo>
                <a:lnTo>
                  <a:pt x="2246" y="336"/>
                </a:lnTo>
                <a:lnTo>
                  <a:pt x="2242" y="338"/>
                </a:lnTo>
                <a:lnTo>
                  <a:pt x="2240" y="338"/>
                </a:lnTo>
                <a:lnTo>
                  <a:pt x="2236" y="340"/>
                </a:lnTo>
                <a:lnTo>
                  <a:pt x="2229" y="342"/>
                </a:lnTo>
                <a:lnTo>
                  <a:pt x="2227" y="342"/>
                </a:lnTo>
                <a:lnTo>
                  <a:pt x="2225" y="342"/>
                </a:lnTo>
                <a:lnTo>
                  <a:pt x="2223" y="342"/>
                </a:lnTo>
                <a:lnTo>
                  <a:pt x="2221" y="342"/>
                </a:lnTo>
                <a:lnTo>
                  <a:pt x="2227" y="340"/>
                </a:lnTo>
                <a:lnTo>
                  <a:pt x="2229" y="340"/>
                </a:lnTo>
                <a:lnTo>
                  <a:pt x="2234" y="338"/>
                </a:lnTo>
                <a:lnTo>
                  <a:pt x="2242" y="336"/>
                </a:lnTo>
                <a:lnTo>
                  <a:pt x="2244" y="333"/>
                </a:lnTo>
                <a:lnTo>
                  <a:pt x="2246" y="333"/>
                </a:lnTo>
                <a:lnTo>
                  <a:pt x="2248" y="331"/>
                </a:lnTo>
                <a:lnTo>
                  <a:pt x="2250" y="331"/>
                </a:lnTo>
                <a:lnTo>
                  <a:pt x="2252" y="336"/>
                </a:lnTo>
                <a:lnTo>
                  <a:pt x="2255" y="342"/>
                </a:lnTo>
                <a:lnTo>
                  <a:pt x="2259" y="346"/>
                </a:lnTo>
                <a:lnTo>
                  <a:pt x="2263" y="348"/>
                </a:lnTo>
                <a:lnTo>
                  <a:pt x="2265" y="350"/>
                </a:lnTo>
                <a:lnTo>
                  <a:pt x="2271" y="352"/>
                </a:lnTo>
                <a:lnTo>
                  <a:pt x="2280" y="354"/>
                </a:lnTo>
                <a:lnTo>
                  <a:pt x="2282" y="357"/>
                </a:lnTo>
                <a:lnTo>
                  <a:pt x="2284" y="357"/>
                </a:lnTo>
                <a:lnTo>
                  <a:pt x="2286" y="354"/>
                </a:lnTo>
                <a:lnTo>
                  <a:pt x="2284" y="350"/>
                </a:lnTo>
                <a:lnTo>
                  <a:pt x="2288" y="350"/>
                </a:lnTo>
                <a:lnTo>
                  <a:pt x="2288" y="344"/>
                </a:lnTo>
                <a:lnTo>
                  <a:pt x="2288" y="342"/>
                </a:lnTo>
                <a:lnTo>
                  <a:pt x="2288" y="336"/>
                </a:lnTo>
                <a:lnTo>
                  <a:pt x="2286" y="333"/>
                </a:lnTo>
                <a:lnTo>
                  <a:pt x="2282" y="333"/>
                </a:lnTo>
                <a:lnTo>
                  <a:pt x="2278" y="331"/>
                </a:lnTo>
                <a:lnTo>
                  <a:pt x="2276" y="329"/>
                </a:lnTo>
                <a:lnTo>
                  <a:pt x="2271" y="327"/>
                </a:lnTo>
                <a:lnTo>
                  <a:pt x="2267" y="327"/>
                </a:lnTo>
                <a:lnTo>
                  <a:pt x="2265" y="325"/>
                </a:lnTo>
                <a:lnTo>
                  <a:pt x="2261" y="323"/>
                </a:lnTo>
                <a:lnTo>
                  <a:pt x="2259" y="323"/>
                </a:lnTo>
                <a:lnTo>
                  <a:pt x="2252" y="321"/>
                </a:lnTo>
                <a:lnTo>
                  <a:pt x="2244" y="323"/>
                </a:lnTo>
                <a:lnTo>
                  <a:pt x="2242" y="323"/>
                </a:lnTo>
                <a:lnTo>
                  <a:pt x="2240" y="325"/>
                </a:lnTo>
                <a:lnTo>
                  <a:pt x="2231" y="327"/>
                </a:lnTo>
                <a:lnTo>
                  <a:pt x="2227" y="327"/>
                </a:lnTo>
                <a:lnTo>
                  <a:pt x="2225" y="329"/>
                </a:lnTo>
                <a:lnTo>
                  <a:pt x="2221" y="329"/>
                </a:lnTo>
                <a:lnTo>
                  <a:pt x="2215" y="329"/>
                </a:lnTo>
                <a:lnTo>
                  <a:pt x="2215" y="329"/>
                </a:lnTo>
                <a:lnTo>
                  <a:pt x="2211" y="331"/>
                </a:lnTo>
                <a:lnTo>
                  <a:pt x="2211" y="331"/>
                </a:lnTo>
                <a:lnTo>
                  <a:pt x="2211" y="331"/>
                </a:lnTo>
                <a:lnTo>
                  <a:pt x="2208" y="329"/>
                </a:lnTo>
                <a:lnTo>
                  <a:pt x="2208" y="329"/>
                </a:lnTo>
                <a:lnTo>
                  <a:pt x="2211" y="329"/>
                </a:lnTo>
                <a:lnTo>
                  <a:pt x="2213" y="329"/>
                </a:lnTo>
                <a:lnTo>
                  <a:pt x="2215" y="329"/>
                </a:lnTo>
                <a:lnTo>
                  <a:pt x="2219" y="329"/>
                </a:lnTo>
                <a:lnTo>
                  <a:pt x="2221" y="329"/>
                </a:lnTo>
                <a:lnTo>
                  <a:pt x="2221" y="327"/>
                </a:lnTo>
                <a:lnTo>
                  <a:pt x="2223" y="327"/>
                </a:lnTo>
                <a:lnTo>
                  <a:pt x="2223" y="325"/>
                </a:lnTo>
                <a:lnTo>
                  <a:pt x="2215" y="323"/>
                </a:lnTo>
                <a:lnTo>
                  <a:pt x="2213" y="321"/>
                </a:lnTo>
                <a:lnTo>
                  <a:pt x="2217" y="323"/>
                </a:lnTo>
                <a:lnTo>
                  <a:pt x="2219" y="323"/>
                </a:lnTo>
                <a:lnTo>
                  <a:pt x="2225" y="325"/>
                </a:lnTo>
                <a:lnTo>
                  <a:pt x="2229" y="327"/>
                </a:lnTo>
                <a:lnTo>
                  <a:pt x="2229" y="327"/>
                </a:lnTo>
                <a:lnTo>
                  <a:pt x="2236" y="325"/>
                </a:lnTo>
                <a:lnTo>
                  <a:pt x="2236" y="325"/>
                </a:lnTo>
                <a:lnTo>
                  <a:pt x="2240" y="323"/>
                </a:lnTo>
                <a:lnTo>
                  <a:pt x="2242" y="321"/>
                </a:lnTo>
                <a:lnTo>
                  <a:pt x="2246" y="321"/>
                </a:lnTo>
                <a:lnTo>
                  <a:pt x="2248" y="319"/>
                </a:lnTo>
                <a:lnTo>
                  <a:pt x="2248" y="319"/>
                </a:lnTo>
                <a:lnTo>
                  <a:pt x="2246" y="317"/>
                </a:lnTo>
                <a:lnTo>
                  <a:pt x="2242" y="313"/>
                </a:lnTo>
                <a:lnTo>
                  <a:pt x="2240" y="310"/>
                </a:lnTo>
                <a:lnTo>
                  <a:pt x="2238" y="310"/>
                </a:lnTo>
                <a:lnTo>
                  <a:pt x="2238" y="310"/>
                </a:lnTo>
                <a:lnTo>
                  <a:pt x="2240" y="310"/>
                </a:lnTo>
                <a:lnTo>
                  <a:pt x="2244" y="313"/>
                </a:lnTo>
                <a:lnTo>
                  <a:pt x="2246" y="315"/>
                </a:lnTo>
                <a:lnTo>
                  <a:pt x="2248" y="317"/>
                </a:lnTo>
                <a:lnTo>
                  <a:pt x="2250" y="317"/>
                </a:lnTo>
                <a:lnTo>
                  <a:pt x="2252" y="317"/>
                </a:lnTo>
                <a:lnTo>
                  <a:pt x="2252" y="317"/>
                </a:lnTo>
                <a:lnTo>
                  <a:pt x="2255" y="315"/>
                </a:lnTo>
                <a:lnTo>
                  <a:pt x="2259" y="313"/>
                </a:lnTo>
                <a:lnTo>
                  <a:pt x="2263" y="319"/>
                </a:lnTo>
                <a:lnTo>
                  <a:pt x="2271" y="323"/>
                </a:lnTo>
                <a:lnTo>
                  <a:pt x="2276" y="323"/>
                </a:lnTo>
                <a:lnTo>
                  <a:pt x="2284" y="325"/>
                </a:lnTo>
                <a:lnTo>
                  <a:pt x="2286" y="325"/>
                </a:lnTo>
                <a:lnTo>
                  <a:pt x="2290" y="323"/>
                </a:lnTo>
                <a:lnTo>
                  <a:pt x="2296" y="321"/>
                </a:lnTo>
                <a:lnTo>
                  <a:pt x="2299" y="321"/>
                </a:lnTo>
                <a:lnTo>
                  <a:pt x="2309" y="321"/>
                </a:lnTo>
                <a:lnTo>
                  <a:pt x="2311" y="319"/>
                </a:lnTo>
                <a:lnTo>
                  <a:pt x="2311" y="315"/>
                </a:lnTo>
                <a:lnTo>
                  <a:pt x="2313" y="310"/>
                </a:lnTo>
                <a:lnTo>
                  <a:pt x="2313" y="310"/>
                </a:lnTo>
                <a:lnTo>
                  <a:pt x="2303" y="306"/>
                </a:lnTo>
                <a:lnTo>
                  <a:pt x="2299" y="306"/>
                </a:lnTo>
                <a:lnTo>
                  <a:pt x="2290" y="306"/>
                </a:lnTo>
                <a:lnTo>
                  <a:pt x="2288" y="306"/>
                </a:lnTo>
                <a:lnTo>
                  <a:pt x="2286" y="304"/>
                </a:lnTo>
                <a:lnTo>
                  <a:pt x="2284" y="304"/>
                </a:lnTo>
                <a:lnTo>
                  <a:pt x="2284" y="302"/>
                </a:lnTo>
                <a:lnTo>
                  <a:pt x="2284" y="302"/>
                </a:lnTo>
                <a:lnTo>
                  <a:pt x="2286" y="300"/>
                </a:lnTo>
                <a:lnTo>
                  <a:pt x="2286" y="300"/>
                </a:lnTo>
                <a:lnTo>
                  <a:pt x="2286" y="298"/>
                </a:lnTo>
                <a:lnTo>
                  <a:pt x="2286" y="298"/>
                </a:lnTo>
                <a:lnTo>
                  <a:pt x="2284" y="298"/>
                </a:lnTo>
                <a:lnTo>
                  <a:pt x="2284" y="298"/>
                </a:lnTo>
                <a:lnTo>
                  <a:pt x="2286" y="296"/>
                </a:lnTo>
                <a:lnTo>
                  <a:pt x="2290" y="294"/>
                </a:lnTo>
                <a:lnTo>
                  <a:pt x="2290" y="294"/>
                </a:lnTo>
                <a:lnTo>
                  <a:pt x="2290" y="289"/>
                </a:lnTo>
                <a:lnTo>
                  <a:pt x="2290" y="289"/>
                </a:lnTo>
                <a:lnTo>
                  <a:pt x="2292" y="292"/>
                </a:lnTo>
                <a:lnTo>
                  <a:pt x="2292" y="296"/>
                </a:lnTo>
                <a:lnTo>
                  <a:pt x="2290" y="298"/>
                </a:lnTo>
                <a:lnTo>
                  <a:pt x="2294" y="302"/>
                </a:lnTo>
                <a:lnTo>
                  <a:pt x="2301" y="302"/>
                </a:lnTo>
                <a:lnTo>
                  <a:pt x="2309" y="302"/>
                </a:lnTo>
                <a:lnTo>
                  <a:pt x="2315" y="300"/>
                </a:lnTo>
                <a:lnTo>
                  <a:pt x="2313" y="298"/>
                </a:lnTo>
                <a:lnTo>
                  <a:pt x="2317" y="298"/>
                </a:lnTo>
                <a:lnTo>
                  <a:pt x="2324" y="298"/>
                </a:lnTo>
                <a:lnTo>
                  <a:pt x="2326" y="298"/>
                </a:lnTo>
                <a:lnTo>
                  <a:pt x="2328" y="298"/>
                </a:lnTo>
                <a:lnTo>
                  <a:pt x="2328" y="298"/>
                </a:lnTo>
                <a:lnTo>
                  <a:pt x="2328" y="296"/>
                </a:lnTo>
                <a:lnTo>
                  <a:pt x="2330" y="294"/>
                </a:lnTo>
                <a:lnTo>
                  <a:pt x="2330" y="292"/>
                </a:lnTo>
                <a:lnTo>
                  <a:pt x="2328" y="289"/>
                </a:lnTo>
                <a:lnTo>
                  <a:pt x="2326" y="289"/>
                </a:lnTo>
                <a:lnTo>
                  <a:pt x="2324" y="287"/>
                </a:lnTo>
                <a:lnTo>
                  <a:pt x="2322" y="281"/>
                </a:lnTo>
                <a:lnTo>
                  <a:pt x="2317" y="279"/>
                </a:lnTo>
                <a:lnTo>
                  <a:pt x="2315" y="277"/>
                </a:lnTo>
                <a:lnTo>
                  <a:pt x="2311" y="279"/>
                </a:lnTo>
                <a:lnTo>
                  <a:pt x="2311" y="281"/>
                </a:lnTo>
                <a:lnTo>
                  <a:pt x="2309" y="285"/>
                </a:lnTo>
                <a:lnTo>
                  <a:pt x="2305" y="287"/>
                </a:lnTo>
                <a:lnTo>
                  <a:pt x="2303" y="287"/>
                </a:lnTo>
                <a:lnTo>
                  <a:pt x="2303" y="287"/>
                </a:lnTo>
                <a:lnTo>
                  <a:pt x="2305" y="285"/>
                </a:lnTo>
                <a:lnTo>
                  <a:pt x="2305" y="285"/>
                </a:lnTo>
                <a:lnTo>
                  <a:pt x="2307" y="283"/>
                </a:lnTo>
                <a:lnTo>
                  <a:pt x="2307" y="281"/>
                </a:lnTo>
                <a:lnTo>
                  <a:pt x="2305" y="277"/>
                </a:lnTo>
                <a:lnTo>
                  <a:pt x="2305" y="275"/>
                </a:lnTo>
                <a:lnTo>
                  <a:pt x="2303" y="275"/>
                </a:lnTo>
                <a:lnTo>
                  <a:pt x="2303" y="275"/>
                </a:lnTo>
                <a:lnTo>
                  <a:pt x="2301" y="275"/>
                </a:lnTo>
                <a:lnTo>
                  <a:pt x="2296" y="277"/>
                </a:lnTo>
                <a:lnTo>
                  <a:pt x="2294" y="279"/>
                </a:lnTo>
                <a:lnTo>
                  <a:pt x="2294" y="279"/>
                </a:lnTo>
                <a:lnTo>
                  <a:pt x="2292" y="279"/>
                </a:lnTo>
                <a:lnTo>
                  <a:pt x="2290" y="277"/>
                </a:lnTo>
                <a:lnTo>
                  <a:pt x="2288" y="275"/>
                </a:lnTo>
                <a:lnTo>
                  <a:pt x="2286" y="275"/>
                </a:lnTo>
                <a:lnTo>
                  <a:pt x="2290" y="277"/>
                </a:lnTo>
                <a:lnTo>
                  <a:pt x="2294" y="277"/>
                </a:lnTo>
                <a:lnTo>
                  <a:pt x="2299" y="275"/>
                </a:lnTo>
                <a:lnTo>
                  <a:pt x="2301" y="273"/>
                </a:lnTo>
                <a:lnTo>
                  <a:pt x="2303" y="273"/>
                </a:lnTo>
                <a:lnTo>
                  <a:pt x="2305" y="273"/>
                </a:lnTo>
                <a:lnTo>
                  <a:pt x="2311" y="269"/>
                </a:lnTo>
                <a:lnTo>
                  <a:pt x="2315" y="269"/>
                </a:lnTo>
                <a:lnTo>
                  <a:pt x="2317" y="271"/>
                </a:lnTo>
                <a:lnTo>
                  <a:pt x="2320" y="271"/>
                </a:lnTo>
                <a:lnTo>
                  <a:pt x="2322" y="273"/>
                </a:lnTo>
                <a:lnTo>
                  <a:pt x="2324" y="273"/>
                </a:lnTo>
                <a:lnTo>
                  <a:pt x="2326" y="273"/>
                </a:lnTo>
                <a:lnTo>
                  <a:pt x="2326" y="271"/>
                </a:lnTo>
                <a:lnTo>
                  <a:pt x="2328" y="269"/>
                </a:lnTo>
                <a:lnTo>
                  <a:pt x="2328" y="266"/>
                </a:lnTo>
                <a:lnTo>
                  <a:pt x="2326" y="262"/>
                </a:lnTo>
                <a:lnTo>
                  <a:pt x="2326" y="260"/>
                </a:lnTo>
                <a:lnTo>
                  <a:pt x="2326" y="260"/>
                </a:lnTo>
                <a:lnTo>
                  <a:pt x="2326" y="258"/>
                </a:lnTo>
                <a:lnTo>
                  <a:pt x="2326" y="258"/>
                </a:lnTo>
                <a:lnTo>
                  <a:pt x="2326" y="256"/>
                </a:lnTo>
                <a:lnTo>
                  <a:pt x="2324" y="254"/>
                </a:lnTo>
                <a:lnTo>
                  <a:pt x="2322" y="252"/>
                </a:lnTo>
                <a:lnTo>
                  <a:pt x="2320" y="248"/>
                </a:lnTo>
                <a:lnTo>
                  <a:pt x="2320" y="245"/>
                </a:lnTo>
                <a:lnTo>
                  <a:pt x="2317" y="241"/>
                </a:lnTo>
                <a:lnTo>
                  <a:pt x="2313" y="241"/>
                </a:lnTo>
                <a:lnTo>
                  <a:pt x="2311" y="241"/>
                </a:lnTo>
                <a:lnTo>
                  <a:pt x="2309" y="241"/>
                </a:lnTo>
                <a:lnTo>
                  <a:pt x="2307" y="239"/>
                </a:lnTo>
                <a:lnTo>
                  <a:pt x="2305" y="239"/>
                </a:lnTo>
                <a:lnTo>
                  <a:pt x="2301" y="241"/>
                </a:lnTo>
                <a:lnTo>
                  <a:pt x="2296" y="241"/>
                </a:lnTo>
                <a:lnTo>
                  <a:pt x="2296" y="239"/>
                </a:lnTo>
                <a:lnTo>
                  <a:pt x="2294" y="239"/>
                </a:lnTo>
                <a:lnTo>
                  <a:pt x="2292" y="237"/>
                </a:lnTo>
                <a:lnTo>
                  <a:pt x="2290" y="231"/>
                </a:lnTo>
                <a:lnTo>
                  <a:pt x="2288" y="231"/>
                </a:lnTo>
                <a:lnTo>
                  <a:pt x="2284" y="231"/>
                </a:lnTo>
                <a:lnTo>
                  <a:pt x="2284" y="231"/>
                </a:lnTo>
                <a:lnTo>
                  <a:pt x="2282" y="229"/>
                </a:lnTo>
                <a:lnTo>
                  <a:pt x="2280" y="229"/>
                </a:lnTo>
                <a:lnTo>
                  <a:pt x="2280" y="227"/>
                </a:lnTo>
                <a:lnTo>
                  <a:pt x="2282" y="227"/>
                </a:lnTo>
                <a:lnTo>
                  <a:pt x="2284" y="224"/>
                </a:lnTo>
                <a:lnTo>
                  <a:pt x="2286" y="224"/>
                </a:lnTo>
                <a:lnTo>
                  <a:pt x="2290" y="227"/>
                </a:lnTo>
                <a:lnTo>
                  <a:pt x="2292" y="229"/>
                </a:lnTo>
                <a:lnTo>
                  <a:pt x="2294" y="229"/>
                </a:lnTo>
                <a:lnTo>
                  <a:pt x="2305" y="222"/>
                </a:lnTo>
                <a:lnTo>
                  <a:pt x="2305" y="222"/>
                </a:lnTo>
                <a:lnTo>
                  <a:pt x="2311" y="220"/>
                </a:lnTo>
                <a:lnTo>
                  <a:pt x="2317" y="220"/>
                </a:lnTo>
                <a:lnTo>
                  <a:pt x="2320" y="220"/>
                </a:lnTo>
                <a:lnTo>
                  <a:pt x="2326" y="222"/>
                </a:lnTo>
                <a:lnTo>
                  <a:pt x="2330" y="222"/>
                </a:lnTo>
                <a:lnTo>
                  <a:pt x="2332" y="224"/>
                </a:lnTo>
                <a:lnTo>
                  <a:pt x="2334" y="224"/>
                </a:lnTo>
                <a:lnTo>
                  <a:pt x="2336" y="224"/>
                </a:lnTo>
                <a:lnTo>
                  <a:pt x="2338" y="224"/>
                </a:lnTo>
                <a:lnTo>
                  <a:pt x="2340" y="224"/>
                </a:lnTo>
                <a:lnTo>
                  <a:pt x="2340" y="222"/>
                </a:lnTo>
                <a:lnTo>
                  <a:pt x="2343" y="220"/>
                </a:lnTo>
                <a:lnTo>
                  <a:pt x="2343" y="218"/>
                </a:lnTo>
                <a:lnTo>
                  <a:pt x="2343" y="214"/>
                </a:lnTo>
                <a:lnTo>
                  <a:pt x="2343" y="212"/>
                </a:lnTo>
                <a:lnTo>
                  <a:pt x="2340" y="210"/>
                </a:lnTo>
                <a:lnTo>
                  <a:pt x="2338" y="210"/>
                </a:lnTo>
                <a:lnTo>
                  <a:pt x="2334" y="210"/>
                </a:lnTo>
                <a:lnTo>
                  <a:pt x="2330" y="212"/>
                </a:lnTo>
                <a:lnTo>
                  <a:pt x="2328" y="212"/>
                </a:lnTo>
                <a:lnTo>
                  <a:pt x="2326" y="212"/>
                </a:lnTo>
                <a:lnTo>
                  <a:pt x="2324" y="210"/>
                </a:lnTo>
                <a:lnTo>
                  <a:pt x="2322" y="208"/>
                </a:lnTo>
                <a:lnTo>
                  <a:pt x="2315" y="208"/>
                </a:lnTo>
                <a:lnTo>
                  <a:pt x="2311" y="206"/>
                </a:lnTo>
                <a:lnTo>
                  <a:pt x="2309" y="199"/>
                </a:lnTo>
                <a:lnTo>
                  <a:pt x="2311" y="197"/>
                </a:lnTo>
                <a:lnTo>
                  <a:pt x="2315" y="197"/>
                </a:lnTo>
                <a:lnTo>
                  <a:pt x="2320" y="197"/>
                </a:lnTo>
                <a:lnTo>
                  <a:pt x="2326" y="201"/>
                </a:lnTo>
                <a:lnTo>
                  <a:pt x="2326" y="201"/>
                </a:lnTo>
                <a:lnTo>
                  <a:pt x="2328" y="201"/>
                </a:lnTo>
                <a:lnTo>
                  <a:pt x="2328" y="199"/>
                </a:lnTo>
                <a:lnTo>
                  <a:pt x="2326" y="197"/>
                </a:lnTo>
                <a:lnTo>
                  <a:pt x="2326" y="197"/>
                </a:lnTo>
                <a:lnTo>
                  <a:pt x="2322" y="195"/>
                </a:lnTo>
                <a:lnTo>
                  <a:pt x="2317" y="193"/>
                </a:lnTo>
                <a:lnTo>
                  <a:pt x="2313" y="193"/>
                </a:lnTo>
                <a:lnTo>
                  <a:pt x="2309" y="191"/>
                </a:lnTo>
                <a:lnTo>
                  <a:pt x="2305" y="191"/>
                </a:lnTo>
                <a:lnTo>
                  <a:pt x="2301" y="193"/>
                </a:lnTo>
                <a:lnTo>
                  <a:pt x="2299" y="197"/>
                </a:lnTo>
                <a:lnTo>
                  <a:pt x="2294" y="199"/>
                </a:lnTo>
                <a:lnTo>
                  <a:pt x="2292" y="197"/>
                </a:lnTo>
                <a:lnTo>
                  <a:pt x="2292" y="195"/>
                </a:lnTo>
                <a:lnTo>
                  <a:pt x="2294" y="191"/>
                </a:lnTo>
                <a:lnTo>
                  <a:pt x="2296" y="189"/>
                </a:lnTo>
                <a:lnTo>
                  <a:pt x="2299" y="185"/>
                </a:lnTo>
                <a:lnTo>
                  <a:pt x="2299" y="183"/>
                </a:lnTo>
                <a:lnTo>
                  <a:pt x="2301" y="178"/>
                </a:lnTo>
                <a:lnTo>
                  <a:pt x="2301" y="176"/>
                </a:lnTo>
                <a:lnTo>
                  <a:pt x="2305" y="170"/>
                </a:lnTo>
                <a:lnTo>
                  <a:pt x="2305" y="170"/>
                </a:lnTo>
                <a:lnTo>
                  <a:pt x="2301" y="168"/>
                </a:lnTo>
                <a:lnTo>
                  <a:pt x="2301" y="168"/>
                </a:lnTo>
                <a:lnTo>
                  <a:pt x="2309" y="164"/>
                </a:lnTo>
                <a:lnTo>
                  <a:pt x="2313" y="162"/>
                </a:lnTo>
                <a:lnTo>
                  <a:pt x="2315" y="162"/>
                </a:lnTo>
                <a:lnTo>
                  <a:pt x="2317" y="162"/>
                </a:lnTo>
                <a:lnTo>
                  <a:pt x="2317" y="162"/>
                </a:lnTo>
                <a:lnTo>
                  <a:pt x="2320" y="159"/>
                </a:lnTo>
                <a:lnTo>
                  <a:pt x="2320" y="157"/>
                </a:lnTo>
                <a:lnTo>
                  <a:pt x="2322" y="155"/>
                </a:lnTo>
                <a:lnTo>
                  <a:pt x="2322" y="155"/>
                </a:lnTo>
                <a:lnTo>
                  <a:pt x="2322" y="155"/>
                </a:lnTo>
                <a:lnTo>
                  <a:pt x="2328" y="153"/>
                </a:lnTo>
                <a:lnTo>
                  <a:pt x="2332" y="151"/>
                </a:lnTo>
                <a:lnTo>
                  <a:pt x="2332" y="151"/>
                </a:lnTo>
                <a:lnTo>
                  <a:pt x="2332" y="149"/>
                </a:lnTo>
                <a:lnTo>
                  <a:pt x="2332" y="149"/>
                </a:lnTo>
                <a:lnTo>
                  <a:pt x="2332" y="147"/>
                </a:lnTo>
                <a:lnTo>
                  <a:pt x="2330" y="147"/>
                </a:lnTo>
                <a:lnTo>
                  <a:pt x="2330" y="145"/>
                </a:lnTo>
                <a:lnTo>
                  <a:pt x="2328" y="145"/>
                </a:lnTo>
                <a:lnTo>
                  <a:pt x="2326" y="145"/>
                </a:lnTo>
                <a:lnTo>
                  <a:pt x="2326" y="143"/>
                </a:lnTo>
                <a:lnTo>
                  <a:pt x="2326" y="141"/>
                </a:lnTo>
                <a:lnTo>
                  <a:pt x="2328" y="139"/>
                </a:lnTo>
                <a:lnTo>
                  <a:pt x="2328" y="136"/>
                </a:lnTo>
                <a:lnTo>
                  <a:pt x="2328" y="134"/>
                </a:lnTo>
                <a:lnTo>
                  <a:pt x="2328" y="132"/>
                </a:lnTo>
                <a:lnTo>
                  <a:pt x="2326" y="132"/>
                </a:lnTo>
                <a:lnTo>
                  <a:pt x="2326" y="132"/>
                </a:lnTo>
                <a:lnTo>
                  <a:pt x="2320" y="132"/>
                </a:lnTo>
                <a:lnTo>
                  <a:pt x="2317" y="132"/>
                </a:lnTo>
                <a:lnTo>
                  <a:pt x="2317" y="132"/>
                </a:lnTo>
                <a:lnTo>
                  <a:pt x="2315" y="130"/>
                </a:lnTo>
                <a:lnTo>
                  <a:pt x="2315" y="128"/>
                </a:lnTo>
                <a:lnTo>
                  <a:pt x="2315" y="126"/>
                </a:lnTo>
                <a:lnTo>
                  <a:pt x="2315" y="124"/>
                </a:lnTo>
                <a:lnTo>
                  <a:pt x="2317" y="122"/>
                </a:lnTo>
                <a:lnTo>
                  <a:pt x="2320" y="120"/>
                </a:lnTo>
                <a:lnTo>
                  <a:pt x="2326" y="115"/>
                </a:lnTo>
                <a:lnTo>
                  <a:pt x="2326" y="115"/>
                </a:lnTo>
                <a:lnTo>
                  <a:pt x="2330" y="115"/>
                </a:lnTo>
                <a:lnTo>
                  <a:pt x="2332" y="115"/>
                </a:lnTo>
                <a:lnTo>
                  <a:pt x="2336" y="118"/>
                </a:lnTo>
                <a:lnTo>
                  <a:pt x="2347" y="118"/>
                </a:lnTo>
                <a:lnTo>
                  <a:pt x="2351" y="118"/>
                </a:lnTo>
                <a:lnTo>
                  <a:pt x="2357" y="118"/>
                </a:lnTo>
                <a:lnTo>
                  <a:pt x="2359" y="118"/>
                </a:lnTo>
                <a:lnTo>
                  <a:pt x="2361" y="118"/>
                </a:lnTo>
                <a:lnTo>
                  <a:pt x="2364" y="118"/>
                </a:lnTo>
                <a:lnTo>
                  <a:pt x="2370" y="115"/>
                </a:lnTo>
                <a:lnTo>
                  <a:pt x="2374" y="113"/>
                </a:lnTo>
                <a:lnTo>
                  <a:pt x="2376" y="111"/>
                </a:lnTo>
                <a:lnTo>
                  <a:pt x="2376" y="109"/>
                </a:lnTo>
                <a:lnTo>
                  <a:pt x="2370" y="109"/>
                </a:lnTo>
                <a:lnTo>
                  <a:pt x="2368" y="107"/>
                </a:lnTo>
                <a:lnTo>
                  <a:pt x="2366" y="105"/>
                </a:lnTo>
                <a:lnTo>
                  <a:pt x="2372" y="103"/>
                </a:lnTo>
                <a:lnTo>
                  <a:pt x="2376" y="103"/>
                </a:lnTo>
                <a:lnTo>
                  <a:pt x="2382" y="103"/>
                </a:lnTo>
                <a:lnTo>
                  <a:pt x="2387" y="101"/>
                </a:lnTo>
                <a:lnTo>
                  <a:pt x="2397" y="99"/>
                </a:lnTo>
                <a:lnTo>
                  <a:pt x="2399" y="99"/>
                </a:lnTo>
                <a:lnTo>
                  <a:pt x="2401" y="97"/>
                </a:lnTo>
                <a:lnTo>
                  <a:pt x="2401" y="95"/>
                </a:lnTo>
                <a:lnTo>
                  <a:pt x="2401" y="95"/>
                </a:lnTo>
                <a:lnTo>
                  <a:pt x="2397" y="92"/>
                </a:lnTo>
                <a:lnTo>
                  <a:pt x="2399" y="90"/>
                </a:lnTo>
                <a:lnTo>
                  <a:pt x="2401" y="90"/>
                </a:lnTo>
                <a:lnTo>
                  <a:pt x="2408" y="90"/>
                </a:lnTo>
                <a:lnTo>
                  <a:pt x="2414" y="90"/>
                </a:lnTo>
                <a:lnTo>
                  <a:pt x="2418" y="88"/>
                </a:lnTo>
                <a:lnTo>
                  <a:pt x="2426" y="84"/>
                </a:lnTo>
                <a:lnTo>
                  <a:pt x="2431" y="80"/>
                </a:lnTo>
                <a:lnTo>
                  <a:pt x="2441" y="76"/>
                </a:lnTo>
                <a:lnTo>
                  <a:pt x="2443" y="76"/>
                </a:lnTo>
                <a:lnTo>
                  <a:pt x="2443" y="76"/>
                </a:lnTo>
                <a:lnTo>
                  <a:pt x="2441" y="74"/>
                </a:lnTo>
                <a:lnTo>
                  <a:pt x="2437" y="71"/>
                </a:lnTo>
                <a:lnTo>
                  <a:pt x="2431" y="69"/>
                </a:lnTo>
                <a:lnTo>
                  <a:pt x="2428" y="67"/>
                </a:lnTo>
                <a:lnTo>
                  <a:pt x="2420" y="67"/>
                </a:lnTo>
                <a:lnTo>
                  <a:pt x="2410" y="63"/>
                </a:lnTo>
                <a:lnTo>
                  <a:pt x="2401" y="63"/>
                </a:lnTo>
                <a:lnTo>
                  <a:pt x="2387" y="63"/>
                </a:lnTo>
                <a:lnTo>
                  <a:pt x="2384" y="63"/>
                </a:lnTo>
                <a:lnTo>
                  <a:pt x="2382" y="63"/>
                </a:lnTo>
                <a:lnTo>
                  <a:pt x="2376" y="65"/>
                </a:lnTo>
                <a:lnTo>
                  <a:pt x="2374" y="65"/>
                </a:lnTo>
                <a:lnTo>
                  <a:pt x="2372" y="65"/>
                </a:lnTo>
                <a:lnTo>
                  <a:pt x="2370" y="65"/>
                </a:lnTo>
                <a:lnTo>
                  <a:pt x="2368" y="69"/>
                </a:lnTo>
                <a:lnTo>
                  <a:pt x="2361" y="71"/>
                </a:lnTo>
                <a:lnTo>
                  <a:pt x="2359" y="76"/>
                </a:lnTo>
                <a:lnTo>
                  <a:pt x="2357" y="76"/>
                </a:lnTo>
                <a:lnTo>
                  <a:pt x="2355" y="78"/>
                </a:lnTo>
                <a:lnTo>
                  <a:pt x="2351" y="76"/>
                </a:lnTo>
                <a:lnTo>
                  <a:pt x="2347" y="76"/>
                </a:lnTo>
                <a:lnTo>
                  <a:pt x="2345" y="76"/>
                </a:lnTo>
                <a:lnTo>
                  <a:pt x="2340" y="74"/>
                </a:lnTo>
                <a:lnTo>
                  <a:pt x="2336" y="74"/>
                </a:lnTo>
                <a:lnTo>
                  <a:pt x="2330" y="74"/>
                </a:lnTo>
                <a:lnTo>
                  <a:pt x="2330" y="69"/>
                </a:lnTo>
                <a:lnTo>
                  <a:pt x="2324" y="69"/>
                </a:lnTo>
                <a:lnTo>
                  <a:pt x="2317" y="71"/>
                </a:lnTo>
                <a:lnTo>
                  <a:pt x="2307" y="80"/>
                </a:lnTo>
                <a:lnTo>
                  <a:pt x="2305" y="82"/>
                </a:lnTo>
                <a:lnTo>
                  <a:pt x="2301" y="84"/>
                </a:lnTo>
                <a:lnTo>
                  <a:pt x="2296" y="84"/>
                </a:lnTo>
                <a:lnTo>
                  <a:pt x="2290" y="88"/>
                </a:lnTo>
                <a:lnTo>
                  <a:pt x="2288" y="90"/>
                </a:lnTo>
                <a:lnTo>
                  <a:pt x="2278" y="95"/>
                </a:lnTo>
                <a:lnTo>
                  <a:pt x="2276" y="95"/>
                </a:lnTo>
                <a:lnTo>
                  <a:pt x="2276" y="97"/>
                </a:lnTo>
                <a:lnTo>
                  <a:pt x="2273" y="99"/>
                </a:lnTo>
                <a:lnTo>
                  <a:pt x="2271" y="99"/>
                </a:lnTo>
                <a:lnTo>
                  <a:pt x="2271" y="97"/>
                </a:lnTo>
                <a:lnTo>
                  <a:pt x="2273" y="92"/>
                </a:lnTo>
                <a:lnTo>
                  <a:pt x="2280" y="88"/>
                </a:lnTo>
                <a:lnTo>
                  <a:pt x="2284" y="86"/>
                </a:lnTo>
                <a:lnTo>
                  <a:pt x="2290" y="82"/>
                </a:lnTo>
                <a:lnTo>
                  <a:pt x="2292" y="80"/>
                </a:lnTo>
                <a:lnTo>
                  <a:pt x="2296" y="76"/>
                </a:lnTo>
                <a:lnTo>
                  <a:pt x="2301" y="71"/>
                </a:lnTo>
                <a:lnTo>
                  <a:pt x="2301" y="67"/>
                </a:lnTo>
                <a:lnTo>
                  <a:pt x="2301" y="63"/>
                </a:lnTo>
                <a:lnTo>
                  <a:pt x="2303" y="61"/>
                </a:lnTo>
                <a:lnTo>
                  <a:pt x="2301" y="59"/>
                </a:lnTo>
                <a:lnTo>
                  <a:pt x="2301" y="57"/>
                </a:lnTo>
                <a:lnTo>
                  <a:pt x="2299" y="55"/>
                </a:lnTo>
                <a:lnTo>
                  <a:pt x="2294" y="55"/>
                </a:lnTo>
                <a:lnTo>
                  <a:pt x="2282" y="55"/>
                </a:lnTo>
                <a:lnTo>
                  <a:pt x="2276" y="55"/>
                </a:lnTo>
                <a:lnTo>
                  <a:pt x="2273" y="57"/>
                </a:lnTo>
                <a:lnTo>
                  <a:pt x="2271" y="57"/>
                </a:lnTo>
                <a:lnTo>
                  <a:pt x="2271" y="59"/>
                </a:lnTo>
                <a:lnTo>
                  <a:pt x="2269" y="61"/>
                </a:lnTo>
                <a:lnTo>
                  <a:pt x="2269" y="63"/>
                </a:lnTo>
                <a:lnTo>
                  <a:pt x="2267" y="65"/>
                </a:lnTo>
                <a:lnTo>
                  <a:pt x="2265" y="65"/>
                </a:lnTo>
                <a:lnTo>
                  <a:pt x="2257" y="67"/>
                </a:lnTo>
                <a:lnTo>
                  <a:pt x="2252" y="61"/>
                </a:lnTo>
                <a:lnTo>
                  <a:pt x="2244" y="57"/>
                </a:lnTo>
                <a:lnTo>
                  <a:pt x="2217" y="55"/>
                </a:lnTo>
                <a:lnTo>
                  <a:pt x="2204" y="55"/>
                </a:lnTo>
                <a:lnTo>
                  <a:pt x="2190" y="57"/>
                </a:lnTo>
                <a:lnTo>
                  <a:pt x="2179" y="59"/>
                </a:lnTo>
                <a:lnTo>
                  <a:pt x="2175" y="59"/>
                </a:lnTo>
                <a:lnTo>
                  <a:pt x="2175" y="55"/>
                </a:lnTo>
                <a:lnTo>
                  <a:pt x="2177" y="53"/>
                </a:lnTo>
                <a:lnTo>
                  <a:pt x="2179" y="50"/>
                </a:lnTo>
                <a:lnTo>
                  <a:pt x="2263" y="46"/>
                </a:lnTo>
                <a:lnTo>
                  <a:pt x="2273" y="46"/>
                </a:lnTo>
                <a:lnTo>
                  <a:pt x="2282" y="44"/>
                </a:lnTo>
                <a:lnTo>
                  <a:pt x="2288" y="40"/>
                </a:lnTo>
                <a:lnTo>
                  <a:pt x="2294" y="38"/>
                </a:lnTo>
                <a:lnTo>
                  <a:pt x="2296" y="36"/>
                </a:lnTo>
                <a:lnTo>
                  <a:pt x="2294" y="34"/>
                </a:lnTo>
                <a:lnTo>
                  <a:pt x="2294" y="34"/>
                </a:lnTo>
                <a:lnTo>
                  <a:pt x="2290" y="32"/>
                </a:lnTo>
                <a:lnTo>
                  <a:pt x="2282" y="30"/>
                </a:lnTo>
                <a:lnTo>
                  <a:pt x="2269" y="27"/>
                </a:lnTo>
                <a:lnTo>
                  <a:pt x="2265" y="27"/>
                </a:lnTo>
                <a:lnTo>
                  <a:pt x="2263" y="27"/>
                </a:lnTo>
                <a:lnTo>
                  <a:pt x="2261" y="25"/>
                </a:lnTo>
                <a:lnTo>
                  <a:pt x="2257" y="25"/>
                </a:lnTo>
                <a:lnTo>
                  <a:pt x="2252" y="25"/>
                </a:lnTo>
                <a:lnTo>
                  <a:pt x="2248" y="21"/>
                </a:lnTo>
                <a:lnTo>
                  <a:pt x="2244" y="15"/>
                </a:lnTo>
                <a:lnTo>
                  <a:pt x="2229" y="17"/>
                </a:lnTo>
                <a:lnTo>
                  <a:pt x="2217" y="19"/>
                </a:lnTo>
                <a:lnTo>
                  <a:pt x="2206" y="19"/>
                </a:lnTo>
                <a:lnTo>
                  <a:pt x="2200" y="19"/>
                </a:lnTo>
                <a:lnTo>
                  <a:pt x="2185" y="17"/>
                </a:lnTo>
                <a:lnTo>
                  <a:pt x="2173" y="17"/>
                </a:lnTo>
                <a:lnTo>
                  <a:pt x="2167" y="19"/>
                </a:lnTo>
                <a:lnTo>
                  <a:pt x="2152" y="21"/>
                </a:lnTo>
                <a:lnTo>
                  <a:pt x="2146" y="23"/>
                </a:lnTo>
                <a:lnTo>
                  <a:pt x="2143" y="21"/>
                </a:lnTo>
                <a:lnTo>
                  <a:pt x="2143" y="19"/>
                </a:lnTo>
                <a:lnTo>
                  <a:pt x="2152" y="19"/>
                </a:lnTo>
                <a:lnTo>
                  <a:pt x="2171" y="15"/>
                </a:lnTo>
                <a:lnTo>
                  <a:pt x="2208" y="15"/>
                </a:lnTo>
                <a:lnTo>
                  <a:pt x="2229" y="13"/>
                </a:lnTo>
                <a:lnTo>
                  <a:pt x="2231" y="13"/>
                </a:lnTo>
                <a:lnTo>
                  <a:pt x="2234" y="13"/>
                </a:lnTo>
                <a:lnTo>
                  <a:pt x="2231" y="11"/>
                </a:lnTo>
                <a:lnTo>
                  <a:pt x="2217" y="9"/>
                </a:lnTo>
                <a:lnTo>
                  <a:pt x="2206" y="6"/>
                </a:lnTo>
                <a:lnTo>
                  <a:pt x="2196" y="6"/>
                </a:lnTo>
                <a:lnTo>
                  <a:pt x="2196" y="6"/>
                </a:lnTo>
                <a:lnTo>
                  <a:pt x="2187" y="2"/>
                </a:lnTo>
                <a:lnTo>
                  <a:pt x="2173" y="0"/>
                </a:lnTo>
                <a:lnTo>
                  <a:pt x="2162" y="0"/>
                </a:lnTo>
                <a:lnTo>
                  <a:pt x="2129" y="0"/>
                </a:lnTo>
                <a:lnTo>
                  <a:pt x="2125" y="0"/>
                </a:lnTo>
                <a:lnTo>
                  <a:pt x="2118" y="2"/>
                </a:lnTo>
                <a:lnTo>
                  <a:pt x="2114" y="2"/>
                </a:lnTo>
                <a:lnTo>
                  <a:pt x="2110" y="2"/>
                </a:lnTo>
                <a:lnTo>
                  <a:pt x="2106" y="0"/>
                </a:lnTo>
                <a:lnTo>
                  <a:pt x="2102" y="0"/>
                </a:lnTo>
                <a:lnTo>
                  <a:pt x="2097" y="2"/>
                </a:lnTo>
                <a:lnTo>
                  <a:pt x="2093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4"/>
                </a:lnTo>
                <a:lnTo>
                  <a:pt x="2074" y="4"/>
                </a:lnTo>
                <a:lnTo>
                  <a:pt x="2070" y="4"/>
                </a:lnTo>
                <a:lnTo>
                  <a:pt x="2064" y="4"/>
                </a:lnTo>
                <a:lnTo>
                  <a:pt x="2062" y="4"/>
                </a:lnTo>
                <a:lnTo>
                  <a:pt x="2060" y="4"/>
                </a:lnTo>
                <a:lnTo>
                  <a:pt x="2058" y="6"/>
                </a:lnTo>
                <a:lnTo>
                  <a:pt x="2055" y="6"/>
                </a:lnTo>
                <a:lnTo>
                  <a:pt x="2055" y="6"/>
                </a:lnTo>
                <a:lnTo>
                  <a:pt x="2049" y="6"/>
                </a:lnTo>
                <a:lnTo>
                  <a:pt x="2047" y="6"/>
                </a:lnTo>
                <a:lnTo>
                  <a:pt x="2047" y="9"/>
                </a:lnTo>
                <a:lnTo>
                  <a:pt x="2047" y="9"/>
                </a:lnTo>
                <a:lnTo>
                  <a:pt x="2047" y="11"/>
                </a:lnTo>
                <a:lnTo>
                  <a:pt x="2049" y="13"/>
                </a:lnTo>
                <a:lnTo>
                  <a:pt x="2058" y="15"/>
                </a:lnTo>
                <a:lnTo>
                  <a:pt x="2058" y="15"/>
                </a:lnTo>
                <a:lnTo>
                  <a:pt x="2058" y="19"/>
                </a:lnTo>
                <a:lnTo>
                  <a:pt x="2058" y="19"/>
                </a:lnTo>
                <a:lnTo>
                  <a:pt x="2055" y="21"/>
                </a:lnTo>
                <a:lnTo>
                  <a:pt x="2055" y="21"/>
                </a:lnTo>
                <a:lnTo>
                  <a:pt x="2053" y="21"/>
                </a:lnTo>
                <a:lnTo>
                  <a:pt x="2043" y="15"/>
                </a:lnTo>
                <a:lnTo>
                  <a:pt x="2039" y="15"/>
                </a:lnTo>
                <a:lnTo>
                  <a:pt x="2035" y="13"/>
                </a:lnTo>
                <a:lnTo>
                  <a:pt x="2030" y="11"/>
                </a:lnTo>
                <a:lnTo>
                  <a:pt x="2024" y="9"/>
                </a:lnTo>
                <a:lnTo>
                  <a:pt x="2018" y="11"/>
                </a:lnTo>
                <a:lnTo>
                  <a:pt x="2014" y="15"/>
                </a:lnTo>
                <a:lnTo>
                  <a:pt x="2009" y="17"/>
                </a:lnTo>
                <a:lnTo>
                  <a:pt x="2005" y="17"/>
                </a:lnTo>
                <a:lnTo>
                  <a:pt x="2003" y="17"/>
                </a:lnTo>
                <a:lnTo>
                  <a:pt x="2001" y="17"/>
                </a:lnTo>
                <a:lnTo>
                  <a:pt x="1999" y="15"/>
                </a:lnTo>
                <a:lnTo>
                  <a:pt x="1995" y="13"/>
                </a:lnTo>
                <a:lnTo>
                  <a:pt x="1988" y="13"/>
                </a:lnTo>
                <a:lnTo>
                  <a:pt x="1984" y="13"/>
                </a:lnTo>
                <a:lnTo>
                  <a:pt x="1982" y="13"/>
                </a:lnTo>
                <a:lnTo>
                  <a:pt x="1967" y="17"/>
                </a:lnTo>
                <a:lnTo>
                  <a:pt x="1961" y="17"/>
                </a:lnTo>
                <a:lnTo>
                  <a:pt x="1955" y="19"/>
                </a:lnTo>
                <a:lnTo>
                  <a:pt x="1951" y="21"/>
                </a:lnTo>
                <a:lnTo>
                  <a:pt x="1942" y="19"/>
                </a:lnTo>
                <a:lnTo>
                  <a:pt x="1938" y="19"/>
                </a:lnTo>
                <a:lnTo>
                  <a:pt x="1934" y="23"/>
                </a:lnTo>
                <a:lnTo>
                  <a:pt x="1940" y="27"/>
                </a:lnTo>
                <a:lnTo>
                  <a:pt x="1942" y="27"/>
                </a:lnTo>
                <a:lnTo>
                  <a:pt x="1951" y="25"/>
                </a:lnTo>
                <a:lnTo>
                  <a:pt x="1955" y="25"/>
                </a:lnTo>
                <a:lnTo>
                  <a:pt x="1959" y="25"/>
                </a:lnTo>
                <a:lnTo>
                  <a:pt x="1967" y="27"/>
                </a:lnTo>
                <a:lnTo>
                  <a:pt x="2007" y="30"/>
                </a:lnTo>
                <a:lnTo>
                  <a:pt x="2009" y="30"/>
                </a:lnTo>
                <a:lnTo>
                  <a:pt x="2009" y="32"/>
                </a:lnTo>
                <a:lnTo>
                  <a:pt x="2001" y="34"/>
                </a:lnTo>
                <a:lnTo>
                  <a:pt x="1999" y="32"/>
                </a:lnTo>
                <a:lnTo>
                  <a:pt x="1999" y="32"/>
                </a:lnTo>
                <a:lnTo>
                  <a:pt x="1997" y="32"/>
                </a:lnTo>
                <a:lnTo>
                  <a:pt x="1991" y="32"/>
                </a:lnTo>
                <a:lnTo>
                  <a:pt x="1955" y="30"/>
                </a:lnTo>
                <a:lnTo>
                  <a:pt x="1951" y="30"/>
                </a:lnTo>
                <a:lnTo>
                  <a:pt x="1949" y="30"/>
                </a:lnTo>
                <a:lnTo>
                  <a:pt x="1949" y="32"/>
                </a:lnTo>
                <a:lnTo>
                  <a:pt x="1961" y="38"/>
                </a:lnTo>
                <a:lnTo>
                  <a:pt x="1965" y="40"/>
                </a:lnTo>
                <a:lnTo>
                  <a:pt x="1967" y="44"/>
                </a:lnTo>
                <a:lnTo>
                  <a:pt x="1965" y="46"/>
                </a:lnTo>
                <a:lnTo>
                  <a:pt x="1963" y="48"/>
                </a:lnTo>
                <a:lnTo>
                  <a:pt x="1961" y="53"/>
                </a:lnTo>
                <a:lnTo>
                  <a:pt x="1961" y="57"/>
                </a:lnTo>
                <a:lnTo>
                  <a:pt x="1961" y="59"/>
                </a:lnTo>
                <a:lnTo>
                  <a:pt x="1963" y="61"/>
                </a:lnTo>
                <a:lnTo>
                  <a:pt x="1963" y="61"/>
                </a:lnTo>
                <a:lnTo>
                  <a:pt x="1961" y="63"/>
                </a:lnTo>
                <a:lnTo>
                  <a:pt x="1959" y="65"/>
                </a:lnTo>
                <a:lnTo>
                  <a:pt x="1957" y="63"/>
                </a:lnTo>
                <a:lnTo>
                  <a:pt x="1951" y="63"/>
                </a:lnTo>
                <a:lnTo>
                  <a:pt x="1932" y="53"/>
                </a:lnTo>
                <a:lnTo>
                  <a:pt x="1921" y="50"/>
                </a:lnTo>
                <a:lnTo>
                  <a:pt x="1900" y="42"/>
                </a:lnTo>
                <a:lnTo>
                  <a:pt x="1884" y="40"/>
                </a:lnTo>
                <a:lnTo>
                  <a:pt x="1871" y="40"/>
                </a:lnTo>
                <a:lnTo>
                  <a:pt x="1869" y="40"/>
                </a:lnTo>
                <a:lnTo>
                  <a:pt x="1869" y="44"/>
                </a:lnTo>
                <a:lnTo>
                  <a:pt x="1873" y="48"/>
                </a:lnTo>
                <a:lnTo>
                  <a:pt x="1877" y="53"/>
                </a:lnTo>
                <a:lnTo>
                  <a:pt x="1888" y="57"/>
                </a:lnTo>
                <a:lnTo>
                  <a:pt x="1890" y="59"/>
                </a:lnTo>
                <a:lnTo>
                  <a:pt x="1888" y="61"/>
                </a:lnTo>
                <a:lnTo>
                  <a:pt x="1886" y="61"/>
                </a:lnTo>
                <a:lnTo>
                  <a:pt x="1877" y="59"/>
                </a:lnTo>
                <a:lnTo>
                  <a:pt x="1871" y="61"/>
                </a:lnTo>
                <a:lnTo>
                  <a:pt x="1863" y="57"/>
                </a:lnTo>
                <a:lnTo>
                  <a:pt x="1859" y="55"/>
                </a:lnTo>
                <a:lnTo>
                  <a:pt x="1844" y="46"/>
                </a:lnTo>
                <a:lnTo>
                  <a:pt x="1840" y="46"/>
                </a:lnTo>
                <a:lnTo>
                  <a:pt x="1838" y="48"/>
                </a:lnTo>
                <a:lnTo>
                  <a:pt x="1838" y="53"/>
                </a:lnTo>
                <a:lnTo>
                  <a:pt x="1842" y="55"/>
                </a:lnTo>
                <a:lnTo>
                  <a:pt x="1840" y="59"/>
                </a:lnTo>
                <a:lnTo>
                  <a:pt x="1840" y="61"/>
                </a:lnTo>
                <a:lnTo>
                  <a:pt x="1838" y="63"/>
                </a:lnTo>
                <a:lnTo>
                  <a:pt x="1835" y="65"/>
                </a:lnTo>
                <a:lnTo>
                  <a:pt x="1833" y="67"/>
                </a:lnTo>
                <a:lnTo>
                  <a:pt x="1831" y="69"/>
                </a:lnTo>
                <a:lnTo>
                  <a:pt x="1831" y="67"/>
                </a:lnTo>
                <a:lnTo>
                  <a:pt x="1831" y="65"/>
                </a:lnTo>
                <a:lnTo>
                  <a:pt x="1831" y="55"/>
                </a:lnTo>
                <a:lnTo>
                  <a:pt x="1829" y="50"/>
                </a:lnTo>
                <a:lnTo>
                  <a:pt x="1827" y="48"/>
                </a:lnTo>
                <a:lnTo>
                  <a:pt x="1825" y="46"/>
                </a:lnTo>
                <a:lnTo>
                  <a:pt x="1821" y="46"/>
                </a:lnTo>
                <a:lnTo>
                  <a:pt x="1817" y="44"/>
                </a:lnTo>
                <a:lnTo>
                  <a:pt x="1815" y="44"/>
                </a:lnTo>
                <a:lnTo>
                  <a:pt x="1806" y="46"/>
                </a:lnTo>
                <a:lnTo>
                  <a:pt x="1804" y="46"/>
                </a:lnTo>
                <a:lnTo>
                  <a:pt x="1802" y="48"/>
                </a:lnTo>
                <a:lnTo>
                  <a:pt x="1794" y="48"/>
                </a:lnTo>
                <a:lnTo>
                  <a:pt x="1787" y="48"/>
                </a:lnTo>
                <a:lnTo>
                  <a:pt x="1771" y="50"/>
                </a:lnTo>
                <a:lnTo>
                  <a:pt x="1758" y="53"/>
                </a:lnTo>
                <a:lnTo>
                  <a:pt x="1750" y="57"/>
                </a:lnTo>
                <a:lnTo>
                  <a:pt x="1750" y="57"/>
                </a:lnTo>
                <a:lnTo>
                  <a:pt x="1756" y="59"/>
                </a:lnTo>
                <a:lnTo>
                  <a:pt x="1760" y="61"/>
                </a:lnTo>
                <a:lnTo>
                  <a:pt x="1764" y="65"/>
                </a:lnTo>
                <a:lnTo>
                  <a:pt x="1771" y="69"/>
                </a:lnTo>
                <a:lnTo>
                  <a:pt x="1779" y="74"/>
                </a:lnTo>
                <a:lnTo>
                  <a:pt x="1783" y="76"/>
                </a:lnTo>
                <a:lnTo>
                  <a:pt x="1787" y="78"/>
                </a:lnTo>
                <a:lnTo>
                  <a:pt x="1787" y="78"/>
                </a:lnTo>
                <a:lnTo>
                  <a:pt x="1785" y="78"/>
                </a:lnTo>
                <a:lnTo>
                  <a:pt x="1783" y="78"/>
                </a:lnTo>
                <a:lnTo>
                  <a:pt x="1781" y="76"/>
                </a:lnTo>
                <a:lnTo>
                  <a:pt x="1775" y="74"/>
                </a:lnTo>
                <a:lnTo>
                  <a:pt x="1771" y="71"/>
                </a:lnTo>
                <a:lnTo>
                  <a:pt x="1766" y="69"/>
                </a:lnTo>
                <a:lnTo>
                  <a:pt x="1762" y="67"/>
                </a:lnTo>
                <a:lnTo>
                  <a:pt x="1754" y="63"/>
                </a:lnTo>
                <a:lnTo>
                  <a:pt x="1750" y="61"/>
                </a:lnTo>
                <a:lnTo>
                  <a:pt x="1743" y="61"/>
                </a:lnTo>
                <a:lnTo>
                  <a:pt x="1739" y="59"/>
                </a:lnTo>
                <a:lnTo>
                  <a:pt x="1737" y="59"/>
                </a:lnTo>
                <a:lnTo>
                  <a:pt x="1733" y="59"/>
                </a:lnTo>
                <a:lnTo>
                  <a:pt x="1727" y="61"/>
                </a:lnTo>
                <a:lnTo>
                  <a:pt x="1724" y="63"/>
                </a:lnTo>
                <a:lnTo>
                  <a:pt x="1720" y="65"/>
                </a:lnTo>
                <a:lnTo>
                  <a:pt x="1720" y="67"/>
                </a:lnTo>
                <a:lnTo>
                  <a:pt x="1722" y="69"/>
                </a:lnTo>
                <a:lnTo>
                  <a:pt x="1722" y="74"/>
                </a:lnTo>
                <a:lnTo>
                  <a:pt x="1722" y="78"/>
                </a:lnTo>
                <a:lnTo>
                  <a:pt x="1722" y="82"/>
                </a:lnTo>
                <a:lnTo>
                  <a:pt x="1720" y="84"/>
                </a:lnTo>
                <a:lnTo>
                  <a:pt x="1718" y="86"/>
                </a:lnTo>
                <a:lnTo>
                  <a:pt x="1716" y="86"/>
                </a:lnTo>
                <a:lnTo>
                  <a:pt x="1714" y="86"/>
                </a:lnTo>
                <a:lnTo>
                  <a:pt x="1712" y="86"/>
                </a:lnTo>
                <a:lnTo>
                  <a:pt x="1710" y="86"/>
                </a:lnTo>
                <a:lnTo>
                  <a:pt x="1706" y="84"/>
                </a:lnTo>
                <a:lnTo>
                  <a:pt x="1699" y="84"/>
                </a:lnTo>
                <a:lnTo>
                  <a:pt x="1697" y="84"/>
                </a:lnTo>
                <a:lnTo>
                  <a:pt x="1695" y="84"/>
                </a:lnTo>
                <a:lnTo>
                  <a:pt x="1691" y="86"/>
                </a:lnTo>
                <a:lnTo>
                  <a:pt x="1691" y="88"/>
                </a:lnTo>
                <a:lnTo>
                  <a:pt x="1693" y="92"/>
                </a:lnTo>
                <a:lnTo>
                  <a:pt x="1695" y="95"/>
                </a:lnTo>
                <a:lnTo>
                  <a:pt x="1695" y="95"/>
                </a:lnTo>
                <a:lnTo>
                  <a:pt x="1689" y="90"/>
                </a:lnTo>
                <a:lnTo>
                  <a:pt x="1687" y="90"/>
                </a:lnTo>
                <a:lnTo>
                  <a:pt x="1685" y="88"/>
                </a:lnTo>
                <a:lnTo>
                  <a:pt x="1683" y="88"/>
                </a:lnTo>
                <a:lnTo>
                  <a:pt x="1672" y="90"/>
                </a:lnTo>
                <a:lnTo>
                  <a:pt x="1670" y="92"/>
                </a:lnTo>
                <a:lnTo>
                  <a:pt x="1666" y="97"/>
                </a:lnTo>
                <a:lnTo>
                  <a:pt x="1662" y="99"/>
                </a:lnTo>
                <a:lnTo>
                  <a:pt x="1657" y="101"/>
                </a:lnTo>
                <a:lnTo>
                  <a:pt x="1655" y="103"/>
                </a:lnTo>
                <a:lnTo>
                  <a:pt x="1651" y="103"/>
                </a:lnTo>
                <a:lnTo>
                  <a:pt x="1649" y="103"/>
                </a:lnTo>
                <a:lnTo>
                  <a:pt x="1647" y="105"/>
                </a:lnTo>
                <a:lnTo>
                  <a:pt x="1643" y="107"/>
                </a:lnTo>
                <a:lnTo>
                  <a:pt x="1636" y="111"/>
                </a:lnTo>
                <a:lnTo>
                  <a:pt x="1636" y="111"/>
                </a:lnTo>
                <a:lnTo>
                  <a:pt x="1634" y="115"/>
                </a:lnTo>
                <a:lnTo>
                  <a:pt x="1634" y="118"/>
                </a:lnTo>
                <a:lnTo>
                  <a:pt x="1634" y="120"/>
                </a:lnTo>
                <a:lnTo>
                  <a:pt x="1636" y="120"/>
                </a:lnTo>
                <a:lnTo>
                  <a:pt x="1639" y="122"/>
                </a:lnTo>
                <a:lnTo>
                  <a:pt x="1639" y="122"/>
                </a:lnTo>
                <a:lnTo>
                  <a:pt x="1645" y="122"/>
                </a:lnTo>
                <a:lnTo>
                  <a:pt x="1647" y="122"/>
                </a:lnTo>
                <a:lnTo>
                  <a:pt x="1651" y="124"/>
                </a:lnTo>
                <a:lnTo>
                  <a:pt x="1655" y="124"/>
                </a:lnTo>
                <a:lnTo>
                  <a:pt x="1657" y="122"/>
                </a:lnTo>
                <a:lnTo>
                  <a:pt x="1659" y="122"/>
                </a:lnTo>
                <a:lnTo>
                  <a:pt x="1664" y="122"/>
                </a:lnTo>
                <a:lnTo>
                  <a:pt x="1666" y="122"/>
                </a:lnTo>
                <a:lnTo>
                  <a:pt x="1670" y="122"/>
                </a:lnTo>
                <a:lnTo>
                  <a:pt x="1672" y="120"/>
                </a:lnTo>
                <a:lnTo>
                  <a:pt x="1674" y="120"/>
                </a:lnTo>
                <a:lnTo>
                  <a:pt x="1676" y="120"/>
                </a:lnTo>
                <a:lnTo>
                  <a:pt x="1678" y="120"/>
                </a:lnTo>
                <a:lnTo>
                  <a:pt x="1678" y="122"/>
                </a:lnTo>
                <a:lnTo>
                  <a:pt x="1674" y="122"/>
                </a:lnTo>
                <a:lnTo>
                  <a:pt x="1672" y="122"/>
                </a:lnTo>
                <a:lnTo>
                  <a:pt x="1670" y="124"/>
                </a:lnTo>
                <a:lnTo>
                  <a:pt x="1668" y="126"/>
                </a:lnTo>
                <a:lnTo>
                  <a:pt x="1668" y="128"/>
                </a:lnTo>
                <a:lnTo>
                  <a:pt x="1666" y="132"/>
                </a:lnTo>
                <a:lnTo>
                  <a:pt x="1664" y="139"/>
                </a:lnTo>
                <a:lnTo>
                  <a:pt x="1662" y="143"/>
                </a:lnTo>
                <a:lnTo>
                  <a:pt x="1659" y="145"/>
                </a:lnTo>
                <a:lnTo>
                  <a:pt x="1657" y="147"/>
                </a:lnTo>
                <a:lnTo>
                  <a:pt x="1653" y="151"/>
                </a:lnTo>
                <a:lnTo>
                  <a:pt x="1651" y="153"/>
                </a:lnTo>
                <a:lnTo>
                  <a:pt x="1651" y="153"/>
                </a:lnTo>
                <a:lnTo>
                  <a:pt x="1649" y="153"/>
                </a:lnTo>
                <a:lnTo>
                  <a:pt x="1643" y="151"/>
                </a:lnTo>
                <a:lnTo>
                  <a:pt x="1632" y="153"/>
                </a:lnTo>
                <a:lnTo>
                  <a:pt x="1630" y="153"/>
                </a:lnTo>
                <a:lnTo>
                  <a:pt x="1626" y="153"/>
                </a:lnTo>
                <a:lnTo>
                  <a:pt x="1624" y="155"/>
                </a:lnTo>
                <a:lnTo>
                  <a:pt x="1622" y="155"/>
                </a:lnTo>
                <a:lnTo>
                  <a:pt x="1618" y="155"/>
                </a:lnTo>
                <a:lnTo>
                  <a:pt x="1611" y="157"/>
                </a:lnTo>
                <a:lnTo>
                  <a:pt x="1607" y="157"/>
                </a:lnTo>
                <a:lnTo>
                  <a:pt x="1607" y="159"/>
                </a:lnTo>
                <a:lnTo>
                  <a:pt x="1609" y="159"/>
                </a:lnTo>
                <a:lnTo>
                  <a:pt x="1609" y="162"/>
                </a:lnTo>
                <a:lnTo>
                  <a:pt x="1609" y="162"/>
                </a:lnTo>
                <a:lnTo>
                  <a:pt x="1595" y="164"/>
                </a:lnTo>
                <a:lnTo>
                  <a:pt x="1588" y="166"/>
                </a:lnTo>
                <a:lnTo>
                  <a:pt x="1584" y="166"/>
                </a:lnTo>
                <a:lnTo>
                  <a:pt x="1582" y="168"/>
                </a:lnTo>
                <a:lnTo>
                  <a:pt x="1580" y="168"/>
                </a:lnTo>
                <a:lnTo>
                  <a:pt x="1574" y="168"/>
                </a:lnTo>
                <a:lnTo>
                  <a:pt x="1571" y="168"/>
                </a:lnTo>
                <a:lnTo>
                  <a:pt x="1569" y="168"/>
                </a:lnTo>
                <a:lnTo>
                  <a:pt x="1565" y="170"/>
                </a:lnTo>
                <a:lnTo>
                  <a:pt x="1559" y="172"/>
                </a:lnTo>
                <a:lnTo>
                  <a:pt x="1557" y="172"/>
                </a:lnTo>
                <a:lnTo>
                  <a:pt x="1555" y="176"/>
                </a:lnTo>
                <a:lnTo>
                  <a:pt x="1555" y="176"/>
                </a:lnTo>
                <a:lnTo>
                  <a:pt x="1555" y="178"/>
                </a:lnTo>
                <a:lnTo>
                  <a:pt x="1557" y="178"/>
                </a:lnTo>
                <a:lnTo>
                  <a:pt x="1557" y="178"/>
                </a:lnTo>
                <a:lnTo>
                  <a:pt x="1553" y="183"/>
                </a:lnTo>
                <a:lnTo>
                  <a:pt x="1553" y="183"/>
                </a:lnTo>
                <a:lnTo>
                  <a:pt x="1557" y="185"/>
                </a:lnTo>
                <a:lnTo>
                  <a:pt x="1561" y="189"/>
                </a:lnTo>
                <a:lnTo>
                  <a:pt x="1563" y="189"/>
                </a:lnTo>
                <a:lnTo>
                  <a:pt x="1563" y="189"/>
                </a:lnTo>
                <a:lnTo>
                  <a:pt x="1569" y="191"/>
                </a:lnTo>
                <a:lnTo>
                  <a:pt x="1571" y="191"/>
                </a:lnTo>
                <a:lnTo>
                  <a:pt x="1574" y="193"/>
                </a:lnTo>
                <a:lnTo>
                  <a:pt x="1576" y="193"/>
                </a:lnTo>
                <a:lnTo>
                  <a:pt x="1580" y="195"/>
                </a:lnTo>
                <a:lnTo>
                  <a:pt x="1584" y="195"/>
                </a:lnTo>
                <a:lnTo>
                  <a:pt x="1584" y="193"/>
                </a:lnTo>
                <a:lnTo>
                  <a:pt x="1588" y="193"/>
                </a:lnTo>
                <a:lnTo>
                  <a:pt x="1592" y="193"/>
                </a:lnTo>
                <a:lnTo>
                  <a:pt x="1592" y="193"/>
                </a:lnTo>
                <a:lnTo>
                  <a:pt x="1590" y="193"/>
                </a:lnTo>
                <a:lnTo>
                  <a:pt x="1586" y="197"/>
                </a:lnTo>
                <a:lnTo>
                  <a:pt x="1586" y="197"/>
                </a:lnTo>
                <a:lnTo>
                  <a:pt x="1588" y="197"/>
                </a:lnTo>
                <a:lnTo>
                  <a:pt x="1592" y="199"/>
                </a:lnTo>
                <a:lnTo>
                  <a:pt x="1592" y="201"/>
                </a:lnTo>
                <a:lnTo>
                  <a:pt x="1595" y="201"/>
                </a:lnTo>
                <a:lnTo>
                  <a:pt x="1603" y="204"/>
                </a:lnTo>
                <a:lnTo>
                  <a:pt x="1605" y="204"/>
                </a:lnTo>
                <a:lnTo>
                  <a:pt x="1607" y="204"/>
                </a:lnTo>
                <a:lnTo>
                  <a:pt x="1609" y="204"/>
                </a:lnTo>
                <a:lnTo>
                  <a:pt x="1609" y="201"/>
                </a:lnTo>
                <a:lnTo>
                  <a:pt x="1611" y="201"/>
                </a:lnTo>
                <a:lnTo>
                  <a:pt x="1613" y="199"/>
                </a:lnTo>
                <a:lnTo>
                  <a:pt x="1615" y="199"/>
                </a:lnTo>
                <a:lnTo>
                  <a:pt x="1618" y="201"/>
                </a:lnTo>
                <a:lnTo>
                  <a:pt x="1620" y="201"/>
                </a:lnTo>
                <a:lnTo>
                  <a:pt x="1624" y="204"/>
                </a:lnTo>
                <a:lnTo>
                  <a:pt x="1628" y="204"/>
                </a:lnTo>
                <a:lnTo>
                  <a:pt x="1630" y="201"/>
                </a:lnTo>
                <a:lnTo>
                  <a:pt x="1634" y="199"/>
                </a:lnTo>
                <a:lnTo>
                  <a:pt x="1639" y="197"/>
                </a:lnTo>
                <a:lnTo>
                  <a:pt x="1641" y="197"/>
                </a:lnTo>
                <a:lnTo>
                  <a:pt x="1641" y="197"/>
                </a:lnTo>
                <a:lnTo>
                  <a:pt x="1645" y="199"/>
                </a:lnTo>
                <a:lnTo>
                  <a:pt x="1647" y="201"/>
                </a:lnTo>
                <a:lnTo>
                  <a:pt x="1647" y="204"/>
                </a:lnTo>
                <a:lnTo>
                  <a:pt x="1647" y="204"/>
                </a:lnTo>
                <a:lnTo>
                  <a:pt x="1645" y="206"/>
                </a:lnTo>
                <a:lnTo>
                  <a:pt x="1645" y="208"/>
                </a:lnTo>
                <a:lnTo>
                  <a:pt x="1647" y="210"/>
                </a:lnTo>
                <a:lnTo>
                  <a:pt x="1647" y="210"/>
                </a:lnTo>
                <a:lnTo>
                  <a:pt x="1641" y="208"/>
                </a:lnTo>
                <a:lnTo>
                  <a:pt x="1639" y="208"/>
                </a:lnTo>
                <a:lnTo>
                  <a:pt x="1630" y="208"/>
                </a:lnTo>
                <a:lnTo>
                  <a:pt x="1620" y="208"/>
                </a:lnTo>
                <a:lnTo>
                  <a:pt x="1613" y="208"/>
                </a:lnTo>
                <a:lnTo>
                  <a:pt x="1611" y="210"/>
                </a:lnTo>
                <a:lnTo>
                  <a:pt x="1609" y="212"/>
                </a:lnTo>
                <a:lnTo>
                  <a:pt x="1599" y="212"/>
                </a:lnTo>
                <a:lnTo>
                  <a:pt x="1584" y="212"/>
                </a:lnTo>
                <a:lnTo>
                  <a:pt x="1582" y="214"/>
                </a:lnTo>
                <a:lnTo>
                  <a:pt x="1580" y="214"/>
                </a:lnTo>
                <a:lnTo>
                  <a:pt x="1578" y="214"/>
                </a:lnTo>
                <a:lnTo>
                  <a:pt x="1578" y="216"/>
                </a:lnTo>
                <a:lnTo>
                  <a:pt x="1578" y="218"/>
                </a:lnTo>
                <a:lnTo>
                  <a:pt x="1580" y="218"/>
                </a:lnTo>
                <a:lnTo>
                  <a:pt x="1582" y="220"/>
                </a:lnTo>
                <a:lnTo>
                  <a:pt x="1582" y="220"/>
                </a:lnTo>
                <a:lnTo>
                  <a:pt x="1582" y="222"/>
                </a:lnTo>
                <a:lnTo>
                  <a:pt x="1582" y="222"/>
                </a:lnTo>
                <a:lnTo>
                  <a:pt x="1582" y="222"/>
                </a:lnTo>
                <a:lnTo>
                  <a:pt x="1584" y="224"/>
                </a:lnTo>
                <a:lnTo>
                  <a:pt x="1588" y="224"/>
                </a:lnTo>
                <a:lnTo>
                  <a:pt x="1590" y="222"/>
                </a:lnTo>
                <a:lnTo>
                  <a:pt x="1599" y="218"/>
                </a:lnTo>
                <a:lnTo>
                  <a:pt x="1599" y="220"/>
                </a:lnTo>
                <a:lnTo>
                  <a:pt x="1597" y="220"/>
                </a:lnTo>
                <a:lnTo>
                  <a:pt x="1595" y="222"/>
                </a:lnTo>
                <a:lnTo>
                  <a:pt x="1595" y="224"/>
                </a:lnTo>
                <a:lnTo>
                  <a:pt x="1597" y="224"/>
                </a:lnTo>
                <a:lnTo>
                  <a:pt x="1597" y="227"/>
                </a:lnTo>
                <a:lnTo>
                  <a:pt x="1599" y="227"/>
                </a:lnTo>
                <a:lnTo>
                  <a:pt x="1605" y="229"/>
                </a:lnTo>
                <a:lnTo>
                  <a:pt x="1611" y="229"/>
                </a:lnTo>
                <a:lnTo>
                  <a:pt x="1620" y="229"/>
                </a:lnTo>
                <a:lnTo>
                  <a:pt x="1622" y="229"/>
                </a:lnTo>
                <a:lnTo>
                  <a:pt x="1620" y="229"/>
                </a:lnTo>
                <a:lnTo>
                  <a:pt x="1620" y="231"/>
                </a:lnTo>
                <a:lnTo>
                  <a:pt x="1613" y="231"/>
                </a:lnTo>
                <a:lnTo>
                  <a:pt x="1609" y="231"/>
                </a:lnTo>
                <a:lnTo>
                  <a:pt x="1603" y="235"/>
                </a:lnTo>
                <a:lnTo>
                  <a:pt x="1601" y="237"/>
                </a:lnTo>
                <a:lnTo>
                  <a:pt x="1601" y="237"/>
                </a:lnTo>
                <a:lnTo>
                  <a:pt x="1603" y="239"/>
                </a:lnTo>
                <a:lnTo>
                  <a:pt x="1607" y="239"/>
                </a:lnTo>
                <a:lnTo>
                  <a:pt x="1611" y="243"/>
                </a:lnTo>
                <a:lnTo>
                  <a:pt x="1615" y="243"/>
                </a:lnTo>
                <a:lnTo>
                  <a:pt x="1618" y="245"/>
                </a:lnTo>
                <a:lnTo>
                  <a:pt x="1620" y="245"/>
                </a:lnTo>
                <a:lnTo>
                  <a:pt x="1641" y="250"/>
                </a:lnTo>
                <a:lnTo>
                  <a:pt x="1643" y="250"/>
                </a:lnTo>
                <a:lnTo>
                  <a:pt x="1639" y="248"/>
                </a:lnTo>
                <a:lnTo>
                  <a:pt x="1636" y="243"/>
                </a:lnTo>
                <a:lnTo>
                  <a:pt x="1636" y="243"/>
                </a:lnTo>
                <a:lnTo>
                  <a:pt x="1636" y="241"/>
                </a:lnTo>
                <a:lnTo>
                  <a:pt x="1639" y="241"/>
                </a:lnTo>
                <a:lnTo>
                  <a:pt x="1643" y="243"/>
                </a:lnTo>
                <a:lnTo>
                  <a:pt x="1643" y="243"/>
                </a:lnTo>
                <a:lnTo>
                  <a:pt x="1645" y="243"/>
                </a:lnTo>
                <a:lnTo>
                  <a:pt x="1647" y="243"/>
                </a:lnTo>
                <a:lnTo>
                  <a:pt x="1649" y="241"/>
                </a:lnTo>
                <a:lnTo>
                  <a:pt x="1653" y="241"/>
                </a:lnTo>
                <a:lnTo>
                  <a:pt x="1653" y="241"/>
                </a:lnTo>
                <a:lnTo>
                  <a:pt x="1655" y="241"/>
                </a:lnTo>
                <a:lnTo>
                  <a:pt x="1655" y="243"/>
                </a:lnTo>
                <a:lnTo>
                  <a:pt x="1657" y="243"/>
                </a:lnTo>
                <a:lnTo>
                  <a:pt x="1659" y="243"/>
                </a:lnTo>
                <a:lnTo>
                  <a:pt x="1662" y="243"/>
                </a:lnTo>
                <a:lnTo>
                  <a:pt x="1662" y="243"/>
                </a:lnTo>
                <a:lnTo>
                  <a:pt x="1666" y="243"/>
                </a:lnTo>
                <a:lnTo>
                  <a:pt x="1668" y="243"/>
                </a:lnTo>
                <a:lnTo>
                  <a:pt x="1670" y="241"/>
                </a:lnTo>
                <a:lnTo>
                  <a:pt x="1672" y="241"/>
                </a:lnTo>
                <a:lnTo>
                  <a:pt x="1674" y="239"/>
                </a:lnTo>
                <a:lnTo>
                  <a:pt x="1676" y="239"/>
                </a:lnTo>
                <a:lnTo>
                  <a:pt x="1676" y="239"/>
                </a:lnTo>
                <a:lnTo>
                  <a:pt x="1678" y="241"/>
                </a:lnTo>
                <a:lnTo>
                  <a:pt x="1680" y="241"/>
                </a:lnTo>
                <a:lnTo>
                  <a:pt x="1683" y="241"/>
                </a:lnTo>
                <a:lnTo>
                  <a:pt x="1687" y="239"/>
                </a:lnTo>
                <a:lnTo>
                  <a:pt x="1689" y="239"/>
                </a:lnTo>
                <a:lnTo>
                  <a:pt x="1691" y="237"/>
                </a:lnTo>
                <a:lnTo>
                  <a:pt x="1695" y="239"/>
                </a:lnTo>
                <a:lnTo>
                  <a:pt x="1697" y="241"/>
                </a:lnTo>
                <a:lnTo>
                  <a:pt x="1699" y="241"/>
                </a:lnTo>
                <a:lnTo>
                  <a:pt x="1701" y="241"/>
                </a:lnTo>
                <a:lnTo>
                  <a:pt x="1708" y="241"/>
                </a:lnTo>
                <a:lnTo>
                  <a:pt x="1714" y="243"/>
                </a:lnTo>
                <a:lnTo>
                  <a:pt x="1718" y="243"/>
                </a:lnTo>
                <a:lnTo>
                  <a:pt x="1720" y="243"/>
                </a:lnTo>
                <a:lnTo>
                  <a:pt x="1727" y="245"/>
                </a:lnTo>
                <a:lnTo>
                  <a:pt x="1737" y="248"/>
                </a:lnTo>
                <a:lnTo>
                  <a:pt x="1743" y="252"/>
                </a:lnTo>
                <a:lnTo>
                  <a:pt x="1747" y="252"/>
                </a:lnTo>
                <a:lnTo>
                  <a:pt x="1750" y="254"/>
                </a:lnTo>
                <a:lnTo>
                  <a:pt x="1752" y="256"/>
                </a:lnTo>
                <a:lnTo>
                  <a:pt x="1754" y="256"/>
                </a:lnTo>
                <a:lnTo>
                  <a:pt x="1758" y="256"/>
                </a:lnTo>
                <a:lnTo>
                  <a:pt x="1760" y="258"/>
                </a:lnTo>
                <a:lnTo>
                  <a:pt x="1762" y="260"/>
                </a:lnTo>
                <a:lnTo>
                  <a:pt x="1764" y="262"/>
                </a:lnTo>
                <a:lnTo>
                  <a:pt x="1764" y="264"/>
                </a:lnTo>
                <a:lnTo>
                  <a:pt x="1758" y="266"/>
                </a:lnTo>
                <a:lnTo>
                  <a:pt x="1760" y="266"/>
                </a:lnTo>
                <a:lnTo>
                  <a:pt x="1764" y="269"/>
                </a:lnTo>
                <a:lnTo>
                  <a:pt x="1764" y="271"/>
                </a:lnTo>
                <a:lnTo>
                  <a:pt x="1766" y="271"/>
                </a:lnTo>
                <a:lnTo>
                  <a:pt x="1768" y="275"/>
                </a:lnTo>
                <a:lnTo>
                  <a:pt x="1771" y="277"/>
                </a:lnTo>
                <a:lnTo>
                  <a:pt x="1777" y="279"/>
                </a:lnTo>
                <a:lnTo>
                  <a:pt x="1779" y="281"/>
                </a:lnTo>
                <a:lnTo>
                  <a:pt x="1781" y="281"/>
                </a:lnTo>
                <a:lnTo>
                  <a:pt x="1783" y="283"/>
                </a:lnTo>
                <a:lnTo>
                  <a:pt x="1783" y="285"/>
                </a:lnTo>
                <a:lnTo>
                  <a:pt x="1783" y="285"/>
                </a:lnTo>
                <a:lnTo>
                  <a:pt x="1785" y="287"/>
                </a:lnTo>
                <a:lnTo>
                  <a:pt x="1789" y="287"/>
                </a:lnTo>
                <a:lnTo>
                  <a:pt x="1794" y="292"/>
                </a:lnTo>
                <a:lnTo>
                  <a:pt x="1791" y="292"/>
                </a:lnTo>
                <a:lnTo>
                  <a:pt x="1789" y="292"/>
                </a:lnTo>
                <a:lnTo>
                  <a:pt x="1787" y="294"/>
                </a:lnTo>
                <a:lnTo>
                  <a:pt x="1785" y="294"/>
                </a:lnTo>
                <a:lnTo>
                  <a:pt x="1787" y="296"/>
                </a:lnTo>
                <a:lnTo>
                  <a:pt x="1787" y="296"/>
                </a:lnTo>
                <a:lnTo>
                  <a:pt x="1787" y="298"/>
                </a:lnTo>
                <a:lnTo>
                  <a:pt x="1785" y="300"/>
                </a:lnTo>
                <a:lnTo>
                  <a:pt x="1783" y="300"/>
                </a:lnTo>
                <a:lnTo>
                  <a:pt x="1781" y="302"/>
                </a:lnTo>
                <a:lnTo>
                  <a:pt x="1779" y="302"/>
                </a:lnTo>
                <a:lnTo>
                  <a:pt x="1779" y="302"/>
                </a:lnTo>
                <a:lnTo>
                  <a:pt x="1783" y="302"/>
                </a:lnTo>
                <a:lnTo>
                  <a:pt x="1787" y="302"/>
                </a:lnTo>
                <a:lnTo>
                  <a:pt x="1789" y="300"/>
                </a:lnTo>
                <a:lnTo>
                  <a:pt x="1791" y="300"/>
                </a:lnTo>
                <a:lnTo>
                  <a:pt x="1791" y="302"/>
                </a:lnTo>
                <a:lnTo>
                  <a:pt x="1794" y="302"/>
                </a:lnTo>
                <a:lnTo>
                  <a:pt x="1794" y="304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8"/>
                </a:lnTo>
                <a:lnTo>
                  <a:pt x="1798" y="308"/>
                </a:lnTo>
                <a:lnTo>
                  <a:pt x="1798" y="310"/>
                </a:lnTo>
                <a:lnTo>
                  <a:pt x="1798" y="313"/>
                </a:lnTo>
                <a:lnTo>
                  <a:pt x="1798" y="313"/>
                </a:lnTo>
                <a:lnTo>
                  <a:pt x="1798" y="313"/>
                </a:lnTo>
                <a:lnTo>
                  <a:pt x="1796" y="315"/>
                </a:lnTo>
                <a:lnTo>
                  <a:pt x="1796" y="317"/>
                </a:lnTo>
                <a:lnTo>
                  <a:pt x="1796" y="317"/>
                </a:lnTo>
                <a:lnTo>
                  <a:pt x="1796" y="319"/>
                </a:lnTo>
                <a:lnTo>
                  <a:pt x="1796" y="319"/>
                </a:lnTo>
                <a:lnTo>
                  <a:pt x="1798" y="319"/>
                </a:lnTo>
                <a:lnTo>
                  <a:pt x="1800" y="321"/>
                </a:lnTo>
                <a:lnTo>
                  <a:pt x="1800" y="321"/>
                </a:lnTo>
                <a:lnTo>
                  <a:pt x="1800" y="323"/>
                </a:lnTo>
                <a:lnTo>
                  <a:pt x="1802" y="323"/>
                </a:lnTo>
                <a:lnTo>
                  <a:pt x="1804" y="321"/>
                </a:lnTo>
                <a:lnTo>
                  <a:pt x="1806" y="323"/>
                </a:lnTo>
                <a:lnTo>
                  <a:pt x="1806" y="325"/>
                </a:lnTo>
                <a:lnTo>
                  <a:pt x="1806" y="325"/>
                </a:lnTo>
                <a:lnTo>
                  <a:pt x="1806" y="327"/>
                </a:lnTo>
                <a:lnTo>
                  <a:pt x="1804" y="329"/>
                </a:lnTo>
                <a:lnTo>
                  <a:pt x="1802" y="329"/>
                </a:lnTo>
                <a:lnTo>
                  <a:pt x="1800" y="329"/>
                </a:lnTo>
                <a:lnTo>
                  <a:pt x="1800" y="331"/>
                </a:lnTo>
                <a:lnTo>
                  <a:pt x="1802" y="333"/>
                </a:lnTo>
                <a:lnTo>
                  <a:pt x="1802" y="333"/>
                </a:lnTo>
                <a:lnTo>
                  <a:pt x="1802" y="333"/>
                </a:lnTo>
                <a:lnTo>
                  <a:pt x="1804" y="333"/>
                </a:lnTo>
                <a:lnTo>
                  <a:pt x="1806" y="333"/>
                </a:lnTo>
                <a:lnTo>
                  <a:pt x="1806" y="336"/>
                </a:lnTo>
                <a:lnTo>
                  <a:pt x="1808" y="336"/>
                </a:lnTo>
                <a:lnTo>
                  <a:pt x="1808" y="333"/>
                </a:lnTo>
                <a:lnTo>
                  <a:pt x="1810" y="333"/>
                </a:lnTo>
                <a:lnTo>
                  <a:pt x="1812" y="333"/>
                </a:lnTo>
                <a:lnTo>
                  <a:pt x="1815" y="336"/>
                </a:lnTo>
                <a:lnTo>
                  <a:pt x="1815" y="338"/>
                </a:lnTo>
                <a:lnTo>
                  <a:pt x="1815" y="338"/>
                </a:lnTo>
                <a:lnTo>
                  <a:pt x="1815" y="340"/>
                </a:lnTo>
                <a:lnTo>
                  <a:pt x="1815" y="340"/>
                </a:lnTo>
                <a:lnTo>
                  <a:pt x="1815" y="342"/>
                </a:lnTo>
                <a:lnTo>
                  <a:pt x="1815" y="344"/>
                </a:lnTo>
                <a:lnTo>
                  <a:pt x="1812" y="344"/>
                </a:lnTo>
                <a:lnTo>
                  <a:pt x="1810" y="346"/>
                </a:lnTo>
                <a:lnTo>
                  <a:pt x="1808" y="346"/>
                </a:lnTo>
                <a:lnTo>
                  <a:pt x="1804" y="346"/>
                </a:lnTo>
                <a:lnTo>
                  <a:pt x="1802" y="348"/>
                </a:lnTo>
                <a:lnTo>
                  <a:pt x="1802" y="348"/>
                </a:lnTo>
                <a:lnTo>
                  <a:pt x="1804" y="348"/>
                </a:lnTo>
                <a:lnTo>
                  <a:pt x="1806" y="350"/>
                </a:lnTo>
                <a:lnTo>
                  <a:pt x="1806" y="352"/>
                </a:lnTo>
                <a:lnTo>
                  <a:pt x="1802" y="352"/>
                </a:lnTo>
                <a:lnTo>
                  <a:pt x="1802" y="352"/>
                </a:lnTo>
                <a:lnTo>
                  <a:pt x="1802" y="354"/>
                </a:lnTo>
                <a:lnTo>
                  <a:pt x="1802" y="357"/>
                </a:lnTo>
                <a:lnTo>
                  <a:pt x="1806" y="354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2"/>
                </a:lnTo>
                <a:lnTo>
                  <a:pt x="1810" y="352"/>
                </a:lnTo>
                <a:lnTo>
                  <a:pt x="1806" y="357"/>
                </a:lnTo>
                <a:lnTo>
                  <a:pt x="1804" y="361"/>
                </a:lnTo>
                <a:lnTo>
                  <a:pt x="1802" y="367"/>
                </a:lnTo>
                <a:lnTo>
                  <a:pt x="1802" y="367"/>
                </a:lnTo>
                <a:lnTo>
                  <a:pt x="1802" y="369"/>
                </a:lnTo>
                <a:lnTo>
                  <a:pt x="1802" y="371"/>
                </a:lnTo>
                <a:lnTo>
                  <a:pt x="1802" y="373"/>
                </a:lnTo>
                <a:lnTo>
                  <a:pt x="1804" y="375"/>
                </a:lnTo>
                <a:lnTo>
                  <a:pt x="1806" y="375"/>
                </a:lnTo>
                <a:lnTo>
                  <a:pt x="1810" y="375"/>
                </a:lnTo>
                <a:lnTo>
                  <a:pt x="1815" y="378"/>
                </a:lnTo>
                <a:lnTo>
                  <a:pt x="1815" y="378"/>
                </a:lnTo>
                <a:lnTo>
                  <a:pt x="1821" y="378"/>
                </a:lnTo>
                <a:lnTo>
                  <a:pt x="1823" y="375"/>
                </a:lnTo>
                <a:lnTo>
                  <a:pt x="1823" y="375"/>
                </a:lnTo>
                <a:lnTo>
                  <a:pt x="1825" y="375"/>
                </a:lnTo>
                <a:lnTo>
                  <a:pt x="1827" y="373"/>
                </a:lnTo>
                <a:lnTo>
                  <a:pt x="1825" y="371"/>
                </a:lnTo>
                <a:lnTo>
                  <a:pt x="1825" y="369"/>
                </a:lnTo>
                <a:lnTo>
                  <a:pt x="1825" y="369"/>
                </a:lnTo>
                <a:lnTo>
                  <a:pt x="1827" y="369"/>
                </a:lnTo>
                <a:lnTo>
                  <a:pt x="1829" y="369"/>
                </a:lnTo>
                <a:lnTo>
                  <a:pt x="1829" y="367"/>
                </a:lnTo>
                <a:lnTo>
                  <a:pt x="1829" y="367"/>
                </a:lnTo>
                <a:lnTo>
                  <a:pt x="1831" y="365"/>
                </a:lnTo>
                <a:lnTo>
                  <a:pt x="1833" y="365"/>
                </a:lnTo>
                <a:lnTo>
                  <a:pt x="1833" y="363"/>
                </a:lnTo>
                <a:lnTo>
                  <a:pt x="1833" y="361"/>
                </a:lnTo>
                <a:lnTo>
                  <a:pt x="1831" y="359"/>
                </a:lnTo>
                <a:lnTo>
                  <a:pt x="1829" y="359"/>
                </a:lnTo>
                <a:lnTo>
                  <a:pt x="1829" y="357"/>
                </a:lnTo>
                <a:lnTo>
                  <a:pt x="1827" y="354"/>
                </a:lnTo>
                <a:lnTo>
                  <a:pt x="1827" y="354"/>
                </a:lnTo>
                <a:lnTo>
                  <a:pt x="1827" y="352"/>
                </a:lnTo>
                <a:lnTo>
                  <a:pt x="1827" y="352"/>
                </a:lnTo>
                <a:lnTo>
                  <a:pt x="1827" y="350"/>
                </a:lnTo>
                <a:lnTo>
                  <a:pt x="1831" y="350"/>
                </a:lnTo>
                <a:lnTo>
                  <a:pt x="1829" y="350"/>
                </a:lnTo>
                <a:lnTo>
                  <a:pt x="1829" y="352"/>
                </a:lnTo>
                <a:lnTo>
                  <a:pt x="1827" y="352"/>
                </a:lnTo>
                <a:lnTo>
                  <a:pt x="1829" y="357"/>
                </a:lnTo>
                <a:lnTo>
                  <a:pt x="1831" y="357"/>
                </a:lnTo>
                <a:lnTo>
                  <a:pt x="1831" y="359"/>
                </a:lnTo>
                <a:lnTo>
                  <a:pt x="1833" y="361"/>
                </a:lnTo>
                <a:lnTo>
                  <a:pt x="1835" y="363"/>
                </a:lnTo>
                <a:lnTo>
                  <a:pt x="1835" y="363"/>
                </a:lnTo>
                <a:lnTo>
                  <a:pt x="1835" y="365"/>
                </a:lnTo>
                <a:lnTo>
                  <a:pt x="1835" y="367"/>
                </a:lnTo>
                <a:lnTo>
                  <a:pt x="1838" y="365"/>
                </a:lnTo>
                <a:lnTo>
                  <a:pt x="1838" y="367"/>
                </a:lnTo>
                <a:lnTo>
                  <a:pt x="1835" y="369"/>
                </a:lnTo>
                <a:lnTo>
                  <a:pt x="1835" y="369"/>
                </a:lnTo>
                <a:lnTo>
                  <a:pt x="1833" y="369"/>
                </a:lnTo>
                <a:lnTo>
                  <a:pt x="1833" y="371"/>
                </a:lnTo>
                <a:lnTo>
                  <a:pt x="1833" y="371"/>
                </a:lnTo>
                <a:lnTo>
                  <a:pt x="1835" y="373"/>
                </a:lnTo>
                <a:lnTo>
                  <a:pt x="1838" y="373"/>
                </a:lnTo>
                <a:lnTo>
                  <a:pt x="1842" y="371"/>
                </a:lnTo>
                <a:lnTo>
                  <a:pt x="1844" y="369"/>
                </a:lnTo>
                <a:lnTo>
                  <a:pt x="1844" y="369"/>
                </a:lnTo>
                <a:lnTo>
                  <a:pt x="1852" y="371"/>
                </a:lnTo>
                <a:lnTo>
                  <a:pt x="1852" y="369"/>
                </a:lnTo>
                <a:lnTo>
                  <a:pt x="1856" y="369"/>
                </a:lnTo>
                <a:lnTo>
                  <a:pt x="1859" y="369"/>
                </a:lnTo>
                <a:lnTo>
                  <a:pt x="1859" y="369"/>
                </a:lnTo>
                <a:lnTo>
                  <a:pt x="1854" y="371"/>
                </a:lnTo>
                <a:lnTo>
                  <a:pt x="1844" y="373"/>
                </a:lnTo>
                <a:lnTo>
                  <a:pt x="1842" y="375"/>
                </a:lnTo>
                <a:lnTo>
                  <a:pt x="1842" y="375"/>
                </a:lnTo>
                <a:lnTo>
                  <a:pt x="1840" y="378"/>
                </a:lnTo>
                <a:lnTo>
                  <a:pt x="1838" y="378"/>
                </a:lnTo>
                <a:lnTo>
                  <a:pt x="1838" y="380"/>
                </a:lnTo>
                <a:lnTo>
                  <a:pt x="1840" y="382"/>
                </a:lnTo>
                <a:lnTo>
                  <a:pt x="1842" y="382"/>
                </a:lnTo>
                <a:lnTo>
                  <a:pt x="1844" y="382"/>
                </a:lnTo>
                <a:lnTo>
                  <a:pt x="1846" y="382"/>
                </a:lnTo>
                <a:lnTo>
                  <a:pt x="1848" y="382"/>
                </a:lnTo>
                <a:lnTo>
                  <a:pt x="1850" y="384"/>
                </a:lnTo>
                <a:lnTo>
                  <a:pt x="1854" y="384"/>
                </a:lnTo>
                <a:lnTo>
                  <a:pt x="1856" y="384"/>
                </a:lnTo>
                <a:lnTo>
                  <a:pt x="1863" y="384"/>
                </a:lnTo>
                <a:lnTo>
                  <a:pt x="1867" y="386"/>
                </a:lnTo>
                <a:lnTo>
                  <a:pt x="1869" y="386"/>
                </a:lnTo>
                <a:lnTo>
                  <a:pt x="1869" y="388"/>
                </a:lnTo>
                <a:lnTo>
                  <a:pt x="1867" y="388"/>
                </a:lnTo>
                <a:lnTo>
                  <a:pt x="1865" y="388"/>
                </a:lnTo>
                <a:lnTo>
                  <a:pt x="1861" y="386"/>
                </a:lnTo>
                <a:lnTo>
                  <a:pt x="1859" y="386"/>
                </a:lnTo>
                <a:lnTo>
                  <a:pt x="1859" y="386"/>
                </a:lnTo>
                <a:lnTo>
                  <a:pt x="1859" y="388"/>
                </a:lnTo>
                <a:lnTo>
                  <a:pt x="1863" y="388"/>
                </a:lnTo>
                <a:lnTo>
                  <a:pt x="1863" y="390"/>
                </a:lnTo>
                <a:lnTo>
                  <a:pt x="1865" y="390"/>
                </a:lnTo>
                <a:lnTo>
                  <a:pt x="1865" y="392"/>
                </a:lnTo>
                <a:lnTo>
                  <a:pt x="1865" y="394"/>
                </a:lnTo>
                <a:lnTo>
                  <a:pt x="1865" y="394"/>
                </a:lnTo>
                <a:lnTo>
                  <a:pt x="1865" y="398"/>
                </a:lnTo>
                <a:lnTo>
                  <a:pt x="1867" y="398"/>
                </a:lnTo>
                <a:lnTo>
                  <a:pt x="1869" y="401"/>
                </a:lnTo>
                <a:lnTo>
                  <a:pt x="1873" y="401"/>
                </a:lnTo>
                <a:lnTo>
                  <a:pt x="1873" y="403"/>
                </a:lnTo>
                <a:lnTo>
                  <a:pt x="1873" y="403"/>
                </a:lnTo>
                <a:lnTo>
                  <a:pt x="1871" y="403"/>
                </a:lnTo>
                <a:lnTo>
                  <a:pt x="1869" y="403"/>
                </a:lnTo>
                <a:lnTo>
                  <a:pt x="1863" y="403"/>
                </a:lnTo>
                <a:lnTo>
                  <a:pt x="1861" y="401"/>
                </a:lnTo>
                <a:lnTo>
                  <a:pt x="1859" y="401"/>
                </a:lnTo>
                <a:lnTo>
                  <a:pt x="1848" y="394"/>
                </a:lnTo>
                <a:lnTo>
                  <a:pt x="1846" y="394"/>
                </a:lnTo>
                <a:lnTo>
                  <a:pt x="1842" y="394"/>
                </a:lnTo>
                <a:lnTo>
                  <a:pt x="1838" y="392"/>
                </a:lnTo>
                <a:lnTo>
                  <a:pt x="1833" y="392"/>
                </a:lnTo>
                <a:lnTo>
                  <a:pt x="1833" y="392"/>
                </a:lnTo>
                <a:lnTo>
                  <a:pt x="1829" y="392"/>
                </a:lnTo>
                <a:lnTo>
                  <a:pt x="1827" y="392"/>
                </a:lnTo>
                <a:lnTo>
                  <a:pt x="1823" y="392"/>
                </a:lnTo>
                <a:lnTo>
                  <a:pt x="1821" y="392"/>
                </a:lnTo>
                <a:lnTo>
                  <a:pt x="1819" y="394"/>
                </a:lnTo>
                <a:lnTo>
                  <a:pt x="1819" y="394"/>
                </a:lnTo>
                <a:lnTo>
                  <a:pt x="1819" y="396"/>
                </a:lnTo>
                <a:lnTo>
                  <a:pt x="1821" y="398"/>
                </a:lnTo>
                <a:lnTo>
                  <a:pt x="1823" y="401"/>
                </a:lnTo>
                <a:lnTo>
                  <a:pt x="1825" y="403"/>
                </a:lnTo>
                <a:lnTo>
                  <a:pt x="1829" y="403"/>
                </a:lnTo>
                <a:lnTo>
                  <a:pt x="1835" y="405"/>
                </a:lnTo>
                <a:lnTo>
                  <a:pt x="1840" y="405"/>
                </a:lnTo>
                <a:lnTo>
                  <a:pt x="1844" y="407"/>
                </a:lnTo>
                <a:lnTo>
                  <a:pt x="1846" y="409"/>
                </a:lnTo>
                <a:lnTo>
                  <a:pt x="1850" y="411"/>
                </a:lnTo>
                <a:lnTo>
                  <a:pt x="1850" y="411"/>
                </a:lnTo>
                <a:lnTo>
                  <a:pt x="1861" y="413"/>
                </a:lnTo>
                <a:lnTo>
                  <a:pt x="1861" y="413"/>
                </a:lnTo>
                <a:lnTo>
                  <a:pt x="1863" y="413"/>
                </a:lnTo>
                <a:lnTo>
                  <a:pt x="1867" y="411"/>
                </a:lnTo>
                <a:lnTo>
                  <a:pt x="1867" y="411"/>
                </a:lnTo>
                <a:lnTo>
                  <a:pt x="1869" y="411"/>
                </a:lnTo>
                <a:lnTo>
                  <a:pt x="1871" y="413"/>
                </a:lnTo>
                <a:lnTo>
                  <a:pt x="1875" y="413"/>
                </a:lnTo>
                <a:lnTo>
                  <a:pt x="1877" y="411"/>
                </a:lnTo>
                <a:lnTo>
                  <a:pt x="1879" y="413"/>
                </a:lnTo>
                <a:lnTo>
                  <a:pt x="1879" y="413"/>
                </a:lnTo>
                <a:lnTo>
                  <a:pt x="1879" y="413"/>
                </a:lnTo>
                <a:lnTo>
                  <a:pt x="1877" y="413"/>
                </a:lnTo>
                <a:lnTo>
                  <a:pt x="1875" y="415"/>
                </a:lnTo>
                <a:lnTo>
                  <a:pt x="1877" y="417"/>
                </a:lnTo>
                <a:lnTo>
                  <a:pt x="1877" y="417"/>
                </a:lnTo>
                <a:lnTo>
                  <a:pt x="1877" y="419"/>
                </a:lnTo>
                <a:lnTo>
                  <a:pt x="1873" y="419"/>
                </a:lnTo>
                <a:lnTo>
                  <a:pt x="1871" y="422"/>
                </a:lnTo>
                <a:lnTo>
                  <a:pt x="1871" y="424"/>
                </a:lnTo>
                <a:lnTo>
                  <a:pt x="1871" y="426"/>
                </a:lnTo>
                <a:lnTo>
                  <a:pt x="1871" y="428"/>
                </a:lnTo>
                <a:lnTo>
                  <a:pt x="1869" y="432"/>
                </a:lnTo>
                <a:lnTo>
                  <a:pt x="1867" y="432"/>
                </a:lnTo>
                <a:lnTo>
                  <a:pt x="1871" y="432"/>
                </a:lnTo>
                <a:lnTo>
                  <a:pt x="1873" y="432"/>
                </a:lnTo>
                <a:lnTo>
                  <a:pt x="1875" y="432"/>
                </a:lnTo>
                <a:lnTo>
                  <a:pt x="1877" y="434"/>
                </a:lnTo>
                <a:lnTo>
                  <a:pt x="1879" y="434"/>
                </a:lnTo>
                <a:lnTo>
                  <a:pt x="1879" y="434"/>
                </a:lnTo>
                <a:lnTo>
                  <a:pt x="1877" y="434"/>
                </a:lnTo>
                <a:lnTo>
                  <a:pt x="1871" y="436"/>
                </a:lnTo>
                <a:lnTo>
                  <a:pt x="1867" y="434"/>
                </a:lnTo>
                <a:lnTo>
                  <a:pt x="1867" y="436"/>
                </a:lnTo>
                <a:lnTo>
                  <a:pt x="1867" y="440"/>
                </a:lnTo>
                <a:lnTo>
                  <a:pt x="1865" y="445"/>
                </a:lnTo>
                <a:lnTo>
                  <a:pt x="1867" y="445"/>
                </a:lnTo>
                <a:lnTo>
                  <a:pt x="1869" y="445"/>
                </a:lnTo>
                <a:lnTo>
                  <a:pt x="1871" y="443"/>
                </a:lnTo>
                <a:lnTo>
                  <a:pt x="1871" y="443"/>
                </a:lnTo>
                <a:lnTo>
                  <a:pt x="1869" y="447"/>
                </a:lnTo>
                <a:lnTo>
                  <a:pt x="1867" y="449"/>
                </a:lnTo>
                <a:lnTo>
                  <a:pt x="1867" y="449"/>
                </a:lnTo>
                <a:lnTo>
                  <a:pt x="1863" y="449"/>
                </a:lnTo>
                <a:lnTo>
                  <a:pt x="1861" y="451"/>
                </a:lnTo>
                <a:lnTo>
                  <a:pt x="1859" y="449"/>
                </a:lnTo>
                <a:lnTo>
                  <a:pt x="1850" y="447"/>
                </a:lnTo>
                <a:lnTo>
                  <a:pt x="1846" y="445"/>
                </a:lnTo>
                <a:lnTo>
                  <a:pt x="1842" y="447"/>
                </a:lnTo>
                <a:lnTo>
                  <a:pt x="1840" y="449"/>
                </a:lnTo>
                <a:lnTo>
                  <a:pt x="1838" y="453"/>
                </a:lnTo>
                <a:lnTo>
                  <a:pt x="1835" y="455"/>
                </a:lnTo>
                <a:lnTo>
                  <a:pt x="1833" y="455"/>
                </a:lnTo>
                <a:lnTo>
                  <a:pt x="1835" y="455"/>
                </a:lnTo>
                <a:lnTo>
                  <a:pt x="1838" y="455"/>
                </a:lnTo>
                <a:lnTo>
                  <a:pt x="1844" y="455"/>
                </a:lnTo>
                <a:lnTo>
                  <a:pt x="1844" y="457"/>
                </a:lnTo>
                <a:lnTo>
                  <a:pt x="1844" y="457"/>
                </a:lnTo>
                <a:lnTo>
                  <a:pt x="1848" y="457"/>
                </a:lnTo>
                <a:lnTo>
                  <a:pt x="1852" y="457"/>
                </a:lnTo>
                <a:lnTo>
                  <a:pt x="1856" y="457"/>
                </a:lnTo>
                <a:lnTo>
                  <a:pt x="1861" y="457"/>
                </a:lnTo>
                <a:lnTo>
                  <a:pt x="1863" y="455"/>
                </a:lnTo>
                <a:lnTo>
                  <a:pt x="1863" y="453"/>
                </a:lnTo>
                <a:lnTo>
                  <a:pt x="1863" y="453"/>
                </a:lnTo>
                <a:lnTo>
                  <a:pt x="1865" y="453"/>
                </a:lnTo>
                <a:lnTo>
                  <a:pt x="1865" y="453"/>
                </a:lnTo>
                <a:lnTo>
                  <a:pt x="1867" y="453"/>
                </a:lnTo>
                <a:lnTo>
                  <a:pt x="1865" y="455"/>
                </a:lnTo>
                <a:lnTo>
                  <a:pt x="1865" y="457"/>
                </a:lnTo>
                <a:lnTo>
                  <a:pt x="1863" y="457"/>
                </a:lnTo>
                <a:lnTo>
                  <a:pt x="1863" y="459"/>
                </a:lnTo>
                <a:lnTo>
                  <a:pt x="1863" y="459"/>
                </a:lnTo>
                <a:lnTo>
                  <a:pt x="1863" y="459"/>
                </a:lnTo>
                <a:lnTo>
                  <a:pt x="1861" y="461"/>
                </a:lnTo>
                <a:lnTo>
                  <a:pt x="1861" y="461"/>
                </a:lnTo>
                <a:lnTo>
                  <a:pt x="1859" y="461"/>
                </a:lnTo>
                <a:lnTo>
                  <a:pt x="1854" y="461"/>
                </a:lnTo>
                <a:lnTo>
                  <a:pt x="1848" y="459"/>
                </a:lnTo>
                <a:lnTo>
                  <a:pt x="1842" y="457"/>
                </a:lnTo>
                <a:lnTo>
                  <a:pt x="1840" y="457"/>
                </a:lnTo>
                <a:lnTo>
                  <a:pt x="1838" y="457"/>
                </a:lnTo>
                <a:lnTo>
                  <a:pt x="1838" y="459"/>
                </a:lnTo>
                <a:lnTo>
                  <a:pt x="1835" y="463"/>
                </a:lnTo>
                <a:lnTo>
                  <a:pt x="1831" y="468"/>
                </a:lnTo>
                <a:lnTo>
                  <a:pt x="1831" y="470"/>
                </a:lnTo>
                <a:lnTo>
                  <a:pt x="1831" y="470"/>
                </a:lnTo>
                <a:lnTo>
                  <a:pt x="1831" y="472"/>
                </a:lnTo>
                <a:lnTo>
                  <a:pt x="1829" y="474"/>
                </a:lnTo>
                <a:lnTo>
                  <a:pt x="1831" y="474"/>
                </a:lnTo>
                <a:lnTo>
                  <a:pt x="1833" y="474"/>
                </a:lnTo>
                <a:lnTo>
                  <a:pt x="1840" y="470"/>
                </a:lnTo>
                <a:lnTo>
                  <a:pt x="1842" y="470"/>
                </a:lnTo>
                <a:lnTo>
                  <a:pt x="1844" y="468"/>
                </a:lnTo>
                <a:lnTo>
                  <a:pt x="1846" y="468"/>
                </a:lnTo>
                <a:lnTo>
                  <a:pt x="1850" y="468"/>
                </a:lnTo>
                <a:lnTo>
                  <a:pt x="1852" y="468"/>
                </a:lnTo>
                <a:lnTo>
                  <a:pt x="1854" y="470"/>
                </a:lnTo>
                <a:lnTo>
                  <a:pt x="1859" y="470"/>
                </a:lnTo>
                <a:lnTo>
                  <a:pt x="1863" y="470"/>
                </a:lnTo>
                <a:lnTo>
                  <a:pt x="1865" y="468"/>
                </a:lnTo>
                <a:lnTo>
                  <a:pt x="1869" y="468"/>
                </a:lnTo>
                <a:lnTo>
                  <a:pt x="1871" y="468"/>
                </a:lnTo>
                <a:lnTo>
                  <a:pt x="1869" y="470"/>
                </a:lnTo>
                <a:lnTo>
                  <a:pt x="1867" y="470"/>
                </a:lnTo>
                <a:lnTo>
                  <a:pt x="1867" y="470"/>
                </a:lnTo>
                <a:lnTo>
                  <a:pt x="1873" y="474"/>
                </a:lnTo>
                <a:lnTo>
                  <a:pt x="1875" y="474"/>
                </a:lnTo>
                <a:lnTo>
                  <a:pt x="1873" y="476"/>
                </a:lnTo>
                <a:lnTo>
                  <a:pt x="1867" y="472"/>
                </a:lnTo>
                <a:lnTo>
                  <a:pt x="1863" y="472"/>
                </a:lnTo>
                <a:lnTo>
                  <a:pt x="1859" y="472"/>
                </a:lnTo>
                <a:lnTo>
                  <a:pt x="1856" y="472"/>
                </a:lnTo>
                <a:lnTo>
                  <a:pt x="1848" y="470"/>
                </a:lnTo>
                <a:lnTo>
                  <a:pt x="1846" y="470"/>
                </a:lnTo>
                <a:lnTo>
                  <a:pt x="1844" y="470"/>
                </a:lnTo>
                <a:lnTo>
                  <a:pt x="1840" y="472"/>
                </a:lnTo>
                <a:lnTo>
                  <a:pt x="1838" y="474"/>
                </a:lnTo>
                <a:lnTo>
                  <a:pt x="1833" y="474"/>
                </a:lnTo>
                <a:lnTo>
                  <a:pt x="1831" y="476"/>
                </a:lnTo>
                <a:lnTo>
                  <a:pt x="1829" y="478"/>
                </a:lnTo>
                <a:lnTo>
                  <a:pt x="1829" y="480"/>
                </a:lnTo>
                <a:lnTo>
                  <a:pt x="1827" y="484"/>
                </a:lnTo>
                <a:lnTo>
                  <a:pt x="1829" y="489"/>
                </a:lnTo>
                <a:lnTo>
                  <a:pt x="1831" y="489"/>
                </a:lnTo>
                <a:lnTo>
                  <a:pt x="1833" y="489"/>
                </a:lnTo>
                <a:lnTo>
                  <a:pt x="1835" y="489"/>
                </a:lnTo>
                <a:lnTo>
                  <a:pt x="1838" y="489"/>
                </a:lnTo>
                <a:lnTo>
                  <a:pt x="1842" y="491"/>
                </a:lnTo>
                <a:lnTo>
                  <a:pt x="1846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6" y="491"/>
                </a:lnTo>
                <a:lnTo>
                  <a:pt x="1840" y="491"/>
                </a:lnTo>
                <a:lnTo>
                  <a:pt x="1838" y="493"/>
                </a:lnTo>
                <a:lnTo>
                  <a:pt x="1838" y="495"/>
                </a:lnTo>
                <a:lnTo>
                  <a:pt x="1833" y="497"/>
                </a:lnTo>
                <a:lnTo>
                  <a:pt x="1833" y="497"/>
                </a:lnTo>
                <a:lnTo>
                  <a:pt x="1833" y="497"/>
                </a:lnTo>
                <a:lnTo>
                  <a:pt x="1831" y="499"/>
                </a:lnTo>
                <a:lnTo>
                  <a:pt x="1831" y="501"/>
                </a:lnTo>
                <a:lnTo>
                  <a:pt x="1831" y="503"/>
                </a:lnTo>
                <a:lnTo>
                  <a:pt x="1831" y="505"/>
                </a:lnTo>
                <a:lnTo>
                  <a:pt x="1831" y="508"/>
                </a:lnTo>
                <a:lnTo>
                  <a:pt x="1831" y="508"/>
                </a:lnTo>
                <a:lnTo>
                  <a:pt x="1833" y="508"/>
                </a:lnTo>
                <a:lnTo>
                  <a:pt x="1838" y="508"/>
                </a:lnTo>
                <a:lnTo>
                  <a:pt x="1840" y="508"/>
                </a:lnTo>
                <a:lnTo>
                  <a:pt x="1842" y="505"/>
                </a:lnTo>
                <a:lnTo>
                  <a:pt x="1842" y="505"/>
                </a:lnTo>
                <a:lnTo>
                  <a:pt x="1844" y="503"/>
                </a:lnTo>
                <a:lnTo>
                  <a:pt x="1848" y="501"/>
                </a:lnTo>
                <a:lnTo>
                  <a:pt x="1856" y="495"/>
                </a:lnTo>
                <a:lnTo>
                  <a:pt x="1859" y="493"/>
                </a:lnTo>
                <a:lnTo>
                  <a:pt x="1863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1" y="495"/>
                </a:lnTo>
                <a:lnTo>
                  <a:pt x="1859" y="495"/>
                </a:lnTo>
                <a:lnTo>
                  <a:pt x="1856" y="497"/>
                </a:lnTo>
                <a:lnTo>
                  <a:pt x="1856" y="497"/>
                </a:lnTo>
                <a:lnTo>
                  <a:pt x="1854" y="497"/>
                </a:lnTo>
                <a:lnTo>
                  <a:pt x="1854" y="499"/>
                </a:lnTo>
                <a:lnTo>
                  <a:pt x="1852" y="501"/>
                </a:lnTo>
                <a:lnTo>
                  <a:pt x="1850" y="501"/>
                </a:lnTo>
                <a:lnTo>
                  <a:pt x="1846" y="503"/>
                </a:lnTo>
                <a:lnTo>
                  <a:pt x="1840" y="508"/>
                </a:lnTo>
                <a:lnTo>
                  <a:pt x="1835" y="510"/>
                </a:lnTo>
                <a:lnTo>
                  <a:pt x="1833" y="510"/>
                </a:lnTo>
                <a:lnTo>
                  <a:pt x="1835" y="512"/>
                </a:lnTo>
                <a:lnTo>
                  <a:pt x="1835" y="512"/>
                </a:lnTo>
                <a:lnTo>
                  <a:pt x="1835" y="512"/>
                </a:lnTo>
                <a:lnTo>
                  <a:pt x="1838" y="512"/>
                </a:lnTo>
                <a:lnTo>
                  <a:pt x="1835" y="518"/>
                </a:lnTo>
                <a:lnTo>
                  <a:pt x="1838" y="522"/>
                </a:lnTo>
                <a:lnTo>
                  <a:pt x="1838" y="522"/>
                </a:lnTo>
                <a:lnTo>
                  <a:pt x="1840" y="522"/>
                </a:lnTo>
                <a:lnTo>
                  <a:pt x="1844" y="522"/>
                </a:lnTo>
                <a:lnTo>
                  <a:pt x="1846" y="524"/>
                </a:lnTo>
                <a:lnTo>
                  <a:pt x="1850" y="524"/>
                </a:lnTo>
                <a:lnTo>
                  <a:pt x="1854" y="522"/>
                </a:lnTo>
                <a:lnTo>
                  <a:pt x="1856" y="520"/>
                </a:lnTo>
                <a:lnTo>
                  <a:pt x="1859" y="518"/>
                </a:lnTo>
                <a:lnTo>
                  <a:pt x="1859" y="518"/>
                </a:lnTo>
                <a:lnTo>
                  <a:pt x="1863" y="516"/>
                </a:lnTo>
                <a:lnTo>
                  <a:pt x="1867" y="516"/>
                </a:lnTo>
                <a:lnTo>
                  <a:pt x="1867" y="516"/>
                </a:lnTo>
                <a:lnTo>
                  <a:pt x="1867" y="518"/>
                </a:lnTo>
                <a:lnTo>
                  <a:pt x="1865" y="518"/>
                </a:lnTo>
                <a:lnTo>
                  <a:pt x="1861" y="518"/>
                </a:lnTo>
                <a:lnTo>
                  <a:pt x="1859" y="520"/>
                </a:lnTo>
                <a:lnTo>
                  <a:pt x="1854" y="522"/>
                </a:lnTo>
                <a:lnTo>
                  <a:pt x="1852" y="524"/>
                </a:lnTo>
                <a:lnTo>
                  <a:pt x="1848" y="526"/>
                </a:lnTo>
                <a:lnTo>
                  <a:pt x="1848" y="526"/>
                </a:lnTo>
                <a:lnTo>
                  <a:pt x="1846" y="526"/>
                </a:lnTo>
                <a:lnTo>
                  <a:pt x="1848" y="528"/>
                </a:lnTo>
                <a:lnTo>
                  <a:pt x="1848" y="531"/>
                </a:lnTo>
                <a:lnTo>
                  <a:pt x="1848" y="531"/>
                </a:lnTo>
                <a:lnTo>
                  <a:pt x="1850" y="531"/>
                </a:lnTo>
                <a:lnTo>
                  <a:pt x="1850" y="533"/>
                </a:lnTo>
                <a:lnTo>
                  <a:pt x="1852" y="539"/>
                </a:lnTo>
                <a:lnTo>
                  <a:pt x="1852" y="543"/>
                </a:lnTo>
                <a:lnTo>
                  <a:pt x="1852" y="545"/>
                </a:lnTo>
                <a:lnTo>
                  <a:pt x="1852" y="549"/>
                </a:lnTo>
                <a:lnTo>
                  <a:pt x="1854" y="549"/>
                </a:lnTo>
                <a:lnTo>
                  <a:pt x="1854" y="552"/>
                </a:lnTo>
                <a:lnTo>
                  <a:pt x="1856" y="554"/>
                </a:lnTo>
                <a:lnTo>
                  <a:pt x="1856" y="554"/>
                </a:lnTo>
                <a:lnTo>
                  <a:pt x="1859" y="552"/>
                </a:lnTo>
                <a:lnTo>
                  <a:pt x="1859" y="549"/>
                </a:lnTo>
                <a:lnTo>
                  <a:pt x="1863" y="545"/>
                </a:lnTo>
                <a:lnTo>
                  <a:pt x="1863" y="543"/>
                </a:lnTo>
                <a:lnTo>
                  <a:pt x="1863" y="541"/>
                </a:lnTo>
                <a:lnTo>
                  <a:pt x="1865" y="541"/>
                </a:lnTo>
                <a:lnTo>
                  <a:pt x="1867" y="541"/>
                </a:lnTo>
                <a:lnTo>
                  <a:pt x="1867" y="541"/>
                </a:lnTo>
                <a:lnTo>
                  <a:pt x="1865" y="543"/>
                </a:lnTo>
                <a:lnTo>
                  <a:pt x="1869" y="543"/>
                </a:lnTo>
                <a:lnTo>
                  <a:pt x="1871" y="543"/>
                </a:lnTo>
                <a:lnTo>
                  <a:pt x="1871" y="541"/>
                </a:lnTo>
                <a:lnTo>
                  <a:pt x="1873" y="539"/>
                </a:lnTo>
                <a:lnTo>
                  <a:pt x="1873" y="539"/>
                </a:lnTo>
                <a:lnTo>
                  <a:pt x="1871" y="535"/>
                </a:lnTo>
                <a:lnTo>
                  <a:pt x="1871" y="533"/>
                </a:lnTo>
                <a:lnTo>
                  <a:pt x="1869" y="531"/>
                </a:lnTo>
                <a:lnTo>
                  <a:pt x="1869" y="531"/>
                </a:lnTo>
                <a:lnTo>
                  <a:pt x="1871" y="533"/>
                </a:lnTo>
                <a:lnTo>
                  <a:pt x="1871" y="535"/>
                </a:lnTo>
                <a:lnTo>
                  <a:pt x="1873" y="537"/>
                </a:lnTo>
                <a:lnTo>
                  <a:pt x="1873" y="537"/>
                </a:lnTo>
                <a:lnTo>
                  <a:pt x="1873" y="539"/>
                </a:lnTo>
                <a:lnTo>
                  <a:pt x="1875" y="541"/>
                </a:lnTo>
                <a:lnTo>
                  <a:pt x="1879" y="541"/>
                </a:lnTo>
                <a:lnTo>
                  <a:pt x="1879" y="541"/>
                </a:lnTo>
                <a:lnTo>
                  <a:pt x="1882" y="541"/>
                </a:lnTo>
                <a:lnTo>
                  <a:pt x="1882" y="545"/>
                </a:lnTo>
                <a:lnTo>
                  <a:pt x="1884" y="547"/>
                </a:lnTo>
                <a:lnTo>
                  <a:pt x="1884" y="547"/>
                </a:lnTo>
                <a:lnTo>
                  <a:pt x="1882" y="547"/>
                </a:lnTo>
                <a:lnTo>
                  <a:pt x="1879" y="543"/>
                </a:lnTo>
                <a:lnTo>
                  <a:pt x="1877" y="543"/>
                </a:lnTo>
                <a:lnTo>
                  <a:pt x="1875" y="543"/>
                </a:lnTo>
                <a:lnTo>
                  <a:pt x="1873" y="543"/>
                </a:lnTo>
                <a:lnTo>
                  <a:pt x="1871" y="543"/>
                </a:lnTo>
                <a:lnTo>
                  <a:pt x="1871" y="543"/>
                </a:lnTo>
                <a:lnTo>
                  <a:pt x="1871" y="545"/>
                </a:lnTo>
                <a:lnTo>
                  <a:pt x="1871" y="545"/>
                </a:lnTo>
                <a:lnTo>
                  <a:pt x="1867" y="545"/>
                </a:lnTo>
                <a:lnTo>
                  <a:pt x="1865" y="545"/>
                </a:lnTo>
                <a:lnTo>
                  <a:pt x="1863" y="547"/>
                </a:lnTo>
                <a:lnTo>
                  <a:pt x="1861" y="552"/>
                </a:lnTo>
                <a:lnTo>
                  <a:pt x="1859" y="554"/>
                </a:lnTo>
                <a:lnTo>
                  <a:pt x="1859" y="554"/>
                </a:lnTo>
                <a:lnTo>
                  <a:pt x="1861" y="556"/>
                </a:lnTo>
                <a:lnTo>
                  <a:pt x="1861" y="556"/>
                </a:lnTo>
                <a:lnTo>
                  <a:pt x="1863" y="556"/>
                </a:lnTo>
                <a:lnTo>
                  <a:pt x="1863" y="556"/>
                </a:lnTo>
                <a:lnTo>
                  <a:pt x="1865" y="556"/>
                </a:lnTo>
                <a:lnTo>
                  <a:pt x="1867" y="554"/>
                </a:lnTo>
                <a:lnTo>
                  <a:pt x="1873" y="554"/>
                </a:lnTo>
                <a:lnTo>
                  <a:pt x="1875" y="552"/>
                </a:lnTo>
                <a:lnTo>
                  <a:pt x="1877" y="552"/>
                </a:lnTo>
                <a:lnTo>
                  <a:pt x="1877" y="552"/>
                </a:lnTo>
                <a:lnTo>
                  <a:pt x="1875" y="554"/>
                </a:lnTo>
                <a:lnTo>
                  <a:pt x="1875" y="554"/>
                </a:lnTo>
                <a:lnTo>
                  <a:pt x="1877" y="554"/>
                </a:lnTo>
                <a:lnTo>
                  <a:pt x="1879" y="554"/>
                </a:lnTo>
                <a:lnTo>
                  <a:pt x="1877" y="554"/>
                </a:lnTo>
                <a:lnTo>
                  <a:pt x="1875" y="554"/>
                </a:lnTo>
                <a:lnTo>
                  <a:pt x="1873" y="556"/>
                </a:lnTo>
                <a:lnTo>
                  <a:pt x="1871" y="556"/>
                </a:lnTo>
                <a:lnTo>
                  <a:pt x="1865" y="558"/>
                </a:lnTo>
                <a:lnTo>
                  <a:pt x="1861" y="558"/>
                </a:lnTo>
                <a:lnTo>
                  <a:pt x="1863" y="560"/>
                </a:lnTo>
                <a:lnTo>
                  <a:pt x="1861" y="564"/>
                </a:lnTo>
                <a:lnTo>
                  <a:pt x="1863" y="566"/>
                </a:lnTo>
                <a:lnTo>
                  <a:pt x="1867" y="570"/>
                </a:lnTo>
                <a:lnTo>
                  <a:pt x="1869" y="575"/>
                </a:lnTo>
                <a:lnTo>
                  <a:pt x="1871" y="577"/>
                </a:lnTo>
                <a:lnTo>
                  <a:pt x="1871" y="579"/>
                </a:lnTo>
                <a:lnTo>
                  <a:pt x="1873" y="579"/>
                </a:lnTo>
                <a:lnTo>
                  <a:pt x="1875" y="581"/>
                </a:lnTo>
                <a:lnTo>
                  <a:pt x="1875" y="581"/>
                </a:lnTo>
                <a:lnTo>
                  <a:pt x="1875" y="583"/>
                </a:lnTo>
                <a:lnTo>
                  <a:pt x="1877" y="585"/>
                </a:lnTo>
                <a:lnTo>
                  <a:pt x="1877" y="585"/>
                </a:lnTo>
                <a:lnTo>
                  <a:pt x="1877" y="585"/>
                </a:lnTo>
                <a:lnTo>
                  <a:pt x="1882" y="581"/>
                </a:lnTo>
                <a:lnTo>
                  <a:pt x="1886" y="581"/>
                </a:lnTo>
                <a:lnTo>
                  <a:pt x="1882" y="583"/>
                </a:lnTo>
                <a:lnTo>
                  <a:pt x="1879" y="585"/>
                </a:lnTo>
                <a:lnTo>
                  <a:pt x="1879" y="587"/>
                </a:lnTo>
                <a:lnTo>
                  <a:pt x="1879" y="587"/>
                </a:lnTo>
                <a:lnTo>
                  <a:pt x="1879" y="591"/>
                </a:lnTo>
                <a:lnTo>
                  <a:pt x="1879" y="591"/>
                </a:lnTo>
                <a:lnTo>
                  <a:pt x="1879" y="593"/>
                </a:lnTo>
                <a:lnTo>
                  <a:pt x="1879" y="593"/>
                </a:lnTo>
                <a:lnTo>
                  <a:pt x="1882" y="593"/>
                </a:lnTo>
                <a:lnTo>
                  <a:pt x="1882" y="596"/>
                </a:lnTo>
                <a:lnTo>
                  <a:pt x="1884" y="596"/>
                </a:lnTo>
                <a:lnTo>
                  <a:pt x="1886" y="598"/>
                </a:lnTo>
                <a:lnTo>
                  <a:pt x="1888" y="598"/>
                </a:lnTo>
                <a:lnTo>
                  <a:pt x="1890" y="598"/>
                </a:lnTo>
                <a:lnTo>
                  <a:pt x="1888" y="600"/>
                </a:lnTo>
                <a:lnTo>
                  <a:pt x="1888" y="602"/>
                </a:lnTo>
                <a:lnTo>
                  <a:pt x="1888" y="602"/>
                </a:lnTo>
                <a:lnTo>
                  <a:pt x="1888" y="604"/>
                </a:lnTo>
                <a:lnTo>
                  <a:pt x="1892" y="604"/>
                </a:lnTo>
                <a:lnTo>
                  <a:pt x="1894" y="602"/>
                </a:lnTo>
                <a:lnTo>
                  <a:pt x="1894" y="602"/>
                </a:lnTo>
                <a:lnTo>
                  <a:pt x="1896" y="600"/>
                </a:lnTo>
                <a:lnTo>
                  <a:pt x="1898" y="602"/>
                </a:lnTo>
                <a:lnTo>
                  <a:pt x="1900" y="602"/>
                </a:lnTo>
                <a:lnTo>
                  <a:pt x="1896" y="602"/>
                </a:lnTo>
                <a:lnTo>
                  <a:pt x="1896" y="604"/>
                </a:lnTo>
                <a:lnTo>
                  <a:pt x="1896" y="604"/>
                </a:lnTo>
                <a:lnTo>
                  <a:pt x="1894" y="604"/>
                </a:lnTo>
                <a:lnTo>
                  <a:pt x="1892" y="606"/>
                </a:lnTo>
                <a:lnTo>
                  <a:pt x="1892" y="606"/>
                </a:lnTo>
                <a:lnTo>
                  <a:pt x="1894" y="608"/>
                </a:lnTo>
                <a:lnTo>
                  <a:pt x="1894" y="608"/>
                </a:lnTo>
                <a:lnTo>
                  <a:pt x="1894" y="610"/>
                </a:lnTo>
                <a:lnTo>
                  <a:pt x="1894" y="610"/>
                </a:lnTo>
                <a:lnTo>
                  <a:pt x="1894" y="612"/>
                </a:lnTo>
                <a:lnTo>
                  <a:pt x="1894" y="612"/>
                </a:lnTo>
                <a:lnTo>
                  <a:pt x="1894" y="612"/>
                </a:lnTo>
                <a:lnTo>
                  <a:pt x="1896" y="614"/>
                </a:lnTo>
                <a:lnTo>
                  <a:pt x="1898" y="617"/>
                </a:lnTo>
                <a:lnTo>
                  <a:pt x="1898" y="617"/>
                </a:lnTo>
                <a:lnTo>
                  <a:pt x="1898" y="619"/>
                </a:lnTo>
                <a:lnTo>
                  <a:pt x="1905" y="621"/>
                </a:lnTo>
                <a:lnTo>
                  <a:pt x="1905" y="621"/>
                </a:lnTo>
                <a:lnTo>
                  <a:pt x="1905" y="621"/>
                </a:lnTo>
                <a:lnTo>
                  <a:pt x="1907" y="621"/>
                </a:lnTo>
                <a:lnTo>
                  <a:pt x="1907" y="621"/>
                </a:lnTo>
                <a:lnTo>
                  <a:pt x="1907" y="623"/>
                </a:lnTo>
                <a:lnTo>
                  <a:pt x="1907" y="625"/>
                </a:lnTo>
                <a:lnTo>
                  <a:pt x="1909" y="625"/>
                </a:lnTo>
                <a:lnTo>
                  <a:pt x="1911" y="625"/>
                </a:lnTo>
                <a:lnTo>
                  <a:pt x="1915" y="625"/>
                </a:lnTo>
                <a:lnTo>
                  <a:pt x="1915" y="625"/>
                </a:lnTo>
                <a:lnTo>
                  <a:pt x="1913" y="627"/>
                </a:lnTo>
                <a:lnTo>
                  <a:pt x="1909" y="629"/>
                </a:lnTo>
                <a:lnTo>
                  <a:pt x="1909" y="629"/>
                </a:lnTo>
                <a:lnTo>
                  <a:pt x="1909" y="631"/>
                </a:lnTo>
                <a:lnTo>
                  <a:pt x="1911" y="631"/>
                </a:lnTo>
                <a:lnTo>
                  <a:pt x="1913" y="631"/>
                </a:lnTo>
                <a:lnTo>
                  <a:pt x="1915" y="631"/>
                </a:lnTo>
                <a:lnTo>
                  <a:pt x="1917" y="631"/>
                </a:lnTo>
                <a:lnTo>
                  <a:pt x="1915" y="629"/>
                </a:lnTo>
                <a:lnTo>
                  <a:pt x="1915" y="629"/>
                </a:lnTo>
                <a:lnTo>
                  <a:pt x="1917" y="629"/>
                </a:lnTo>
                <a:lnTo>
                  <a:pt x="1919" y="629"/>
                </a:lnTo>
                <a:lnTo>
                  <a:pt x="1919" y="629"/>
                </a:lnTo>
                <a:lnTo>
                  <a:pt x="1921" y="629"/>
                </a:lnTo>
                <a:lnTo>
                  <a:pt x="1923" y="629"/>
                </a:lnTo>
                <a:lnTo>
                  <a:pt x="1926" y="629"/>
                </a:lnTo>
                <a:lnTo>
                  <a:pt x="1928" y="629"/>
                </a:lnTo>
                <a:lnTo>
                  <a:pt x="1928" y="629"/>
                </a:lnTo>
                <a:lnTo>
                  <a:pt x="1930" y="629"/>
                </a:lnTo>
                <a:lnTo>
                  <a:pt x="1932" y="627"/>
                </a:lnTo>
                <a:lnTo>
                  <a:pt x="1932" y="627"/>
                </a:lnTo>
                <a:lnTo>
                  <a:pt x="1936" y="625"/>
                </a:lnTo>
                <a:lnTo>
                  <a:pt x="1940" y="623"/>
                </a:lnTo>
                <a:lnTo>
                  <a:pt x="1942" y="623"/>
                </a:lnTo>
                <a:lnTo>
                  <a:pt x="1942" y="621"/>
                </a:lnTo>
                <a:lnTo>
                  <a:pt x="1942" y="621"/>
                </a:lnTo>
                <a:lnTo>
                  <a:pt x="1942" y="621"/>
                </a:lnTo>
                <a:lnTo>
                  <a:pt x="1944" y="621"/>
                </a:lnTo>
                <a:lnTo>
                  <a:pt x="1942" y="623"/>
                </a:lnTo>
                <a:lnTo>
                  <a:pt x="1942" y="625"/>
                </a:lnTo>
                <a:lnTo>
                  <a:pt x="1940" y="625"/>
                </a:lnTo>
                <a:lnTo>
                  <a:pt x="1940" y="629"/>
                </a:lnTo>
                <a:lnTo>
                  <a:pt x="1940" y="633"/>
                </a:lnTo>
                <a:lnTo>
                  <a:pt x="1942" y="633"/>
                </a:lnTo>
                <a:lnTo>
                  <a:pt x="1942" y="633"/>
                </a:lnTo>
                <a:lnTo>
                  <a:pt x="1947" y="635"/>
                </a:lnTo>
                <a:lnTo>
                  <a:pt x="1947" y="635"/>
                </a:lnTo>
                <a:lnTo>
                  <a:pt x="1949" y="637"/>
                </a:lnTo>
                <a:lnTo>
                  <a:pt x="1951" y="637"/>
                </a:lnTo>
                <a:lnTo>
                  <a:pt x="1951" y="637"/>
                </a:lnTo>
                <a:lnTo>
                  <a:pt x="1955" y="635"/>
                </a:lnTo>
                <a:lnTo>
                  <a:pt x="1959" y="633"/>
                </a:lnTo>
                <a:lnTo>
                  <a:pt x="1959" y="633"/>
                </a:lnTo>
                <a:lnTo>
                  <a:pt x="1957" y="635"/>
                </a:lnTo>
                <a:lnTo>
                  <a:pt x="1957" y="637"/>
                </a:lnTo>
                <a:lnTo>
                  <a:pt x="1955" y="637"/>
                </a:lnTo>
                <a:lnTo>
                  <a:pt x="1953" y="640"/>
                </a:lnTo>
                <a:lnTo>
                  <a:pt x="1951" y="640"/>
                </a:lnTo>
                <a:lnTo>
                  <a:pt x="1951" y="640"/>
                </a:lnTo>
                <a:lnTo>
                  <a:pt x="1951" y="642"/>
                </a:lnTo>
                <a:lnTo>
                  <a:pt x="1959" y="646"/>
                </a:lnTo>
                <a:lnTo>
                  <a:pt x="1961" y="646"/>
                </a:lnTo>
                <a:lnTo>
                  <a:pt x="1963" y="646"/>
                </a:lnTo>
                <a:lnTo>
                  <a:pt x="1963" y="644"/>
                </a:lnTo>
                <a:lnTo>
                  <a:pt x="1965" y="642"/>
                </a:lnTo>
                <a:lnTo>
                  <a:pt x="1967" y="642"/>
                </a:lnTo>
                <a:lnTo>
                  <a:pt x="1967" y="642"/>
                </a:lnTo>
                <a:lnTo>
                  <a:pt x="1967" y="644"/>
                </a:lnTo>
                <a:lnTo>
                  <a:pt x="1965" y="646"/>
                </a:lnTo>
                <a:lnTo>
                  <a:pt x="1963" y="646"/>
                </a:lnTo>
                <a:lnTo>
                  <a:pt x="1963" y="648"/>
                </a:lnTo>
                <a:lnTo>
                  <a:pt x="1965" y="648"/>
                </a:lnTo>
                <a:lnTo>
                  <a:pt x="1965" y="648"/>
                </a:lnTo>
                <a:lnTo>
                  <a:pt x="1965" y="650"/>
                </a:lnTo>
                <a:lnTo>
                  <a:pt x="1967" y="648"/>
                </a:lnTo>
                <a:lnTo>
                  <a:pt x="1970" y="648"/>
                </a:lnTo>
                <a:lnTo>
                  <a:pt x="1970" y="650"/>
                </a:lnTo>
                <a:lnTo>
                  <a:pt x="1970" y="650"/>
                </a:lnTo>
                <a:lnTo>
                  <a:pt x="1972" y="650"/>
                </a:lnTo>
                <a:lnTo>
                  <a:pt x="1974" y="650"/>
                </a:lnTo>
                <a:lnTo>
                  <a:pt x="1974" y="650"/>
                </a:lnTo>
                <a:lnTo>
                  <a:pt x="1976" y="650"/>
                </a:lnTo>
                <a:lnTo>
                  <a:pt x="1974" y="648"/>
                </a:lnTo>
                <a:lnTo>
                  <a:pt x="1972" y="648"/>
                </a:lnTo>
                <a:lnTo>
                  <a:pt x="1972" y="646"/>
                </a:lnTo>
                <a:lnTo>
                  <a:pt x="1976" y="648"/>
                </a:lnTo>
                <a:lnTo>
                  <a:pt x="1976" y="648"/>
                </a:lnTo>
                <a:lnTo>
                  <a:pt x="1980" y="648"/>
                </a:lnTo>
                <a:lnTo>
                  <a:pt x="1982" y="648"/>
                </a:lnTo>
                <a:lnTo>
                  <a:pt x="1982" y="646"/>
                </a:lnTo>
                <a:lnTo>
                  <a:pt x="1982" y="642"/>
                </a:lnTo>
                <a:lnTo>
                  <a:pt x="1982" y="640"/>
                </a:lnTo>
                <a:lnTo>
                  <a:pt x="1982" y="640"/>
                </a:lnTo>
                <a:lnTo>
                  <a:pt x="1982" y="637"/>
                </a:lnTo>
                <a:lnTo>
                  <a:pt x="1980" y="637"/>
                </a:lnTo>
                <a:lnTo>
                  <a:pt x="1978" y="637"/>
                </a:lnTo>
                <a:lnTo>
                  <a:pt x="1976" y="635"/>
                </a:lnTo>
                <a:lnTo>
                  <a:pt x="1972" y="635"/>
                </a:lnTo>
                <a:lnTo>
                  <a:pt x="1972" y="635"/>
                </a:lnTo>
                <a:lnTo>
                  <a:pt x="1972" y="633"/>
                </a:lnTo>
                <a:lnTo>
                  <a:pt x="1974" y="633"/>
                </a:lnTo>
                <a:lnTo>
                  <a:pt x="1976" y="635"/>
                </a:lnTo>
                <a:lnTo>
                  <a:pt x="1980" y="635"/>
                </a:lnTo>
                <a:lnTo>
                  <a:pt x="1982" y="635"/>
                </a:lnTo>
                <a:lnTo>
                  <a:pt x="1982" y="635"/>
                </a:lnTo>
                <a:lnTo>
                  <a:pt x="1984" y="635"/>
                </a:lnTo>
                <a:lnTo>
                  <a:pt x="1988" y="631"/>
                </a:lnTo>
                <a:lnTo>
                  <a:pt x="1991" y="623"/>
                </a:lnTo>
                <a:lnTo>
                  <a:pt x="1993" y="617"/>
                </a:lnTo>
                <a:lnTo>
                  <a:pt x="1993" y="614"/>
                </a:lnTo>
                <a:lnTo>
                  <a:pt x="1995" y="612"/>
                </a:lnTo>
                <a:lnTo>
                  <a:pt x="1995" y="610"/>
                </a:lnTo>
                <a:lnTo>
                  <a:pt x="1991" y="610"/>
                </a:lnTo>
                <a:lnTo>
                  <a:pt x="1991" y="608"/>
                </a:lnTo>
                <a:lnTo>
                  <a:pt x="1995" y="608"/>
                </a:lnTo>
                <a:lnTo>
                  <a:pt x="1995" y="608"/>
                </a:lnTo>
                <a:lnTo>
                  <a:pt x="1997" y="606"/>
                </a:lnTo>
                <a:lnTo>
                  <a:pt x="1997" y="604"/>
                </a:lnTo>
                <a:lnTo>
                  <a:pt x="1997" y="604"/>
                </a:lnTo>
                <a:lnTo>
                  <a:pt x="1997" y="602"/>
                </a:lnTo>
                <a:lnTo>
                  <a:pt x="1995" y="600"/>
                </a:lnTo>
                <a:lnTo>
                  <a:pt x="1995" y="598"/>
                </a:lnTo>
                <a:lnTo>
                  <a:pt x="1997" y="596"/>
                </a:lnTo>
                <a:lnTo>
                  <a:pt x="1997" y="593"/>
                </a:lnTo>
                <a:lnTo>
                  <a:pt x="1995" y="593"/>
                </a:lnTo>
                <a:lnTo>
                  <a:pt x="1997" y="591"/>
                </a:lnTo>
                <a:lnTo>
                  <a:pt x="1997" y="591"/>
                </a:lnTo>
                <a:lnTo>
                  <a:pt x="1993" y="589"/>
                </a:lnTo>
                <a:lnTo>
                  <a:pt x="1988" y="589"/>
                </a:lnTo>
                <a:lnTo>
                  <a:pt x="1986" y="587"/>
                </a:lnTo>
                <a:lnTo>
                  <a:pt x="1986" y="587"/>
                </a:lnTo>
                <a:lnTo>
                  <a:pt x="1986" y="587"/>
                </a:lnTo>
                <a:lnTo>
                  <a:pt x="1988" y="587"/>
                </a:lnTo>
                <a:lnTo>
                  <a:pt x="1993" y="587"/>
                </a:lnTo>
                <a:lnTo>
                  <a:pt x="1995" y="587"/>
                </a:lnTo>
                <a:lnTo>
                  <a:pt x="1999" y="587"/>
                </a:lnTo>
                <a:lnTo>
                  <a:pt x="1999" y="587"/>
                </a:lnTo>
                <a:lnTo>
                  <a:pt x="2001" y="587"/>
                </a:lnTo>
                <a:lnTo>
                  <a:pt x="2003" y="583"/>
                </a:lnTo>
                <a:lnTo>
                  <a:pt x="2005" y="583"/>
                </a:lnTo>
                <a:lnTo>
                  <a:pt x="2005" y="581"/>
                </a:lnTo>
                <a:lnTo>
                  <a:pt x="2001" y="579"/>
                </a:lnTo>
                <a:lnTo>
                  <a:pt x="1999" y="579"/>
                </a:lnTo>
                <a:lnTo>
                  <a:pt x="1997" y="577"/>
                </a:lnTo>
                <a:lnTo>
                  <a:pt x="1997" y="577"/>
                </a:lnTo>
                <a:lnTo>
                  <a:pt x="1999" y="577"/>
                </a:lnTo>
                <a:lnTo>
                  <a:pt x="1999" y="577"/>
                </a:lnTo>
                <a:lnTo>
                  <a:pt x="2001" y="579"/>
                </a:lnTo>
                <a:lnTo>
                  <a:pt x="2005" y="579"/>
                </a:lnTo>
                <a:lnTo>
                  <a:pt x="2007" y="579"/>
                </a:lnTo>
                <a:lnTo>
                  <a:pt x="2007" y="579"/>
                </a:lnTo>
                <a:lnTo>
                  <a:pt x="2009" y="579"/>
                </a:lnTo>
                <a:lnTo>
                  <a:pt x="2011" y="577"/>
                </a:lnTo>
                <a:lnTo>
                  <a:pt x="2011" y="575"/>
                </a:lnTo>
                <a:lnTo>
                  <a:pt x="2011" y="575"/>
                </a:lnTo>
                <a:lnTo>
                  <a:pt x="2011" y="572"/>
                </a:lnTo>
                <a:lnTo>
                  <a:pt x="2014" y="572"/>
                </a:lnTo>
                <a:lnTo>
                  <a:pt x="2014" y="568"/>
                </a:lnTo>
                <a:lnTo>
                  <a:pt x="2016" y="570"/>
                </a:lnTo>
                <a:lnTo>
                  <a:pt x="2018" y="568"/>
                </a:lnTo>
                <a:lnTo>
                  <a:pt x="2018" y="566"/>
                </a:lnTo>
                <a:lnTo>
                  <a:pt x="2020" y="564"/>
                </a:lnTo>
                <a:lnTo>
                  <a:pt x="2020" y="564"/>
                </a:lnTo>
                <a:lnTo>
                  <a:pt x="2018" y="560"/>
                </a:lnTo>
                <a:lnTo>
                  <a:pt x="2020" y="556"/>
                </a:lnTo>
                <a:lnTo>
                  <a:pt x="2016" y="554"/>
                </a:lnTo>
                <a:lnTo>
                  <a:pt x="2014" y="554"/>
                </a:lnTo>
                <a:lnTo>
                  <a:pt x="2014" y="556"/>
                </a:lnTo>
                <a:lnTo>
                  <a:pt x="2011" y="554"/>
                </a:lnTo>
                <a:lnTo>
                  <a:pt x="2005" y="552"/>
                </a:lnTo>
                <a:lnTo>
                  <a:pt x="2011" y="552"/>
                </a:lnTo>
                <a:lnTo>
                  <a:pt x="2014" y="552"/>
                </a:lnTo>
                <a:lnTo>
                  <a:pt x="2014" y="554"/>
                </a:lnTo>
                <a:lnTo>
                  <a:pt x="2018" y="554"/>
                </a:lnTo>
                <a:lnTo>
                  <a:pt x="2018" y="552"/>
                </a:lnTo>
                <a:lnTo>
                  <a:pt x="2018" y="552"/>
                </a:lnTo>
                <a:lnTo>
                  <a:pt x="2022" y="549"/>
                </a:lnTo>
                <a:lnTo>
                  <a:pt x="2024" y="549"/>
                </a:lnTo>
                <a:lnTo>
                  <a:pt x="2026" y="547"/>
                </a:lnTo>
                <a:lnTo>
                  <a:pt x="2026" y="545"/>
                </a:lnTo>
                <a:lnTo>
                  <a:pt x="2024" y="545"/>
                </a:lnTo>
                <a:lnTo>
                  <a:pt x="2022" y="543"/>
                </a:lnTo>
                <a:lnTo>
                  <a:pt x="2020" y="539"/>
                </a:lnTo>
                <a:lnTo>
                  <a:pt x="2018" y="537"/>
                </a:lnTo>
                <a:lnTo>
                  <a:pt x="2016" y="539"/>
                </a:lnTo>
                <a:lnTo>
                  <a:pt x="2014" y="539"/>
                </a:lnTo>
                <a:lnTo>
                  <a:pt x="2014" y="535"/>
                </a:lnTo>
                <a:lnTo>
                  <a:pt x="2011" y="535"/>
                </a:lnTo>
                <a:lnTo>
                  <a:pt x="2011" y="533"/>
                </a:lnTo>
                <a:lnTo>
                  <a:pt x="2016" y="533"/>
                </a:lnTo>
                <a:lnTo>
                  <a:pt x="2018" y="533"/>
                </a:lnTo>
                <a:lnTo>
                  <a:pt x="2024" y="535"/>
                </a:lnTo>
                <a:lnTo>
                  <a:pt x="2028" y="533"/>
                </a:lnTo>
                <a:lnTo>
                  <a:pt x="2028" y="533"/>
                </a:lnTo>
                <a:lnTo>
                  <a:pt x="2032" y="528"/>
                </a:lnTo>
                <a:lnTo>
                  <a:pt x="2032" y="528"/>
                </a:lnTo>
                <a:lnTo>
                  <a:pt x="2035" y="526"/>
                </a:lnTo>
                <a:lnTo>
                  <a:pt x="2032" y="526"/>
                </a:lnTo>
                <a:lnTo>
                  <a:pt x="2026" y="522"/>
                </a:lnTo>
                <a:lnTo>
                  <a:pt x="2026" y="522"/>
                </a:lnTo>
                <a:lnTo>
                  <a:pt x="2028" y="522"/>
                </a:lnTo>
                <a:lnTo>
                  <a:pt x="2037" y="522"/>
                </a:lnTo>
                <a:lnTo>
                  <a:pt x="2041" y="520"/>
                </a:lnTo>
                <a:lnTo>
                  <a:pt x="2047" y="520"/>
                </a:lnTo>
                <a:lnTo>
                  <a:pt x="2053" y="518"/>
                </a:lnTo>
                <a:lnTo>
                  <a:pt x="2053" y="516"/>
                </a:lnTo>
                <a:lnTo>
                  <a:pt x="2053" y="516"/>
                </a:lnTo>
                <a:lnTo>
                  <a:pt x="2051" y="514"/>
                </a:lnTo>
                <a:lnTo>
                  <a:pt x="2049" y="512"/>
                </a:lnTo>
                <a:lnTo>
                  <a:pt x="2051" y="512"/>
                </a:lnTo>
                <a:lnTo>
                  <a:pt x="2055" y="514"/>
                </a:lnTo>
                <a:lnTo>
                  <a:pt x="2055" y="512"/>
                </a:lnTo>
                <a:lnTo>
                  <a:pt x="2058" y="508"/>
                </a:lnTo>
                <a:lnTo>
                  <a:pt x="2060" y="508"/>
                </a:lnTo>
                <a:lnTo>
                  <a:pt x="2062" y="505"/>
                </a:lnTo>
                <a:lnTo>
                  <a:pt x="2058" y="503"/>
                </a:lnTo>
                <a:lnTo>
                  <a:pt x="2055" y="503"/>
                </a:lnTo>
                <a:lnTo>
                  <a:pt x="2055" y="501"/>
                </a:lnTo>
                <a:lnTo>
                  <a:pt x="2060" y="503"/>
                </a:lnTo>
                <a:lnTo>
                  <a:pt x="2064" y="503"/>
                </a:lnTo>
                <a:lnTo>
                  <a:pt x="2068" y="503"/>
                </a:lnTo>
                <a:lnTo>
                  <a:pt x="2068" y="503"/>
                </a:lnTo>
                <a:lnTo>
                  <a:pt x="2064" y="508"/>
                </a:lnTo>
                <a:lnTo>
                  <a:pt x="2060" y="512"/>
                </a:lnTo>
                <a:lnTo>
                  <a:pt x="2060" y="514"/>
                </a:lnTo>
                <a:lnTo>
                  <a:pt x="2060" y="516"/>
                </a:lnTo>
                <a:lnTo>
                  <a:pt x="2060" y="516"/>
                </a:lnTo>
                <a:lnTo>
                  <a:pt x="2058" y="518"/>
                </a:lnTo>
                <a:lnTo>
                  <a:pt x="2058" y="520"/>
                </a:lnTo>
                <a:lnTo>
                  <a:pt x="2062" y="522"/>
                </a:lnTo>
                <a:lnTo>
                  <a:pt x="2062" y="520"/>
                </a:lnTo>
                <a:lnTo>
                  <a:pt x="2064" y="520"/>
                </a:lnTo>
                <a:lnTo>
                  <a:pt x="2066" y="520"/>
                </a:lnTo>
                <a:lnTo>
                  <a:pt x="2066" y="518"/>
                </a:lnTo>
                <a:lnTo>
                  <a:pt x="2068" y="516"/>
                </a:lnTo>
                <a:lnTo>
                  <a:pt x="2068" y="516"/>
                </a:lnTo>
                <a:lnTo>
                  <a:pt x="2070" y="514"/>
                </a:lnTo>
                <a:lnTo>
                  <a:pt x="2072" y="516"/>
                </a:lnTo>
                <a:lnTo>
                  <a:pt x="2072" y="516"/>
                </a:lnTo>
                <a:lnTo>
                  <a:pt x="2074" y="518"/>
                </a:lnTo>
                <a:lnTo>
                  <a:pt x="2076" y="516"/>
                </a:lnTo>
                <a:lnTo>
                  <a:pt x="2076" y="516"/>
                </a:lnTo>
                <a:lnTo>
                  <a:pt x="2076" y="516"/>
                </a:lnTo>
                <a:lnTo>
                  <a:pt x="2079" y="514"/>
                </a:lnTo>
                <a:lnTo>
                  <a:pt x="2079" y="512"/>
                </a:lnTo>
                <a:lnTo>
                  <a:pt x="2079" y="512"/>
                </a:lnTo>
                <a:lnTo>
                  <a:pt x="2081" y="512"/>
                </a:lnTo>
                <a:lnTo>
                  <a:pt x="2081" y="514"/>
                </a:lnTo>
                <a:lnTo>
                  <a:pt x="2081" y="516"/>
                </a:lnTo>
                <a:lnTo>
                  <a:pt x="2083" y="514"/>
                </a:lnTo>
                <a:lnTo>
                  <a:pt x="2085" y="512"/>
                </a:lnTo>
                <a:lnTo>
                  <a:pt x="2089" y="510"/>
                </a:lnTo>
                <a:lnTo>
                  <a:pt x="2091" y="510"/>
                </a:lnTo>
                <a:lnTo>
                  <a:pt x="2091" y="508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1"/>
                </a:lnTo>
                <a:lnTo>
                  <a:pt x="2089" y="501"/>
                </a:lnTo>
                <a:lnTo>
                  <a:pt x="2091" y="503"/>
                </a:lnTo>
                <a:lnTo>
                  <a:pt x="2091" y="503"/>
                </a:lnTo>
                <a:lnTo>
                  <a:pt x="2095" y="505"/>
                </a:lnTo>
                <a:lnTo>
                  <a:pt x="2097" y="505"/>
                </a:lnTo>
                <a:lnTo>
                  <a:pt x="2097" y="505"/>
                </a:lnTo>
                <a:lnTo>
                  <a:pt x="2099" y="505"/>
                </a:lnTo>
                <a:lnTo>
                  <a:pt x="2106" y="501"/>
                </a:lnTo>
                <a:lnTo>
                  <a:pt x="2106" y="501"/>
                </a:lnTo>
                <a:lnTo>
                  <a:pt x="2108" y="499"/>
                </a:lnTo>
                <a:lnTo>
                  <a:pt x="2108" y="497"/>
                </a:lnTo>
                <a:lnTo>
                  <a:pt x="2110" y="497"/>
                </a:lnTo>
                <a:lnTo>
                  <a:pt x="2110" y="497"/>
                </a:lnTo>
                <a:lnTo>
                  <a:pt x="2112" y="497"/>
                </a:lnTo>
                <a:lnTo>
                  <a:pt x="2112" y="495"/>
                </a:lnTo>
                <a:lnTo>
                  <a:pt x="2114" y="495"/>
                </a:lnTo>
                <a:lnTo>
                  <a:pt x="2116" y="489"/>
                </a:lnTo>
                <a:lnTo>
                  <a:pt x="2120" y="482"/>
                </a:lnTo>
                <a:lnTo>
                  <a:pt x="2123" y="482"/>
                </a:lnTo>
                <a:lnTo>
                  <a:pt x="2123" y="480"/>
                </a:lnTo>
                <a:lnTo>
                  <a:pt x="2123" y="478"/>
                </a:lnTo>
                <a:lnTo>
                  <a:pt x="2123" y="478"/>
                </a:lnTo>
                <a:lnTo>
                  <a:pt x="2123" y="478"/>
                </a:lnTo>
                <a:lnTo>
                  <a:pt x="2125" y="476"/>
                </a:lnTo>
                <a:lnTo>
                  <a:pt x="2125" y="476"/>
                </a:lnTo>
                <a:lnTo>
                  <a:pt x="2127" y="472"/>
                </a:lnTo>
                <a:lnTo>
                  <a:pt x="2129" y="472"/>
                </a:lnTo>
                <a:lnTo>
                  <a:pt x="2129" y="472"/>
                </a:lnTo>
                <a:lnTo>
                  <a:pt x="2131" y="470"/>
                </a:lnTo>
                <a:lnTo>
                  <a:pt x="2137" y="466"/>
                </a:lnTo>
                <a:lnTo>
                  <a:pt x="2139" y="466"/>
                </a:lnTo>
                <a:lnTo>
                  <a:pt x="2139" y="466"/>
                </a:lnTo>
                <a:lnTo>
                  <a:pt x="2141" y="463"/>
                </a:lnTo>
                <a:lnTo>
                  <a:pt x="2141" y="461"/>
                </a:lnTo>
                <a:lnTo>
                  <a:pt x="2141" y="459"/>
                </a:lnTo>
                <a:lnTo>
                  <a:pt x="2139" y="457"/>
                </a:lnTo>
                <a:lnTo>
                  <a:pt x="2139" y="457"/>
                </a:lnTo>
                <a:lnTo>
                  <a:pt x="2139" y="457"/>
                </a:lnTo>
                <a:lnTo>
                  <a:pt x="2141" y="457"/>
                </a:lnTo>
                <a:lnTo>
                  <a:pt x="2141" y="457"/>
                </a:lnTo>
                <a:lnTo>
                  <a:pt x="2141" y="455"/>
                </a:lnTo>
                <a:lnTo>
                  <a:pt x="2139" y="455"/>
                </a:lnTo>
                <a:lnTo>
                  <a:pt x="2139" y="453"/>
                </a:lnTo>
                <a:lnTo>
                  <a:pt x="2139" y="453"/>
                </a:lnTo>
                <a:lnTo>
                  <a:pt x="2141" y="453"/>
                </a:lnTo>
                <a:lnTo>
                  <a:pt x="2148" y="457"/>
                </a:lnTo>
                <a:lnTo>
                  <a:pt x="2152" y="459"/>
                </a:lnTo>
                <a:lnTo>
                  <a:pt x="2156" y="461"/>
                </a:lnTo>
                <a:lnTo>
                  <a:pt x="2158" y="461"/>
                </a:lnTo>
                <a:lnTo>
                  <a:pt x="2160" y="461"/>
                </a:lnTo>
                <a:lnTo>
                  <a:pt x="2164" y="459"/>
                </a:lnTo>
                <a:lnTo>
                  <a:pt x="2164" y="459"/>
                </a:lnTo>
                <a:lnTo>
                  <a:pt x="2162" y="457"/>
                </a:lnTo>
                <a:lnTo>
                  <a:pt x="2162" y="457"/>
                </a:lnTo>
                <a:lnTo>
                  <a:pt x="2169" y="459"/>
                </a:lnTo>
                <a:lnTo>
                  <a:pt x="2171" y="459"/>
                </a:lnTo>
                <a:lnTo>
                  <a:pt x="2173" y="457"/>
                </a:lnTo>
                <a:lnTo>
                  <a:pt x="2173" y="455"/>
                </a:lnTo>
                <a:lnTo>
                  <a:pt x="2175" y="455"/>
                </a:lnTo>
                <a:lnTo>
                  <a:pt x="2177" y="455"/>
                </a:lnTo>
                <a:lnTo>
                  <a:pt x="2181" y="455"/>
                </a:lnTo>
                <a:lnTo>
                  <a:pt x="2183" y="455"/>
                </a:lnTo>
                <a:lnTo>
                  <a:pt x="2185" y="455"/>
                </a:lnTo>
                <a:lnTo>
                  <a:pt x="2190" y="455"/>
                </a:lnTo>
                <a:lnTo>
                  <a:pt x="2196" y="453"/>
                </a:lnTo>
                <a:lnTo>
                  <a:pt x="2200" y="451"/>
                </a:lnTo>
                <a:lnTo>
                  <a:pt x="2204" y="451"/>
                </a:lnTo>
                <a:lnTo>
                  <a:pt x="2213" y="449"/>
                </a:lnTo>
                <a:lnTo>
                  <a:pt x="2215" y="449"/>
                </a:lnTo>
                <a:lnTo>
                  <a:pt x="2219" y="447"/>
                </a:lnTo>
                <a:lnTo>
                  <a:pt x="2221" y="447"/>
                </a:lnTo>
                <a:lnTo>
                  <a:pt x="2223" y="447"/>
                </a:lnTo>
                <a:lnTo>
                  <a:pt x="2225" y="447"/>
                </a:lnTo>
                <a:lnTo>
                  <a:pt x="2227" y="445"/>
                </a:lnTo>
                <a:lnTo>
                  <a:pt x="2229" y="445"/>
                </a:lnTo>
                <a:lnTo>
                  <a:pt x="2231" y="443"/>
                </a:lnTo>
                <a:lnTo>
                  <a:pt x="2236" y="440"/>
                </a:lnTo>
                <a:lnTo>
                  <a:pt x="2236" y="440"/>
                </a:lnTo>
                <a:lnTo>
                  <a:pt x="2236" y="440"/>
                </a:lnTo>
                <a:lnTo>
                  <a:pt x="2238" y="438"/>
                </a:lnTo>
                <a:lnTo>
                  <a:pt x="2238" y="436"/>
                </a:lnTo>
                <a:lnTo>
                  <a:pt x="2242" y="436"/>
                </a:lnTo>
                <a:lnTo>
                  <a:pt x="2244" y="434"/>
                </a:lnTo>
                <a:lnTo>
                  <a:pt x="2244" y="434"/>
                </a:lnTo>
                <a:lnTo>
                  <a:pt x="2242" y="432"/>
                </a:lnTo>
                <a:lnTo>
                  <a:pt x="2244" y="432"/>
                </a:lnTo>
                <a:lnTo>
                  <a:pt x="2248" y="430"/>
                </a:lnTo>
                <a:lnTo>
                  <a:pt x="2248" y="430"/>
                </a:lnTo>
                <a:lnTo>
                  <a:pt x="2252" y="428"/>
                </a:lnTo>
                <a:lnTo>
                  <a:pt x="2257" y="428"/>
                </a:lnTo>
                <a:close/>
                <a:moveTo>
                  <a:pt x="1886" y="1627"/>
                </a:moveTo>
                <a:lnTo>
                  <a:pt x="1882" y="1627"/>
                </a:lnTo>
                <a:lnTo>
                  <a:pt x="1879" y="1627"/>
                </a:lnTo>
                <a:lnTo>
                  <a:pt x="1877" y="1629"/>
                </a:lnTo>
                <a:lnTo>
                  <a:pt x="1877" y="1631"/>
                </a:lnTo>
                <a:lnTo>
                  <a:pt x="1879" y="1631"/>
                </a:lnTo>
                <a:lnTo>
                  <a:pt x="1882" y="1631"/>
                </a:lnTo>
                <a:lnTo>
                  <a:pt x="1884" y="1631"/>
                </a:lnTo>
                <a:lnTo>
                  <a:pt x="1884" y="1631"/>
                </a:lnTo>
                <a:lnTo>
                  <a:pt x="1886" y="1631"/>
                </a:lnTo>
                <a:lnTo>
                  <a:pt x="1888" y="1627"/>
                </a:lnTo>
                <a:lnTo>
                  <a:pt x="1888" y="1627"/>
                </a:lnTo>
                <a:lnTo>
                  <a:pt x="1886" y="1627"/>
                </a:lnTo>
                <a:close/>
                <a:moveTo>
                  <a:pt x="1882" y="1625"/>
                </a:moveTo>
                <a:lnTo>
                  <a:pt x="1884" y="1623"/>
                </a:lnTo>
                <a:lnTo>
                  <a:pt x="1884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79" y="1623"/>
                </a:lnTo>
                <a:lnTo>
                  <a:pt x="1879" y="1623"/>
                </a:lnTo>
                <a:lnTo>
                  <a:pt x="1879" y="1625"/>
                </a:lnTo>
                <a:lnTo>
                  <a:pt x="1879" y="1627"/>
                </a:lnTo>
                <a:lnTo>
                  <a:pt x="1882" y="1625"/>
                </a:lnTo>
                <a:close/>
                <a:moveTo>
                  <a:pt x="1877" y="1629"/>
                </a:moveTo>
                <a:lnTo>
                  <a:pt x="1879" y="1627"/>
                </a:lnTo>
                <a:lnTo>
                  <a:pt x="1877" y="1625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5"/>
                </a:lnTo>
                <a:lnTo>
                  <a:pt x="1877" y="1627"/>
                </a:lnTo>
                <a:lnTo>
                  <a:pt x="1875" y="1627"/>
                </a:lnTo>
                <a:lnTo>
                  <a:pt x="1875" y="1629"/>
                </a:lnTo>
                <a:lnTo>
                  <a:pt x="1875" y="1631"/>
                </a:lnTo>
                <a:lnTo>
                  <a:pt x="1877" y="1631"/>
                </a:lnTo>
                <a:lnTo>
                  <a:pt x="1877" y="1629"/>
                </a:lnTo>
                <a:close/>
                <a:moveTo>
                  <a:pt x="1890" y="1629"/>
                </a:moveTo>
                <a:lnTo>
                  <a:pt x="1890" y="1631"/>
                </a:lnTo>
                <a:lnTo>
                  <a:pt x="1888" y="1631"/>
                </a:lnTo>
                <a:lnTo>
                  <a:pt x="1886" y="1631"/>
                </a:lnTo>
                <a:lnTo>
                  <a:pt x="1886" y="1633"/>
                </a:lnTo>
                <a:lnTo>
                  <a:pt x="1888" y="1633"/>
                </a:lnTo>
                <a:lnTo>
                  <a:pt x="1892" y="1633"/>
                </a:lnTo>
                <a:lnTo>
                  <a:pt x="1892" y="1631"/>
                </a:lnTo>
                <a:lnTo>
                  <a:pt x="1892" y="1631"/>
                </a:lnTo>
                <a:lnTo>
                  <a:pt x="1892" y="1631"/>
                </a:lnTo>
                <a:lnTo>
                  <a:pt x="1890" y="1629"/>
                </a:lnTo>
                <a:close/>
                <a:moveTo>
                  <a:pt x="2156" y="1032"/>
                </a:moveTo>
                <a:lnTo>
                  <a:pt x="2154" y="1034"/>
                </a:lnTo>
                <a:lnTo>
                  <a:pt x="2154" y="1036"/>
                </a:lnTo>
                <a:lnTo>
                  <a:pt x="2154" y="1036"/>
                </a:lnTo>
                <a:lnTo>
                  <a:pt x="2156" y="1036"/>
                </a:lnTo>
                <a:lnTo>
                  <a:pt x="2156" y="1034"/>
                </a:lnTo>
                <a:lnTo>
                  <a:pt x="2156" y="1034"/>
                </a:lnTo>
                <a:lnTo>
                  <a:pt x="2156" y="1032"/>
                </a:lnTo>
                <a:close/>
                <a:moveTo>
                  <a:pt x="1963" y="1671"/>
                </a:moveTo>
                <a:lnTo>
                  <a:pt x="1961" y="1671"/>
                </a:lnTo>
                <a:lnTo>
                  <a:pt x="1961" y="1671"/>
                </a:lnTo>
                <a:lnTo>
                  <a:pt x="1961" y="1673"/>
                </a:lnTo>
                <a:lnTo>
                  <a:pt x="1961" y="1675"/>
                </a:lnTo>
                <a:lnTo>
                  <a:pt x="1963" y="1673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close/>
                <a:moveTo>
                  <a:pt x="2242" y="1063"/>
                </a:moveTo>
                <a:lnTo>
                  <a:pt x="2242" y="1061"/>
                </a:lnTo>
                <a:lnTo>
                  <a:pt x="2242" y="1061"/>
                </a:lnTo>
                <a:lnTo>
                  <a:pt x="2238" y="1061"/>
                </a:lnTo>
                <a:lnTo>
                  <a:pt x="2236" y="1061"/>
                </a:lnTo>
                <a:lnTo>
                  <a:pt x="2234" y="1059"/>
                </a:lnTo>
                <a:lnTo>
                  <a:pt x="2234" y="1059"/>
                </a:lnTo>
                <a:lnTo>
                  <a:pt x="2234" y="1061"/>
                </a:lnTo>
                <a:lnTo>
                  <a:pt x="2234" y="1061"/>
                </a:lnTo>
                <a:lnTo>
                  <a:pt x="2236" y="1063"/>
                </a:lnTo>
                <a:lnTo>
                  <a:pt x="2240" y="1063"/>
                </a:lnTo>
                <a:lnTo>
                  <a:pt x="2242" y="1063"/>
                </a:lnTo>
                <a:lnTo>
                  <a:pt x="2242" y="1063"/>
                </a:lnTo>
                <a:close/>
                <a:moveTo>
                  <a:pt x="2246" y="1384"/>
                </a:moveTo>
                <a:lnTo>
                  <a:pt x="2244" y="1382"/>
                </a:lnTo>
                <a:lnTo>
                  <a:pt x="2244" y="1382"/>
                </a:lnTo>
                <a:lnTo>
                  <a:pt x="2240" y="1384"/>
                </a:lnTo>
                <a:lnTo>
                  <a:pt x="2240" y="1384"/>
                </a:lnTo>
                <a:lnTo>
                  <a:pt x="2240" y="1384"/>
                </a:lnTo>
                <a:lnTo>
                  <a:pt x="2242" y="1386"/>
                </a:lnTo>
                <a:lnTo>
                  <a:pt x="2242" y="1386"/>
                </a:lnTo>
                <a:lnTo>
                  <a:pt x="2244" y="1386"/>
                </a:lnTo>
                <a:lnTo>
                  <a:pt x="2246" y="1384"/>
                </a:lnTo>
                <a:lnTo>
                  <a:pt x="2246" y="1384"/>
                </a:lnTo>
                <a:close/>
                <a:moveTo>
                  <a:pt x="2244" y="1076"/>
                </a:moveTo>
                <a:lnTo>
                  <a:pt x="2244" y="1076"/>
                </a:lnTo>
                <a:lnTo>
                  <a:pt x="2244" y="1076"/>
                </a:lnTo>
                <a:lnTo>
                  <a:pt x="2246" y="1076"/>
                </a:lnTo>
                <a:lnTo>
                  <a:pt x="2244" y="1076"/>
                </a:lnTo>
                <a:lnTo>
                  <a:pt x="2244" y="1074"/>
                </a:lnTo>
                <a:lnTo>
                  <a:pt x="2244" y="1074"/>
                </a:lnTo>
                <a:lnTo>
                  <a:pt x="2242" y="1076"/>
                </a:lnTo>
                <a:lnTo>
                  <a:pt x="2244" y="1076"/>
                </a:lnTo>
                <a:close/>
                <a:moveTo>
                  <a:pt x="2246" y="1386"/>
                </a:moveTo>
                <a:lnTo>
                  <a:pt x="2246" y="1386"/>
                </a:lnTo>
                <a:lnTo>
                  <a:pt x="2244" y="1386"/>
                </a:lnTo>
                <a:lnTo>
                  <a:pt x="2244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6"/>
                </a:lnTo>
                <a:close/>
                <a:moveTo>
                  <a:pt x="2213" y="1044"/>
                </a:moveTo>
                <a:lnTo>
                  <a:pt x="2211" y="1044"/>
                </a:lnTo>
                <a:lnTo>
                  <a:pt x="2211" y="1046"/>
                </a:lnTo>
                <a:lnTo>
                  <a:pt x="2211" y="1046"/>
                </a:lnTo>
                <a:lnTo>
                  <a:pt x="2213" y="1046"/>
                </a:lnTo>
                <a:lnTo>
                  <a:pt x="2215" y="1048"/>
                </a:lnTo>
                <a:lnTo>
                  <a:pt x="2215" y="1048"/>
                </a:lnTo>
                <a:lnTo>
                  <a:pt x="2217" y="1046"/>
                </a:lnTo>
                <a:lnTo>
                  <a:pt x="2217" y="1046"/>
                </a:lnTo>
                <a:lnTo>
                  <a:pt x="2215" y="1044"/>
                </a:lnTo>
                <a:lnTo>
                  <a:pt x="2213" y="1044"/>
                </a:lnTo>
                <a:close/>
                <a:moveTo>
                  <a:pt x="2227" y="2581"/>
                </a:moveTo>
                <a:lnTo>
                  <a:pt x="2227" y="2581"/>
                </a:lnTo>
                <a:lnTo>
                  <a:pt x="2225" y="2581"/>
                </a:lnTo>
                <a:lnTo>
                  <a:pt x="2225" y="2581"/>
                </a:lnTo>
                <a:lnTo>
                  <a:pt x="2225" y="2583"/>
                </a:lnTo>
                <a:lnTo>
                  <a:pt x="2227" y="2583"/>
                </a:lnTo>
                <a:lnTo>
                  <a:pt x="2227" y="2583"/>
                </a:lnTo>
                <a:lnTo>
                  <a:pt x="2227" y="2581"/>
                </a:lnTo>
                <a:close/>
                <a:moveTo>
                  <a:pt x="2196" y="1048"/>
                </a:moveTo>
                <a:lnTo>
                  <a:pt x="2194" y="1048"/>
                </a:lnTo>
                <a:lnTo>
                  <a:pt x="2194" y="1050"/>
                </a:lnTo>
                <a:lnTo>
                  <a:pt x="2194" y="1050"/>
                </a:lnTo>
                <a:lnTo>
                  <a:pt x="2196" y="1050"/>
                </a:lnTo>
                <a:lnTo>
                  <a:pt x="2198" y="1050"/>
                </a:lnTo>
                <a:lnTo>
                  <a:pt x="2198" y="1053"/>
                </a:lnTo>
                <a:lnTo>
                  <a:pt x="2200" y="1050"/>
                </a:lnTo>
                <a:lnTo>
                  <a:pt x="2202" y="1050"/>
                </a:lnTo>
                <a:lnTo>
                  <a:pt x="2200" y="1050"/>
                </a:lnTo>
                <a:lnTo>
                  <a:pt x="2196" y="1048"/>
                </a:lnTo>
                <a:close/>
                <a:moveTo>
                  <a:pt x="2198" y="1046"/>
                </a:moveTo>
                <a:lnTo>
                  <a:pt x="2200" y="1046"/>
                </a:lnTo>
                <a:lnTo>
                  <a:pt x="2200" y="1048"/>
                </a:lnTo>
                <a:lnTo>
                  <a:pt x="2204" y="1048"/>
                </a:lnTo>
                <a:lnTo>
                  <a:pt x="2204" y="1048"/>
                </a:lnTo>
                <a:lnTo>
                  <a:pt x="2202" y="1048"/>
                </a:lnTo>
                <a:lnTo>
                  <a:pt x="2198" y="1046"/>
                </a:lnTo>
                <a:close/>
                <a:moveTo>
                  <a:pt x="2192" y="1048"/>
                </a:moveTo>
                <a:lnTo>
                  <a:pt x="2192" y="1048"/>
                </a:lnTo>
                <a:lnTo>
                  <a:pt x="2190" y="1048"/>
                </a:lnTo>
                <a:lnTo>
                  <a:pt x="2192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2" y="1048"/>
                </a:lnTo>
                <a:close/>
                <a:moveTo>
                  <a:pt x="1720" y="1401"/>
                </a:moveTo>
                <a:lnTo>
                  <a:pt x="1720" y="1399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close/>
                <a:moveTo>
                  <a:pt x="1695" y="1367"/>
                </a:moveTo>
                <a:lnTo>
                  <a:pt x="1695" y="1365"/>
                </a:lnTo>
                <a:lnTo>
                  <a:pt x="1693" y="1367"/>
                </a:lnTo>
                <a:lnTo>
                  <a:pt x="1693" y="1367"/>
                </a:lnTo>
                <a:lnTo>
                  <a:pt x="1695" y="1367"/>
                </a:lnTo>
                <a:lnTo>
                  <a:pt x="1695" y="1367"/>
                </a:lnTo>
                <a:close/>
                <a:moveTo>
                  <a:pt x="1674" y="883"/>
                </a:moveTo>
                <a:lnTo>
                  <a:pt x="1674" y="883"/>
                </a:lnTo>
                <a:lnTo>
                  <a:pt x="1672" y="883"/>
                </a:lnTo>
                <a:lnTo>
                  <a:pt x="1672" y="885"/>
                </a:lnTo>
                <a:lnTo>
                  <a:pt x="1672" y="885"/>
                </a:lnTo>
                <a:lnTo>
                  <a:pt x="1674" y="885"/>
                </a:lnTo>
                <a:lnTo>
                  <a:pt x="1674" y="883"/>
                </a:lnTo>
                <a:close/>
                <a:moveTo>
                  <a:pt x="1670" y="889"/>
                </a:moveTo>
                <a:lnTo>
                  <a:pt x="1672" y="889"/>
                </a:lnTo>
                <a:lnTo>
                  <a:pt x="1672" y="887"/>
                </a:lnTo>
                <a:lnTo>
                  <a:pt x="1674" y="887"/>
                </a:lnTo>
                <a:lnTo>
                  <a:pt x="1672" y="887"/>
                </a:lnTo>
                <a:lnTo>
                  <a:pt x="1672" y="887"/>
                </a:lnTo>
                <a:lnTo>
                  <a:pt x="1670" y="887"/>
                </a:lnTo>
                <a:lnTo>
                  <a:pt x="1670" y="887"/>
                </a:lnTo>
                <a:lnTo>
                  <a:pt x="1670" y="889"/>
                </a:lnTo>
                <a:lnTo>
                  <a:pt x="1670" y="889"/>
                </a:lnTo>
                <a:close/>
                <a:moveTo>
                  <a:pt x="1701" y="1382"/>
                </a:moveTo>
                <a:lnTo>
                  <a:pt x="1701" y="1384"/>
                </a:lnTo>
                <a:lnTo>
                  <a:pt x="1701" y="1384"/>
                </a:lnTo>
                <a:lnTo>
                  <a:pt x="1701" y="1384"/>
                </a:lnTo>
                <a:lnTo>
                  <a:pt x="1701" y="1382"/>
                </a:lnTo>
                <a:lnTo>
                  <a:pt x="1701" y="1382"/>
                </a:lnTo>
                <a:lnTo>
                  <a:pt x="1701" y="1382"/>
                </a:lnTo>
                <a:close/>
                <a:moveTo>
                  <a:pt x="1714" y="864"/>
                </a:moveTo>
                <a:lnTo>
                  <a:pt x="1714" y="864"/>
                </a:lnTo>
                <a:lnTo>
                  <a:pt x="1714" y="862"/>
                </a:lnTo>
                <a:lnTo>
                  <a:pt x="1712" y="860"/>
                </a:lnTo>
                <a:lnTo>
                  <a:pt x="1710" y="858"/>
                </a:lnTo>
                <a:lnTo>
                  <a:pt x="1708" y="858"/>
                </a:lnTo>
                <a:lnTo>
                  <a:pt x="1699" y="853"/>
                </a:lnTo>
                <a:lnTo>
                  <a:pt x="1697" y="851"/>
                </a:lnTo>
                <a:lnTo>
                  <a:pt x="1693" y="851"/>
                </a:lnTo>
                <a:lnTo>
                  <a:pt x="1691" y="849"/>
                </a:lnTo>
                <a:lnTo>
                  <a:pt x="1685" y="849"/>
                </a:lnTo>
                <a:lnTo>
                  <a:pt x="1678" y="847"/>
                </a:lnTo>
                <a:lnTo>
                  <a:pt x="1676" y="847"/>
                </a:lnTo>
                <a:lnTo>
                  <a:pt x="1674" y="849"/>
                </a:lnTo>
                <a:lnTo>
                  <a:pt x="1674" y="849"/>
                </a:lnTo>
                <a:lnTo>
                  <a:pt x="1674" y="849"/>
                </a:lnTo>
                <a:lnTo>
                  <a:pt x="1683" y="853"/>
                </a:lnTo>
                <a:lnTo>
                  <a:pt x="1685" y="853"/>
                </a:lnTo>
                <a:lnTo>
                  <a:pt x="1685" y="856"/>
                </a:lnTo>
                <a:lnTo>
                  <a:pt x="1687" y="858"/>
                </a:lnTo>
                <a:lnTo>
                  <a:pt x="1687" y="858"/>
                </a:lnTo>
                <a:lnTo>
                  <a:pt x="1695" y="862"/>
                </a:lnTo>
                <a:lnTo>
                  <a:pt x="1697" y="862"/>
                </a:lnTo>
                <a:lnTo>
                  <a:pt x="1701" y="862"/>
                </a:lnTo>
                <a:lnTo>
                  <a:pt x="1706" y="864"/>
                </a:lnTo>
                <a:lnTo>
                  <a:pt x="1712" y="864"/>
                </a:lnTo>
                <a:lnTo>
                  <a:pt x="1714" y="864"/>
                </a:lnTo>
                <a:close/>
                <a:moveTo>
                  <a:pt x="1706" y="1388"/>
                </a:moveTo>
                <a:lnTo>
                  <a:pt x="1706" y="1390"/>
                </a:lnTo>
                <a:lnTo>
                  <a:pt x="1708" y="1390"/>
                </a:lnTo>
                <a:lnTo>
                  <a:pt x="1708" y="1388"/>
                </a:lnTo>
                <a:lnTo>
                  <a:pt x="1708" y="1388"/>
                </a:lnTo>
                <a:lnTo>
                  <a:pt x="1708" y="1388"/>
                </a:lnTo>
                <a:lnTo>
                  <a:pt x="1706" y="1388"/>
                </a:lnTo>
                <a:close/>
                <a:moveTo>
                  <a:pt x="1540" y="927"/>
                </a:moveTo>
                <a:lnTo>
                  <a:pt x="1542" y="925"/>
                </a:lnTo>
                <a:lnTo>
                  <a:pt x="1540" y="927"/>
                </a:lnTo>
                <a:lnTo>
                  <a:pt x="1538" y="927"/>
                </a:lnTo>
                <a:lnTo>
                  <a:pt x="1538" y="929"/>
                </a:lnTo>
                <a:lnTo>
                  <a:pt x="1540" y="927"/>
                </a:lnTo>
                <a:close/>
                <a:moveTo>
                  <a:pt x="1578" y="904"/>
                </a:moveTo>
                <a:lnTo>
                  <a:pt x="1578" y="904"/>
                </a:lnTo>
                <a:lnTo>
                  <a:pt x="1578" y="904"/>
                </a:lnTo>
                <a:lnTo>
                  <a:pt x="1580" y="904"/>
                </a:lnTo>
                <a:lnTo>
                  <a:pt x="1582" y="902"/>
                </a:lnTo>
                <a:lnTo>
                  <a:pt x="1580" y="902"/>
                </a:lnTo>
                <a:lnTo>
                  <a:pt x="1580" y="904"/>
                </a:lnTo>
                <a:lnTo>
                  <a:pt x="1578" y="904"/>
                </a:lnTo>
                <a:close/>
                <a:moveTo>
                  <a:pt x="1737" y="958"/>
                </a:moveTo>
                <a:lnTo>
                  <a:pt x="1739" y="958"/>
                </a:lnTo>
                <a:lnTo>
                  <a:pt x="1741" y="956"/>
                </a:lnTo>
                <a:lnTo>
                  <a:pt x="1743" y="956"/>
                </a:lnTo>
                <a:lnTo>
                  <a:pt x="1741" y="956"/>
                </a:lnTo>
                <a:lnTo>
                  <a:pt x="1739" y="956"/>
                </a:lnTo>
                <a:lnTo>
                  <a:pt x="1737" y="956"/>
                </a:lnTo>
                <a:lnTo>
                  <a:pt x="1737" y="956"/>
                </a:lnTo>
                <a:lnTo>
                  <a:pt x="1737" y="958"/>
                </a:lnTo>
                <a:close/>
                <a:moveTo>
                  <a:pt x="1536" y="931"/>
                </a:moveTo>
                <a:lnTo>
                  <a:pt x="1538" y="929"/>
                </a:lnTo>
                <a:lnTo>
                  <a:pt x="1540" y="931"/>
                </a:lnTo>
                <a:lnTo>
                  <a:pt x="1542" y="929"/>
                </a:lnTo>
                <a:lnTo>
                  <a:pt x="1542" y="929"/>
                </a:lnTo>
                <a:lnTo>
                  <a:pt x="1542" y="929"/>
                </a:lnTo>
                <a:lnTo>
                  <a:pt x="1544" y="925"/>
                </a:lnTo>
                <a:lnTo>
                  <a:pt x="1542" y="925"/>
                </a:lnTo>
                <a:lnTo>
                  <a:pt x="1540" y="929"/>
                </a:lnTo>
                <a:lnTo>
                  <a:pt x="1538" y="929"/>
                </a:lnTo>
                <a:lnTo>
                  <a:pt x="1536" y="931"/>
                </a:lnTo>
                <a:lnTo>
                  <a:pt x="1536" y="931"/>
                </a:lnTo>
                <a:close/>
                <a:moveTo>
                  <a:pt x="1699" y="1380"/>
                </a:move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9" y="1380"/>
                </a:lnTo>
                <a:lnTo>
                  <a:pt x="1699" y="1380"/>
                </a:lnTo>
                <a:lnTo>
                  <a:pt x="1699" y="1382"/>
                </a:lnTo>
                <a:lnTo>
                  <a:pt x="1701" y="1382"/>
                </a:lnTo>
                <a:lnTo>
                  <a:pt x="1699" y="1382"/>
                </a:lnTo>
                <a:lnTo>
                  <a:pt x="1699" y="1380"/>
                </a:lnTo>
                <a:lnTo>
                  <a:pt x="1699" y="1380"/>
                </a:lnTo>
                <a:close/>
                <a:moveTo>
                  <a:pt x="1672" y="1373"/>
                </a:moveTo>
                <a:lnTo>
                  <a:pt x="1670" y="1373"/>
                </a:lnTo>
                <a:lnTo>
                  <a:pt x="1670" y="1373"/>
                </a:lnTo>
                <a:lnTo>
                  <a:pt x="1668" y="1373"/>
                </a:lnTo>
                <a:lnTo>
                  <a:pt x="1668" y="1375"/>
                </a:lnTo>
                <a:lnTo>
                  <a:pt x="1670" y="1373"/>
                </a:lnTo>
                <a:lnTo>
                  <a:pt x="1672" y="1373"/>
                </a:lnTo>
                <a:close/>
                <a:moveTo>
                  <a:pt x="1672" y="1363"/>
                </a:moveTo>
                <a:lnTo>
                  <a:pt x="1672" y="1363"/>
                </a:lnTo>
                <a:lnTo>
                  <a:pt x="1670" y="1363"/>
                </a:lnTo>
                <a:lnTo>
                  <a:pt x="1670" y="1365"/>
                </a:lnTo>
                <a:lnTo>
                  <a:pt x="1672" y="1365"/>
                </a:lnTo>
                <a:lnTo>
                  <a:pt x="1672" y="1363"/>
                </a:lnTo>
                <a:lnTo>
                  <a:pt x="1672" y="1363"/>
                </a:lnTo>
                <a:close/>
                <a:moveTo>
                  <a:pt x="1668" y="1365"/>
                </a:moveTo>
                <a:lnTo>
                  <a:pt x="1666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close/>
                <a:moveTo>
                  <a:pt x="1662" y="1474"/>
                </a:moveTo>
                <a:lnTo>
                  <a:pt x="1664" y="1474"/>
                </a:lnTo>
                <a:lnTo>
                  <a:pt x="1664" y="1474"/>
                </a:lnTo>
                <a:lnTo>
                  <a:pt x="1662" y="1474"/>
                </a:lnTo>
                <a:lnTo>
                  <a:pt x="1659" y="1474"/>
                </a:lnTo>
                <a:lnTo>
                  <a:pt x="1659" y="1474"/>
                </a:lnTo>
                <a:lnTo>
                  <a:pt x="1662" y="1474"/>
                </a:lnTo>
                <a:lnTo>
                  <a:pt x="1662" y="1474"/>
                </a:lnTo>
                <a:close/>
                <a:moveTo>
                  <a:pt x="1693" y="1369"/>
                </a:moveTo>
                <a:lnTo>
                  <a:pt x="1693" y="1369"/>
                </a:lnTo>
                <a:lnTo>
                  <a:pt x="1693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3" y="1369"/>
                </a:lnTo>
                <a:close/>
                <a:moveTo>
                  <a:pt x="1678" y="1474"/>
                </a:moveTo>
                <a:lnTo>
                  <a:pt x="1678" y="1474"/>
                </a:lnTo>
                <a:lnTo>
                  <a:pt x="1678" y="1474"/>
                </a:lnTo>
                <a:lnTo>
                  <a:pt x="1680" y="1474"/>
                </a:lnTo>
                <a:lnTo>
                  <a:pt x="1680" y="1474"/>
                </a:lnTo>
                <a:lnTo>
                  <a:pt x="1683" y="1474"/>
                </a:lnTo>
                <a:lnTo>
                  <a:pt x="1683" y="1474"/>
                </a:lnTo>
                <a:lnTo>
                  <a:pt x="1683" y="1472"/>
                </a:lnTo>
                <a:lnTo>
                  <a:pt x="1683" y="1470"/>
                </a:lnTo>
                <a:lnTo>
                  <a:pt x="1683" y="1470"/>
                </a:lnTo>
                <a:lnTo>
                  <a:pt x="1680" y="1472"/>
                </a:lnTo>
                <a:lnTo>
                  <a:pt x="1680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6" y="1472"/>
                </a:lnTo>
                <a:lnTo>
                  <a:pt x="1676" y="1472"/>
                </a:lnTo>
                <a:lnTo>
                  <a:pt x="1674" y="1472"/>
                </a:lnTo>
                <a:lnTo>
                  <a:pt x="1676" y="1474"/>
                </a:lnTo>
                <a:lnTo>
                  <a:pt x="1678" y="1474"/>
                </a:lnTo>
                <a:close/>
                <a:moveTo>
                  <a:pt x="1674" y="1363"/>
                </a:move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6" y="1363"/>
                </a:lnTo>
                <a:lnTo>
                  <a:pt x="1674" y="1363"/>
                </a:lnTo>
                <a:close/>
                <a:moveTo>
                  <a:pt x="1670" y="1365"/>
                </a:move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close/>
                <a:moveTo>
                  <a:pt x="1662" y="1367"/>
                </a:moveTo>
                <a:lnTo>
                  <a:pt x="1662" y="1367"/>
                </a:lnTo>
                <a:lnTo>
                  <a:pt x="1659" y="1367"/>
                </a:lnTo>
                <a:lnTo>
                  <a:pt x="1657" y="1367"/>
                </a:lnTo>
                <a:lnTo>
                  <a:pt x="1657" y="1369"/>
                </a:lnTo>
                <a:lnTo>
                  <a:pt x="1659" y="1369"/>
                </a:lnTo>
                <a:lnTo>
                  <a:pt x="1659" y="1369"/>
                </a:lnTo>
                <a:lnTo>
                  <a:pt x="1662" y="1367"/>
                </a:lnTo>
                <a:lnTo>
                  <a:pt x="1662" y="1367"/>
                </a:lnTo>
                <a:close/>
                <a:moveTo>
                  <a:pt x="1670" y="1149"/>
                </a:moveTo>
                <a:lnTo>
                  <a:pt x="1670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70" y="1151"/>
                </a:lnTo>
                <a:lnTo>
                  <a:pt x="1670" y="1149"/>
                </a:lnTo>
                <a:lnTo>
                  <a:pt x="1670" y="1149"/>
                </a:lnTo>
                <a:close/>
                <a:moveTo>
                  <a:pt x="1735" y="925"/>
                </a:moveTo>
                <a:lnTo>
                  <a:pt x="1737" y="923"/>
                </a:lnTo>
                <a:lnTo>
                  <a:pt x="1739" y="923"/>
                </a:lnTo>
                <a:lnTo>
                  <a:pt x="1741" y="921"/>
                </a:lnTo>
                <a:lnTo>
                  <a:pt x="1741" y="921"/>
                </a:lnTo>
                <a:lnTo>
                  <a:pt x="1739" y="921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6"/>
                </a:lnTo>
                <a:lnTo>
                  <a:pt x="1739" y="916"/>
                </a:lnTo>
                <a:lnTo>
                  <a:pt x="1737" y="916"/>
                </a:lnTo>
                <a:lnTo>
                  <a:pt x="1735" y="916"/>
                </a:lnTo>
                <a:lnTo>
                  <a:pt x="1735" y="916"/>
                </a:lnTo>
                <a:lnTo>
                  <a:pt x="1735" y="914"/>
                </a:lnTo>
                <a:lnTo>
                  <a:pt x="1733" y="914"/>
                </a:lnTo>
                <a:lnTo>
                  <a:pt x="1733" y="916"/>
                </a:lnTo>
                <a:lnTo>
                  <a:pt x="1731" y="916"/>
                </a:lnTo>
                <a:lnTo>
                  <a:pt x="1731" y="918"/>
                </a:lnTo>
                <a:lnTo>
                  <a:pt x="1731" y="918"/>
                </a:lnTo>
                <a:lnTo>
                  <a:pt x="1729" y="921"/>
                </a:lnTo>
                <a:lnTo>
                  <a:pt x="1729" y="921"/>
                </a:lnTo>
                <a:lnTo>
                  <a:pt x="1733" y="921"/>
                </a:lnTo>
                <a:lnTo>
                  <a:pt x="1731" y="921"/>
                </a:lnTo>
                <a:lnTo>
                  <a:pt x="1729" y="925"/>
                </a:lnTo>
                <a:lnTo>
                  <a:pt x="1729" y="925"/>
                </a:lnTo>
                <a:lnTo>
                  <a:pt x="1727" y="925"/>
                </a:lnTo>
                <a:lnTo>
                  <a:pt x="1727" y="925"/>
                </a:lnTo>
                <a:lnTo>
                  <a:pt x="1724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7" y="921"/>
                </a:lnTo>
                <a:lnTo>
                  <a:pt x="1727" y="921"/>
                </a:lnTo>
                <a:lnTo>
                  <a:pt x="1724" y="921"/>
                </a:lnTo>
                <a:lnTo>
                  <a:pt x="1722" y="921"/>
                </a:lnTo>
                <a:lnTo>
                  <a:pt x="1722" y="921"/>
                </a:lnTo>
                <a:lnTo>
                  <a:pt x="1724" y="918"/>
                </a:lnTo>
                <a:lnTo>
                  <a:pt x="1727" y="918"/>
                </a:lnTo>
                <a:lnTo>
                  <a:pt x="1729" y="918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4"/>
                </a:lnTo>
                <a:lnTo>
                  <a:pt x="1731" y="912"/>
                </a:lnTo>
                <a:lnTo>
                  <a:pt x="1733" y="910"/>
                </a:lnTo>
                <a:lnTo>
                  <a:pt x="1733" y="906"/>
                </a:lnTo>
                <a:lnTo>
                  <a:pt x="1733" y="906"/>
                </a:lnTo>
                <a:lnTo>
                  <a:pt x="1733" y="904"/>
                </a:lnTo>
                <a:lnTo>
                  <a:pt x="1733" y="904"/>
                </a:lnTo>
                <a:lnTo>
                  <a:pt x="1733" y="902"/>
                </a:lnTo>
                <a:lnTo>
                  <a:pt x="1731" y="902"/>
                </a:lnTo>
                <a:lnTo>
                  <a:pt x="1731" y="902"/>
                </a:lnTo>
                <a:lnTo>
                  <a:pt x="1729" y="902"/>
                </a:lnTo>
                <a:lnTo>
                  <a:pt x="1727" y="904"/>
                </a:lnTo>
                <a:lnTo>
                  <a:pt x="1727" y="906"/>
                </a:lnTo>
                <a:lnTo>
                  <a:pt x="1724" y="908"/>
                </a:lnTo>
                <a:lnTo>
                  <a:pt x="1724" y="908"/>
                </a:lnTo>
                <a:lnTo>
                  <a:pt x="1720" y="914"/>
                </a:lnTo>
                <a:lnTo>
                  <a:pt x="1720" y="916"/>
                </a:lnTo>
                <a:lnTo>
                  <a:pt x="1718" y="916"/>
                </a:lnTo>
                <a:lnTo>
                  <a:pt x="1716" y="918"/>
                </a:lnTo>
                <a:lnTo>
                  <a:pt x="1716" y="921"/>
                </a:lnTo>
                <a:lnTo>
                  <a:pt x="1718" y="925"/>
                </a:lnTo>
                <a:lnTo>
                  <a:pt x="1718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2" y="927"/>
                </a:lnTo>
                <a:lnTo>
                  <a:pt x="1724" y="927"/>
                </a:lnTo>
                <a:lnTo>
                  <a:pt x="1727" y="927"/>
                </a:lnTo>
                <a:lnTo>
                  <a:pt x="1727" y="927"/>
                </a:lnTo>
                <a:lnTo>
                  <a:pt x="1729" y="927"/>
                </a:lnTo>
                <a:lnTo>
                  <a:pt x="1733" y="927"/>
                </a:lnTo>
                <a:lnTo>
                  <a:pt x="1735" y="925"/>
                </a:lnTo>
                <a:close/>
                <a:moveTo>
                  <a:pt x="1724" y="1474"/>
                </a:moveTo>
                <a:lnTo>
                  <a:pt x="1722" y="1476"/>
                </a:lnTo>
                <a:lnTo>
                  <a:pt x="1722" y="1476"/>
                </a:lnTo>
                <a:lnTo>
                  <a:pt x="1718" y="1476"/>
                </a:lnTo>
                <a:lnTo>
                  <a:pt x="1718" y="1476"/>
                </a:lnTo>
                <a:lnTo>
                  <a:pt x="1716" y="1476"/>
                </a:lnTo>
                <a:lnTo>
                  <a:pt x="1714" y="1476"/>
                </a:lnTo>
                <a:lnTo>
                  <a:pt x="1714" y="1476"/>
                </a:lnTo>
                <a:lnTo>
                  <a:pt x="1716" y="1478"/>
                </a:lnTo>
                <a:lnTo>
                  <a:pt x="1716" y="1478"/>
                </a:lnTo>
                <a:lnTo>
                  <a:pt x="1716" y="1478"/>
                </a:lnTo>
                <a:lnTo>
                  <a:pt x="1718" y="1480"/>
                </a:lnTo>
                <a:lnTo>
                  <a:pt x="1716" y="1482"/>
                </a:lnTo>
                <a:lnTo>
                  <a:pt x="1716" y="1484"/>
                </a:lnTo>
                <a:lnTo>
                  <a:pt x="1714" y="1484"/>
                </a:lnTo>
                <a:lnTo>
                  <a:pt x="1714" y="1484"/>
                </a:lnTo>
                <a:lnTo>
                  <a:pt x="1712" y="1487"/>
                </a:lnTo>
                <a:lnTo>
                  <a:pt x="1712" y="1487"/>
                </a:lnTo>
                <a:lnTo>
                  <a:pt x="1716" y="1487"/>
                </a:lnTo>
                <a:lnTo>
                  <a:pt x="1722" y="1487"/>
                </a:lnTo>
                <a:lnTo>
                  <a:pt x="1724" y="1484"/>
                </a:lnTo>
                <a:lnTo>
                  <a:pt x="1724" y="1484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0"/>
                </a:lnTo>
                <a:lnTo>
                  <a:pt x="1724" y="1478"/>
                </a:lnTo>
                <a:lnTo>
                  <a:pt x="1724" y="1478"/>
                </a:lnTo>
                <a:lnTo>
                  <a:pt x="1724" y="1476"/>
                </a:lnTo>
                <a:lnTo>
                  <a:pt x="1724" y="1474"/>
                </a:lnTo>
                <a:close/>
                <a:moveTo>
                  <a:pt x="1712" y="1384"/>
                </a:moveTo>
                <a:lnTo>
                  <a:pt x="1712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2"/>
                </a:lnTo>
                <a:lnTo>
                  <a:pt x="1712" y="1382"/>
                </a:lnTo>
                <a:lnTo>
                  <a:pt x="1712" y="1384"/>
                </a:lnTo>
                <a:lnTo>
                  <a:pt x="1712" y="1384"/>
                </a:lnTo>
                <a:close/>
                <a:moveTo>
                  <a:pt x="1714" y="1375"/>
                </a:moveTo>
                <a:lnTo>
                  <a:pt x="1714" y="1375"/>
                </a:lnTo>
                <a:lnTo>
                  <a:pt x="1712" y="1375"/>
                </a:lnTo>
                <a:lnTo>
                  <a:pt x="1712" y="1375"/>
                </a:lnTo>
                <a:lnTo>
                  <a:pt x="1712" y="1373"/>
                </a:lnTo>
                <a:lnTo>
                  <a:pt x="1712" y="1373"/>
                </a:lnTo>
                <a:lnTo>
                  <a:pt x="1712" y="1375"/>
                </a:lnTo>
                <a:lnTo>
                  <a:pt x="1712" y="1375"/>
                </a:lnTo>
                <a:lnTo>
                  <a:pt x="1714" y="1378"/>
                </a:lnTo>
                <a:lnTo>
                  <a:pt x="1714" y="1375"/>
                </a:lnTo>
                <a:close/>
                <a:moveTo>
                  <a:pt x="1731" y="1468"/>
                </a:moveTo>
                <a:lnTo>
                  <a:pt x="1731" y="1468"/>
                </a:lnTo>
                <a:lnTo>
                  <a:pt x="1729" y="1468"/>
                </a:lnTo>
                <a:lnTo>
                  <a:pt x="1727" y="1470"/>
                </a:lnTo>
                <a:lnTo>
                  <a:pt x="1727" y="1470"/>
                </a:lnTo>
                <a:lnTo>
                  <a:pt x="1727" y="1470"/>
                </a:lnTo>
                <a:lnTo>
                  <a:pt x="1731" y="1470"/>
                </a:lnTo>
                <a:lnTo>
                  <a:pt x="1731" y="1468"/>
                </a:lnTo>
                <a:close/>
                <a:moveTo>
                  <a:pt x="1791" y="906"/>
                </a:moveTo>
                <a:lnTo>
                  <a:pt x="1791" y="906"/>
                </a:lnTo>
                <a:lnTo>
                  <a:pt x="1794" y="906"/>
                </a:lnTo>
                <a:lnTo>
                  <a:pt x="1794" y="904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2"/>
                </a:lnTo>
                <a:lnTo>
                  <a:pt x="1791" y="902"/>
                </a:lnTo>
                <a:lnTo>
                  <a:pt x="1791" y="900"/>
                </a:lnTo>
                <a:lnTo>
                  <a:pt x="1791" y="900"/>
                </a:lnTo>
                <a:lnTo>
                  <a:pt x="1791" y="902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6"/>
                </a:lnTo>
                <a:lnTo>
                  <a:pt x="1791" y="906"/>
                </a:lnTo>
                <a:close/>
                <a:moveTo>
                  <a:pt x="1716" y="1394"/>
                </a:moveTo>
                <a:lnTo>
                  <a:pt x="1714" y="1394"/>
                </a:lnTo>
                <a:lnTo>
                  <a:pt x="1714" y="1394"/>
                </a:lnTo>
                <a:lnTo>
                  <a:pt x="1712" y="1394"/>
                </a:lnTo>
                <a:lnTo>
                  <a:pt x="1712" y="1394"/>
                </a:lnTo>
                <a:lnTo>
                  <a:pt x="1714" y="1399"/>
                </a:lnTo>
                <a:lnTo>
                  <a:pt x="1714" y="1401"/>
                </a:lnTo>
                <a:lnTo>
                  <a:pt x="1714" y="1401"/>
                </a:lnTo>
                <a:lnTo>
                  <a:pt x="1716" y="1399"/>
                </a:lnTo>
                <a:lnTo>
                  <a:pt x="1716" y="1399"/>
                </a:lnTo>
                <a:lnTo>
                  <a:pt x="1716" y="1396"/>
                </a:lnTo>
                <a:lnTo>
                  <a:pt x="1716" y="1396"/>
                </a:lnTo>
                <a:lnTo>
                  <a:pt x="1716" y="1394"/>
                </a:lnTo>
                <a:close/>
                <a:moveTo>
                  <a:pt x="1743" y="1438"/>
                </a:moveTo>
                <a:lnTo>
                  <a:pt x="1743" y="1440"/>
                </a:lnTo>
                <a:lnTo>
                  <a:pt x="1743" y="1443"/>
                </a:lnTo>
                <a:lnTo>
                  <a:pt x="1745" y="1443"/>
                </a:lnTo>
                <a:lnTo>
                  <a:pt x="1745" y="1443"/>
                </a:lnTo>
                <a:lnTo>
                  <a:pt x="1747" y="1440"/>
                </a:lnTo>
                <a:lnTo>
                  <a:pt x="1745" y="1440"/>
                </a:lnTo>
                <a:lnTo>
                  <a:pt x="1745" y="1438"/>
                </a:lnTo>
                <a:lnTo>
                  <a:pt x="1743" y="1438"/>
                </a:lnTo>
                <a:close/>
                <a:moveTo>
                  <a:pt x="1724" y="1501"/>
                </a:moveTo>
                <a:lnTo>
                  <a:pt x="1724" y="1501"/>
                </a:lnTo>
                <a:lnTo>
                  <a:pt x="1722" y="1501"/>
                </a:lnTo>
                <a:lnTo>
                  <a:pt x="1722" y="1503"/>
                </a:lnTo>
                <a:lnTo>
                  <a:pt x="1722" y="1503"/>
                </a:lnTo>
                <a:lnTo>
                  <a:pt x="1724" y="1503"/>
                </a:lnTo>
                <a:lnTo>
                  <a:pt x="1724" y="1503"/>
                </a:lnTo>
                <a:lnTo>
                  <a:pt x="1727" y="1503"/>
                </a:lnTo>
                <a:lnTo>
                  <a:pt x="1727" y="1501"/>
                </a:lnTo>
                <a:lnTo>
                  <a:pt x="1724" y="1501"/>
                </a:lnTo>
                <a:lnTo>
                  <a:pt x="1727" y="1501"/>
                </a:lnTo>
                <a:lnTo>
                  <a:pt x="1724" y="1501"/>
                </a:lnTo>
                <a:close/>
                <a:moveTo>
                  <a:pt x="1727" y="1499"/>
                </a:moveTo>
                <a:lnTo>
                  <a:pt x="1729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9"/>
                </a:lnTo>
                <a:lnTo>
                  <a:pt x="1727" y="1499"/>
                </a:lnTo>
                <a:close/>
                <a:moveTo>
                  <a:pt x="1714" y="1457"/>
                </a:moveTo>
                <a:lnTo>
                  <a:pt x="1714" y="1457"/>
                </a:lnTo>
                <a:lnTo>
                  <a:pt x="1712" y="1457"/>
                </a:lnTo>
                <a:lnTo>
                  <a:pt x="1714" y="1457"/>
                </a:lnTo>
                <a:lnTo>
                  <a:pt x="1714" y="1457"/>
                </a:lnTo>
                <a:lnTo>
                  <a:pt x="1716" y="1455"/>
                </a:lnTo>
                <a:lnTo>
                  <a:pt x="1714" y="1455"/>
                </a:lnTo>
                <a:lnTo>
                  <a:pt x="1714" y="1455"/>
                </a:lnTo>
                <a:lnTo>
                  <a:pt x="1714" y="1457"/>
                </a:lnTo>
                <a:close/>
                <a:moveTo>
                  <a:pt x="1724" y="929"/>
                </a:moveTo>
                <a:lnTo>
                  <a:pt x="1724" y="929"/>
                </a:lnTo>
                <a:lnTo>
                  <a:pt x="1724" y="929"/>
                </a:lnTo>
                <a:lnTo>
                  <a:pt x="1724" y="927"/>
                </a:lnTo>
                <a:lnTo>
                  <a:pt x="1722" y="929"/>
                </a:lnTo>
                <a:lnTo>
                  <a:pt x="1722" y="929"/>
                </a:lnTo>
                <a:lnTo>
                  <a:pt x="1724" y="929"/>
                </a:lnTo>
                <a:lnTo>
                  <a:pt x="1724" y="929"/>
                </a:lnTo>
                <a:lnTo>
                  <a:pt x="1724" y="929"/>
                </a:lnTo>
                <a:close/>
                <a:moveTo>
                  <a:pt x="1727" y="1422"/>
                </a:moveTo>
                <a:lnTo>
                  <a:pt x="1727" y="1422"/>
                </a:lnTo>
                <a:lnTo>
                  <a:pt x="1727" y="1419"/>
                </a:lnTo>
                <a:lnTo>
                  <a:pt x="1727" y="1419"/>
                </a:lnTo>
                <a:lnTo>
                  <a:pt x="1724" y="1419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2" y="1415"/>
                </a:lnTo>
                <a:lnTo>
                  <a:pt x="1722" y="1415"/>
                </a:lnTo>
                <a:lnTo>
                  <a:pt x="1720" y="1417"/>
                </a:lnTo>
                <a:lnTo>
                  <a:pt x="1720" y="1417"/>
                </a:lnTo>
                <a:lnTo>
                  <a:pt x="1722" y="1419"/>
                </a:lnTo>
                <a:lnTo>
                  <a:pt x="1722" y="1419"/>
                </a:lnTo>
                <a:lnTo>
                  <a:pt x="1724" y="1419"/>
                </a:lnTo>
                <a:lnTo>
                  <a:pt x="1722" y="1422"/>
                </a:lnTo>
                <a:lnTo>
                  <a:pt x="1722" y="1422"/>
                </a:lnTo>
                <a:lnTo>
                  <a:pt x="1722" y="1422"/>
                </a:lnTo>
                <a:lnTo>
                  <a:pt x="1724" y="1422"/>
                </a:lnTo>
                <a:lnTo>
                  <a:pt x="1727" y="1424"/>
                </a:lnTo>
                <a:lnTo>
                  <a:pt x="1727" y="1422"/>
                </a:lnTo>
                <a:close/>
                <a:moveTo>
                  <a:pt x="1706" y="914"/>
                </a:moveTo>
                <a:lnTo>
                  <a:pt x="1708" y="914"/>
                </a:lnTo>
                <a:lnTo>
                  <a:pt x="1710" y="912"/>
                </a:lnTo>
                <a:lnTo>
                  <a:pt x="1710" y="912"/>
                </a:lnTo>
                <a:lnTo>
                  <a:pt x="1708" y="912"/>
                </a:lnTo>
                <a:lnTo>
                  <a:pt x="1708" y="912"/>
                </a:lnTo>
                <a:lnTo>
                  <a:pt x="1703" y="912"/>
                </a:lnTo>
                <a:lnTo>
                  <a:pt x="1699" y="912"/>
                </a:lnTo>
                <a:lnTo>
                  <a:pt x="1699" y="912"/>
                </a:lnTo>
                <a:lnTo>
                  <a:pt x="1695" y="912"/>
                </a:lnTo>
                <a:lnTo>
                  <a:pt x="1693" y="912"/>
                </a:lnTo>
                <a:lnTo>
                  <a:pt x="1691" y="912"/>
                </a:lnTo>
                <a:lnTo>
                  <a:pt x="1689" y="910"/>
                </a:lnTo>
                <a:lnTo>
                  <a:pt x="1689" y="910"/>
                </a:lnTo>
                <a:lnTo>
                  <a:pt x="1689" y="910"/>
                </a:lnTo>
                <a:lnTo>
                  <a:pt x="1687" y="910"/>
                </a:lnTo>
                <a:lnTo>
                  <a:pt x="1685" y="910"/>
                </a:lnTo>
                <a:lnTo>
                  <a:pt x="1685" y="912"/>
                </a:lnTo>
                <a:lnTo>
                  <a:pt x="1685" y="912"/>
                </a:lnTo>
                <a:lnTo>
                  <a:pt x="1683" y="912"/>
                </a:lnTo>
                <a:lnTo>
                  <a:pt x="1683" y="912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08"/>
                </a:lnTo>
                <a:lnTo>
                  <a:pt x="1678" y="906"/>
                </a:lnTo>
                <a:lnTo>
                  <a:pt x="1680" y="904"/>
                </a:lnTo>
                <a:lnTo>
                  <a:pt x="1680" y="902"/>
                </a:lnTo>
                <a:lnTo>
                  <a:pt x="1680" y="902"/>
                </a:lnTo>
                <a:lnTo>
                  <a:pt x="1678" y="904"/>
                </a:lnTo>
                <a:lnTo>
                  <a:pt x="1676" y="904"/>
                </a:lnTo>
                <a:lnTo>
                  <a:pt x="1676" y="906"/>
                </a:lnTo>
                <a:lnTo>
                  <a:pt x="1676" y="906"/>
                </a:lnTo>
                <a:lnTo>
                  <a:pt x="1674" y="908"/>
                </a:lnTo>
                <a:lnTo>
                  <a:pt x="1674" y="908"/>
                </a:lnTo>
                <a:lnTo>
                  <a:pt x="1676" y="908"/>
                </a:lnTo>
                <a:lnTo>
                  <a:pt x="1678" y="910"/>
                </a:lnTo>
                <a:lnTo>
                  <a:pt x="1678" y="910"/>
                </a:lnTo>
                <a:lnTo>
                  <a:pt x="1678" y="912"/>
                </a:lnTo>
                <a:lnTo>
                  <a:pt x="1680" y="912"/>
                </a:lnTo>
                <a:lnTo>
                  <a:pt x="1683" y="912"/>
                </a:lnTo>
                <a:lnTo>
                  <a:pt x="1685" y="912"/>
                </a:lnTo>
                <a:lnTo>
                  <a:pt x="1685" y="914"/>
                </a:lnTo>
                <a:lnTo>
                  <a:pt x="1685" y="914"/>
                </a:lnTo>
                <a:lnTo>
                  <a:pt x="1683" y="914"/>
                </a:lnTo>
                <a:lnTo>
                  <a:pt x="1685" y="914"/>
                </a:lnTo>
                <a:lnTo>
                  <a:pt x="1687" y="916"/>
                </a:lnTo>
                <a:lnTo>
                  <a:pt x="1687" y="916"/>
                </a:lnTo>
                <a:lnTo>
                  <a:pt x="1691" y="918"/>
                </a:lnTo>
                <a:lnTo>
                  <a:pt x="1691" y="916"/>
                </a:lnTo>
                <a:lnTo>
                  <a:pt x="1693" y="916"/>
                </a:lnTo>
                <a:lnTo>
                  <a:pt x="1691" y="916"/>
                </a:lnTo>
                <a:lnTo>
                  <a:pt x="1693" y="916"/>
                </a:lnTo>
                <a:lnTo>
                  <a:pt x="1693" y="916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7" y="918"/>
                </a:lnTo>
                <a:lnTo>
                  <a:pt x="1695" y="918"/>
                </a:lnTo>
                <a:lnTo>
                  <a:pt x="1695" y="918"/>
                </a:lnTo>
                <a:lnTo>
                  <a:pt x="1697" y="918"/>
                </a:lnTo>
                <a:lnTo>
                  <a:pt x="1697" y="921"/>
                </a:lnTo>
                <a:lnTo>
                  <a:pt x="1697" y="921"/>
                </a:lnTo>
                <a:lnTo>
                  <a:pt x="1699" y="921"/>
                </a:lnTo>
                <a:lnTo>
                  <a:pt x="1701" y="921"/>
                </a:lnTo>
                <a:lnTo>
                  <a:pt x="1703" y="921"/>
                </a:lnTo>
                <a:lnTo>
                  <a:pt x="1701" y="921"/>
                </a:lnTo>
                <a:lnTo>
                  <a:pt x="1701" y="921"/>
                </a:lnTo>
                <a:lnTo>
                  <a:pt x="1701" y="918"/>
                </a:lnTo>
                <a:lnTo>
                  <a:pt x="1701" y="916"/>
                </a:lnTo>
                <a:lnTo>
                  <a:pt x="1701" y="916"/>
                </a:lnTo>
                <a:lnTo>
                  <a:pt x="1706" y="914"/>
                </a:lnTo>
                <a:close/>
                <a:moveTo>
                  <a:pt x="1712" y="895"/>
                </a:moveTo>
                <a:lnTo>
                  <a:pt x="1714" y="893"/>
                </a:lnTo>
                <a:lnTo>
                  <a:pt x="1714" y="893"/>
                </a:lnTo>
                <a:lnTo>
                  <a:pt x="1716" y="891"/>
                </a:lnTo>
                <a:lnTo>
                  <a:pt x="1716" y="891"/>
                </a:lnTo>
                <a:lnTo>
                  <a:pt x="1718" y="891"/>
                </a:lnTo>
                <a:lnTo>
                  <a:pt x="1718" y="891"/>
                </a:lnTo>
                <a:lnTo>
                  <a:pt x="1716" y="891"/>
                </a:lnTo>
                <a:lnTo>
                  <a:pt x="1714" y="891"/>
                </a:lnTo>
                <a:lnTo>
                  <a:pt x="1712" y="893"/>
                </a:lnTo>
                <a:lnTo>
                  <a:pt x="1710" y="895"/>
                </a:lnTo>
                <a:lnTo>
                  <a:pt x="1710" y="897"/>
                </a:lnTo>
                <a:lnTo>
                  <a:pt x="1710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0" y="897"/>
                </a:lnTo>
                <a:lnTo>
                  <a:pt x="1712" y="895"/>
                </a:lnTo>
                <a:lnTo>
                  <a:pt x="1712" y="895"/>
                </a:lnTo>
                <a:close/>
                <a:moveTo>
                  <a:pt x="1727" y="1428"/>
                </a:moveTo>
                <a:lnTo>
                  <a:pt x="1724" y="1428"/>
                </a:lnTo>
                <a:lnTo>
                  <a:pt x="1724" y="1428"/>
                </a:lnTo>
                <a:lnTo>
                  <a:pt x="1724" y="1428"/>
                </a:lnTo>
                <a:lnTo>
                  <a:pt x="1722" y="1430"/>
                </a:lnTo>
                <a:lnTo>
                  <a:pt x="1722" y="1430"/>
                </a:lnTo>
                <a:lnTo>
                  <a:pt x="1722" y="1432"/>
                </a:lnTo>
                <a:lnTo>
                  <a:pt x="1724" y="1432"/>
                </a:lnTo>
                <a:lnTo>
                  <a:pt x="1727" y="1432"/>
                </a:lnTo>
                <a:lnTo>
                  <a:pt x="1727" y="1428"/>
                </a:lnTo>
                <a:close/>
                <a:moveTo>
                  <a:pt x="1716" y="1396"/>
                </a:moveTo>
                <a:lnTo>
                  <a:pt x="1718" y="1396"/>
                </a:lnTo>
                <a:lnTo>
                  <a:pt x="1720" y="1396"/>
                </a:lnTo>
                <a:lnTo>
                  <a:pt x="1722" y="1396"/>
                </a:lnTo>
                <a:lnTo>
                  <a:pt x="1718" y="1394"/>
                </a:lnTo>
                <a:lnTo>
                  <a:pt x="1718" y="1394"/>
                </a:lnTo>
                <a:lnTo>
                  <a:pt x="1718" y="1392"/>
                </a:lnTo>
                <a:lnTo>
                  <a:pt x="1718" y="1392"/>
                </a:lnTo>
                <a:lnTo>
                  <a:pt x="1716" y="1392"/>
                </a:lnTo>
                <a:lnTo>
                  <a:pt x="1716" y="1392"/>
                </a:lnTo>
                <a:lnTo>
                  <a:pt x="1716" y="1394"/>
                </a:lnTo>
                <a:lnTo>
                  <a:pt x="1716" y="1394"/>
                </a:lnTo>
                <a:lnTo>
                  <a:pt x="1716" y="1396"/>
                </a:lnTo>
                <a:close/>
                <a:moveTo>
                  <a:pt x="1722" y="1440"/>
                </a:moveTo>
                <a:lnTo>
                  <a:pt x="1722" y="1440"/>
                </a:lnTo>
                <a:lnTo>
                  <a:pt x="1722" y="1438"/>
                </a:lnTo>
                <a:lnTo>
                  <a:pt x="1722" y="1438"/>
                </a:lnTo>
                <a:lnTo>
                  <a:pt x="1722" y="1438"/>
                </a:lnTo>
                <a:lnTo>
                  <a:pt x="1720" y="1438"/>
                </a:lnTo>
                <a:lnTo>
                  <a:pt x="1720" y="1438"/>
                </a:lnTo>
                <a:lnTo>
                  <a:pt x="1720" y="1440"/>
                </a:lnTo>
                <a:lnTo>
                  <a:pt x="1720" y="1440"/>
                </a:lnTo>
                <a:lnTo>
                  <a:pt x="1722" y="1440"/>
                </a:lnTo>
                <a:close/>
                <a:moveTo>
                  <a:pt x="1794" y="906"/>
                </a:move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close/>
                <a:moveTo>
                  <a:pt x="1720" y="1407"/>
                </a:moveTo>
                <a:lnTo>
                  <a:pt x="1720" y="1405"/>
                </a:lnTo>
                <a:lnTo>
                  <a:pt x="1718" y="1405"/>
                </a:lnTo>
                <a:lnTo>
                  <a:pt x="1718" y="1405"/>
                </a:lnTo>
                <a:lnTo>
                  <a:pt x="1716" y="1407"/>
                </a:lnTo>
                <a:lnTo>
                  <a:pt x="1718" y="1409"/>
                </a:lnTo>
                <a:lnTo>
                  <a:pt x="1718" y="1411"/>
                </a:lnTo>
                <a:lnTo>
                  <a:pt x="1720" y="1411"/>
                </a:lnTo>
                <a:lnTo>
                  <a:pt x="1720" y="1409"/>
                </a:lnTo>
                <a:lnTo>
                  <a:pt x="1720" y="1407"/>
                </a:lnTo>
                <a:close/>
                <a:moveTo>
                  <a:pt x="1507" y="1285"/>
                </a:moveTo>
                <a:lnTo>
                  <a:pt x="1507" y="1285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09" y="1287"/>
                </a:lnTo>
                <a:lnTo>
                  <a:pt x="1507" y="1285"/>
                </a:lnTo>
                <a:lnTo>
                  <a:pt x="1507" y="1285"/>
                </a:lnTo>
                <a:lnTo>
                  <a:pt x="1507" y="1285"/>
                </a:lnTo>
                <a:close/>
                <a:moveTo>
                  <a:pt x="1634" y="1369"/>
                </a:moveTo>
                <a:lnTo>
                  <a:pt x="1634" y="1371"/>
                </a:lnTo>
                <a:lnTo>
                  <a:pt x="1636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41" y="1369"/>
                </a:lnTo>
                <a:lnTo>
                  <a:pt x="1643" y="1371"/>
                </a:lnTo>
                <a:lnTo>
                  <a:pt x="1645" y="1369"/>
                </a:lnTo>
                <a:lnTo>
                  <a:pt x="1645" y="1371"/>
                </a:lnTo>
                <a:lnTo>
                  <a:pt x="1647" y="1371"/>
                </a:lnTo>
                <a:lnTo>
                  <a:pt x="1647" y="1371"/>
                </a:lnTo>
                <a:lnTo>
                  <a:pt x="1649" y="1371"/>
                </a:lnTo>
                <a:lnTo>
                  <a:pt x="1649" y="1371"/>
                </a:lnTo>
                <a:lnTo>
                  <a:pt x="1651" y="1371"/>
                </a:lnTo>
                <a:lnTo>
                  <a:pt x="1653" y="1369"/>
                </a:lnTo>
                <a:lnTo>
                  <a:pt x="1655" y="1367"/>
                </a:lnTo>
                <a:lnTo>
                  <a:pt x="1655" y="1367"/>
                </a:lnTo>
                <a:lnTo>
                  <a:pt x="1657" y="1367"/>
                </a:lnTo>
                <a:lnTo>
                  <a:pt x="1657" y="1365"/>
                </a:lnTo>
                <a:lnTo>
                  <a:pt x="1655" y="1365"/>
                </a:lnTo>
                <a:lnTo>
                  <a:pt x="1653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1" y="1363"/>
                </a:lnTo>
                <a:lnTo>
                  <a:pt x="1636" y="1363"/>
                </a:lnTo>
                <a:lnTo>
                  <a:pt x="1636" y="1363"/>
                </a:lnTo>
                <a:lnTo>
                  <a:pt x="1634" y="1363"/>
                </a:lnTo>
                <a:lnTo>
                  <a:pt x="1634" y="1363"/>
                </a:lnTo>
                <a:lnTo>
                  <a:pt x="1634" y="1365"/>
                </a:lnTo>
                <a:lnTo>
                  <a:pt x="1632" y="1365"/>
                </a:lnTo>
                <a:lnTo>
                  <a:pt x="1634" y="1365"/>
                </a:lnTo>
                <a:lnTo>
                  <a:pt x="1634" y="1365"/>
                </a:lnTo>
                <a:lnTo>
                  <a:pt x="1634" y="1367"/>
                </a:lnTo>
                <a:lnTo>
                  <a:pt x="1634" y="1367"/>
                </a:lnTo>
                <a:lnTo>
                  <a:pt x="1634" y="1369"/>
                </a:lnTo>
                <a:close/>
                <a:moveTo>
                  <a:pt x="1479" y="1308"/>
                </a:moveTo>
                <a:lnTo>
                  <a:pt x="1479" y="1308"/>
                </a:lnTo>
                <a:lnTo>
                  <a:pt x="1479" y="1308"/>
                </a:lnTo>
                <a:lnTo>
                  <a:pt x="1479" y="1306"/>
                </a:lnTo>
                <a:lnTo>
                  <a:pt x="1479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8"/>
                </a:lnTo>
                <a:lnTo>
                  <a:pt x="1479" y="1308"/>
                </a:lnTo>
                <a:close/>
                <a:moveTo>
                  <a:pt x="1486" y="1281"/>
                </a:moveTo>
                <a:lnTo>
                  <a:pt x="1486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9"/>
                </a:lnTo>
                <a:lnTo>
                  <a:pt x="1481" y="1277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5"/>
                </a:lnTo>
                <a:lnTo>
                  <a:pt x="1481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7" y="1277"/>
                </a:lnTo>
                <a:lnTo>
                  <a:pt x="1479" y="1279"/>
                </a:lnTo>
                <a:lnTo>
                  <a:pt x="1479" y="1279"/>
                </a:lnTo>
                <a:lnTo>
                  <a:pt x="1481" y="1281"/>
                </a:lnTo>
                <a:lnTo>
                  <a:pt x="1481" y="1281"/>
                </a:lnTo>
                <a:lnTo>
                  <a:pt x="1481" y="1283"/>
                </a:lnTo>
                <a:lnTo>
                  <a:pt x="1483" y="1283"/>
                </a:lnTo>
                <a:lnTo>
                  <a:pt x="1486" y="1281"/>
                </a:lnTo>
                <a:close/>
                <a:moveTo>
                  <a:pt x="1488" y="1264"/>
                </a:moveTo>
                <a:lnTo>
                  <a:pt x="1488" y="1264"/>
                </a:lnTo>
                <a:lnTo>
                  <a:pt x="1488" y="1264"/>
                </a:lnTo>
                <a:lnTo>
                  <a:pt x="1488" y="1264"/>
                </a:lnTo>
                <a:lnTo>
                  <a:pt x="1486" y="1264"/>
                </a:lnTo>
                <a:lnTo>
                  <a:pt x="1486" y="1264"/>
                </a:lnTo>
                <a:lnTo>
                  <a:pt x="1483" y="1264"/>
                </a:lnTo>
                <a:lnTo>
                  <a:pt x="1483" y="1264"/>
                </a:lnTo>
                <a:lnTo>
                  <a:pt x="1486" y="1264"/>
                </a:lnTo>
                <a:lnTo>
                  <a:pt x="1488" y="1264"/>
                </a:lnTo>
                <a:close/>
                <a:moveTo>
                  <a:pt x="1475" y="1304"/>
                </a:moveTo>
                <a:lnTo>
                  <a:pt x="1475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4"/>
                </a:lnTo>
                <a:lnTo>
                  <a:pt x="1475" y="1304"/>
                </a:lnTo>
                <a:lnTo>
                  <a:pt x="1475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5" y="1304"/>
                </a:lnTo>
                <a:close/>
                <a:moveTo>
                  <a:pt x="1496" y="1256"/>
                </a:moveTo>
                <a:lnTo>
                  <a:pt x="1496" y="1258"/>
                </a:lnTo>
                <a:lnTo>
                  <a:pt x="1496" y="1258"/>
                </a:lnTo>
                <a:lnTo>
                  <a:pt x="1496" y="1258"/>
                </a:lnTo>
                <a:lnTo>
                  <a:pt x="1498" y="1258"/>
                </a:lnTo>
                <a:lnTo>
                  <a:pt x="1500" y="1260"/>
                </a:lnTo>
                <a:lnTo>
                  <a:pt x="1502" y="1260"/>
                </a:lnTo>
                <a:lnTo>
                  <a:pt x="1502" y="1262"/>
                </a:lnTo>
                <a:lnTo>
                  <a:pt x="1504" y="1262"/>
                </a:lnTo>
                <a:lnTo>
                  <a:pt x="1504" y="1264"/>
                </a:lnTo>
                <a:lnTo>
                  <a:pt x="1504" y="1266"/>
                </a:lnTo>
                <a:lnTo>
                  <a:pt x="1504" y="1266"/>
                </a:lnTo>
                <a:lnTo>
                  <a:pt x="1502" y="1269"/>
                </a:lnTo>
                <a:lnTo>
                  <a:pt x="1502" y="1269"/>
                </a:lnTo>
                <a:lnTo>
                  <a:pt x="1502" y="1269"/>
                </a:lnTo>
                <a:lnTo>
                  <a:pt x="1504" y="1271"/>
                </a:lnTo>
                <a:lnTo>
                  <a:pt x="1504" y="1271"/>
                </a:lnTo>
                <a:lnTo>
                  <a:pt x="1504" y="1269"/>
                </a:lnTo>
                <a:lnTo>
                  <a:pt x="1504" y="1266"/>
                </a:lnTo>
                <a:lnTo>
                  <a:pt x="1504" y="1264"/>
                </a:lnTo>
                <a:lnTo>
                  <a:pt x="1504" y="1262"/>
                </a:lnTo>
                <a:lnTo>
                  <a:pt x="1504" y="1262"/>
                </a:lnTo>
                <a:lnTo>
                  <a:pt x="1502" y="1260"/>
                </a:lnTo>
                <a:lnTo>
                  <a:pt x="1500" y="1258"/>
                </a:lnTo>
                <a:lnTo>
                  <a:pt x="1498" y="1258"/>
                </a:lnTo>
                <a:lnTo>
                  <a:pt x="1496" y="1256"/>
                </a:lnTo>
                <a:lnTo>
                  <a:pt x="1496" y="1256"/>
                </a:lnTo>
                <a:close/>
                <a:moveTo>
                  <a:pt x="1467" y="1241"/>
                </a:moveTo>
                <a:lnTo>
                  <a:pt x="1467" y="1241"/>
                </a:lnTo>
                <a:lnTo>
                  <a:pt x="1465" y="1239"/>
                </a:lnTo>
                <a:lnTo>
                  <a:pt x="1463" y="1239"/>
                </a:lnTo>
                <a:lnTo>
                  <a:pt x="1467" y="1241"/>
                </a:lnTo>
                <a:lnTo>
                  <a:pt x="1467" y="1241"/>
                </a:lnTo>
                <a:lnTo>
                  <a:pt x="1469" y="1241"/>
                </a:lnTo>
                <a:lnTo>
                  <a:pt x="1471" y="1241"/>
                </a:lnTo>
                <a:lnTo>
                  <a:pt x="1475" y="1239"/>
                </a:lnTo>
                <a:lnTo>
                  <a:pt x="1479" y="1239"/>
                </a:lnTo>
                <a:lnTo>
                  <a:pt x="1479" y="1239"/>
                </a:lnTo>
                <a:lnTo>
                  <a:pt x="1479" y="1237"/>
                </a:lnTo>
                <a:lnTo>
                  <a:pt x="1477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1" y="1239"/>
                </a:lnTo>
                <a:lnTo>
                  <a:pt x="1469" y="1237"/>
                </a:lnTo>
                <a:lnTo>
                  <a:pt x="1469" y="1239"/>
                </a:lnTo>
                <a:lnTo>
                  <a:pt x="1469" y="1239"/>
                </a:lnTo>
                <a:lnTo>
                  <a:pt x="1469" y="1239"/>
                </a:lnTo>
                <a:lnTo>
                  <a:pt x="1467" y="1241"/>
                </a:lnTo>
                <a:close/>
                <a:moveTo>
                  <a:pt x="1488" y="1239"/>
                </a:moveTo>
                <a:lnTo>
                  <a:pt x="1488" y="1237"/>
                </a:lnTo>
                <a:lnTo>
                  <a:pt x="1486" y="1237"/>
                </a:lnTo>
                <a:lnTo>
                  <a:pt x="1483" y="1235"/>
                </a:lnTo>
                <a:lnTo>
                  <a:pt x="1483" y="1235"/>
                </a:lnTo>
                <a:lnTo>
                  <a:pt x="1481" y="1235"/>
                </a:lnTo>
                <a:lnTo>
                  <a:pt x="1479" y="1235"/>
                </a:lnTo>
                <a:lnTo>
                  <a:pt x="1479" y="1235"/>
                </a:lnTo>
                <a:lnTo>
                  <a:pt x="1481" y="1235"/>
                </a:lnTo>
                <a:lnTo>
                  <a:pt x="1486" y="1237"/>
                </a:lnTo>
                <a:lnTo>
                  <a:pt x="1488" y="1239"/>
                </a:lnTo>
                <a:lnTo>
                  <a:pt x="1490" y="1241"/>
                </a:lnTo>
                <a:lnTo>
                  <a:pt x="1490" y="1241"/>
                </a:lnTo>
                <a:lnTo>
                  <a:pt x="1490" y="1243"/>
                </a:lnTo>
                <a:lnTo>
                  <a:pt x="1490" y="1243"/>
                </a:lnTo>
                <a:lnTo>
                  <a:pt x="1488" y="1245"/>
                </a:lnTo>
                <a:lnTo>
                  <a:pt x="1488" y="1248"/>
                </a:lnTo>
                <a:lnTo>
                  <a:pt x="1488" y="1248"/>
                </a:lnTo>
                <a:lnTo>
                  <a:pt x="1486" y="1250"/>
                </a:lnTo>
                <a:lnTo>
                  <a:pt x="1488" y="1250"/>
                </a:lnTo>
                <a:lnTo>
                  <a:pt x="1488" y="1252"/>
                </a:lnTo>
                <a:lnTo>
                  <a:pt x="1490" y="1252"/>
                </a:lnTo>
                <a:lnTo>
                  <a:pt x="1490" y="1250"/>
                </a:lnTo>
                <a:lnTo>
                  <a:pt x="1490" y="1245"/>
                </a:lnTo>
                <a:lnTo>
                  <a:pt x="1492" y="1243"/>
                </a:lnTo>
                <a:lnTo>
                  <a:pt x="1492" y="1241"/>
                </a:lnTo>
                <a:lnTo>
                  <a:pt x="1490" y="1241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close/>
                <a:moveTo>
                  <a:pt x="1475" y="1273"/>
                </a:moveTo>
                <a:lnTo>
                  <a:pt x="1475" y="1273"/>
                </a:lnTo>
                <a:lnTo>
                  <a:pt x="1475" y="1273"/>
                </a:lnTo>
                <a:lnTo>
                  <a:pt x="1477" y="1275"/>
                </a:lnTo>
                <a:lnTo>
                  <a:pt x="1477" y="1275"/>
                </a:lnTo>
                <a:lnTo>
                  <a:pt x="1477" y="1275"/>
                </a:lnTo>
                <a:lnTo>
                  <a:pt x="1479" y="1275"/>
                </a:lnTo>
                <a:lnTo>
                  <a:pt x="1479" y="1275"/>
                </a:lnTo>
                <a:lnTo>
                  <a:pt x="1481" y="1273"/>
                </a:lnTo>
                <a:lnTo>
                  <a:pt x="1481" y="1273"/>
                </a:lnTo>
                <a:lnTo>
                  <a:pt x="1481" y="1271"/>
                </a:lnTo>
                <a:lnTo>
                  <a:pt x="1481" y="1269"/>
                </a:lnTo>
                <a:lnTo>
                  <a:pt x="1479" y="1269"/>
                </a:lnTo>
                <a:lnTo>
                  <a:pt x="1479" y="1266"/>
                </a:lnTo>
                <a:lnTo>
                  <a:pt x="1477" y="1264"/>
                </a:lnTo>
                <a:lnTo>
                  <a:pt x="1477" y="1264"/>
                </a:lnTo>
                <a:lnTo>
                  <a:pt x="1477" y="1262"/>
                </a:lnTo>
                <a:lnTo>
                  <a:pt x="1475" y="1262"/>
                </a:lnTo>
                <a:lnTo>
                  <a:pt x="1475" y="1262"/>
                </a:lnTo>
                <a:lnTo>
                  <a:pt x="1475" y="1264"/>
                </a:lnTo>
                <a:lnTo>
                  <a:pt x="1475" y="1266"/>
                </a:lnTo>
                <a:lnTo>
                  <a:pt x="1473" y="1269"/>
                </a:lnTo>
                <a:lnTo>
                  <a:pt x="1473" y="1269"/>
                </a:lnTo>
                <a:lnTo>
                  <a:pt x="1473" y="1269"/>
                </a:lnTo>
                <a:lnTo>
                  <a:pt x="1475" y="1271"/>
                </a:lnTo>
                <a:lnTo>
                  <a:pt x="1473" y="1271"/>
                </a:lnTo>
                <a:lnTo>
                  <a:pt x="1473" y="1271"/>
                </a:lnTo>
                <a:lnTo>
                  <a:pt x="1471" y="1271"/>
                </a:lnTo>
                <a:lnTo>
                  <a:pt x="1473" y="1273"/>
                </a:lnTo>
                <a:lnTo>
                  <a:pt x="1473" y="1273"/>
                </a:lnTo>
                <a:lnTo>
                  <a:pt x="1475" y="1273"/>
                </a:lnTo>
                <a:close/>
                <a:moveTo>
                  <a:pt x="1471" y="1302"/>
                </a:moveTo>
                <a:lnTo>
                  <a:pt x="1471" y="1302"/>
                </a:lnTo>
                <a:lnTo>
                  <a:pt x="1469" y="1302"/>
                </a:lnTo>
                <a:lnTo>
                  <a:pt x="1467" y="1302"/>
                </a:lnTo>
                <a:lnTo>
                  <a:pt x="1469" y="1302"/>
                </a:lnTo>
                <a:lnTo>
                  <a:pt x="1469" y="1302"/>
                </a:lnTo>
                <a:lnTo>
                  <a:pt x="1469" y="1304"/>
                </a:lnTo>
                <a:lnTo>
                  <a:pt x="1471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2"/>
                </a:lnTo>
                <a:lnTo>
                  <a:pt x="1471" y="1302"/>
                </a:lnTo>
                <a:lnTo>
                  <a:pt x="1471" y="1302"/>
                </a:lnTo>
                <a:close/>
                <a:moveTo>
                  <a:pt x="1509" y="1105"/>
                </a:moveTo>
                <a:lnTo>
                  <a:pt x="1507" y="1105"/>
                </a:lnTo>
                <a:lnTo>
                  <a:pt x="1507" y="1105"/>
                </a:lnTo>
                <a:lnTo>
                  <a:pt x="1511" y="1105"/>
                </a:lnTo>
                <a:lnTo>
                  <a:pt x="1509" y="1105"/>
                </a:lnTo>
                <a:close/>
                <a:moveTo>
                  <a:pt x="1511" y="1271"/>
                </a:moveTo>
                <a:lnTo>
                  <a:pt x="1511" y="1271"/>
                </a:lnTo>
                <a:lnTo>
                  <a:pt x="1513" y="1273"/>
                </a:lnTo>
                <a:lnTo>
                  <a:pt x="1513" y="1273"/>
                </a:lnTo>
                <a:lnTo>
                  <a:pt x="1515" y="1275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7" y="1277"/>
                </a:lnTo>
                <a:lnTo>
                  <a:pt x="1517" y="1277"/>
                </a:lnTo>
                <a:lnTo>
                  <a:pt x="1513" y="1273"/>
                </a:lnTo>
                <a:lnTo>
                  <a:pt x="1513" y="1273"/>
                </a:lnTo>
                <a:lnTo>
                  <a:pt x="1511" y="1271"/>
                </a:lnTo>
                <a:lnTo>
                  <a:pt x="1511" y="1269"/>
                </a:lnTo>
                <a:lnTo>
                  <a:pt x="1511" y="1269"/>
                </a:lnTo>
                <a:lnTo>
                  <a:pt x="1511" y="1271"/>
                </a:lnTo>
                <a:close/>
                <a:moveTo>
                  <a:pt x="1519" y="1292"/>
                </a:moveTo>
                <a:lnTo>
                  <a:pt x="1517" y="1294"/>
                </a:lnTo>
                <a:lnTo>
                  <a:pt x="1519" y="1294"/>
                </a:lnTo>
                <a:lnTo>
                  <a:pt x="1521" y="1294"/>
                </a:lnTo>
                <a:lnTo>
                  <a:pt x="1523" y="1298"/>
                </a:lnTo>
                <a:lnTo>
                  <a:pt x="1523" y="1296"/>
                </a:lnTo>
                <a:lnTo>
                  <a:pt x="1523" y="1296"/>
                </a:lnTo>
                <a:lnTo>
                  <a:pt x="1521" y="1294"/>
                </a:lnTo>
                <a:lnTo>
                  <a:pt x="1521" y="1294"/>
                </a:lnTo>
                <a:lnTo>
                  <a:pt x="1519" y="1289"/>
                </a:lnTo>
                <a:lnTo>
                  <a:pt x="1519" y="1289"/>
                </a:lnTo>
                <a:lnTo>
                  <a:pt x="1517" y="1287"/>
                </a:lnTo>
                <a:lnTo>
                  <a:pt x="1517" y="1285"/>
                </a:lnTo>
                <a:lnTo>
                  <a:pt x="1517" y="1285"/>
                </a:lnTo>
                <a:lnTo>
                  <a:pt x="1517" y="1287"/>
                </a:lnTo>
                <a:lnTo>
                  <a:pt x="1517" y="1287"/>
                </a:lnTo>
                <a:lnTo>
                  <a:pt x="1519" y="1289"/>
                </a:lnTo>
                <a:lnTo>
                  <a:pt x="1519" y="1292"/>
                </a:lnTo>
                <a:lnTo>
                  <a:pt x="1519" y="1292"/>
                </a:lnTo>
                <a:lnTo>
                  <a:pt x="1519" y="1292"/>
                </a:lnTo>
                <a:close/>
                <a:moveTo>
                  <a:pt x="1511" y="1092"/>
                </a:moveTo>
                <a:lnTo>
                  <a:pt x="1511" y="1092"/>
                </a:lnTo>
                <a:lnTo>
                  <a:pt x="1511" y="1095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92"/>
                </a:lnTo>
                <a:close/>
                <a:moveTo>
                  <a:pt x="1517" y="1057"/>
                </a:moveTo>
                <a:lnTo>
                  <a:pt x="1515" y="1061"/>
                </a:lnTo>
                <a:lnTo>
                  <a:pt x="1517" y="1061"/>
                </a:lnTo>
                <a:lnTo>
                  <a:pt x="1519" y="1057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5"/>
                </a:lnTo>
                <a:lnTo>
                  <a:pt x="1517" y="1057"/>
                </a:lnTo>
                <a:close/>
                <a:moveTo>
                  <a:pt x="1504" y="1109"/>
                </a:moveTo>
                <a:lnTo>
                  <a:pt x="1502" y="1109"/>
                </a:lnTo>
                <a:lnTo>
                  <a:pt x="1500" y="1111"/>
                </a:lnTo>
                <a:lnTo>
                  <a:pt x="1498" y="1113"/>
                </a:lnTo>
                <a:lnTo>
                  <a:pt x="1500" y="1113"/>
                </a:lnTo>
                <a:lnTo>
                  <a:pt x="1502" y="1111"/>
                </a:lnTo>
                <a:lnTo>
                  <a:pt x="1504" y="1109"/>
                </a:lnTo>
                <a:close/>
                <a:moveTo>
                  <a:pt x="1513" y="1103"/>
                </a:moveTo>
                <a:lnTo>
                  <a:pt x="1511" y="1103"/>
                </a:lnTo>
                <a:lnTo>
                  <a:pt x="1511" y="1105"/>
                </a:lnTo>
                <a:lnTo>
                  <a:pt x="1513" y="1103"/>
                </a:lnTo>
                <a:lnTo>
                  <a:pt x="1513" y="1103"/>
                </a:lnTo>
                <a:lnTo>
                  <a:pt x="1515" y="1101"/>
                </a:lnTo>
                <a:lnTo>
                  <a:pt x="1515" y="1099"/>
                </a:lnTo>
                <a:lnTo>
                  <a:pt x="1515" y="1097"/>
                </a:lnTo>
                <a:lnTo>
                  <a:pt x="1515" y="1095"/>
                </a:lnTo>
                <a:lnTo>
                  <a:pt x="1513" y="1095"/>
                </a:lnTo>
                <a:lnTo>
                  <a:pt x="1515" y="1099"/>
                </a:lnTo>
                <a:lnTo>
                  <a:pt x="1515" y="1099"/>
                </a:lnTo>
                <a:lnTo>
                  <a:pt x="1513" y="1103"/>
                </a:lnTo>
                <a:close/>
                <a:moveTo>
                  <a:pt x="1498" y="1113"/>
                </a:moveTo>
                <a:lnTo>
                  <a:pt x="1498" y="1113"/>
                </a:lnTo>
                <a:lnTo>
                  <a:pt x="1498" y="1113"/>
                </a:lnTo>
                <a:lnTo>
                  <a:pt x="1496" y="1111"/>
                </a:lnTo>
                <a:lnTo>
                  <a:pt x="1496" y="1113"/>
                </a:lnTo>
                <a:lnTo>
                  <a:pt x="1498" y="1113"/>
                </a:lnTo>
                <a:lnTo>
                  <a:pt x="1498" y="1113"/>
                </a:lnTo>
                <a:close/>
                <a:moveTo>
                  <a:pt x="1530" y="1279"/>
                </a:moveTo>
                <a:lnTo>
                  <a:pt x="1530" y="1279"/>
                </a:lnTo>
                <a:lnTo>
                  <a:pt x="1530" y="1279"/>
                </a:lnTo>
                <a:lnTo>
                  <a:pt x="1527" y="1279"/>
                </a:lnTo>
                <a:lnTo>
                  <a:pt x="1527" y="1281"/>
                </a:lnTo>
                <a:lnTo>
                  <a:pt x="1527" y="1281"/>
                </a:lnTo>
                <a:lnTo>
                  <a:pt x="1530" y="1279"/>
                </a:lnTo>
                <a:close/>
                <a:moveTo>
                  <a:pt x="1458" y="1300"/>
                </a:moveTo>
                <a:lnTo>
                  <a:pt x="1458" y="1300"/>
                </a:lnTo>
                <a:lnTo>
                  <a:pt x="1458" y="1300"/>
                </a:lnTo>
                <a:lnTo>
                  <a:pt x="1454" y="1298"/>
                </a:lnTo>
                <a:lnTo>
                  <a:pt x="1454" y="1298"/>
                </a:lnTo>
                <a:lnTo>
                  <a:pt x="1454" y="1298"/>
                </a:lnTo>
                <a:lnTo>
                  <a:pt x="1456" y="1300"/>
                </a:lnTo>
                <a:lnTo>
                  <a:pt x="1458" y="1300"/>
                </a:lnTo>
                <a:close/>
                <a:moveTo>
                  <a:pt x="1479" y="1310"/>
                </a:moveTo>
                <a:lnTo>
                  <a:pt x="1481" y="1310"/>
                </a:lnTo>
                <a:lnTo>
                  <a:pt x="1481" y="1310"/>
                </a:lnTo>
                <a:lnTo>
                  <a:pt x="1481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1" y="1308"/>
                </a:lnTo>
                <a:lnTo>
                  <a:pt x="1479" y="1308"/>
                </a:lnTo>
                <a:lnTo>
                  <a:pt x="1479" y="1308"/>
                </a:lnTo>
                <a:lnTo>
                  <a:pt x="1479" y="1310"/>
                </a:lnTo>
                <a:lnTo>
                  <a:pt x="1479" y="1310"/>
                </a:lnTo>
                <a:close/>
                <a:moveTo>
                  <a:pt x="1595" y="1451"/>
                </a:moveTo>
                <a:lnTo>
                  <a:pt x="1595" y="1449"/>
                </a:lnTo>
                <a:lnTo>
                  <a:pt x="1592" y="1449"/>
                </a:lnTo>
                <a:lnTo>
                  <a:pt x="1592" y="1449"/>
                </a:lnTo>
                <a:lnTo>
                  <a:pt x="1592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close/>
                <a:moveTo>
                  <a:pt x="1496" y="1371"/>
                </a:moveTo>
                <a:lnTo>
                  <a:pt x="1498" y="1371"/>
                </a:lnTo>
                <a:lnTo>
                  <a:pt x="1498" y="1371"/>
                </a:lnTo>
                <a:lnTo>
                  <a:pt x="1500" y="1371"/>
                </a:lnTo>
                <a:lnTo>
                  <a:pt x="1502" y="1371"/>
                </a:lnTo>
                <a:lnTo>
                  <a:pt x="1504" y="1371"/>
                </a:lnTo>
                <a:lnTo>
                  <a:pt x="1502" y="1371"/>
                </a:lnTo>
                <a:lnTo>
                  <a:pt x="1502" y="1367"/>
                </a:lnTo>
                <a:lnTo>
                  <a:pt x="1496" y="1367"/>
                </a:lnTo>
                <a:lnTo>
                  <a:pt x="1496" y="1365"/>
                </a:lnTo>
                <a:lnTo>
                  <a:pt x="1494" y="1365"/>
                </a:lnTo>
                <a:lnTo>
                  <a:pt x="1492" y="1365"/>
                </a:lnTo>
                <a:lnTo>
                  <a:pt x="1492" y="1365"/>
                </a:lnTo>
                <a:lnTo>
                  <a:pt x="1490" y="1363"/>
                </a:lnTo>
                <a:lnTo>
                  <a:pt x="1488" y="1363"/>
                </a:lnTo>
                <a:lnTo>
                  <a:pt x="1488" y="1363"/>
                </a:lnTo>
                <a:lnTo>
                  <a:pt x="1486" y="1363"/>
                </a:lnTo>
                <a:lnTo>
                  <a:pt x="1479" y="1363"/>
                </a:lnTo>
                <a:lnTo>
                  <a:pt x="1479" y="1363"/>
                </a:lnTo>
                <a:lnTo>
                  <a:pt x="1477" y="1363"/>
                </a:lnTo>
                <a:lnTo>
                  <a:pt x="1477" y="1363"/>
                </a:lnTo>
                <a:lnTo>
                  <a:pt x="1475" y="1363"/>
                </a:lnTo>
                <a:lnTo>
                  <a:pt x="1473" y="1363"/>
                </a:lnTo>
                <a:lnTo>
                  <a:pt x="1473" y="1365"/>
                </a:lnTo>
                <a:lnTo>
                  <a:pt x="1473" y="1365"/>
                </a:lnTo>
                <a:lnTo>
                  <a:pt x="1473" y="1367"/>
                </a:lnTo>
                <a:lnTo>
                  <a:pt x="1477" y="1367"/>
                </a:lnTo>
                <a:lnTo>
                  <a:pt x="1477" y="1367"/>
                </a:lnTo>
                <a:lnTo>
                  <a:pt x="1477" y="1369"/>
                </a:lnTo>
                <a:lnTo>
                  <a:pt x="1479" y="1369"/>
                </a:lnTo>
                <a:lnTo>
                  <a:pt x="1479" y="1369"/>
                </a:lnTo>
                <a:lnTo>
                  <a:pt x="1481" y="1371"/>
                </a:lnTo>
                <a:lnTo>
                  <a:pt x="1483" y="1371"/>
                </a:lnTo>
                <a:lnTo>
                  <a:pt x="1486" y="1371"/>
                </a:lnTo>
                <a:lnTo>
                  <a:pt x="1488" y="1373"/>
                </a:lnTo>
                <a:lnTo>
                  <a:pt x="1488" y="1373"/>
                </a:lnTo>
                <a:lnTo>
                  <a:pt x="1490" y="1373"/>
                </a:lnTo>
                <a:lnTo>
                  <a:pt x="1490" y="1371"/>
                </a:lnTo>
                <a:lnTo>
                  <a:pt x="1490" y="1371"/>
                </a:lnTo>
                <a:lnTo>
                  <a:pt x="1492" y="1371"/>
                </a:lnTo>
                <a:lnTo>
                  <a:pt x="1492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close/>
                <a:moveTo>
                  <a:pt x="1404" y="1317"/>
                </a:moveTo>
                <a:lnTo>
                  <a:pt x="1404" y="1317"/>
                </a:lnTo>
                <a:lnTo>
                  <a:pt x="1402" y="1317"/>
                </a:lnTo>
                <a:lnTo>
                  <a:pt x="1402" y="1317"/>
                </a:lnTo>
                <a:lnTo>
                  <a:pt x="1404" y="1317"/>
                </a:lnTo>
                <a:lnTo>
                  <a:pt x="1404" y="1319"/>
                </a:lnTo>
                <a:lnTo>
                  <a:pt x="1406" y="1319"/>
                </a:lnTo>
                <a:lnTo>
                  <a:pt x="1408" y="1319"/>
                </a:lnTo>
                <a:lnTo>
                  <a:pt x="1410" y="1317"/>
                </a:lnTo>
                <a:lnTo>
                  <a:pt x="1412" y="1317"/>
                </a:lnTo>
                <a:lnTo>
                  <a:pt x="1412" y="1317"/>
                </a:lnTo>
                <a:lnTo>
                  <a:pt x="1410" y="1315"/>
                </a:lnTo>
                <a:lnTo>
                  <a:pt x="1410" y="1313"/>
                </a:lnTo>
                <a:lnTo>
                  <a:pt x="1410" y="1313"/>
                </a:lnTo>
                <a:lnTo>
                  <a:pt x="1408" y="1313"/>
                </a:lnTo>
                <a:lnTo>
                  <a:pt x="1406" y="1310"/>
                </a:lnTo>
                <a:lnTo>
                  <a:pt x="1404" y="1313"/>
                </a:lnTo>
                <a:lnTo>
                  <a:pt x="1404" y="1313"/>
                </a:lnTo>
                <a:lnTo>
                  <a:pt x="1406" y="1317"/>
                </a:lnTo>
                <a:lnTo>
                  <a:pt x="1406" y="1317"/>
                </a:lnTo>
                <a:lnTo>
                  <a:pt x="1404" y="1317"/>
                </a:lnTo>
                <a:close/>
                <a:moveTo>
                  <a:pt x="1414" y="1495"/>
                </a:moveTo>
                <a:lnTo>
                  <a:pt x="1416" y="1497"/>
                </a:lnTo>
                <a:lnTo>
                  <a:pt x="1416" y="1497"/>
                </a:lnTo>
                <a:lnTo>
                  <a:pt x="1416" y="1495"/>
                </a:lnTo>
                <a:lnTo>
                  <a:pt x="1416" y="1495"/>
                </a:lnTo>
                <a:lnTo>
                  <a:pt x="1414" y="1495"/>
                </a:lnTo>
                <a:close/>
                <a:moveTo>
                  <a:pt x="1431" y="1350"/>
                </a:move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31" y="1350"/>
                </a:lnTo>
                <a:lnTo>
                  <a:pt x="1431" y="1350"/>
                </a:lnTo>
                <a:lnTo>
                  <a:pt x="1433" y="1350"/>
                </a:lnTo>
                <a:lnTo>
                  <a:pt x="1433" y="1350"/>
                </a:lnTo>
                <a:lnTo>
                  <a:pt x="1431" y="1350"/>
                </a:lnTo>
                <a:close/>
                <a:moveTo>
                  <a:pt x="1519" y="1342"/>
                </a:moveTo>
                <a:lnTo>
                  <a:pt x="1521" y="1342"/>
                </a:lnTo>
                <a:lnTo>
                  <a:pt x="1521" y="1342"/>
                </a:lnTo>
                <a:lnTo>
                  <a:pt x="1523" y="1340"/>
                </a:lnTo>
                <a:lnTo>
                  <a:pt x="1527" y="1340"/>
                </a:lnTo>
                <a:lnTo>
                  <a:pt x="1530" y="1340"/>
                </a:lnTo>
                <a:lnTo>
                  <a:pt x="1532" y="1340"/>
                </a:lnTo>
                <a:lnTo>
                  <a:pt x="1532" y="1338"/>
                </a:lnTo>
                <a:lnTo>
                  <a:pt x="1534" y="1338"/>
                </a:lnTo>
                <a:lnTo>
                  <a:pt x="1534" y="1338"/>
                </a:lnTo>
                <a:lnTo>
                  <a:pt x="1534" y="1336"/>
                </a:lnTo>
                <a:lnTo>
                  <a:pt x="1534" y="1336"/>
                </a:lnTo>
                <a:lnTo>
                  <a:pt x="1532" y="1336"/>
                </a:lnTo>
                <a:lnTo>
                  <a:pt x="1532" y="1336"/>
                </a:lnTo>
                <a:lnTo>
                  <a:pt x="1530" y="1336"/>
                </a:lnTo>
                <a:lnTo>
                  <a:pt x="1527" y="1334"/>
                </a:lnTo>
                <a:lnTo>
                  <a:pt x="1525" y="1331"/>
                </a:lnTo>
                <a:lnTo>
                  <a:pt x="1525" y="1331"/>
                </a:lnTo>
                <a:lnTo>
                  <a:pt x="1523" y="1331"/>
                </a:lnTo>
                <a:lnTo>
                  <a:pt x="1521" y="1329"/>
                </a:lnTo>
                <a:lnTo>
                  <a:pt x="1519" y="1329"/>
                </a:lnTo>
                <a:lnTo>
                  <a:pt x="1517" y="1329"/>
                </a:lnTo>
                <a:lnTo>
                  <a:pt x="1513" y="1329"/>
                </a:lnTo>
                <a:lnTo>
                  <a:pt x="1513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7"/>
                </a:lnTo>
                <a:lnTo>
                  <a:pt x="1513" y="1327"/>
                </a:lnTo>
                <a:lnTo>
                  <a:pt x="1511" y="1327"/>
                </a:lnTo>
                <a:lnTo>
                  <a:pt x="1513" y="1325"/>
                </a:lnTo>
                <a:lnTo>
                  <a:pt x="1513" y="1325"/>
                </a:lnTo>
                <a:lnTo>
                  <a:pt x="1513" y="1325"/>
                </a:lnTo>
                <a:lnTo>
                  <a:pt x="1511" y="1323"/>
                </a:lnTo>
                <a:lnTo>
                  <a:pt x="1509" y="1323"/>
                </a:lnTo>
                <a:lnTo>
                  <a:pt x="1507" y="1323"/>
                </a:lnTo>
                <a:lnTo>
                  <a:pt x="1502" y="1321"/>
                </a:lnTo>
                <a:lnTo>
                  <a:pt x="1500" y="1321"/>
                </a:lnTo>
                <a:lnTo>
                  <a:pt x="1498" y="1321"/>
                </a:lnTo>
                <a:lnTo>
                  <a:pt x="1498" y="1321"/>
                </a:lnTo>
                <a:lnTo>
                  <a:pt x="1496" y="1321"/>
                </a:lnTo>
                <a:lnTo>
                  <a:pt x="1496" y="1321"/>
                </a:lnTo>
                <a:lnTo>
                  <a:pt x="1496" y="1319"/>
                </a:lnTo>
                <a:lnTo>
                  <a:pt x="1494" y="1321"/>
                </a:lnTo>
                <a:lnTo>
                  <a:pt x="1494" y="1319"/>
                </a:lnTo>
                <a:lnTo>
                  <a:pt x="1494" y="1319"/>
                </a:lnTo>
                <a:lnTo>
                  <a:pt x="1494" y="1319"/>
                </a:lnTo>
                <a:lnTo>
                  <a:pt x="1490" y="1317"/>
                </a:lnTo>
                <a:lnTo>
                  <a:pt x="1490" y="1317"/>
                </a:lnTo>
                <a:lnTo>
                  <a:pt x="1490" y="1319"/>
                </a:lnTo>
                <a:lnTo>
                  <a:pt x="1488" y="1319"/>
                </a:lnTo>
                <a:lnTo>
                  <a:pt x="1488" y="1317"/>
                </a:lnTo>
                <a:lnTo>
                  <a:pt x="1488" y="1317"/>
                </a:lnTo>
                <a:lnTo>
                  <a:pt x="1488" y="1317"/>
                </a:lnTo>
                <a:lnTo>
                  <a:pt x="1490" y="1317"/>
                </a:lnTo>
                <a:lnTo>
                  <a:pt x="1490" y="1315"/>
                </a:lnTo>
                <a:lnTo>
                  <a:pt x="1490" y="1315"/>
                </a:lnTo>
                <a:lnTo>
                  <a:pt x="1488" y="1315"/>
                </a:lnTo>
                <a:lnTo>
                  <a:pt x="1488" y="1315"/>
                </a:lnTo>
                <a:lnTo>
                  <a:pt x="1486" y="1313"/>
                </a:lnTo>
                <a:lnTo>
                  <a:pt x="1483" y="1313"/>
                </a:lnTo>
                <a:lnTo>
                  <a:pt x="1483" y="1313"/>
                </a:lnTo>
                <a:lnTo>
                  <a:pt x="1486" y="1313"/>
                </a:lnTo>
                <a:lnTo>
                  <a:pt x="1486" y="1313"/>
                </a:lnTo>
                <a:lnTo>
                  <a:pt x="1483" y="1315"/>
                </a:lnTo>
                <a:lnTo>
                  <a:pt x="1483" y="1313"/>
                </a:lnTo>
                <a:lnTo>
                  <a:pt x="1479" y="1313"/>
                </a:lnTo>
                <a:lnTo>
                  <a:pt x="1477" y="1310"/>
                </a:lnTo>
                <a:lnTo>
                  <a:pt x="1475" y="1308"/>
                </a:lnTo>
                <a:lnTo>
                  <a:pt x="1467" y="1304"/>
                </a:lnTo>
                <a:lnTo>
                  <a:pt x="1467" y="1304"/>
                </a:lnTo>
                <a:lnTo>
                  <a:pt x="1467" y="1304"/>
                </a:lnTo>
                <a:lnTo>
                  <a:pt x="1465" y="1304"/>
                </a:lnTo>
                <a:lnTo>
                  <a:pt x="1465" y="1304"/>
                </a:lnTo>
                <a:lnTo>
                  <a:pt x="1460" y="1304"/>
                </a:lnTo>
                <a:lnTo>
                  <a:pt x="1458" y="1304"/>
                </a:lnTo>
                <a:lnTo>
                  <a:pt x="1458" y="1304"/>
                </a:lnTo>
                <a:lnTo>
                  <a:pt x="1456" y="1302"/>
                </a:lnTo>
                <a:lnTo>
                  <a:pt x="1456" y="1302"/>
                </a:lnTo>
                <a:lnTo>
                  <a:pt x="1454" y="1300"/>
                </a:lnTo>
                <a:lnTo>
                  <a:pt x="1450" y="1298"/>
                </a:lnTo>
                <a:lnTo>
                  <a:pt x="1452" y="1298"/>
                </a:lnTo>
                <a:lnTo>
                  <a:pt x="1450" y="1298"/>
                </a:lnTo>
                <a:lnTo>
                  <a:pt x="1450" y="1298"/>
                </a:lnTo>
                <a:lnTo>
                  <a:pt x="1448" y="1296"/>
                </a:lnTo>
                <a:lnTo>
                  <a:pt x="1446" y="1296"/>
                </a:lnTo>
                <a:lnTo>
                  <a:pt x="1446" y="1296"/>
                </a:lnTo>
                <a:lnTo>
                  <a:pt x="1444" y="1296"/>
                </a:lnTo>
                <a:lnTo>
                  <a:pt x="1442" y="1296"/>
                </a:lnTo>
                <a:lnTo>
                  <a:pt x="1442" y="1296"/>
                </a:lnTo>
                <a:lnTo>
                  <a:pt x="1439" y="1294"/>
                </a:lnTo>
                <a:lnTo>
                  <a:pt x="1439" y="1294"/>
                </a:lnTo>
                <a:lnTo>
                  <a:pt x="1433" y="1294"/>
                </a:lnTo>
                <a:lnTo>
                  <a:pt x="1433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29" y="1294"/>
                </a:lnTo>
                <a:lnTo>
                  <a:pt x="1427" y="1294"/>
                </a:lnTo>
                <a:lnTo>
                  <a:pt x="1423" y="1294"/>
                </a:lnTo>
                <a:lnTo>
                  <a:pt x="1419" y="1292"/>
                </a:lnTo>
                <a:lnTo>
                  <a:pt x="1414" y="1294"/>
                </a:lnTo>
                <a:lnTo>
                  <a:pt x="1412" y="1294"/>
                </a:lnTo>
                <a:lnTo>
                  <a:pt x="1410" y="1294"/>
                </a:lnTo>
                <a:lnTo>
                  <a:pt x="1402" y="1296"/>
                </a:lnTo>
                <a:lnTo>
                  <a:pt x="1402" y="1296"/>
                </a:lnTo>
                <a:lnTo>
                  <a:pt x="1389" y="1300"/>
                </a:lnTo>
                <a:lnTo>
                  <a:pt x="1389" y="1300"/>
                </a:lnTo>
                <a:lnTo>
                  <a:pt x="1387" y="1302"/>
                </a:lnTo>
                <a:lnTo>
                  <a:pt x="1385" y="1304"/>
                </a:lnTo>
                <a:lnTo>
                  <a:pt x="1385" y="1306"/>
                </a:lnTo>
                <a:lnTo>
                  <a:pt x="1387" y="1308"/>
                </a:lnTo>
                <a:lnTo>
                  <a:pt x="1385" y="1310"/>
                </a:lnTo>
                <a:lnTo>
                  <a:pt x="1385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81" y="1313"/>
                </a:lnTo>
                <a:lnTo>
                  <a:pt x="1381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83" y="1313"/>
                </a:lnTo>
                <a:lnTo>
                  <a:pt x="1383" y="1315"/>
                </a:lnTo>
                <a:lnTo>
                  <a:pt x="1385" y="1313"/>
                </a:lnTo>
                <a:lnTo>
                  <a:pt x="1387" y="1313"/>
                </a:lnTo>
                <a:lnTo>
                  <a:pt x="1389" y="1310"/>
                </a:lnTo>
                <a:lnTo>
                  <a:pt x="1391" y="1310"/>
                </a:lnTo>
                <a:lnTo>
                  <a:pt x="1391" y="1310"/>
                </a:lnTo>
                <a:lnTo>
                  <a:pt x="1391" y="1308"/>
                </a:lnTo>
                <a:lnTo>
                  <a:pt x="1391" y="1308"/>
                </a:lnTo>
                <a:lnTo>
                  <a:pt x="1391" y="1308"/>
                </a:lnTo>
                <a:lnTo>
                  <a:pt x="1395" y="1308"/>
                </a:lnTo>
                <a:lnTo>
                  <a:pt x="1395" y="1308"/>
                </a:lnTo>
                <a:lnTo>
                  <a:pt x="1398" y="1306"/>
                </a:lnTo>
                <a:lnTo>
                  <a:pt x="1398" y="1306"/>
                </a:lnTo>
                <a:lnTo>
                  <a:pt x="1398" y="1308"/>
                </a:lnTo>
                <a:lnTo>
                  <a:pt x="1400" y="1306"/>
                </a:lnTo>
                <a:lnTo>
                  <a:pt x="1402" y="1306"/>
                </a:lnTo>
                <a:lnTo>
                  <a:pt x="1402" y="1304"/>
                </a:lnTo>
                <a:lnTo>
                  <a:pt x="1404" y="1304"/>
                </a:lnTo>
                <a:lnTo>
                  <a:pt x="1404" y="1304"/>
                </a:lnTo>
                <a:lnTo>
                  <a:pt x="1406" y="1302"/>
                </a:lnTo>
                <a:lnTo>
                  <a:pt x="1408" y="1302"/>
                </a:lnTo>
                <a:lnTo>
                  <a:pt x="1408" y="1300"/>
                </a:lnTo>
                <a:lnTo>
                  <a:pt x="1408" y="1300"/>
                </a:lnTo>
                <a:lnTo>
                  <a:pt x="1421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5" y="1302"/>
                </a:lnTo>
                <a:lnTo>
                  <a:pt x="1425" y="1302"/>
                </a:lnTo>
                <a:lnTo>
                  <a:pt x="1425" y="1302"/>
                </a:lnTo>
                <a:lnTo>
                  <a:pt x="1423" y="1304"/>
                </a:lnTo>
                <a:lnTo>
                  <a:pt x="1421" y="1304"/>
                </a:lnTo>
                <a:lnTo>
                  <a:pt x="1419" y="1304"/>
                </a:lnTo>
                <a:lnTo>
                  <a:pt x="1421" y="1306"/>
                </a:lnTo>
                <a:lnTo>
                  <a:pt x="1423" y="1306"/>
                </a:lnTo>
                <a:lnTo>
                  <a:pt x="1423" y="1306"/>
                </a:lnTo>
                <a:lnTo>
                  <a:pt x="1427" y="1308"/>
                </a:lnTo>
                <a:lnTo>
                  <a:pt x="1429" y="1308"/>
                </a:lnTo>
                <a:lnTo>
                  <a:pt x="1431" y="1308"/>
                </a:lnTo>
                <a:lnTo>
                  <a:pt x="1431" y="1308"/>
                </a:lnTo>
                <a:lnTo>
                  <a:pt x="1431" y="1306"/>
                </a:lnTo>
                <a:lnTo>
                  <a:pt x="1431" y="1306"/>
                </a:lnTo>
                <a:lnTo>
                  <a:pt x="1433" y="1306"/>
                </a:lnTo>
                <a:lnTo>
                  <a:pt x="1433" y="1308"/>
                </a:lnTo>
                <a:lnTo>
                  <a:pt x="1433" y="1308"/>
                </a:lnTo>
                <a:lnTo>
                  <a:pt x="1433" y="1308"/>
                </a:lnTo>
                <a:lnTo>
                  <a:pt x="1435" y="1310"/>
                </a:lnTo>
                <a:lnTo>
                  <a:pt x="1442" y="1308"/>
                </a:lnTo>
                <a:lnTo>
                  <a:pt x="1442" y="1308"/>
                </a:lnTo>
                <a:lnTo>
                  <a:pt x="1442" y="1308"/>
                </a:lnTo>
                <a:lnTo>
                  <a:pt x="1444" y="1310"/>
                </a:lnTo>
                <a:lnTo>
                  <a:pt x="1444" y="1310"/>
                </a:lnTo>
                <a:lnTo>
                  <a:pt x="1446" y="1313"/>
                </a:lnTo>
                <a:lnTo>
                  <a:pt x="1446" y="1313"/>
                </a:lnTo>
                <a:lnTo>
                  <a:pt x="1450" y="1315"/>
                </a:lnTo>
                <a:lnTo>
                  <a:pt x="1458" y="1317"/>
                </a:lnTo>
                <a:lnTo>
                  <a:pt x="1458" y="1317"/>
                </a:lnTo>
                <a:lnTo>
                  <a:pt x="1460" y="1317"/>
                </a:lnTo>
                <a:lnTo>
                  <a:pt x="1467" y="1317"/>
                </a:lnTo>
                <a:lnTo>
                  <a:pt x="1467" y="1317"/>
                </a:lnTo>
                <a:lnTo>
                  <a:pt x="1469" y="1317"/>
                </a:lnTo>
                <a:lnTo>
                  <a:pt x="1469" y="1319"/>
                </a:lnTo>
                <a:lnTo>
                  <a:pt x="1471" y="1321"/>
                </a:lnTo>
                <a:lnTo>
                  <a:pt x="1471" y="1325"/>
                </a:lnTo>
                <a:lnTo>
                  <a:pt x="1471" y="1325"/>
                </a:lnTo>
                <a:lnTo>
                  <a:pt x="1471" y="1325"/>
                </a:lnTo>
                <a:lnTo>
                  <a:pt x="1473" y="1327"/>
                </a:lnTo>
                <a:lnTo>
                  <a:pt x="1475" y="1329"/>
                </a:lnTo>
                <a:lnTo>
                  <a:pt x="1477" y="1329"/>
                </a:lnTo>
                <a:lnTo>
                  <a:pt x="1479" y="1329"/>
                </a:lnTo>
                <a:lnTo>
                  <a:pt x="1483" y="1329"/>
                </a:lnTo>
                <a:lnTo>
                  <a:pt x="1486" y="1329"/>
                </a:lnTo>
                <a:lnTo>
                  <a:pt x="1488" y="1329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4"/>
                </a:lnTo>
                <a:lnTo>
                  <a:pt x="1492" y="1334"/>
                </a:lnTo>
                <a:lnTo>
                  <a:pt x="1490" y="1334"/>
                </a:lnTo>
                <a:lnTo>
                  <a:pt x="1490" y="1336"/>
                </a:lnTo>
                <a:lnTo>
                  <a:pt x="1490" y="1336"/>
                </a:lnTo>
                <a:lnTo>
                  <a:pt x="1483" y="1340"/>
                </a:lnTo>
                <a:lnTo>
                  <a:pt x="1481" y="1342"/>
                </a:lnTo>
                <a:lnTo>
                  <a:pt x="1486" y="1342"/>
                </a:lnTo>
                <a:lnTo>
                  <a:pt x="1490" y="1342"/>
                </a:lnTo>
                <a:lnTo>
                  <a:pt x="1492" y="1342"/>
                </a:lnTo>
                <a:lnTo>
                  <a:pt x="1494" y="1342"/>
                </a:lnTo>
                <a:lnTo>
                  <a:pt x="1496" y="1342"/>
                </a:lnTo>
                <a:lnTo>
                  <a:pt x="1500" y="1342"/>
                </a:lnTo>
                <a:lnTo>
                  <a:pt x="1502" y="1340"/>
                </a:lnTo>
                <a:lnTo>
                  <a:pt x="1504" y="1340"/>
                </a:lnTo>
                <a:lnTo>
                  <a:pt x="1511" y="1340"/>
                </a:lnTo>
                <a:lnTo>
                  <a:pt x="1511" y="1342"/>
                </a:lnTo>
                <a:lnTo>
                  <a:pt x="1513" y="1342"/>
                </a:lnTo>
                <a:lnTo>
                  <a:pt x="1517" y="1342"/>
                </a:lnTo>
                <a:lnTo>
                  <a:pt x="1517" y="1342"/>
                </a:lnTo>
                <a:lnTo>
                  <a:pt x="1519" y="1342"/>
                </a:lnTo>
                <a:lnTo>
                  <a:pt x="1519" y="1340"/>
                </a:lnTo>
                <a:lnTo>
                  <a:pt x="1519" y="1342"/>
                </a:lnTo>
                <a:lnTo>
                  <a:pt x="1519" y="1342"/>
                </a:lnTo>
                <a:lnTo>
                  <a:pt x="1519" y="1342"/>
                </a:lnTo>
                <a:close/>
                <a:moveTo>
                  <a:pt x="1641" y="944"/>
                </a:moveTo>
                <a:lnTo>
                  <a:pt x="1641" y="941"/>
                </a:lnTo>
                <a:lnTo>
                  <a:pt x="1641" y="941"/>
                </a:lnTo>
                <a:lnTo>
                  <a:pt x="1639" y="941"/>
                </a:lnTo>
                <a:lnTo>
                  <a:pt x="1639" y="944"/>
                </a:lnTo>
                <a:lnTo>
                  <a:pt x="1641" y="944"/>
                </a:lnTo>
                <a:lnTo>
                  <a:pt x="1641" y="944"/>
                </a:lnTo>
                <a:close/>
                <a:moveTo>
                  <a:pt x="1607" y="1455"/>
                </a:moveTo>
                <a:lnTo>
                  <a:pt x="1607" y="1453"/>
                </a:lnTo>
                <a:lnTo>
                  <a:pt x="1607" y="1453"/>
                </a:lnTo>
                <a:lnTo>
                  <a:pt x="1605" y="1453"/>
                </a:lnTo>
                <a:lnTo>
                  <a:pt x="1605" y="1453"/>
                </a:lnTo>
                <a:lnTo>
                  <a:pt x="1609" y="1455"/>
                </a:lnTo>
                <a:lnTo>
                  <a:pt x="1611" y="1457"/>
                </a:lnTo>
                <a:lnTo>
                  <a:pt x="1611" y="1457"/>
                </a:lnTo>
                <a:lnTo>
                  <a:pt x="1611" y="1455"/>
                </a:lnTo>
                <a:lnTo>
                  <a:pt x="1607" y="1455"/>
                </a:lnTo>
                <a:close/>
                <a:moveTo>
                  <a:pt x="1647" y="950"/>
                </a:moveTo>
                <a:lnTo>
                  <a:pt x="1647" y="950"/>
                </a:lnTo>
                <a:lnTo>
                  <a:pt x="1647" y="952"/>
                </a:lnTo>
                <a:lnTo>
                  <a:pt x="1647" y="950"/>
                </a:lnTo>
                <a:lnTo>
                  <a:pt x="1649" y="948"/>
                </a:lnTo>
                <a:lnTo>
                  <a:pt x="1647" y="950"/>
                </a:lnTo>
                <a:close/>
                <a:moveTo>
                  <a:pt x="1613" y="1367"/>
                </a:moveTo>
                <a:lnTo>
                  <a:pt x="1613" y="1367"/>
                </a:lnTo>
                <a:lnTo>
                  <a:pt x="1613" y="1365"/>
                </a:lnTo>
                <a:lnTo>
                  <a:pt x="1613" y="1365"/>
                </a:lnTo>
                <a:lnTo>
                  <a:pt x="1615" y="1365"/>
                </a:lnTo>
                <a:lnTo>
                  <a:pt x="1615" y="1363"/>
                </a:lnTo>
                <a:lnTo>
                  <a:pt x="1618" y="1363"/>
                </a:lnTo>
                <a:lnTo>
                  <a:pt x="1618" y="1361"/>
                </a:lnTo>
                <a:lnTo>
                  <a:pt x="1618" y="1361"/>
                </a:lnTo>
                <a:lnTo>
                  <a:pt x="1615" y="1359"/>
                </a:lnTo>
                <a:lnTo>
                  <a:pt x="1613" y="1357"/>
                </a:lnTo>
                <a:lnTo>
                  <a:pt x="1609" y="1354"/>
                </a:lnTo>
                <a:lnTo>
                  <a:pt x="1607" y="1354"/>
                </a:lnTo>
                <a:lnTo>
                  <a:pt x="1605" y="1354"/>
                </a:lnTo>
                <a:lnTo>
                  <a:pt x="1605" y="1354"/>
                </a:lnTo>
                <a:lnTo>
                  <a:pt x="1603" y="1354"/>
                </a:lnTo>
                <a:lnTo>
                  <a:pt x="1601" y="1354"/>
                </a:lnTo>
                <a:lnTo>
                  <a:pt x="1599" y="1352"/>
                </a:lnTo>
                <a:lnTo>
                  <a:pt x="1599" y="1352"/>
                </a:lnTo>
                <a:lnTo>
                  <a:pt x="1599" y="1352"/>
                </a:lnTo>
                <a:lnTo>
                  <a:pt x="1601" y="1352"/>
                </a:lnTo>
                <a:lnTo>
                  <a:pt x="1603" y="1352"/>
                </a:lnTo>
                <a:lnTo>
                  <a:pt x="1605" y="1352"/>
                </a:lnTo>
                <a:lnTo>
                  <a:pt x="1605" y="1350"/>
                </a:lnTo>
                <a:lnTo>
                  <a:pt x="1603" y="1350"/>
                </a:lnTo>
                <a:lnTo>
                  <a:pt x="1597" y="1350"/>
                </a:lnTo>
                <a:lnTo>
                  <a:pt x="1597" y="1350"/>
                </a:lnTo>
                <a:lnTo>
                  <a:pt x="1595" y="1348"/>
                </a:lnTo>
                <a:lnTo>
                  <a:pt x="1595" y="1346"/>
                </a:lnTo>
                <a:lnTo>
                  <a:pt x="1595" y="1346"/>
                </a:lnTo>
                <a:lnTo>
                  <a:pt x="1592" y="1346"/>
                </a:lnTo>
                <a:lnTo>
                  <a:pt x="1592" y="1346"/>
                </a:lnTo>
                <a:lnTo>
                  <a:pt x="1590" y="1346"/>
                </a:lnTo>
                <a:lnTo>
                  <a:pt x="1588" y="1346"/>
                </a:lnTo>
                <a:lnTo>
                  <a:pt x="1588" y="1344"/>
                </a:lnTo>
                <a:lnTo>
                  <a:pt x="1586" y="1344"/>
                </a:lnTo>
                <a:lnTo>
                  <a:pt x="1584" y="1344"/>
                </a:lnTo>
                <a:lnTo>
                  <a:pt x="1584" y="1344"/>
                </a:lnTo>
                <a:lnTo>
                  <a:pt x="1582" y="1342"/>
                </a:lnTo>
                <a:lnTo>
                  <a:pt x="1582" y="1342"/>
                </a:lnTo>
                <a:lnTo>
                  <a:pt x="1580" y="1342"/>
                </a:lnTo>
                <a:lnTo>
                  <a:pt x="1578" y="1342"/>
                </a:lnTo>
                <a:lnTo>
                  <a:pt x="1576" y="1342"/>
                </a:lnTo>
                <a:lnTo>
                  <a:pt x="1576" y="1342"/>
                </a:lnTo>
                <a:lnTo>
                  <a:pt x="1574" y="1342"/>
                </a:lnTo>
                <a:lnTo>
                  <a:pt x="1571" y="1342"/>
                </a:lnTo>
                <a:lnTo>
                  <a:pt x="1569" y="1342"/>
                </a:lnTo>
                <a:lnTo>
                  <a:pt x="1569" y="1342"/>
                </a:lnTo>
                <a:lnTo>
                  <a:pt x="1569" y="1344"/>
                </a:lnTo>
                <a:lnTo>
                  <a:pt x="1569" y="1344"/>
                </a:lnTo>
                <a:lnTo>
                  <a:pt x="1567" y="1344"/>
                </a:lnTo>
                <a:lnTo>
                  <a:pt x="1567" y="1344"/>
                </a:lnTo>
                <a:lnTo>
                  <a:pt x="1565" y="1344"/>
                </a:lnTo>
                <a:lnTo>
                  <a:pt x="1561" y="1344"/>
                </a:lnTo>
                <a:lnTo>
                  <a:pt x="1559" y="1344"/>
                </a:lnTo>
                <a:lnTo>
                  <a:pt x="1555" y="1342"/>
                </a:lnTo>
                <a:lnTo>
                  <a:pt x="1553" y="1342"/>
                </a:lnTo>
                <a:lnTo>
                  <a:pt x="1548" y="1342"/>
                </a:lnTo>
                <a:lnTo>
                  <a:pt x="1546" y="1342"/>
                </a:lnTo>
                <a:lnTo>
                  <a:pt x="1546" y="1342"/>
                </a:lnTo>
                <a:lnTo>
                  <a:pt x="1544" y="1344"/>
                </a:lnTo>
                <a:lnTo>
                  <a:pt x="1544" y="1344"/>
                </a:lnTo>
                <a:lnTo>
                  <a:pt x="1544" y="1346"/>
                </a:lnTo>
                <a:lnTo>
                  <a:pt x="1546" y="1346"/>
                </a:lnTo>
                <a:lnTo>
                  <a:pt x="1548" y="1346"/>
                </a:lnTo>
                <a:lnTo>
                  <a:pt x="1553" y="1348"/>
                </a:lnTo>
                <a:lnTo>
                  <a:pt x="1555" y="1348"/>
                </a:lnTo>
                <a:lnTo>
                  <a:pt x="1555" y="1350"/>
                </a:lnTo>
                <a:lnTo>
                  <a:pt x="1553" y="1352"/>
                </a:lnTo>
                <a:lnTo>
                  <a:pt x="1555" y="1352"/>
                </a:lnTo>
                <a:lnTo>
                  <a:pt x="1553" y="1354"/>
                </a:lnTo>
                <a:lnTo>
                  <a:pt x="1555" y="1357"/>
                </a:lnTo>
                <a:lnTo>
                  <a:pt x="1559" y="1359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3" y="1363"/>
                </a:lnTo>
                <a:lnTo>
                  <a:pt x="1551" y="1363"/>
                </a:lnTo>
                <a:lnTo>
                  <a:pt x="1542" y="1363"/>
                </a:lnTo>
                <a:lnTo>
                  <a:pt x="1540" y="1361"/>
                </a:lnTo>
                <a:lnTo>
                  <a:pt x="1538" y="1361"/>
                </a:lnTo>
                <a:lnTo>
                  <a:pt x="1536" y="1361"/>
                </a:lnTo>
                <a:lnTo>
                  <a:pt x="1534" y="1361"/>
                </a:lnTo>
                <a:lnTo>
                  <a:pt x="1532" y="1361"/>
                </a:lnTo>
                <a:lnTo>
                  <a:pt x="1532" y="1361"/>
                </a:lnTo>
                <a:lnTo>
                  <a:pt x="1530" y="1361"/>
                </a:lnTo>
                <a:lnTo>
                  <a:pt x="1530" y="1363"/>
                </a:lnTo>
                <a:lnTo>
                  <a:pt x="1530" y="1365"/>
                </a:lnTo>
                <a:lnTo>
                  <a:pt x="1530" y="1365"/>
                </a:lnTo>
                <a:lnTo>
                  <a:pt x="1534" y="1365"/>
                </a:lnTo>
                <a:lnTo>
                  <a:pt x="1534" y="1367"/>
                </a:lnTo>
                <a:lnTo>
                  <a:pt x="1536" y="1367"/>
                </a:lnTo>
                <a:lnTo>
                  <a:pt x="1538" y="1369"/>
                </a:lnTo>
                <a:lnTo>
                  <a:pt x="1538" y="1369"/>
                </a:lnTo>
                <a:lnTo>
                  <a:pt x="1538" y="1369"/>
                </a:lnTo>
                <a:lnTo>
                  <a:pt x="1540" y="1367"/>
                </a:lnTo>
                <a:lnTo>
                  <a:pt x="1540" y="1367"/>
                </a:lnTo>
                <a:lnTo>
                  <a:pt x="1542" y="1367"/>
                </a:lnTo>
                <a:lnTo>
                  <a:pt x="1544" y="1367"/>
                </a:lnTo>
                <a:lnTo>
                  <a:pt x="1546" y="1367"/>
                </a:lnTo>
                <a:lnTo>
                  <a:pt x="1548" y="1367"/>
                </a:lnTo>
                <a:lnTo>
                  <a:pt x="1553" y="1367"/>
                </a:lnTo>
                <a:lnTo>
                  <a:pt x="1555" y="1367"/>
                </a:lnTo>
                <a:lnTo>
                  <a:pt x="1555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63" y="1367"/>
                </a:lnTo>
                <a:lnTo>
                  <a:pt x="1565" y="1367"/>
                </a:lnTo>
                <a:lnTo>
                  <a:pt x="1565" y="1367"/>
                </a:lnTo>
                <a:lnTo>
                  <a:pt x="1567" y="1369"/>
                </a:lnTo>
                <a:lnTo>
                  <a:pt x="1567" y="1369"/>
                </a:lnTo>
                <a:lnTo>
                  <a:pt x="1569" y="1369"/>
                </a:lnTo>
                <a:lnTo>
                  <a:pt x="1569" y="1371"/>
                </a:lnTo>
                <a:lnTo>
                  <a:pt x="1569" y="1371"/>
                </a:lnTo>
                <a:lnTo>
                  <a:pt x="1569" y="1373"/>
                </a:lnTo>
                <a:lnTo>
                  <a:pt x="1569" y="1373"/>
                </a:lnTo>
                <a:lnTo>
                  <a:pt x="1571" y="1373"/>
                </a:lnTo>
                <a:lnTo>
                  <a:pt x="1571" y="1373"/>
                </a:lnTo>
                <a:lnTo>
                  <a:pt x="1574" y="1375"/>
                </a:lnTo>
                <a:lnTo>
                  <a:pt x="1574" y="1375"/>
                </a:lnTo>
                <a:lnTo>
                  <a:pt x="1574" y="1375"/>
                </a:lnTo>
                <a:lnTo>
                  <a:pt x="1576" y="1371"/>
                </a:lnTo>
                <a:lnTo>
                  <a:pt x="1578" y="1369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5"/>
                </a:lnTo>
                <a:lnTo>
                  <a:pt x="1580" y="1365"/>
                </a:lnTo>
                <a:lnTo>
                  <a:pt x="1582" y="1365"/>
                </a:lnTo>
                <a:lnTo>
                  <a:pt x="1584" y="1365"/>
                </a:lnTo>
                <a:lnTo>
                  <a:pt x="1586" y="1367"/>
                </a:lnTo>
                <a:lnTo>
                  <a:pt x="1586" y="1367"/>
                </a:lnTo>
                <a:lnTo>
                  <a:pt x="1590" y="1367"/>
                </a:lnTo>
                <a:lnTo>
                  <a:pt x="1592" y="1365"/>
                </a:lnTo>
                <a:lnTo>
                  <a:pt x="1592" y="1365"/>
                </a:lnTo>
                <a:lnTo>
                  <a:pt x="1592" y="1365"/>
                </a:lnTo>
                <a:lnTo>
                  <a:pt x="1595" y="1363"/>
                </a:lnTo>
                <a:lnTo>
                  <a:pt x="1597" y="1363"/>
                </a:lnTo>
                <a:lnTo>
                  <a:pt x="1599" y="1363"/>
                </a:lnTo>
                <a:lnTo>
                  <a:pt x="1601" y="1363"/>
                </a:lnTo>
                <a:lnTo>
                  <a:pt x="1603" y="1363"/>
                </a:lnTo>
                <a:lnTo>
                  <a:pt x="1605" y="1363"/>
                </a:lnTo>
                <a:lnTo>
                  <a:pt x="1607" y="1365"/>
                </a:lnTo>
                <a:lnTo>
                  <a:pt x="1609" y="1365"/>
                </a:lnTo>
                <a:lnTo>
                  <a:pt x="1611" y="1365"/>
                </a:lnTo>
                <a:lnTo>
                  <a:pt x="1611" y="1367"/>
                </a:lnTo>
                <a:lnTo>
                  <a:pt x="1611" y="1367"/>
                </a:lnTo>
                <a:lnTo>
                  <a:pt x="1613" y="1367"/>
                </a:lnTo>
                <a:close/>
                <a:moveTo>
                  <a:pt x="1435" y="1269"/>
                </a:moveTo>
                <a:lnTo>
                  <a:pt x="1435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5" y="1269"/>
                </a:lnTo>
                <a:close/>
                <a:moveTo>
                  <a:pt x="1437" y="1266"/>
                </a:moveTo>
                <a:lnTo>
                  <a:pt x="1437" y="1266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6"/>
                </a:lnTo>
                <a:close/>
                <a:moveTo>
                  <a:pt x="1446" y="1260"/>
                </a:moveTo>
                <a:lnTo>
                  <a:pt x="1444" y="1260"/>
                </a:lnTo>
                <a:lnTo>
                  <a:pt x="1444" y="1260"/>
                </a:lnTo>
                <a:lnTo>
                  <a:pt x="1444" y="1262"/>
                </a:lnTo>
                <a:lnTo>
                  <a:pt x="1444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2" y="1264"/>
                </a:lnTo>
                <a:lnTo>
                  <a:pt x="1439" y="1266"/>
                </a:lnTo>
                <a:lnTo>
                  <a:pt x="1444" y="1262"/>
                </a:lnTo>
                <a:lnTo>
                  <a:pt x="1446" y="1260"/>
                </a:lnTo>
                <a:close/>
                <a:moveTo>
                  <a:pt x="1429" y="1271"/>
                </a:move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69"/>
                </a:lnTo>
                <a:lnTo>
                  <a:pt x="1429" y="1269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close/>
                <a:moveTo>
                  <a:pt x="1439" y="1266"/>
                </a:move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close/>
                <a:moveTo>
                  <a:pt x="1379" y="1191"/>
                </a:moveTo>
                <a:lnTo>
                  <a:pt x="1379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75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81" y="1191"/>
                </a:lnTo>
                <a:lnTo>
                  <a:pt x="1379" y="1191"/>
                </a:lnTo>
                <a:close/>
                <a:moveTo>
                  <a:pt x="1416" y="1241"/>
                </a:move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1"/>
                </a:lnTo>
                <a:lnTo>
                  <a:pt x="1416" y="1241"/>
                </a:lnTo>
                <a:lnTo>
                  <a:pt x="1416" y="1241"/>
                </a:lnTo>
                <a:close/>
                <a:moveTo>
                  <a:pt x="1419" y="1241"/>
                </a:moveTo>
                <a:lnTo>
                  <a:pt x="1419" y="1241"/>
                </a:lnTo>
                <a:lnTo>
                  <a:pt x="1419" y="1239"/>
                </a:lnTo>
                <a:lnTo>
                  <a:pt x="1416" y="1239"/>
                </a:lnTo>
                <a:lnTo>
                  <a:pt x="1419" y="1241"/>
                </a:lnTo>
                <a:lnTo>
                  <a:pt x="1419" y="1241"/>
                </a:lnTo>
                <a:close/>
                <a:moveTo>
                  <a:pt x="1427" y="1271"/>
                </a:moveTo>
                <a:lnTo>
                  <a:pt x="1427" y="1271"/>
                </a:lnTo>
                <a:lnTo>
                  <a:pt x="1427" y="1269"/>
                </a:lnTo>
                <a:lnTo>
                  <a:pt x="1425" y="1271"/>
                </a:lnTo>
                <a:lnTo>
                  <a:pt x="1425" y="1271"/>
                </a:lnTo>
                <a:lnTo>
                  <a:pt x="1427" y="1271"/>
                </a:lnTo>
                <a:lnTo>
                  <a:pt x="1427" y="1271"/>
                </a:lnTo>
                <a:close/>
                <a:moveTo>
                  <a:pt x="1423" y="1271"/>
                </a:moveTo>
                <a:lnTo>
                  <a:pt x="1423" y="1271"/>
                </a:lnTo>
                <a:lnTo>
                  <a:pt x="1423" y="1271"/>
                </a:lnTo>
                <a:lnTo>
                  <a:pt x="1423" y="1271"/>
                </a:lnTo>
                <a:lnTo>
                  <a:pt x="1423" y="1273"/>
                </a:lnTo>
                <a:lnTo>
                  <a:pt x="1423" y="1273"/>
                </a:lnTo>
                <a:lnTo>
                  <a:pt x="1423" y="1271"/>
                </a:lnTo>
                <a:close/>
                <a:moveTo>
                  <a:pt x="1159" y="440"/>
                </a:moveTo>
                <a:lnTo>
                  <a:pt x="1159" y="438"/>
                </a:lnTo>
                <a:lnTo>
                  <a:pt x="1159" y="436"/>
                </a:lnTo>
                <a:lnTo>
                  <a:pt x="1159" y="436"/>
                </a:lnTo>
                <a:lnTo>
                  <a:pt x="1159" y="436"/>
                </a:lnTo>
                <a:lnTo>
                  <a:pt x="1157" y="434"/>
                </a:lnTo>
                <a:lnTo>
                  <a:pt x="1157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7" y="438"/>
                </a:lnTo>
                <a:lnTo>
                  <a:pt x="1157" y="438"/>
                </a:lnTo>
                <a:lnTo>
                  <a:pt x="1159" y="440"/>
                </a:lnTo>
                <a:close/>
                <a:moveTo>
                  <a:pt x="2565" y="673"/>
                </a:moveTo>
                <a:lnTo>
                  <a:pt x="2565" y="673"/>
                </a:lnTo>
                <a:lnTo>
                  <a:pt x="2565" y="673"/>
                </a:lnTo>
                <a:lnTo>
                  <a:pt x="2565" y="673"/>
                </a:lnTo>
                <a:lnTo>
                  <a:pt x="2567" y="671"/>
                </a:lnTo>
                <a:lnTo>
                  <a:pt x="2565" y="671"/>
                </a:lnTo>
                <a:lnTo>
                  <a:pt x="2565" y="671"/>
                </a:lnTo>
                <a:lnTo>
                  <a:pt x="2565" y="673"/>
                </a:lnTo>
                <a:close/>
                <a:moveTo>
                  <a:pt x="2525" y="702"/>
                </a:moveTo>
                <a:lnTo>
                  <a:pt x="2527" y="705"/>
                </a:lnTo>
                <a:lnTo>
                  <a:pt x="2527" y="705"/>
                </a:lnTo>
                <a:lnTo>
                  <a:pt x="2527" y="707"/>
                </a:lnTo>
                <a:lnTo>
                  <a:pt x="2525" y="711"/>
                </a:lnTo>
                <a:lnTo>
                  <a:pt x="2523" y="711"/>
                </a:lnTo>
                <a:lnTo>
                  <a:pt x="2523" y="711"/>
                </a:lnTo>
                <a:lnTo>
                  <a:pt x="2525" y="713"/>
                </a:lnTo>
                <a:lnTo>
                  <a:pt x="2523" y="715"/>
                </a:lnTo>
                <a:lnTo>
                  <a:pt x="2521" y="715"/>
                </a:lnTo>
                <a:lnTo>
                  <a:pt x="2519" y="715"/>
                </a:lnTo>
                <a:lnTo>
                  <a:pt x="2519" y="715"/>
                </a:lnTo>
                <a:lnTo>
                  <a:pt x="2521" y="715"/>
                </a:lnTo>
                <a:lnTo>
                  <a:pt x="2521" y="715"/>
                </a:lnTo>
                <a:lnTo>
                  <a:pt x="2521" y="717"/>
                </a:lnTo>
                <a:lnTo>
                  <a:pt x="2523" y="719"/>
                </a:lnTo>
                <a:lnTo>
                  <a:pt x="2525" y="719"/>
                </a:lnTo>
                <a:lnTo>
                  <a:pt x="2525" y="719"/>
                </a:lnTo>
                <a:lnTo>
                  <a:pt x="2527" y="719"/>
                </a:lnTo>
                <a:lnTo>
                  <a:pt x="2531" y="715"/>
                </a:lnTo>
                <a:lnTo>
                  <a:pt x="2533" y="715"/>
                </a:lnTo>
                <a:lnTo>
                  <a:pt x="2531" y="717"/>
                </a:lnTo>
                <a:lnTo>
                  <a:pt x="2531" y="717"/>
                </a:lnTo>
                <a:lnTo>
                  <a:pt x="2531" y="719"/>
                </a:lnTo>
                <a:lnTo>
                  <a:pt x="2529" y="719"/>
                </a:lnTo>
                <a:lnTo>
                  <a:pt x="2529" y="721"/>
                </a:lnTo>
                <a:lnTo>
                  <a:pt x="2529" y="723"/>
                </a:lnTo>
                <a:lnTo>
                  <a:pt x="2527" y="726"/>
                </a:lnTo>
                <a:lnTo>
                  <a:pt x="2527" y="728"/>
                </a:lnTo>
                <a:lnTo>
                  <a:pt x="2527" y="730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6"/>
                </a:lnTo>
                <a:lnTo>
                  <a:pt x="2525" y="736"/>
                </a:lnTo>
                <a:lnTo>
                  <a:pt x="2525" y="738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4"/>
                </a:lnTo>
                <a:lnTo>
                  <a:pt x="2527" y="744"/>
                </a:lnTo>
                <a:lnTo>
                  <a:pt x="2527" y="744"/>
                </a:lnTo>
                <a:lnTo>
                  <a:pt x="2527" y="742"/>
                </a:lnTo>
                <a:lnTo>
                  <a:pt x="2527" y="742"/>
                </a:lnTo>
                <a:lnTo>
                  <a:pt x="2529" y="734"/>
                </a:lnTo>
                <a:lnTo>
                  <a:pt x="2529" y="734"/>
                </a:lnTo>
                <a:lnTo>
                  <a:pt x="2529" y="732"/>
                </a:lnTo>
                <a:lnTo>
                  <a:pt x="2529" y="730"/>
                </a:lnTo>
                <a:lnTo>
                  <a:pt x="2529" y="730"/>
                </a:lnTo>
                <a:lnTo>
                  <a:pt x="2529" y="730"/>
                </a:lnTo>
                <a:lnTo>
                  <a:pt x="2531" y="728"/>
                </a:lnTo>
                <a:lnTo>
                  <a:pt x="2533" y="726"/>
                </a:lnTo>
                <a:lnTo>
                  <a:pt x="2535" y="726"/>
                </a:lnTo>
                <a:lnTo>
                  <a:pt x="2533" y="728"/>
                </a:lnTo>
                <a:lnTo>
                  <a:pt x="2531" y="730"/>
                </a:lnTo>
                <a:lnTo>
                  <a:pt x="2531" y="730"/>
                </a:lnTo>
                <a:lnTo>
                  <a:pt x="2531" y="732"/>
                </a:lnTo>
                <a:lnTo>
                  <a:pt x="2531" y="732"/>
                </a:lnTo>
                <a:lnTo>
                  <a:pt x="2531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0"/>
                </a:lnTo>
                <a:lnTo>
                  <a:pt x="2535" y="730"/>
                </a:lnTo>
                <a:lnTo>
                  <a:pt x="2535" y="730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30"/>
                </a:lnTo>
                <a:lnTo>
                  <a:pt x="2540" y="730"/>
                </a:lnTo>
                <a:lnTo>
                  <a:pt x="2542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4"/>
                </a:lnTo>
                <a:lnTo>
                  <a:pt x="2537" y="736"/>
                </a:lnTo>
                <a:lnTo>
                  <a:pt x="2540" y="738"/>
                </a:lnTo>
                <a:lnTo>
                  <a:pt x="2540" y="738"/>
                </a:lnTo>
                <a:lnTo>
                  <a:pt x="2540" y="740"/>
                </a:lnTo>
                <a:lnTo>
                  <a:pt x="2540" y="742"/>
                </a:lnTo>
                <a:lnTo>
                  <a:pt x="2537" y="742"/>
                </a:lnTo>
                <a:lnTo>
                  <a:pt x="2535" y="747"/>
                </a:lnTo>
                <a:lnTo>
                  <a:pt x="2535" y="751"/>
                </a:lnTo>
                <a:lnTo>
                  <a:pt x="2533" y="751"/>
                </a:lnTo>
                <a:lnTo>
                  <a:pt x="2533" y="751"/>
                </a:lnTo>
                <a:lnTo>
                  <a:pt x="2533" y="753"/>
                </a:lnTo>
                <a:lnTo>
                  <a:pt x="2533" y="753"/>
                </a:lnTo>
                <a:lnTo>
                  <a:pt x="2535" y="755"/>
                </a:lnTo>
                <a:lnTo>
                  <a:pt x="2537" y="757"/>
                </a:lnTo>
                <a:lnTo>
                  <a:pt x="2537" y="755"/>
                </a:lnTo>
                <a:lnTo>
                  <a:pt x="2537" y="753"/>
                </a:lnTo>
                <a:lnTo>
                  <a:pt x="2537" y="753"/>
                </a:lnTo>
                <a:lnTo>
                  <a:pt x="2540" y="755"/>
                </a:lnTo>
                <a:lnTo>
                  <a:pt x="2542" y="755"/>
                </a:lnTo>
                <a:lnTo>
                  <a:pt x="2544" y="755"/>
                </a:lnTo>
                <a:lnTo>
                  <a:pt x="2546" y="753"/>
                </a:lnTo>
                <a:lnTo>
                  <a:pt x="2546" y="753"/>
                </a:lnTo>
                <a:lnTo>
                  <a:pt x="2546" y="753"/>
                </a:lnTo>
                <a:lnTo>
                  <a:pt x="2548" y="755"/>
                </a:lnTo>
                <a:lnTo>
                  <a:pt x="2548" y="755"/>
                </a:lnTo>
                <a:lnTo>
                  <a:pt x="2548" y="755"/>
                </a:lnTo>
                <a:lnTo>
                  <a:pt x="2550" y="755"/>
                </a:lnTo>
                <a:lnTo>
                  <a:pt x="2552" y="755"/>
                </a:lnTo>
                <a:lnTo>
                  <a:pt x="2552" y="753"/>
                </a:lnTo>
                <a:lnTo>
                  <a:pt x="2552" y="753"/>
                </a:lnTo>
                <a:lnTo>
                  <a:pt x="2554" y="753"/>
                </a:lnTo>
                <a:lnTo>
                  <a:pt x="2554" y="753"/>
                </a:lnTo>
                <a:lnTo>
                  <a:pt x="2556" y="751"/>
                </a:lnTo>
                <a:lnTo>
                  <a:pt x="2558" y="751"/>
                </a:lnTo>
                <a:lnTo>
                  <a:pt x="2563" y="751"/>
                </a:lnTo>
                <a:lnTo>
                  <a:pt x="2565" y="751"/>
                </a:lnTo>
                <a:lnTo>
                  <a:pt x="2560" y="753"/>
                </a:lnTo>
                <a:lnTo>
                  <a:pt x="2558" y="755"/>
                </a:lnTo>
                <a:lnTo>
                  <a:pt x="2556" y="759"/>
                </a:lnTo>
                <a:lnTo>
                  <a:pt x="2556" y="761"/>
                </a:lnTo>
                <a:lnTo>
                  <a:pt x="2558" y="763"/>
                </a:lnTo>
                <a:lnTo>
                  <a:pt x="2560" y="765"/>
                </a:lnTo>
                <a:lnTo>
                  <a:pt x="2563" y="767"/>
                </a:lnTo>
                <a:lnTo>
                  <a:pt x="2563" y="767"/>
                </a:lnTo>
                <a:lnTo>
                  <a:pt x="2563" y="767"/>
                </a:lnTo>
                <a:lnTo>
                  <a:pt x="2565" y="767"/>
                </a:lnTo>
                <a:lnTo>
                  <a:pt x="2567" y="767"/>
                </a:lnTo>
                <a:lnTo>
                  <a:pt x="2567" y="767"/>
                </a:lnTo>
                <a:lnTo>
                  <a:pt x="2567" y="770"/>
                </a:lnTo>
                <a:lnTo>
                  <a:pt x="2565" y="772"/>
                </a:lnTo>
                <a:lnTo>
                  <a:pt x="2565" y="772"/>
                </a:lnTo>
                <a:lnTo>
                  <a:pt x="2563" y="774"/>
                </a:lnTo>
                <a:lnTo>
                  <a:pt x="2565" y="774"/>
                </a:lnTo>
                <a:lnTo>
                  <a:pt x="2565" y="776"/>
                </a:lnTo>
                <a:lnTo>
                  <a:pt x="2565" y="776"/>
                </a:lnTo>
                <a:lnTo>
                  <a:pt x="2565" y="776"/>
                </a:lnTo>
                <a:lnTo>
                  <a:pt x="2563" y="778"/>
                </a:lnTo>
                <a:lnTo>
                  <a:pt x="2563" y="780"/>
                </a:lnTo>
                <a:lnTo>
                  <a:pt x="2565" y="782"/>
                </a:lnTo>
                <a:lnTo>
                  <a:pt x="2565" y="782"/>
                </a:lnTo>
                <a:lnTo>
                  <a:pt x="2567" y="782"/>
                </a:lnTo>
                <a:lnTo>
                  <a:pt x="2567" y="782"/>
                </a:lnTo>
                <a:lnTo>
                  <a:pt x="2569" y="784"/>
                </a:lnTo>
                <a:lnTo>
                  <a:pt x="2567" y="784"/>
                </a:lnTo>
                <a:lnTo>
                  <a:pt x="2565" y="784"/>
                </a:lnTo>
                <a:lnTo>
                  <a:pt x="2563" y="782"/>
                </a:lnTo>
                <a:lnTo>
                  <a:pt x="2563" y="782"/>
                </a:lnTo>
                <a:lnTo>
                  <a:pt x="2563" y="784"/>
                </a:lnTo>
                <a:lnTo>
                  <a:pt x="2560" y="782"/>
                </a:lnTo>
                <a:lnTo>
                  <a:pt x="2558" y="782"/>
                </a:lnTo>
                <a:lnTo>
                  <a:pt x="2556" y="784"/>
                </a:lnTo>
                <a:lnTo>
                  <a:pt x="2554" y="784"/>
                </a:lnTo>
                <a:lnTo>
                  <a:pt x="2554" y="784"/>
                </a:lnTo>
                <a:lnTo>
                  <a:pt x="2552" y="784"/>
                </a:lnTo>
                <a:lnTo>
                  <a:pt x="2548" y="786"/>
                </a:lnTo>
                <a:lnTo>
                  <a:pt x="2546" y="786"/>
                </a:lnTo>
                <a:lnTo>
                  <a:pt x="2546" y="788"/>
                </a:lnTo>
                <a:lnTo>
                  <a:pt x="2544" y="788"/>
                </a:lnTo>
                <a:lnTo>
                  <a:pt x="2544" y="788"/>
                </a:lnTo>
                <a:lnTo>
                  <a:pt x="2542" y="791"/>
                </a:lnTo>
                <a:lnTo>
                  <a:pt x="2540" y="793"/>
                </a:lnTo>
                <a:lnTo>
                  <a:pt x="2540" y="793"/>
                </a:lnTo>
                <a:lnTo>
                  <a:pt x="2540" y="793"/>
                </a:lnTo>
                <a:lnTo>
                  <a:pt x="2542" y="793"/>
                </a:lnTo>
                <a:lnTo>
                  <a:pt x="2544" y="793"/>
                </a:lnTo>
                <a:lnTo>
                  <a:pt x="2544" y="793"/>
                </a:lnTo>
                <a:lnTo>
                  <a:pt x="2546" y="791"/>
                </a:lnTo>
                <a:lnTo>
                  <a:pt x="2548" y="791"/>
                </a:lnTo>
                <a:lnTo>
                  <a:pt x="2548" y="793"/>
                </a:lnTo>
                <a:lnTo>
                  <a:pt x="2548" y="793"/>
                </a:lnTo>
                <a:lnTo>
                  <a:pt x="2548" y="795"/>
                </a:lnTo>
                <a:lnTo>
                  <a:pt x="2550" y="795"/>
                </a:lnTo>
                <a:lnTo>
                  <a:pt x="2548" y="797"/>
                </a:lnTo>
                <a:lnTo>
                  <a:pt x="2548" y="797"/>
                </a:lnTo>
                <a:lnTo>
                  <a:pt x="2550" y="799"/>
                </a:lnTo>
                <a:lnTo>
                  <a:pt x="2550" y="799"/>
                </a:lnTo>
                <a:lnTo>
                  <a:pt x="2550" y="799"/>
                </a:lnTo>
                <a:lnTo>
                  <a:pt x="2548" y="801"/>
                </a:lnTo>
                <a:lnTo>
                  <a:pt x="2548" y="803"/>
                </a:lnTo>
                <a:lnTo>
                  <a:pt x="2546" y="803"/>
                </a:lnTo>
                <a:lnTo>
                  <a:pt x="2544" y="805"/>
                </a:lnTo>
                <a:lnTo>
                  <a:pt x="2542" y="805"/>
                </a:lnTo>
                <a:lnTo>
                  <a:pt x="2537" y="807"/>
                </a:lnTo>
                <a:lnTo>
                  <a:pt x="2533" y="809"/>
                </a:lnTo>
                <a:lnTo>
                  <a:pt x="2533" y="809"/>
                </a:lnTo>
                <a:lnTo>
                  <a:pt x="2531" y="811"/>
                </a:lnTo>
                <a:lnTo>
                  <a:pt x="2533" y="811"/>
                </a:lnTo>
                <a:lnTo>
                  <a:pt x="2533" y="814"/>
                </a:lnTo>
                <a:lnTo>
                  <a:pt x="2533" y="814"/>
                </a:lnTo>
                <a:lnTo>
                  <a:pt x="2533" y="814"/>
                </a:lnTo>
                <a:lnTo>
                  <a:pt x="2537" y="816"/>
                </a:lnTo>
                <a:lnTo>
                  <a:pt x="2540" y="816"/>
                </a:lnTo>
                <a:lnTo>
                  <a:pt x="2542" y="814"/>
                </a:lnTo>
                <a:lnTo>
                  <a:pt x="2542" y="814"/>
                </a:lnTo>
                <a:lnTo>
                  <a:pt x="2544" y="814"/>
                </a:lnTo>
                <a:lnTo>
                  <a:pt x="2546" y="816"/>
                </a:lnTo>
                <a:lnTo>
                  <a:pt x="2546" y="816"/>
                </a:lnTo>
                <a:lnTo>
                  <a:pt x="2548" y="816"/>
                </a:lnTo>
                <a:lnTo>
                  <a:pt x="2548" y="816"/>
                </a:lnTo>
                <a:lnTo>
                  <a:pt x="2546" y="818"/>
                </a:lnTo>
                <a:lnTo>
                  <a:pt x="2548" y="818"/>
                </a:lnTo>
                <a:lnTo>
                  <a:pt x="2550" y="818"/>
                </a:lnTo>
                <a:lnTo>
                  <a:pt x="2550" y="816"/>
                </a:lnTo>
                <a:lnTo>
                  <a:pt x="2552" y="816"/>
                </a:lnTo>
                <a:lnTo>
                  <a:pt x="2554" y="818"/>
                </a:lnTo>
                <a:lnTo>
                  <a:pt x="2556" y="820"/>
                </a:lnTo>
                <a:lnTo>
                  <a:pt x="2560" y="820"/>
                </a:lnTo>
                <a:lnTo>
                  <a:pt x="2560" y="820"/>
                </a:lnTo>
                <a:lnTo>
                  <a:pt x="2563" y="818"/>
                </a:lnTo>
                <a:lnTo>
                  <a:pt x="2565" y="818"/>
                </a:lnTo>
                <a:lnTo>
                  <a:pt x="2569" y="818"/>
                </a:lnTo>
                <a:lnTo>
                  <a:pt x="2569" y="816"/>
                </a:lnTo>
                <a:lnTo>
                  <a:pt x="2571" y="816"/>
                </a:lnTo>
                <a:lnTo>
                  <a:pt x="2573" y="814"/>
                </a:lnTo>
                <a:lnTo>
                  <a:pt x="2571" y="816"/>
                </a:lnTo>
                <a:lnTo>
                  <a:pt x="2569" y="818"/>
                </a:lnTo>
                <a:lnTo>
                  <a:pt x="2567" y="820"/>
                </a:lnTo>
                <a:lnTo>
                  <a:pt x="2567" y="820"/>
                </a:lnTo>
                <a:lnTo>
                  <a:pt x="2565" y="824"/>
                </a:lnTo>
                <a:lnTo>
                  <a:pt x="2563" y="824"/>
                </a:lnTo>
                <a:lnTo>
                  <a:pt x="2560" y="824"/>
                </a:lnTo>
                <a:lnTo>
                  <a:pt x="2558" y="824"/>
                </a:lnTo>
                <a:lnTo>
                  <a:pt x="2556" y="824"/>
                </a:lnTo>
                <a:lnTo>
                  <a:pt x="2552" y="824"/>
                </a:lnTo>
                <a:lnTo>
                  <a:pt x="2548" y="824"/>
                </a:lnTo>
                <a:lnTo>
                  <a:pt x="2548" y="824"/>
                </a:lnTo>
                <a:lnTo>
                  <a:pt x="2546" y="828"/>
                </a:lnTo>
                <a:lnTo>
                  <a:pt x="2542" y="828"/>
                </a:lnTo>
                <a:lnTo>
                  <a:pt x="2542" y="830"/>
                </a:lnTo>
                <a:lnTo>
                  <a:pt x="2542" y="830"/>
                </a:lnTo>
                <a:lnTo>
                  <a:pt x="2542" y="832"/>
                </a:lnTo>
                <a:lnTo>
                  <a:pt x="2537" y="837"/>
                </a:lnTo>
                <a:lnTo>
                  <a:pt x="2537" y="837"/>
                </a:lnTo>
                <a:lnTo>
                  <a:pt x="2535" y="837"/>
                </a:lnTo>
                <a:lnTo>
                  <a:pt x="2535" y="837"/>
                </a:lnTo>
                <a:lnTo>
                  <a:pt x="2535" y="839"/>
                </a:lnTo>
                <a:lnTo>
                  <a:pt x="2533" y="841"/>
                </a:lnTo>
                <a:lnTo>
                  <a:pt x="2531" y="843"/>
                </a:lnTo>
                <a:lnTo>
                  <a:pt x="2527" y="843"/>
                </a:lnTo>
                <a:lnTo>
                  <a:pt x="2525" y="845"/>
                </a:lnTo>
                <a:lnTo>
                  <a:pt x="2525" y="845"/>
                </a:lnTo>
                <a:lnTo>
                  <a:pt x="2527" y="845"/>
                </a:lnTo>
                <a:lnTo>
                  <a:pt x="2527" y="845"/>
                </a:lnTo>
                <a:lnTo>
                  <a:pt x="2529" y="845"/>
                </a:lnTo>
                <a:lnTo>
                  <a:pt x="2531" y="845"/>
                </a:lnTo>
                <a:lnTo>
                  <a:pt x="2531" y="847"/>
                </a:lnTo>
                <a:lnTo>
                  <a:pt x="2533" y="847"/>
                </a:lnTo>
                <a:lnTo>
                  <a:pt x="2535" y="845"/>
                </a:lnTo>
                <a:lnTo>
                  <a:pt x="2535" y="843"/>
                </a:lnTo>
                <a:lnTo>
                  <a:pt x="2537" y="843"/>
                </a:lnTo>
                <a:lnTo>
                  <a:pt x="2540" y="841"/>
                </a:lnTo>
                <a:lnTo>
                  <a:pt x="2542" y="841"/>
                </a:lnTo>
                <a:lnTo>
                  <a:pt x="2544" y="841"/>
                </a:lnTo>
                <a:lnTo>
                  <a:pt x="2546" y="841"/>
                </a:lnTo>
                <a:lnTo>
                  <a:pt x="2546" y="839"/>
                </a:lnTo>
                <a:lnTo>
                  <a:pt x="2548" y="839"/>
                </a:lnTo>
                <a:lnTo>
                  <a:pt x="2548" y="839"/>
                </a:lnTo>
                <a:lnTo>
                  <a:pt x="2548" y="841"/>
                </a:lnTo>
                <a:lnTo>
                  <a:pt x="2552" y="841"/>
                </a:lnTo>
                <a:lnTo>
                  <a:pt x="2552" y="843"/>
                </a:lnTo>
                <a:lnTo>
                  <a:pt x="2554" y="843"/>
                </a:lnTo>
                <a:lnTo>
                  <a:pt x="2556" y="841"/>
                </a:lnTo>
                <a:lnTo>
                  <a:pt x="2556" y="839"/>
                </a:lnTo>
                <a:lnTo>
                  <a:pt x="2556" y="837"/>
                </a:lnTo>
                <a:lnTo>
                  <a:pt x="2558" y="835"/>
                </a:lnTo>
                <a:lnTo>
                  <a:pt x="2565" y="832"/>
                </a:lnTo>
                <a:lnTo>
                  <a:pt x="2565" y="832"/>
                </a:lnTo>
                <a:lnTo>
                  <a:pt x="2567" y="835"/>
                </a:lnTo>
                <a:lnTo>
                  <a:pt x="2569" y="835"/>
                </a:lnTo>
                <a:lnTo>
                  <a:pt x="2571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7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7" y="832"/>
                </a:lnTo>
                <a:lnTo>
                  <a:pt x="2581" y="832"/>
                </a:lnTo>
                <a:lnTo>
                  <a:pt x="2584" y="832"/>
                </a:lnTo>
                <a:lnTo>
                  <a:pt x="2584" y="832"/>
                </a:lnTo>
                <a:lnTo>
                  <a:pt x="2586" y="832"/>
                </a:lnTo>
                <a:lnTo>
                  <a:pt x="2588" y="830"/>
                </a:lnTo>
                <a:lnTo>
                  <a:pt x="2588" y="830"/>
                </a:lnTo>
                <a:lnTo>
                  <a:pt x="2590" y="830"/>
                </a:lnTo>
                <a:lnTo>
                  <a:pt x="2592" y="830"/>
                </a:lnTo>
                <a:lnTo>
                  <a:pt x="2594" y="832"/>
                </a:lnTo>
                <a:lnTo>
                  <a:pt x="2596" y="832"/>
                </a:lnTo>
                <a:lnTo>
                  <a:pt x="2596" y="832"/>
                </a:lnTo>
                <a:lnTo>
                  <a:pt x="2600" y="832"/>
                </a:lnTo>
                <a:lnTo>
                  <a:pt x="2604" y="832"/>
                </a:lnTo>
                <a:lnTo>
                  <a:pt x="2611" y="832"/>
                </a:lnTo>
                <a:lnTo>
                  <a:pt x="2613" y="832"/>
                </a:lnTo>
                <a:lnTo>
                  <a:pt x="2613" y="832"/>
                </a:lnTo>
                <a:lnTo>
                  <a:pt x="2615" y="830"/>
                </a:lnTo>
                <a:lnTo>
                  <a:pt x="2617" y="830"/>
                </a:lnTo>
                <a:lnTo>
                  <a:pt x="2619" y="828"/>
                </a:lnTo>
                <a:lnTo>
                  <a:pt x="2621" y="830"/>
                </a:lnTo>
                <a:lnTo>
                  <a:pt x="2621" y="828"/>
                </a:lnTo>
                <a:lnTo>
                  <a:pt x="2623" y="826"/>
                </a:lnTo>
                <a:lnTo>
                  <a:pt x="2628" y="824"/>
                </a:lnTo>
                <a:lnTo>
                  <a:pt x="2628" y="824"/>
                </a:lnTo>
                <a:lnTo>
                  <a:pt x="2628" y="822"/>
                </a:lnTo>
                <a:lnTo>
                  <a:pt x="2628" y="822"/>
                </a:lnTo>
                <a:lnTo>
                  <a:pt x="2628" y="820"/>
                </a:lnTo>
                <a:lnTo>
                  <a:pt x="2625" y="820"/>
                </a:lnTo>
                <a:lnTo>
                  <a:pt x="2623" y="822"/>
                </a:lnTo>
                <a:lnTo>
                  <a:pt x="2621" y="822"/>
                </a:lnTo>
                <a:lnTo>
                  <a:pt x="2617" y="820"/>
                </a:lnTo>
                <a:lnTo>
                  <a:pt x="2617" y="820"/>
                </a:lnTo>
                <a:lnTo>
                  <a:pt x="2617" y="820"/>
                </a:lnTo>
                <a:lnTo>
                  <a:pt x="2615" y="818"/>
                </a:lnTo>
                <a:lnTo>
                  <a:pt x="2613" y="820"/>
                </a:lnTo>
                <a:lnTo>
                  <a:pt x="2615" y="818"/>
                </a:lnTo>
                <a:lnTo>
                  <a:pt x="2617" y="818"/>
                </a:lnTo>
                <a:lnTo>
                  <a:pt x="2617" y="818"/>
                </a:lnTo>
                <a:lnTo>
                  <a:pt x="2619" y="818"/>
                </a:lnTo>
                <a:lnTo>
                  <a:pt x="2621" y="818"/>
                </a:lnTo>
                <a:lnTo>
                  <a:pt x="2621" y="816"/>
                </a:lnTo>
                <a:lnTo>
                  <a:pt x="2621" y="816"/>
                </a:lnTo>
                <a:lnTo>
                  <a:pt x="2619" y="814"/>
                </a:lnTo>
                <a:lnTo>
                  <a:pt x="2621" y="814"/>
                </a:lnTo>
                <a:lnTo>
                  <a:pt x="2623" y="814"/>
                </a:lnTo>
                <a:lnTo>
                  <a:pt x="2625" y="814"/>
                </a:lnTo>
                <a:lnTo>
                  <a:pt x="2625" y="811"/>
                </a:lnTo>
                <a:lnTo>
                  <a:pt x="2625" y="811"/>
                </a:lnTo>
                <a:lnTo>
                  <a:pt x="2625" y="809"/>
                </a:lnTo>
                <a:lnTo>
                  <a:pt x="2625" y="809"/>
                </a:lnTo>
                <a:lnTo>
                  <a:pt x="2625" y="809"/>
                </a:lnTo>
                <a:lnTo>
                  <a:pt x="2628" y="809"/>
                </a:lnTo>
                <a:lnTo>
                  <a:pt x="2628" y="809"/>
                </a:lnTo>
                <a:lnTo>
                  <a:pt x="2630" y="807"/>
                </a:lnTo>
                <a:lnTo>
                  <a:pt x="2632" y="807"/>
                </a:lnTo>
                <a:lnTo>
                  <a:pt x="2632" y="805"/>
                </a:lnTo>
                <a:lnTo>
                  <a:pt x="2632" y="803"/>
                </a:lnTo>
                <a:lnTo>
                  <a:pt x="2632" y="801"/>
                </a:lnTo>
                <a:lnTo>
                  <a:pt x="2634" y="799"/>
                </a:lnTo>
                <a:lnTo>
                  <a:pt x="2634" y="797"/>
                </a:lnTo>
                <a:lnTo>
                  <a:pt x="2632" y="797"/>
                </a:lnTo>
                <a:lnTo>
                  <a:pt x="2632" y="795"/>
                </a:lnTo>
                <a:lnTo>
                  <a:pt x="2628" y="793"/>
                </a:lnTo>
                <a:lnTo>
                  <a:pt x="2625" y="791"/>
                </a:lnTo>
                <a:lnTo>
                  <a:pt x="2623" y="791"/>
                </a:lnTo>
                <a:lnTo>
                  <a:pt x="2621" y="791"/>
                </a:lnTo>
                <a:lnTo>
                  <a:pt x="2619" y="791"/>
                </a:lnTo>
                <a:lnTo>
                  <a:pt x="2617" y="791"/>
                </a:lnTo>
                <a:lnTo>
                  <a:pt x="2615" y="791"/>
                </a:lnTo>
                <a:lnTo>
                  <a:pt x="2615" y="791"/>
                </a:lnTo>
                <a:lnTo>
                  <a:pt x="2615" y="793"/>
                </a:lnTo>
                <a:lnTo>
                  <a:pt x="2613" y="793"/>
                </a:lnTo>
                <a:lnTo>
                  <a:pt x="2613" y="793"/>
                </a:lnTo>
                <a:lnTo>
                  <a:pt x="2611" y="793"/>
                </a:lnTo>
                <a:lnTo>
                  <a:pt x="2609" y="791"/>
                </a:lnTo>
                <a:lnTo>
                  <a:pt x="2609" y="791"/>
                </a:lnTo>
                <a:lnTo>
                  <a:pt x="2611" y="788"/>
                </a:lnTo>
                <a:lnTo>
                  <a:pt x="2613" y="788"/>
                </a:lnTo>
                <a:lnTo>
                  <a:pt x="2613" y="786"/>
                </a:lnTo>
                <a:lnTo>
                  <a:pt x="2611" y="782"/>
                </a:lnTo>
                <a:lnTo>
                  <a:pt x="2609" y="780"/>
                </a:lnTo>
                <a:lnTo>
                  <a:pt x="2604" y="776"/>
                </a:lnTo>
                <a:lnTo>
                  <a:pt x="2600" y="776"/>
                </a:lnTo>
                <a:lnTo>
                  <a:pt x="2598" y="776"/>
                </a:lnTo>
                <a:lnTo>
                  <a:pt x="2600" y="776"/>
                </a:lnTo>
                <a:lnTo>
                  <a:pt x="2600" y="776"/>
                </a:lnTo>
                <a:lnTo>
                  <a:pt x="2604" y="776"/>
                </a:lnTo>
                <a:lnTo>
                  <a:pt x="2604" y="776"/>
                </a:lnTo>
                <a:lnTo>
                  <a:pt x="2607" y="778"/>
                </a:lnTo>
                <a:lnTo>
                  <a:pt x="2607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6"/>
                </a:lnTo>
                <a:lnTo>
                  <a:pt x="2607" y="772"/>
                </a:lnTo>
                <a:lnTo>
                  <a:pt x="2604" y="772"/>
                </a:lnTo>
                <a:lnTo>
                  <a:pt x="2604" y="770"/>
                </a:lnTo>
                <a:lnTo>
                  <a:pt x="2604" y="767"/>
                </a:lnTo>
                <a:lnTo>
                  <a:pt x="2607" y="767"/>
                </a:lnTo>
                <a:lnTo>
                  <a:pt x="2604" y="765"/>
                </a:lnTo>
                <a:lnTo>
                  <a:pt x="2602" y="765"/>
                </a:lnTo>
                <a:lnTo>
                  <a:pt x="2600" y="763"/>
                </a:lnTo>
                <a:lnTo>
                  <a:pt x="2598" y="759"/>
                </a:lnTo>
                <a:lnTo>
                  <a:pt x="2596" y="759"/>
                </a:lnTo>
                <a:lnTo>
                  <a:pt x="2592" y="757"/>
                </a:lnTo>
                <a:lnTo>
                  <a:pt x="2590" y="757"/>
                </a:lnTo>
                <a:lnTo>
                  <a:pt x="2590" y="755"/>
                </a:lnTo>
                <a:lnTo>
                  <a:pt x="2588" y="751"/>
                </a:lnTo>
                <a:lnTo>
                  <a:pt x="2586" y="744"/>
                </a:lnTo>
                <a:lnTo>
                  <a:pt x="2584" y="740"/>
                </a:lnTo>
                <a:lnTo>
                  <a:pt x="2584" y="738"/>
                </a:lnTo>
                <a:lnTo>
                  <a:pt x="2584" y="738"/>
                </a:lnTo>
                <a:lnTo>
                  <a:pt x="2581" y="736"/>
                </a:lnTo>
                <a:lnTo>
                  <a:pt x="2579" y="734"/>
                </a:lnTo>
                <a:lnTo>
                  <a:pt x="2577" y="732"/>
                </a:lnTo>
                <a:lnTo>
                  <a:pt x="2571" y="730"/>
                </a:lnTo>
                <a:lnTo>
                  <a:pt x="2567" y="730"/>
                </a:lnTo>
                <a:lnTo>
                  <a:pt x="2565" y="732"/>
                </a:lnTo>
                <a:lnTo>
                  <a:pt x="2563" y="732"/>
                </a:lnTo>
                <a:lnTo>
                  <a:pt x="2556" y="730"/>
                </a:lnTo>
                <a:lnTo>
                  <a:pt x="2554" y="730"/>
                </a:lnTo>
                <a:lnTo>
                  <a:pt x="2552" y="728"/>
                </a:lnTo>
                <a:lnTo>
                  <a:pt x="2554" y="730"/>
                </a:lnTo>
                <a:lnTo>
                  <a:pt x="2556" y="730"/>
                </a:lnTo>
                <a:lnTo>
                  <a:pt x="2558" y="730"/>
                </a:lnTo>
                <a:lnTo>
                  <a:pt x="2560" y="730"/>
                </a:lnTo>
                <a:lnTo>
                  <a:pt x="2563" y="728"/>
                </a:lnTo>
                <a:lnTo>
                  <a:pt x="2565" y="726"/>
                </a:lnTo>
                <a:lnTo>
                  <a:pt x="2567" y="726"/>
                </a:lnTo>
                <a:lnTo>
                  <a:pt x="2569" y="726"/>
                </a:lnTo>
                <a:lnTo>
                  <a:pt x="2569" y="723"/>
                </a:lnTo>
                <a:lnTo>
                  <a:pt x="2567" y="721"/>
                </a:lnTo>
                <a:lnTo>
                  <a:pt x="2563" y="721"/>
                </a:lnTo>
                <a:lnTo>
                  <a:pt x="2560" y="723"/>
                </a:lnTo>
                <a:lnTo>
                  <a:pt x="2560" y="723"/>
                </a:lnTo>
                <a:lnTo>
                  <a:pt x="2560" y="721"/>
                </a:lnTo>
                <a:lnTo>
                  <a:pt x="2563" y="721"/>
                </a:lnTo>
                <a:lnTo>
                  <a:pt x="2563" y="721"/>
                </a:lnTo>
                <a:lnTo>
                  <a:pt x="2567" y="721"/>
                </a:lnTo>
                <a:lnTo>
                  <a:pt x="2569" y="719"/>
                </a:lnTo>
                <a:lnTo>
                  <a:pt x="2571" y="719"/>
                </a:lnTo>
                <a:lnTo>
                  <a:pt x="2571" y="717"/>
                </a:lnTo>
                <a:lnTo>
                  <a:pt x="2573" y="715"/>
                </a:lnTo>
                <a:lnTo>
                  <a:pt x="2575" y="713"/>
                </a:lnTo>
                <a:lnTo>
                  <a:pt x="2577" y="707"/>
                </a:lnTo>
                <a:lnTo>
                  <a:pt x="2577" y="707"/>
                </a:lnTo>
                <a:lnTo>
                  <a:pt x="2577" y="705"/>
                </a:lnTo>
                <a:lnTo>
                  <a:pt x="2579" y="705"/>
                </a:lnTo>
                <a:lnTo>
                  <a:pt x="2579" y="702"/>
                </a:lnTo>
                <a:lnTo>
                  <a:pt x="2581" y="700"/>
                </a:lnTo>
                <a:lnTo>
                  <a:pt x="2581" y="700"/>
                </a:lnTo>
                <a:lnTo>
                  <a:pt x="2581" y="700"/>
                </a:lnTo>
                <a:lnTo>
                  <a:pt x="2581" y="696"/>
                </a:lnTo>
                <a:lnTo>
                  <a:pt x="2579" y="696"/>
                </a:lnTo>
                <a:lnTo>
                  <a:pt x="2577" y="696"/>
                </a:lnTo>
                <a:lnTo>
                  <a:pt x="2575" y="696"/>
                </a:lnTo>
                <a:lnTo>
                  <a:pt x="2567" y="696"/>
                </a:lnTo>
                <a:lnTo>
                  <a:pt x="2565" y="696"/>
                </a:lnTo>
                <a:lnTo>
                  <a:pt x="2565" y="696"/>
                </a:lnTo>
                <a:lnTo>
                  <a:pt x="2563" y="696"/>
                </a:lnTo>
                <a:lnTo>
                  <a:pt x="2560" y="694"/>
                </a:lnTo>
                <a:lnTo>
                  <a:pt x="2558" y="696"/>
                </a:lnTo>
                <a:lnTo>
                  <a:pt x="2554" y="696"/>
                </a:lnTo>
                <a:lnTo>
                  <a:pt x="2552" y="698"/>
                </a:lnTo>
                <a:lnTo>
                  <a:pt x="2550" y="698"/>
                </a:lnTo>
                <a:lnTo>
                  <a:pt x="2548" y="698"/>
                </a:lnTo>
                <a:lnTo>
                  <a:pt x="2548" y="696"/>
                </a:lnTo>
                <a:lnTo>
                  <a:pt x="2552" y="694"/>
                </a:lnTo>
                <a:lnTo>
                  <a:pt x="2552" y="692"/>
                </a:lnTo>
                <a:lnTo>
                  <a:pt x="2552" y="692"/>
                </a:lnTo>
                <a:lnTo>
                  <a:pt x="2550" y="692"/>
                </a:lnTo>
                <a:lnTo>
                  <a:pt x="2550" y="690"/>
                </a:lnTo>
                <a:lnTo>
                  <a:pt x="2550" y="690"/>
                </a:lnTo>
                <a:lnTo>
                  <a:pt x="2552" y="688"/>
                </a:lnTo>
                <a:lnTo>
                  <a:pt x="2558" y="684"/>
                </a:lnTo>
                <a:lnTo>
                  <a:pt x="2560" y="682"/>
                </a:lnTo>
                <a:lnTo>
                  <a:pt x="2563" y="682"/>
                </a:lnTo>
                <a:lnTo>
                  <a:pt x="2563" y="682"/>
                </a:lnTo>
                <a:lnTo>
                  <a:pt x="2563" y="679"/>
                </a:lnTo>
                <a:lnTo>
                  <a:pt x="2563" y="677"/>
                </a:lnTo>
                <a:lnTo>
                  <a:pt x="2563" y="677"/>
                </a:lnTo>
                <a:lnTo>
                  <a:pt x="2563" y="675"/>
                </a:lnTo>
                <a:lnTo>
                  <a:pt x="2563" y="675"/>
                </a:lnTo>
                <a:lnTo>
                  <a:pt x="2560" y="675"/>
                </a:lnTo>
                <a:lnTo>
                  <a:pt x="2558" y="675"/>
                </a:lnTo>
                <a:lnTo>
                  <a:pt x="2554" y="677"/>
                </a:lnTo>
                <a:lnTo>
                  <a:pt x="2552" y="677"/>
                </a:lnTo>
                <a:lnTo>
                  <a:pt x="2548" y="677"/>
                </a:lnTo>
                <a:lnTo>
                  <a:pt x="2544" y="677"/>
                </a:lnTo>
                <a:lnTo>
                  <a:pt x="2542" y="677"/>
                </a:lnTo>
                <a:lnTo>
                  <a:pt x="2542" y="677"/>
                </a:lnTo>
                <a:lnTo>
                  <a:pt x="2540" y="677"/>
                </a:lnTo>
                <a:lnTo>
                  <a:pt x="2540" y="679"/>
                </a:lnTo>
                <a:lnTo>
                  <a:pt x="2540" y="677"/>
                </a:lnTo>
                <a:lnTo>
                  <a:pt x="2537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3" y="679"/>
                </a:lnTo>
                <a:lnTo>
                  <a:pt x="2533" y="679"/>
                </a:lnTo>
                <a:lnTo>
                  <a:pt x="2533" y="682"/>
                </a:lnTo>
                <a:lnTo>
                  <a:pt x="2533" y="682"/>
                </a:lnTo>
                <a:lnTo>
                  <a:pt x="2535" y="684"/>
                </a:lnTo>
                <a:lnTo>
                  <a:pt x="2535" y="684"/>
                </a:lnTo>
                <a:lnTo>
                  <a:pt x="2535" y="684"/>
                </a:lnTo>
                <a:lnTo>
                  <a:pt x="2531" y="684"/>
                </a:lnTo>
                <a:lnTo>
                  <a:pt x="2531" y="684"/>
                </a:lnTo>
                <a:lnTo>
                  <a:pt x="2531" y="686"/>
                </a:lnTo>
                <a:lnTo>
                  <a:pt x="2531" y="686"/>
                </a:lnTo>
                <a:lnTo>
                  <a:pt x="2531" y="686"/>
                </a:lnTo>
                <a:lnTo>
                  <a:pt x="2529" y="688"/>
                </a:lnTo>
                <a:lnTo>
                  <a:pt x="2529" y="688"/>
                </a:lnTo>
                <a:lnTo>
                  <a:pt x="2533" y="692"/>
                </a:lnTo>
                <a:lnTo>
                  <a:pt x="2533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27" y="692"/>
                </a:lnTo>
                <a:lnTo>
                  <a:pt x="2525" y="692"/>
                </a:lnTo>
                <a:lnTo>
                  <a:pt x="2525" y="694"/>
                </a:lnTo>
                <a:lnTo>
                  <a:pt x="2525" y="696"/>
                </a:lnTo>
                <a:lnTo>
                  <a:pt x="2525" y="696"/>
                </a:lnTo>
                <a:lnTo>
                  <a:pt x="2525" y="698"/>
                </a:lnTo>
                <a:lnTo>
                  <a:pt x="2525" y="698"/>
                </a:lnTo>
                <a:lnTo>
                  <a:pt x="2527" y="698"/>
                </a:lnTo>
                <a:lnTo>
                  <a:pt x="2525" y="698"/>
                </a:lnTo>
                <a:lnTo>
                  <a:pt x="2525" y="700"/>
                </a:lnTo>
                <a:lnTo>
                  <a:pt x="2523" y="700"/>
                </a:lnTo>
                <a:lnTo>
                  <a:pt x="2523" y="700"/>
                </a:lnTo>
                <a:lnTo>
                  <a:pt x="2523" y="702"/>
                </a:lnTo>
                <a:lnTo>
                  <a:pt x="2525" y="702"/>
                </a:lnTo>
                <a:close/>
                <a:moveTo>
                  <a:pt x="2560" y="673"/>
                </a:moveTo>
                <a:lnTo>
                  <a:pt x="2560" y="673"/>
                </a:lnTo>
                <a:lnTo>
                  <a:pt x="2563" y="673"/>
                </a:lnTo>
                <a:lnTo>
                  <a:pt x="2563" y="673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58" y="669"/>
                </a:lnTo>
                <a:lnTo>
                  <a:pt x="2558" y="671"/>
                </a:lnTo>
                <a:lnTo>
                  <a:pt x="2558" y="671"/>
                </a:lnTo>
                <a:lnTo>
                  <a:pt x="2558" y="671"/>
                </a:lnTo>
                <a:lnTo>
                  <a:pt x="2560" y="673"/>
                </a:lnTo>
                <a:close/>
                <a:moveTo>
                  <a:pt x="2592" y="635"/>
                </a:moveTo>
                <a:lnTo>
                  <a:pt x="2592" y="635"/>
                </a:lnTo>
                <a:lnTo>
                  <a:pt x="2592" y="633"/>
                </a:lnTo>
                <a:lnTo>
                  <a:pt x="2592" y="633"/>
                </a:lnTo>
                <a:lnTo>
                  <a:pt x="2592" y="633"/>
                </a:lnTo>
                <a:lnTo>
                  <a:pt x="2594" y="633"/>
                </a:lnTo>
                <a:lnTo>
                  <a:pt x="2594" y="631"/>
                </a:lnTo>
                <a:lnTo>
                  <a:pt x="2594" y="631"/>
                </a:lnTo>
                <a:lnTo>
                  <a:pt x="2592" y="631"/>
                </a:lnTo>
                <a:lnTo>
                  <a:pt x="2590" y="633"/>
                </a:lnTo>
                <a:lnTo>
                  <a:pt x="2592" y="635"/>
                </a:lnTo>
                <a:lnTo>
                  <a:pt x="2592" y="635"/>
                </a:lnTo>
                <a:close/>
                <a:moveTo>
                  <a:pt x="2588" y="832"/>
                </a:moveTo>
                <a:lnTo>
                  <a:pt x="2588" y="832"/>
                </a:lnTo>
                <a:lnTo>
                  <a:pt x="2586" y="835"/>
                </a:lnTo>
                <a:lnTo>
                  <a:pt x="2586" y="835"/>
                </a:lnTo>
                <a:lnTo>
                  <a:pt x="2586" y="835"/>
                </a:lnTo>
                <a:lnTo>
                  <a:pt x="2590" y="837"/>
                </a:lnTo>
                <a:lnTo>
                  <a:pt x="2590" y="837"/>
                </a:lnTo>
                <a:lnTo>
                  <a:pt x="2590" y="835"/>
                </a:lnTo>
                <a:lnTo>
                  <a:pt x="2590" y="835"/>
                </a:lnTo>
                <a:lnTo>
                  <a:pt x="2592" y="835"/>
                </a:lnTo>
                <a:lnTo>
                  <a:pt x="2592" y="835"/>
                </a:lnTo>
                <a:lnTo>
                  <a:pt x="2592" y="832"/>
                </a:lnTo>
                <a:lnTo>
                  <a:pt x="2588" y="832"/>
                </a:lnTo>
                <a:close/>
                <a:moveTo>
                  <a:pt x="2565" y="663"/>
                </a:moveTo>
                <a:lnTo>
                  <a:pt x="2567" y="663"/>
                </a:lnTo>
                <a:lnTo>
                  <a:pt x="2567" y="665"/>
                </a:lnTo>
                <a:lnTo>
                  <a:pt x="2567" y="665"/>
                </a:lnTo>
                <a:lnTo>
                  <a:pt x="2569" y="665"/>
                </a:lnTo>
                <a:lnTo>
                  <a:pt x="2569" y="663"/>
                </a:lnTo>
                <a:lnTo>
                  <a:pt x="2569" y="663"/>
                </a:lnTo>
                <a:lnTo>
                  <a:pt x="2567" y="663"/>
                </a:lnTo>
                <a:lnTo>
                  <a:pt x="2567" y="663"/>
                </a:lnTo>
                <a:lnTo>
                  <a:pt x="2565" y="661"/>
                </a:lnTo>
                <a:lnTo>
                  <a:pt x="2565" y="661"/>
                </a:lnTo>
                <a:lnTo>
                  <a:pt x="2563" y="661"/>
                </a:lnTo>
                <a:lnTo>
                  <a:pt x="2565" y="663"/>
                </a:lnTo>
                <a:lnTo>
                  <a:pt x="2565" y="663"/>
                </a:lnTo>
                <a:close/>
                <a:moveTo>
                  <a:pt x="2573" y="663"/>
                </a:moveTo>
                <a:lnTo>
                  <a:pt x="2573" y="663"/>
                </a:lnTo>
                <a:lnTo>
                  <a:pt x="2571" y="663"/>
                </a:lnTo>
                <a:lnTo>
                  <a:pt x="2571" y="663"/>
                </a:lnTo>
                <a:lnTo>
                  <a:pt x="2569" y="663"/>
                </a:lnTo>
                <a:lnTo>
                  <a:pt x="2571" y="663"/>
                </a:lnTo>
                <a:lnTo>
                  <a:pt x="2573" y="663"/>
                </a:lnTo>
                <a:close/>
                <a:moveTo>
                  <a:pt x="2584" y="642"/>
                </a:moveTo>
                <a:lnTo>
                  <a:pt x="2584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4"/>
                </a:lnTo>
                <a:lnTo>
                  <a:pt x="2588" y="644"/>
                </a:lnTo>
                <a:lnTo>
                  <a:pt x="2588" y="644"/>
                </a:lnTo>
                <a:lnTo>
                  <a:pt x="2590" y="644"/>
                </a:lnTo>
                <a:lnTo>
                  <a:pt x="2590" y="644"/>
                </a:lnTo>
                <a:lnTo>
                  <a:pt x="2590" y="646"/>
                </a:lnTo>
                <a:lnTo>
                  <a:pt x="2588" y="648"/>
                </a:lnTo>
                <a:lnTo>
                  <a:pt x="2590" y="650"/>
                </a:lnTo>
                <a:lnTo>
                  <a:pt x="2590" y="650"/>
                </a:lnTo>
                <a:lnTo>
                  <a:pt x="2590" y="648"/>
                </a:lnTo>
                <a:lnTo>
                  <a:pt x="2590" y="646"/>
                </a:lnTo>
                <a:lnTo>
                  <a:pt x="2590" y="644"/>
                </a:lnTo>
                <a:lnTo>
                  <a:pt x="2590" y="644"/>
                </a:lnTo>
                <a:lnTo>
                  <a:pt x="2592" y="644"/>
                </a:lnTo>
                <a:lnTo>
                  <a:pt x="2592" y="642"/>
                </a:lnTo>
                <a:lnTo>
                  <a:pt x="2592" y="640"/>
                </a:lnTo>
                <a:lnTo>
                  <a:pt x="2592" y="637"/>
                </a:lnTo>
                <a:lnTo>
                  <a:pt x="2592" y="637"/>
                </a:lnTo>
                <a:lnTo>
                  <a:pt x="2592" y="637"/>
                </a:lnTo>
                <a:lnTo>
                  <a:pt x="2590" y="635"/>
                </a:lnTo>
                <a:lnTo>
                  <a:pt x="2590" y="637"/>
                </a:lnTo>
                <a:lnTo>
                  <a:pt x="2588" y="635"/>
                </a:lnTo>
                <a:lnTo>
                  <a:pt x="2590" y="633"/>
                </a:lnTo>
                <a:lnTo>
                  <a:pt x="2588" y="633"/>
                </a:lnTo>
                <a:lnTo>
                  <a:pt x="2588" y="633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7"/>
                </a:lnTo>
                <a:lnTo>
                  <a:pt x="2588" y="637"/>
                </a:lnTo>
                <a:lnTo>
                  <a:pt x="2588" y="640"/>
                </a:lnTo>
                <a:lnTo>
                  <a:pt x="2586" y="640"/>
                </a:lnTo>
                <a:lnTo>
                  <a:pt x="2586" y="640"/>
                </a:lnTo>
                <a:lnTo>
                  <a:pt x="2584" y="642"/>
                </a:lnTo>
                <a:lnTo>
                  <a:pt x="2584" y="642"/>
                </a:lnTo>
                <a:lnTo>
                  <a:pt x="2584" y="642"/>
                </a:lnTo>
                <a:close/>
                <a:moveTo>
                  <a:pt x="2560" y="669"/>
                </a:move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3" y="669"/>
                </a:lnTo>
                <a:lnTo>
                  <a:pt x="2565" y="669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69"/>
                </a:lnTo>
                <a:lnTo>
                  <a:pt x="2567" y="669"/>
                </a:lnTo>
                <a:lnTo>
                  <a:pt x="2567" y="669"/>
                </a:lnTo>
                <a:lnTo>
                  <a:pt x="2565" y="669"/>
                </a:lnTo>
                <a:lnTo>
                  <a:pt x="2563" y="669"/>
                </a:lnTo>
                <a:lnTo>
                  <a:pt x="2563" y="667"/>
                </a:lnTo>
                <a:lnTo>
                  <a:pt x="2565" y="667"/>
                </a:lnTo>
                <a:lnTo>
                  <a:pt x="2565" y="667"/>
                </a:lnTo>
                <a:lnTo>
                  <a:pt x="2563" y="667"/>
                </a:lnTo>
                <a:lnTo>
                  <a:pt x="2563" y="665"/>
                </a:lnTo>
                <a:lnTo>
                  <a:pt x="2560" y="665"/>
                </a:lnTo>
                <a:lnTo>
                  <a:pt x="2560" y="665"/>
                </a:lnTo>
                <a:lnTo>
                  <a:pt x="2558" y="667"/>
                </a:lnTo>
                <a:lnTo>
                  <a:pt x="2558" y="667"/>
                </a:lnTo>
                <a:lnTo>
                  <a:pt x="2558" y="669"/>
                </a:lnTo>
                <a:lnTo>
                  <a:pt x="2560" y="669"/>
                </a:lnTo>
                <a:close/>
                <a:moveTo>
                  <a:pt x="2569" y="858"/>
                </a:moveTo>
                <a:lnTo>
                  <a:pt x="2569" y="858"/>
                </a:lnTo>
                <a:lnTo>
                  <a:pt x="2571" y="858"/>
                </a:lnTo>
                <a:lnTo>
                  <a:pt x="2571" y="856"/>
                </a:lnTo>
                <a:lnTo>
                  <a:pt x="2571" y="856"/>
                </a:lnTo>
                <a:lnTo>
                  <a:pt x="2571" y="856"/>
                </a:lnTo>
                <a:lnTo>
                  <a:pt x="2569" y="858"/>
                </a:lnTo>
                <a:close/>
                <a:moveTo>
                  <a:pt x="2575" y="860"/>
                </a:moveTo>
                <a:lnTo>
                  <a:pt x="2575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9" y="862"/>
                </a:lnTo>
                <a:lnTo>
                  <a:pt x="2579" y="862"/>
                </a:lnTo>
                <a:lnTo>
                  <a:pt x="2577" y="860"/>
                </a:lnTo>
                <a:lnTo>
                  <a:pt x="2575" y="860"/>
                </a:lnTo>
                <a:close/>
                <a:moveTo>
                  <a:pt x="2516" y="709"/>
                </a:moveTo>
                <a:lnTo>
                  <a:pt x="2516" y="709"/>
                </a:lnTo>
                <a:lnTo>
                  <a:pt x="2514" y="709"/>
                </a:lnTo>
                <a:lnTo>
                  <a:pt x="2514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09"/>
                </a:lnTo>
                <a:lnTo>
                  <a:pt x="2516" y="709"/>
                </a:lnTo>
                <a:close/>
                <a:moveTo>
                  <a:pt x="2521" y="734"/>
                </a:moveTo>
                <a:lnTo>
                  <a:pt x="2521" y="734"/>
                </a:lnTo>
                <a:lnTo>
                  <a:pt x="2523" y="730"/>
                </a:lnTo>
                <a:lnTo>
                  <a:pt x="2525" y="728"/>
                </a:lnTo>
                <a:lnTo>
                  <a:pt x="2525" y="728"/>
                </a:lnTo>
                <a:lnTo>
                  <a:pt x="2523" y="728"/>
                </a:lnTo>
                <a:lnTo>
                  <a:pt x="2521" y="730"/>
                </a:lnTo>
                <a:lnTo>
                  <a:pt x="2521" y="730"/>
                </a:lnTo>
                <a:lnTo>
                  <a:pt x="2521" y="730"/>
                </a:lnTo>
                <a:lnTo>
                  <a:pt x="2523" y="730"/>
                </a:lnTo>
                <a:lnTo>
                  <a:pt x="2521" y="732"/>
                </a:lnTo>
                <a:lnTo>
                  <a:pt x="2521" y="732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close/>
                <a:moveTo>
                  <a:pt x="2516" y="696"/>
                </a:moveTo>
                <a:lnTo>
                  <a:pt x="2516" y="696"/>
                </a:lnTo>
                <a:lnTo>
                  <a:pt x="2514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700"/>
                </a:lnTo>
                <a:lnTo>
                  <a:pt x="2512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2"/>
                </a:lnTo>
                <a:lnTo>
                  <a:pt x="2514" y="702"/>
                </a:lnTo>
                <a:lnTo>
                  <a:pt x="2516" y="705"/>
                </a:lnTo>
                <a:lnTo>
                  <a:pt x="2516" y="705"/>
                </a:lnTo>
                <a:lnTo>
                  <a:pt x="2516" y="707"/>
                </a:lnTo>
                <a:lnTo>
                  <a:pt x="2519" y="707"/>
                </a:lnTo>
                <a:lnTo>
                  <a:pt x="2521" y="705"/>
                </a:lnTo>
                <a:lnTo>
                  <a:pt x="2521" y="709"/>
                </a:lnTo>
                <a:lnTo>
                  <a:pt x="2521" y="709"/>
                </a:lnTo>
                <a:lnTo>
                  <a:pt x="2521" y="709"/>
                </a:lnTo>
                <a:lnTo>
                  <a:pt x="2523" y="709"/>
                </a:lnTo>
                <a:lnTo>
                  <a:pt x="2523" y="707"/>
                </a:lnTo>
                <a:lnTo>
                  <a:pt x="2525" y="707"/>
                </a:lnTo>
                <a:lnTo>
                  <a:pt x="2525" y="705"/>
                </a:lnTo>
                <a:lnTo>
                  <a:pt x="2525" y="705"/>
                </a:lnTo>
                <a:lnTo>
                  <a:pt x="2525" y="705"/>
                </a:lnTo>
                <a:lnTo>
                  <a:pt x="2523" y="705"/>
                </a:lnTo>
                <a:lnTo>
                  <a:pt x="2521" y="705"/>
                </a:lnTo>
                <a:lnTo>
                  <a:pt x="2519" y="705"/>
                </a:lnTo>
                <a:lnTo>
                  <a:pt x="2519" y="702"/>
                </a:lnTo>
                <a:lnTo>
                  <a:pt x="2519" y="702"/>
                </a:lnTo>
                <a:lnTo>
                  <a:pt x="2519" y="700"/>
                </a:lnTo>
                <a:lnTo>
                  <a:pt x="2519" y="700"/>
                </a:lnTo>
                <a:lnTo>
                  <a:pt x="2519" y="700"/>
                </a:lnTo>
                <a:lnTo>
                  <a:pt x="2519" y="698"/>
                </a:lnTo>
                <a:lnTo>
                  <a:pt x="2516" y="696"/>
                </a:lnTo>
                <a:lnTo>
                  <a:pt x="2516" y="696"/>
                </a:lnTo>
                <a:close/>
                <a:moveTo>
                  <a:pt x="2531" y="740"/>
                </a:moveTo>
                <a:lnTo>
                  <a:pt x="2531" y="740"/>
                </a:lnTo>
                <a:lnTo>
                  <a:pt x="2533" y="740"/>
                </a:lnTo>
                <a:lnTo>
                  <a:pt x="2533" y="740"/>
                </a:lnTo>
                <a:lnTo>
                  <a:pt x="2533" y="738"/>
                </a:lnTo>
                <a:lnTo>
                  <a:pt x="2533" y="736"/>
                </a:lnTo>
                <a:lnTo>
                  <a:pt x="2533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29" y="736"/>
                </a:lnTo>
                <a:lnTo>
                  <a:pt x="2529" y="738"/>
                </a:lnTo>
                <a:lnTo>
                  <a:pt x="2531" y="740"/>
                </a:lnTo>
                <a:lnTo>
                  <a:pt x="2531" y="740"/>
                </a:lnTo>
                <a:close/>
                <a:moveTo>
                  <a:pt x="2516" y="723"/>
                </a:moveTo>
                <a:lnTo>
                  <a:pt x="2516" y="723"/>
                </a:lnTo>
                <a:lnTo>
                  <a:pt x="2516" y="723"/>
                </a:lnTo>
                <a:lnTo>
                  <a:pt x="2519" y="723"/>
                </a:lnTo>
                <a:lnTo>
                  <a:pt x="2525" y="723"/>
                </a:lnTo>
                <a:lnTo>
                  <a:pt x="2525" y="719"/>
                </a:lnTo>
                <a:lnTo>
                  <a:pt x="2523" y="719"/>
                </a:lnTo>
                <a:lnTo>
                  <a:pt x="2521" y="719"/>
                </a:lnTo>
                <a:lnTo>
                  <a:pt x="2521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6" y="717"/>
                </a:lnTo>
                <a:lnTo>
                  <a:pt x="2516" y="717"/>
                </a:lnTo>
                <a:lnTo>
                  <a:pt x="2516" y="719"/>
                </a:lnTo>
                <a:lnTo>
                  <a:pt x="2516" y="719"/>
                </a:lnTo>
                <a:lnTo>
                  <a:pt x="2519" y="719"/>
                </a:lnTo>
                <a:lnTo>
                  <a:pt x="2519" y="723"/>
                </a:lnTo>
                <a:lnTo>
                  <a:pt x="2516" y="723"/>
                </a:lnTo>
                <a:close/>
                <a:moveTo>
                  <a:pt x="2542" y="782"/>
                </a:moveTo>
                <a:lnTo>
                  <a:pt x="2542" y="784"/>
                </a:lnTo>
                <a:lnTo>
                  <a:pt x="2544" y="786"/>
                </a:lnTo>
                <a:lnTo>
                  <a:pt x="2544" y="786"/>
                </a:lnTo>
                <a:lnTo>
                  <a:pt x="2544" y="786"/>
                </a:lnTo>
                <a:lnTo>
                  <a:pt x="2546" y="786"/>
                </a:lnTo>
                <a:lnTo>
                  <a:pt x="2548" y="786"/>
                </a:lnTo>
                <a:lnTo>
                  <a:pt x="2548" y="784"/>
                </a:lnTo>
                <a:lnTo>
                  <a:pt x="2550" y="784"/>
                </a:lnTo>
                <a:lnTo>
                  <a:pt x="2548" y="784"/>
                </a:lnTo>
                <a:lnTo>
                  <a:pt x="2548" y="784"/>
                </a:lnTo>
                <a:lnTo>
                  <a:pt x="2546" y="782"/>
                </a:lnTo>
                <a:lnTo>
                  <a:pt x="2544" y="782"/>
                </a:lnTo>
                <a:lnTo>
                  <a:pt x="2542" y="782"/>
                </a:lnTo>
                <a:close/>
                <a:moveTo>
                  <a:pt x="2544" y="761"/>
                </a:moveTo>
                <a:lnTo>
                  <a:pt x="2544" y="761"/>
                </a:lnTo>
                <a:lnTo>
                  <a:pt x="2542" y="763"/>
                </a:lnTo>
                <a:lnTo>
                  <a:pt x="2542" y="765"/>
                </a:lnTo>
                <a:lnTo>
                  <a:pt x="2540" y="765"/>
                </a:lnTo>
                <a:lnTo>
                  <a:pt x="2540" y="767"/>
                </a:lnTo>
                <a:lnTo>
                  <a:pt x="2537" y="770"/>
                </a:lnTo>
                <a:lnTo>
                  <a:pt x="2540" y="770"/>
                </a:lnTo>
                <a:lnTo>
                  <a:pt x="2540" y="767"/>
                </a:lnTo>
                <a:lnTo>
                  <a:pt x="2542" y="770"/>
                </a:lnTo>
                <a:lnTo>
                  <a:pt x="2544" y="765"/>
                </a:lnTo>
                <a:lnTo>
                  <a:pt x="2544" y="765"/>
                </a:lnTo>
                <a:lnTo>
                  <a:pt x="2546" y="765"/>
                </a:lnTo>
                <a:lnTo>
                  <a:pt x="2544" y="763"/>
                </a:lnTo>
                <a:lnTo>
                  <a:pt x="2544" y="761"/>
                </a:lnTo>
                <a:close/>
                <a:moveTo>
                  <a:pt x="2516" y="738"/>
                </a:moveTo>
                <a:lnTo>
                  <a:pt x="2516" y="738"/>
                </a:lnTo>
                <a:lnTo>
                  <a:pt x="2519" y="736"/>
                </a:lnTo>
                <a:lnTo>
                  <a:pt x="2521" y="736"/>
                </a:lnTo>
                <a:lnTo>
                  <a:pt x="2521" y="736"/>
                </a:lnTo>
                <a:lnTo>
                  <a:pt x="2519" y="734"/>
                </a:lnTo>
                <a:lnTo>
                  <a:pt x="2519" y="732"/>
                </a:lnTo>
                <a:lnTo>
                  <a:pt x="2519" y="732"/>
                </a:lnTo>
                <a:lnTo>
                  <a:pt x="2516" y="734"/>
                </a:lnTo>
                <a:lnTo>
                  <a:pt x="2516" y="732"/>
                </a:lnTo>
                <a:lnTo>
                  <a:pt x="2514" y="732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6"/>
                </a:lnTo>
                <a:lnTo>
                  <a:pt x="2514" y="736"/>
                </a:lnTo>
                <a:lnTo>
                  <a:pt x="2514" y="736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6"/>
                </a:lnTo>
                <a:lnTo>
                  <a:pt x="2516" y="736"/>
                </a:lnTo>
                <a:lnTo>
                  <a:pt x="2516" y="738"/>
                </a:lnTo>
                <a:lnTo>
                  <a:pt x="2516" y="738"/>
                </a:lnTo>
                <a:close/>
                <a:moveTo>
                  <a:pt x="2512" y="717"/>
                </a:moveTo>
                <a:lnTo>
                  <a:pt x="2510" y="717"/>
                </a:lnTo>
                <a:lnTo>
                  <a:pt x="2510" y="719"/>
                </a:lnTo>
                <a:lnTo>
                  <a:pt x="2512" y="719"/>
                </a:lnTo>
                <a:lnTo>
                  <a:pt x="2512" y="717"/>
                </a:lnTo>
                <a:lnTo>
                  <a:pt x="2514" y="717"/>
                </a:lnTo>
                <a:lnTo>
                  <a:pt x="2514" y="717"/>
                </a:lnTo>
                <a:lnTo>
                  <a:pt x="2512" y="717"/>
                </a:lnTo>
                <a:close/>
                <a:moveTo>
                  <a:pt x="2661" y="816"/>
                </a:moveTo>
                <a:lnTo>
                  <a:pt x="2663" y="816"/>
                </a:lnTo>
                <a:lnTo>
                  <a:pt x="2665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4"/>
                </a:lnTo>
                <a:lnTo>
                  <a:pt x="2663" y="814"/>
                </a:lnTo>
                <a:lnTo>
                  <a:pt x="2661" y="814"/>
                </a:lnTo>
                <a:lnTo>
                  <a:pt x="2661" y="814"/>
                </a:lnTo>
                <a:lnTo>
                  <a:pt x="2661" y="816"/>
                </a:lnTo>
                <a:close/>
                <a:moveTo>
                  <a:pt x="2764" y="166"/>
                </a:moveTo>
                <a:lnTo>
                  <a:pt x="2764" y="168"/>
                </a:lnTo>
                <a:lnTo>
                  <a:pt x="2768" y="174"/>
                </a:lnTo>
                <a:lnTo>
                  <a:pt x="2770" y="174"/>
                </a:lnTo>
                <a:lnTo>
                  <a:pt x="2772" y="174"/>
                </a:lnTo>
                <a:lnTo>
                  <a:pt x="2776" y="176"/>
                </a:lnTo>
                <a:lnTo>
                  <a:pt x="2778" y="178"/>
                </a:lnTo>
                <a:lnTo>
                  <a:pt x="2780" y="180"/>
                </a:lnTo>
                <a:lnTo>
                  <a:pt x="2783" y="180"/>
                </a:lnTo>
                <a:lnTo>
                  <a:pt x="2783" y="178"/>
                </a:lnTo>
                <a:lnTo>
                  <a:pt x="2780" y="176"/>
                </a:lnTo>
                <a:lnTo>
                  <a:pt x="2780" y="174"/>
                </a:lnTo>
                <a:lnTo>
                  <a:pt x="2778" y="174"/>
                </a:lnTo>
                <a:lnTo>
                  <a:pt x="2776" y="172"/>
                </a:lnTo>
                <a:lnTo>
                  <a:pt x="2774" y="170"/>
                </a:lnTo>
                <a:lnTo>
                  <a:pt x="2770" y="170"/>
                </a:lnTo>
                <a:lnTo>
                  <a:pt x="2770" y="168"/>
                </a:lnTo>
                <a:lnTo>
                  <a:pt x="2770" y="168"/>
                </a:lnTo>
                <a:lnTo>
                  <a:pt x="2768" y="166"/>
                </a:lnTo>
                <a:lnTo>
                  <a:pt x="2770" y="166"/>
                </a:lnTo>
                <a:lnTo>
                  <a:pt x="2768" y="164"/>
                </a:lnTo>
                <a:lnTo>
                  <a:pt x="2766" y="162"/>
                </a:lnTo>
                <a:lnTo>
                  <a:pt x="2764" y="159"/>
                </a:lnTo>
                <a:lnTo>
                  <a:pt x="2762" y="159"/>
                </a:lnTo>
                <a:lnTo>
                  <a:pt x="2762" y="162"/>
                </a:lnTo>
                <a:lnTo>
                  <a:pt x="2762" y="164"/>
                </a:lnTo>
                <a:lnTo>
                  <a:pt x="2764" y="166"/>
                </a:lnTo>
                <a:close/>
                <a:moveTo>
                  <a:pt x="2808" y="457"/>
                </a:moveTo>
                <a:lnTo>
                  <a:pt x="2808" y="457"/>
                </a:lnTo>
                <a:lnTo>
                  <a:pt x="2806" y="457"/>
                </a:lnTo>
                <a:lnTo>
                  <a:pt x="2804" y="457"/>
                </a:lnTo>
                <a:lnTo>
                  <a:pt x="2801" y="459"/>
                </a:lnTo>
                <a:lnTo>
                  <a:pt x="2801" y="459"/>
                </a:lnTo>
                <a:lnTo>
                  <a:pt x="2801" y="459"/>
                </a:lnTo>
                <a:lnTo>
                  <a:pt x="2799" y="459"/>
                </a:lnTo>
                <a:lnTo>
                  <a:pt x="2799" y="461"/>
                </a:lnTo>
                <a:lnTo>
                  <a:pt x="2799" y="463"/>
                </a:lnTo>
                <a:lnTo>
                  <a:pt x="2801" y="463"/>
                </a:lnTo>
                <a:lnTo>
                  <a:pt x="2801" y="463"/>
                </a:lnTo>
                <a:lnTo>
                  <a:pt x="2801" y="461"/>
                </a:lnTo>
                <a:lnTo>
                  <a:pt x="2801" y="461"/>
                </a:lnTo>
                <a:lnTo>
                  <a:pt x="2804" y="461"/>
                </a:lnTo>
                <a:lnTo>
                  <a:pt x="2804" y="461"/>
                </a:lnTo>
                <a:lnTo>
                  <a:pt x="2806" y="461"/>
                </a:lnTo>
                <a:lnTo>
                  <a:pt x="2808" y="461"/>
                </a:lnTo>
                <a:lnTo>
                  <a:pt x="2808" y="459"/>
                </a:lnTo>
                <a:lnTo>
                  <a:pt x="2810" y="459"/>
                </a:lnTo>
                <a:lnTo>
                  <a:pt x="2812" y="459"/>
                </a:lnTo>
                <a:lnTo>
                  <a:pt x="2812" y="457"/>
                </a:lnTo>
                <a:lnTo>
                  <a:pt x="2812" y="457"/>
                </a:lnTo>
                <a:lnTo>
                  <a:pt x="2812" y="457"/>
                </a:lnTo>
                <a:lnTo>
                  <a:pt x="2810" y="457"/>
                </a:lnTo>
                <a:lnTo>
                  <a:pt x="2808" y="457"/>
                </a:lnTo>
                <a:close/>
                <a:moveTo>
                  <a:pt x="2594" y="631"/>
                </a:moveTo>
                <a:lnTo>
                  <a:pt x="2596" y="631"/>
                </a:lnTo>
                <a:lnTo>
                  <a:pt x="2596" y="631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31"/>
                </a:lnTo>
                <a:lnTo>
                  <a:pt x="2594" y="631"/>
                </a:lnTo>
                <a:lnTo>
                  <a:pt x="2594" y="631"/>
                </a:lnTo>
                <a:close/>
                <a:moveTo>
                  <a:pt x="2791" y="512"/>
                </a:moveTo>
                <a:lnTo>
                  <a:pt x="2793" y="512"/>
                </a:lnTo>
                <a:lnTo>
                  <a:pt x="2793" y="512"/>
                </a:lnTo>
                <a:lnTo>
                  <a:pt x="2791" y="512"/>
                </a:lnTo>
                <a:lnTo>
                  <a:pt x="2789" y="512"/>
                </a:lnTo>
                <a:lnTo>
                  <a:pt x="2789" y="512"/>
                </a:lnTo>
                <a:lnTo>
                  <a:pt x="2787" y="514"/>
                </a:lnTo>
                <a:lnTo>
                  <a:pt x="2787" y="514"/>
                </a:lnTo>
                <a:lnTo>
                  <a:pt x="2789" y="514"/>
                </a:lnTo>
                <a:lnTo>
                  <a:pt x="2791" y="512"/>
                </a:lnTo>
                <a:close/>
                <a:moveTo>
                  <a:pt x="2791" y="510"/>
                </a:moveTo>
                <a:lnTo>
                  <a:pt x="2791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7" y="510"/>
                </a:lnTo>
                <a:lnTo>
                  <a:pt x="2787" y="510"/>
                </a:lnTo>
                <a:lnTo>
                  <a:pt x="2787" y="512"/>
                </a:lnTo>
                <a:lnTo>
                  <a:pt x="2787" y="510"/>
                </a:lnTo>
                <a:lnTo>
                  <a:pt x="2791" y="510"/>
                </a:lnTo>
                <a:lnTo>
                  <a:pt x="2791" y="510"/>
                </a:lnTo>
                <a:close/>
                <a:moveTo>
                  <a:pt x="2797" y="461"/>
                </a:moveTo>
                <a:lnTo>
                  <a:pt x="2795" y="463"/>
                </a:lnTo>
                <a:lnTo>
                  <a:pt x="2795" y="466"/>
                </a:lnTo>
                <a:lnTo>
                  <a:pt x="2793" y="468"/>
                </a:lnTo>
                <a:lnTo>
                  <a:pt x="2795" y="466"/>
                </a:lnTo>
                <a:lnTo>
                  <a:pt x="2797" y="466"/>
                </a:lnTo>
                <a:lnTo>
                  <a:pt x="2797" y="463"/>
                </a:lnTo>
                <a:lnTo>
                  <a:pt x="2797" y="463"/>
                </a:lnTo>
                <a:lnTo>
                  <a:pt x="2797" y="461"/>
                </a:lnTo>
                <a:lnTo>
                  <a:pt x="2797" y="461"/>
                </a:lnTo>
                <a:close/>
                <a:moveTo>
                  <a:pt x="2820" y="443"/>
                </a:moveTo>
                <a:lnTo>
                  <a:pt x="2820" y="443"/>
                </a:lnTo>
                <a:lnTo>
                  <a:pt x="2818" y="443"/>
                </a:lnTo>
                <a:lnTo>
                  <a:pt x="2818" y="445"/>
                </a:lnTo>
                <a:lnTo>
                  <a:pt x="2816" y="445"/>
                </a:lnTo>
                <a:lnTo>
                  <a:pt x="2816" y="447"/>
                </a:lnTo>
                <a:lnTo>
                  <a:pt x="2818" y="447"/>
                </a:lnTo>
                <a:lnTo>
                  <a:pt x="2820" y="447"/>
                </a:lnTo>
                <a:lnTo>
                  <a:pt x="2820" y="447"/>
                </a:lnTo>
                <a:lnTo>
                  <a:pt x="2822" y="447"/>
                </a:lnTo>
                <a:lnTo>
                  <a:pt x="2822" y="447"/>
                </a:lnTo>
                <a:lnTo>
                  <a:pt x="2822" y="449"/>
                </a:lnTo>
                <a:lnTo>
                  <a:pt x="2824" y="449"/>
                </a:lnTo>
                <a:lnTo>
                  <a:pt x="2829" y="449"/>
                </a:lnTo>
                <a:lnTo>
                  <a:pt x="2831" y="447"/>
                </a:lnTo>
                <a:lnTo>
                  <a:pt x="2831" y="445"/>
                </a:lnTo>
                <a:lnTo>
                  <a:pt x="2831" y="443"/>
                </a:lnTo>
                <a:lnTo>
                  <a:pt x="2829" y="440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40"/>
                </a:lnTo>
                <a:lnTo>
                  <a:pt x="2822" y="440"/>
                </a:lnTo>
                <a:lnTo>
                  <a:pt x="2822" y="440"/>
                </a:lnTo>
                <a:lnTo>
                  <a:pt x="2822" y="443"/>
                </a:lnTo>
                <a:lnTo>
                  <a:pt x="2822" y="443"/>
                </a:lnTo>
                <a:lnTo>
                  <a:pt x="2820" y="443"/>
                </a:lnTo>
                <a:close/>
                <a:moveTo>
                  <a:pt x="2873" y="426"/>
                </a:moveTo>
                <a:lnTo>
                  <a:pt x="2875" y="424"/>
                </a:lnTo>
                <a:lnTo>
                  <a:pt x="2879" y="424"/>
                </a:lnTo>
                <a:lnTo>
                  <a:pt x="2881" y="424"/>
                </a:lnTo>
                <a:lnTo>
                  <a:pt x="2881" y="422"/>
                </a:lnTo>
                <a:lnTo>
                  <a:pt x="2881" y="419"/>
                </a:lnTo>
                <a:lnTo>
                  <a:pt x="2883" y="419"/>
                </a:lnTo>
                <a:lnTo>
                  <a:pt x="2885" y="417"/>
                </a:lnTo>
                <a:lnTo>
                  <a:pt x="2885" y="417"/>
                </a:lnTo>
                <a:lnTo>
                  <a:pt x="2887" y="417"/>
                </a:lnTo>
                <a:lnTo>
                  <a:pt x="2889" y="415"/>
                </a:lnTo>
                <a:lnTo>
                  <a:pt x="2892" y="413"/>
                </a:lnTo>
                <a:lnTo>
                  <a:pt x="2892" y="413"/>
                </a:lnTo>
                <a:lnTo>
                  <a:pt x="2889" y="411"/>
                </a:lnTo>
                <a:lnTo>
                  <a:pt x="2889" y="411"/>
                </a:lnTo>
                <a:lnTo>
                  <a:pt x="2889" y="413"/>
                </a:lnTo>
                <a:lnTo>
                  <a:pt x="2887" y="413"/>
                </a:lnTo>
                <a:lnTo>
                  <a:pt x="2887" y="411"/>
                </a:lnTo>
                <a:lnTo>
                  <a:pt x="2887" y="409"/>
                </a:lnTo>
                <a:lnTo>
                  <a:pt x="2885" y="407"/>
                </a:lnTo>
                <a:lnTo>
                  <a:pt x="2885" y="407"/>
                </a:lnTo>
                <a:lnTo>
                  <a:pt x="2883" y="409"/>
                </a:lnTo>
                <a:lnTo>
                  <a:pt x="2883" y="409"/>
                </a:lnTo>
                <a:lnTo>
                  <a:pt x="2883" y="411"/>
                </a:lnTo>
                <a:lnTo>
                  <a:pt x="2883" y="411"/>
                </a:lnTo>
                <a:lnTo>
                  <a:pt x="2883" y="411"/>
                </a:lnTo>
                <a:lnTo>
                  <a:pt x="2881" y="413"/>
                </a:lnTo>
                <a:lnTo>
                  <a:pt x="2881" y="413"/>
                </a:lnTo>
                <a:lnTo>
                  <a:pt x="2879" y="415"/>
                </a:lnTo>
                <a:lnTo>
                  <a:pt x="2879" y="417"/>
                </a:lnTo>
                <a:lnTo>
                  <a:pt x="2879" y="417"/>
                </a:lnTo>
                <a:lnTo>
                  <a:pt x="2879" y="419"/>
                </a:lnTo>
                <a:lnTo>
                  <a:pt x="2877" y="417"/>
                </a:lnTo>
                <a:lnTo>
                  <a:pt x="2877" y="417"/>
                </a:lnTo>
                <a:lnTo>
                  <a:pt x="2877" y="419"/>
                </a:lnTo>
                <a:lnTo>
                  <a:pt x="2875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22"/>
                </a:lnTo>
                <a:lnTo>
                  <a:pt x="2873" y="422"/>
                </a:lnTo>
                <a:lnTo>
                  <a:pt x="2871" y="422"/>
                </a:lnTo>
                <a:lnTo>
                  <a:pt x="2868" y="424"/>
                </a:lnTo>
                <a:lnTo>
                  <a:pt x="2871" y="424"/>
                </a:lnTo>
                <a:lnTo>
                  <a:pt x="2873" y="426"/>
                </a:lnTo>
                <a:close/>
                <a:moveTo>
                  <a:pt x="2885" y="296"/>
                </a:moveTo>
                <a:lnTo>
                  <a:pt x="2885" y="294"/>
                </a:lnTo>
                <a:lnTo>
                  <a:pt x="2887" y="294"/>
                </a:lnTo>
                <a:lnTo>
                  <a:pt x="2887" y="292"/>
                </a:lnTo>
                <a:lnTo>
                  <a:pt x="2885" y="292"/>
                </a:lnTo>
                <a:lnTo>
                  <a:pt x="2881" y="292"/>
                </a:lnTo>
                <a:lnTo>
                  <a:pt x="2881" y="292"/>
                </a:lnTo>
                <a:lnTo>
                  <a:pt x="2881" y="294"/>
                </a:lnTo>
                <a:lnTo>
                  <a:pt x="2885" y="296"/>
                </a:lnTo>
                <a:close/>
                <a:moveTo>
                  <a:pt x="2894" y="409"/>
                </a:moveTo>
                <a:lnTo>
                  <a:pt x="2894" y="411"/>
                </a:lnTo>
                <a:lnTo>
                  <a:pt x="2894" y="411"/>
                </a:lnTo>
                <a:lnTo>
                  <a:pt x="2896" y="411"/>
                </a:lnTo>
                <a:lnTo>
                  <a:pt x="2898" y="411"/>
                </a:lnTo>
                <a:lnTo>
                  <a:pt x="2898" y="411"/>
                </a:lnTo>
                <a:lnTo>
                  <a:pt x="2898" y="409"/>
                </a:lnTo>
                <a:lnTo>
                  <a:pt x="2898" y="409"/>
                </a:lnTo>
                <a:lnTo>
                  <a:pt x="2896" y="407"/>
                </a:lnTo>
                <a:lnTo>
                  <a:pt x="2896" y="407"/>
                </a:lnTo>
                <a:lnTo>
                  <a:pt x="2896" y="407"/>
                </a:lnTo>
                <a:lnTo>
                  <a:pt x="2894" y="407"/>
                </a:lnTo>
                <a:lnTo>
                  <a:pt x="2894" y="405"/>
                </a:lnTo>
                <a:lnTo>
                  <a:pt x="2892" y="407"/>
                </a:lnTo>
                <a:lnTo>
                  <a:pt x="2892" y="407"/>
                </a:lnTo>
                <a:lnTo>
                  <a:pt x="2894" y="409"/>
                </a:lnTo>
                <a:close/>
                <a:moveTo>
                  <a:pt x="2814" y="459"/>
                </a:moveTo>
                <a:lnTo>
                  <a:pt x="2816" y="459"/>
                </a:lnTo>
                <a:lnTo>
                  <a:pt x="2820" y="459"/>
                </a:lnTo>
                <a:lnTo>
                  <a:pt x="2824" y="455"/>
                </a:lnTo>
                <a:lnTo>
                  <a:pt x="2827" y="457"/>
                </a:lnTo>
                <a:lnTo>
                  <a:pt x="2827" y="455"/>
                </a:lnTo>
                <a:lnTo>
                  <a:pt x="2829" y="455"/>
                </a:lnTo>
                <a:lnTo>
                  <a:pt x="2829" y="453"/>
                </a:lnTo>
                <a:lnTo>
                  <a:pt x="2831" y="453"/>
                </a:lnTo>
                <a:lnTo>
                  <a:pt x="2831" y="455"/>
                </a:lnTo>
                <a:lnTo>
                  <a:pt x="2831" y="455"/>
                </a:lnTo>
                <a:lnTo>
                  <a:pt x="2835" y="455"/>
                </a:lnTo>
                <a:lnTo>
                  <a:pt x="2837" y="453"/>
                </a:lnTo>
                <a:lnTo>
                  <a:pt x="2837" y="453"/>
                </a:lnTo>
                <a:lnTo>
                  <a:pt x="2837" y="453"/>
                </a:lnTo>
                <a:lnTo>
                  <a:pt x="2839" y="453"/>
                </a:lnTo>
                <a:lnTo>
                  <a:pt x="2839" y="453"/>
                </a:lnTo>
                <a:lnTo>
                  <a:pt x="2841" y="451"/>
                </a:lnTo>
                <a:lnTo>
                  <a:pt x="2843" y="449"/>
                </a:lnTo>
                <a:lnTo>
                  <a:pt x="2845" y="449"/>
                </a:lnTo>
                <a:lnTo>
                  <a:pt x="2848" y="447"/>
                </a:lnTo>
                <a:lnTo>
                  <a:pt x="2848" y="445"/>
                </a:lnTo>
                <a:lnTo>
                  <a:pt x="2845" y="443"/>
                </a:lnTo>
                <a:lnTo>
                  <a:pt x="2845" y="443"/>
                </a:lnTo>
                <a:lnTo>
                  <a:pt x="2843" y="440"/>
                </a:lnTo>
                <a:lnTo>
                  <a:pt x="2843" y="443"/>
                </a:lnTo>
                <a:lnTo>
                  <a:pt x="2843" y="443"/>
                </a:lnTo>
                <a:lnTo>
                  <a:pt x="2841" y="443"/>
                </a:lnTo>
                <a:lnTo>
                  <a:pt x="2841" y="443"/>
                </a:lnTo>
                <a:lnTo>
                  <a:pt x="2841" y="445"/>
                </a:lnTo>
                <a:lnTo>
                  <a:pt x="2841" y="445"/>
                </a:lnTo>
                <a:lnTo>
                  <a:pt x="2841" y="447"/>
                </a:lnTo>
                <a:lnTo>
                  <a:pt x="2839" y="447"/>
                </a:lnTo>
                <a:lnTo>
                  <a:pt x="2837" y="449"/>
                </a:lnTo>
                <a:lnTo>
                  <a:pt x="2837" y="449"/>
                </a:lnTo>
                <a:lnTo>
                  <a:pt x="2837" y="449"/>
                </a:lnTo>
                <a:lnTo>
                  <a:pt x="2839" y="445"/>
                </a:lnTo>
                <a:lnTo>
                  <a:pt x="2839" y="443"/>
                </a:lnTo>
                <a:lnTo>
                  <a:pt x="2839" y="440"/>
                </a:lnTo>
                <a:lnTo>
                  <a:pt x="2837" y="438"/>
                </a:lnTo>
                <a:lnTo>
                  <a:pt x="2837" y="438"/>
                </a:lnTo>
                <a:lnTo>
                  <a:pt x="2839" y="436"/>
                </a:lnTo>
                <a:lnTo>
                  <a:pt x="2841" y="432"/>
                </a:lnTo>
                <a:lnTo>
                  <a:pt x="2841" y="432"/>
                </a:lnTo>
                <a:lnTo>
                  <a:pt x="2841" y="430"/>
                </a:lnTo>
                <a:lnTo>
                  <a:pt x="2839" y="430"/>
                </a:lnTo>
                <a:lnTo>
                  <a:pt x="2837" y="432"/>
                </a:lnTo>
                <a:lnTo>
                  <a:pt x="2835" y="434"/>
                </a:lnTo>
                <a:lnTo>
                  <a:pt x="2835" y="434"/>
                </a:lnTo>
                <a:lnTo>
                  <a:pt x="2833" y="436"/>
                </a:lnTo>
                <a:lnTo>
                  <a:pt x="2831" y="438"/>
                </a:lnTo>
                <a:lnTo>
                  <a:pt x="2831" y="440"/>
                </a:lnTo>
                <a:lnTo>
                  <a:pt x="2833" y="440"/>
                </a:lnTo>
                <a:lnTo>
                  <a:pt x="2833" y="440"/>
                </a:lnTo>
                <a:lnTo>
                  <a:pt x="2833" y="443"/>
                </a:lnTo>
                <a:lnTo>
                  <a:pt x="2831" y="449"/>
                </a:lnTo>
                <a:lnTo>
                  <a:pt x="2827" y="453"/>
                </a:lnTo>
                <a:lnTo>
                  <a:pt x="2818" y="453"/>
                </a:lnTo>
                <a:lnTo>
                  <a:pt x="2816" y="455"/>
                </a:lnTo>
                <a:lnTo>
                  <a:pt x="2814" y="457"/>
                </a:lnTo>
                <a:lnTo>
                  <a:pt x="2814" y="459"/>
                </a:lnTo>
                <a:close/>
                <a:moveTo>
                  <a:pt x="2680" y="784"/>
                </a:moveTo>
                <a:lnTo>
                  <a:pt x="2682" y="784"/>
                </a:lnTo>
                <a:lnTo>
                  <a:pt x="2680" y="784"/>
                </a:lnTo>
                <a:lnTo>
                  <a:pt x="2678" y="784"/>
                </a:lnTo>
                <a:lnTo>
                  <a:pt x="2680" y="784"/>
                </a:lnTo>
                <a:close/>
                <a:moveTo>
                  <a:pt x="2680" y="637"/>
                </a:moveTo>
                <a:lnTo>
                  <a:pt x="2680" y="637"/>
                </a:lnTo>
                <a:lnTo>
                  <a:pt x="2680" y="637"/>
                </a:lnTo>
                <a:lnTo>
                  <a:pt x="2680" y="637"/>
                </a:lnTo>
                <a:lnTo>
                  <a:pt x="2680" y="640"/>
                </a:lnTo>
                <a:lnTo>
                  <a:pt x="2680" y="642"/>
                </a:lnTo>
                <a:lnTo>
                  <a:pt x="2680" y="642"/>
                </a:lnTo>
                <a:lnTo>
                  <a:pt x="2680" y="642"/>
                </a:lnTo>
                <a:lnTo>
                  <a:pt x="2682" y="644"/>
                </a:lnTo>
                <a:lnTo>
                  <a:pt x="2682" y="640"/>
                </a:lnTo>
                <a:lnTo>
                  <a:pt x="2680" y="637"/>
                </a:lnTo>
                <a:close/>
                <a:moveTo>
                  <a:pt x="2678" y="791"/>
                </a:moveTo>
                <a:lnTo>
                  <a:pt x="2678" y="788"/>
                </a:lnTo>
                <a:lnTo>
                  <a:pt x="2678" y="786"/>
                </a:lnTo>
                <a:lnTo>
                  <a:pt x="2676" y="788"/>
                </a:lnTo>
                <a:lnTo>
                  <a:pt x="2676" y="788"/>
                </a:lnTo>
                <a:lnTo>
                  <a:pt x="2676" y="788"/>
                </a:lnTo>
                <a:lnTo>
                  <a:pt x="2678" y="791"/>
                </a:lnTo>
                <a:close/>
                <a:moveTo>
                  <a:pt x="2510" y="682"/>
                </a:moveTo>
                <a:lnTo>
                  <a:pt x="2510" y="684"/>
                </a:lnTo>
                <a:lnTo>
                  <a:pt x="2510" y="684"/>
                </a:lnTo>
                <a:lnTo>
                  <a:pt x="2510" y="686"/>
                </a:lnTo>
                <a:lnTo>
                  <a:pt x="2510" y="686"/>
                </a:lnTo>
                <a:lnTo>
                  <a:pt x="2508" y="686"/>
                </a:lnTo>
                <a:lnTo>
                  <a:pt x="2508" y="686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6"/>
                </a:lnTo>
                <a:lnTo>
                  <a:pt x="2506" y="686"/>
                </a:lnTo>
                <a:lnTo>
                  <a:pt x="2504" y="686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90"/>
                </a:lnTo>
                <a:lnTo>
                  <a:pt x="2506" y="690"/>
                </a:lnTo>
                <a:lnTo>
                  <a:pt x="2508" y="690"/>
                </a:lnTo>
                <a:lnTo>
                  <a:pt x="2508" y="690"/>
                </a:lnTo>
                <a:lnTo>
                  <a:pt x="2508" y="692"/>
                </a:lnTo>
                <a:lnTo>
                  <a:pt x="2506" y="692"/>
                </a:lnTo>
                <a:lnTo>
                  <a:pt x="2506" y="692"/>
                </a:lnTo>
                <a:lnTo>
                  <a:pt x="2506" y="694"/>
                </a:lnTo>
                <a:lnTo>
                  <a:pt x="2506" y="694"/>
                </a:lnTo>
                <a:lnTo>
                  <a:pt x="2506" y="694"/>
                </a:lnTo>
                <a:lnTo>
                  <a:pt x="2508" y="694"/>
                </a:lnTo>
                <a:lnTo>
                  <a:pt x="2508" y="692"/>
                </a:lnTo>
                <a:lnTo>
                  <a:pt x="2510" y="692"/>
                </a:lnTo>
                <a:lnTo>
                  <a:pt x="2510" y="690"/>
                </a:lnTo>
                <a:lnTo>
                  <a:pt x="2512" y="690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2" y="688"/>
                </a:lnTo>
                <a:lnTo>
                  <a:pt x="2514" y="686"/>
                </a:lnTo>
                <a:lnTo>
                  <a:pt x="2514" y="686"/>
                </a:lnTo>
                <a:lnTo>
                  <a:pt x="2516" y="686"/>
                </a:lnTo>
                <a:lnTo>
                  <a:pt x="2519" y="682"/>
                </a:lnTo>
                <a:lnTo>
                  <a:pt x="2519" y="679"/>
                </a:lnTo>
                <a:lnTo>
                  <a:pt x="2519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2" y="682"/>
                </a:lnTo>
                <a:lnTo>
                  <a:pt x="2510" y="682"/>
                </a:lnTo>
                <a:close/>
                <a:moveTo>
                  <a:pt x="2722" y="572"/>
                </a:moveTo>
                <a:lnTo>
                  <a:pt x="2724" y="572"/>
                </a:lnTo>
                <a:lnTo>
                  <a:pt x="2726" y="572"/>
                </a:lnTo>
                <a:lnTo>
                  <a:pt x="2726" y="572"/>
                </a:lnTo>
                <a:lnTo>
                  <a:pt x="2726" y="570"/>
                </a:lnTo>
                <a:lnTo>
                  <a:pt x="2724" y="570"/>
                </a:lnTo>
                <a:lnTo>
                  <a:pt x="2722" y="570"/>
                </a:lnTo>
                <a:lnTo>
                  <a:pt x="2722" y="572"/>
                </a:lnTo>
                <a:lnTo>
                  <a:pt x="2722" y="572"/>
                </a:lnTo>
                <a:lnTo>
                  <a:pt x="2722" y="572"/>
                </a:lnTo>
                <a:close/>
                <a:moveTo>
                  <a:pt x="2768" y="535"/>
                </a:moveTo>
                <a:lnTo>
                  <a:pt x="2764" y="537"/>
                </a:lnTo>
                <a:lnTo>
                  <a:pt x="2764" y="539"/>
                </a:lnTo>
                <a:lnTo>
                  <a:pt x="2764" y="539"/>
                </a:lnTo>
                <a:lnTo>
                  <a:pt x="2768" y="539"/>
                </a:lnTo>
                <a:lnTo>
                  <a:pt x="2770" y="539"/>
                </a:lnTo>
                <a:lnTo>
                  <a:pt x="2770" y="539"/>
                </a:lnTo>
                <a:lnTo>
                  <a:pt x="2770" y="537"/>
                </a:lnTo>
                <a:lnTo>
                  <a:pt x="2770" y="535"/>
                </a:lnTo>
                <a:lnTo>
                  <a:pt x="2768" y="535"/>
                </a:lnTo>
                <a:close/>
                <a:moveTo>
                  <a:pt x="2680" y="623"/>
                </a:moveTo>
                <a:lnTo>
                  <a:pt x="2680" y="623"/>
                </a:lnTo>
                <a:lnTo>
                  <a:pt x="2680" y="621"/>
                </a:lnTo>
                <a:lnTo>
                  <a:pt x="2678" y="621"/>
                </a:lnTo>
                <a:lnTo>
                  <a:pt x="2678" y="621"/>
                </a:lnTo>
                <a:lnTo>
                  <a:pt x="2678" y="623"/>
                </a:lnTo>
                <a:lnTo>
                  <a:pt x="2678" y="623"/>
                </a:lnTo>
                <a:lnTo>
                  <a:pt x="2680" y="623"/>
                </a:lnTo>
                <a:close/>
                <a:moveTo>
                  <a:pt x="2730" y="566"/>
                </a:moveTo>
                <a:lnTo>
                  <a:pt x="2734" y="564"/>
                </a:lnTo>
                <a:lnTo>
                  <a:pt x="2734" y="564"/>
                </a:lnTo>
                <a:lnTo>
                  <a:pt x="2734" y="564"/>
                </a:lnTo>
                <a:lnTo>
                  <a:pt x="2734" y="562"/>
                </a:lnTo>
                <a:lnTo>
                  <a:pt x="2734" y="562"/>
                </a:lnTo>
                <a:lnTo>
                  <a:pt x="2734" y="564"/>
                </a:lnTo>
                <a:lnTo>
                  <a:pt x="2730" y="564"/>
                </a:lnTo>
                <a:lnTo>
                  <a:pt x="2728" y="566"/>
                </a:lnTo>
                <a:lnTo>
                  <a:pt x="2728" y="566"/>
                </a:lnTo>
                <a:lnTo>
                  <a:pt x="2730" y="566"/>
                </a:lnTo>
                <a:close/>
                <a:moveTo>
                  <a:pt x="2778" y="520"/>
                </a:moveTo>
                <a:lnTo>
                  <a:pt x="2778" y="520"/>
                </a:lnTo>
                <a:lnTo>
                  <a:pt x="2778" y="520"/>
                </a:lnTo>
                <a:lnTo>
                  <a:pt x="2780" y="520"/>
                </a:lnTo>
                <a:lnTo>
                  <a:pt x="2780" y="520"/>
                </a:lnTo>
                <a:lnTo>
                  <a:pt x="2783" y="520"/>
                </a:lnTo>
                <a:lnTo>
                  <a:pt x="2780" y="518"/>
                </a:lnTo>
                <a:lnTo>
                  <a:pt x="2780" y="518"/>
                </a:lnTo>
                <a:lnTo>
                  <a:pt x="2778" y="520"/>
                </a:lnTo>
                <a:close/>
                <a:moveTo>
                  <a:pt x="1444" y="654"/>
                </a:moveTo>
                <a:lnTo>
                  <a:pt x="1446" y="654"/>
                </a:lnTo>
                <a:lnTo>
                  <a:pt x="1446" y="654"/>
                </a:lnTo>
                <a:lnTo>
                  <a:pt x="1446" y="652"/>
                </a:lnTo>
                <a:lnTo>
                  <a:pt x="1446" y="652"/>
                </a:lnTo>
                <a:lnTo>
                  <a:pt x="1446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close/>
                <a:moveTo>
                  <a:pt x="1490" y="566"/>
                </a:moveTo>
                <a:lnTo>
                  <a:pt x="1488" y="568"/>
                </a:lnTo>
                <a:lnTo>
                  <a:pt x="1492" y="570"/>
                </a:lnTo>
                <a:lnTo>
                  <a:pt x="1494" y="572"/>
                </a:lnTo>
                <a:lnTo>
                  <a:pt x="1496" y="572"/>
                </a:lnTo>
                <a:lnTo>
                  <a:pt x="1496" y="572"/>
                </a:lnTo>
                <a:lnTo>
                  <a:pt x="1498" y="570"/>
                </a:lnTo>
                <a:lnTo>
                  <a:pt x="1496" y="568"/>
                </a:lnTo>
                <a:lnTo>
                  <a:pt x="1490" y="566"/>
                </a:lnTo>
                <a:close/>
                <a:moveTo>
                  <a:pt x="1530" y="587"/>
                </a:move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9"/>
                </a:lnTo>
                <a:lnTo>
                  <a:pt x="1532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4" y="587"/>
                </a:lnTo>
                <a:lnTo>
                  <a:pt x="1530" y="587"/>
                </a:lnTo>
                <a:close/>
                <a:moveTo>
                  <a:pt x="1458" y="732"/>
                </a:moveTo>
                <a:lnTo>
                  <a:pt x="1460" y="732"/>
                </a:lnTo>
                <a:lnTo>
                  <a:pt x="1460" y="732"/>
                </a:lnTo>
                <a:lnTo>
                  <a:pt x="1463" y="730"/>
                </a:lnTo>
                <a:lnTo>
                  <a:pt x="1463" y="728"/>
                </a:lnTo>
                <a:lnTo>
                  <a:pt x="1465" y="726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7"/>
                </a:lnTo>
                <a:lnTo>
                  <a:pt x="1458" y="717"/>
                </a:lnTo>
                <a:lnTo>
                  <a:pt x="1458" y="721"/>
                </a:lnTo>
                <a:lnTo>
                  <a:pt x="1458" y="723"/>
                </a:lnTo>
                <a:lnTo>
                  <a:pt x="1458" y="726"/>
                </a:lnTo>
                <a:lnTo>
                  <a:pt x="1456" y="726"/>
                </a:lnTo>
                <a:lnTo>
                  <a:pt x="1456" y="726"/>
                </a:lnTo>
                <a:lnTo>
                  <a:pt x="1454" y="726"/>
                </a:lnTo>
                <a:lnTo>
                  <a:pt x="1456" y="726"/>
                </a:lnTo>
                <a:lnTo>
                  <a:pt x="1456" y="723"/>
                </a:lnTo>
                <a:lnTo>
                  <a:pt x="1456" y="721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21"/>
                </a:lnTo>
                <a:lnTo>
                  <a:pt x="1456" y="721"/>
                </a:lnTo>
                <a:lnTo>
                  <a:pt x="1456" y="723"/>
                </a:lnTo>
                <a:lnTo>
                  <a:pt x="1454" y="726"/>
                </a:lnTo>
                <a:lnTo>
                  <a:pt x="1452" y="728"/>
                </a:lnTo>
                <a:lnTo>
                  <a:pt x="1448" y="732"/>
                </a:lnTo>
                <a:lnTo>
                  <a:pt x="1448" y="732"/>
                </a:lnTo>
                <a:lnTo>
                  <a:pt x="1450" y="732"/>
                </a:lnTo>
                <a:lnTo>
                  <a:pt x="1450" y="732"/>
                </a:lnTo>
                <a:lnTo>
                  <a:pt x="1452" y="732"/>
                </a:lnTo>
                <a:lnTo>
                  <a:pt x="1454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2" y="734"/>
                </a:lnTo>
                <a:lnTo>
                  <a:pt x="1454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8" y="732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8"/>
                </a:lnTo>
                <a:lnTo>
                  <a:pt x="1460" y="728"/>
                </a:lnTo>
                <a:lnTo>
                  <a:pt x="1458" y="732"/>
                </a:lnTo>
                <a:close/>
                <a:moveTo>
                  <a:pt x="1423" y="791"/>
                </a:moveTo>
                <a:lnTo>
                  <a:pt x="1429" y="793"/>
                </a:lnTo>
                <a:lnTo>
                  <a:pt x="1433" y="795"/>
                </a:lnTo>
                <a:lnTo>
                  <a:pt x="1433" y="795"/>
                </a:lnTo>
                <a:lnTo>
                  <a:pt x="1437" y="795"/>
                </a:lnTo>
                <a:lnTo>
                  <a:pt x="1437" y="795"/>
                </a:lnTo>
                <a:lnTo>
                  <a:pt x="1439" y="795"/>
                </a:lnTo>
                <a:lnTo>
                  <a:pt x="1439" y="793"/>
                </a:lnTo>
                <a:lnTo>
                  <a:pt x="1437" y="791"/>
                </a:lnTo>
                <a:lnTo>
                  <a:pt x="1435" y="788"/>
                </a:lnTo>
                <a:lnTo>
                  <a:pt x="1433" y="786"/>
                </a:lnTo>
                <a:lnTo>
                  <a:pt x="1429" y="784"/>
                </a:lnTo>
                <a:lnTo>
                  <a:pt x="1423" y="786"/>
                </a:lnTo>
                <a:lnTo>
                  <a:pt x="1421" y="786"/>
                </a:lnTo>
                <a:lnTo>
                  <a:pt x="1421" y="786"/>
                </a:lnTo>
                <a:lnTo>
                  <a:pt x="1419" y="788"/>
                </a:lnTo>
                <a:lnTo>
                  <a:pt x="1421" y="788"/>
                </a:lnTo>
                <a:lnTo>
                  <a:pt x="1423" y="791"/>
                </a:lnTo>
                <a:close/>
                <a:moveTo>
                  <a:pt x="1421" y="585"/>
                </a:moveTo>
                <a:lnTo>
                  <a:pt x="1421" y="583"/>
                </a:lnTo>
                <a:lnTo>
                  <a:pt x="1421" y="583"/>
                </a:lnTo>
                <a:lnTo>
                  <a:pt x="1421" y="583"/>
                </a:lnTo>
                <a:lnTo>
                  <a:pt x="1419" y="581"/>
                </a:lnTo>
                <a:lnTo>
                  <a:pt x="1419" y="581"/>
                </a:lnTo>
                <a:lnTo>
                  <a:pt x="1416" y="581"/>
                </a:lnTo>
                <a:lnTo>
                  <a:pt x="1412" y="583"/>
                </a:lnTo>
                <a:lnTo>
                  <a:pt x="1410" y="583"/>
                </a:lnTo>
                <a:lnTo>
                  <a:pt x="1406" y="583"/>
                </a:lnTo>
                <a:lnTo>
                  <a:pt x="1404" y="583"/>
                </a:lnTo>
                <a:lnTo>
                  <a:pt x="1404" y="583"/>
                </a:lnTo>
                <a:lnTo>
                  <a:pt x="1402" y="583"/>
                </a:lnTo>
                <a:lnTo>
                  <a:pt x="1400" y="583"/>
                </a:lnTo>
                <a:lnTo>
                  <a:pt x="1395" y="591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3" y="596"/>
                </a:lnTo>
                <a:lnTo>
                  <a:pt x="1395" y="598"/>
                </a:lnTo>
                <a:lnTo>
                  <a:pt x="1395" y="600"/>
                </a:lnTo>
                <a:lnTo>
                  <a:pt x="1395" y="600"/>
                </a:lnTo>
                <a:lnTo>
                  <a:pt x="1400" y="598"/>
                </a:lnTo>
                <a:lnTo>
                  <a:pt x="1402" y="598"/>
                </a:lnTo>
                <a:lnTo>
                  <a:pt x="1404" y="600"/>
                </a:lnTo>
                <a:lnTo>
                  <a:pt x="1404" y="600"/>
                </a:lnTo>
                <a:lnTo>
                  <a:pt x="1406" y="598"/>
                </a:lnTo>
                <a:lnTo>
                  <a:pt x="1412" y="593"/>
                </a:lnTo>
                <a:lnTo>
                  <a:pt x="1412" y="593"/>
                </a:lnTo>
                <a:lnTo>
                  <a:pt x="1414" y="591"/>
                </a:lnTo>
                <a:lnTo>
                  <a:pt x="1419" y="589"/>
                </a:lnTo>
                <a:lnTo>
                  <a:pt x="1419" y="587"/>
                </a:lnTo>
                <a:lnTo>
                  <a:pt x="1421" y="585"/>
                </a:lnTo>
                <a:lnTo>
                  <a:pt x="1421" y="585"/>
                </a:lnTo>
                <a:close/>
                <a:moveTo>
                  <a:pt x="1444" y="564"/>
                </a:moveTo>
                <a:lnTo>
                  <a:pt x="1446" y="562"/>
                </a:lnTo>
                <a:lnTo>
                  <a:pt x="1442" y="562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58"/>
                </a:lnTo>
                <a:lnTo>
                  <a:pt x="1439" y="558"/>
                </a:lnTo>
                <a:lnTo>
                  <a:pt x="1437" y="556"/>
                </a:lnTo>
                <a:lnTo>
                  <a:pt x="1435" y="556"/>
                </a:lnTo>
                <a:lnTo>
                  <a:pt x="1433" y="558"/>
                </a:lnTo>
                <a:lnTo>
                  <a:pt x="1433" y="558"/>
                </a:lnTo>
                <a:lnTo>
                  <a:pt x="1433" y="558"/>
                </a:lnTo>
                <a:lnTo>
                  <a:pt x="1429" y="556"/>
                </a:lnTo>
                <a:lnTo>
                  <a:pt x="1425" y="558"/>
                </a:lnTo>
                <a:lnTo>
                  <a:pt x="1421" y="558"/>
                </a:lnTo>
                <a:lnTo>
                  <a:pt x="1421" y="558"/>
                </a:lnTo>
                <a:lnTo>
                  <a:pt x="1425" y="556"/>
                </a:lnTo>
                <a:lnTo>
                  <a:pt x="1425" y="556"/>
                </a:lnTo>
                <a:lnTo>
                  <a:pt x="1425" y="554"/>
                </a:lnTo>
                <a:lnTo>
                  <a:pt x="1425" y="554"/>
                </a:lnTo>
                <a:lnTo>
                  <a:pt x="1423" y="549"/>
                </a:lnTo>
                <a:lnTo>
                  <a:pt x="1421" y="545"/>
                </a:lnTo>
                <a:lnTo>
                  <a:pt x="1419" y="543"/>
                </a:lnTo>
                <a:lnTo>
                  <a:pt x="1416" y="543"/>
                </a:lnTo>
                <a:lnTo>
                  <a:pt x="1416" y="541"/>
                </a:lnTo>
                <a:lnTo>
                  <a:pt x="1412" y="541"/>
                </a:lnTo>
                <a:lnTo>
                  <a:pt x="1410" y="541"/>
                </a:lnTo>
                <a:lnTo>
                  <a:pt x="1406" y="537"/>
                </a:lnTo>
                <a:lnTo>
                  <a:pt x="1402" y="537"/>
                </a:lnTo>
                <a:lnTo>
                  <a:pt x="1402" y="537"/>
                </a:lnTo>
                <a:lnTo>
                  <a:pt x="1400" y="533"/>
                </a:lnTo>
                <a:lnTo>
                  <a:pt x="1398" y="533"/>
                </a:lnTo>
                <a:lnTo>
                  <a:pt x="1395" y="531"/>
                </a:lnTo>
                <a:lnTo>
                  <a:pt x="1391" y="531"/>
                </a:lnTo>
                <a:lnTo>
                  <a:pt x="1389" y="531"/>
                </a:lnTo>
                <a:lnTo>
                  <a:pt x="1389" y="528"/>
                </a:lnTo>
                <a:lnTo>
                  <a:pt x="1389" y="528"/>
                </a:lnTo>
                <a:lnTo>
                  <a:pt x="1387" y="526"/>
                </a:lnTo>
                <a:lnTo>
                  <a:pt x="1383" y="524"/>
                </a:lnTo>
                <a:lnTo>
                  <a:pt x="1383" y="524"/>
                </a:lnTo>
                <a:lnTo>
                  <a:pt x="1383" y="524"/>
                </a:lnTo>
                <a:lnTo>
                  <a:pt x="1379" y="528"/>
                </a:lnTo>
                <a:lnTo>
                  <a:pt x="1379" y="528"/>
                </a:lnTo>
                <a:lnTo>
                  <a:pt x="1379" y="528"/>
                </a:lnTo>
                <a:lnTo>
                  <a:pt x="1377" y="528"/>
                </a:lnTo>
                <a:lnTo>
                  <a:pt x="1375" y="524"/>
                </a:lnTo>
                <a:lnTo>
                  <a:pt x="1372" y="522"/>
                </a:lnTo>
                <a:lnTo>
                  <a:pt x="1372" y="522"/>
                </a:lnTo>
                <a:lnTo>
                  <a:pt x="1372" y="522"/>
                </a:lnTo>
                <a:lnTo>
                  <a:pt x="1375" y="522"/>
                </a:lnTo>
                <a:lnTo>
                  <a:pt x="1375" y="520"/>
                </a:lnTo>
                <a:lnTo>
                  <a:pt x="1375" y="518"/>
                </a:lnTo>
                <a:lnTo>
                  <a:pt x="1375" y="518"/>
                </a:lnTo>
                <a:lnTo>
                  <a:pt x="1372" y="516"/>
                </a:lnTo>
                <a:lnTo>
                  <a:pt x="1370" y="516"/>
                </a:lnTo>
                <a:lnTo>
                  <a:pt x="1368" y="514"/>
                </a:lnTo>
                <a:lnTo>
                  <a:pt x="1368" y="514"/>
                </a:lnTo>
                <a:lnTo>
                  <a:pt x="1368" y="514"/>
                </a:lnTo>
                <a:lnTo>
                  <a:pt x="1366" y="514"/>
                </a:lnTo>
                <a:lnTo>
                  <a:pt x="1364" y="516"/>
                </a:lnTo>
                <a:lnTo>
                  <a:pt x="1362" y="518"/>
                </a:lnTo>
                <a:lnTo>
                  <a:pt x="1362" y="520"/>
                </a:lnTo>
                <a:lnTo>
                  <a:pt x="1360" y="522"/>
                </a:lnTo>
                <a:lnTo>
                  <a:pt x="1360" y="524"/>
                </a:lnTo>
                <a:lnTo>
                  <a:pt x="1360" y="535"/>
                </a:lnTo>
                <a:lnTo>
                  <a:pt x="1358" y="537"/>
                </a:lnTo>
                <a:lnTo>
                  <a:pt x="1358" y="543"/>
                </a:lnTo>
                <a:lnTo>
                  <a:pt x="1356" y="545"/>
                </a:lnTo>
                <a:lnTo>
                  <a:pt x="1356" y="547"/>
                </a:lnTo>
                <a:lnTo>
                  <a:pt x="1356" y="549"/>
                </a:lnTo>
                <a:lnTo>
                  <a:pt x="1358" y="554"/>
                </a:lnTo>
                <a:lnTo>
                  <a:pt x="1358" y="554"/>
                </a:lnTo>
                <a:lnTo>
                  <a:pt x="1358" y="556"/>
                </a:lnTo>
                <a:lnTo>
                  <a:pt x="1358" y="556"/>
                </a:lnTo>
                <a:lnTo>
                  <a:pt x="1356" y="558"/>
                </a:lnTo>
                <a:lnTo>
                  <a:pt x="1349" y="560"/>
                </a:lnTo>
                <a:lnTo>
                  <a:pt x="1347" y="560"/>
                </a:lnTo>
                <a:lnTo>
                  <a:pt x="1347" y="562"/>
                </a:lnTo>
                <a:lnTo>
                  <a:pt x="1345" y="564"/>
                </a:lnTo>
                <a:lnTo>
                  <a:pt x="1345" y="566"/>
                </a:lnTo>
                <a:lnTo>
                  <a:pt x="1345" y="566"/>
                </a:lnTo>
                <a:lnTo>
                  <a:pt x="1345" y="568"/>
                </a:lnTo>
                <a:lnTo>
                  <a:pt x="1345" y="568"/>
                </a:lnTo>
                <a:lnTo>
                  <a:pt x="1347" y="568"/>
                </a:lnTo>
                <a:lnTo>
                  <a:pt x="1349" y="568"/>
                </a:lnTo>
                <a:lnTo>
                  <a:pt x="1349" y="568"/>
                </a:lnTo>
                <a:lnTo>
                  <a:pt x="1354" y="566"/>
                </a:lnTo>
                <a:lnTo>
                  <a:pt x="1358" y="566"/>
                </a:lnTo>
                <a:lnTo>
                  <a:pt x="1364" y="564"/>
                </a:lnTo>
                <a:lnTo>
                  <a:pt x="1366" y="564"/>
                </a:lnTo>
                <a:lnTo>
                  <a:pt x="1366" y="566"/>
                </a:lnTo>
                <a:lnTo>
                  <a:pt x="1366" y="566"/>
                </a:lnTo>
                <a:lnTo>
                  <a:pt x="1368" y="575"/>
                </a:lnTo>
                <a:lnTo>
                  <a:pt x="1368" y="579"/>
                </a:lnTo>
                <a:lnTo>
                  <a:pt x="1370" y="579"/>
                </a:lnTo>
                <a:lnTo>
                  <a:pt x="1372" y="579"/>
                </a:lnTo>
                <a:lnTo>
                  <a:pt x="1377" y="577"/>
                </a:lnTo>
                <a:lnTo>
                  <a:pt x="1379" y="575"/>
                </a:lnTo>
                <a:lnTo>
                  <a:pt x="1381" y="575"/>
                </a:lnTo>
                <a:lnTo>
                  <a:pt x="1383" y="572"/>
                </a:lnTo>
                <a:lnTo>
                  <a:pt x="1383" y="572"/>
                </a:lnTo>
                <a:lnTo>
                  <a:pt x="1385" y="568"/>
                </a:lnTo>
                <a:lnTo>
                  <a:pt x="1387" y="568"/>
                </a:lnTo>
                <a:lnTo>
                  <a:pt x="1387" y="568"/>
                </a:lnTo>
                <a:lnTo>
                  <a:pt x="1389" y="566"/>
                </a:lnTo>
                <a:lnTo>
                  <a:pt x="1391" y="566"/>
                </a:lnTo>
                <a:lnTo>
                  <a:pt x="1395" y="562"/>
                </a:lnTo>
                <a:lnTo>
                  <a:pt x="1395" y="562"/>
                </a:lnTo>
                <a:lnTo>
                  <a:pt x="1395" y="560"/>
                </a:lnTo>
                <a:lnTo>
                  <a:pt x="1395" y="558"/>
                </a:lnTo>
                <a:lnTo>
                  <a:pt x="1398" y="558"/>
                </a:lnTo>
                <a:lnTo>
                  <a:pt x="1398" y="556"/>
                </a:lnTo>
                <a:lnTo>
                  <a:pt x="1402" y="556"/>
                </a:lnTo>
                <a:lnTo>
                  <a:pt x="1402" y="554"/>
                </a:lnTo>
                <a:lnTo>
                  <a:pt x="1404" y="554"/>
                </a:lnTo>
                <a:lnTo>
                  <a:pt x="1406" y="556"/>
                </a:lnTo>
                <a:lnTo>
                  <a:pt x="1404" y="558"/>
                </a:lnTo>
                <a:lnTo>
                  <a:pt x="1404" y="558"/>
                </a:lnTo>
                <a:lnTo>
                  <a:pt x="1406" y="558"/>
                </a:lnTo>
                <a:lnTo>
                  <a:pt x="1412" y="560"/>
                </a:lnTo>
                <a:lnTo>
                  <a:pt x="1412" y="560"/>
                </a:lnTo>
                <a:lnTo>
                  <a:pt x="1414" y="564"/>
                </a:lnTo>
                <a:lnTo>
                  <a:pt x="1414" y="564"/>
                </a:lnTo>
                <a:lnTo>
                  <a:pt x="1419" y="566"/>
                </a:lnTo>
                <a:lnTo>
                  <a:pt x="1421" y="566"/>
                </a:lnTo>
                <a:lnTo>
                  <a:pt x="1429" y="568"/>
                </a:lnTo>
                <a:lnTo>
                  <a:pt x="1431" y="570"/>
                </a:lnTo>
                <a:lnTo>
                  <a:pt x="1433" y="570"/>
                </a:lnTo>
                <a:lnTo>
                  <a:pt x="1433" y="570"/>
                </a:lnTo>
                <a:lnTo>
                  <a:pt x="1435" y="570"/>
                </a:lnTo>
                <a:lnTo>
                  <a:pt x="1437" y="568"/>
                </a:lnTo>
                <a:lnTo>
                  <a:pt x="1442" y="566"/>
                </a:lnTo>
                <a:lnTo>
                  <a:pt x="1444" y="564"/>
                </a:lnTo>
                <a:close/>
                <a:moveTo>
                  <a:pt x="1586" y="587"/>
                </a:moveTo>
                <a:lnTo>
                  <a:pt x="1584" y="585"/>
                </a:lnTo>
                <a:lnTo>
                  <a:pt x="1582" y="585"/>
                </a:lnTo>
                <a:lnTo>
                  <a:pt x="1580" y="583"/>
                </a:lnTo>
                <a:lnTo>
                  <a:pt x="1578" y="583"/>
                </a:lnTo>
                <a:lnTo>
                  <a:pt x="1576" y="583"/>
                </a:lnTo>
                <a:lnTo>
                  <a:pt x="1578" y="585"/>
                </a:lnTo>
                <a:lnTo>
                  <a:pt x="1580" y="585"/>
                </a:lnTo>
                <a:lnTo>
                  <a:pt x="1582" y="587"/>
                </a:lnTo>
                <a:lnTo>
                  <a:pt x="1582" y="589"/>
                </a:lnTo>
                <a:lnTo>
                  <a:pt x="1582" y="589"/>
                </a:lnTo>
                <a:lnTo>
                  <a:pt x="1584" y="591"/>
                </a:lnTo>
                <a:lnTo>
                  <a:pt x="1586" y="591"/>
                </a:lnTo>
                <a:lnTo>
                  <a:pt x="1588" y="591"/>
                </a:lnTo>
                <a:lnTo>
                  <a:pt x="1588" y="591"/>
                </a:lnTo>
                <a:lnTo>
                  <a:pt x="1590" y="591"/>
                </a:lnTo>
                <a:lnTo>
                  <a:pt x="1590" y="591"/>
                </a:lnTo>
                <a:lnTo>
                  <a:pt x="1590" y="589"/>
                </a:lnTo>
                <a:lnTo>
                  <a:pt x="1588" y="589"/>
                </a:lnTo>
                <a:lnTo>
                  <a:pt x="1586" y="587"/>
                </a:lnTo>
                <a:close/>
                <a:moveTo>
                  <a:pt x="1624" y="635"/>
                </a:moveTo>
                <a:lnTo>
                  <a:pt x="1622" y="633"/>
                </a:lnTo>
                <a:lnTo>
                  <a:pt x="1620" y="635"/>
                </a:lnTo>
                <a:lnTo>
                  <a:pt x="1620" y="637"/>
                </a:lnTo>
                <a:lnTo>
                  <a:pt x="1618" y="640"/>
                </a:lnTo>
                <a:lnTo>
                  <a:pt x="1618" y="640"/>
                </a:lnTo>
                <a:lnTo>
                  <a:pt x="1618" y="642"/>
                </a:lnTo>
                <a:lnTo>
                  <a:pt x="1618" y="642"/>
                </a:lnTo>
                <a:lnTo>
                  <a:pt x="1620" y="642"/>
                </a:lnTo>
                <a:lnTo>
                  <a:pt x="1622" y="640"/>
                </a:lnTo>
                <a:lnTo>
                  <a:pt x="1624" y="640"/>
                </a:lnTo>
                <a:lnTo>
                  <a:pt x="1624" y="637"/>
                </a:lnTo>
                <a:lnTo>
                  <a:pt x="1626" y="637"/>
                </a:lnTo>
                <a:lnTo>
                  <a:pt x="1624" y="635"/>
                </a:lnTo>
                <a:lnTo>
                  <a:pt x="1624" y="635"/>
                </a:lnTo>
                <a:lnTo>
                  <a:pt x="1624" y="635"/>
                </a:lnTo>
                <a:close/>
                <a:moveTo>
                  <a:pt x="1668" y="637"/>
                </a:moveTo>
                <a:lnTo>
                  <a:pt x="1670" y="640"/>
                </a:lnTo>
                <a:lnTo>
                  <a:pt x="1672" y="640"/>
                </a:lnTo>
                <a:lnTo>
                  <a:pt x="1674" y="640"/>
                </a:lnTo>
                <a:lnTo>
                  <a:pt x="1674" y="640"/>
                </a:lnTo>
                <a:lnTo>
                  <a:pt x="1674" y="637"/>
                </a:lnTo>
                <a:lnTo>
                  <a:pt x="1672" y="637"/>
                </a:lnTo>
                <a:lnTo>
                  <a:pt x="1672" y="635"/>
                </a:lnTo>
                <a:lnTo>
                  <a:pt x="1670" y="635"/>
                </a:lnTo>
                <a:lnTo>
                  <a:pt x="1668" y="635"/>
                </a:lnTo>
                <a:lnTo>
                  <a:pt x="1668" y="637"/>
                </a:lnTo>
                <a:lnTo>
                  <a:pt x="1668" y="637"/>
                </a:lnTo>
                <a:close/>
                <a:moveTo>
                  <a:pt x="1603" y="669"/>
                </a:moveTo>
                <a:lnTo>
                  <a:pt x="1603" y="669"/>
                </a:lnTo>
                <a:lnTo>
                  <a:pt x="1603" y="669"/>
                </a:lnTo>
                <a:lnTo>
                  <a:pt x="1605" y="669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5"/>
                </a:lnTo>
                <a:lnTo>
                  <a:pt x="1603" y="665"/>
                </a:lnTo>
                <a:lnTo>
                  <a:pt x="1603" y="665"/>
                </a:lnTo>
                <a:lnTo>
                  <a:pt x="1603" y="667"/>
                </a:lnTo>
                <a:lnTo>
                  <a:pt x="1603" y="667"/>
                </a:lnTo>
                <a:lnTo>
                  <a:pt x="1603" y="669"/>
                </a:lnTo>
                <a:close/>
                <a:moveTo>
                  <a:pt x="1659" y="610"/>
                </a:moveTo>
                <a:lnTo>
                  <a:pt x="1659" y="612"/>
                </a:lnTo>
                <a:lnTo>
                  <a:pt x="1659" y="612"/>
                </a:lnTo>
                <a:lnTo>
                  <a:pt x="1664" y="614"/>
                </a:lnTo>
                <a:lnTo>
                  <a:pt x="1666" y="617"/>
                </a:lnTo>
                <a:lnTo>
                  <a:pt x="1666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70" y="617"/>
                </a:lnTo>
                <a:lnTo>
                  <a:pt x="1670" y="617"/>
                </a:lnTo>
                <a:lnTo>
                  <a:pt x="1670" y="614"/>
                </a:lnTo>
                <a:lnTo>
                  <a:pt x="1670" y="614"/>
                </a:lnTo>
                <a:lnTo>
                  <a:pt x="1670" y="612"/>
                </a:lnTo>
                <a:lnTo>
                  <a:pt x="1670" y="610"/>
                </a:lnTo>
                <a:lnTo>
                  <a:pt x="1670" y="610"/>
                </a:lnTo>
                <a:lnTo>
                  <a:pt x="1666" y="610"/>
                </a:lnTo>
                <a:lnTo>
                  <a:pt x="1664" y="610"/>
                </a:lnTo>
                <a:lnTo>
                  <a:pt x="1662" y="610"/>
                </a:lnTo>
                <a:lnTo>
                  <a:pt x="1659" y="610"/>
                </a:lnTo>
                <a:close/>
                <a:moveTo>
                  <a:pt x="1456" y="417"/>
                </a:moveTo>
                <a:lnTo>
                  <a:pt x="1454" y="417"/>
                </a:lnTo>
                <a:lnTo>
                  <a:pt x="1452" y="417"/>
                </a:lnTo>
                <a:lnTo>
                  <a:pt x="1450" y="419"/>
                </a:lnTo>
                <a:lnTo>
                  <a:pt x="1450" y="419"/>
                </a:lnTo>
                <a:lnTo>
                  <a:pt x="1448" y="419"/>
                </a:lnTo>
                <a:lnTo>
                  <a:pt x="1448" y="419"/>
                </a:lnTo>
                <a:lnTo>
                  <a:pt x="1446" y="419"/>
                </a:lnTo>
                <a:lnTo>
                  <a:pt x="1446" y="417"/>
                </a:lnTo>
                <a:lnTo>
                  <a:pt x="1444" y="417"/>
                </a:lnTo>
                <a:lnTo>
                  <a:pt x="1442" y="417"/>
                </a:lnTo>
                <a:lnTo>
                  <a:pt x="1442" y="419"/>
                </a:lnTo>
                <a:lnTo>
                  <a:pt x="1442" y="419"/>
                </a:lnTo>
                <a:lnTo>
                  <a:pt x="1442" y="419"/>
                </a:lnTo>
                <a:lnTo>
                  <a:pt x="1439" y="419"/>
                </a:lnTo>
                <a:lnTo>
                  <a:pt x="1437" y="419"/>
                </a:lnTo>
                <a:lnTo>
                  <a:pt x="1437" y="419"/>
                </a:lnTo>
                <a:lnTo>
                  <a:pt x="1437" y="422"/>
                </a:lnTo>
                <a:lnTo>
                  <a:pt x="1437" y="422"/>
                </a:lnTo>
                <a:lnTo>
                  <a:pt x="1442" y="422"/>
                </a:lnTo>
                <a:lnTo>
                  <a:pt x="1444" y="422"/>
                </a:lnTo>
                <a:lnTo>
                  <a:pt x="1444" y="424"/>
                </a:lnTo>
                <a:lnTo>
                  <a:pt x="1444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6"/>
                </a:lnTo>
                <a:lnTo>
                  <a:pt x="1448" y="426"/>
                </a:lnTo>
                <a:lnTo>
                  <a:pt x="1450" y="426"/>
                </a:lnTo>
                <a:lnTo>
                  <a:pt x="1450" y="426"/>
                </a:lnTo>
                <a:lnTo>
                  <a:pt x="1450" y="424"/>
                </a:lnTo>
                <a:lnTo>
                  <a:pt x="1448" y="422"/>
                </a:lnTo>
                <a:lnTo>
                  <a:pt x="1450" y="424"/>
                </a:lnTo>
                <a:lnTo>
                  <a:pt x="1456" y="422"/>
                </a:lnTo>
                <a:lnTo>
                  <a:pt x="1458" y="422"/>
                </a:lnTo>
                <a:lnTo>
                  <a:pt x="1458" y="419"/>
                </a:lnTo>
                <a:lnTo>
                  <a:pt x="1458" y="419"/>
                </a:lnTo>
                <a:lnTo>
                  <a:pt x="1456" y="417"/>
                </a:lnTo>
                <a:close/>
                <a:moveTo>
                  <a:pt x="1465" y="455"/>
                </a:moveTo>
                <a:lnTo>
                  <a:pt x="1460" y="455"/>
                </a:lnTo>
                <a:lnTo>
                  <a:pt x="1460" y="457"/>
                </a:lnTo>
                <a:lnTo>
                  <a:pt x="1460" y="457"/>
                </a:lnTo>
                <a:lnTo>
                  <a:pt x="1463" y="459"/>
                </a:lnTo>
                <a:lnTo>
                  <a:pt x="1463" y="459"/>
                </a:lnTo>
                <a:lnTo>
                  <a:pt x="1467" y="457"/>
                </a:lnTo>
                <a:lnTo>
                  <a:pt x="1465" y="455"/>
                </a:lnTo>
                <a:lnTo>
                  <a:pt x="1465" y="455"/>
                </a:lnTo>
                <a:close/>
                <a:moveTo>
                  <a:pt x="2868" y="430"/>
                </a:moveTo>
                <a:lnTo>
                  <a:pt x="2871" y="428"/>
                </a:lnTo>
                <a:lnTo>
                  <a:pt x="2868" y="426"/>
                </a:lnTo>
                <a:lnTo>
                  <a:pt x="2868" y="426"/>
                </a:lnTo>
                <a:lnTo>
                  <a:pt x="2868" y="426"/>
                </a:lnTo>
                <a:lnTo>
                  <a:pt x="2866" y="424"/>
                </a:lnTo>
                <a:lnTo>
                  <a:pt x="2866" y="424"/>
                </a:lnTo>
                <a:lnTo>
                  <a:pt x="2864" y="424"/>
                </a:lnTo>
                <a:lnTo>
                  <a:pt x="2862" y="424"/>
                </a:lnTo>
                <a:lnTo>
                  <a:pt x="2862" y="424"/>
                </a:lnTo>
                <a:lnTo>
                  <a:pt x="2860" y="424"/>
                </a:lnTo>
                <a:lnTo>
                  <a:pt x="2860" y="424"/>
                </a:lnTo>
                <a:lnTo>
                  <a:pt x="2860" y="426"/>
                </a:lnTo>
                <a:lnTo>
                  <a:pt x="2860" y="426"/>
                </a:lnTo>
                <a:lnTo>
                  <a:pt x="2858" y="426"/>
                </a:lnTo>
                <a:lnTo>
                  <a:pt x="2858" y="426"/>
                </a:lnTo>
                <a:lnTo>
                  <a:pt x="2860" y="428"/>
                </a:lnTo>
                <a:lnTo>
                  <a:pt x="2860" y="428"/>
                </a:lnTo>
                <a:lnTo>
                  <a:pt x="2860" y="428"/>
                </a:lnTo>
                <a:lnTo>
                  <a:pt x="2856" y="428"/>
                </a:lnTo>
                <a:lnTo>
                  <a:pt x="2854" y="430"/>
                </a:lnTo>
                <a:lnTo>
                  <a:pt x="2854" y="430"/>
                </a:lnTo>
                <a:lnTo>
                  <a:pt x="2854" y="432"/>
                </a:lnTo>
                <a:lnTo>
                  <a:pt x="2854" y="434"/>
                </a:lnTo>
                <a:lnTo>
                  <a:pt x="2854" y="434"/>
                </a:lnTo>
                <a:lnTo>
                  <a:pt x="2852" y="436"/>
                </a:lnTo>
                <a:lnTo>
                  <a:pt x="2852" y="436"/>
                </a:lnTo>
                <a:lnTo>
                  <a:pt x="2852" y="436"/>
                </a:lnTo>
                <a:lnTo>
                  <a:pt x="2854" y="436"/>
                </a:lnTo>
                <a:lnTo>
                  <a:pt x="2856" y="436"/>
                </a:lnTo>
                <a:lnTo>
                  <a:pt x="2856" y="438"/>
                </a:lnTo>
                <a:lnTo>
                  <a:pt x="2856" y="438"/>
                </a:lnTo>
                <a:lnTo>
                  <a:pt x="2858" y="434"/>
                </a:lnTo>
                <a:lnTo>
                  <a:pt x="2860" y="434"/>
                </a:lnTo>
                <a:lnTo>
                  <a:pt x="2862" y="434"/>
                </a:lnTo>
                <a:lnTo>
                  <a:pt x="2864" y="434"/>
                </a:lnTo>
                <a:lnTo>
                  <a:pt x="2868" y="434"/>
                </a:lnTo>
                <a:lnTo>
                  <a:pt x="2866" y="432"/>
                </a:lnTo>
                <a:lnTo>
                  <a:pt x="2868" y="430"/>
                </a:lnTo>
                <a:lnTo>
                  <a:pt x="2868" y="430"/>
                </a:lnTo>
                <a:close/>
                <a:moveTo>
                  <a:pt x="1448" y="610"/>
                </a:moveTo>
                <a:lnTo>
                  <a:pt x="1450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4" y="610"/>
                </a:lnTo>
                <a:lnTo>
                  <a:pt x="1454" y="610"/>
                </a:lnTo>
                <a:lnTo>
                  <a:pt x="1456" y="608"/>
                </a:lnTo>
                <a:lnTo>
                  <a:pt x="1456" y="606"/>
                </a:lnTo>
                <a:lnTo>
                  <a:pt x="1458" y="604"/>
                </a:lnTo>
                <a:lnTo>
                  <a:pt x="1458" y="602"/>
                </a:lnTo>
                <a:lnTo>
                  <a:pt x="1458" y="602"/>
                </a:lnTo>
                <a:lnTo>
                  <a:pt x="1458" y="600"/>
                </a:lnTo>
                <a:lnTo>
                  <a:pt x="1458" y="598"/>
                </a:lnTo>
                <a:lnTo>
                  <a:pt x="1458" y="598"/>
                </a:lnTo>
                <a:lnTo>
                  <a:pt x="1456" y="596"/>
                </a:lnTo>
                <a:lnTo>
                  <a:pt x="1456" y="593"/>
                </a:lnTo>
                <a:lnTo>
                  <a:pt x="1454" y="593"/>
                </a:lnTo>
                <a:lnTo>
                  <a:pt x="1454" y="593"/>
                </a:lnTo>
                <a:lnTo>
                  <a:pt x="1452" y="593"/>
                </a:lnTo>
                <a:lnTo>
                  <a:pt x="1450" y="593"/>
                </a:lnTo>
                <a:lnTo>
                  <a:pt x="1450" y="596"/>
                </a:lnTo>
                <a:lnTo>
                  <a:pt x="1448" y="596"/>
                </a:lnTo>
                <a:lnTo>
                  <a:pt x="1446" y="598"/>
                </a:lnTo>
                <a:lnTo>
                  <a:pt x="1446" y="600"/>
                </a:lnTo>
                <a:lnTo>
                  <a:pt x="1446" y="602"/>
                </a:lnTo>
                <a:lnTo>
                  <a:pt x="1446" y="602"/>
                </a:lnTo>
                <a:lnTo>
                  <a:pt x="1444" y="604"/>
                </a:lnTo>
                <a:lnTo>
                  <a:pt x="1446" y="606"/>
                </a:lnTo>
                <a:lnTo>
                  <a:pt x="1446" y="608"/>
                </a:lnTo>
                <a:lnTo>
                  <a:pt x="1446" y="608"/>
                </a:lnTo>
                <a:lnTo>
                  <a:pt x="1448" y="608"/>
                </a:lnTo>
                <a:lnTo>
                  <a:pt x="1448" y="610"/>
                </a:lnTo>
                <a:close/>
                <a:moveTo>
                  <a:pt x="1395" y="514"/>
                </a:moveTo>
                <a:lnTo>
                  <a:pt x="1395" y="514"/>
                </a:lnTo>
                <a:lnTo>
                  <a:pt x="1393" y="512"/>
                </a:lnTo>
                <a:lnTo>
                  <a:pt x="1391" y="512"/>
                </a:lnTo>
                <a:lnTo>
                  <a:pt x="1389" y="510"/>
                </a:lnTo>
                <a:lnTo>
                  <a:pt x="1385" y="508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2"/>
                </a:lnTo>
                <a:lnTo>
                  <a:pt x="1387" y="512"/>
                </a:lnTo>
                <a:lnTo>
                  <a:pt x="1387" y="512"/>
                </a:lnTo>
                <a:lnTo>
                  <a:pt x="1387" y="514"/>
                </a:lnTo>
                <a:lnTo>
                  <a:pt x="1389" y="514"/>
                </a:lnTo>
                <a:lnTo>
                  <a:pt x="1389" y="514"/>
                </a:lnTo>
                <a:lnTo>
                  <a:pt x="1389" y="518"/>
                </a:lnTo>
                <a:lnTo>
                  <a:pt x="1391" y="518"/>
                </a:lnTo>
                <a:lnTo>
                  <a:pt x="1391" y="518"/>
                </a:lnTo>
                <a:lnTo>
                  <a:pt x="1393" y="516"/>
                </a:lnTo>
                <a:lnTo>
                  <a:pt x="1393" y="518"/>
                </a:lnTo>
                <a:lnTo>
                  <a:pt x="1395" y="518"/>
                </a:lnTo>
                <a:lnTo>
                  <a:pt x="1393" y="518"/>
                </a:lnTo>
                <a:lnTo>
                  <a:pt x="1393" y="520"/>
                </a:lnTo>
                <a:lnTo>
                  <a:pt x="1393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18"/>
                </a:lnTo>
                <a:lnTo>
                  <a:pt x="1395" y="518"/>
                </a:lnTo>
                <a:lnTo>
                  <a:pt x="1398" y="518"/>
                </a:lnTo>
                <a:lnTo>
                  <a:pt x="1398" y="520"/>
                </a:lnTo>
                <a:lnTo>
                  <a:pt x="1398" y="520"/>
                </a:lnTo>
                <a:lnTo>
                  <a:pt x="1400" y="520"/>
                </a:lnTo>
                <a:lnTo>
                  <a:pt x="1400" y="520"/>
                </a:lnTo>
                <a:lnTo>
                  <a:pt x="1402" y="520"/>
                </a:lnTo>
                <a:lnTo>
                  <a:pt x="1402" y="518"/>
                </a:lnTo>
                <a:lnTo>
                  <a:pt x="1402" y="518"/>
                </a:lnTo>
                <a:lnTo>
                  <a:pt x="1402" y="518"/>
                </a:lnTo>
                <a:lnTo>
                  <a:pt x="1398" y="518"/>
                </a:lnTo>
                <a:lnTo>
                  <a:pt x="1398" y="518"/>
                </a:lnTo>
                <a:lnTo>
                  <a:pt x="1395" y="516"/>
                </a:lnTo>
                <a:lnTo>
                  <a:pt x="1393" y="516"/>
                </a:lnTo>
                <a:lnTo>
                  <a:pt x="1395" y="516"/>
                </a:lnTo>
                <a:lnTo>
                  <a:pt x="1395" y="514"/>
                </a:lnTo>
                <a:close/>
                <a:moveTo>
                  <a:pt x="1469" y="426"/>
                </a:moveTo>
                <a:lnTo>
                  <a:pt x="1469" y="426"/>
                </a:lnTo>
                <a:lnTo>
                  <a:pt x="1471" y="426"/>
                </a:lnTo>
                <a:lnTo>
                  <a:pt x="1473" y="424"/>
                </a:lnTo>
                <a:lnTo>
                  <a:pt x="1477" y="424"/>
                </a:lnTo>
                <a:lnTo>
                  <a:pt x="1477" y="422"/>
                </a:lnTo>
                <a:lnTo>
                  <a:pt x="1477" y="422"/>
                </a:lnTo>
                <a:lnTo>
                  <a:pt x="1477" y="419"/>
                </a:lnTo>
                <a:lnTo>
                  <a:pt x="1475" y="419"/>
                </a:lnTo>
                <a:lnTo>
                  <a:pt x="1475" y="419"/>
                </a:lnTo>
                <a:lnTo>
                  <a:pt x="1473" y="419"/>
                </a:lnTo>
                <a:lnTo>
                  <a:pt x="1473" y="422"/>
                </a:lnTo>
                <a:lnTo>
                  <a:pt x="1473" y="422"/>
                </a:lnTo>
                <a:lnTo>
                  <a:pt x="1473" y="422"/>
                </a:lnTo>
                <a:lnTo>
                  <a:pt x="1471" y="422"/>
                </a:lnTo>
                <a:lnTo>
                  <a:pt x="1469" y="422"/>
                </a:lnTo>
                <a:lnTo>
                  <a:pt x="1467" y="426"/>
                </a:lnTo>
                <a:lnTo>
                  <a:pt x="1465" y="426"/>
                </a:lnTo>
                <a:lnTo>
                  <a:pt x="1467" y="426"/>
                </a:lnTo>
                <a:lnTo>
                  <a:pt x="1469" y="426"/>
                </a:lnTo>
                <a:close/>
                <a:moveTo>
                  <a:pt x="1402" y="505"/>
                </a:moveTo>
                <a:lnTo>
                  <a:pt x="1404" y="505"/>
                </a:lnTo>
                <a:lnTo>
                  <a:pt x="1404" y="508"/>
                </a:lnTo>
                <a:lnTo>
                  <a:pt x="1406" y="508"/>
                </a:lnTo>
                <a:lnTo>
                  <a:pt x="1406" y="505"/>
                </a:lnTo>
                <a:lnTo>
                  <a:pt x="1406" y="505"/>
                </a:lnTo>
                <a:lnTo>
                  <a:pt x="1406" y="505"/>
                </a:lnTo>
                <a:lnTo>
                  <a:pt x="1404" y="505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5"/>
                </a:lnTo>
                <a:close/>
                <a:moveTo>
                  <a:pt x="1375" y="516"/>
                </a:moveTo>
                <a:lnTo>
                  <a:pt x="1375" y="518"/>
                </a:lnTo>
                <a:lnTo>
                  <a:pt x="1375" y="518"/>
                </a:lnTo>
                <a:lnTo>
                  <a:pt x="1377" y="518"/>
                </a:lnTo>
                <a:lnTo>
                  <a:pt x="1379" y="520"/>
                </a:lnTo>
                <a:lnTo>
                  <a:pt x="1379" y="520"/>
                </a:lnTo>
                <a:lnTo>
                  <a:pt x="1379" y="522"/>
                </a:lnTo>
                <a:lnTo>
                  <a:pt x="1381" y="522"/>
                </a:lnTo>
                <a:lnTo>
                  <a:pt x="1381" y="522"/>
                </a:lnTo>
                <a:lnTo>
                  <a:pt x="1381" y="520"/>
                </a:lnTo>
                <a:lnTo>
                  <a:pt x="1383" y="520"/>
                </a:lnTo>
                <a:lnTo>
                  <a:pt x="1383" y="520"/>
                </a:lnTo>
                <a:lnTo>
                  <a:pt x="1381" y="516"/>
                </a:lnTo>
                <a:lnTo>
                  <a:pt x="1381" y="516"/>
                </a:lnTo>
                <a:lnTo>
                  <a:pt x="1379" y="514"/>
                </a:lnTo>
                <a:lnTo>
                  <a:pt x="1379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5" y="512"/>
                </a:lnTo>
                <a:lnTo>
                  <a:pt x="1375" y="512"/>
                </a:lnTo>
                <a:lnTo>
                  <a:pt x="1375" y="514"/>
                </a:lnTo>
                <a:lnTo>
                  <a:pt x="1375" y="514"/>
                </a:lnTo>
                <a:lnTo>
                  <a:pt x="1375" y="516"/>
                </a:lnTo>
                <a:close/>
                <a:moveTo>
                  <a:pt x="1465" y="434"/>
                </a:moveTo>
                <a:lnTo>
                  <a:pt x="1460" y="436"/>
                </a:lnTo>
                <a:lnTo>
                  <a:pt x="1460" y="436"/>
                </a:lnTo>
                <a:lnTo>
                  <a:pt x="1458" y="438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3"/>
                </a:lnTo>
                <a:lnTo>
                  <a:pt x="1458" y="443"/>
                </a:lnTo>
                <a:lnTo>
                  <a:pt x="1460" y="443"/>
                </a:lnTo>
                <a:lnTo>
                  <a:pt x="1463" y="440"/>
                </a:lnTo>
                <a:lnTo>
                  <a:pt x="1465" y="440"/>
                </a:lnTo>
                <a:lnTo>
                  <a:pt x="1467" y="440"/>
                </a:lnTo>
                <a:lnTo>
                  <a:pt x="1467" y="438"/>
                </a:lnTo>
                <a:lnTo>
                  <a:pt x="1469" y="436"/>
                </a:lnTo>
                <a:lnTo>
                  <a:pt x="1469" y="436"/>
                </a:lnTo>
                <a:lnTo>
                  <a:pt x="1469" y="434"/>
                </a:lnTo>
                <a:lnTo>
                  <a:pt x="1471" y="434"/>
                </a:lnTo>
                <a:lnTo>
                  <a:pt x="1471" y="434"/>
                </a:lnTo>
                <a:lnTo>
                  <a:pt x="1473" y="432"/>
                </a:lnTo>
                <a:lnTo>
                  <a:pt x="1475" y="430"/>
                </a:lnTo>
                <a:lnTo>
                  <a:pt x="1475" y="430"/>
                </a:lnTo>
                <a:lnTo>
                  <a:pt x="1473" y="430"/>
                </a:lnTo>
                <a:lnTo>
                  <a:pt x="1473" y="428"/>
                </a:lnTo>
                <a:lnTo>
                  <a:pt x="1473" y="428"/>
                </a:lnTo>
                <a:lnTo>
                  <a:pt x="1471" y="428"/>
                </a:lnTo>
                <a:lnTo>
                  <a:pt x="1469" y="430"/>
                </a:lnTo>
                <a:lnTo>
                  <a:pt x="1469" y="430"/>
                </a:lnTo>
                <a:lnTo>
                  <a:pt x="1467" y="430"/>
                </a:lnTo>
                <a:lnTo>
                  <a:pt x="1467" y="430"/>
                </a:lnTo>
                <a:lnTo>
                  <a:pt x="1469" y="432"/>
                </a:lnTo>
                <a:lnTo>
                  <a:pt x="1469" y="432"/>
                </a:lnTo>
                <a:lnTo>
                  <a:pt x="1467" y="432"/>
                </a:lnTo>
                <a:lnTo>
                  <a:pt x="1467" y="432"/>
                </a:lnTo>
                <a:lnTo>
                  <a:pt x="1465" y="434"/>
                </a:lnTo>
                <a:lnTo>
                  <a:pt x="1465" y="434"/>
                </a:lnTo>
                <a:close/>
                <a:moveTo>
                  <a:pt x="1569" y="208"/>
                </a:moveTo>
                <a:lnTo>
                  <a:pt x="1571" y="208"/>
                </a:lnTo>
                <a:lnTo>
                  <a:pt x="1574" y="206"/>
                </a:lnTo>
                <a:lnTo>
                  <a:pt x="1571" y="206"/>
                </a:lnTo>
                <a:lnTo>
                  <a:pt x="1569" y="206"/>
                </a:lnTo>
                <a:lnTo>
                  <a:pt x="1565" y="204"/>
                </a:lnTo>
                <a:lnTo>
                  <a:pt x="1563" y="204"/>
                </a:lnTo>
                <a:lnTo>
                  <a:pt x="1561" y="204"/>
                </a:lnTo>
                <a:lnTo>
                  <a:pt x="1559" y="206"/>
                </a:lnTo>
                <a:lnTo>
                  <a:pt x="1557" y="206"/>
                </a:lnTo>
                <a:lnTo>
                  <a:pt x="1557" y="208"/>
                </a:lnTo>
                <a:lnTo>
                  <a:pt x="1559" y="208"/>
                </a:lnTo>
                <a:lnTo>
                  <a:pt x="1565" y="210"/>
                </a:lnTo>
                <a:lnTo>
                  <a:pt x="1569" y="208"/>
                </a:lnTo>
                <a:close/>
                <a:moveTo>
                  <a:pt x="2502" y="698"/>
                </a:moveTo>
                <a:lnTo>
                  <a:pt x="2504" y="698"/>
                </a:lnTo>
                <a:lnTo>
                  <a:pt x="2506" y="696"/>
                </a:lnTo>
                <a:lnTo>
                  <a:pt x="2504" y="696"/>
                </a:lnTo>
                <a:lnTo>
                  <a:pt x="2502" y="696"/>
                </a:lnTo>
                <a:lnTo>
                  <a:pt x="2502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8"/>
                </a:lnTo>
                <a:lnTo>
                  <a:pt x="2502" y="698"/>
                </a:lnTo>
                <a:close/>
                <a:moveTo>
                  <a:pt x="2500" y="711"/>
                </a:moveTo>
                <a:lnTo>
                  <a:pt x="2500" y="711"/>
                </a:lnTo>
                <a:lnTo>
                  <a:pt x="2500" y="711"/>
                </a:lnTo>
                <a:lnTo>
                  <a:pt x="2500" y="709"/>
                </a:lnTo>
                <a:lnTo>
                  <a:pt x="2500" y="709"/>
                </a:lnTo>
                <a:lnTo>
                  <a:pt x="2500" y="709"/>
                </a:lnTo>
                <a:lnTo>
                  <a:pt x="2498" y="711"/>
                </a:lnTo>
                <a:lnTo>
                  <a:pt x="2498" y="711"/>
                </a:lnTo>
                <a:lnTo>
                  <a:pt x="2500" y="711"/>
                </a:lnTo>
                <a:close/>
                <a:moveTo>
                  <a:pt x="2500" y="707"/>
                </a:move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2"/>
                </a:lnTo>
                <a:lnTo>
                  <a:pt x="2502" y="702"/>
                </a:lnTo>
                <a:lnTo>
                  <a:pt x="2500" y="702"/>
                </a:lnTo>
                <a:lnTo>
                  <a:pt x="2500" y="705"/>
                </a:lnTo>
                <a:lnTo>
                  <a:pt x="2500" y="705"/>
                </a:lnTo>
                <a:lnTo>
                  <a:pt x="2500" y="707"/>
                </a:lnTo>
                <a:close/>
                <a:moveTo>
                  <a:pt x="2479" y="390"/>
                </a:moveTo>
                <a:lnTo>
                  <a:pt x="2483" y="388"/>
                </a:lnTo>
                <a:lnTo>
                  <a:pt x="2487" y="388"/>
                </a:lnTo>
                <a:lnTo>
                  <a:pt x="2491" y="386"/>
                </a:lnTo>
                <a:lnTo>
                  <a:pt x="2491" y="384"/>
                </a:lnTo>
                <a:lnTo>
                  <a:pt x="2491" y="382"/>
                </a:lnTo>
                <a:lnTo>
                  <a:pt x="2487" y="384"/>
                </a:lnTo>
                <a:lnTo>
                  <a:pt x="2485" y="386"/>
                </a:lnTo>
                <a:lnTo>
                  <a:pt x="2479" y="390"/>
                </a:lnTo>
                <a:lnTo>
                  <a:pt x="2477" y="390"/>
                </a:lnTo>
                <a:lnTo>
                  <a:pt x="2477" y="392"/>
                </a:lnTo>
                <a:lnTo>
                  <a:pt x="2479" y="390"/>
                </a:lnTo>
                <a:close/>
                <a:moveTo>
                  <a:pt x="2462" y="772"/>
                </a:moveTo>
                <a:lnTo>
                  <a:pt x="2464" y="772"/>
                </a:lnTo>
                <a:lnTo>
                  <a:pt x="2464" y="772"/>
                </a:lnTo>
                <a:lnTo>
                  <a:pt x="2464" y="770"/>
                </a:lnTo>
                <a:lnTo>
                  <a:pt x="2462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2" y="772"/>
                </a:lnTo>
                <a:lnTo>
                  <a:pt x="2462" y="772"/>
                </a:lnTo>
                <a:close/>
                <a:moveTo>
                  <a:pt x="2510" y="606"/>
                </a:move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10" y="608"/>
                </a:lnTo>
                <a:lnTo>
                  <a:pt x="2510" y="608"/>
                </a:lnTo>
                <a:lnTo>
                  <a:pt x="2512" y="608"/>
                </a:lnTo>
                <a:lnTo>
                  <a:pt x="2512" y="608"/>
                </a:lnTo>
                <a:lnTo>
                  <a:pt x="2512" y="606"/>
                </a:lnTo>
                <a:lnTo>
                  <a:pt x="2510" y="606"/>
                </a:lnTo>
                <a:lnTo>
                  <a:pt x="2510" y="606"/>
                </a:lnTo>
                <a:close/>
                <a:moveTo>
                  <a:pt x="2502" y="602"/>
                </a:moveTo>
                <a:lnTo>
                  <a:pt x="2504" y="602"/>
                </a:lnTo>
                <a:lnTo>
                  <a:pt x="2504" y="602"/>
                </a:lnTo>
                <a:lnTo>
                  <a:pt x="2506" y="602"/>
                </a:lnTo>
                <a:lnTo>
                  <a:pt x="2504" y="602"/>
                </a:lnTo>
                <a:lnTo>
                  <a:pt x="2504" y="600"/>
                </a:lnTo>
                <a:lnTo>
                  <a:pt x="2504" y="600"/>
                </a:lnTo>
                <a:lnTo>
                  <a:pt x="2502" y="600"/>
                </a:lnTo>
                <a:lnTo>
                  <a:pt x="2500" y="600"/>
                </a:lnTo>
                <a:lnTo>
                  <a:pt x="2502" y="602"/>
                </a:lnTo>
                <a:lnTo>
                  <a:pt x="2502" y="602"/>
                </a:lnTo>
                <a:close/>
                <a:moveTo>
                  <a:pt x="2464" y="807"/>
                </a:moveTo>
                <a:lnTo>
                  <a:pt x="2464" y="807"/>
                </a:lnTo>
                <a:lnTo>
                  <a:pt x="2464" y="807"/>
                </a:lnTo>
                <a:lnTo>
                  <a:pt x="2462" y="807"/>
                </a:lnTo>
                <a:lnTo>
                  <a:pt x="2460" y="809"/>
                </a:lnTo>
                <a:lnTo>
                  <a:pt x="2460" y="809"/>
                </a:lnTo>
                <a:lnTo>
                  <a:pt x="2458" y="811"/>
                </a:lnTo>
                <a:lnTo>
                  <a:pt x="2458" y="814"/>
                </a:lnTo>
                <a:lnTo>
                  <a:pt x="2460" y="811"/>
                </a:lnTo>
                <a:lnTo>
                  <a:pt x="2460" y="814"/>
                </a:lnTo>
                <a:lnTo>
                  <a:pt x="2462" y="814"/>
                </a:lnTo>
                <a:lnTo>
                  <a:pt x="2468" y="811"/>
                </a:lnTo>
                <a:lnTo>
                  <a:pt x="2466" y="811"/>
                </a:lnTo>
                <a:lnTo>
                  <a:pt x="2466" y="814"/>
                </a:lnTo>
                <a:lnTo>
                  <a:pt x="2464" y="814"/>
                </a:lnTo>
                <a:lnTo>
                  <a:pt x="2464" y="814"/>
                </a:lnTo>
                <a:lnTo>
                  <a:pt x="2462" y="816"/>
                </a:lnTo>
                <a:lnTo>
                  <a:pt x="2462" y="816"/>
                </a:lnTo>
                <a:lnTo>
                  <a:pt x="2462" y="816"/>
                </a:lnTo>
                <a:lnTo>
                  <a:pt x="2464" y="816"/>
                </a:lnTo>
                <a:lnTo>
                  <a:pt x="2468" y="816"/>
                </a:lnTo>
                <a:lnTo>
                  <a:pt x="2470" y="816"/>
                </a:lnTo>
                <a:lnTo>
                  <a:pt x="2470" y="816"/>
                </a:lnTo>
                <a:lnTo>
                  <a:pt x="2466" y="816"/>
                </a:lnTo>
                <a:lnTo>
                  <a:pt x="2466" y="818"/>
                </a:lnTo>
                <a:lnTo>
                  <a:pt x="2466" y="820"/>
                </a:lnTo>
                <a:lnTo>
                  <a:pt x="2470" y="818"/>
                </a:lnTo>
                <a:lnTo>
                  <a:pt x="2470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81" y="818"/>
                </a:lnTo>
                <a:lnTo>
                  <a:pt x="2481" y="816"/>
                </a:lnTo>
                <a:lnTo>
                  <a:pt x="2483" y="816"/>
                </a:lnTo>
                <a:lnTo>
                  <a:pt x="2485" y="814"/>
                </a:lnTo>
                <a:lnTo>
                  <a:pt x="2485" y="814"/>
                </a:lnTo>
                <a:lnTo>
                  <a:pt x="2487" y="814"/>
                </a:lnTo>
                <a:lnTo>
                  <a:pt x="2487" y="814"/>
                </a:lnTo>
                <a:lnTo>
                  <a:pt x="2487" y="811"/>
                </a:lnTo>
                <a:lnTo>
                  <a:pt x="2487" y="811"/>
                </a:lnTo>
                <a:lnTo>
                  <a:pt x="2485" y="811"/>
                </a:lnTo>
                <a:lnTo>
                  <a:pt x="2487" y="811"/>
                </a:lnTo>
                <a:lnTo>
                  <a:pt x="2487" y="811"/>
                </a:lnTo>
                <a:lnTo>
                  <a:pt x="2489" y="811"/>
                </a:lnTo>
                <a:lnTo>
                  <a:pt x="2489" y="811"/>
                </a:lnTo>
                <a:lnTo>
                  <a:pt x="2491" y="811"/>
                </a:lnTo>
                <a:lnTo>
                  <a:pt x="2493" y="811"/>
                </a:lnTo>
                <a:lnTo>
                  <a:pt x="2493" y="809"/>
                </a:lnTo>
                <a:lnTo>
                  <a:pt x="2493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7"/>
                </a:lnTo>
                <a:lnTo>
                  <a:pt x="2500" y="807"/>
                </a:lnTo>
                <a:lnTo>
                  <a:pt x="2500" y="807"/>
                </a:lnTo>
                <a:lnTo>
                  <a:pt x="2504" y="805"/>
                </a:lnTo>
                <a:lnTo>
                  <a:pt x="2506" y="805"/>
                </a:lnTo>
                <a:lnTo>
                  <a:pt x="2506" y="805"/>
                </a:lnTo>
                <a:lnTo>
                  <a:pt x="2506" y="803"/>
                </a:lnTo>
                <a:lnTo>
                  <a:pt x="2508" y="805"/>
                </a:lnTo>
                <a:lnTo>
                  <a:pt x="2508" y="805"/>
                </a:lnTo>
                <a:lnTo>
                  <a:pt x="2508" y="805"/>
                </a:lnTo>
                <a:lnTo>
                  <a:pt x="2510" y="805"/>
                </a:lnTo>
                <a:lnTo>
                  <a:pt x="2510" y="805"/>
                </a:lnTo>
                <a:lnTo>
                  <a:pt x="2512" y="805"/>
                </a:lnTo>
                <a:lnTo>
                  <a:pt x="2514" y="805"/>
                </a:lnTo>
                <a:lnTo>
                  <a:pt x="2516" y="805"/>
                </a:lnTo>
                <a:lnTo>
                  <a:pt x="2514" y="803"/>
                </a:lnTo>
                <a:lnTo>
                  <a:pt x="2514" y="801"/>
                </a:lnTo>
                <a:lnTo>
                  <a:pt x="2516" y="801"/>
                </a:lnTo>
                <a:lnTo>
                  <a:pt x="2519" y="799"/>
                </a:lnTo>
                <a:lnTo>
                  <a:pt x="2519" y="797"/>
                </a:lnTo>
                <a:lnTo>
                  <a:pt x="2519" y="795"/>
                </a:lnTo>
                <a:lnTo>
                  <a:pt x="2519" y="793"/>
                </a:lnTo>
                <a:lnTo>
                  <a:pt x="2521" y="793"/>
                </a:lnTo>
                <a:lnTo>
                  <a:pt x="2521" y="791"/>
                </a:lnTo>
                <a:lnTo>
                  <a:pt x="2521" y="788"/>
                </a:lnTo>
                <a:lnTo>
                  <a:pt x="2521" y="786"/>
                </a:lnTo>
                <a:lnTo>
                  <a:pt x="2519" y="784"/>
                </a:lnTo>
                <a:lnTo>
                  <a:pt x="2519" y="782"/>
                </a:lnTo>
                <a:lnTo>
                  <a:pt x="2519" y="782"/>
                </a:lnTo>
                <a:lnTo>
                  <a:pt x="2519" y="780"/>
                </a:lnTo>
                <a:lnTo>
                  <a:pt x="2519" y="780"/>
                </a:lnTo>
                <a:lnTo>
                  <a:pt x="2519" y="778"/>
                </a:lnTo>
                <a:lnTo>
                  <a:pt x="2519" y="778"/>
                </a:lnTo>
                <a:lnTo>
                  <a:pt x="2516" y="776"/>
                </a:lnTo>
                <a:lnTo>
                  <a:pt x="2516" y="774"/>
                </a:lnTo>
                <a:lnTo>
                  <a:pt x="2516" y="772"/>
                </a:lnTo>
                <a:lnTo>
                  <a:pt x="2516" y="772"/>
                </a:lnTo>
                <a:lnTo>
                  <a:pt x="2516" y="770"/>
                </a:lnTo>
                <a:lnTo>
                  <a:pt x="2516" y="770"/>
                </a:lnTo>
                <a:lnTo>
                  <a:pt x="2516" y="770"/>
                </a:lnTo>
                <a:lnTo>
                  <a:pt x="2519" y="770"/>
                </a:lnTo>
                <a:lnTo>
                  <a:pt x="2519" y="770"/>
                </a:lnTo>
                <a:lnTo>
                  <a:pt x="2519" y="767"/>
                </a:lnTo>
                <a:lnTo>
                  <a:pt x="2519" y="770"/>
                </a:lnTo>
                <a:lnTo>
                  <a:pt x="2521" y="770"/>
                </a:lnTo>
                <a:lnTo>
                  <a:pt x="2521" y="767"/>
                </a:lnTo>
                <a:lnTo>
                  <a:pt x="2523" y="767"/>
                </a:lnTo>
                <a:lnTo>
                  <a:pt x="2523" y="765"/>
                </a:lnTo>
                <a:lnTo>
                  <a:pt x="2523" y="765"/>
                </a:lnTo>
                <a:lnTo>
                  <a:pt x="2525" y="765"/>
                </a:lnTo>
                <a:lnTo>
                  <a:pt x="2527" y="765"/>
                </a:lnTo>
                <a:lnTo>
                  <a:pt x="2527" y="763"/>
                </a:lnTo>
                <a:lnTo>
                  <a:pt x="2527" y="763"/>
                </a:lnTo>
                <a:lnTo>
                  <a:pt x="2525" y="763"/>
                </a:lnTo>
                <a:lnTo>
                  <a:pt x="2527" y="761"/>
                </a:lnTo>
                <a:lnTo>
                  <a:pt x="2525" y="759"/>
                </a:lnTo>
                <a:lnTo>
                  <a:pt x="2527" y="759"/>
                </a:lnTo>
                <a:lnTo>
                  <a:pt x="2527" y="759"/>
                </a:lnTo>
                <a:lnTo>
                  <a:pt x="2527" y="761"/>
                </a:lnTo>
                <a:lnTo>
                  <a:pt x="2529" y="761"/>
                </a:lnTo>
                <a:lnTo>
                  <a:pt x="2529" y="761"/>
                </a:lnTo>
                <a:lnTo>
                  <a:pt x="2529" y="759"/>
                </a:lnTo>
                <a:lnTo>
                  <a:pt x="2527" y="757"/>
                </a:lnTo>
                <a:lnTo>
                  <a:pt x="2527" y="757"/>
                </a:lnTo>
                <a:lnTo>
                  <a:pt x="2525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5" y="755"/>
                </a:lnTo>
                <a:lnTo>
                  <a:pt x="2525" y="755"/>
                </a:lnTo>
                <a:lnTo>
                  <a:pt x="2525" y="755"/>
                </a:lnTo>
                <a:lnTo>
                  <a:pt x="2523" y="753"/>
                </a:lnTo>
                <a:lnTo>
                  <a:pt x="2521" y="749"/>
                </a:lnTo>
                <a:lnTo>
                  <a:pt x="2521" y="747"/>
                </a:lnTo>
                <a:lnTo>
                  <a:pt x="2519" y="747"/>
                </a:lnTo>
                <a:lnTo>
                  <a:pt x="2516" y="747"/>
                </a:lnTo>
                <a:lnTo>
                  <a:pt x="2514" y="744"/>
                </a:lnTo>
                <a:lnTo>
                  <a:pt x="2514" y="744"/>
                </a:lnTo>
                <a:lnTo>
                  <a:pt x="2510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6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7"/>
                </a:lnTo>
                <a:lnTo>
                  <a:pt x="2506" y="747"/>
                </a:lnTo>
                <a:lnTo>
                  <a:pt x="2506" y="747"/>
                </a:lnTo>
                <a:lnTo>
                  <a:pt x="2506" y="744"/>
                </a:lnTo>
                <a:lnTo>
                  <a:pt x="2504" y="744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4"/>
                </a:lnTo>
                <a:lnTo>
                  <a:pt x="2500" y="744"/>
                </a:lnTo>
                <a:lnTo>
                  <a:pt x="2500" y="744"/>
                </a:lnTo>
                <a:lnTo>
                  <a:pt x="2498" y="747"/>
                </a:lnTo>
                <a:lnTo>
                  <a:pt x="2500" y="747"/>
                </a:lnTo>
                <a:lnTo>
                  <a:pt x="2500" y="749"/>
                </a:lnTo>
                <a:lnTo>
                  <a:pt x="2500" y="749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7"/>
                </a:lnTo>
                <a:lnTo>
                  <a:pt x="2498" y="747"/>
                </a:lnTo>
                <a:lnTo>
                  <a:pt x="2498" y="744"/>
                </a:lnTo>
                <a:lnTo>
                  <a:pt x="2498" y="744"/>
                </a:lnTo>
                <a:lnTo>
                  <a:pt x="2496" y="744"/>
                </a:lnTo>
                <a:lnTo>
                  <a:pt x="2496" y="747"/>
                </a:lnTo>
                <a:lnTo>
                  <a:pt x="2496" y="747"/>
                </a:lnTo>
                <a:lnTo>
                  <a:pt x="2493" y="747"/>
                </a:lnTo>
                <a:lnTo>
                  <a:pt x="2491" y="747"/>
                </a:lnTo>
                <a:lnTo>
                  <a:pt x="2489" y="747"/>
                </a:lnTo>
                <a:lnTo>
                  <a:pt x="2487" y="747"/>
                </a:lnTo>
                <a:lnTo>
                  <a:pt x="2487" y="749"/>
                </a:lnTo>
                <a:lnTo>
                  <a:pt x="2487" y="749"/>
                </a:lnTo>
                <a:lnTo>
                  <a:pt x="2487" y="751"/>
                </a:lnTo>
                <a:lnTo>
                  <a:pt x="2485" y="751"/>
                </a:lnTo>
                <a:lnTo>
                  <a:pt x="2487" y="753"/>
                </a:lnTo>
                <a:lnTo>
                  <a:pt x="2485" y="753"/>
                </a:lnTo>
                <a:lnTo>
                  <a:pt x="2485" y="755"/>
                </a:lnTo>
                <a:lnTo>
                  <a:pt x="2485" y="755"/>
                </a:lnTo>
                <a:lnTo>
                  <a:pt x="2483" y="755"/>
                </a:lnTo>
                <a:lnTo>
                  <a:pt x="2481" y="755"/>
                </a:lnTo>
                <a:lnTo>
                  <a:pt x="2481" y="757"/>
                </a:lnTo>
                <a:lnTo>
                  <a:pt x="2485" y="757"/>
                </a:lnTo>
                <a:lnTo>
                  <a:pt x="2489" y="757"/>
                </a:lnTo>
                <a:lnTo>
                  <a:pt x="2489" y="759"/>
                </a:lnTo>
                <a:lnTo>
                  <a:pt x="2489" y="759"/>
                </a:lnTo>
                <a:lnTo>
                  <a:pt x="2487" y="761"/>
                </a:lnTo>
                <a:lnTo>
                  <a:pt x="2485" y="761"/>
                </a:lnTo>
                <a:lnTo>
                  <a:pt x="2485" y="761"/>
                </a:lnTo>
                <a:lnTo>
                  <a:pt x="2483" y="761"/>
                </a:lnTo>
                <a:lnTo>
                  <a:pt x="2483" y="763"/>
                </a:lnTo>
                <a:lnTo>
                  <a:pt x="2483" y="763"/>
                </a:lnTo>
                <a:lnTo>
                  <a:pt x="2483" y="765"/>
                </a:lnTo>
                <a:lnTo>
                  <a:pt x="2483" y="765"/>
                </a:lnTo>
                <a:lnTo>
                  <a:pt x="2481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5" y="765"/>
                </a:lnTo>
                <a:lnTo>
                  <a:pt x="2472" y="763"/>
                </a:lnTo>
                <a:lnTo>
                  <a:pt x="2468" y="763"/>
                </a:lnTo>
                <a:lnTo>
                  <a:pt x="2466" y="763"/>
                </a:lnTo>
                <a:lnTo>
                  <a:pt x="2466" y="765"/>
                </a:lnTo>
                <a:lnTo>
                  <a:pt x="2464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7"/>
                </a:lnTo>
                <a:lnTo>
                  <a:pt x="2464" y="765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70"/>
                </a:lnTo>
                <a:lnTo>
                  <a:pt x="2464" y="772"/>
                </a:lnTo>
                <a:lnTo>
                  <a:pt x="2464" y="774"/>
                </a:lnTo>
                <a:lnTo>
                  <a:pt x="2466" y="772"/>
                </a:lnTo>
                <a:lnTo>
                  <a:pt x="2468" y="772"/>
                </a:lnTo>
                <a:lnTo>
                  <a:pt x="2468" y="774"/>
                </a:lnTo>
                <a:lnTo>
                  <a:pt x="2468" y="774"/>
                </a:lnTo>
                <a:lnTo>
                  <a:pt x="2466" y="774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8"/>
                </a:lnTo>
                <a:lnTo>
                  <a:pt x="2466" y="778"/>
                </a:lnTo>
                <a:lnTo>
                  <a:pt x="2464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2"/>
                </a:lnTo>
                <a:lnTo>
                  <a:pt x="2462" y="782"/>
                </a:lnTo>
                <a:lnTo>
                  <a:pt x="2464" y="782"/>
                </a:lnTo>
                <a:lnTo>
                  <a:pt x="2466" y="782"/>
                </a:lnTo>
                <a:lnTo>
                  <a:pt x="2464" y="782"/>
                </a:lnTo>
                <a:lnTo>
                  <a:pt x="2466" y="784"/>
                </a:lnTo>
                <a:lnTo>
                  <a:pt x="2466" y="784"/>
                </a:lnTo>
                <a:lnTo>
                  <a:pt x="2466" y="782"/>
                </a:lnTo>
                <a:lnTo>
                  <a:pt x="2468" y="782"/>
                </a:lnTo>
                <a:lnTo>
                  <a:pt x="2468" y="784"/>
                </a:lnTo>
                <a:lnTo>
                  <a:pt x="2468" y="784"/>
                </a:lnTo>
                <a:lnTo>
                  <a:pt x="2468" y="784"/>
                </a:lnTo>
                <a:lnTo>
                  <a:pt x="2470" y="784"/>
                </a:lnTo>
                <a:lnTo>
                  <a:pt x="2470" y="784"/>
                </a:lnTo>
                <a:lnTo>
                  <a:pt x="2475" y="784"/>
                </a:lnTo>
                <a:lnTo>
                  <a:pt x="2477" y="784"/>
                </a:lnTo>
                <a:lnTo>
                  <a:pt x="2479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5" y="786"/>
                </a:lnTo>
                <a:lnTo>
                  <a:pt x="2475" y="786"/>
                </a:lnTo>
                <a:lnTo>
                  <a:pt x="2472" y="788"/>
                </a:lnTo>
                <a:lnTo>
                  <a:pt x="2470" y="791"/>
                </a:lnTo>
                <a:lnTo>
                  <a:pt x="2470" y="791"/>
                </a:lnTo>
                <a:lnTo>
                  <a:pt x="2472" y="793"/>
                </a:lnTo>
                <a:lnTo>
                  <a:pt x="2470" y="793"/>
                </a:lnTo>
                <a:lnTo>
                  <a:pt x="2470" y="795"/>
                </a:lnTo>
                <a:lnTo>
                  <a:pt x="2466" y="797"/>
                </a:lnTo>
                <a:lnTo>
                  <a:pt x="2464" y="799"/>
                </a:lnTo>
                <a:lnTo>
                  <a:pt x="2466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70" y="797"/>
                </a:lnTo>
                <a:lnTo>
                  <a:pt x="2472" y="797"/>
                </a:lnTo>
                <a:lnTo>
                  <a:pt x="2475" y="797"/>
                </a:lnTo>
                <a:lnTo>
                  <a:pt x="2477" y="797"/>
                </a:lnTo>
                <a:lnTo>
                  <a:pt x="2477" y="795"/>
                </a:lnTo>
                <a:lnTo>
                  <a:pt x="2479" y="795"/>
                </a:lnTo>
                <a:lnTo>
                  <a:pt x="2481" y="797"/>
                </a:lnTo>
                <a:lnTo>
                  <a:pt x="2477" y="797"/>
                </a:lnTo>
                <a:lnTo>
                  <a:pt x="2472" y="797"/>
                </a:lnTo>
                <a:lnTo>
                  <a:pt x="2468" y="799"/>
                </a:lnTo>
                <a:lnTo>
                  <a:pt x="2468" y="799"/>
                </a:lnTo>
                <a:lnTo>
                  <a:pt x="2466" y="799"/>
                </a:lnTo>
                <a:lnTo>
                  <a:pt x="2466" y="801"/>
                </a:lnTo>
                <a:lnTo>
                  <a:pt x="2464" y="801"/>
                </a:lnTo>
                <a:lnTo>
                  <a:pt x="2464" y="801"/>
                </a:lnTo>
                <a:lnTo>
                  <a:pt x="2466" y="803"/>
                </a:lnTo>
                <a:lnTo>
                  <a:pt x="2466" y="803"/>
                </a:lnTo>
                <a:lnTo>
                  <a:pt x="2464" y="805"/>
                </a:lnTo>
                <a:lnTo>
                  <a:pt x="2462" y="803"/>
                </a:lnTo>
                <a:lnTo>
                  <a:pt x="2462" y="803"/>
                </a:lnTo>
                <a:lnTo>
                  <a:pt x="2460" y="803"/>
                </a:lnTo>
                <a:lnTo>
                  <a:pt x="2460" y="803"/>
                </a:lnTo>
                <a:lnTo>
                  <a:pt x="2458" y="805"/>
                </a:lnTo>
                <a:lnTo>
                  <a:pt x="2458" y="805"/>
                </a:lnTo>
                <a:lnTo>
                  <a:pt x="2458" y="807"/>
                </a:lnTo>
                <a:lnTo>
                  <a:pt x="2460" y="807"/>
                </a:lnTo>
                <a:lnTo>
                  <a:pt x="2464" y="807"/>
                </a:lnTo>
                <a:close/>
                <a:moveTo>
                  <a:pt x="2512" y="598"/>
                </a:moveTo>
                <a:lnTo>
                  <a:pt x="2512" y="600"/>
                </a:lnTo>
                <a:lnTo>
                  <a:pt x="2514" y="600"/>
                </a:lnTo>
                <a:lnTo>
                  <a:pt x="2514" y="598"/>
                </a:lnTo>
                <a:lnTo>
                  <a:pt x="2514" y="598"/>
                </a:lnTo>
                <a:lnTo>
                  <a:pt x="2512" y="596"/>
                </a:lnTo>
                <a:lnTo>
                  <a:pt x="2512" y="598"/>
                </a:lnTo>
                <a:lnTo>
                  <a:pt x="2512" y="598"/>
                </a:lnTo>
                <a:lnTo>
                  <a:pt x="2512" y="598"/>
                </a:lnTo>
                <a:close/>
                <a:moveTo>
                  <a:pt x="2508" y="604"/>
                </a:moveTo>
                <a:lnTo>
                  <a:pt x="2510" y="604"/>
                </a:lnTo>
                <a:lnTo>
                  <a:pt x="2510" y="604"/>
                </a:lnTo>
                <a:lnTo>
                  <a:pt x="2510" y="604"/>
                </a:lnTo>
                <a:lnTo>
                  <a:pt x="2508" y="602"/>
                </a:lnTo>
                <a:lnTo>
                  <a:pt x="2508" y="602"/>
                </a:lnTo>
                <a:lnTo>
                  <a:pt x="2508" y="600"/>
                </a:lnTo>
                <a:lnTo>
                  <a:pt x="2508" y="600"/>
                </a:lnTo>
                <a:lnTo>
                  <a:pt x="2510" y="600"/>
                </a:lnTo>
                <a:lnTo>
                  <a:pt x="2510" y="602"/>
                </a:lnTo>
                <a:lnTo>
                  <a:pt x="2512" y="602"/>
                </a:lnTo>
                <a:lnTo>
                  <a:pt x="2512" y="598"/>
                </a:lnTo>
                <a:lnTo>
                  <a:pt x="2510" y="598"/>
                </a:lnTo>
                <a:lnTo>
                  <a:pt x="2506" y="596"/>
                </a:lnTo>
                <a:lnTo>
                  <a:pt x="2504" y="598"/>
                </a:lnTo>
                <a:lnTo>
                  <a:pt x="2506" y="602"/>
                </a:lnTo>
                <a:lnTo>
                  <a:pt x="2508" y="604"/>
                </a:lnTo>
                <a:close/>
                <a:moveTo>
                  <a:pt x="1624" y="422"/>
                </a:moveTo>
                <a:lnTo>
                  <a:pt x="1622" y="422"/>
                </a:lnTo>
                <a:lnTo>
                  <a:pt x="1622" y="422"/>
                </a:lnTo>
                <a:lnTo>
                  <a:pt x="1620" y="424"/>
                </a:lnTo>
                <a:lnTo>
                  <a:pt x="1620" y="424"/>
                </a:lnTo>
                <a:lnTo>
                  <a:pt x="1624" y="426"/>
                </a:lnTo>
                <a:lnTo>
                  <a:pt x="1624" y="424"/>
                </a:lnTo>
                <a:lnTo>
                  <a:pt x="1624" y="424"/>
                </a:lnTo>
                <a:lnTo>
                  <a:pt x="1626" y="422"/>
                </a:lnTo>
                <a:lnTo>
                  <a:pt x="1626" y="422"/>
                </a:lnTo>
                <a:lnTo>
                  <a:pt x="1624" y="422"/>
                </a:lnTo>
                <a:close/>
                <a:moveTo>
                  <a:pt x="1712" y="698"/>
                </a:moveTo>
                <a:lnTo>
                  <a:pt x="1712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700"/>
                </a:lnTo>
                <a:lnTo>
                  <a:pt x="1712" y="700"/>
                </a:lnTo>
                <a:lnTo>
                  <a:pt x="1714" y="700"/>
                </a:lnTo>
                <a:lnTo>
                  <a:pt x="1714" y="698"/>
                </a:lnTo>
                <a:lnTo>
                  <a:pt x="1714" y="698"/>
                </a:lnTo>
                <a:lnTo>
                  <a:pt x="1712" y="698"/>
                </a:lnTo>
                <a:close/>
                <a:moveTo>
                  <a:pt x="1666" y="606"/>
                </a:moveTo>
                <a:lnTo>
                  <a:pt x="1666" y="606"/>
                </a:lnTo>
                <a:lnTo>
                  <a:pt x="1666" y="606"/>
                </a:lnTo>
                <a:lnTo>
                  <a:pt x="1666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6"/>
                </a:lnTo>
                <a:lnTo>
                  <a:pt x="1664" y="606"/>
                </a:lnTo>
                <a:lnTo>
                  <a:pt x="1664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6" y="606"/>
                </a:lnTo>
                <a:lnTo>
                  <a:pt x="1666" y="606"/>
                </a:lnTo>
                <a:lnTo>
                  <a:pt x="1666" y="606"/>
                </a:lnTo>
                <a:close/>
                <a:moveTo>
                  <a:pt x="1699" y="487"/>
                </a:moveTo>
                <a:lnTo>
                  <a:pt x="1703" y="484"/>
                </a:lnTo>
                <a:lnTo>
                  <a:pt x="1703" y="482"/>
                </a:lnTo>
                <a:lnTo>
                  <a:pt x="1703" y="482"/>
                </a:lnTo>
                <a:lnTo>
                  <a:pt x="1703" y="482"/>
                </a:lnTo>
                <a:lnTo>
                  <a:pt x="1701" y="482"/>
                </a:lnTo>
                <a:lnTo>
                  <a:pt x="1699" y="484"/>
                </a:lnTo>
                <a:lnTo>
                  <a:pt x="1699" y="484"/>
                </a:lnTo>
                <a:lnTo>
                  <a:pt x="1697" y="487"/>
                </a:lnTo>
                <a:lnTo>
                  <a:pt x="1697" y="487"/>
                </a:lnTo>
                <a:lnTo>
                  <a:pt x="1697" y="487"/>
                </a:lnTo>
                <a:lnTo>
                  <a:pt x="1699" y="487"/>
                </a:lnTo>
                <a:close/>
                <a:moveTo>
                  <a:pt x="1668" y="593"/>
                </a:moveTo>
                <a:lnTo>
                  <a:pt x="1666" y="593"/>
                </a:lnTo>
                <a:lnTo>
                  <a:pt x="1668" y="593"/>
                </a:lnTo>
                <a:lnTo>
                  <a:pt x="1668" y="593"/>
                </a:lnTo>
                <a:lnTo>
                  <a:pt x="1670" y="596"/>
                </a:lnTo>
                <a:lnTo>
                  <a:pt x="1672" y="596"/>
                </a:lnTo>
                <a:lnTo>
                  <a:pt x="1674" y="593"/>
                </a:lnTo>
                <a:lnTo>
                  <a:pt x="1674" y="591"/>
                </a:lnTo>
                <a:lnTo>
                  <a:pt x="1674" y="591"/>
                </a:lnTo>
                <a:lnTo>
                  <a:pt x="1672" y="591"/>
                </a:lnTo>
                <a:lnTo>
                  <a:pt x="1672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3"/>
                </a:lnTo>
                <a:close/>
                <a:moveTo>
                  <a:pt x="2510" y="612"/>
                </a:move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4"/>
                </a:lnTo>
                <a:lnTo>
                  <a:pt x="2510" y="614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4"/>
                </a:lnTo>
                <a:lnTo>
                  <a:pt x="2510" y="614"/>
                </a:lnTo>
                <a:lnTo>
                  <a:pt x="2510" y="612"/>
                </a:lnTo>
                <a:lnTo>
                  <a:pt x="2510" y="612"/>
                </a:lnTo>
                <a:close/>
                <a:moveTo>
                  <a:pt x="1284" y="71"/>
                </a:moveTo>
                <a:lnTo>
                  <a:pt x="1289" y="71"/>
                </a:lnTo>
                <a:lnTo>
                  <a:pt x="1293" y="69"/>
                </a:lnTo>
                <a:lnTo>
                  <a:pt x="1295" y="69"/>
                </a:lnTo>
                <a:lnTo>
                  <a:pt x="1297" y="69"/>
                </a:lnTo>
                <a:lnTo>
                  <a:pt x="1299" y="69"/>
                </a:lnTo>
                <a:lnTo>
                  <a:pt x="1307" y="69"/>
                </a:lnTo>
                <a:lnTo>
                  <a:pt x="1305" y="69"/>
                </a:lnTo>
                <a:lnTo>
                  <a:pt x="1295" y="76"/>
                </a:lnTo>
                <a:lnTo>
                  <a:pt x="1295" y="76"/>
                </a:lnTo>
                <a:lnTo>
                  <a:pt x="1297" y="78"/>
                </a:lnTo>
                <a:lnTo>
                  <a:pt x="1299" y="78"/>
                </a:lnTo>
                <a:lnTo>
                  <a:pt x="1318" y="74"/>
                </a:lnTo>
                <a:lnTo>
                  <a:pt x="1326" y="71"/>
                </a:lnTo>
                <a:lnTo>
                  <a:pt x="1331" y="71"/>
                </a:lnTo>
                <a:lnTo>
                  <a:pt x="1339" y="74"/>
                </a:lnTo>
                <a:lnTo>
                  <a:pt x="1339" y="74"/>
                </a:lnTo>
                <a:lnTo>
                  <a:pt x="1331" y="74"/>
                </a:lnTo>
                <a:lnTo>
                  <a:pt x="1324" y="74"/>
                </a:lnTo>
                <a:lnTo>
                  <a:pt x="1320" y="76"/>
                </a:lnTo>
                <a:lnTo>
                  <a:pt x="1312" y="78"/>
                </a:lnTo>
                <a:lnTo>
                  <a:pt x="1310" y="80"/>
                </a:lnTo>
                <a:lnTo>
                  <a:pt x="1310" y="80"/>
                </a:lnTo>
                <a:lnTo>
                  <a:pt x="1316" y="82"/>
                </a:lnTo>
                <a:lnTo>
                  <a:pt x="1314" y="82"/>
                </a:lnTo>
                <a:lnTo>
                  <a:pt x="1310" y="84"/>
                </a:lnTo>
                <a:lnTo>
                  <a:pt x="1305" y="86"/>
                </a:lnTo>
                <a:lnTo>
                  <a:pt x="1303" y="86"/>
                </a:lnTo>
                <a:lnTo>
                  <a:pt x="1307" y="88"/>
                </a:lnTo>
                <a:lnTo>
                  <a:pt x="1310" y="90"/>
                </a:lnTo>
                <a:lnTo>
                  <a:pt x="1312" y="90"/>
                </a:lnTo>
                <a:lnTo>
                  <a:pt x="1320" y="88"/>
                </a:lnTo>
                <a:lnTo>
                  <a:pt x="1343" y="88"/>
                </a:lnTo>
                <a:lnTo>
                  <a:pt x="1354" y="86"/>
                </a:lnTo>
                <a:lnTo>
                  <a:pt x="1364" y="82"/>
                </a:lnTo>
                <a:lnTo>
                  <a:pt x="1370" y="82"/>
                </a:lnTo>
                <a:lnTo>
                  <a:pt x="1372" y="82"/>
                </a:lnTo>
                <a:lnTo>
                  <a:pt x="1377" y="82"/>
                </a:lnTo>
                <a:lnTo>
                  <a:pt x="1375" y="82"/>
                </a:lnTo>
                <a:lnTo>
                  <a:pt x="1364" y="86"/>
                </a:lnTo>
                <a:lnTo>
                  <a:pt x="1356" y="90"/>
                </a:lnTo>
                <a:lnTo>
                  <a:pt x="1349" y="90"/>
                </a:lnTo>
                <a:lnTo>
                  <a:pt x="1341" y="90"/>
                </a:lnTo>
                <a:lnTo>
                  <a:pt x="1326" y="90"/>
                </a:lnTo>
                <a:lnTo>
                  <a:pt x="1316" y="92"/>
                </a:lnTo>
                <a:lnTo>
                  <a:pt x="1314" y="95"/>
                </a:lnTo>
                <a:lnTo>
                  <a:pt x="1316" y="95"/>
                </a:lnTo>
                <a:lnTo>
                  <a:pt x="1316" y="97"/>
                </a:lnTo>
                <a:lnTo>
                  <a:pt x="1318" y="97"/>
                </a:lnTo>
                <a:lnTo>
                  <a:pt x="1320" y="97"/>
                </a:lnTo>
                <a:lnTo>
                  <a:pt x="1324" y="99"/>
                </a:lnTo>
                <a:lnTo>
                  <a:pt x="1328" y="101"/>
                </a:lnTo>
                <a:lnTo>
                  <a:pt x="1333" y="101"/>
                </a:lnTo>
                <a:lnTo>
                  <a:pt x="1337" y="103"/>
                </a:lnTo>
                <a:lnTo>
                  <a:pt x="1343" y="103"/>
                </a:lnTo>
                <a:lnTo>
                  <a:pt x="1345" y="101"/>
                </a:lnTo>
                <a:lnTo>
                  <a:pt x="1358" y="92"/>
                </a:lnTo>
                <a:lnTo>
                  <a:pt x="1362" y="90"/>
                </a:lnTo>
                <a:lnTo>
                  <a:pt x="1364" y="90"/>
                </a:lnTo>
                <a:lnTo>
                  <a:pt x="1381" y="88"/>
                </a:lnTo>
                <a:lnTo>
                  <a:pt x="1402" y="86"/>
                </a:lnTo>
                <a:lnTo>
                  <a:pt x="1400" y="88"/>
                </a:lnTo>
                <a:lnTo>
                  <a:pt x="1381" y="90"/>
                </a:lnTo>
                <a:lnTo>
                  <a:pt x="1372" y="90"/>
                </a:lnTo>
                <a:lnTo>
                  <a:pt x="1366" y="92"/>
                </a:lnTo>
                <a:lnTo>
                  <a:pt x="1358" y="99"/>
                </a:lnTo>
                <a:lnTo>
                  <a:pt x="1356" y="101"/>
                </a:lnTo>
                <a:lnTo>
                  <a:pt x="1354" y="103"/>
                </a:lnTo>
                <a:lnTo>
                  <a:pt x="1354" y="103"/>
                </a:lnTo>
                <a:lnTo>
                  <a:pt x="1354" y="105"/>
                </a:lnTo>
                <a:lnTo>
                  <a:pt x="1358" y="105"/>
                </a:lnTo>
                <a:lnTo>
                  <a:pt x="1360" y="105"/>
                </a:lnTo>
                <a:lnTo>
                  <a:pt x="1366" y="105"/>
                </a:lnTo>
                <a:lnTo>
                  <a:pt x="1372" y="107"/>
                </a:lnTo>
                <a:lnTo>
                  <a:pt x="1375" y="107"/>
                </a:lnTo>
                <a:lnTo>
                  <a:pt x="1385" y="107"/>
                </a:lnTo>
                <a:lnTo>
                  <a:pt x="1387" y="107"/>
                </a:lnTo>
                <a:lnTo>
                  <a:pt x="1389" y="105"/>
                </a:lnTo>
                <a:lnTo>
                  <a:pt x="1393" y="105"/>
                </a:lnTo>
                <a:lnTo>
                  <a:pt x="1395" y="103"/>
                </a:lnTo>
                <a:lnTo>
                  <a:pt x="1400" y="101"/>
                </a:lnTo>
                <a:lnTo>
                  <a:pt x="1408" y="101"/>
                </a:lnTo>
                <a:lnTo>
                  <a:pt x="1412" y="99"/>
                </a:lnTo>
                <a:lnTo>
                  <a:pt x="1416" y="99"/>
                </a:lnTo>
                <a:lnTo>
                  <a:pt x="1414" y="101"/>
                </a:lnTo>
                <a:lnTo>
                  <a:pt x="1408" y="103"/>
                </a:lnTo>
                <a:lnTo>
                  <a:pt x="1406" y="105"/>
                </a:lnTo>
                <a:lnTo>
                  <a:pt x="1410" y="105"/>
                </a:lnTo>
                <a:lnTo>
                  <a:pt x="1414" y="105"/>
                </a:lnTo>
                <a:lnTo>
                  <a:pt x="1427" y="103"/>
                </a:lnTo>
                <a:lnTo>
                  <a:pt x="1429" y="103"/>
                </a:lnTo>
                <a:lnTo>
                  <a:pt x="1433" y="103"/>
                </a:lnTo>
                <a:lnTo>
                  <a:pt x="1446" y="99"/>
                </a:lnTo>
                <a:lnTo>
                  <a:pt x="1452" y="97"/>
                </a:lnTo>
                <a:lnTo>
                  <a:pt x="1454" y="95"/>
                </a:lnTo>
                <a:lnTo>
                  <a:pt x="1456" y="95"/>
                </a:lnTo>
                <a:lnTo>
                  <a:pt x="1456" y="92"/>
                </a:lnTo>
                <a:lnTo>
                  <a:pt x="1458" y="90"/>
                </a:lnTo>
                <a:lnTo>
                  <a:pt x="1458" y="88"/>
                </a:lnTo>
                <a:lnTo>
                  <a:pt x="1460" y="86"/>
                </a:lnTo>
                <a:lnTo>
                  <a:pt x="1463" y="86"/>
                </a:lnTo>
                <a:lnTo>
                  <a:pt x="1465" y="86"/>
                </a:lnTo>
                <a:lnTo>
                  <a:pt x="1467" y="86"/>
                </a:lnTo>
                <a:lnTo>
                  <a:pt x="1473" y="82"/>
                </a:lnTo>
                <a:lnTo>
                  <a:pt x="1477" y="80"/>
                </a:lnTo>
                <a:lnTo>
                  <a:pt x="1494" y="76"/>
                </a:lnTo>
                <a:lnTo>
                  <a:pt x="1492" y="78"/>
                </a:lnTo>
                <a:lnTo>
                  <a:pt x="1483" y="80"/>
                </a:lnTo>
                <a:lnTo>
                  <a:pt x="1473" y="86"/>
                </a:lnTo>
                <a:lnTo>
                  <a:pt x="1471" y="86"/>
                </a:lnTo>
                <a:lnTo>
                  <a:pt x="1469" y="90"/>
                </a:lnTo>
                <a:lnTo>
                  <a:pt x="1469" y="90"/>
                </a:lnTo>
                <a:lnTo>
                  <a:pt x="1467" y="92"/>
                </a:lnTo>
                <a:lnTo>
                  <a:pt x="1469" y="95"/>
                </a:lnTo>
                <a:lnTo>
                  <a:pt x="1477" y="95"/>
                </a:lnTo>
                <a:lnTo>
                  <a:pt x="1486" y="95"/>
                </a:lnTo>
                <a:lnTo>
                  <a:pt x="1490" y="95"/>
                </a:lnTo>
                <a:lnTo>
                  <a:pt x="1494" y="95"/>
                </a:lnTo>
                <a:lnTo>
                  <a:pt x="1494" y="95"/>
                </a:lnTo>
                <a:lnTo>
                  <a:pt x="1490" y="97"/>
                </a:lnTo>
                <a:lnTo>
                  <a:pt x="1486" y="97"/>
                </a:lnTo>
                <a:lnTo>
                  <a:pt x="1473" y="99"/>
                </a:lnTo>
                <a:lnTo>
                  <a:pt x="1454" y="103"/>
                </a:lnTo>
                <a:lnTo>
                  <a:pt x="1454" y="103"/>
                </a:lnTo>
                <a:lnTo>
                  <a:pt x="1448" y="107"/>
                </a:lnTo>
                <a:lnTo>
                  <a:pt x="1435" y="109"/>
                </a:lnTo>
                <a:lnTo>
                  <a:pt x="1412" y="111"/>
                </a:lnTo>
                <a:lnTo>
                  <a:pt x="1408" y="113"/>
                </a:lnTo>
                <a:lnTo>
                  <a:pt x="1406" y="113"/>
                </a:lnTo>
                <a:lnTo>
                  <a:pt x="1406" y="115"/>
                </a:lnTo>
                <a:lnTo>
                  <a:pt x="1410" y="118"/>
                </a:lnTo>
                <a:lnTo>
                  <a:pt x="1414" y="122"/>
                </a:lnTo>
                <a:lnTo>
                  <a:pt x="1423" y="126"/>
                </a:lnTo>
                <a:lnTo>
                  <a:pt x="1425" y="128"/>
                </a:lnTo>
                <a:lnTo>
                  <a:pt x="1429" y="130"/>
                </a:lnTo>
                <a:lnTo>
                  <a:pt x="1431" y="132"/>
                </a:lnTo>
                <a:lnTo>
                  <a:pt x="1433" y="134"/>
                </a:lnTo>
                <a:lnTo>
                  <a:pt x="1437" y="134"/>
                </a:lnTo>
                <a:lnTo>
                  <a:pt x="1444" y="134"/>
                </a:lnTo>
                <a:lnTo>
                  <a:pt x="1448" y="134"/>
                </a:lnTo>
                <a:lnTo>
                  <a:pt x="1446" y="136"/>
                </a:lnTo>
                <a:lnTo>
                  <a:pt x="1442" y="136"/>
                </a:lnTo>
                <a:lnTo>
                  <a:pt x="1439" y="136"/>
                </a:lnTo>
                <a:lnTo>
                  <a:pt x="1433" y="136"/>
                </a:lnTo>
                <a:lnTo>
                  <a:pt x="1427" y="136"/>
                </a:lnTo>
                <a:lnTo>
                  <a:pt x="1425" y="134"/>
                </a:lnTo>
                <a:lnTo>
                  <a:pt x="1423" y="132"/>
                </a:lnTo>
                <a:lnTo>
                  <a:pt x="1419" y="132"/>
                </a:lnTo>
                <a:lnTo>
                  <a:pt x="1414" y="128"/>
                </a:lnTo>
                <a:lnTo>
                  <a:pt x="1410" y="124"/>
                </a:lnTo>
                <a:lnTo>
                  <a:pt x="1406" y="122"/>
                </a:lnTo>
                <a:lnTo>
                  <a:pt x="1400" y="120"/>
                </a:lnTo>
                <a:lnTo>
                  <a:pt x="1395" y="118"/>
                </a:lnTo>
                <a:lnTo>
                  <a:pt x="1389" y="115"/>
                </a:lnTo>
                <a:lnTo>
                  <a:pt x="1381" y="115"/>
                </a:lnTo>
                <a:lnTo>
                  <a:pt x="1375" y="115"/>
                </a:lnTo>
                <a:lnTo>
                  <a:pt x="1358" y="113"/>
                </a:lnTo>
                <a:lnTo>
                  <a:pt x="1354" y="115"/>
                </a:lnTo>
                <a:lnTo>
                  <a:pt x="1354" y="120"/>
                </a:lnTo>
                <a:lnTo>
                  <a:pt x="1356" y="124"/>
                </a:lnTo>
                <a:lnTo>
                  <a:pt x="1356" y="130"/>
                </a:lnTo>
                <a:lnTo>
                  <a:pt x="1360" y="132"/>
                </a:lnTo>
                <a:lnTo>
                  <a:pt x="1362" y="132"/>
                </a:lnTo>
                <a:lnTo>
                  <a:pt x="1370" y="134"/>
                </a:lnTo>
                <a:lnTo>
                  <a:pt x="1372" y="134"/>
                </a:lnTo>
                <a:lnTo>
                  <a:pt x="1375" y="136"/>
                </a:lnTo>
                <a:lnTo>
                  <a:pt x="1379" y="141"/>
                </a:lnTo>
                <a:lnTo>
                  <a:pt x="1383" y="145"/>
                </a:lnTo>
                <a:lnTo>
                  <a:pt x="1385" y="147"/>
                </a:lnTo>
                <a:lnTo>
                  <a:pt x="1387" y="149"/>
                </a:lnTo>
                <a:lnTo>
                  <a:pt x="1391" y="151"/>
                </a:lnTo>
                <a:lnTo>
                  <a:pt x="1395" y="153"/>
                </a:lnTo>
                <a:lnTo>
                  <a:pt x="1398" y="155"/>
                </a:lnTo>
                <a:lnTo>
                  <a:pt x="1393" y="155"/>
                </a:lnTo>
                <a:lnTo>
                  <a:pt x="1389" y="153"/>
                </a:lnTo>
                <a:lnTo>
                  <a:pt x="1387" y="153"/>
                </a:lnTo>
                <a:lnTo>
                  <a:pt x="1385" y="153"/>
                </a:lnTo>
                <a:lnTo>
                  <a:pt x="1383" y="153"/>
                </a:lnTo>
                <a:lnTo>
                  <a:pt x="1383" y="153"/>
                </a:lnTo>
                <a:lnTo>
                  <a:pt x="1383" y="155"/>
                </a:lnTo>
                <a:lnTo>
                  <a:pt x="1385" y="157"/>
                </a:lnTo>
                <a:lnTo>
                  <a:pt x="1387" y="157"/>
                </a:lnTo>
                <a:lnTo>
                  <a:pt x="1389" y="157"/>
                </a:lnTo>
                <a:lnTo>
                  <a:pt x="1393" y="157"/>
                </a:lnTo>
                <a:lnTo>
                  <a:pt x="1404" y="157"/>
                </a:lnTo>
                <a:lnTo>
                  <a:pt x="1410" y="159"/>
                </a:lnTo>
                <a:lnTo>
                  <a:pt x="1414" y="159"/>
                </a:lnTo>
                <a:lnTo>
                  <a:pt x="1416" y="159"/>
                </a:lnTo>
                <a:lnTo>
                  <a:pt x="1419" y="157"/>
                </a:lnTo>
                <a:lnTo>
                  <a:pt x="1421" y="157"/>
                </a:lnTo>
                <a:lnTo>
                  <a:pt x="1423" y="157"/>
                </a:lnTo>
                <a:lnTo>
                  <a:pt x="1423" y="157"/>
                </a:lnTo>
                <a:lnTo>
                  <a:pt x="1421" y="159"/>
                </a:lnTo>
                <a:lnTo>
                  <a:pt x="1419" y="162"/>
                </a:lnTo>
                <a:lnTo>
                  <a:pt x="1416" y="162"/>
                </a:lnTo>
                <a:lnTo>
                  <a:pt x="1414" y="162"/>
                </a:lnTo>
                <a:lnTo>
                  <a:pt x="1406" y="162"/>
                </a:lnTo>
                <a:lnTo>
                  <a:pt x="1404" y="162"/>
                </a:lnTo>
                <a:lnTo>
                  <a:pt x="1402" y="164"/>
                </a:lnTo>
                <a:lnTo>
                  <a:pt x="1400" y="164"/>
                </a:lnTo>
                <a:lnTo>
                  <a:pt x="1398" y="162"/>
                </a:lnTo>
                <a:lnTo>
                  <a:pt x="1391" y="162"/>
                </a:lnTo>
                <a:lnTo>
                  <a:pt x="1379" y="159"/>
                </a:lnTo>
                <a:lnTo>
                  <a:pt x="1377" y="159"/>
                </a:lnTo>
                <a:lnTo>
                  <a:pt x="1372" y="159"/>
                </a:lnTo>
                <a:lnTo>
                  <a:pt x="1366" y="162"/>
                </a:lnTo>
                <a:lnTo>
                  <a:pt x="1358" y="162"/>
                </a:lnTo>
                <a:lnTo>
                  <a:pt x="1349" y="164"/>
                </a:lnTo>
                <a:lnTo>
                  <a:pt x="1347" y="168"/>
                </a:lnTo>
                <a:lnTo>
                  <a:pt x="1345" y="170"/>
                </a:lnTo>
                <a:lnTo>
                  <a:pt x="1343" y="172"/>
                </a:lnTo>
                <a:lnTo>
                  <a:pt x="1341" y="174"/>
                </a:lnTo>
                <a:lnTo>
                  <a:pt x="1341" y="178"/>
                </a:lnTo>
                <a:lnTo>
                  <a:pt x="1339" y="183"/>
                </a:lnTo>
                <a:lnTo>
                  <a:pt x="1343" y="185"/>
                </a:lnTo>
                <a:lnTo>
                  <a:pt x="1349" y="185"/>
                </a:lnTo>
                <a:lnTo>
                  <a:pt x="1351" y="183"/>
                </a:lnTo>
                <a:lnTo>
                  <a:pt x="1356" y="183"/>
                </a:lnTo>
                <a:lnTo>
                  <a:pt x="1360" y="178"/>
                </a:lnTo>
                <a:lnTo>
                  <a:pt x="1362" y="176"/>
                </a:lnTo>
                <a:lnTo>
                  <a:pt x="1360" y="183"/>
                </a:lnTo>
                <a:lnTo>
                  <a:pt x="1358" y="185"/>
                </a:lnTo>
                <a:lnTo>
                  <a:pt x="1368" y="185"/>
                </a:lnTo>
                <a:lnTo>
                  <a:pt x="1370" y="183"/>
                </a:lnTo>
                <a:lnTo>
                  <a:pt x="1372" y="183"/>
                </a:lnTo>
                <a:lnTo>
                  <a:pt x="1377" y="178"/>
                </a:lnTo>
                <a:lnTo>
                  <a:pt x="1379" y="172"/>
                </a:lnTo>
                <a:lnTo>
                  <a:pt x="1377" y="180"/>
                </a:lnTo>
                <a:lnTo>
                  <a:pt x="1383" y="180"/>
                </a:lnTo>
                <a:lnTo>
                  <a:pt x="1385" y="180"/>
                </a:lnTo>
                <a:lnTo>
                  <a:pt x="1387" y="183"/>
                </a:lnTo>
                <a:lnTo>
                  <a:pt x="1383" y="183"/>
                </a:lnTo>
                <a:lnTo>
                  <a:pt x="1383" y="183"/>
                </a:lnTo>
                <a:lnTo>
                  <a:pt x="1377" y="187"/>
                </a:lnTo>
                <a:lnTo>
                  <a:pt x="1372" y="187"/>
                </a:lnTo>
                <a:lnTo>
                  <a:pt x="1368" y="191"/>
                </a:lnTo>
                <a:lnTo>
                  <a:pt x="1372" y="195"/>
                </a:lnTo>
                <a:lnTo>
                  <a:pt x="1372" y="201"/>
                </a:lnTo>
                <a:lnTo>
                  <a:pt x="1375" y="204"/>
                </a:lnTo>
                <a:lnTo>
                  <a:pt x="1379" y="204"/>
                </a:lnTo>
                <a:lnTo>
                  <a:pt x="1383" y="201"/>
                </a:lnTo>
                <a:lnTo>
                  <a:pt x="1389" y="204"/>
                </a:lnTo>
                <a:lnTo>
                  <a:pt x="1391" y="204"/>
                </a:lnTo>
                <a:lnTo>
                  <a:pt x="1393" y="201"/>
                </a:lnTo>
                <a:lnTo>
                  <a:pt x="1400" y="199"/>
                </a:lnTo>
                <a:lnTo>
                  <a:pt x="1402" y="197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91"/>
                </a:lnTo>
                <a:lnTo>
                  <a:pt x="1410" y="193"/>
                </a:lnTo>
                <a:lnTo>
                  <a:pt x="1406" y="195"/>
                </a:lnTo>
                <a:lnTo>
                  <a:pt x="1402" y="201"/>
                </a:lnTo>
                <a:lnTo>
                  <a:pt x="1398" y="204"/>
                </a:lnTo>
                <a:lnTo>
                  <a:pt x="1398" y="204"/>
                </a:lnTo>
                <a:lnTo>
                  <a:pt x="1395" y="206"/>
                </a:lnTo>
                <a:lnTo>
                  <a:pt x="1395" y="206"/>
                </a:lnTo>
                <a:lnTo>
                  <a:pt x="1391" y="206"/>
                </a:lnTo>
                <a:lnTo>
                  <a:pt x="1383" y="208"/>
                </a:lnTo>
                <a:lnTo>
                  <a:pt x="1381" y="208"/>
                </a:lnTo>
                <a:lnTo>
                  <a:pt x="1377" y="208"/>
                </a:lnTo>
                <a:lnTo>
                  <a:pt x="1368" y="204"/>
                </a:lnTo>
                <a:lnTo>
                  <a:pt x="1366" y="204"/>
                </a:lnTo>
                <a:lnTo>
                  <a:pt x="1364" y="199"/>
                </a:lnTo>
                <a:lnTo>
                  <a:pt x="1360" y="195"/>
                </a:lnTo>
                <a:lnTo>
                  <a:pt x="1356" y="193"/>
                </a:lnTo>
                <a:lnTo>
                  <a:pt x="1351" y="193"/>
                </a:lnTo>
                <a:lnTo>
                  <a:pt x="1347" y="191"/>
                </a:lnTo>
                <a:lnTo>
                  <a:pt x="1343" y="191"/>
                </a:lnTo>
                <a:lnTo>
                  <a:pt x="1341" y="191"/>
                </a:lnTo>
                <a:lnTo>
                  <a:pt x="1337" y="193"/>
                </a:lnTo>
                <a:lnTo>
                  <a:pt x="1333" y="195"/>
                </a:lnTo>
                <a:lnTo>
                  <a:pt x="1331" y="197"/>
                </a:lnTo>
                <a:lnTo>
                  <a:pt x="1335" y="199"/>
                </a:lnTo>
                <a:lnTo>
                  <a:pt x="1337" y="204"/>
                </a:lnTo>
                <a:lnTo>
                  <a:pt x="1337" y="206"/>
                </a:lnTo>
                <a:lnTo>
                  <a:pt x="1339" y="206"/>
                </a:lnTo>
                <a:lnTo>
                  <a:pt x="1341" y="208"/>
                </a:lnTo>
                <a:lnTo>
                  <a:pt x="1343" y="208"/>
                </a:lnTo>
                <a:lnTo>
                  <a:pt x="1345" y="208"/>
                </a:lnTo>
                <a:lnTo>
                  <a:pt x="1345" y="210"/>
                </a:lnTo>
                <a:lnTo>
                  <a:pt x="1349" y="212"/>
                </a:lnTo>
                <a:lnTo>
                  <a:pt x="1349" y="212"/>
                </a:lnTo>
                <a:lnTo>
                  <a:pt x="1349" y="214"/>
                </a:lnTo>
                <a:lnTo>
                  <a:pt x="1347" y="214"/>
                </a:lnTo>
                <a:lnTo>
                  <a:pt x="1343" y="214"/>
                </a:lnTo>
                <a:lnTo>
                  <a:pt x="1339" y="214"/>
                </a:lnTo>
                <a:lnTo>
                  <a:pt x="1335" y="214"/>
                </a:lnTo>
                <a:lnTo>
                  <a:pt x="1331" y="214"/>
                </a:lnTo>
                <a:lnTo>
                  <a:pt x="1326" y="216"/>
                </a:lnTo>
                <a:lnTo>
                  <a:pt x="1324" y="216"/>
                </a:lnTo>
                <a:lnTo>
                  <a:pt x="1322" y="218"/>
                </a:lnTo>
                <a:lnTo>
                  <a:pt x="1312" y="224"/>
                </a:lnTo>
                <a:lnTo>
                  <a:pt x="1310" y="229"/>
                </a:lnTo>
                <a:lnTo>
                  <a:pt x="1310" y="233"/>
                </a:lnTo>
                <a:lnTo>
                  <a:pt x="1314" y="235"/>
                </a:lnTo>
                <a:lnTo>
                  <a:pt x="1322" y="235"/>
                </a:lnTo>
                <a:lnTo>
                  <a:pt x="1324" y="235"/>
                </a:lnTo>
                <a:lnTo>
                  <a:pt x="1324" y="233"/>
                </a:lnTo>
                <a:lnTo>
                  <a:pt x="1324" y="229"/>
                </a:lnTo>
                <a:lnTo>
                  <a:pt x="1326" y="224"/>
                </a:lnTo>
                <a:lnTo>
                  <a:pt x="1326" y="231"/>
                </a:lnTo>
                <a:lnTo>
                  <a:pt x="1326" y="237"/>
                </a:lnTo>
                <a:lnTo>
                  <a:pt x="1331" y="235"/>
                </a:lnTo>
                <a:lnTo>
                  <a:pt x="1341" y="237"/>
                </a:lnTo>
                <a:lnTo>
                  <a:pt x="1341" y="231"/>
                </a:lnTo>
                <a:lnTo>
                  <a:pt x="1343" y="235"/>
                </a:lnTo>
                <a:lnTo>
                  <a:pt x="1347" y="235"/>
                </a:lnTo>
                <a:lnTo>
                  <a:pt x="1351" y="237"/>
                </a:lnTo>
                <a:lnTo>
                  <a:pt x="1354" y="233"/>
                </a:lnTo>
                <a:lnTo>
                  <a:pt x="1356" y="231"/>
                </a:lnTo>
                <a:lnTo>
                  <a:pt x="1356" y="231"/>
                </a:lnTo>
                <a:lnTo>
                  <a:pt x="1356" y="233"/>
                </a:lnTo>
                <a:lnTo>
                  <a:pt x="1358" y="233"/>
                </a:lnTo>
                <a:lnTo>
                  <a:pt x="1360" y="235"/>
                </a:lnTo>
                <a:lnTo>
                  <a:pt x="1366" y="237"/>
                </a:lnTo>
                <a:lnTo>
                  <a:pt x="1370" y="239"/>
                </a:lnTo>
                <a:lnTo>
                  <a:pt x="1375" y="239"/>
                </a:lnTo>
                <a:lnTo>
                  <a:pt x="1387" y="237"/>
                </a:lnTo>
                <a:lnTo>
                  <a:pt x="1387" y="229"/>
                </a:lnTo>
                <a:lnTo>
                  <a:pt x="1391" y="233"/>
                </a:lnTo>
                <a:lnTo>
                  <a:pt x="1393" y="235"/>
                </a:lnTo>
                <a:lnTo>
                  <a:pt x="1400" y="235"/>
                </a:lnTo>
                <a:lnTo>
                  <a:pt x="1416" y="235"/>
                </a:lnTo>
                <a:lnTo>
                  <a:pt x="1416" y="233"/>
                </a:lnTo>
                <a:lnTo>
                  <a:pt x="1416" y="231"/>
                </a:lnTo>
                <a:lnTo>
                  <a:pt x="1414" y="229"/>
                </a:lnTo>
                <a:lnTo>
                  <a:pt x="1412" y="227"/>
                </a:lnTo>
                <a:lnTo>
                  <a:pt x="1412" y="227"/>
                </a:lnTo>
                <a:lnTo>
                  <a:pt x="1414" y="229"/>
                </a:lnTo>
                <a:lnTo>
                  <a:pt x="1414" y="229"/>
                </a:lnTo>
                <a:lnTo>
                  <a:pt x="1416" y="229"/>
                </a:lnTo>
                <a:lnTo>
                  <a:pt x="1419" y="229"/>
                </a:lnTo>
                <a:lnTo>
                  <a:pt x="1419" y="229"/>
                </a:lnTo>
                <a:lnTo>
                  <a:pt x="1423" y="233"/>
                </a:lnTo>
                <a:lnTo>
                  <a:pt x="1425" y="233"/>
                </a:lnTo>
                <a:lnTo>
                  <a:pt x="1425" y="233"/>
                </a:lnTo>
                <a:lnTo>
                  <a:pt x="1427" y="233"/>
                </a:lnTo>
                <a:lnTo>
                  <a:pt x="1429" y="233"/>
                </a:lnTo>
                <a:lnTo>
                  <a:pt x="1431" y="233"/>
                </a:lnTo>
                <a:lnTo>
                  <a:pt x="1433" y="233"/>
                </a:lnTo>
                <a:lnTo>
                  <a:pt x="1435" y="235"/>
                </a:lnTo>
                <a:lnTo>
                  <a:pt x="1437" y="237"/>
                </a:lnTo>
                <a:lnTo>
                  <a:pt x="1437" y="237"/>
                </a:lnTo>
                <a:lnTo>
                  <a:pt x="1435" y="239"/>
                </a:lnTo>
                <a:lnTo>
                  <a:pt x="1435" y="241"/>
                </a:lnTo>
                <a:lnTo>
                  <a:pt x="1435" y="241"/>
                </a:lnTo>
                <a:lnTo>
                  <a:pt x="1435" y="243"/>
                </a:lnTo>
                <a:lnTo>
                  <a:pt x="1437" y="243"/>
                </a:lnTo>
                <a:lnTo>
                  <a:pt x="1439" y="243"/>
                </a:lnTo>
                <a:lnTo>
                  <a:pt x="1446" y="241"/>
                </a:lnTo>
                <a:lnTo>
                  <a:pt x="1450" y="241"/>
                </a:lnTo>
                <a:lnTo>
                  <a:pt x="1456" y="239"/>
                </a:lnTo>
                <a:lnTo>
                  <a:pt x="1458" y="237"/>
                </a:lnTo>
                <a:lnTo>
                  <a:pt x="1460" y="237"/>
                </a:lnTo>
                <a:lnTo>
                  <a:pt x="1465" y="235"/>
                </a:lnTo>
                <a:lnTo>
                  <a:pt x="1473" y="231"/>
                </a:lnTo>
                <a:lnTo>
                  <a:pt x="1475" y="229"/>
                </a:lnTo>
                <a:lnTo>
                  <a:pt x="1477" y="227"/>
                </a:lnTo>
                <a:lnTo>
                  <a:pt x="1477" y="222"/>
                </a:lnTo>
                <a:lnTo>
                  <a:pt x="1475" y="220"/>
                </a:lnTo>
                <a:lnTo>
                  <a:pt x="1473" y="218"/>
                </a:lnTo>
                <a:lnTo>
                  <a:pt x="1473" y="218"/>
                </a:lnTo>
                <a:lnTo>
                  <a:pt x="1471" y="220"/>
                </a:lnTo>
                <a:lnTo>
                  <a:pt x="1469" y="220"/>
                </a:lnTo>
                <a:lnTo>
                  <a:pt x="1467" y="222"/>
                </a:lnTo>
                <a:lnTo>
                  <a:pt x="1463" y="222"/>
                </a:lnTo>
                <a:lnTo>
                  <a:pt x="1460" y="220"/>
                </a:lnTo>
                <a:lnTo>
                  <a:pt x="1458" y="218"/>
                </a:lnTo>
                <a:lnTo>
                  <a:pt x="1458" y="218"/>
                </a:lnTo>
                <a:lnTo>
                  <a:pt x="1458" y="216"/>
                </a:lnTo>
                <a:lnTo>
                  <a:pt x="1458" y="214"/>
                </a:lnTo>
                <a:lnTo>
                  <a:pt x="1456" y="212"/>
                </a:lnTo>
                <a:lnTo>
                  <a:pt x="1450" y="212"/>
                </a:lnTo>
                <a:lnTo>
                  <a:pt x="1446" y="214"/>
                </a:lnTo>
                <a:lnTo>
                  <a:pt x="1446" y="214"/>
                </a:lnTo>
                <a:lnTo>
                  <a:pt x="1439" y="212"/>
                </a:lnTo>
                <a:lnTo>
                  <a:pt x="1437" y="210"/>
                </a:lnTo>
                <a:lnTo>
                  <a:pt x="1433" y="210"/>
                </a:lnTo>
                <a:lnTo>
                  <a:pt x="1431" y="210"/>
                </a:lnTo>
                <a:lnTo>
                  <a:pt x="1427" y="212"/>
                </a:lnTo>
                <a:lnTo>
                  <a:pt x="1423" y="212"/>
                </a:lnTo>
                <a:lnTo>
                  <a:pt x="1423" y="212"/>
                </a:lnTo>
                <a:lnTo>
                  <a:pt x="1421" y="212"/>
                </a:lnTo>
                <a:lnTo>
                  <a:pt x="1419" y="210"/>
                </a:lnTo>
                <a:lnTo>
                  <a:pt x="1419" y="210"/>
                </a:lnTo>
                <a:lnTo>
                  <a:pt x="1423" y="210"/>
                </a:lnTo>
                <a:lnTo>
                  <a:pt x="1427" y="210"/>
                </a:lnTo>
                <a:lnTo>
                  <a:pt x="1429" y="208"/>
                </a:lnTo>
                <a:lnTo>
                  <a:pt x="1431" y="208"/>
                </a:lnTo>
                <a:lnTo>
                  <a:pt x="1429" y="208"/>
                </a:lnTo>
                <a:lnTo>
                  <a:pt x="1427" y="206"/>
                </a:lnTo>
                <a:lnTo>
                  <a:pt x="1425" y="204"/>
                </a:lnTo>
                <a:lnTo>
                  <a:pt x="1425" y="201"/>
                </a:lnTo>
                <a:lnTo>
                  <a:pt x="1427" y="204"/>
                </a:lnTo>
                <a:lnTo>
                  <a:pt x="1429" y="204"/>
                </a:lnTo>
                <a:lnTo>
                  <a:pt x="1435" y="208"/>
                </a:lnTo>
                <a:lnTo>
                  <a:pt x="1439" y="210"/>
                </a:lnTo>
                <a:lnTo>
                  <a:pt x="1444" y="210"/>
                </a:lnTo>
                <a:lnTo>
                  <a:pt x="1450" y="210"/>
                </a:lnTo>
                <a:lnTo>
                  <a:pt x="1460" y="208"/>
                </a:lnTo>
                <a:lnTo>
                  <a:pt x="1465" y="208"/>
                </a:lnTo>
                <a:lnTo>
                  <a:pt x="1467" y="208"/>
                </a:lnTo>
                <a:lnTo>
                  <a:pt x="1471" y="208"/>
                </a:lnTo>
                <a:lnTo>
                  <a:pt x="1473" y="206"/>
                </a:lnTo>
                <a:lnTo>
                  <a:pt x="1475" y="204"/>
                </a:lnTo>
                <a:lnTo>
                  <a:pt x="1477" y="204"/>
                </a:lnTo>
                <a:lnTo>
                  <a:pt x="1477" y="199"/>
                </a:lnTo>
                <a:lnTo>
                  <a:pt x="1477" y="195"/>
                </a:lnTo>
                <a:lnTo>
                  <a:pt x="1477" y="193"/>
                </a:lnTo>
                <a:lnTo>
                  <a:pt x="1477" y="191"/>
                </a:lnTo>
                <a:lnTo>
                  <a:pt x="1477" y="189"/>
                </a:lnTo>
                <a:lnTo>
                  <a:pt x="1486" y="189"/>
                </a:lnTo>
                <a:lnTo>
                  <a:pt x="1492" y="191"/>
                </a:lnTo>
                <a:lnTo>
                  <a:pt x="1496" y="189"/>
                </a:lnTo>
                <a:lnTo>
                  <a:pt x="1502" y="189"/>
                </a:lnTo>
                <a:lnTo>
                  <a:pt x="1507" y="189"/>
                </a:lnTo>
                <a:lnTo>
                  <a:pt x="1507" y="189"/>
                </a:lnTo>
                <a:lnTo>
                  <a:pt x="1509" y="187"/>
                </a:lnTo>
                <a:lnTo>
                  <a:pt x="1513" y="180"/>
                </a:lnTo>
                <a:lnTo>
                  <a:pt x="1519" y="178"/>
                </a:lnTo>
                <a:lnTo>
                  <a:pt x="1517" y="176"/>
                </a:lnTo>
                <a:lnTo>
                  <a:pt x="1515" y="176"/>
                </a:lnTo>
                <a:lnTo>
                  <a:pt x="1504" y="172"/>
                </a:lnTo>
                <a:lnTo>
                  <a:pt x="1500" y="172"/>
                </a:lnTo>
                <a:lnTo>
                  <a:pt x="1500" y="172"/>
                </a:lnTo>
                <a:lnTo>
                  <a:pt x="1507" y="172"/>
                </a:lnTo>
                <a:lnTo>
                  <a:pt x="1515" y="172"/>
                </a:lnTo>
                <a:lnTo>
                  <a:pt x="1523" y="170"/>
                </a:lnTo>
                <a:lnTo>
                  <a:pt x="1527" y="168"/>
                </a:lnTo>
                <a:lnTo>
                  <a:pt x="1527" y="168"/>
                </a:lnTo>
                <a:lnTo>
                  <a:pt x="1530" y="166"/>
                </a:lnTo>
                <a:lnTo>
                  <a:pt x="1530" y="164"/>
                </a:lnTo>
                <a:lnTo>
                  <a:pt x="1527" y="164"/>
                </a:lnTo>
                <a:lnTo>
                  <a:pt x="1519" y="162"/>
                </a:lnTo>
                <a:lnTo>
                  <a:pt x="1515" y="159"/>
                </a:lnTo>
                <a:lnTo>
                  <a:pt x="1509" y="159"/>
                </a:lnTo>
                <a:lnTo>
                  <a:pt x="1507" y="157"/>
                </a:lnTo>
                <a:lnTo>
                  <a:pt x="1507" y="157"/>
                </a:lnTo>
                <a:lnTo>
                  <a:pt x="1502" y="155"/>
                </a:lnTo>
                <a:lnTo>
                  <a:pt x="1498" y="155"/>
                </a:lnTo>
                <a:lnTo>
                  <a:pt x="1494" y="155"/>
                </a:lnTo>
                <a:lnTo>
                  <a:pt x="1486" y="157"/>
                </a:lnTo>
                <a:lnTo>
                  <a:pt x="1481" y="157"/>
                </a:lnTo>
                <a:lnTo>
                  <a:pt x="1479" y="157"/>
                </a:lnTo>
                <a:lnTo>
                  <a:pt x="1477" y="157"/>
                </a:lnTo>
                <a:lnTo>
                  <a:pt x="1475" y="155"/>
                </a:lnTo>
                <a:lnTo>
                  <a:pt x="1471" y="155"/>
                </a:lnTo>
                <a:lnTo>
                  <a:pt x="1469" y="155"/>
                </a:lnTo>
                <a:lnTo>
                  <a:pt x="1469" y="153"/>
                </a:lnTo>
                <a:lnTo>
                  <a:pt x="1473" y="153"/>
                </a:lnTo>
                <a:lnTo>
                  <a:pt x="1477" y="153"/>
                </a:lnTo>
                <a:lnTo>
                  <a:pt x="1481" y="155"/>
                </a:lnTo>
                <a:lnTo>
                  <a:pt x="1486" y="155"/>
                </a:lnTo>
                <a:lnTo>
                  <a:pt x="1496" y="153"/>
                </a:lnTo>
                <a:lnTo>
                  <a:pt x="1498" y="153"/>
                </a:lnTo>
                <a:lnTo>
                  <a:pt x="1500" y="153"/>
                </a:lnTo>
                <a:lnTo>
                  <a:pt x="1504" y="153"/>
                </a:lnTo>
                <a:lnTo>
                  <a:pt x="1509" y="153"/>
                </a:lnTo>
                <a:lnTo>
                  <a:pt x="1513" y="153"/>
                </a:lnTo>
                <a:lnTo>
                  <a:pt x="1513" y="155"/>
                </a:lnTo>
                <a:lnTo>
                  <a:pt x="1517" y="155"/>
                </a:lnTo>
                <a:lnTo>
                  <a:pt x="1525" y="155"/>
                </a:lnTo>
                <a:lnTo>
                  <a:pt x="1527" y="155"/>
                </a:lnTo>
                <a:lnTo>
                  <a:pt x="1530" y="149"/>
                </a:lnTo>
                <a:lnTo>
                  <a:pt x="1525" y="149"/>
                </a:lnTo>
                <a:lnTo>
                  <a:pt x="1519" y="149"/>
                </a:lnTo>
                <a:lnTo>
                  <a:pt x="1517" y="149"/>
                </a:lnTo>
                <a:lnTo>
                  <a:pt x="1513" y="149"/>
                </a:lnTo>
                <a:lnTo>
                  <a:pt x="1507" y="147"/>
                </a:lnTo>
                <a:lnTo>
                  <a:pt x="1504" y="147"/>
                </a:lnTo>
                <a:lnTo>
                  <a:pt x="1502" y="143"/>
                </a:lnTo>
                <a:lnTo>
                  <a:pt x="1496" y="141"/>
                </a:lnTo>
                <a:lnTo>
                  <a:pt x="1494" y="141"/>
                </a:lnTo>
                <a:lnTo>
                  <a:pt x="1494" y="141"/>
                </a:lnTo>
                <a:lnTo>
                  <a:pt x="1500" y="141"/>
                </a:lnTo>
                <a:lnTo>
                  <a:pt x="1507" y="141"/>
                </a:lnTo>
                <a:lnTo>
                  <a:pt x="1511" y="143"/>
                </a:lnTo>
                <a:lnTo>
                  <a:pt x="1515" y="143"/>
                </a:lnTo>
                <a:lnTo>
                  <a:pt x="1517" y="143"/>
                </a:lnTo>
                <a:lnTo>
                  <a:pt x="1523" y="143"/>
                </a:lnTo>
                <a:lnTo>
                  <a:pt x="1530" y="143"/>
                </a:lnTo>
                <a:lnTo>
                  <a:pt x="1534" y="141"/>
                </a:lnTo>
                <a:lnTo>
                  <a:pt x="1536" y="141"/>
                </a:lnTo>
                <a:lnTo>
                  <a:pt x="1538" y="141"/>
                </a:lnTo>
                <a:lnTo>
                  <a:pt x="1544" y="141"/>
                </a:lnTo>
                <a:lnTo>
                  <a:pt x="1544" y="141"/>
                </a:lnTo>
                <a:lnTo>
                  <a:pt x="1546" y="141"/>
                </a:lnTo>
                <a:lnTo>
                  <a:pt x="1546" y="139"/>
                </a:lnTo>
                <a:lnTo>
                  <a:pt x="1546" y="136"/>
                </a:lnTo>
                <a:lnTo>
                  <a:pt x="1546" y="136"/>
                </a:lnTo>
                <a:lnTo>
                  <a:pt x="1544" y="132"/>
                </a:lnTo>
                <a:lnTo>
                  <a:pt x="1544" y="132"/>
                </a:lnTo>
                <a:lnTo>
                  <a:pt x="1540" y="132"/>
                </a:lnTo>
                <a:lnTo>
                  <a:pt x="1536" y="132"/>
                </a:lnTo>
                <a:lnTo>
                  <a:pt x="1527" y="130"/>
                </a:lnTo>
                <a:lnTo>
                  <a:pt x="1525" y="130"/>
                </a:lnTo>
                <a:lnTo>
                  <a:pt x="1530" y="128"/>
                </a:lnTo>
                <a:lnTo>
                  <a:pt x="1534" y="128"/>
                </a:lnTo>
                <a:lnTo>
                  <a:pt x="1538" y="130"/>
                </a:lnTo>
                <a:lnTo>
                  <a:pt x="1544" y="130"/>
                </a:lnTo>
                <a:lnTo>
                  <a:pt x="1559" y="134"/>
                </a:lnTo>
                <a:lnTo>
                  <a:pt x="1561" y="134"/>
                </a:lnTo>
                <a:lnTo>
                  <a:pt x="1565" y="134"/>
                </a:lnTo>
                <a:lnTo>
                  <a:pt x="1574" y="132"/>
                </a:lnTo>
                <a:lnTo>
                  <a:pt x="1576" y="132"/>
                </a:lnTo>
                <a:lnTo>
                  <a:pt x="1578" y="130"/>
                </a:lnTo>
                <a:lnTo>
                  <a:pt x="1578" y="128"/>
                </a:lnTo>
                <a:lnTo>
                  <a:pt x="1576" y="128"/>
                </a:lnTo>
                <a:lnTo>
                  <a:pt x="1574" y="128"/>
                </a:lnTo>
                <a:lnTo>
                  <a:pt x="1582" y="124"/>
                </a:lnTo>
                <a:lnTo>
                  <a:pt x="1586" y="122"/>
                </a:lnTo>
                <a:lnTo>
                  <a:pt x="1586" y="122"/>
                </a:lnTo>
                <a:lnTo>
                  <a:pt x="1582" y="120"/>
                </a:lnTo>
                <a:lnTo>
                  <a:pt x="1580" y="120"/>
                </a:lnTo>
                <a:lnTo>
                  <a:pt x="1569" y="122"/>
                </a:lnTo>
                <a:lnTo>
                  <a:pt x="1565" y="122"/>
                </a:lnTo>
                <a:lnTo>
                  <a:pt x="1563" y="120"/>
                </a:lnTo>
                <a:lnTo>
                  <a:pt x="1563" y="120"/>
                </a:lnTo>
                <a:lnTo>
                  <a:pt x="1565" y="120"/>
                </a:lnTo>
                <a:lnTo>
                  <a:pt x="1567" y="120"/>
                </a:lnTo>
                <a:lnTo>
                  <a:pt x="1569" y="120"/>
                </a:lnTo>
                <a:lnTo>
                  <a:pt x="1571" y="120"/>
                </a:lnTo>
                <a:lnTo>
                  <a:pt x="1578" y="118"/>
                </a:lnTo>
                <a:lnTo>
                  <a:pt x="1590" y="115"/>
                </a:lnTo>
                <a:lnTo>
                  <a:pt x="1590" y="115"/>
                </a:lnTo>
                <a:lnTo>
                  <a:pt x="1584" y="107"/>
                </a:lnTo>
                <a:lnTo>
                  <a:pt x="1584" y="107"/>
                </a:lnTo>
                <a:lnTo>
                  <a:pt x="1584" y="107"/>
                </a:lnTo>
                <a:lnTo>
                  <a:pt x="1588" y="109"/>
                </a:lnTo>
                <a:lnTo>
                  <a:pt x="1592" y="111"/>
                </a:lnTo>
                <a:lnTo>
                  <a:pt x="1595" y="111"/>
                </a:lnTo>
                <a:lnTo>
                  <a:pt x="1597" y="111"/>
                </a:lnTo>
                <a:lnTo>
                  <a:pt x="1601" y="111"/>
                </a:lnTo>
                <a:lnTo>
                  <a:pt x="1603" y="109"/>
                </a:lnTo>
                <a:lnTo>
                  <a:pt x="1609" y="105"/>
                </a:lnTo>
                <a:lnTo>
                  <a:pt x="1613" y="101"/>
                </a:lnTo>
                <a:lnTo>
                  <a:pt x="1626" y="97"/>
                </a:lnTo>
                <a:lnTo>
                  <a:pt x="1641" y="90"/>
                </a:lnTo>
                <a:lnTo>
                  <a:pt x="1647" y="86"/>
                </a:lnTo>
                <a:lnTo>
                  <a:pt x="1659" y="82"/>
                </a:lnTo>
                <a:lnTo>
                  <a:pt x="1668" y="76"/>
                </a:lnTo>
                <a:lnTo>
                  <a:pt x="1670" y="74"/>
                </a:lnTo>
                <a:lnTo>
                  <a:pt x="1662" y="74"/>
                </a:lnTo>
                <a:lnTo>
                  <a:pt x="1655" y="74"/>
                </a:lnTo>
                <a:lnTo>
                  <a:pt x="1618" y="82"/>
                </a:lnTo>
                <a:lnTo>
                  <a:pt x="1615" y="82"/>
                </a:lnTo>
                <a:lnTo>
                  <a:pt x="1611" y="82"/>
                </a:lnTo>
                <a:lnTo>
                  <a:pt x="1613" y="82"/>
                </a:lnTo>
                <a:lnTo>
                  <a:pt x="1639" y="74"/>
                </a:lnTo>
                <a:lnTo>
                  <a:pt x="1639" y="74"/>
                </a:lnTo>
                <a:lnTo>
                  <a:pt x="1641" y="74"/>
                </a:lnTo>
                <a:lnTo>
                  <a:pt x="1641" y="71"/>
                </a:lnTo>
                <a:lnTo>
                  <a:pt x="1643" y="69"/>
                </a:lnTo>
                <a:lnTo>
                  <a:pt x="1651" y="69"/>
                </a:lnTo>
                <a:lnTo>
                  <a:pt x="1655" y="69"/>
                </a:lnTo>
                <a:lnTo>
                  <a:pt x="1659" y="67"/>
                </a:lnTo>
                <a:lnTo>
                  <a:pt x="1659" y="67"/>
                </a:lnTo>
                <a:lnTo>
                  <a:pt x="1664" y="65"/>
                </a:lnTo>
                <a:lnTo>
                  <a:pt x="1672" y="65"/>
                </a:lnTo>
                <a:lnTo>
                  <a:pt x="1674" y="65"/>
                </a:lnTo>
                <a:lnTo>
                  <a:pt x="1678" y="63"/>
                </a:lnTo>
                <a:lnTo>
                  <a:pt x="1687" y="63"/>
                </a:lnTo>
                <a:lnTo>
                  <a:pt x="1701" y="57"/>
                </a:lnTo>
                <a:lnTo>
                  <a:pt x="1708" y="55"/>
                </a:lnTo>
                <a:lnTo>
                  <a:pt x="1710" y="53"/>
                </a:lnTo>
                <a:lnTo>
                  <a:pt x="1716" y="50"/>
                </a:lnTo>
                <a:lnTo>
                  <a:pt x="1720" y="46"/>
                </a:lnTo>
                <a:lnTo>
                  <a:pt x="1720" y="44"/>
                </a:lnTo>
                <a:lnTo>
                  <a:pt x="1720" y="42"/>
                </a:lnTo>
                <a:lnTo>
                  <a:pt x="1718" y="42"/>
                </a:lnTo>
                <a:lnTo>
                  <a:pt x="1716" y="40"/>
                </a:lnTo>
                <a:lnTo>
                  <a:pt x="1714" y="40"/>
                </a:lnTo>
                <a:lnTo>
                  <a:pt x="1703" y="38"/>
                </a:lnTo>
                <a:lnTo>
                  <a:pt x="1691" y="40"/>
                </a:lnTo>
                <a:lnTo>
                  <a:pt x="1691" y="40"/>
                </a:lnTo>
                <a:lnTo>
                  <a:pt x="1693" y="38"/>
                </a:lnTo>
                <a:lnTo>
                  <a:pt x="1693" y="38"/>
                </a:lnTo>
                <a:lnTo>
                  <a:pt x="1689" y="34"/>
                </a:lnTo>
                <a:lnTo>
                  <a:pt x="1687" y="32"/>
                </a:lnTo>
                <a:lnTo>
                  <a:pt x="1687" y="32"/>
                </a:lnTo>
                <a:lnTo>
                  <a:pt x="1687" y="32"/>
                </a:lnTo>
                <a:lnTo>
                  <a:pt x="1687" y="30"/>
                </a:lnTo>
                <a:lnTo>
                  <a:pt x="1689" y="30"/>
                </a:lnTo>
                <a:lnTo>
                  <a:pt x="1689" y="30"/>
                </a:lnTo>
                <a:lnTo>
                  <a:pt x="1687" y="27"/>
                </a:lnTo>
                <a:lnTo>
                  <a:pt x="1680" y="27"/>
                </a:lnTo>
                <a:lnTo>
                  <a:pt x="1678" y="27"/>
                </a:lnTo>
                <a:lnTo>
                  <a:pt x="1674" y="30"/>
                </a:lnTo>
                <a:lnTo>
                  <a:pt x="1674" y="30"/>
                </a:lnTo>
                <a:lnTo>
                  <a:pt x="1672" y="27"/>
                </a:lnTo>
                <a:lnTo>
                  <a:pt x="1670" y="25"/>
                </a:lnTo>
                <a:lnTo>
                  <a:pt x="1668" y="25"/>
                </a:lnTo>
                <a:lnTo>
                  <a:pt x="1666" y="25"/>
                </a:lnTo>
                <a:lnTo>
                  <a:pt x="1664" y="25"/>
                </a:lnTo>
                <a:lnTo>
                  <a:pt x="1664" y="25"/>
                </a:lnTo>
                <a:lnTo>
                  <a:pt x="1662" y="27"/>
                </a:lnTo>
                <a:lnTo>
                  <a:pt x="1662" y="30"/>
                </a:lnTo>
                <a:lnTo>
                  <a:pt x="1659" y="27"/>
                </a:lnTo>
                <a:lnTo>
                  <a:pt x="1657" y="27"/>
                </a:lnTo>
                <a:lnTo>
                  <a:pt x="1655" y="27"/>
                </a:lnTo>
                <a:lnTo>
                  <a:pt x="1649" y="27"/>
                </a:lnTo>
                <a:lnTo>
                  <a:pt x="1643" y="32"/>
                </a:lnTo>
                <a:lnTo>
                  <a:pt x="1639" y="32"/>
                </a:lnTo>
                <a:lnTo>
                  <a:pt x="1636" y="32"/>
                </a:lnTo>
                <a:lnTo>
                  <a:pt x="1632" y="34"/>
                </a:lnTo>
                <a:lnTo>
                  <a:pt x="1626" y="34"/>
                </a:lnTo>
                <a:lnTo>
                  <a:pt x="1620" y="34"/>
                </a:lnTo>
                <a:lnTo>
                  <a:pt x="1615" y="34"/>
                </a:lnTo>
                <a:lnTo>
                  <a:pt x="1618" y="34"/>
                </a:lnTo>
                <a:lnTo>
                  <a:pt x="1639" y="27"/>
                </a:lnTo>
                <a:lnTo>
                  <a:pt x="1643" y="25"/>
                </a:lnTo>
                <a:lnTo>
                  <a:pt x="1645" y="25"/>
                </a:lnTo>
                <a:lnTo>
                  <a:pt x="1645" y="23"/>
                </a:lnTo>
                <a:lnTo>
                  <a:pt x="1643" y="23"/>
                </a:lnTo>
                <a:lnTo>
                  <a:pt x="1630" y="23"/>
                </a:lnTo>
                <a:lnTo>
                  <a:pt x="1628" y="23"/>
                </a:lnTo>
                <a:lnTo>
                  <a:pt x="1624" y="23"/>
                </a:lnTo>
                <a:lnTo>
                  <a:pt x="1622" y="23"/>
                </a:lnTo>
                <a:lnTo>
                  <a:pt x="1618" y="21"/>
                </a:lnTo>
                <a:lnTo>
                  <a:pt x="1613" y="21"/>
                </a:lnTo>
                <a:lnTo>
                  <a:pt x="1601" y="21"/>
                </a:lnTo>
                <a:lnTo>
                  <a:pt x="1601" y="21"/>
                </a:lnTo>
                <a:lnTo>
                  <a:pt x="1597" y="19"/>
                </a:lnTo>
                <a:lnTo>
                  <a:pt x="1595" y="17"/>
                </a:lnTo>
                <a:lnTo>
                  <a:pt x="1595" y="17"/>
                </a:lnTo>
                <a:lnTo>
                  <a:pt x="1582" y="17"/>
                </a:lnTo>
                <a:lnTo>
                  <a:pt x="1578" y="19"/>
                </a:lnTo>
                <a:lnTo>
                  <a:pt x="1574" y="21"/>
                </a:lnTo>
                <a:lnTo>
                  <a:pt x="1574" y="21"/>
                </a:lnTo>
                <a:lnTo>
                  <a:pt x="1576" y="23"/>
                </a:lnTo>
                <a:lnTo>
                  <a:pt x="1580" y="25"/>
                </a:lnTo>
                <a:lnTo>
                  <a:pt x="1580" y="25"/>
                </a:lnTo>
                <a:lnTo>
                  <a:pt x="1578" y="23"/>
                </a:lnTo>
                <a:lnTo>
                  <a:pt x="1574" y="23"/>
                </a:lnTo>
                <a:lnTo>
                  <a:pt x="1565" y="17"/>
                </a:lnTo>
                <a:lnTo>
                  <a:pt x="1563" y="17"/>
                </a:lnTo>
                <a:lnTo>
                  <a:pt x="1553" y="19"/>
                </a:lnTo>
                <a:lnTo>
                  <a:pt x="1546" y="21"/>
                </a:lnTo>
                <a:lnTo>
                  <a:pt x="1544" y="23"/>
                </a:lnTo>
                <a:lnTo>
                  <a:pt x="1544" y="23"/>
                </a:lnTo>
                <a:lnTo>
                  <a:pt x="1544" y="25"/>
                </a:lnTo>
                <a:lnTo>
                  <a:pt x="1546" y="27"/>
                </a:lnTo>
                <a:lnTo>
                  <a:pt x="1553" y="30"/>
                </a:lnTo>
                <a:lnTo>
                  <a:pt x="1555" y="32"/>
                </a:lnTo>
                <a:lnTo>
                  <a:pt x="1546" y="30"/>
                </a:lnTo>
                <a:lnTo>
                  <a:pt x="1540" y="27"/>
                </a:lnTo>
                <a:lnTo>
                  <a:pt x="1536" y="25"/>
                </a:lnTo>
                <a:lnTo>
                  <a:pt x="1536" y="23"/>
                </a:lnTo>
                <a:lnTo>
                  <a:pt x="1534" y="21"/>
                </a:lnTo>
                <a:lnTo>
                  <a:pt x="1530" y="21"/>
                </a:lnTo>
                <a:lnTo>
                  <a:pt x="1511" y="19"/>
                </a:lnTo>
                <a:lnTo>
                  <a:pt x="1490" y="21"/>
                </a:lnTo>
                <a:lnTo>
                  <a:pt x="1492" y="23"/>
                </a:lnTo>
                <a:lnTo>
                  <a:pt x="1494" y="25"/>
                </a:lnTo>
                <a:lnTo>
                  <a:pt x="1500" y="27"/>
                </a:lnTo>
                <a:lnTo>
                  <a:pt x="1504" y="30"/>
                </a:lnTo>
                <a:lnTo>
                  <a:pt x="1504" y="32"/>
                </a:lnTo>
                <a:lnTo>
                  <a:pt x="1513" y="34"/>
                </a:lnTo>
                <a:lnTo>
                  <a:pt x="1513" y="36"/>
                </a:lnTo>
                <a:lnTo>
                  <a:pt x="1511" y="36"/>
                </a:lnTo>
                <a:lnTo>
                  <a:pt x="1507" y="38"/>
                </a:lnTo>
                <a:lnTo>
                  <a:pt x="1504" y="38"/>
                </a:lnTo>
                <a:lnTo>
                  <a:pt x="1502" y="36"/>
                </a:lnTo>
                <a:lnTo>
                  <a:pt x="1502" y="34"/>
                </a:lnTo>
                <a:lnTo>
                  <a:pt x="1500" y="34"/>
                </a:lnTo>
                <a:lnTo>
                  <a:pt x="1490" y="27"/>
                </a:lnTo>
                <a:lnTo>
                  <a:pt x="1486" y="25"/>
                </a:lnTo>
                <a:lnTo>
                  <a:pt x="1483" y="25"/>
                </a:lnTo>
                <a:lnTo>
                  <a:pt x="1477" y="25"/>
                </a:lnTo>
                <a:lnTo>
                  <a:pt x="1471" y="25"/>
                </a:lnTo>
                <a:lnTo>
                  <a:pt x="1460" y="23"/>
                </a:lnTo>
                <a:lnTo>
                  <a:pt x="1450" y="23"/>
                </a:lnTo>
                <a:lnTo>
                  <a:pt x="1446" y="25"/>
                </a:lnTo>
                <a:lnTo>
                  <a:pt x="1446" y="25"/>
                </a:lnTo>
                <a:lnTo>
                  <a:pt x="1450" y="27"/>
                </a:lnTo>
                <a:lnTo>
                  <a:pt x="1452" y="27"/>
                </a:lnTo>
                <a:lnTo>
                  <a:pt x="1454" y="30"/>
                </a:lnTo>
                <a:lnTo>
                  <a:pt x="1460" y="32"/>
                </a:lnTo>
                <a:lnTo>
                  <a:pt x="1467" y="32"/>
                </a:lnTo>
                <a:lnTo>
                  <a:pt x="1467" y="34"/>
                </a:lnTo>
                <a:lnTo>
                  <a:pt x="1463" y="34"/>
                </a:lnTo>
                <a:lnTo>
                  <a:pt x="1448" y="32"/>
                </a:lnTo>
                <a:lnTo>
                  <a:pt x="1439" y="30"/>
                </a:lnTo>
                <a:lnTo>
                  <a:pt x="1433" y="30"/>
                </a:lnTo>
                <a:lnTo>
                  <a:pt x="1433" y="30"/>
                </a:lnTo>
                <a:lnTo>
                  <a:pt x="1431" y="30"/>
                </a:lnTo>
                <a:lnTo>
                  <a:pt x="1431" y="32"/>
                </a:lnTo>
                <a:lnTo>
                  <a:pt x="1437" y="36"/>
                </a:lnTo>
                <a:lnTo>
                  <a:pt x="1435" y="36"/>
                </a:lnTo>
                <a:lnTo>
                  <a:pt x="1431" y="36"/>
                </a:lnTo>
                <a:lnTo>
                  <a:pt x="1425" y="34"/>
                </a:lnTo>
                <a:lnTo>
                  <a:pt x="1423" y="34"/>
                </a:lnTo>
                <a:lnTo>
                  <a:pt x="1419" y="34"/>
                </a:lnTo>
                <a:lnTo>
                  <a:pt x="1419" y="36"/>
                </a:lnTo>
                <a:lnTo>
                  <a:pt x="1421" y="38"/>
                </a:lnTo>
                <a:lnTo>
                  <a:pt x="1425" y="38"/>
                </a:lnTo>
                <a:lnTo>
                  <a:pt x="1425" y="40"/>
                </a:lnTo>
                <a:lnTo>
                  <a:pt x="1419" y="40"/>
                </a:lnTo>
                <a:lnTo>
                  <a:pt x="1416" y="40"/>
                </a:lnTo>
                <a:lnTo>
                  <a:pt x="1412" y="42"/>
                </a:lnTo>
                <a:lnTo>
                  <a:pt x="1412" y="42"/>
                </a:lnTo>
                <a:lnTo>
                  <a:pt x="1416" y="44"/>
                </a:lnTo>
                <a:lnTo>
                  <a:pt x="1421" y="46"/>
                </a:lnTo>
                <a:lnTo>
                  <a:pt x="1427" y="50"/>
                </a:lnTo>
                <a:lnTo>
                  <a:pt x="1448" y="55"/>
                </a:lnTo>
                <a:lnTo>
                  <a:pt x="1454" y="59"/>
                </a:lnTo>
                <a:lnTo>
                  <a:pt x="1456" y="61"/>
                </a:lnTo>
                <a:lnTo>
                  <a:pt x="1456" y="61"/>
                </a:lnTo>
                <a:lnTo>
                  <a:pt x="1454" y="61"/>
                </a:lnTo>
                <a:lnTo>
                  <a:pt x="1450" y="59"/>
                </a:lnTo>
                <a:lnTo>
                  <a:pt x="1446" y="57"/>
                </a:lnTo>
                <a:lnTo>
                  <a:pt x="1442" y="57"/>
                </a:lnTo>
                <a:lnTo>
                  <a:pt x="1425" y="53"/>
                </a:lnTo>
                <a:lnTo>
                  <a:pt x="1416" y="48"/>
                </a:lnTo>
                <a:lnTo>
                  <a:pt x="1412" y="48"/>
                </a:lnTo>
                <a:lnTo>
                  <a:pt x="1410" y="48"/>
                </a:lnTo>
                <a:lnTo>
                  <a:pt x="1410" y="48"/>
                </a:lnTo>
                <a:lnTo>
                  <a:pt x="1408" y="50"/>
                </a:lnTo>
                <a:lnTo>
                  <a:pt x="1410" y="50"/>
                </a:lnTo>
                <a:lnTo>
                  <a:pt x="1414" y="53"/>
                </a:lnTo>
                <a:lnTo>
                  <a:pt x="1414" y="55"/>
                </a:lnTo>
                <a:lnTo>
                  <a:pt x="1410" y="55"/>
                </a:lnTo>
                <a:lnTo>
                  <a:pt x="1408" y="53"/>
                </a:lnTo>
                <a:lnTo>
                  <a:pt x="1406" y="53"/>
                </a:lnTo>
                <a:lnTo>
                  <a:pt x="1402" y="50"/>
                </a:lnTo>
                <a:lnTo>
                  <a:pt x="1398" y="46"/>
                </a:lnTo>
                <a:lnTo>
                  <a:pt x="1393" y="44"/>
                </a:lnTo>
                <a:lnTo>
                  <a:pt x="1385" y="44"/>
                </a:lnTo>
                <a:lnTo>
                  <a:pt x="1383" y="42"/>
                </a:lnTo>
                <a:lnTo>
                  <a:pt x="1381" y="42"/>
                </a:lnTo>
                <a:lnTo>
                  <a:pt x="1379" y="40"/>
                </a:lnTo>
                <a:lnTo>
                  <a:pt x="1372" y="42"/>
                </a:lnTo>
                <a:lnTo>
                  <a:pt x="1370" y="44"/>
                </a:lnTo>
                <a:lnTo>
                  <a:pt x="1364" y="46"/>
                </a:lnTo>
                <a:lnTo>
                  <a:pt x="1362" y="46"/>
                </a:lnTo>
                <a:lnTo>
                  <a:pt x="1360" y="48"/>
                </a:lnTo>
                <a:lnTo>
                  <a:pt x="1354" y="48"/>
                </a:lnTo>
                <a:lnTo>
                  <a:pt x="1354" y="50"/>
                </a:lnTo>
                <a:lnTo>
                  <a:pt x="1372" y="55"/>
                </a:lnTo>
                <a:lnTo>
                  <a:pt x="1375" y="57"/>
                </a:lnTo>
                <a:lnTo>
                  <a:pt x="1375" y="57"/>
                </a:lnTo>
                <a:lnTo>
                  <a:pt x="1377" y="57"/>
                </a:lnTo>
                <a:lnTo>
                  <a:pt x="1370" y="57"/>
                </a:lnTo>
                <a:lnTo>
                  <a:pt x="1368" y="59"/>
                </a:lnTo>
                <a:lnTo>
                  <a:pt x="1366" y="59"/>
                </a:lnTo>
                <a:lnTo>
                  <a:pt x="1364" y="57"/>
                </a:lnTo>
                <a:lnTo>
                  <a:pt x="1360" y="57"/>
                </a:lnTo>
                <a:lnTo>
                  <a:pt x="1356" y="55"/>
                </a:lnTo>
                <a:lnTo>
                  <a:pt x="1354" y="55"/>
                </a:lnTo>
                <a:lnTo>
                  <a:pt x="1349" y="55"/>
                </a:lnTo>
                <a:lnTo>
                  <a:pt x="1347" y="57"/>
                </a:lnTo>
                <a:lnTo>
                  <a:pt x="1347" y="59"/>
                </a:lnTo>
                <a:lnTo>
                  <a:pt x="1345" y="57"/>
                </a:lnTo>
                <a:lnTo>
                  <a:pt x="1341" y="55"/>
                </a:lnTo>
                <a:lnTo>
                  <a:pt x="1339" y="55"/>
                </a:lnTo>
                <a:lnTo>
                  <a:pt x="1333" y="53"/>
                </a:lnTo>
                <a:lnTo>
                  <a:pt x="1324" y="55"/>
                </a:lnTo>
                <a:lnTo>
                  <a:pt x="1320" y="57"/>
                </a:lnTo>
                <a:lnTo>
                  <a:pt x="1316" y="59"/>
                </a:lnTo>
                <a:lnTo>
                  <a:pt x="1314" y="59"/>
                </a:lnTo>
                <a:lnTo>
                  <a:pt x="1310" y="61"/>
                </a:lnTo>
                <a:lnTo>
                  <a:pt x="1301" y="61"/>
                </a:lnTo>
                <a:lnTo>
                  <a:pt x="1297" y="61"/>
                </a:lnTo>
                <a:lnTo>
                  <a:pt x="1291" y="63"/>
                </a:lnTo>
                <a:lnTo>
                  <a:pt x="1287" y="63"/>
                </a:lnTo>
                <a:lnTo>
                  <a:pt x="1282" y="65"/>
                </a:lnTo>
                <a:lnTo>
                  <a:pt x="1280" y="67"/>
                </a:lnTo>
                <a:lnTo>
                  <a:pt x="1280" y="69"/>
                </a:lnTo>
                <a:lnTo>
                  <a:pt x="1284" y="71"/>
                </a:lnTo>
                <a:lnTo>
                  <a:pt x="1284" y="71"/>
                </a:lnTo>
                <a:close/>
                <a:moveTo>
                  <a:pt x="2328" y="59"/>
                </a:moveTo>
                <a:lnTo>
                  <a:pt x="2332" y="63"/>
                </a:lnTo>
                <a:lnTo>
                  <a:pt x="2336" y="63"/>
                </a:lnTo>
                <a:lnTo>
                  <a:pt x="2336" y="61"/>
                </a:lnTo>
                <a:lnTo>
                  <a:pt x="2334" y="59"/>
                </a:lnTo>
                <a:lnTo>
                  <a:pt x="2332" y="55"/>
                </a:lnTo>
                <a:lnTo>
                  <a:pt x="2328" y="53"/>
                </a:lnTo>
                <a:lnTo>
                  <a:pt x="2326" y="53"/>
                </a:lnTo>
                <a:lnTo>
                  <a:pt x="2324" y="55"/>
                </a:lnTo>
                <a:lnTo>
                  <a:pt x="2324" y="57"/>
                </a:lnTo>
                <a:lnTo>
                  <a:pt x="2328" y="59"/>
                </a:lnTo>
                <a:close/>
                <a:moveTo>
                  <a:pt x="1930" y="44"/>
                </a:moveTo>
                <a:lnTo>
                  <a:pt x="1938" y="46"/>
                </a:lnTo>
                <a:lnTo>
                  <a:pt x="1949" y="50"/>
                </a:lnTo>
                <a:lnTo>
                  <a:pt x="1955" y="55"/>
                </a:lnTo>
                <a:lnTo>
                  <a:pt x="1957" y="55"/>
                </a:lnTo>
                <a:lnTo>
                  <a:pt x="1959" y="48"/>
                </a:lnTo>
                <a:lnTo>
                  <a:pt x="1959" y="42"/>
                </a:lnTo>
                <a:lnTo>
                  <a:pt x="1957" y="40"/>
                </a:lnTo>
                <a:lnTo>
                  <a:pt x="1951" y="36"/>
                </a:lnTo>
                <a:lnTo>
                  <a:pt x="1936" y="32"/>
                </a:lnTo>
                <a:lnTo>
                  <a:pt x="1930" y="34"/>
                </a:lnTo>
                <a:lnTo>
                  <a:pt x="1923" y="34"/>
                </a:lnTo>
                <a:lnTo>
                  <a:pt x="1921" y="36"/>
                </a:lnTo>
                <a:lnTo>
                  <a:pt x="1921" y="38"/>
                </a:lnTo>
                <a:lnTo>
                  <a:pt x="1930" y="44"/>
                </a:lnTo>
                <a:close/>
                <a:moveTo>
                  <a:pt x="1557" y="371"/>
                </a:moveTo>
                <a:lnTo>
                  <a:pt x="1555" y="369"/>
                </a:lnTo>
                <a:lnTo>
                  <a:pt x="1551" y="369"/>
                </a:lnTo>
                <a:lnTo>
                  <a:pt x="1548" y="371"/>
                </a:lnTo>
                <a:lnTo>
                  <a:pt x="1546" y="373"/>
                </a:lnTo>
                <a:lnTo>
                  <a:pt x="1546" y="373"/>
                </a:lnTo>
                <a:lnTo>
                  <a:pt x="1546" y="378"/>
                </a:lnTo>
                <a:lnTo>
                  <a:pt x="1548" y="380"/>
                </a:lnTo>
                <a:lnTo>
                  <a:pt x="1546" y="378"/>
                </a:lnTo>
                <a:lnTo>
                  <a:pt x="1544" y="378"/>
                </a:lnTo>
                <a:lnTo>
                  <a:pt x="1542" y="373"/>
                </a:lnTo>
                <a:lnTo>
                  <a:pt x="1542" y="373"/>
                </a:lnTo>
                <a:lnTo>
                  <a:pt x="1540" y="371"/>
                </a:lnTo>
                <a:lnTo>
                  <a:pt x="1538" y="373"/>
                </a:lnTo>
                <a:lnTo>
                  <a:pt x="1536" y="375"/>
                </a:lnTo>
                <a:lnTo>
                  <a:pt x="1534" y="375"/>
                </a:lnTo>
                <a:lnTo>
                  <a:pt x="1534" y="375"/>
                </a:lnTo>
                <a:lnTo>
                  <a:pt x="1538" y="371"/>
                </a:lnTo>
                <a:lnTo>
                  <a:pt x="1540" y="367"/>
                </a:lnTo>
                <a:lnTo>
                  <a:pt x="1540" y="367"/>
                </a:lnTo>
                <a:lnTo>
                  <a:pt x="1538" y="367"/>
                </a:lnTo>
                <a:lnTo>
                  <a:pt x="1538" y="367"/>
                </a:lnTo>
                <a:lnTo>
                  <a:pt x="1536" y="367"/>
                </a:lnTo>
                <a:lnTo>
                  <a:pt x="1534" y="369"/>
                </a:lnTo>
                <a:lnTo>
                  <a:pt x="1530" y="369"/>
                </a:lnTo>
                <a:lnTo>
                  <a:pt x="1530" y="369"/>
                </a:lnTo>
                <a:lnTo>
                  <a:pt x="1527" y="371"/>
                </a:lnTo>
                <a:lnTo>
                  <a:pt x="1525" y="375"/>
                </a:lnTo>
                <a:lnTo>
                  <a:pt x="1525" y="378"/>
                </a:lnTo>
                <a:lnTo>
                  <a:pt x="1521" y="382"/>
                </a:lnTo>
                <a:lnTo>
                  <a:pt x="1521" y="382"/>
                </a:lnTo>
                <a:lnTo>
                  <a:pt x="1521" y="380"/>
                </a:lnTo>
                <a:lnTo>
                  <a:pt x="1523" y="375"/>
                </a:lnTo>
                <a:lnTo>
                  <a:pt x="1523" y="375"/>
                </a:lnTo>
                <a:lnTo>
                  <a:pt x="1523" y="373"/>
                </a:lnTo>
                <a:lnTo>
                  <a:pt x="1523" y="371"/>
                </a:lnTo>
                <a:lnTo>
                  <a:pt x="1525" y="369"/>
                </a:lnTo>
                <a:lnTo>
                  <a:pt x="1525" y="369"/>
                </a:lnTo>
                <a:lnTo>
                  <a:pt x="1521" y="369"/>
                </a:lnTo>
                <a:lnTo>
                  <a:pt x="1519" y="369"/>
                </a:lnTo>
                <a:lnTo>
                  <a:pt x="1519" y="369"/>
                </a:lnTo>
                <a:lnTo>
                  <a:pt x="1523" y="367"/>
                </a:lnTo>
                <a:lnTo>
                  <a:pt x="1523" y="367"/>
                </a:lnTo>
                <a:lnTo>
                  <a:pt x="1527" y="367"/>
                </a:lnTo>
                <a:lnTo>
                  <a:pt x="1532" y="365"/>
                </a:lnTo>
                <a:lnTo>
                  <a:pt x="1532" y="363"/>
                </a:lnTo>
                <a:lnTo>
                  <a:pt x="1532" y="363"/>
                </a:lnTo>
                <a:lnTo>
                  <a:pt x="1532" y="361"/>
                </a:lnTo>
                <a:lnTo>
                  <a:pt x="1532" y="359"/>
                </a:lnTo>
                <a:lnTo>
                  <a:pt x="1532" y="359"/>
                </a:lnTo>
                <a:lnTo>
                  <a:pt x="1530" y="359"/>
                </a:lnTo>
                <a:lnTo>
                  <a:pt x="1527" y="359"/>
                </a:lnTo>
                <a:lnTo>
                  <a:pt x="1525" y="359"/>
                </a:lnTo>
                <a:lnTo>
                  <a:pt x="1523" y="359"/>
                </a:lnTo>
                <a:lnTo>
                  <a:pt x="1519" y="359"/>
                </a:lnTo>
                <a:lnTo>
                  <a:pt x="1515" y="361"/>
                </a:lnTo>
                <a:lnTo>
                  <a:pt x="1513" y="363"/>
                </a:lnTo>
                <a:lnTo>
                  <a:pt x="1511" y="365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11" y="365"/>
                </a:lnTo>
                <a:lnTo>
                  <a:pt x="1513" y="363"/>
                </a:lnTo>
                <a:lnTo>
                  <a:pt x="1513" y="361"/>
                </a:lnTo>
                <a:lnTo>
                  <a:pt x="1515" y="359"/>
                </a:lnTo>
                <a:lnTo>
                  <a:pt x="1521" y="354"/>
                </a:lnTo>
                <a:lnTo>
                  <a:pt x="1521" y="352"/>
                </a:lnTo>
                <a:lnTo>
                  <a:pt x="1519" y="352"/>
                </a:lnTo>
                <a:lnTo>
                  <a:pt x="1519" y="350"/>
                </a:lnTo>
                <a:lnTo>
                  <a:pt x="1519" y="348"/>
                </a:lnTo>
                <a:lnTo>
                  <a:pt x="1517" y="348"/>
                </a:lnTo>
                <a:lnTo>
                  <a:pt x="1511" y="344"/>
                </a:lnTo>
                <a:lnTo>
                  <a:pt x="1509" y="344"/>
                </a:lnTo>
                <a:lnTo>
                  <a:pt x="1507" y="346"/>
                </a:lnTo>
                <a:lnTo>
                  <a:pt x="1504" y="346"/>
                </a:lnTo>
                <a:lnTo>
                  <a:pt x="1504" y="344"/>
                </a:lnTo>
                <a:lnTo>
                  <a:pt x="1500" y="344"/>
                </a:lnTo>
                <a:lnTo>
                  <a:pt x="1496" y="342"/>
                </a:lnTo>
                <a:lnTo>
                  <a:pt x="1494" y="342"/>
                </a:lnTo>
                <a:lnTo>
                  <a:pt x="1488" y="340"/>
                </a:lnTo>
                <a:lnTo>
                  <a:pt x="1483" y="340"/>
                </a:lnTo>
                <a:lnTo>
                  <a:pt x="1481" y="342"/>
                </a:lnTo>
                <a:lnTo>
                  <a:pt x="1477" y="342"/>
                </a:lnTo>
                <a:lnTo>
                  <a:pt x="1473" y="344"/>
                </a:lnTo>
                <a:lnTo>
                  <a:pt x="1471" y="344"/>
                </a:lnTo>
                <a:lnTo>
                  <a:pt x="1471" y="346"/>
                </a:lnTo>
                <a:lnTo>
                  <a:pt x="1471" y="346"/>
                </a:lnTo>
                <a:lnTo>
                  <a:pt x="1471" y="348"/>
                </a:lnTo>
                <a:lnTo>
                  <a:pt x="1471" y="348"/>
                </a:lnTo>
                <a:lnTo>
                  <a:pt x="1473" y="350"/>
                </a:lnTo>
                <a:lnTo>
                  <a:pt x="1479" y="352"/>
                </a:lnTo>
                <a:lnTo>
                  <a:pt x="1481" y="354"/>
                </a:lnTo>
                <a:lnTo>
                  <a:pt x="1483" y="354"/>
                </a:lnTo>
                <a:lnTo>
                  <a:pt x="1486" y="357"/>
                </a:lnTo>
                <a:lnTo>
                  <a:pt x="1481" y="357"/>
                </a:lnTo>
                <a:lnTo>
                  <a:pt x="1475" y="352"/>
                </a:lnTo>
                <a:lnTo>
                  <a:pt x="1473" y="352"/>
                </a:lnTo>
                <a:lnTo>
                  <a:pt x="1471" y="352"/>
                </a:lnTo>
                <a:lnTo>
                  <a:pt x="1469" y="352"/>
                </a:lnTo>
                <a:lnTo>
                  <a:pt x="1467" y="350"/>
                </a:lnTo>
                <a:lnTo>
                  <a:pt x="1467" y="352"/>
                </a:lnTo>
                <a:lnTo>
                  <a:pt x="1465" y="359"/>
                </a:lnTo>
                <a:lnTo>
                  <a:pt x="1467" y="359"/>
                </a:lnTo>
                <a:lnTo>
                  <a:pt x="1467" y="361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7" y="363"/>
                </a:lnTo>
                <a:lnTo>
                  <a:pt x="1463" y="359"/>
                </a:lnTo>
                <a:lnTo>
                  <a:pt x="1463" y="359"/>
                </a:lnTo>
                <a:lnTo>
                  <a:pt x="1463" y="354"/>
                </a:lnTo>
                <a:lnTo>
                  <a:pt x="1463" y="352"/>
                </a:lnTo>
                <a:lnTo>
                  <a:pt x="1460" y="350"/>
                </a:lnTo>
                <a:lnTo>
                  <a:pt x="1458" y="350"/>
                </a:lnTo>
                <a:lnTo>
                  <a:pt x="1456" y="352"/>
                </a:lnTo>
                <a:lnTo>
                  <a:pt x="1454" y="352"/>
                </a:lnTo>
                <a:lnTo>
                  <a:pt x="1454" y="352"/>
                </a:lnTo>
                <a:lnTo>
                  <a:pt x="1454" y="350"/>
                </a:lnTo>
                <a:lnTo>
                  <a:pt x="1452" y="348"/>
                </a:lnTo>
                <a:lnTo>
                  <a:pt x="1452" y="348"/>
                </a:lnTo>
                <a:lnTo>
                  <a:pt x="1450" y="348"/>
                </a:lnTo>
                <a:lnTo>
                  <a:pt x="1448" y="350"/>
                </a:lnTo>
                <a:lnTo>
                  <a:pt x="1448" y="350"/>
                </a:lnTo>
                <a:lnTo>
                  <a:pt x="1448" y="352"/>
                </a:lnTo>
                <a:lnTo>
                  <a:pt x="1448" y="352"/>
                </a:lnTo>
                <a:lnTo>
                  <a:pt x="1450" y="357"/>
                </a:lnTo>
                <a:lnTo>
                  <a:pt x="1450" y="357"/>
                </a:lnTo>
                <a:lnTo>
                  <a:pt x="1448" y="354"/>
                </a:lnTo>
                <a:lnTo>
                  <a:pt x="1446" y="354"/>
                </a:lnTo>
                <a:lnTo>
                  <a:pt x="1444" y="357"/>
                </a:lnTo>
                <a:lnTo>
                  <a:pt x="1439" y="361"/>
                </a:lnTo>
                <a:lnTo>
                  <a:pt x="1437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1"/>
                </a:lnTo>
                <a:lnTo>
                  <a:pt x="1435" y="361"/>
                </a:lnTo>
                <a:lnTo>
                  <a:pt x="1435" y="359"/>
                </a:lnTo>
                <a:lnTo>
                  <a:pt x="1435" y="359"/>
                </a:lnTo>
                <a:lnTo>
                  <a:pt x="1435" y="359"/>
                </a:lnTo>
                <a:lnTo>
                  <a:pt x="1437" y="359"/>
                </a:lnTo>
                <a:lnTo>
                  <a:pt x="1437" y="359"/>
                </a:lnTo>
                <a:lnTo>
                  <a:pt x="1439" y="359"/>
                </a:lnTo>
                <a:lnTo>
                  <a:pt x="1435" y="354"/>
                </a:lnTo>
                <a:lnTo>
                  <a:pt x="1435" y="354"/>
                </a:lnTo>
                <a:lnTo>
                  <a:pt x="1437" y="354"/>
                </a:lnTo>
                <a:lnTo>
                  <a:pt x="1439" y="352"/>
                </a:lnTo>
                <a:lnTo>
                  <a:pt x="1439" y="348"/>
                </a:lnTo>
                <a:lnTo>
                  <a:pt x="1439" y="348"/>
                </a:lnTo>
                <a:lnTo>
                  <a:pt x="1437" y="348"/>
                </a:lnTo>
                <a:lnTo>
                  <a:pt x="1431" y="352"/>
                </a:lnTo>
                <a:lnTo>
                  <a:pt x="1431" y="352"/>
                </a:lnTo>
                <a:lnTo>
                  <a:pt x="1435" y="348"/>
                </a:lnTo>
                <a:lnTo>
                  <a:pt x="1439" y="346"/>
                </a:lnTo>
                <a:lnTo>
                  <a:pt x="1442" y="342"/>
                </a:lnTo>
                <a:lnTo>
                  <a:pt x="1444" y="342"/>
                </a:lnTo>
                <a:lnTo>
                  <a:pt x="1446" y="340"/>
                </a:lnTo>
                <a:lnTo>
                  <a:pt x="1444" y="340"/>
                </a:lnTo>
                <a:lnTo>
                  <a:pt x="1442" y="338"/>
                </a:lnTo>
                <a:lnTo>
                  <a:pt x="1442" y="338"/>
                </a:lnTo>
                <a:lnTo>
                  <a:pt x="1439" y="336"/>
                </a:lnTo>
                <a:lnTo>
                  <a:pt x="1439" y="333"/>
                </a:lnTo>
                <a:lnTo>
                  <a:pt x="1439" y="331"/>
                </a:lnTo>
                <a:lnTo>
                  <a:pt x="1439" y="329"/>
                </a:lnTo>
                <a:lnTo>
                  <a:pt x="1439" y="329"/>
                </a:lnTo>
                <a:lnTo>
                  <a:pt x="1437" y="327"/>
                </a:lnTo>
                <a:lnTo>
                  <a:pt x="1433" y="327"/>
                </a:lnTo>
                <a:lnTo>
                  <a:pt x="1431" y="325"/>
                </a:lnTo>
                <a:lnTo>
                  <a:pt x="1431" y="321"/>
                </a:lnTo>
                <a:lnTo>
                  <a:pt x="1429" y="317"/>
                </a:lnTo>
                <a:lnTo>
                  <a:pt x="1429" y="317"/>
                </a:lnTo>
                <a:lnTo>
                  <a:pt x="1425" y="315"/>
                </a:lnTo>
                <a:lnTo>
                  <a:pt x="1421" y="313"/>
                </a:lnTo>
                <a:lnTo>
                  <a:pt x="1416" y="313"/>
                </a:lnTo>
                <a:lnTo>
                  <a:pt x="1410" y="313"/>
                </a:lnTo>
                <a:lnTo>
                  <a:pt x="1408" y="313"/>
                </a:lnTo>
                <a:lnTo>
                  <a:pt x="1406" y="315"/>
                </a:lnTo>
                <a:lnTo>
                  <a:pt x="1406" y="315"/>
                </a:lnTo>
                <a:lnTo>
                  <a:pt x="1400" y="317"/>
                </a:lnTo>
                <a:lnTo>
                  <a:pt x="1395" y="317"/>
                </a:lnTo>
                <a:lnTo>
                  <a:pt x="1391" y="319"/>
                </a:lnTo>
                <a:lnTo>
                  <a:pt x="1391" y="319"/>
                </a:lnTo>
                <a:lnTo>
                  <a:pt x="1393" y="321"/>
                </a:lnTo>
                <a:lnTo>
                  <a:pt x="1393" y="321"/>
                </a:lnTo>
                <a:lnTo>
                  <a:pt x="1389" y="321"/>
                </a:lnTo>
                <a:lnTo>
                  <a:pt x="1385" y="321"/>
                </a:lnTo>
                <a:lnTo>
                  <a:pt x="1383" y="323"/>
                </a:lnTo>
                <a:lnTo>
                  <a:pt x="1377" y="325"/>
                </a:lnTo>
                <a:lnTo>
                  <a:pt x="1370" y="331"/>
                </a:lnTo>
                <a:lnTo>
                  <a:pt x="1370" y="331"/>
                </a:lnTo>
                <a:lnTo>
                  <a:pt x="1375" y="333"/>
                </a:lnTo>
                <a:lnTo>
                  <a:pt x="1387" y="338"/>
                </a:lnTo>
                <a:lnTo>
                  <a:pt x="1387" y="340"/>
                </a:lnTo>
                <a:lnTo>
                  <a:pt x="1377" y="336"/>
                </a:lnTo>
                <a:lnTo>
                  <a:pt x="1372" y="336"/>
                </a:lnTo>
                <a:lnTo>
                  <a:pt x="1370" y="336"/>
                </a:lnTo>
                <a:lnTo>
                  <a:pt x="1370" y="336"/>
                </a:lnTo>
                <a:lnTo>
                  <a:pt x="1368" y="338"/>
                </a:lnTo>
                <a:lnTo>
                  <a:pt x="1368" y="338"/>
                </a:lnTo>
                <a:lnTo>
                  <a:pt x="1366" y="340"/>
                </a:lnTo>
                <a:lnTo>
                  <a:pt x="1366" y="342"/>
                </a:lnTo>
                <a:lnTo>
                  <a:pt x="1366" y="344"/>
                </a:lnTo>
                <a:lnTo>
                  <a:pt x="1368" y="344"/>
                </a:lnTo>
                <a:lnTo>
                  <a:pt x="1368" y="346"/>
                </a:lnTo>
                <a:lnTo>
                  <a:pt x="1368" y="346"/>
                </a:lnTo>
                <a:lnTo>
                  <a:pt x="1370" y="348"/>
                </a:lnTo>
                <a:lnTo>
                  <a:pt x="1370" y="348"/>
                </a:lnTo>
                <a:lnTo>
                  <a:pt x="1375" y="350"/>
                </a:lnTo>
                <a:lnTo>
                  <a:pt x="1375" y="350"/>
                </a:lnTo>
                <a:lnTo>
                  <a:pt x="1377" y="350"/>
                </a:lnTo>
                <a:lnTo>
                  <a:pt x="1379" y="350"/>
                </a:lnTo>
                <a:lnTo>
                  <a:pt x="1381" y="350"/>
                </a:lnTo>
                <a:lnTo>
                  <a:pt x="1381" y="350"/>
                </a:lnTo>
                <a:lnTo>
                  <a:pt x="1379" y="352"/>
                </a:lnTo>
                <a:lnTo>
                  <a:pt x="1379" y="352"/>
                </a:lnTo>
                <a:lnTo>
                  <a:pt x="1379" y="354"/>
                </a:lnTo>
                <a:lnTo>
                  <a:pt x="1381" y="354"/>
                </a:lnTo>
                <a:lnTo>
                  <a:pt x="1385" y="359"/>
                </a:lnTo>
                <a:lnTo>
                  <a:pt x="1387" y="359"/>
                </a:lnTo>
                <a:lnTo>
                  <a:pt x="1387" y="359"/>
                </a:lnTo>
                <a:lnTo>
                  <a:pt x="1385" y="359"/>
                </a:lnTo>
                <a:lnTo>
                  <a:pt x="1383" y="357"/>
                </a:lnTo>
                <a:lnTo>
                  <a:pt x="1377" y="354"/>
                </a:lnTo>
                <a:lnTo>
                  <a:pt x="1372" y="354"/>
                </a:lnTo>
                <a:lnTo>
                  <a:pt x="1370" y="354"/>
                </a:lnTo>
                <a:lnTo>
                  <a:pt x="1368" y="359"/>
                </a:lnTo>
                <a:lnTo>
                  <a:pt x="1366" y="359"/>
                </a:lnTo>
                <a:lnTo>
                  <a:pt x="1364" y="361"/>
                </a:lnTo>
                <a:lnTo>
                  <a:pt x="1364" y="361"/>
                </a:lnTo>
                <a:lnTo>
                  <a:pt x="1364" y="361"/>
                </a:lnTo>
                <a:lnTo>
                  <a:pt x="1368" y="365"/>
                </a:lnTo>
                <a:lnTo>
                  <a:pt x="1368" y="365"/>
                </a:lnTo>
                <a:lnTo>
                  <a:pt x="1370" y="367"/>
                </a:lnTo>
                <a:lnTo>
                  <a:pt x="1370" y="369"/>
                </a:lnTo>
                <a:lnTo>
                  <a:pt x="1372" y="369"/>
                </a:lnTo>
                <a:lnTo>
                  <a:pt x="1375" y="369"/>
                </a:lnTo>
                <a:lnTo>
                  <a:pt x="1377" y="369"/>
                </a:lnTo>
                <a:lnTo>
                  <a:pt x="1379" y="369"/>
                </a:lnTo>
                <a:lnTo>
                  <a:pt x="1381" y="371"/>
                </a:lnTo>
                <a:lnTo>
                  <a:pt x="1381" y="371"/>
                </a:lnTo>
                <a:lnTo>
                  <a:pt x="1381" y="373"/>
                </a:lnTo>
                <a:lnTo>
                  <a:pt x="1381" y="375"/>
                </a:lnTo>
                <a:lnTo>
                  <a:pt x="1381" y="378"/>
                </a:lnTo>
                <a:lnTo>
                  <a:pt x="1379" y="384"/>
                </a:lnTo>
                <a:lnTo>
                  <a:pt x="1379" y="386"/>
                </a:lnTo>
                <a:lnTo>
                  <a:pt x="1379" y="386"/>
                </a:lnTo>
                <a:lnTo>
                  <a:pt x="1377" y="386"/>
                </a:lnTo>
                <a:lnTo>
                  <a:pt x="1377" y="386"/>
                </a:lnTo>
                <a:lnTo>
                  <a:pt x="1375" y="384"/>
                </a:lnTo>
                <a:lnTo>
                  <a:pt x="1377" y="384"/>
                </a:lnTo>
                <a:lnTo>
                  <a:pt x="1377" y="384"/>
                </a:lnTo>
                <a:lnTo>
                  <a:pt x="1375" y="384"/>
                </a:lnTo>
                <a:lnTo>
                  <a:pt x="1366" y="384"/>
                </a:lnTo>
                <a:lnTo>
                  <a:pt x="1364" y="384"/>
                </a:lnTo>
                <a:lnTo>
                  <a:pt x="1360" y="386"/>
                </a:lnTo>
                <a:lnTo>
                  <a:pt x="1358" y="386"/>
                </a:lnTo>
                <a:lnTo>
                  <a:pt x="1354" y="388"/>
                </a:lnTo>
                <a:lnTo>
                  <a:pt x="1354" y="386"/>
                </a:lnTo>
                <a:lnTo>
                  <a:pt x="1356" y="386"/>
                </a:lnTo>
                <a:lnTo>
                  <a:pt x="1360" y="384"/>
                </a:lnTo>
                <a:lnTo>
                  <a:pt x="1362" y="382"/>
                </a:lnTo>
                <a:lnTo>
                  <a:pt x="1366" y="382"/>
                </a:lnTo>
                <a:lnTo>
                  <a:pt x="1370" y="382"/>
                </a:lnTo>
                <a:lnTo>
                  <a:pt x="1375" y="380"/>
                </a:lnTo>
                <a:lnTo>
                  <a:pt x="1377" y="378"/>
                </a:lnTo>
                <a:lnTo>
                  <a:pt x="1375" y="375"/>
                </a:lnTo>
                <a:lnTo>
                  <a:pt x="1372" y="373"/>
                </a:lnTo>
                <a:lnTo>
                  <a:pt x="1368" y="371"/>
                </a:lnTo>
                <a:lnTo>
                  <a:pt x="1366" y="369"/>
                </a:lnTo>
                <a:lnTo>
                  <a:pt x="1362" y="367"/>
                </a:lnTo>
                <a:lnTo>
                  <a:pt x="1358" y="363"/>
                </a:lnTo>
                <a:lnTo>
                  <a:pt x="1358" y="361"/>
                </a:lnTo>
                <a:lnTo>
                  <a:pt x="1358" y="357"/>
                </a:lnTo>
                <a:lnTo>
                  <a:pt x="1358" y="354"/>
                </a:lnTo>
                <a:lnTo>
                  <a:pt x="1358" y="352"/>
                </a:lnTo>
                <a:lnTo>
                  <a:pt x="1358" y="350"/>
                </a:lnTo>
                <a:lnTo>
                  <a:pt x="1358" y="348"/>
                </a:lnTo>
                <a:lnTo>
                  <a:pt x="1356" y="346"/>
                </a:lnTo>
                <a:lnTo>
                  <a:pt x="1354" y="342"/>
                </a:lnTo>
                <a:lnTo>
                  <a:pt x="1351" y="342"/>
                </a:lnTo>
                <a:lnTo>
                  <a:pt x="1351" y="340"/>
                </a:lnTo>
                <a:lnTo>
                  <a:pt x="1354" y="338"/>
                </a:lnTo>
                <a:lnTo>
                  <a:pt x="1354" y="336"/>
                </a:lnTo>
                <a:lnTo>
                  <a:pt x="1356" y="333"/>
                </a:lnTo>
                <a:lnTo>
                  <a:pt x="1360" y="327"/>
                </a:lnTo>
                <a:lnTo>
                  <a:pt x="1362" y="325"/>
                </a:lnTo>
                <a:lnTo>
                  <a:pt x="1366" y="321"/>
                </a:lnTo>
                <a:lnTo>
                  <a:pt x="1368" y="319"/>
                </a:lnTo>
                <a:lnTo>
                  <a:pt x="1372" y="317"/>
                </a:lnTo>
                <a:lnTo>
                  <a:pt x="1377" y="315"/>
                </a:lnTo>
                <a:lnTo>
                  <a:pt x="1377" y="313"/>
                </a:lnTo>
                <a:lnTo>
                  <a:pt x="1377" y="313"/>
                </a:lnTo>
                <a:lnTo>
                  <a:pt x="1377" y="313"/>
                </a:lnTo>
                <a:lnTo>
                  <a:pt x="1375" y="310"/>
                </a:lnTo>
                <a:lnTo>
                  <a:pt x="1362" y="310"/>
                </a:lnTo>
                <a:lnTo>
                  <a:pt x="1356" y="310"/>
                </a:lnTo>
                <a:lnTo>
                  <a:pt x="1351" y="310"/>
                </a:lnTo>
                <a:lnTo>
                  <a:pt x="1341" y="313"/>
                </a:lnTo>
                <a:lnTo>
                  <a:pt x="1337" y="313"/>
                </a:lnTo>
                <a:lnTo>
                  <a:pt x="1335" y="315"/>
                </a:lnTo>
                <a:lnTo>
                  <a:pt x="1331" y="317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5"/>
                </a:lnTo>
                <a:lnTo>
                  <a:pt x="1322" y="325"/>
                </a:lnTo>
                <a:lnTo>
                  <a:pt x="1318" y="327"/>
                </a:lnTo>
                <a:lnTo>
                  <a:pt x="1316" y="329"/>
                </a:lnTo>
                <a:lnTo>
                  <a:pt x="1316" y="331"/>
                </a:lnTo>
                <a:lnTo>
                  <a:pt x="1314" y="331"/>
                </a:lnTo>
                <a:lnTo>
                  <a:pt x="1314" y="333"/>
                </a:lnTo>
                <a:lnTo>
                  <a:pt x="1314" y="336"/>
                </a:lnTo>
                <a:lnTo>
                  <a:pt x="1314" y="338"/>
                </a:lnTo>
                <a:lnTo>
                  <a:pt x="1314" y="338"/>
                </a:lnTo>
                <a:lnTo>
                  <a:pt x="1310" y="342"/>
                </a:lnTo>
                <a:lnTo>
                  <a:pt x="1307" y="346"/>
                </a:lnTo>
                <a:lnTo>
                  <a:pt x="1307" y="348"/>
                </a:lnTo>
                <a:lnTo>
                  <a:pt x="1305" y="350"/>
                </a:lnTo>
                <a:lnTo>
                  <a:pt x="1305" y="350"/>
                </a:lnTo>
                <a:lnTo>
                  <a:pt x="1305" y="352"/>
                </a:lnTo>
                <a:lnTo>
                  <a:pt x="1305" y="354"/>
                </a:lnTo>
                <a:lnTo>
                  <a:pt x="1305" y="354"/>
                </a:lnTo>
                <a:lnTo>
                  <a:pt x="1307" y="357"/>
                </a:lnTo>
                <a:lnTo>
                  <a:pt x="1310" y="357"/>
                </a:lnTo>
                <a:lnTo>
                  <a:pt x="1310" y="357"/>
                </a:lnTo>
                <a:lnTo>
                  <a:pt x="1305" y="359"/>
                </a:lnTo>
                <a:lnTo>
                  <a:pt x="1303" y="361"/>
                </a:lnTo>
                <a:lnTo>
                  <a:pt x="1303" y="363"/>
                </a:lnTo>
                <a:lnTo>
                  <a:pt x="1303" y="365"/>
                </a:lnTo>
                <a:lnTo>
                  <a:pt x="1305" y="367"/>
                </a:lnTo>
                <a:lnTo>
                  <a:pt x="1305" y="371"/>
                </a:lnTo>
                <a:lnTo>
                  <a:pt x="1305" y="373"/>
                </a:lnTo>
                <a:lnTo>
                  <a:pt x="1307" y="375"/>
                </a:lnTo>
                <a:lnTo>
                  <a:pt x="1307" y="375"/>
                </a:lnTo>
                <a:lnTo>
                  <a:pt x="1312" y="378"/>
                </a:lnTo>
                <a:lnTo>
                  <a:pt x="1318" y="380"/>
                </a:lnTo>
                <a:lnTo>
                  <a:pt x="1324" y="380"/>
                </a:lnTo>
                <a:lnTo>
                  <a:pt x="1333" y="382"/>
                </a:lnTo>
                <a:lnTo>
                  <a:pt x="1335" y="382"/>
                </a:lnTo>
                <a:lnTo>
                  <a:pt x="1337" y="382"/>
                </a:lnTo>
                <a:lnTo>
                  <a:pt x="1339" y="384"/>
                </a:lnTo>
                <a:lnTo>
                  <a:pt x="1341" y="386"/>
                </a:lnTo>
                <a:lnTo>
                  <a:pt x="1345" y="386"/>
                </a:lnTo>
                <a:lnTo>
                  <a:pt x="1345" y="388"/>
                </a:lnTo>
                <a:lnTo>
                  <a:pt x="1339" y="388"/>
                </a:lnTo>
                <a:lnTo>
                  <a:pt x="1335" y="388"/>
                </a:lnTo>
                <a:lnTo>
                  <a:pt x="1333" y="388"/>
                </a:lnTo>
                <a:lnTo>
                  <a:pt x="1328" y="388"/>
                </a:lnTo>
                <a:lnTo>
                  <a:pt x="1326" y="386"/>
                </a:lnTo>
                <a:lnTo>
                  <a:pt x="1322" y="386"/>
                </a:lnTo>
                <a:lnTo>
                  <a:pt x="1318" y="386"/>
                </a:lnTo>
                <a:lnTo>
                  <a:pt x="1314" y="386"/>
                </a:lnTo>
                <a:lnTo>
                  <a:pt x="1312" y="386"/>
                </a:lnTo>
                <a:lnTo>
                  <a:pt x="1312" y="386"/>
                </a:lnTo>
                <a:lnTo>
                  <a:pt x="1314" y="388"/>
                </a:lnTo>
                <a:lnTo>
                  <a:pt x="1314" y="392"/>
                </a:lnTo>
                <a:lnTo>
                  <a:pt x="1316" y="392"/>
                </a:lnTo>
                <a:lnTo>
                  <a:pt x="1320" y="398"/>
                </a:lnTo>
                <a:lnTo>
                  <a:pt x="1322" y="401"/>
                </a:lnTo>
                <a:lnTo>
                  <a:pt x="1324" y="401"/>
                </a:lnTo>
                <a:lnTo>
                  <a:pt x="1326" y="401"/>
                </a:lnTo>
                <a:lnTo>
                  <a:pt x="1331" y="403"/>
                </a:lnTo>
                <a:lnTo>
                  <a:pt x="1335" y="407"/>
                </a:lnTo>
                <a:lnTo>
                  <a:pt x="1335" y="407"/>
                </a:lnTo>
                <a:lnTo>
                  <a:pt x="1337" y="407"/>
                </a:lnTo>
                <a:lnTo>
                  <a:pt x="1337" y="405"/>
                </a:lnTo>
                <a:lnTo>
                  <a:pt x="1339" y="405"/>
                </a:lnTo>
                <a:lnTo>
                  <a:pt x="1341" y="405"/>
                </a:lnTo>
                <a:lnTo>
                  <a:pt x="1343" y="405"/>
                </a:lnTo>
                <a:lnTo>
                  <a:pt x="1347" y="405"/>
                </a:lnTo>
                <a:lnTo>
                  <a:pt x="1347" y="405"/>
                </a:lnTo>
                <a:lnTo>
                  <a:pt x="1345" y="403"/>
                </a:lnTo>
                <a:lnTo>
                  <a:pt x="1345" y="403"/>
                </a:lnTo>
                <a:lnTo>
                  <a:pt x="1345" y="403"/>
                </a:lnTo>
                <a:lnTo>
                  <a:pt x="1349" y="403"/>
                </a:lnTo>
                <a:lnTo>
                  <a:pt x="1351" y="403"/>
                </a:lnTo>
                <a:lnTo>
                  <a:pt x="1354" y="403"/>
                </a:lnTo>
                <a:lnTo>
                  <a:pt x="1356" y="401"/>
                </a:lnTo>
                <a:lnTo>
                  <a:pt x="1356" y="401"/>
                </a:lnTo>
                <a:lnTo>
                  <a:pt x="1356" y="403"/>
                </a:lnTo>
                <a:lnTo>
                  <a:pt x="1354" y="405"/>
                </a:lnTo>
                <a:lnTo>
                  <a:pt x="1356" y="405"/>
                </a:lnTo>
                <a:lnTo>
                  <a:pt x="1356" y="409"/>
                </a:lnTo>
                <a:lnTo>
                  <a:pt x="1358" y="409"/>
                </a:lnTo>
                <a:lnTo>
                  <a:pt x="1360" y="411"/>
                </a:lnTo>
                <a:lnTo>
                  <a:pt x="1364" y="411"/>
                </a:lnTo>
                <a:lnTo>
                  <a:pt x="1370" y="409"/>
                </a:lnTo>
                <a:lnTo>
                  <a:pt x="1375" y="411"/>
                </a:lnTo>
                <a:lnTo>
                  <a:pt x="1377" y="411"/>
                </a:lnTo>
                <a:lnTo>
                  <a:pt x="1379" y="411"/>
                </a:lnTo>
                <a:lnTo>
                  <a:pt x="1379" y="411"/>
                </a:lnTo>
                <a:lnTo>
                  <a:pt x="1383" y="413"/>
                </a:lnTo>
                <a:lnTo>
                  <a:pt x="1393" y="413"/>
                </a:lnTo>
                <a:lnTo>
                  <a:pt x="1398" y="413"/>
                </a:lnTo>
                <a:lnTo>
                  <a:pt x="1404" y="413"/>
                </a:lnTo>
                <a:lnTo>
                  <a:pt x="1404" y="413"/>
                </a:lnTo>
                <a:lnTo>
                  <a:pt x="1406" y="413"/>
                </a:lnTo>
                <a:lnTo>
                  <a:pt x="1412" y="415"/>
                </a:lnTo>
                <a:lnTo>
                  <a:pt x="1416" y="417"/>
                </a:lnTo>
                <a:lnTo>
                  <a:pt x="1419" y="417"/>
                </a:lnTo>
                <a:lnTo>
                  <a:pt x="1421" y="415"/>
                </a:lnTo>
                <a:lnTo>
                  <a:pt x="1427" y="415"/>
                </a:lnTo>
                <a:lnTo>
                  <a:pt x="1435" y="419"/>
                </a:lnTo>
                <a:lnTo>
                  <a:pt x="1437" y="419"/>
                </a:lnTo>
                <a:lnTo>
                  <a:pt x="1437" y="417"/>
                </a:lnTo>
                <a:lnTo>
                  <a:pt x="1435" y="417"/>
                </a:lnTo>
                <a:lnTo>
                  <a:pt x="1433" y="415"/>
                </a:lnTo>
                <a:lnTo>
                  <a:pt x="1431" y="413"/>
                </a:lnTo>
                <a:lnTo>
                  <a:pt x="1429" y="413"/>
                </a:lnTo>
                <a:lnTo>
                  <a:pt x="1429" y="413"/>
                </a:lnTo>
                <a:lnTo>
                  <a:pt x="1427" y="411"/>
                </a:lnTo>
                <a:lnTo>
                  <a:pt x="1425" y="411"/>
                </a:lnTo>
                <a:lnTo>
                  <a:pt x="1427" y="409"/>
                </a:lnTo>
                <a:lnTo>
                  <a:pt x="1433" y="411"/>
                </a:lnTo>
                <a:lnTo>
                  <a:pt x="1437" y="411"/>
                </a:lnTo>
                <a:lnTo>
                  <a:pt x="1439" y="411"/>
                </a:lnTo>
                <a:lnTo>
                  <a:pt x="1444" y="413"/>
                </a:lnTo>
                <a:lnTo>
                  <a:pt x="1446" y="413"/>
                </a:lnTo>
                <a:lnTo>
                  <a:pt x="1446" y="413"/>
                </a:lnTo>
                <a:lnTo>
                  <a:pt x="1454" y="415"/>
                </a:lnTo>
                <a:lnTo>
                  <a:pt x="1456" y="415"/>
                </a:lnTo>
                <a:lnTo>
                  <a:pt x="1458" y="415"/>
                </a:lnTo>
                <a:lnTo>
                  <a:pt x="1463" y="415"/>
                </a:lnTo>
                <a:lnTo>
                  <a:pt x="1465" y="413"/>
                </a:lnTo>
                <a:lnTo>
                  <a:pt x="1467" y="413"/>
                </a:lnTo>
                <a:lnTo>
                  <a:pt x="1467" y="411"/>
                </a:lnTo>
                <a:lnTo>
                  <a:pt x="1467" y="411"/>
                </a:lnTo>
                <a:lnTo>
                  <a:pt x="1467" y="409"/>
                </a:lnTo>
                <a:lnTo>
                  <a:pt x="1465" y="407"/>
                </a:lnTo>
                <a:lnTo>
                  <a:pt x="1465" y="405"/>
                </a:lnTo>
                <a:lnTo>
                  <a:pt x="1463" y="405"/>
                </a:lnTo>
                <a:lnTo>
                  <a:pt x="1458" y="403"/>
                </a:lnTo>
                <a:lnTo>
                  <a:pt x="1458" y="403"/>
                </a:lnTo>
                <a:lnTo>
                  <a:pt x="1458" y="401"/>
                </a:lnTo>
                <a:lnTo>
                  <a:pt x="1458" y="401"/>
                </a:lnTo>
                <a:lnTo>
                  <a:pt x="1460" y="398"/>
                </a:lnTo>
                <a:lnTo>
                  <a:pt x="1460" y="398"/>
                </a:lnTo>
                <a:lnTo>
                  <a:pt x="1463" y="396"/>
                </a:lnTo>
                <a:lnTo>
                  <a:pt x="1463" y="398"/>
                </a:lnTo>
                <a:lnTo>
                  <a:pt x="1465" y="401"/>
                </a:lnTo>
                <a:lnTo>
                  <a:pt x="1465" y="401"/>
                </a:lnTo>
                <a:lnTo>
                  <a:pt x="1467" y="401"/>
                </a:lnTo>
                <a:lnTo>
                  <a:pt x="1469" y="405"/>
                </a:lnTo>
                <a:lnTo>
                  <a:pt x="1469" y="405"/>
                </a:lnTo>
                <a:lnTo>
                  <a:pt x="1471" y="405"/>
                </a:lnTo>
                <a:lnTo>
                  <a:pt x="1473" y="407"/>
                </a:lnTo>
                <a:lnTo>
                  <a:pt x="1475" y="407"/>
                </a:lnTo>
                <a:lnTo>
                  <a:pt x="1475" y="407"/>
                </a:lnTo>
                <a:lnTo>
                  <a:pt x="1479" y="407"/>
                </a:lnTo>
                <a:lnTo>
                  <a:pt x="1481" y="407"/>
                </a:lnTo>
                <a:lnTo>
                  <a:pt x="1481" y="409"/>
                </a:lnTo>
                <a:lnTo>
                  <a:pt x="1481" y="411"/>
                </a:lnTo>
                <a:lnTo>
                  <a:pt x="1483" y="413"/>
                </a:lnTo>
                <a:lnTo>
                  <a:pt x="1483" y="415"/>
                </a:lnTo>
                <a:lnTo>
                  <a:pt x="1483" y="417"/>
                </a:lnTo>
                <a:lnTo>
                  <a:pt x="1486" y="417"/>
                </a:lnTo>
                <a:lnTo>
                  <a:pt x="1490" y="417"/>
                </a:lnTo>
                <a:lnTo>
                  <a:pt x="1492" y="417"/>
                </a:lnTo>
                <a:lnTo>
                  <a:pt x="1492" y="417"/>
                </a:lnTo>
                <a:lnTo>
                  <a:pt x="1494" y="419"/>
                </a:lnTo>
                <a:lnTo>
                  <a:pt x="1494" y="419"/>
                </a:lnTo>
                <a:lnTo>
                  <a:pt x="1492" y="422"/>
                </a:lnTo>
                <a:lnTo>
                  <a:pt x="1490" y="422"/>
                </a:lnTo>
                <a:lnTo>
                  <a:pt x="1490" y="422"/>
                </a:lnTo>
                <a:lnTo>
                  <a:pt x="1492" y="422"/>
                </a:lnTo>
                <a:lnTo>
                  <a:pt x="1492" y="424"/>
                </a:lnTo>
                <a:lnTo>
                  <a:pt x="1494" y="424"/>
                </a:lnTo>
                <a:lnTo>
                  <a:pt x="1496" y="424"/>
                </a:lnTo>
                <a:lnTo>
                  <a:pt x="1496" y="424"/>
                </a:lnTo>
                <a:lnTo>
                  <a:pt x="1498" y="422"/>
                </a:lnTo>
                <a:lnTo>
                  <a:pt x="1500" y="422"/>
                </a:lnTo>
                <a:lnTo>
                  <a:pt x="1500" y="422"/>
                </a:lnTo>
                <a:lnTo>
                  <a:pt x="1502" y="422"/>
                </a:lnTo>
                <a:lnTo>
                  <a:pt x="1502" y="422"/>
                </a:lnTo>
                <a:lnTo>
                  <a:pt x="1500" y="422"/>
                </a:lnTo>
                <a:lnTo>
                  <a:pt x="1500" y="424"/>
                </a:lnTo>
                <a:lnTo>
                  <a:pt x="1498" y="424"/>
                </a:lnTo>
                <a:lnTo>
                  <a:pt x="1498" y="426"/>
                </a:lnTo>
                <a:lnTo>
                  <a:pt x="1500" y="426"/>
                </a:lnTo>
                <a:lnTo>
                  <a:pt x="1500" y="428"/>
                </a:lnTo>
                <a:lnTo>
                  <a:pt x="1502" y="428"/>
                </a:lnTo>
                <a:lnTo>
                  <a:pt x="1504" y="428"/>
                </a:lnTo>
                <a:lnTo>
                  <a:pt x="1507" y="428"/>
                </a:lnTo>
                <a:lnTo>
                  <a:pt x="1511" y="430"/>
                </a:lnTo>
                <a:lnTo>
                  <a:pt x="1511" y="430"/>
                </a:lnTo>
                <a:lnTo>
                  <a:pt x="1513" y="432"/>
                </a:lnTo>
                <a:lnTo>
                  <a:pt x="1511" y="434"/>
                </a:lnTo>
                <a:lnTo>
                  <a:pt x="1511" y="436"/>
                </a:lnTo>
                <a:lnTo>
                  <a:pt x="1509" y="436"/>
                </a:lnTo>
                <a:lnTo>
                  <a:pt x="1507" y="438"/>
                </a:lnTo>
                <a:lnTo>
                  <a:pt x="1504" y="438"/>
                </a:lnTo>
                <a:lnTo>
                  <a:pt x="1500" y="436"/>
                </a:lnTo>
                <a:lnTo>
                  <a:pt x="1500" y="438"/>
                </a:lnTo>
                <a:lnTo>
                  <a:pt x="1498" y="438"/>
                </a:lnTo>
                <a:lnTo>
                  <a:pt x="1498" y="438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5"/>
                </a:lnTo>
                <a:lnTo>
                  <a:pt x="1498" y="445"/>
                </a:lnTo>
                <a:lnTo>
                  <a:pt x="1498" y="447"/>
                </a:lnTo>
                <a:lnTo>
                  <a:pt x="1500" y="447"/>
                </a:lnTo>
                <a:lnTo>
                  <a:pt x="1502" y="445"/>
                </a:lnTo>
                <a:lnTo>
                  <a:pt x="1509" y="443"/>
                </a:lnTo>
                <a:lnTo>
                  <a:pt x="1513" y="440"/>
                </a:lnTo>
                <a:lnTo>
                  <a:pt x="1513" y="440"/>
                </a:lnTo>
                <a:lnTo>
                  <a:pt x="1515" y="438"/>
                </a:lnTo>
                <a:lnTo>
                  <a:pt x="1515" y="440"/>
                </a:lnTo>
                <a:lnTo>
                  <a:pt x="1519" y="440"/>
                </a:lnTo>
                <a:lnTo>
                  <a:pt x="1519" y="440"/>
                </a:lnTo>
                <a:lnTo>
                  <a:pt x="1521" y="438"/>
                </a:lnTo>
                <a:lnTo>
                  <a:pt x="1523" y="436"/>
                </a:lnTo>
                <a:lnTo>
                  <a:pt x="1523" y="436"/>
                </a:lnTo>
                <a:lnTo>
                  <a:pt x="1525" y="436"/>
                </a:lnTo>
                <a:lnTo>
                  <a:pt x="1525" y="438"/>
                </a:lnTo>
                <a:lnTo>
                  <a:pt x="1523" y="438"/>
                </a:lnTo>
                <a:lnTo>
                  <a:pt x="1521" y="438"/>
                </a:lnTo>
                <a:lnTo>
                  <a:pt x="1523" y="440"/>
                </a:lnTo>
                <a:lnTo>
                  <a:pt x="1523" y="440"/>
                </a:lnTo>
                <a:lnTo>
                  <a:pt x="1525" y="440"/>
                </a:lnTo>
                <a:lnTo>
                  <a:pt x="1525" y="440"/>
                </a:lnTo>
                <a:lnTo>
                  <a:pt x="1523" y="443"/>
                </a:lnTo>
                <a:lnTo>
                  <a:pt x="1523" y="443"/>
                </a:lnTo>
                <a:lnTo>
                  <a:pt x="1523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5"/>
                </a:lnTo>
                <a:lnTo>
                  <a:pt x="1525" y="445"/>
                </a:lnTo>
                <a:lnTo>
                  <a:pt x="1530" y="449"/>
                </a:lnTo>
                <a:lnTo>
                  <a:pt x="1530" y="449"/>
                </a:lnTo>
                <a:lnTo>
                  <a:pt x="1532" y="449"/>
                </a:lnTo>
                <a:lnTo>
                  <a:pt x="1534" y="451"/>
                </a:lnTo>
                <a:lnTo>
                  <a:pt x="1536" y="449"/>
                </a:lnTo>
                <a:lnTo>
                  <a:pt x="1536" y="449"/>
                </a:lnTo>
                <a:lnTo>
                  <a:pt x="1534" y="447"/>
                </a:lnTo>
                <a:lnTo>
                  <a:pt x="1534" y="445"/>
                </a:lnTo>
                <a:lnTo>
                  <a:pt x="1536" y="445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9"/>
                </a:lnTo>
                <a:lnTo>
                  <a:pt x="1538" y="449"/>
                </a:lnTo>
                <a:lnTo>
                  <a:pt x="1538" y="451"/>
                </a:lnTo>
                <a:lnTo>
                  <a:pt x="1538" y="451"/>
                </a:lnTo>
                <a:lnTo>
                  <a:pt x="1538" y="453"/>
                </a:lnTo>
                <a:lnTo>
                  <a:pt x="1538" y="455"/>
                </a:lnTo>
                <a:lnTo>
                  <a:pt x="1540" y="455"/>
                </a:lnTo>
                <a:lnTo>
                  <a:pt x="1540" y="455"/>
                </a:lnTo>
                <a:lnTo>
                  <a:pt x="1542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7"/>
                </a:lnTo>
                <a:lnTo>
                  <a:pt x="1548" y="461"/>
                </a:lnTo>
                <a:lnTo>
                  <a:pt x="1551" y="466"/>
                </a:lnTo>
                <a:lnTo>
                  <a:pt x="1555" y="468"/>
                </a:lnTo>
                <a:lnTo>
                  <a:pt x="1557" y="472"/>
                </a:lnTo>
                <a:lnTo>
                  <a:pt x="1559" y="480"/>
                </a:lnTo>
                <a:lnTo>
                  <a:pt x="1561" y="480"/>
                </a:lnTo>
                <a:lnTo>
                  <a:pt x="1561" y="480"/>
                </a:lnTo>
                <a:lnTo>
                  <a:pt x="1561" y="482"/>
                </a:lnTo>
                <a:lnTo>
                  <a:pt x="1559" y="484"/>
                </a:lnTo>
                <a:lnTo>
                  <a:pt x="1557" y="484"/>
                </a:lnTo>
                <a:lnTo>
                  <a:pt x="1555" y="487"/>
                </a:lnTo>
                <a:lnTo>
                  <a:pt x="1553" y="487"/>
                </a:lnTo>
                <a:lnTo>
                  <a:pt x="1551" y="491"/>
                </a:lnTo>
                <a:lnTo>
                  <a:pt x="1551" y="491"/>
                </a:lnTo>
                <a:lnTo>
                  <a:pt x="1551" y="493"/>
                </a:lnTo>
                <a:lnTo>
                  <a:pt x="1551" y="495"/>
                </a:lnTo>
                <a:lnTo>
                  <a:pt x="1546" y="495"/>
                </a:lnTo>
                <a:lnTo>
                  <a:pt x="1546" y="495"/>
                </a:lnTo>
                <a:lnTo>
                  <a:pt x="1544" y="497"/>
                </a:lnTo>
                <a:lnTo>
                  <a:pt x="1544" y="497"/>
                </a:lnTo>
                <a:lnTo>
                  <a:pt x="1542" y="499"/>
                </a:lnTo>
                <a:lnTo>
                  <a:pt x="1536" y="503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10"/>
                </a:lnTo>
                <a:lnTo>
                  <a:pt x="1532" y="512"/>
                </a:lnTo>
                <a:lnTo>
                  <a:pt x="1536" y="514"/>
                </a:lnTo>
                <a:lnTo>
                  <a:pt x="1538" y="516"/>
                </a:lnTo>
                <a:lnTo>
                  <a:pt x="1540" y="518"/>
                </a:lnTo>
                <a:lnTo>
                  <a:pt x="1540" y="520"/>
                </a:lnTo>
                <a:lnTo>
                  <a:pt x="1542" y="522"/>
                </a:lnTo>
                <a:lnTo>
                  <a:pt x="1542" y="524"/>
                </a:lnTo>
                <a:lnTo>
                  <a:pt x="1540" y="524"/>
                </a:lnTo>
                <a:lnTo>
                  <a:pt x="1538" y="522"/>
                </a:lnTo>
                <a:lnTo>
                  <a:pt x="1536" y="522"/>
                </a:lnTo>
                <a:lnTo>
                  <a:pt x="1534" y="524"/>
                </a:lnTo>
                <a:lnTo>
                  <a:pt x="1532" y="524"/>
                </a:lnTo>
                <a:lnTo>
                  <a:pt x="1530" y="526"/>
                </a:lnTo>
                <a:lnTo>
                  <a:pt x="1527" y="526"/>
                </a:lnTo>
                <a:lnTo>
                  <a:pt x="1527" y="526"/>
                </a:lnTo>
                <a:lnTo>
                  <a:pt x="1525" y="526"/>
                </a:lnTo>
                <a:lnTo>
                  <a:pt x="1523" y="526"/>
                </a:lnTo>
                <a:lnTo>
                  <a:pt x="1521" y="526"/>
                </a:lnTo>
                <a:lnTo>
                  <a:pt x="1521" y="526"/>
                </a:lnTo>
                <a:lnTo>
                  <a:pt x="1519" y="526"/>
                </a:lnTo>
                <a:lnTo>
                  <a:pt x="1519" y="528"/>
                </a:lnTo>
                <a:lnTo>
                  <a:pt x="1517" y="528"/>
                </a:lnTo>
                <a:lnTo>
                  <a:pt x="1511" y="528"/>
                </a:lnTo>
                <a:lnTo>
                  <a:pt x="1509" y="528"/>
                </a:lnTo>
                <a:lnTo>
                  <a:pt x="1511" y="528"/>
                </a:lnTo>
                <a:lnTo>
                  <a:pt x="1513" y="533"/>
                </a:lnTo>
                <a:lnTo>
                  <a:pt x="1515" y="533"/>
                </a:lnTo>
                <a:lnTo>
                  <a:pt x="1515" y="535"/>
                </a:lnTo>
                <a:lnTo>
                  <a:pt x="1517" y="535"/>
                </a:lnTo>
                <a:lnTo>
                  <a:pt x="1515" y="535"/>
                </a:lnTo>
                <a:lnTo>
                  <a:pt x="1515" y="537"/>
                </a:lnTo>
                <a:lnTo>
                  <a:pt x="1515" y="537"/>
                </a:lnTo>
                <a:lnTo>
                  <a:pt x="1515" y="539"/>
                </a:lnTo>
                <a:lnTo>
                  <a:pt x="1515" y="539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5" y="535"/>
                </a:lnTo>
                <a:lnTo>
                  <a:pt x="1513" y="535"/>
                </a:lnTo>
                <a:lnTo>
                  <a:pt x="1513" y="533"/>
                </a:lnTo>
                <a:lnTo>
                  <a:pt x="1509" y="531"/>
                </a:lnTo>
                <a:lnTo>
                  <a:pt x="1507" y="528"/>
                </a:lnTo>
                <a:lnTo>
                  <a:pt x="1500" y="526"/>
                </a:lnTo>
                <a:lnTo>
                  <a:pt x="1496" y="526"/>
                </a:lnTo>
                <a:lnTo>
                  <a:pt x="1492" y="524"/>
                </a:lnTo>
                <a:lnTo>
                  <a:pt x="1492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6" y="526"/>
                </a:lnTo>
                <a:lnTo>
                  <a:pt x="1486" y="526"/>
                </a:lnTo>
                <a:lnTo>
                  <a:pt x="1486" y="526"/>
                </a:lnTo>
                <a:lnTo>
                  <a:pt x="1488" y="531"/>
                </a:lnTo>
                <a:lnTo>
                  <a:pt x="1488" y="531"/>
                </a:lnTo>
                <a:lnTo>
                  <a:pt x="1486" y="531"/>
                </a:lnTo>
                <a:lnTo>
                  <a:pt x="1479" y="533"/>
                </a:lnTo>
                <a:lnTo>
                  <a:pt x="1477" y="535"/>
                </a:lnTo>
                <a:lnTo>
                  <a:pt x="1477" y="535"/>
                </a:lnTo>
                <a:lnTo>
                  <a:pt x="1477" y="537"/>
                </a:lnTo>
                <a:lnTo>
                  <a:pt x="1475" y="539"/>
                </a:lnTo>
                <a:lnTo>
                  <a:pt x="1475" y="541"/>
                </a:lnTo>
                <a:lnTo>
                  <a:pt x="1475" y="541"/>
                </a:lnTo>
                <a:lnTo>
                  <a:pt x="1475" y="543"/>
                </a:lnTo>
                <a:lnTo>
                  <a:pt x="1475" y="543"/>
                </a:lnTo>
                <a:lnTo>
                  <a:pt x="1477" y="547"/>
                </a:lnTo>
                <a:lnTo>
                  <a:pt x="1477" y="547"/>
                </a:lnTo>
                <a:lnTo>
                  <a:pt x="1481" y="549"/>
                </a:lnTo>
                <a:lnTo>
                  <a:pt x="1481" y="549"/>
                </a:lnTo>
                <a:lnTo>
                  <a:pt x="1483" y="549"/>
                </a:lnTo>
                <a:lnTo>
                  <a:pt x="1486" y="549"/>
                </a:lnTo>
                <a:lnTo>
                  <a:pt x="1486" y="552"/>
                </a:lnTo>
                <a:lnTo>
                  <a:pt x="1488" y="552"/>
                </a:lnTo>
                <a:lnTo>
                  <a:pt x="1490" y="552"/>
                </a:lnTo>
                <a:lnTo>
                  <a:pt x="1492" y="552"/>
                </a:lnTo>
                <a:lnTo>
                  <a:pt x="1494" y="554"/>
                </a:lnTo>
                <a:lnTo>
                  <a:pt x="1496" y="554"/>
                </a:lnTo>
                <a:lnTo>
                  <a:pt x="1498" y="552"/>
                </a:lnTo>
                <a:lnTo>
                  <a:pt x="1498" y="552"/>
                </a:lnTo>
                <a:lnTo>
                  <a:pt x="1500" y="552"/>
                </a:lnTo>
                <a:lnTo>
                  <a:pt x="1500" y="552"/>
                </a:lnTo>
                <a:lnTo>
                  <a:pt x="1504" y="549"/>
                </a:lnTo>
                <a:lnTo>
                  <a:pt x="1507" y="549"/>
                </a:lnTo>
                <a:lnTo>
                  <a:pt x="1509" y="549"/>
                </a:lnTo>
                <a:lnTo>
                  <a:pt x="1511" y="549"/>
                </a:lnTo>
                <a:lnTo>
                  <a:pt x="1511" y="545"/>
                </a:lnTo>
                <a:lnTo>
                  <a:pt x="1515" y="545"/>
                </a:lnTo>
                <a:lnTo>
                  <a:pt x="1517" y="547"/>
                </a:lnTo>
                <a:lnTo>
                  <a:pt x="1517" y="547"/>
                </a:lnTo>
                <a:lnTo>
                  <a:pt x="1521" y="547"/>
                </a:lnTo>
                <a:lnTo>
                  <a:pt x="1523" y="547"/>
                </a:lnTo>
                <a:lnTo>
                  <a:pt x="1525" y="547"/>
                </a:lnTo>
                <a:lnTo>
                  <a:pt x="1525" y="545"/>
                </a:lnTo>
                <a:lnTo>
                  <a:pt x="1525" y="543"/>
                </a:lnTo>
                <a:lnTo>
                  <a:pt x="1523" y="541"/>
                </a:lnTo>
                <a:lnTo>
                  <a:pt x="1523" y="541"/>
                </a:lnTo>
                <a:lnTo>
                  <a:pt x="1523" y="539"/>
                </a:lnTo>
                <a:lnTo>
                  <a:pt x="1523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7" y="539"/>
                </a:lnTo>
                <a:lnTo>
                  <a:pt x="1527" y="541"/>
                </a:lnTo>
                <a:lnTo>
                  <a:pt x="1527" y="541"/>
                </a:lnTo>
                <a:lnTo>
                  <a:pt x="1527" y="543"/>
                </a:lnTo>
                <a:lnTo>
                  <a:pt x="1530" y="543"/>
                </a:lnTo>
                <a:lnTo>
                  <a:pt x="1530" y="543"/>
                </a:lnTo>
                <a:lnTo>
                  <a:pt x="1532" y="543"/>
                </a:lnTo>
                <a:lnTo>
                  <a:pt x="1534" y="543"/>
                </a:lnTo>
                <a:lnTo>
                  <a:pt x="1534" y="547"/>
                </a:lnTo>
                <a:lnTo>
                  <a:pt x="1534" y="547"/>
                </a:lnTo>
                <a:lnTo>
                  <a:pt x="1534" y="549"/>
                </a:lnTo>
                <a:lnTo>
                  <a:pt x="1536" y="549"/>
                </a:lnTo>
                <a:lnTo>
                  <a:pt x="1536" y="547"/>
                </a:lnTo>
                <a:lnTo>
                  <a:pt x="1536" y="547"/>
                </a:lnTo>
                <a:lnTo>
                  <a:pt x="1538" y="545"/>
                </a:lnTo>
                <a:lnTo>
                  <a:pt x="1538" y="545"/>
                </a:lnTo>
                <a:lnTo>
                  <a:pt x="1538" y="545"/>
                </a:lnTo>
                <a:lnTo>
                  <a:pt x="1540" y="545"/>
                </a:lnTo>
                <a:lnTo>
                  <a:pt x="1540" y="545"/>
                </a:lnTo>
                <a:lnTo>
                  <a:pt x="1544" y="545"/>
                </a:lnTo>
                <a:lnTo>
                  <a:pt x="1546" y="545"/>
                </a:lnTo>
                <a:lnTo>
                  <a:pt x="1546" y="545"/>
                </a:lnTo>
                <a:lnTo>
                  <a:pt x="1544" y="549"/>
                </a:lnTo>
                <a:lnTo>
                  <a:pt x="1544" y="549"/>
                </a:lnTo>
                <a:lnTo>
                  <a:pt x="1544" y="549"/>
                </a:lnTo>
                <a:lnTo>
                  <a:pt x="1546" y="552"/>
                </a:lnTo>
                <a:lnTo>
                  <a:pt x="1548" y="552"/>
                </a:lnTo>
                <a:lnTo>
                  <a:pt x="1551" y="556"/>
                </a:lnTo>
                <a:lnTo>
                  <a:pt x="1555" y="558"/>
                </a:lnTo>
                <a:lnTo>
                  <a:pt x="1555" y="558"/>
                </a:lnTo>
                <a:lnTo>
                  <a:pt x="1555" y="558"/>
                </a:lnTo>
                <a:lnTo>
                  <a:pt x="1557" y="560"/>
                </a:lnTo>
                <a:lnTo>
                  <a:pt x="1557" y="562"/>
                </a:lnTo>
                <a:lnTo>
                  <a:pt x="1559" y="562"/>
                </a:lnTo>
                <a:lnTo>
                  <a:pt x="1561" y="560"/>
                </a:lnTo>
                <a:lnTo>
                  <a:pt x="1563" y="560"/>
                </a:lnTo>
                <a:lnTo>
                  <a:pt x="1563" y="560"/>
                </a:lnTo>
                <a:lnTo>
                  <a:pt x="1563" y="562"/>
                </a:lnTo>
                <a:lnTo>
                  <a:pt x="1561" y="562"/>
                </a:lnTo>
                <a:lnTo>
                  <a:pt x="1561" y="564"/>
                </a:lnTo>
                <a:lnTo>
                  <a:pt x="1561" y="564"/>
                </a:lnTo>
                <a:lnTo>
                  <a:pt x="1561" y="564"/>
                </a:lnTo>
                <a:lnTo>
                  <a:pt x="1567" y="564"/>
                </a:lnTo>
                <a:lnTo>
                  <a:pt x="1569" y="564"/>
                </a:lnTo>
                <a:lnTo>
                  <a:pt x="1569" y="566"/>
                </a:lnTo>
                <a:lnTo>
                  <a:pt x="1571" y="566"/>
                </a:lnTo>
                <a:lnTo>
                  <a:pt x="1571" y="568"/>
                </a:lnTo>
                <a:lnTo>
                  <a:pt x="1571" y="568"/>
                </a:lnTo>
                <a:lnTo>
                  <a:pt x="1574" y="568"/>
                </a:lnTo>
                <a:lnTo>
                  <a:pt x="1574" y="568"/>
                </a:lnTo>
                <a:lnTo>
                  <a:pt x="1571" y="568"/>
                </a:lnTo>
                <a:lnTo>
                  <a:pt x="1569" y="570"/>
                </a:lnTo>
                <a:lnTo>
                  <a:pt x="1569" y="570"/>
                </a:lnTo>
                <a:lnTo>
                  <a:pt x="1567" y="570"/>
                </a:lnTo>
                <a:lnTo>
                  <a:pt x="1565" y="570"/>
                </a:lnTo>
                <a:lnTo>
                  <a:pt x="1565" y="572"/>
                </a:lnTo>
                <a:lnTo>
                  <a:pt x="1567" y="572"/>
                </a:lnTo>
                <a:lnTo>
                  <a:pt x="1569" y="577"/>
                </a:lnTo>
                <a:lnTo>
                  <a:pt x="1571" y="579"/>
                </a:lnTo>
                <a:lnTo>
                  <a:pt x="1574" y="579"/>
                </a:lnTo>
                <a:lnTo>
                  <a:pt x="1576" y="581"/>
                </a:lnTo>
                <a:lnTo>
                  <a:pt x="1580" y="579"/>
                </a:lnTo>
                <a:lnTo>
                  <a:pt x="1580" y="579"/>
                </a:lnTo>
                <a:lnTo>
                  <a:pt x="1578" y="581"/>
                </a:lnTo>
                <a:lnTo>
                  <a:pt x="1578" y="581"/>
                </a:lnTo>
                <a:lnTo>
                  <a:pt x="1580" y="581"/>
                </a:lnTo>
                <a:lnTo>
                  <a:pt x="1582" y="583"/>
                </a:lnTo>
                <a:lnTo>
                  <a:pt x="1586" y="583"/>
                </a:lnTo>
                <a:lnTo>
                  <a:pt x="1588" y="585"/>
                </a:lnTo>
                <a:lnTo>
                  <a:pt x="1590" y="587"/>
                </a:lnTo>
                <a:lnTo>
                  <a:pt x="1592" y="587"/>
                </a:lnTo>
                <a:lnTo>
                  <a:pt x="1595" y="585"/>
                </a:lnTo>
                <a:lnTo>
                  <a:pt x="1597" y="585"/>
                </a:lnTo>
                <a:lnTo>
                  <a:pt x="1599" y="587"/>
                </a:lnTo>
                <a:lnTo>
                  <a:pt x="1601" y="587"/>
                </a:lnTo>
                <a:lnTo>
                  <a:pt x="1603" y="591"/>
                </a:lnTo>
                <a:lnTo>
                  <a:pt x="1607" y="593"/>
                </a:lnTo>
                <a:lnTo>
                  <a:pt x="1607" y="593"/>
                </a:lnTo>
                <a:lnTo>
                  <a:pt x="1611" y="596"/>
                </a:lnTo>
                <a:lnTo>
                  <a:pt x="1613" y="598"/>
                </a:lnTo>
                <a:lnTo>
                  <a:pt x="1615" y="598"/>
                </a:lnTo>
                <a:lnTo>
                  <a:pt x="1618" y="598"/>
                </a:lnTo>
                <a:lnTo>
                  <a:pt x="1630" y="600"/>
                </a:lnTo>
                <a:lnTo>
                  <a:pt x="1632" y="600"/>
                </a:lnTo>
                <a:lnTo>
                  <a:pt x="1632" y="602"/>
                </a:lnTo>
                <a:lnTo>
                  <a:pt x="1634" y="602"/>
                </a:lnTo>
                <a:lnTo>
                  <a:pt x="1641" y="604"/>
                </a:lnTo>
                <a:lnTo>
                  <a:pt x="1643" y="604"/>
                </a:lnTo>
                <a:lnTo>
                  <a:pt x="1645" y="606"/>
                </a:lnTo>
                <a:lnTo>
                  <a:pt x="1647" y="606"/>
                </a:lnTo>
                <a:lnTo>
                  <a:pt x="1647" y="606"/>
                </a:lnTo>
                <a:lnTo>
                  <a:pt x="1649" y="606"/>
                </a:lnTo>
                <a:lnTo>
                  <a:pt x="1651" y="606"/>
                </a:lnTo>
                <a:lnTo>
                  <a:pt x="1651" y="604"/>
                </a:lnTo>
                <a:lnTo>
                  <a:pt x="1649" y="602"/>
                </a:lnTo>
                <a:lnTo>
                  <a:pt x="1649" y="602"/>
                </a:lnTo>
                <a:lnTo>
                  <a:pt x="1651" y="600"/>
                </a:lnTo>
                <a:lnTo>
                  <a:pt x="1651" y="600"/>
                </a:lnTo>
                <a:lnTo>
                  <a:pt x="1651" y="598"/>
                </a:lnTo>
                <a:lnTo>
                  <a:pt x="1651" y="598"/>
                </a:lnTo>
                <a:lnTo>
                  <a:pt x="1651" y="598"/>
                </a:lnTo>
                <a:lnTo>
                  <a:pt x="1647" y="596"/>
                </a:lnTo>
                <a:lnTo>
                  <a:pt x="1647" y="596"/>
                </a:lnTo>
                <a:lnTo>
                  <a:pt x="1645" y="593"/>
                </a:lnTo>
                <a:lnTo>
                  <a:pt x="1645" y="591"/>
                </a:lnTo>
                <a:lnTo>
                  <a:pt x="1643" y="589"/>
                </a:lnTo>
                <a:lnTo>
                  <a:pt x="1641" y="589"/>
                </a:lnTo>
                <a:lnTo>
                  <a:pt x="1639" y="587"/>
                </a:lnTo>
                <a:lnTo>
                  <a:pt x="1636" y="587"/>
                </a:lnTo>
                <a:lnTo>
                  <a:pt x="1634" y="585"/>
                </a:lnTo>
                <a:lnTo>
                  <a:pt x="1632" y="585"/>
                </a:lnTo>
                <a:lnTo>
                  <a:pt x="1632" y="583"/>
                </a:lnTo>
                <a:lnTo>
                  <a:pt x="1630" y="583"/>
                </a:lnTo>
                <a:lnTo>
                  <a:pt x="1626" y="581"/>
                </a:lnTo>
                <a:lnTo>
                  <a:pt x="1626" y="581"/>
                </a:lnTo>
                <a:lnTo>
                  <a:pt x="1628" y="579"/>
                </a:lnTo>
                <a:lnTo>
                  <a:pt x="1628" y="579"/>
                </a:lnTo>
                <a:lnTo>
                  <a:pt x="1626" y="579"/>
                </a:lnTo>
                <a:lnTo>
                  <a:pt x="1624" y="579"/>
                </a:lnTo>
                <a:lnTo>
                  <a:pt x="1620" y="577"/>
                </a:lnTo>
                <a:lnTo>
                  <a:pt x="1620" y="577"/>
                </a:lnTo>
                <a:lnTo>
                  <a:pt x="1618" y="572"/>
                </a:lnTo>
                <a:lnTo>
                  <a:pt x="1615" y="570"/>
                </a:lnTo>
                <a:lnTo>
                  <a:pt x="1613" y="568"/>
                </a:lnTo>
                <a:lnTo>
                  <a:pt x="1611" y="568"/>
                </a:lnTo>
                <a:lnTo>
                  <a:pt x="1609" y="564"/>
                </a:lnTo>
                <a:lnTo>
                  <a:pt x="1609" y="564"/>
                </a:lnTo>
                <a:lnTo>
                  <a:pt x="1613" y="564"/>
                </a:lnTo>
                <a:lnTo>
                  <a:pt x="1615" y="564"/>
                </a:lnTo>
                <a:lnTo>
                  <a:pt x="1620" y="566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66"/>
                </a:lnTo>
                <a:lnTo>
                  <a:pt x="1624" y="564"/>
                </a:lnTo>
                <a:lnTo>
                  <a:pt x="1624" y="564"/>
                </a:lnTo>
                <a:lnTo>
                  <a:pt x="1626" y="566"/>
                </a:lnTo>
                <a:lnTo>
                  <a:pt x="1630" y="570"/>
                </a:lnTo>
                <a:lnTo>
                  <a:pt x="1632" y="572"/>
                </a:lnTo>
                <a:lnTo>
                  <a:pt x="1634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9" y="577"/>
                </a:lnTo>
                <a:lnTo>
                  <a:pt x="1639" y="577"/>
                </a:lnTo>
                <a:lnTo>
                  <a:pt x="1641" y="577"/>
                </a:lnTo>
                <a:lnTo>
                  <a:pt x="1641" y="579"/>
                </a:lnTo>
                <a:lnTo>
                  <a:pt x="1641" y="579"/>
                </a:lnTo>
                <a:lnTo>
                  <a:pt x="1641" y="579"/>
                </a:lnTo>
                <a:lnTo>
                  <a:pt x="1643" y="579"/>
                </a:lnTo>
                <a:lnTo>
                  <a:pt x="1643" y="579"/>
                </a:lnTo>
                <a:lnTo>
                  <a:pt x="1643" y="575"/>
                </a:lnTo>
                <a:lnTo>
                  <a:pt x="1643" y="575"/>
                </a:lnTo>
                <a:lnTo>
                  <a:pt x="1643" y="577"/>
                </a:lnTo>
                <a:lnTo>
                  <a:pt x="1645" y="579"/>
                </a:lnTo>
                <a:lnTo>
                  <a:pt x="1645" y="581"/>
                </a:lnTo>
                <a:lnTo>
                  <a:pt x="1647" y="581"/>
                </a:lnTo>
                <a:lnTo>
                  <a:pt x="1649" y="581"/>
                </a:lnTo>
                <a:lnTo>
                  <a:pt x="1649" y="581"/>
                </a:lnTo>
                <a:lnTo>
                  <a:pt x="1649" y="579"/>
                </a:lnTo>
                <a:lnTo>
                  <a:pt x="1647" y="579"/>
                </a:lnTo>
                <a:lnTo>
                  <a:pt x="1649" y="579"/>
                </a:lnTo>
                <a:lnTo>
                  <a:pt x="1651" y="581"/>
                </a:lnTo>
                <a:lnTo>
                  <a:pt x="1653" y="581"/>
                </a:lnTo>
                <a:lnTo>
                  <a:pt x="1653" y="583"/>
                </a:lnTo>
                <a:lnTo>
                  <a:pt x="1653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7" y="583"/>
                </a:lnTo>
                <a:lnTo>
                  <a:pt x="1659" y="585"/>
                </a:lnTo>
                <a:lnTo>
                  <a:pt x="1662" y="587"/>
                </a:lnTo>
                <a:lnTo>
                  <a:pt x="1664" y="589"/>
                </a:lnTo>
                <a:lnTo>
                  <a:pt x="1664" y="589"/>
                </a:lnTo>
                <a:lnTo>
                  <a:pt x="1666" y="589"/>
                </a:lnTo>
                <a:lnTo>
                  <a:pt x="1666" y="587"/>
                </a:lnTo>
                <a:lnTo>
                  <a:pt x="1664" y="583"/>
                </a:lnTo>
                <a:lnTo>
                  <a:pt x="1664" y="583"/>
                </a:lnTo>
                <a:lnTo>
                  <a:pt x="1668" y="583"/>
                </a:lnTo>
                <a:lnTo>
                  <a:pt x="1668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1"/>
                </a:lnTo>
                <a:lnTo>
                  <a:pt x="1668" y="579"/>
                </a:lnTo>
                <a:lnTo>
                  <a:pt x="1668" y="579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2"/>
                </a:lnTo>
                <a:lnTo>
                  <a:pt x="1666" y="570"/>
                </a:lnTo>
                <a:lnTo>
                  <a:pt x="1666" y="566"/>
                </a:lnTo>
                <a:lnTo>
                  <a:pt x="1664" y="566"/>
                </a:lnTo>
                <a:lnTo>
                  <a:pt x="1664" y="564"/>
                </a:lnTo>
                <a:lnTo>
                  <a:pt x="1664" y="564"/>
                </a:lnTo>
                <a:lnTo>
                  <a:pt x="1666" y="566"/>
                </a:lnTo>
                <a:lnTo>
                  <a:pt x="1668" y="568"/>
                </a:lnTo>
                <a:lnTo>
                  <a:pt x="1668" y="568"/>
                </a:lnTo>
                <a:lnTo>
                  <a:pt x="1670" y="575"/>
                </a:lnTo>
                <a:lnTo>
                  <a:pt x="1670" y="575"/>
                </a:lnTo>
                <a:lnTo>
                  <a:pt x="1672" y="575"/>
                </a:lnTo>
                <a:lnTo>
                  <a:pt x="1672" y="575"/>
                </a:lnTo>
                <a:lnTo>
                  <a:pt x="1674" y="572"/>
                </a:lnTo>
                <a:lnTo>
                  <a:pt x="1674" y="570"/>
                </a:lnTo>
                <a:lnTo>
                  <a:pt x="1672" y="568"/>
                </a:lnTo>
                <a:lnTo>
                  <a:pt x="1672" y="566"/>
                </a:lnTo>
                <a:lnTo>
                  <a:pt x="1674" y="566"/>
                </a:lnTo>
                <a:lnTo>
                  <a:pt x="1674" y="564"/>
                </a:lnTo>
                <a:lnTo>
                  <a:pt x="1674" y="562"/>
                </a:lnTo>
                <a:lnTo>
                  <a:pt x="1672" y="560"/>
                </a:lnTo>
                <a:lnTo>
                  <a:pt x="1672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58"/>
                </a:lnTo>
                <a:lnTo>
                  <a:pt x="1670" y="558"/>
                </a:lnTo>
                <a:lnTo>
                  <a:pt x="1670" y="558"/>
                </a:lnTo>
                <a:lnTo>
                  <a:pt x="1668" y="558"/>
                </a:lnTo>
                <a:lnTo>
                  <a:pt x="1666" y="558"/>
                </a:lnTo>
                <a:lnTo>
                  <a:pt x="1664" y="558"/>
                </a:lnTo>
                <a:lnTo>
                  <a:pt x="1664" y="558"/>
                </a:lnTo>
                <a:lnTo>
                  <a:pt x="1664" y="556"/>
                </a:lnTo>
                <a:lnTo>
                  <a:pt x="1664" y="556"/>
                </a:lnTo>
                <a:lnTo>
                  <a:pt x="1664" y="556"/>
                </a:lnTo>
                <a:lnTo>
                  <a:pt x="1662" y="554"/>
                </a:lnTo>
                <a:lnTo>
                  <a:pt x="1662" y="554"/>
                </a:lnTo>
                <a:lnTo>
                  <a:pt x="1657" y="552"/>
                </a:lnTo>
                <a:lnTo>
                  <a:pt x="1657" y="552"/>
                </a:lnTo>
                <a:lnTo>
                  <a:pt x="1659" y="552"/>
                </a:lnTo>
                <a:lnTo>
                  <a:pt x="1662" y="552"/>
                </a:lnTo>
                <a:lnTo>
                  <a:pt x="1664" y="552"/>
                </a:lnTo>
                <a:lnTo>
                  <a:pt x="1666" y="547"/>
                </a:lnTo>
                <a:lnTo>
                  <a:pt x="1664" y="547"/>
                </a:lnTo>
                <a:lnTo>
                  <a:pt x="1664" y="547"/>
                </a:lnTo>
                <a:lnTo>
                  <a:pt x="1659" y="547"/>
                </a:lnTo>
                <a:lnTo>
                  <a:pt x="1657" y="547"/>
                </a:lnTo>
                <a:lnTo>
                  <a:pt x="1659" y="545"/>
                </a:lnTo>
                <a:lnTo>
                  <a:pt x="1662" y="545"/>
                </a:lnTo>
                <a:lnTo>
                  <a:pt x="1662" y="543"/>
                </a:lnTo>
                <a:lnTo>
                  <a:pt x="1659" y="541"/>
                </a:lnTo>
                <a:lnTo>
                  <a:pt x="1659" y="541"/>
                </a:lnTo>
                <a:lnTo>
                  <a:pt x="1657" y="541"/>
                </a:lnTo>
                <a:lnTo>
                  <a:pt x="1657" y="541"/>
                </a:lnTo>
                <a:lnTo>
                  <a:pt x="1655" y="539"/>
                </a:lnTo>
                <a:lnTo>
                  <a:pt x="1653" y="537"/>
                </a:lnTo>
                <a:lnTo>
                  <a:pt x="1651" y="539"/>
                </a:lnTo>
                <a:lnTo>
                  <a:pt x="1649" y="539"/>
                </a:lnTo>
                <a:lnTo>
                  <a:pt x="1649" y="541"/>
                </a:lnTo>
                <a:lnTo>
                  <a:pt x="1649" y="541"/>
                </a:lnTo>
                <a:lnTo>
                  <a:pt x="1647" y="541"/>
                </a:lnTo>
                <a:lnTo>
                  <a:pt x="1647" y="541"/>
                </a:lnTo>
                <a:lnTo>
                  <a:pt x="1649" y="539"/>
                </a:lnTo>
                <a:lnTo>
                  <a:pt x="1649" y="539"/>
                </a:lnTo>
                <a:lnTo>
                  <a:pt x="1647" y="537"/>
                </a:lnTo>
                <a:lnTo>
                  <a:pt x="1645" y="535"/>
                </a:lnTo>
                <a:lnTo>
                  <a:pt x="1643" y="535"/>
                </a:lnTo>
                <a:lnTo>
                  <a:pt x="1643" y="535"/>
                </a:lnTo>
                <a:lnTo>
                  <a:pt x="1643" y="539"/>
                </a:lnTo>
                <a:lnTo>
                  <a:pt x="1641" y="539"/>
                </a:lnTo>
                <a:lnTo>
                  <a:pt x="1641" y="539"/>
                </a:lnTo>
                <a:lnTo>
                  <a:pt x="1641" y="535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6" y="533"/>
                </a:lnTo>
                <a:lnTo>
                  <a:pt x="1636" y="533"/>
                </a:lnTo>
                <a:lnTo>
                  <a:pt x="1636" y="531"/>
                </a:lnTo>
                <a:lnTo>
                  <a:pt x="1636" y="528"/>
                </a:lnTo>
                <a:lnTo>
                  <a:pt x="1634" y="528"/>
                </a:lnTo>
                <a:lnTo>
                  <a:pt x="1632" y="526"/>
                </a:lnTo>
                <a:lnTo>
                  <a:pt x="1632" y="526"/>
                </a:lnTo>
                <a:lnTo>
                  <a:pt x="1632" y="526"/>
                </a:lnTo>
                <a:lnTo>
                  <a:pt x="1634" y="524"/>
                </a:lnTo>
                <a:lnTo>
                  <a:pt x="1634" y="524"/>
                </a:lnTo>
                <a:lnTo>
                  <a:pt x="1632" y="524"/>
                </a:lnTo>
                <a:lnTo>
                  <a:pt x="1632" y="522"/>
                </a:lnTo>
                <a:lnTo>
                  <a:pt x="1632" y="522"/>
                </a:lnTo>
                <a:lnTo>
                  <a:pt x="1632" y="522"/>
                </a:lnTo>
                <a:lnTo>
                  <a:pt x="1630" y="520"/>
                </a:lnTo>
                <a:lnTo>
                  <a:pt x="1628" y="520"/>
                </a:lnTo>
                <a:lnTo>
                  <a:pt x="1628" y="520"/>
                </a:lnTo>
                <a:lnTo>
                  <a:pt x="1626" y="520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0"/>
                </a:lnTo>
                <a:lnTo>
                  <a:pt x="1624" y="516"/>
                </a:lnTo>
                <a:lnTo>
                  <a:pt x="1624" y="516"/>
                </a:lnTo>
                <a:lnTo>
                  <a:pt x="1624" y="516"/>
                </a:lnTo>
                <a:lnTo>
                  <a:pt x="1622" y="516"/>
                </a:lnTo>
                <a:lnTo>
                  <a:pt x="1620" y="514"/>
                </a:lnTo>
                <a:lnTo>
                  <a:pt x="1620" y="514"/>
                </a:lnTo>
                <a:lnTo>
                  <a:pt x="1620" y="512"/>
                </a:lnTo>
                <a:lnTo>
                  <a:pt x="1620" y="510"/>
                </a:lnTo>
                <a:lnTo>
                  <a:pt x="1620" y="510"/>
                </a:lnTo>
                <a:lnTo>
                  <a:pt x="1615" y="508"/>
                </a:lnTo>
                <a:lnTo>
                  <a:pt x="1613" y="508"/>
                </a:lnTo>
                <a:lnTo>
                  <a:pt x="1611" y="508"/>
                </a:lnTo>
                <a:lnTo>
                  <a:pt x="1611" y="508"/>
                </a:lnTo>
                <a:lnTo>
                  <a:pt x="1615" y="505"/>
                </a:lnTo>
                <a:lnTo>
                  <a:pt x="1615" y="505"/>
                </a:lnTo>
                <a:lnTo>
                  <a:pt x="1620" y="508"/>
                </a:lnTo>
                <a:lnTo>
                  <a:pt x="1624" y="512"/>
                </a:lnTo>
                <a:lnTo>
                  <a:pt x="1626" y="512"/>
                </a:lnTo>
                <a:lnTo>
                  <a:pt x="1628" y="514"/>
                </a:lnTo>
                <a:lnTo>
                  <a:pt x="1632" y="514"/>
                </a:lnTo>
                <a:lnTo>
                  <a:pt x="1632" y="514"/>
                </a:lnTo>
                <a:lnTo>
                  <a:pt x="1632" y="512"/>
                </a:lnTo>
                <a:lnTo>
                  <a:pt x="1634" y="512"/>
                </a:lnTo>
                <a:lnTo>
                  <a:pt x="1632" y="510"/>
                </a:lnTo>
                <a:lnTo>
                  <a:pt x="1630" y="508"/>
                </a:lnTo>
                <a:lnTo>
                  <a:pt x="1626" y="505"/>
                </a:lnTo>
                <a:lnTo>
                  <a:pt x="1626" y="503"/>
                </a:lnTo>
                <a:lnTo>
                  <a:pt x="1624" y="501"/>
                </a:lnTo>
                <a:lnTo>
                  <a:pt x="1624" y="499"/>
                </a:lnTo>
                <a:lnTo>
                  <a:pt x="1626" y="501"/>
                </a:lnTo>
                <a:lnTo>
                  <a:pt x="1628" y="501"/>
                </a:lnTo>
                <a:lnTo>
                  <a:pt x="1632" y="503"/>
                </a:lnTo>
                <a:lnTo>
                  <a:pt x="1632" y="503"/>
                </a:lnTo>
                <a:lnTo>
                  <a:pt x="1634" y="503"/>
                </a:lnTo>
                <a:lnTo>
                  <a:pt x="1634" y="503"/>
                </a:lnTo>
                <a:lnTo>
                  <a:pt x="1634" y="501"/>
                </a:lnTo>
                <a:lnTo>
                  <a:pt x="1632" y="499"/>
                </a:lnTo>
                <a:lnTo>
                  <a:pt x="1632" y="497"/>
                </a:lnTo>
                <a:lnTo>
                  <a:pt x="1634" y="499"/>
                </a:lnTo>
                <a:lnTo>
                  <a:pt x="1636" y="499"/>
                </a:lnTo>
                <a:lnTo>
                  <a:pt x="1639" y="499"/>
                </a:lnTo>
                <a:lnTo>
                  <a:pt x="1639" y="497"/>
                </a:lnTo>
                <a:lnTo>
                  <a:pt x="1636" y="497"/>
                </a:lnTo>
                <a:lnTo>
                  <a:pt x="1636" y="497"/>
                </a:lnTo>
                <a:lnTo>
                  <a:pt x="1639" y="497"/>
                </a:lnTo>
                <a:lnTo>
                  <a:pt x="1641" y="499"/>
                </a:lnTo>
                <a:lnTo>
                  <a:pt x="1641" y="499"/>
                </a:lnTo>
                <a:lnTo>
                  <a:pt x="1641" y="501"/>
                </a:lnTo>
                <a:lnTo>
                  <a:pt x="1645" y="505"/>
                </a:lnTo>
                <a:lnTo>
                  <a:pt x="1645" y="505"/>
                </a:lnTo>
                <a:lnTo>
                  <a:pt x="1647" y="505"/>
                </a:lnTo>
                <a:lnTo>
                  <a:pt x="1649" y="508"/>
                </a:lnTo>
                <a:lnTo>
                  <a:pt x="1651" y="508"/>
                </a:lnTo>
                <a:lnTo>
                  <a:pt x="1653" y="508"/>
                </a:lnTo>
                <a:lnTo>
                  <a:pt x="1653" y="508"/>
                </a:lnTo>
                <a:lnTo>
                  <a:pt x="1655" y="508"/>
                </a:lnTo>
                <a:lnTo>
                  <a:pt x="1655" y="508"/>
                </a:lnTo>
                <a:lnTo>
                  <a:pt x="1657" y="508"/>
                </a:lnTo>
                <a:lnTo>
                  <a:pt x="1653" y="510"/>
                </a:lnTo>
                <a:lnTo>
                  <a:pt x="1653" y="512"/>
                </a:lnTo>
                <a:lnTo>
                  <a:pt x="1653" y="512"/>
                </a:lnTo>
                <a:lnTo>
                  <a:pt x="1657" y="512"/>
                </a:lnTo>
                <a:lnTo>
                  <a:pt x="1659" y="512"/>
                </a:lnTo>
                <a:lnTo>
                  <a:pt x="1662" y="512"/>
                </a:lnTo>
                <a:lnTo>
                  <a:pt x="1666" y="510"/>
                </a:lnTo>
                <a:lnTo>
                  <a:pt x="1668" y="508"/>
                </a:lnTo>
                <a:lnTo>
                  <a:pt x="1670" y="505"/>
                </a:lnTo>
                <a:lnTo>
                  <a:pt x="1672" y="505"/>
                </a:lnTo>
                <a:lnTo>
                  <a:pt x="1674" y="503"/>
                </a:lnTo>
                <a:lnTo>
                  <a:pt x="1674" y="503"/>
                </a:lnTo>
                <a:lnTo>
                  <a:pt x="1672" y="505"/>
                </a:lnTo>
                <a:lnTo>
                  <a:pt x="1670" y="508"/>
                </a:lnTo>
                <a:lnTo>
                  <a:pt x="1670" y="510"/>
                </a:lnTo>
                <a:lnTo>
                  <a:pt x="1668" y="512"/>
                </a:lnTo>
                <a:lnTo>
                  <a:pt x="1666" y="512"/>
                </a:lnTo>
                <a:lnTo>
                  <a:pt x="1664" y="514"/>
                </a:lnTo>
                <a:lnTo>
                  <a:pt x="1662" y="514"/>
                </a:lnTo>
                <a:lnTo>
                  <a:pt x="1662" y="516"/>
                </a:lnTo>
                <a:lnTo>
                  <a:pt x="1659" y="518"/>
                </a:lnTo>
                <a:lnTo>
                  <a:pt x="1662" y="518"/>
                </a:lnTo>
                <a:lnTo>
                  <a:pt x="1662" y="518"/>
                </a:lnTo>
                <a:lnTo>
                  <a:pt x="1662" y="520"/>
                </a:lnTo>
                <a:lnTo>
                  <a:pt x="1664" y="522"/>
                </a:lnTo>
                <a:lnTo>
                  <a:pt x="1664" y="522"/>
                </a:lnTo>
                <a:lnTo>
                  <a:pt x="1664" y="524"/>
                </a:lnTo>
                <a:lnTo>
                  <a:pt x="1666" y="526"/>
                </a:lnTo>
                <a:lnTo>
                  <a:pt x="1668" y="528"/>
                </a:lnTo>
                <a:lnTo>
                  <a:pt x="1670" y="531"/>
                </a:lnTo>
                <a:lnTo>
                  <a:pt x="1670" y="531"/>
                </a:lnTo>
                <a:lnTo>
                  <a:pt x="1672" y="533"/>
                </a:lnTo>
                <a:lnTo>
                  <a:pt x="1674" y="528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8"/>
                </a:lnTo>
                <a:lnTo>
                  <a:pt x="1676" y="531"/>
                </a:lnTo>
                <a:lnTo>
                  <a:pt x="1676" y="533"/>
                </a:lnTo>
                <a:lnTo>
                  <a:pt x="1678" y="533"/>
                </a:lnTo>
                <a:lnTo>
                  <a:pt x="1680" y="533"/>
                </a:lnTo>
                <a:lnTo>
                  <a:pt x="1680" y="533"/>
                </a:lnTo>
                <a:lnTo>
                  <a:pt x="1683" y="533"/>
                </a:lnTo>
                <a:lnTo>
                  <a:pt x="1683" y="533"/>
                </a:lnTo>
                <a:lnTo>
                  <a:pt x="1683" y="535"/>
                </a:lnTo>
                <a:lnTo>
                  <a:pt x="1685" y="535"/>
                </a:lnTo>
                <a:lnTo>
                  <a:pt x="1687" y="537"/>
                </a:lnTo>
                <a:lnTo>
                  <a:pt x="1689" y="535"/>
                </a:lnTo>
                <a:lnTo>
                  <a:pt x="1689" y="533"/>
                </a:lnTo>
                <a:lnTo>
                  <a:pt x="1689" y="531"/>
                </a:lnTo>
                <a:lnTo>
                  <a:pt x="1689" y="522"/>
                </a:lnTo>
                <a:lnTo>
                  <a:pt x="1691" y="520"/>
                </a:lnTo>
                <a:lnTo>
                  <a:pt x="1687" y="520"/>
                </a:lnTo>
                <a:lnTo>
                  <a:pt x="1685" y="520"/>
                </a:lnTo>
                <a:lnTo>
                  <a:pt x="1685" y="520"/>
                </a:lnTo>
                <a:lnTo>
                  <a:pt x="1689" y="518"/>
                </a:lnTo>
                <a:lnTo>
                  <a:pt x="1689" y="518"/>
                </a:lnTo>
                <a:lnTo>
                  <a:pt x="1689" y="516"/>
                </a:lnTo>
                <a:lnTo>
                  <a:pt x="1689" y="516"/>
                </a:lnTo>
                <a:lnTo>
                  <a:pt x="1691" y="518"/>
                </a:lnTo>
                <a:lnTo>
                  <a:pt x="1693" y="520"/>
                </a:lnTo>
                <a:lnTo>
                  <a:pt x="1695" y="520"/>
                </a:lnTo>
                <a:lnTo>
                  <a:pt x="1697" y="520"/>
                </a:lnTo>
                <a:lnTo>
                  <a:pt x="1699" y="520"/>
                </a:lnTo>
                <a:lnTo>
                  <a:pt x="1699" y="520"/>
                </a:lnTo>
                <a:lnTo>
                  <a:pt x="1701" y="518"/>
                </a:lnTo>
                <a:lnTo>
                  <a:pt x="1703" y="516"/>
                </a:lnTo>
                <a:lnTo>
                  <a:pt x="1703" y="516"/>
                </a:lnTo>
                <a:lnTo>
                  <a:pt x="1703" y="514"/>
                </a:lnTo>
                <a:lnTo>
                  <a:pt x="1703" y="514"/>
                </a:lnTo>
                <a:lnTo>
                  <a:pt x="1703" y="514"/>
                </a:lnTo>
                <a:lnTo>
                  <a:pt x="1701" y="512"/>
                </a:lnTo>
                <a:lnTo>
                  <a:pt x="1701" y="512"/>
                </a:lnTo>
                <a:lnTo>
                  <a:pt x="1701" y="512"/>
                </a:lnTo>
                <a:lnTo>
                  <a:pt x="1703" y="512"/>
                </a:lnTo>
                <a:lnTo>
                  <a:pt x="1706" y="512"/>
                </a:lnTo>
                <a:lnTo>
                  <a:pt x="1708" y="512"/>
                </a:lnTo>
                <a:lnTo>
                  <a:pt x="1710" y="512"/>
                </a:lnTo>
                <a:lnTo>
                  <a:pt x="1710" y="510"/>
                </a:lnTo>
                <a:lnTo>
                  <a:pt x="1706" y="508"/>
                </a:lnTo>
                <a:lnTo>
                  <a:pt x="1701" y="505"/>
                </a:lnTo>
                <a:lnTo>
                  <a:pt x="1701" y="505"/>
                </a:lnTo>
                <a:lnTo>
                  <a:pt x="1703" y="505"/>
                </a:lnTo>
                <a:lnTo>
                  <a:pt x="1703" y="503"/>
                </a:lnTo>
                <a:lnTo>
                  <a:pt x="1701" y="501"/>
                </a:lnTo>
                <a:lnTo>
                  <a:pt x="1701" y="501"/>
                </a:lnTo>
                <a:lnTo>
                  <a:pt x="1703" y="501"/>
                </a:lnTo>
                <a:lnTo>
                  <a:pt x="1706" y="501"/>
                </a:lnTo>
                <a:lnTo>
                  <a:pt x="1708" y="503"/>
                </a:lnTo>
                <a:lnTo>
                  <a:pt x="1710" y="503"/>
                </a:lnTo>
                <a:lnTo>
                  <a:pt x="1712" y="503"/>
                </a:lnTo>
                <a:lnTo>
                  <a:pt x="1716" y="503"/>
                </a:lnTo>
                <a:lnTo>
                  <a:pt x="1716" y="501"/>
                </a:lnTo>
                <a:lnTo>
                  <a:pt x="1714" y="499"/>
                </a:lnTo>
                <a:lnTo>
                  <a:pt x="1708" y="497"/>
                </a:lnTo>
                <a:lnTo>
                  <a:pt x="1708" y="497"/>
                </a:lnTo>
                <a:lnTo>
                  <a:pt x="1710" y="495"/>
                </a:lnTo>
                <a:lnTo>
                  <a:pt x="1712" y="495"/>
                </a:lnTo>
                <a:lnTo>
                  <a:pt x="1714" y="497"/>
                </a:lnTo>
                <a:lnTo>
                  <a:pt x="1716" y="499"/>
                </a:lnTo>
                <a:lnTo>
                  <a:pt x="1718" y="497"/>
                </a:lnTo>
                <a:lnTo>
                  <a:pt x="1720" y="497"/>
                </a:lnTo>
                <a:lnTo>
                  <a:pt x="1720" y="497"/>
                </a:lnTo>
                <a:lnTo>
                  <a:pt x="1718" y="495"/>
                </a:lnTo>
                <a:lnTo>
                  <a:pt x="1716" y="493"/>
                </a:lnTo>
                <a:lnTo>
                  <a:pt x="1712" y="489"/>
                </a:lnTo>
                <a:lnTo>
                  <a:pt x="1710" y="487"/>
                </a:lnTo>
                <a:lnTo>
                  <a:pt x="1708" y="487"/>
                </a:lnTo>
                <a:lnTo>
                  <a:pt x="1703" y="491"/>
                </a:lnTo>
                <a:lnTo>
                  <a:pt x="1701" y="489"/>
                </a:lnTo>
                <a:lnTo>
                  <a:pt x="1699" y="489"/>
                </a:lnTo>
                <a:lnTo>
                  <a:pt x="1699" y="489"/>
                </a:lnTo>
                <a:lnTo>
                  <a:pt x="1697" y="489"/>
                </a:lnTo>
                <a:lnTo>
                  <a:pt x="1695" y="489"/>
                </a:lnTo>
                <a:lnTo>
                  <a:pt x="1693" y="489"/>
                </a:lnTo>
                <a:lnTo>
                  <a:pt x="1689" y="491"/>
                </a:lnTo>
                <a:lnTo>
                  <a:pt x="1687" y="493"/>
                </a:lnTo>
                <a:lnTo>
                  <a:pt x="1685" y="493"/>
                </a:lnTo>
                <a:lnTo>
                  <a:pt x="1691" y="489"/>
                </a:lnTo>
                <a:lnTo>
                  <a:pt x="1691" y="487"/>
                </a:lnTo>
                <a:lnTo>
                  <a:pt x="1691" y="487"/>
                </a:lnTo>
                <a:lnTo>
                  <a:pt x="1693" y="484"/>
                </a:lnTo>
                <a:lnTo>
                  <a:pt x="1693" y="482"/>
                </a:lnTo>
                <a:lnTo>
                  <a:pt x="1695" y="482"/>
                </a:lnTo>
                <a:lnTo>
                  <a:pt x="1691" y="480"/>
                </a:lnTo>
                <a:lnTo>
                  <a:pt x="1687" y="478"/>
                </a:lnTo>
                <a:lnTo>
                  <a:pt x="1687" y="478"/>
                </a:lnTo>
                <a:lnTo>
                  <a:pt x="1685" y="480"/>
                </a:lnTo>
                <a:lnTo>
                  <a:pt x="1683" y="480"/>
                </a:lnTo>
                <a:lnTo>
                  <a:pt x="1683" y="480"/>
                </a:lnTo>
                <a:lnTo>
                  <a:pt x="1680" y="480"/>
                </a:lnTo>
                <a:lnTo>
                  <a:pt x="1678" y="482"/>
                </a:lnTo>
                <a:lnTo>
                  <a:pt x="1676" y="482"/>
                </a:lnTo>
                <a:lnTo>
                  <a:pt x="1674" y="480"/>
                </a:lnTo>
                <a:lnTo>
                  <a:pt x="1672" y="480"/>
                </a:lnTo>
                <a:lnTo>
                  <a:pt x="1670" y="478"/>
                </a:lnTo>
                <a:lnTo>
                  <a:pt x="1672" y="478"/>
                </a:lnTo>
                <a:lnTo>
                  <a:pt x="1674" y="480"/>
                </a:lnTo>
                <a:lnTo>
                  <a:pt x="1676" y="478"/>
                </a:lnTo>
                <a:lnTo>
                  <a:pt x="1680" y="478"/>
                </a:lnTo>
                <a:lnTo>
                  <a:pt x="1680" y="476"/>
                </a:lnTo>
                <a:lnTo>
                  <a:pt x="1683" y="474"/>
                </a:lnTo>
                <a:lnTo>
                  <a:pt x="1680" y="472"/>
                </a:lnTo>
                <a:lnTo>
                  <a:pt x="1678" y="472"/>
                </a:lnTo>
                <a:lnTo>
                  <a:pt x="1674" y="470"/>
                </a:lnTo>
                <a:lnTo>
                  <a:pt x="1672" y="468"/>
                </a:lnTo>
                <a:lnTo>
                  <a:pt x="1672" y="468"/>
                </a:lnTo>
                <a:lnTo>
                  <a:pt x="1668" y="468"/>
                </a:lnTo>
                <a:lnTo>
                  <a:pt x="1666" y="468"/>
                </a:lnTo>
                <a:lnTo>
                  <a:pt x="1666" y="468"/>
                </a:lnTo>
                <a:lnTo>
                  <a:pt x="1666" y="466"/>
                </a:lnTo>
                <a:lnTo>
                  <a:pt x="1666" y="466"/>
                </a:lnTo>
                <a:lnTo>
                  <a:pt x="1668" y="463"/>
                </a:lnTo>
                <a:lnTo>
                  <a:pt x="1668" y="463"/>
                </a:lnTo>
                <a:lnTo>
                  <a:pt x="1668" y="461"/>
                </a:lnTo>
                <a:lnTo>
                  <a:pt x="1666" y="461"/>
                </a:lnTo>
                <a:lnTo>
                  <a:pt x="1666" y="463"/>
                </a:lnTo>
                <a:lnTo>
                  <a:pt x="1662" y="466"/>
                </a:lnTo>
                <a:lnTo>
                  <a:pt x="1659" y="466"/>
                </a:lnTo>
                <a:lnTo>
                  <a:pt x="1659" y="468"/>
                </a:lnTo>
                <a:lnTo>
                  <a:pt x="1659" y="470"/>
                </a:lnTo>
                <a:lnTo>
                  <a:pt x="1659" y="472"/>
                </a:lnTo>
                <a:lnTo>
                  <a:pt x="1659" y="472"/>
                </a:lnTo>
                <a:lnTo>
                  <a:pt x="1657" y="470"/>
                </a:lnTo>
                <a:lnTo>
                  <a:pt x="1657" y="468"/>
                </a:lnTo>
                <a:lnTo>
                  <a:pt x="1659" y="466"/>
                </a:lnTo>
                <a:lnTo>
                  <a:pt x="1659" y="463"/>
                </a:lnTo>
                <a:lnTo>
                  <a:pt x="1657" y="463"/>
                </a:lnTo>
                <a:lnTo>
                  <a:pt x="1655" y="463"/>
                </a:lnTo>
                <a:lnTo>
                  <a:pt x="1655" y="463"/>
                </a:lnTo>
                <a:lnTo>
                  <a:pt x="1653" y="466"/>
                </a:lnTo>
                <a:lnTo>
                  <a:pt x="1651" y="463"/>
                </a:lnTo>
                <a:lnTo>
                  <a:pt x="1653" y="461"/>
                </a:lnTo>
                <a:lnTo>
                  <a:pt x="1653" y="461"/>
                </a:lnTo>
                <a:lnTo>
                  <a:pt x="1651" y="461"/>
                </a:lnTo>
                <a:lnTo>
                  <a:pt x="1649" y="463"/>
                </a:lnTo>
                <a:lnTo>
                  <a:pt x="1647" y="468"/>
                </a:lnTo>
                <a:lnTo>
                  <a:pt x="1647" y="468"/>
                </a:lnTo>
                <a:lnTo>
                  <a:pt x="1645" y="468"/>
                </a:lnTo>
                <a:lnTo>
                  <a:pt x="1645" y="468"/>
                </a:lnTo>
                <a:lnTo>
                  <a:pt x="1645" y="466"/>
                </a:lnTo>
                <a:lnTo>
                  <a:pt x="1645" y="466"/>
                </a:lnTo>
                <a:lnTo>
                  <a:pt x="1647" y="461"/>
                </a:lnTo>
                <a:lnTo>
                  <a:pt x="1647" y="459"/>
                </a:lnTo>
                <a:lnTo>
                  <a:pt x="1649" y="457"/>
                </a:lnTo>
                <a:lnTo>
                  <a:pt x="1645" y="457"/>
                </a:lnTo>
                <a:lnTo>
                  <a:pt x="1643" y="457"/>
                </a:lnTo>
                <a:lnTo>
                  <a:pt x="1643" y="461"/>
                </a:lnTo>
                <a:lnTo>
                  <a:pt x="1643" y="461"/>
                </a:lnTo>
                <a:lnTo>
                  <a:pt x="1641" y="463"/>
                </a:lnTo>
                <a:lnTo>
                  <a:pt x="1641" y="459"/>
                </a:lnTo>
                <a:lnTo>
                  <a:pt x="1641" y="459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59"/>
                </a:lnTo>
                <a:lnTo>
                  <a:pt x="1639" y="457"/>
                </a:lnTo>
                <a:lnTo>
                  <a:pt x="1639" y="457"/>
                </a:lnTo>
                <a:lnTo>
                  <a:pt x="1636" y="455"/>
                </a:lnTo>
                <a:lnTo>
                  <a:pt x="1636" y="453"/>
                </a:lnTo>
                <a:lnTo>
                  <a:pt x="1641" y="453"/>
                </a:lnTo>
                <a:lnTo>
                  <a:pt x="1641" y="453"/>
                </a:lnTo>
                <a:lnTo>
                  <a:pt x="1641" y="451"/>
                </a:lnTo>
                <a:lnTo>
                  <a:pt x="1639" y="451"/>
                </a:lnTo>
                <a:lnTo>
                  <a:pt x="1636" y="451"/>
                </a:lnTo>
                <a:lnTo>
                  <a:pt x="1634" y="451"/>
                </a:lnTo>
                <a:lnTo>
                  <a:pt x="1632" y="451"/>
                </a:lnTo>
                <a:lnTo>
                  <a:pt x="1630" y="451"/>
                </a:lnTo>
                <a:lnTo>
                  <a:pt x="1628" y="451"/>
                </a:lnTo>
                <a:lnTo>
                  <a:pt x="1628" y="449"/>
                </a:lnTo>
                <a:lnTo>
                  <a:pt x="1626" y="449"/>
                </a:lnTo>
                <a:lnTo>
                  <a:pt x="1624" y="451"/>
                </a:lnTo>
                <a:lnTo>
                  <a:pt x="1624" y="451"/>
                </a:lnTo>
                <a:lnTo>
                  <a:pt x="1622" y="449"/>
                </a:lnTo>
                <a:lnTo>
                  <a:pt x="1620" y="449"/>
                </a:lnTo>
                <a:lnTo>
                  <a:pt x="1620" y="447"/>
                </a:lnTo>
                <a:lnTo>
                  <a:pt x="1620" y="447"/>
                </a:lnTo>
                <a:lnTo>
                  <a:pt x="1618" y="445"/>
                </a:lnTo>
                <a:lnTo>
                  <a:pt x="1615" y="445"/>
                </a:lnTo>
                <a:lnTo>
                  <a:pt x="1609" y="445"/>
                </a:lnTo>
                <a:lnTo>
                  <a:pt x="1603" y="443"/>
                </a:lnTo>
                <a:lnTo>
                  <a:pt x="1603" y="443"/>
                </a:lnTo>
                <a:lnTo>
                  <a:pt x="1603" y="440"/>
                </a:lnTo>
                <a:lnTo>
                  <a:pt x="1605" y="443"/>
                </a:lnTo>
                <a:lnTo>
                  <a:pt x="1611" y="443"/>
                </a:lnTo>
                <a:lnTo>
                  <a:pt x="1613" y="443"/>
                </a:lnTo>
                <a:lnTo>
                  <a:pt x="1615" y="443"/>
                </a:lnTo>
                <a:lnTo>
                  <a:pt x="1615" y="443"/>
                </a:lnTo>
                <a:lnTo>
                  <a:pt x="1618" y="443"/>
                </a:lnTo>
                <a:lnTo>
                  <a:pt x="1622" y="443"/>
                </a:lnTo>
                <a:lnTo>
                  <a:pt x="1624" y="445"/>
                </a:lnTo>
                <a:lnTo>
                  <a:pt x="1626" y="443"/>
                </a:lnTo>
                <a:lnTo>
                  <a:pt x="1626" y="440"/>
                </a:lnTo>
                <a:lnTo>
                  <a:pt x="1626" y="438"/>
                </a:lnTo>
                <a:lnTo>
                  <a:pt x="1626" y="436"/>
                </a:lnTo>
                <a:lnTo>
                  <a:pt x="1622" y="434"/>
                </a:lnTo>
                <a:lnTo>
                  <a:pt x="1618" y="434"/>
                </a:lnTo>
                <a:lnTo>
                  <a:pt x="1618" y="434"/>
                </a:lnTo>
                <a:lnTo>
                  <a:pt x="1609" y="436"/>
                </a:lnTo>
                <a:lnTo>
                  <a:pt x="1607" y="436"/>
                </a:lnTo>
                <a:lnTo>
                  <a:pt x="1613" y="432"/>
                </a:lnTo>
                <a:lnTo>
                  <a:pt x="1618" y="432"/>
                </a:lnTo>
                <a:lnTo>
                  <a:pt x="1620" y="434"/>
                </a:lnTo>
                <a:lnTo>
                  <a:pt x="1624" y="432"/>
                </a:lnTo>
                <a:lnTo>
                  <a:pt x="1626" y="434"/>
                </a:lnTo>
                <a:lnTo>
                  <a:pt x="1628" y="434"/>
                </a:lnTo>
                <a:lnTo>
                  <a:pt x="1630" y="434"/>
                </a:lnTo>
                <a:lnTo>
                  <a:pt x="1632" y="434"/>
                </a:lnTo>
                <a:lnTo>
                  <a:pt x="1634" y="434"/>
                </a:lnTo>
                <a:lnTo>
                  <a:pt x="1641" y="434"/>
                </a:lnTo>
                <a:lnTo>
                  <a:pt x="1641" y="434"/>
                </a:lnTo>
                <a:lnTo>
                  <a:pt x="1643" y="434"/>
                </a:lnTo>
                <a:lnTo>
                  <a:pt x="1643" y="432"/>
                </a:lnTo>
                <a:lnTo>
                  <a:pt x="1641" y="432"/>
                </a:lnTo>
                <a:lnTo>
                  <a:pt x="1641" y="430"/>
                </a:lnTo>
                <a:lnTo>
                  <a:pt x="1641" y="430"/>
                </a:lnTo>
                <a:lnTo>
                  <a:pt x="1636" y="428"/>
                </a:lnTo>
                <a:lnTo>
                  <a:pt x="1634" y="426"/>
                </a:lnTo>
                <a:lnTo>
                  <a:pt x="1632" y="426"/>
                </a:lnTo>
                <a:lnTo>
                  <a:pt x="1626" y="426"/>
                </a:lnTo>
                <a:lnTo>
                  <a:pt x="1626" y="426"/>
                </a:lnTo>
                <a:lnTo>
                  <a:pt x="1624" y="426"/>
                </a:lnTo>
                <a:lnTo>
                  <a:pt x="1622" y="426"/>
                </a:lnTo>
                <a:lnTo>
                  <a:pt x="1615" y="424"/>
                </a:lnTo>
                <a:lnTo>
                  <a:pt x="1611" y="424"/>
                </a:lnTo>
                <a:lnTo>
                  <a:pt x="1607" y="426"/>
                </a:lnTo>
                <a:lnTo>
                  <a:pt x="1605" y="426"/>
                </a:lnTo>
                <a:lnTo>
                  <a:pt x="1605" y="424"/>
                </a:lnTo>
                <a:lnTo>
                  <a:pt x="1607" y="424"/>
                </a:lnTo>
                <a:lnTo>
                  <a:pt x="1611" y="422"/>
                </a:lnTo>
                <a:lnTo>
                  <a:pt x="1613" y="422"/>
                </a:lnTo>
                <a:lnTo>
                  <a:pt x="1618" y="422"/>
                </a:lnTo>
                <a:lnTo>
                  <a:pt x="1618" y="422"/>
                </a:lnTo>
                <a:lnTo>
                  <a:pt x="1620" y="422"/>
                </a:lnTo>
                <a:lnTo>
                  <a:pt x="1620" y="419"/>
                </a:lnTo>
                <a:lnTo>
                  <a:pt x="1622" y="419"/>
                </a:lnTo>
                <a:lnTo>
                  <a:pt x="1622" y="419"/>
                </a:lnTo>
                <a:lnTo>
                  <a:pt x="1626" y="419"/>
                </a:lnTo>
                <a:lnTo>
                  <a:pt x="1632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7"/>
                </a:lnTo>
                <a:lnTo>
                  <a:pt x="1634" y="417"/>
                </a:lnTo>
                <a:lnTo>
                  <a:pt x="1632" y="413"/>
                </a:lnTo>
                <a:lnTo>
                  <a:pt x="1632" y="411"/>
                </a:lnTo>
                <a:lnTo>
                  <a:pt x="1626" y="407"/>
                </a:lnTo>
                <a:lnTo>
                  <a:pt x="1624" y="405"/>
                </a:lnTo>
                <a:lnTo>
                  <a:pt x="1622" y="405"/>
                </a:lnTo>
                <a:lnTo>
                  <a:pt x="1622" y="405"/>
                </a:lnTo>
                <a:lnTo>
                  <a:pt x="1620" y="405"/>
                </a:lnTo>
                <a:lnTo>
                  <a:pt x="1618" y="407"/>
                </a:lnTo>
                <a:lnTo>
                  <a:pt x="1618" y="409"/>
                </a:lnTo>
                <a:lnTo>
                  <a:pt x="1618" y="409"/>
                </a:lnTo>
                <a:lnTo>
                  <a:pt x="1620" y="409"/>
                </a:lnTo>
                <a:lnTo>
                  <a:pt x="1620" y="409"/>
                </a:lnTo>
                <a:lnTo>
                  <a:pt x="1618" y="411"/>
                </a:lnTo>
                <a:lnTo>
                  <a:pt x="1618" y="411"/>
                </a:lnTo>
                <a:lnTo>
                  <a:pt x="1615" y="411"/>
                </a:lnTo>
                <a:lnTo>
                  <a:pt x="1613" y="411"/>
                </a:lnTo>
                <a:lnTo>
                  <a:pt x="1613" y="413"/>
                </a:lnTo>
                <a:lnTo>
                  <a:pt x="1611" y="415"/>
                </a:lnTo>
                <a:lnTo>
                  <a:pt x="1609" y="413"/>
                </a:lnTo>
                <a:lnTo>
                  <a:pt x="1607" y="413"/>
                </a:lnTo>
                <a:lnTo>
                  <a:pt x="1611" y="411"/>
                </a:lnTo>
                <a:lnTo>
                  <a:pt x="1611" y="411"/>
                </a:lnTo>
                <a:lnTo>
                  <a:pt x="1611" y="409"/>
                </a:lnTo>
                <a:lnTo>
                  <a:pt x="1611" y="409"/>
                </a:lnTo>
                <a:lnTo>
                  <a:pt x="1611" y="407"/>
                </a:lnTo>
                <a:lnTo>
                  <a:pt x="1611" y="407"/>
                </a:lnTo>
                <a:lnTo>
                  <a:pt x="1609" y="407"/>
                </a:lnTo>
                <a:lnTo>
                  <a:pt x="1605" y="409"/>
                </a:lnTo>
                <a:lnTo>
                  <a:pt x="1601" y="409"/>
                </a:lnTo>
                <a:lnTo>
                  <a:pt x="1599" y="409"/>
                </a:lnTo>
                <a:lnTo>
                  <a:pt x="1597" y="411"/>
                </a:lnTo>
                <a:lnTo>
                  <a:pt x="1595" y="411"/>
                </a:lnTo>
                <a:lnTo>
                  <a:pt x="1592" y="411"/>
                </a:lnTo>
                <a:lnTo>
                  <a:pt x="1592" y="411"/>
                </a:lnTo>
                <a:lnTo>
                  <a:pt x="1599" y="409"/>
                </a:lnTo>
                <a:lnTo>
                  <a:pt x="1601" y="407"/>
                </a:lnTo>
                <a:lnTo>
                  <a:pt x="1603" y="405"/>
                </a:lnTo>
                <a:lnTo>
                  <a:pt x="1607" y="405"/>
                </a:lnTo>
                <a:lnTo>
                  <a:pt x="1611" y="405"/>
                </a:lnTo>
                <a:lnTo>
                  <a:pt x="1611" y="405"/>
                </a:lnTo>
                <a:lnTo>
                  <a:pt x="1613" y="403"/>
                </a:lnTo>
                <a:lnTo>
                  <a:pt x="1615" y="403"/>
                </a:lnTo>
                <a:lnTo>
                  <a:pt x="1615" y="403"/>
                </a:lnTo>
                <a:lnTo>
                  <a:pt x="1618" y="401"/>
                </a:lnTo>
                <a:lnTo>
                  <a:pt x="1618" y="401"/>
                </a:lnTo>
                <a:lnTo>
                  <a:pt x="1618" y="398"/>
                </a:lnTo>
                <a:lnTo>
                  <a:pt x="1618" y="398"/>
                </a:lnTo>
                <a:lnTo>
                  <a:pt x="1615" y="398"/>
                </a:lnTo>
                <a:lnTo>
                  <a:pt x="1615" y="396"/>
                </a:lnTo>
                <a:lnTo>
                  <a:pt x="1609" y="394"/>
                </a:lnTo>
                <a:lnTo>
                  <a:pt x="1607" y="394"/>
                </a:lnTo>
                <a:lnTo>
                  <a:pt x="1605" y="392"/>
                </a:lnTo>
                <a:lnTo>
                  <a:pt x="1603" y="392"/>
                </a:lnTo>
                <a:lnTo>
                  <a:pt x="1603" y="392"/>
                </a:lnTo>
                <a:lnTo>
                  <a:pt x="1601" y="392"/>
                </a:lnTo>
                <a:lnTo>
                  <a:pt x="1599" y="392"/>
                </a:lnTo>
                <a:lnTo>
                  <a:pt x="1597" y="392"/>
                </a:lnTo>
                <a:lnTo>
                  <a:pt x="1595" y="390"/>
                </a:lnTo>
                <a:lnTo>
                  <a:pt x="1592" y="392"/>
                </a:lnTo>
                <a:lnTo>
                  <a:pt x="1588" y="392"/>
                </a:lnTo>
                <a:lnTo>
                  <a:pt x="1586" y="394"/>
                </a:lnTo>
                <a:lnTo>
                  <a:pt x="1582" y="396"/>
                </a:lnTo>
                <a:lnTo>
                  <a:pt x="1580" y="398"/>
                </a:lnTo>
                <a:lnTo>
                  <a:pt x="1578" y="398"/>
                </a:lnTo>
                <a:lnTo>
                  <a:pt x="1574" y="407"/>
                </a:lnTo>
                <a:lnTo>
                  <a:pt x="1574" y="409"/>
                </a:lnTo>
                <a:lnTo>
                  <a:pt x="1574" y="409"/>
                </a:lnTo>
                <a:lnTo>
                  <a:pt x="1576" y="403"/>
                </a:lnTo>
                <a:lnTo>
                  <a:pt x="1576" y="401"/>
                </a:lnTo>
                <a:lnTo>
                  <a:pt x="1574" y="398"/>
                </a:lnTo>
                <a:lnTo>
                  <a:pt x="1574" y="398"/>
                </a:lnTo>
                <a:lnTo>
                  <a:pt x="1574" y="398"/>
                </a:lnTo>
                <a:lnTo>
                  <a:pt x="1571" y="398"/>
                </a:lnTo>
                <a:lnTo>
                  <a:pt x="1571" y="401"/>
                </a:lnTo>
                <a:lnTo>
                  <a:pt x="1569" y="403"/>
                </a:lnTo>
                <a:lnTo>
                  <a:pt x="1569" y="403"/>
                </a:lnTo>
                <a:lnTo>
                  <a:pt x="1567" y="403"/>
                </a:lnTo>
                <a:lnTo>
                  <a:pt x="1565" y="403"/>
                </a:lnTo>
                <a:lnTo>
                  <a:pt x="1567" y="401"/>
                </a:lnTo>
                <a:lnTo>
                  <a:pt x="1569" y="401"/>
                </a:lnTo>
                <a:lnTo>
                  <a:pt x="1569" y="398"/>
                </a:lnTo>
                <a:lnTo>
                  <a:pt x="1571" y="398"/>
                </a:lnTo>
                <a:lnTo>
                  <a:pt x="1574" y="396"/>
                </a:lnTo>
                <a:lnTo>
                  <a:pt x="1576" y="396"/>
                </a:lnTo>
                <a:lnTo>
                  <a:pt x="1578" y="396"/>
                </a:lnTo>
                <a:lnTo>
                  <a:pt x="1582" y="392"/>
                </a:lnTo>
                <a:lnTo>
                  <a:pt x="1584" y="390"/>
                </a:lnTo>
                <a:lnTo>
                  <a:pt x="1584" y="390"/>
                </a:lnTo>
                <a:lnTo>
                  <a:pt x="1584" y="386"/>
                </a:lnTo>
                <a:lnTo>
                  <a:pt x="1584" y="386"/>
                </a:lnTo>
                <a:lnTo>
                  <a:pt x="1582" y="384"/>
                </a:lnTo>
                <a:lnTo>
                  <a:pt x="1582" y="384"/>
                </a:lnTo>
                <a:lnTo>
                  <a:pt x="1580" y="384"/>
                </a:lnTo>
                <a:lnTo>
                  <a:pt x="1578" y="386"/>
                </a:lnTo>
                <a:lnTo>
                  <a:pt x="1576" y="388"/>
                </a:lnTo>
                <a:lnTo>
                  <a:pt x="1574" y="388"/>
                </a:lnTo>
                <a:lnTo>
                  <a:pt x="1569" y="386"/>
                </a:lnTo>
                <a:lnTo>
                  <a:pt x="1565" y="386"/>
                </a:lnTo>
                <a:lnTo>
                  <a:pt x="1563" y="388"/>
                </a:lnTo>
                <a:lnTo>
                  <a:pt x="1561" y="390"/>
                </a:lnTo>
                <a:lnTo>
                  <a:pt x="1561" y="392"/>
                </a:lnTo>
                <a:lnTo>
                  <a:pt x="1555" y="392"/>
                </a:lnTo>
                <a:lnTo>
                  <a:pt x="1557" y="390"/>
                </a:lnTo>
                <a:lnTo>
                  <a:pt x="1559" y="390"/>
                </a:lnTo>
                <a:lnTo>
                  <a:pt x="1561" y="388"/>
                </a:lnTo>
                <a:lnTo>
                  <a:pt x="1565" y="386"/>
                </a:lnTo>
                <a:lnTo>
                  <a:pt x="1565" y="384"/>
                </a:lnTo>
                <a:lnTo>
                  <a:pt x="1567" y="384"/>
                </a:lnTo>
                <a:lnTo>
                  <a:pt x="1571" y="384"/>
                </a:lnTo>
                <a:lnTo>
                  <a:pt x="1571" y="384"/>
                </a:lnTo>
                <a:lnTo>
                  <a:pt x="1574" y="384"/>
                </a:lnTo>
                <a:lnTo>
                  <a:pt x="1576" y="380"/>
                </a:lnTo>
                <a:lnTo>
                  <a:pt x="1576" y="380"/>
                </a:lnTo>
                <a:lnTo>
                  <a:pt x="1576" y="378"/>
                </a:lnTo>
                <a:lnTo>
                  <a:pt x="1576" y="378"/>
                </a:lnTo>
                <a:lnTo>
                  <a:pt x="1574" y="375"/>
                </a:lnTo>
                <a:lnTo>
                  <a:pt x="1571" y="375"/>
                </a:lnTo>
                <a:lnTo>
                  <a:pt x="1569" y="373"/>
                </a:lnTo>
                <a:lnTo>
                  <a:pt x="1567" y="371"/>
                </a:lnTo>
                <a:lnTo>
                  <a:pt x="1563" y="371"/>
                </a:lnTo>
                <a:lnTo>
                  <a:pt x="1559" y="371"/>
                </a:lnTo>
                <a:lnTo>
                  <a:pt x="1557" y="371"/>
                </a:lnTo>
                <a:lnTo>
                  <a:pt x="1557" y="371"/>
                </a:lnTo>
                <a:close/>
                <a:moveTo>
                  <a:pt x="3994" y="218"/>
                </a:moveTo>
                <a:lnTo>
                  <a:pt x="3996" y="218"/>
                </a:lnTo>
                <a:lnTo>
                  <a:pt x="3996" y="218"/>
                </a:lnTo>
                <a:lnTo>
                  <a:pt x="4000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4" y="216"/>
                </a:lnTo>
                <a:lnTo>
                  <a:pt x="4006" y="214"/>
                </a:lnTo>
                <a:lnTo>
                  <a:pt x="4006" y="214"/>
                </a:lnTo>
                <a:lnTo>
                  <a:pt x="4006" y="212"/>
                </a:lnTo>
                <a:lnTo>
                  <a:pt x="3996" y="216"/>
                </a:lnTo>
                <a:lnTo>
                  <a:pt x="3989" y="216"/>
                </a:lnTo>
                <a:lnTo>
                  <a:pt x="3987" y="218"/>
                </a:lnTo>
                <a:lnTo>
                  <a:pt x="3989" y="218"/>
                </a:lnTo>
                <a:lnTo>
                  <a:pt x="3994" y="218"/>
                </a:lnTo>
                <a:close/>
                <a:moveTo>
                  <a:pt x="3964" y="130"/>
                </a:moveTo>
                <a:lnTo>
                  <a:pt x="3966" y="128"/>
                </a:lnTo>
                <a:lnTo>
                  <a:pt x="3962" y="126"/>
                </a:lnTo>
                <a:lnTo>
                  <a:pt x="3950" y="124"/>
                </a:lnTo>
                <a:lnTo>
                  <a:pt x="3943" y="122"/>
                </a:lnTo>
                <a:lnTo>
                  <a:pt x="3937" y="122"/>
                </a:lnTo>
                <a:lnTo>
                  <a:pt x="3933" y="122"/>
                </a:lnTo>
                <a:lnTo>
                  <a:pt x="3929" y="124"/>
                </a:lnTo>
                <a:lnTo>
                  <a:pt x="3927" y="124"/>
                </a:lnTo>
                <a:lnTo>
                  <a:pt x="3929" y="128"/>
                </a:lnTo>
                <a:lnTo>
                  <a:pt x="3931" y="130"/>
                </a:lnTo>
                <a:lnTo>
                  <a:pt x="3935" y="130"/>
                </a:lnTo>
                <a:lnTo>
                  <a:pt x="3943" y="134"/>
                </a:lnTo>
                <a:lnTo>
                  <a:pt x="3948" y="134"/>
                </a:lnTo>
                <a:lnTo>
                  <a:pt x="3950" y="134"/>
                </a:lnTo>
                <a:lnTo>
                  <a:pt x="3954" y="134"/>
                </a:lnTo>
                <a:lnTo>
                  <a:pt x="3958" y="132"/>
                </a:lnTo>
                <a:lnTo>
                  <a:pt x="3960" y="130"/>
                </a:lnTo>
                <a:lnTo>
                  <a:pt x="3964" y="130"/>
                </a:lnTo>
                <a:close/>
                <a:moveTo>
                  <a:pt x="2764" y="134"/>
                </a:moveTo>
                <a:lnTo>
                  <a:pt x="2764" y="136"/>
                </a:lnTo>
                <a:lnTo>
                  <a:pt x="2764" y="139"/>
                </a:lnTo>
                <a:lnTo>
                  <a:pt x="2764" y="139"/>
                </a:lnTo>
                <a:lnTo>
                  <a:pt x="2764" y="141"/>
                </a:lnTo>
                <a:lnTo>
                  <a:pt x="2764" y="141"/>
                </a:lnTo>
                <a:lnTo>
                  <a:pt x="2766" y="143"/>
                </a:lnTo>
                <a:lnTo>
                  <a:pt x="2766" y="145"/>
                </a:lnTo>
                <a:lnTo>
                  <a:pt x="2766" y="147"/>
                </a:lnTo>
                <a:lnTo>
                  <a:pt x="2768" y="149"/>
                </a:lnTo>
                <a:lnTo>
                  <a:pt x="2770" y="153"/>
                </a:lnTo>
                <a:lnTo>
                  <a:pt x="2772" y="153"/>
                </a:lnTo>
                <a:lnTo>
                  <a:pt x="2774" y="151"/>
                </a:lnTo>
                <a:lnTo>
                  <a:pt x="2776" y="149"/>
                </a:lnTo>
                <a:lnTo>
                  <a:pt x="2776" y="147"/>
                </a:lnTo>
                <a:lnTo>
                  <a:pt x="2776" y="147"/>
                </a:lnTo>
                <a:lnTo>
                  <a:pt x="2780" y="147"/>
                </a:lnTo>
                <a:lnTo>
                  <a:pt x="2783" y="147"/>
                </a:lnTo>
                <a:lnTo>
                  <a:pt x="2783" y="149"/>
                </a:lnTo>
                <a:lnTo>
                  <a:pt x="2780" y="151"/>
                </a:lnTo>
                <a:lnTo>
                  <a:pt x="2780" y="153"/>
                </a:lnTo>
                <a:lnTo>
                  <a:pt x="2780" y="153"/>
                </a:lnTo>
                <a:lnTo>
                  <a:pt x="2780" y="155"/>
                </a:lnTo>
                <a:lnTo>
                  <a:pt x="2783" y="157"/>
                </a:lnTo>
                <a:lnTo>
                  <a:pt x="2783" y="157"/>
                </a:lnTo>
                <a:lnTo>
                  <a:pt x="2785" y="157"/>
                </a:lnTo>
                <a:lnTo>
                  <a:pt x="2787" y="157"/>
                </a:lnTo>
                <a:lnTo>
                  <a:pt x="2787" y="157"/>
                </a:lnTo>
                <a:lnTo>
                  <a:pt x="2787" y="159"/>
                </a:lnTo>
                <a:lnTo>
                  <a:pt x="2785" y="159"/>
                </a:lnTo>
                <a:lnTo>
                  <a:pt x="2774" y="157"/>
                </a:lnTo>
                <a:lnTo>
                  <a:pt x="2774" y="157"/>
                </a:lnTo>
                <a:lnTo>
                  <a:pt x="2772" y="157"/>
                </a:lnTo>
                <a:lnTo>
                  <a:pt x="2776" y="159"/>
                </a:lnTo>
                <a:lnTo>
                  <a:pt x="2780" y="162"/>
                </a:lnTo>
                <a:lnTo>
                  <a:pt x="2778" y="162"/>
                </a:lnTo>
                <a:lnTo>
                  <a:pt x="2778" y="164"/>
                </a:lnTo>
                <a:lnTo>
                  <a:pt x="2778" y="166"/>
                </a:lnTo>
                <a:lnTo>
                  <a:pt x="2780" y="166"/>
                </a:lnTo>
                <a:lnTo>
                  <a:pt x="2780" y="168"/>
                </a:lnTo>
                <a:lnTo>
                  <a:pt x="2783" y="168"/>
                </a:lnTo>
                <a:lnTo>
                  <a:pt x="2785" y="170"/>
                </a:lnTo>
                <a:lnTo>
                  <a:pt x="2789" y="172"/>
                </a:lnTo>
                <a:lnTo>
                  <a:pt x="2791" y="176"/>
                </a:lnTo>
                <a:lnTo>
                  <a:pt x="2793" y="176"/>
                </a:lnTo>
                <a:lnTo>
                  <a:pt x="2795" y="178"/>
                </a:lnTo>
                <a:lnTo>
                  <a:pt x="2795" y="178"/>
                </a:lnTo>
                <a:lnTo>
                  <a:pt x="2797" y="180"/>
                </a:lnTo>
                <a:lnTo>
                  <a:pt x="2806" y="180"/>
                </a:lnTo>
                <a:lnTo>
                  <a:pt x="2810" y="180"/>
                </a:lnTo>
                <a:lnTo>
                  <a:pt x="2812" y="178"/>
                </a:lnTo>
                <a:lnTo>
                  <a:pt x="2814" y="178"/>
                </a:lnTo>
                <a:lnTo>
                  <a:pt x="2816" y="176"/>
                </a:lnTo>
                <a:lnTo>
                  <a:pt x="2818" y="176"/>
                </a:lnTo>
                <a:lnTo>
                  <a:pt x="2820" y="174"/>
                </a:lnTo>
                <a:lnTo>
                  <a:pt x="2818" y="174"/>
                </a:lnTo>
                <a:lnTo>
                  <a:pt x="2816" y="172"/>
                </a:lnTo>
                <a:lnTo>
                  <a:pt x="2818" y="170"/>
                </a:lnTo>
                <a:lnTo>
                  <a:pt x="2818" y="170"/>
                </a:lnTo>
                <a:lnTo>
                  <a:pt x="2818" y="168"/>
                </a:lnTo>
                <a:lnTo>
                  <a:pt x="2818" y="166"/>
                </a:lnTo>
                <a:lnTo>
                  <a:pt x="2818" y="166"/>
                </a:lnTo>
                <a:lnTo>
                  <a:pt x="2820" y="166"/>
                </a:lnTo>
                <a:lnTo>
                  <a:pt x="2820" y="166"/>
                </a:lnTo>
                <a:lnTo>
                  <a:pt x="2822" y="166"/>
                </a:lnTo>
                <a:lnTo>
                  <a:pt x="2822" y="168"/>
                </a:lnTo>
                <a:lnTo>
                  <a:pt x="2824" y="168"/>
                </a:lnTo>
                <a:lnTo>
                  <a:pt x="2824" y="168"/>
                </a:lnTo>
                <a:lnTo>
                  <a:pt x="2827" y="168"/>
                </a:lnTo>
                <a:lnTo>
                  <a:pt x="2829" y="166"/>
                </a:lnTo>
                <a:lnTo>
                  <a:pt x="2829" y="164"/>
                </a:lnTo>
                <a:lnTo>
                  <a:pt x="2831" y="164"/>
                </a:lnTo>
                <a:lnTo>
                  <a:pt x="2831" y="166"/>
                </a:lnTo>
                <a:lnTo>
                  <a:pt x="2831" y="168"/>
                </a:lnTo>
                <a:lnTo>
                  <a:pt x="2829" y="168"/>
                </a:lnTo>
                <a:lnTo>
                  <a:pt x="2829" y="170"/>
                </a:lnTo>
                <a:lnTo>
                  <a:pt x="2829" y="170"/>
                </a:lnTo>
                <a:lnTo>
                  <a:pt x="2831" y="172"/>
                </a:lnTo>
                <a:lnTo>
                  <a:pt x="2831" y="172"/>
                </a:lnTo>
                <a:lnTo>
                  <a:pt x="2835" y="174"/>
                </a:lnTo>
                <a:lnTo>
                  <a:pt x="2839" y="172"/>
                </a:lnTo>
                <a:lnTo>
                  <a:pt x="2841" y="172"/>
                </a:lnTo>
                <a:lnTo>
                  <a:pt x="2845" y="168"/>
                </a:lnTo>
                <a:lnTo>
                  <a:pt x="2848" y="168"/>
                </a:lnTo>
                <a:lnTo>
                  <a:pt x="2852" y="168"/>
                </a:lnTo>
                <a:lnTo>
                  <a:pt x="2850" y="168"/>
                </a:lnTo>
                <a:lnTo>
                  <a:pt x="2845" y="172"/>
                </a:lnTo>
                <a:lnTo>
                  <a:pt x="2848" y="174"/>
                </a:lnTo>
                <a:lnTo>
                  <a:pt x="2850" y="174"/>
                </a:lnTo>
                <a:lnTo>
                  <a:pt x="2852" y="176"/>
                </a:lnTo>
                <a:lnTo>
                  <a:pt x="2854" y="176"/>
                </a:lnTo>
                <a:lnTo>
                  <a:pt x="2856" y="174"/>
                </a:lnTo>
                <a:lnTo>
                  <a:pt x="2854" y="176"/>
                </a:lnTo>
                <a:lnTo>
                  <a:pt x="2852" y="176"/>
                </a:lnTo>
                <a:lnTo>
                  <a:pt x="2841" y="176"/>
                </a:lnTo>
                <a:lnTo>
                  <a:pt x="2837" y="176"/>
                </a:lnTo>
                <a:lnTo>
                  <a:pt x="2837" y="178"/>
                </a:lnTo>
                <a:lnTo>
                  <a:pt x="2835" y="178"/>
                </a:lnTo>
                <a:lnTo>
                  <a:pt x="2835" y="180"/>
                </a:lnTo>
                <a:lnTo>
                  <a:pt x="2835" y="180"/>
                </a:lnTo>
                <a:lnTo>
                  <a:pt x="2833" y="180"/>
                </a:lnTo>
                <a:lnTo>
                  <a:pt x="2831" y="180"/>
                </a:lnTo>
                <a:lnTo>
                  <a:pt x="2824" y="183"/>
                </a:lnTo>
                <a:lnTo>
                  <a:pt x="2814" y="185"/>
                </a:lnTo>
                <a:lnTo>
                  <a:pt x="2814" y="187"/>
                </a:lnTo>
                <a:lnTo>
                  <a:pt x="2812" y="187"/>
                </a:lnTo>
                <a:lnTo>
                  <a:pt x="2810" y="185"/>
                </a:lnTo>
                <a:lnTo>
                  <a:pt x="2808" y="185"/>
                </a:lnTo>
                <a:lnTo>
                  <a:pt x="2808" y="185"/>
                </a:lnTo>
                <a:lnTo>
                  <a:pt x="2806" y="187"/>
                </a:lnTo>
                <a:lnTo>
                  <a:pt x="2806" y="187"/>
                </a:lnTo>
                <a:lnTo>
                  <a:pt x="2806" y="191"/>
                </a:lnTo>
                <a:lnTo>
                  <a:pt x="2808" y="191"/>
                </a:lnTo>
                <a:lnTo>
                  <a:pt x="2808" y="193"/>
                </a:lnTo>
                <a:lnTo>
                  <a:pt x="2810" y="195"/>
                </a:lnTo>
                <a:lnTo>
                  <a:pt x="2812" y="195"/>
                </a:lnTo>
                <a:lnTo>
                  <a:pt x="2820" y="195"/>
                </a:lnTo>
                <a:lnTo>
                  <a:pt x="2822" y="195"/>
                </a:lnTo>
                <a:lnTo>
                  <a:pt x="2827" y="193"/>
                </a:lnTo>
                <a:lnTo>
                  <a:pt x="2831" y="193"/>
                </a:lnTo>
                <a:lnTo>
                  <a:pt x="2833" y="191"/>
                </a:lnTo>
                <a:lnTo>
                  <a:pt x="2837" y="193"/>
                </a:lnTo>
                <a:lnTo>
                  <a:pt x="2841" y="193"/>
                </a:lnTo>
                <a:lnTo>
                  <a:pt x="2848" y="191"/>
                </a:lnTo>
                <a:lnTo>
                  <a:pt x="2852" y="191"/>
                </a:lnTo>
                <a:lnTo>
                  <a:pt x="2852" y="191"/>
                </a:lnTo>
                <a:lnTo>
                  <a:pt x="2854" y="193"/>
                </a:lnTo>
                <a:lnTo>
                  <a:pt x="2854" y="193"/>
                </a:lnTo>
                <a:lnTo>
                  <a:pt x="2848" y="193"/>
                </a:lnTo>
                <a:lnTo>
                  <a:pt x="2843" y="195"/>
                </a:lnTo>
                <a:lnTo>
                  <a:pt x="2824" y="197"/>
                </a:lnTo>
                <a:lnTo>
                  <a:pt x="2820" y="201"/>
                </a:lnTo>
                <a:lnTo>
                  <a:pt x="2818" y="201"/>
                </a:lnTo>
                <a:lnTo>
                  <a:pt x="2818" y="201"/>
                </a:lnTo>
                <a:lnTo>
                  <a:pt x="2816" y="201"/>
                </a:lnTo>
                <a:lnTo>
                  <a:pt x="2812" y="201"/>
                </a:lnTo>
                <a:lnTo>
                  <a:pt x="2812" y="201"/>
                </a:lnTo>
                <a:lnTo>
                  <a:pt x="2810" y="204"/>
                </a:lnTo>
                <a:lnTo>
                  <a:pt x="2810" y="206"/>
                </a:lnTo>
                <a:lnTo>
                  <a:pt x="2812" y="206"/>
                </a:lnTo>
                <a:lnTo>
                  <a:pt x="2812" y="208"/>
                </a:lnTo>
                <a:lnTo>
                  <a:pt x="2814" y="210"/>
                </a:lnTo>
                <a:lnTo>
                  <a:pt x="2816" y="212"/>
                </a:lnTo>
                <a:lnTo>
                  <a:pt x="2818" y="212"/>
                </a:lnTo>
                <a:lnTo>
                  <a:pt x="2820" y="214"/>
                </a:lnTo>
                <a:lnTo>
                  <a:pt x="2827" y="216"/>
                </a:lnTo>
                <a:lnTo>
                  <a:pt x="2833" y="222"/>
                </a:lnTo>
                <a:lnTo>
                  <a:pt x="2839" y="227"/>
                </a:lnTo>
                <a:lnTo>
                  <a:pt x="2841" y="227"/>
                </a:lnTo>
                <a:lnTo>
                  <a:pt x="2843" y="227"/>
                </a:lnTo>
                <a:lnTo>
                  <a:pt x="2845" y="229"/>
                </a:lnTo>
                <a:lnTo>
                  <a:pt x="2845" y="231"/>
                </a:lnTo>
                <a:lnTo>
                  <a:pt x="2850" y="231"/>
                </a:lnTo>
                <a:lnTo>
                  <a:pt x="2854" y="231"/>
                </a:lnTo>
                <a:lnTo>
                  <a:pt x="2856" y="229"/>
                </a:lnTo>
                <a:lnTo>
                  <a:pt x="2854" y="227"/>
                </a:lnTo>
                <a:lnTo>
                  <a:pt x="2854" y="224"/>
                </a:lnTo>
                <a:lnTo>
                  <a:pt x="2854" y="224"/>
                </a:lnTo>
                <a:lnTo>
                  <a:pt x="2856" y="222"/>
                </a:lnTo>
                <a:lnTo>
                  <a:pt x="2858" y="220"/>
                </a:lnTo>
                <a:lnTo>
                  <a:pt x="2856" y="218"/>
                </a:lnTo>
                <a:lnTo>
                  <a:pt x="2856" y="216"/>
                </a:lnTo>
                <a:lnTo>
                  <a:pt x="2858" y="214"/>
                </a:lnTo>
                <a:lnTo>
                  <a:pt x="2860" y="212"/>
                </a:lnTo>
                <a:lnTo>
                  <a:pt x="2862" y="206"/>
                </a:lnTo>
                <a:lnTo>
                  <a:pt x="2866" y="204"/>
                </a:lnTo>
                <a:lnTo>
                  <a:pt x="2871" y="204"/>
                </a:lnTo>
                <a:lnTo>
                  <a:pt x="2873" y="204"/>
                </a:lnTo>
                <a:lnTo>
                  <a:pt x="2873" y="201"/>
                </a:lnTo>
                <a:lnTo>
                  <a:pt x="2875" y="197"/>
                </a:lnTo>
                <a:lnTo>
                  <a:pt x="2875" y="195"/>
                </a:lnTo>
                <a:lnTo>
                  <a:pt x="2875" y="189"/>
                </a:lnTo>
                <a:lnTo>
                  <a:pt x="2875" y="189"/>
                </a:lnTo>
                <a:lnTo>
                  <a:pt x="2875" y="187"/>
                </a:lnTo>
                <a:lnTo>
                  <a:pt x="2877" y="187"/>
                </a:lnTo>
                <a:lnTo>
                  <a:pt x="2879" y="187"/>
                </a:lnTo>
                <a:lnTo>
                  <a:pt x="2881" y="187"/>
                </a:lnTo>
                <a:lnTo>
                  <a:pt x="2883" y="185"/>
                </a:lnTo>
                <a:lnTo>
                  <a:pt x="2883" y="185"/>
                </a:lnTo>
                <a:lnTo>
                  <a:pt x="2883" y="183"/>
                </a:lnTo>
                <a:lnTo>
                  <a:pt x="2883" y="180"/>
                </a:lnTo>
                <a:lnTo>
                  <a:pt x="2883" y="178"/>
                </a:lnTo>
                <a:lnTo>
                  <a:pt x="2885" y="176"/>
                </a:lnTo>
                <a:lnTo>
                  <a:pt x="2889" y="172"/>
                </a:lnTo>
                <a:lnTo>
                  <a:pt x="2892" y="170"/>
                </a:lnTo>
                <a:lnTo>
                  <a:pt x="2892" y="170"/>
                </a:lnTo>
                <a:lnTo>
                  <a:pt x="2894" y="168"/>
                </a:lnTo>
                <a:lnTo>
                  <a:pt x="2894" y="168"/>
                </a:lnTo>
                <a:lnTo>
                  <a:pt x="2904" y="168"/>
                </a:lnTo>
                <a:lnTo>
                  <a:pt x="2908" y="166"/>
                </a:lnTo>
                <a:lnTo>
                  <a:pt x="2912" y="166"/>
                </a:lnTo>
                <a:lnTo>
                  <a:pt x="2915" y="166"/>
                </a:lnTo>
                <a:lnTo>
                  <a:pt x="2917" y="164"/>
                </a:lnTo>
                <a:lnTo>
                  <a:pt x="2917" y="164"/>
                </a:lnTo>
                <a:lnTo>
                  <a:pt x="2917" y="164"/>
                </a:lnTo>
                <a:lnTo>
                  <a:pt x="2912" y="162"/>
                </a:lnTo>
                <a:lnTo>
                  <a:pt x="2908" y="159"/>
                </a:lnTo>
                <a:lnTo>
                  <a:pt x="2904" y="157"/>
                </a:lnTo>
                <a:lnTo>
                  <a:pt x="2908" y="155"/>
                </a:lnTo>
                <a:lnTo>
                  <a:pt x="2906" y="153"/>
                </a:lnTo>
                <a:lnTo>
                  <a:pt x="2904" y="153"/>
                </a:lnTo>
                <a:lnTo>
                  <a:pt x="2900" y="151"/>
                </a:lnTo>
                <a:lnTo>
                  <a:pt x="2900" y="153"/>
                </a:lnTo>
                <a:lnTo>
                  <a:pt x="2900" y="153"/>
                </a:lnTo>
                <a:lnTo>
                  <a:pt x="2896" y="155"/>
                </a:lnTo>
                <a:lnTo>
                  <a:pt x="2894" y="151"/>
                </a:lnTo>
                <a:lnTo>
                  <a:pt x="2889" y="151"/>
                </a:lnTo>
                <a:lnTo>
                  <a:pt x="2885" y="151"/>
                </a:lnTo>
                <a:lnTo>
                  <a:pt x="2883" y="151"/>
                </a:lnTo>
                <a:lnTo>
                  <a:pt x="2881" y="149"/>
                </a:lnTo>
                <a:lnTo>
                  <a:pt x="2879" y="149"/>
                </a:lnTo>
                <a:lnTo>
                  <a:pt x="2879" y="149"/>
                </a:lnTo>
                <a:lnTo>
                  <a:pt x="2879" y="147"/>
                </a:lnTo>
                <a:lnTo>
                  <a:pt x="2881" y="147"/>
                </a:lnTo>
                <a:lnTo>
                  <a:pt x="2881" y="145"/>
                </a:lnTo>
                <a:lnTo>
                  <a:pt x="2881" y="145"/>
                </a:lnTo>
                <a:lnTo>
                  <a:pt x="2881" y="143"/>
                </a:lnTo>
                <a:lnTo>
                  <a:pt x="2879" y="141"/>
                </a:lnTo>
                <a:lnTo>
                  <a:pt x="2879" y="141"/>
                </a:lnTo>
                <a:lnTo>
                  <a:pt x="2877" y="139"/>
                </a:lnTo>
                <a:lnTo>
                  <a:pt x="2875" y="136"/>
                </a:lnTo>
                <a:lnTo>
                  <a:pt x="2873" y="136"/>
                </a:lnTo>
                <a:lnTo>
                  <a:pt x="2873" y="136"/>
                </a:lnTo>
                <a:lnTo>
                  <a:pt x="2866" y="143"/>
                </a:lnTo>
                <a:lnTo>
                  <a:pt x="2864" y="145"/>
                </a:lnTo>
                <a:lnTo>
                  <a:pt x="2864" y="143"/>
                </a:lnTo>
                <a:lnTo>
                  <a:pt x="2864" y="141"/>
                </a:lnTo>
                <a:lnTo>
                  <a:pt x="2864" y="139"/>
                </a:lnTo>
                <a:lnTo>
                  <a:pt x="2864" y="139"/>
                </a:lnTo>
                <a:lnTo>
                  <a:pt x="2866" y="136"/>
                </a:lnTo>
                <a:lnTo>
                  <a:pt x="2868" y="134"/>
                </a:lnTo>
                <a:lnTo>
                  <a:pt x="2866" y="130"/>
                </a:lnTo>
                <a:lnTo>
                  <a:pt x="2864" y="128"/>
                </a:lnTo>
                <a:lnTo>
                  <a:pt x="2862" y="128"/>
                </a:lnTo>
                <a:lnTo>
                  <a:pt x="2858" y="126"/>
                </a:lnTo>
                <a:lnTo>
                  <a:pt x="2854" y="126"/>
                </a:lnTo>
                <a:lnTo>
                  <a:pt x="2854" y="126"/>
                </a:lnTo>
                <a:lnTo>
                  <a:pt x="2852" y="126"/>
                </a:lnTo>
                <a:lnTo>
                  <a:pt x="2852" y="128"/>
                </a:lnTo>
                <a:lnTo>
                  <a:pt x="2852" y="128"/>
                </a:lnTo>
                <a:lnTo>
                  <a:pt x="2848" y="124"/>
                </a:lnTo>
                <a:lnTo>
                  <a:pt x="2845" y="122"/>
                </a:lnTo>
                <a:lnTo>
                  <a:pt x="2843" y="122"/>
                </a:lnTo>
                <a:lnTo>
                  <a:pt x="2841" y="124"/>
                </a:lnTo>
                <a:lnTo>
                  <a:pt x="2841" y="126"/>
                </a:lnTo>
                <a:lnTo>
                  <a:pt x="2841" y="128"/>
                </a:lnTo>
                <a:lnTo>
                  <a:pt x="2839" y="130"/>
                </a:lnTo>
                <a:lnTo>
                  <a:pt x="2837" y="132"/>
                </a:lnTo>
                <a:lnTo>
                  <a:pt x="2837" y="134"/>
                </a:lnTo>
                <a:lnTo>
                  <a:pt x="2837" y="134"/>
                </a:lnTo>
                <a:lnTo>
                  <a:pt x="2837" y="139"/>
                </a:lnTo>
                <a:lnTo>
                  <a:pt x="2837" y="141"/>
                </a:lnTo>
                <a:lnTo>
                  <a:pt x="2839" y="145"/>
                </a:lnTo>
                <a:lnTo>
                  <a:pt x="2843" y="153"/>
                </a:lnTo>
                <a:lnTo>
                  <a:pt x="2845" y="157"/>
                </a:lnTo>
                <a:lnTo>
                  <a:pt x="2843" y="157"/>
                </a:lnTo>
                <a:lnTo>
                  <a:pt x="2837" y="151"/>
                </a:lnTo>
                <a:lnTo>
                  <a:pt x="2837" y="151"/>
                </a:lnTo>
                <a:lnTo>
                  <a:pt x="2835" y="149"/>
                </a:lnTo>
                <a:lnTo>
                  <a:pt x="2831" y="143"/>
                </a:lnTo>
                <a:lnTo>
                  <a:pt x="2829" y="139"/>
                </a:lnTo>
                <a:lnTo>
                  <a:pt x="2827" y="134"/>
                </a:lnTo>
                <a:lnTo>
                  <a:pt x="2822" y="132"/>
                </a:lnTo>
                <a:lnTo>
                  <a:pt x="2818" y="130"/>
                </a:lnTo>
                <a:lnTo>
                  <a:pt x="2816" y="132"/>
                </a:lnTo>
                <a:lnTo>
                  <a:pt x="2814" y="136"/>
                </a:lnTo>
                <a:lnTo>
                  <a:pt x="2812" y="139"/>
                </a:lnTo>
                <a:lnTo>
                  <a:pt x="2810" y="139"/>
                </a:lnTo>
                <a:lnTo>
                  <a:pt x="2810" y="141"/>
                </a:lnTo>
                <a:lnTo>
                  <a:pt x="2812" y="143"/>
                </a:lnTo>
                <a:lnTo>
                  <a:pt x="2812" y="145"/>
                </a:lnTo>
                <a:lnTo>
                  <a:pt x="2812" y="145"/>
                </a:lnTo>
                <a:lnTo>
                  <a:pt x="2810" y="145"/>
                </a:lnTo>
                <a:lnTo>
                  <a:pt x="2808" y="145"/>
                </a:lnTo>
                <a:lnTo>
                  <a:pt x="2806" y="143"/>
                </a:lnTo>
                <a:lnTo>
                  <a:pt x="2806" y="143"/>
                </a:lnTo>
                <a:lnTo>
                  <a:pt x="2801" y="141"/>
                </a:lnTo>
                <a:lnTo>
                  <a:pt x="2801" y="141"/>
                </a:lnTo>
                <a:lnTo>
                  <a:pt x="2801" y="139"/>
                </a:lnTo>
                <a:lnTo>
                  <a:pt x="2799" y="139"/>
                </a:lnTo>
                <a:lnTo>
                  <a:pt x="2789" y="139"/>
                </a:lnTo>
                <a:lnTo>
                  <a:pt x="2797" y="134"/>
                </a:lnTo>
                <a:lnTo>
                  <a:pt x="2808" y="134"/>
                </a:lnTo>
                <a:lnTo>
                  <a:pt x="2810" y="132"/>
                </a:lnTo>
                <a:lnTo>
                  <a:pt x="2810" y="132"/>
                </a:lnTo>
                <a:lnTo>
                  <a:pt x="2810" y="130"/>
                </a:lnTo>
                <a:lnTo>
                  <a:pt x="2810" y="130"/>
                </a:lnTo>
                <a:lnTo>
                  <a:pt x="2806" y="128"/>
                </a:lnTo>
                <a:lnTo>
                  <a:pt x="2797" y="130"/>
                </a:lnTo>
                <a:lnTo>
                  <a:pt x="2793" y="132"/>
                </a:lnTo>
                <a:lnTo>
                  <a:pt x="2791" y="132"/>
                </a:lnTo>
                <a:lnTo>
                  <a:pt x="2785" y="130"/>
                </a:lnTo>
                <a:lnTo>
                  <a:pt x="2785" y="130"/>
                </a:lnTo>
                <a:lnTo>
                  <a:pt x="2785" y="132"/>
                </a:lnTo>
                <a:lnTo>
                  <a:pt x="2787" y="134"/>
                </a:lnTo>
                <a:lnTo>
                  <a:pt x="2785" y="134"/>
                </a:lnTo>
                <a:lnTo>
                  <a:pt x="2783" y="132"/>
                </a:lnTo>
                <a:lnTo>
                  <a:pt x="2776" y="130"/>
                </a:lnTo>
                <a:lnTo>
                  <a:pt x="2772" y="130"/>
                </a:lnTo>
                <a:lnTo>
                  <a:pt x="2770" y="130"/>
                </a:lnTo>
                <a:lnTo>
                  <a:pt x="2770" y="132"/>
                </a:lnTo>
                <a:lnTo>
                  <a:pt x="2770" y="134"/>
                </a:lnTo>
                <a:lnTo>
                  <a:pt x="2768" y="132"/>
                </a:lnTo>
                <a:lnTo>
                  <a:pt x="2766" y="130"/>
                </a:lnTo>
                <a:lnTo>
                  <a:pt x="2764" y="130"/>
                </a:lnTo>
                <a:lnTo>
                  <a:pt x="2764" y="130"/>
                </a:lnTo>
                <a:lnTo>
                  <a:pt x="2762" y="132"/>
                </a:lnTo>
                <a:lnTo>
                  <a:pt x="2762" y="132"/>
                </a:lnTo>
                <a:lnTo>
                  <a:pt x="2764" y="134"/>
                </a:lnTo>
                <a:close/>
                <a:moveTo>
                  <a:pt x="3935" y="115"/>
                </a:moveTo>
                <a:lnTo>
                  <a:pt x="3939" y="115"/>
                </a:lnTo>
                <a:lnTo>
                  <a:pt x="3941" y="118"/>
                </a:lnTo>
                <a:lnTo>
                  <a:pt x="3943" y="118"/>
                </a:lnTo>
                <a:lnTo>
                  <a:pt x="3956" y="122"/>
                </a:lnTo>
                <a:lnTo>
                  <a:pt x="3964" y="124"/>
                </a:lnTo>
                <a:lnTo>
                  <a:pt x="3968" y="124"/>
                </a:lnTo>
                <a:lnTo>
                  <a:pt x="3975" y="122"/>
                </a:lnTo>
                <a:lnTo>
                  <a:pt x="3977" y="120"/>
                </a:lnTo>
                <a:lnTo>
                  <a:pt x="3979" y="120"/>
                </a:lnTo>
                <a:lnTo>
                  <a:pt x="3983" y="120"/>
                </a:lnTo>
                <a:lnTo>
                  <a:pt x="3996" y="118"/>
                </a:lnTo>
                <a:lnTo>
                  <a:pt x="4015" y="115"/>
                </a:lnTo>
                <a:lnTo>
                  <a:pt x="4017" y="115"/>
                </a:lnTo>
                <a:lnTo>
                  <a:pt x="4019" y="113"/>
                </a:lnTo>
                <a:lnTo>
                  <a:pt x="4017" y="113"/>
                </a:lnTo>
                <a:lnTo>
                  <a:pt x="4017" y="111"/>
                </a:lnTo>
                <a:lnTo>
                  <a:pt x="4015" y="107"/>
                </a:lnTo>
                <a:lnTo>
                  <a:pt x="4015" y="107"/>
                </a:lnTo>
                <a:lnTo>
                  <a:pt x="4012" y="107"/>
                </a:lnTo>
                <a:lnTo>
                  <a:pt x="4015" y="103"/>
                </a:lnTo>
                <a:lnTo>
                  <a:pt x="4017" y="103"/>
                </a:lnTo>
                <a:lnTo>
                  <a:pt x="4023" y="101"/>
                </a:lnTo>
                <a:lnTo>
                  <a:pt x="4023" y="101"/>
                </a:lnTo>
                <a:lnTo>
                  <a:pt x="4025" y="101"/>
                </a:lnTo>
                <a:lnTo>
                  <a:pt x="4025" y="99"/>
                </a:lnTo>
                <a:lnTo>
                  <a:pt x="4025" y="99"/>
                </a:lnTo>
                <a:lnTo>
                  <a:pt x="4023" y="97"/>
                </a:lnTo>
                <a:lnTo>
                  <a:pt x="4019" y="97"/>
                </a:lnTo>
                <a:lnTo>
                  <a:pt x="4010" y="92"/>
                </a:lnTo>
                <a:lnTo>
                  <a:pt x="4008" y="90"/>
                </a:lnTo>
                <a:lnTo>
                  <a:pt x="4006" y="90"/>
                </a:lnTo>
                <a:lnTo>
                  <a:pt x="4006" y="88"/>
                </a:lnTo>
                <a:lnTo>
                  <a:pt x="4006" y="88"/>
                </a:lnTo>
                <a:lnTo>
                  <a:pt x="4002" y="84"/>
                </a:lnTo>
                <a:lnTo>
                  <a:pt x="4000" y="84"/>
                </a:lnTo>
                <a:lnTo>
                  <a:pt x="3998" y="84"/>
                </a:lnTo>
                <a:lnTo>
                  <a:pt x="3998" y="82"/>
                </a:lnTo>
                <a:lnTo>
                  <a:pt x="3996" y="82"/>
                </a:lnTo>
                <a:lnTo>
                  <a:pt x="3985" y="82"/>
                </a:lnTo>
                <a:lnTo>
                  <a:pt x="3985" y="84"/>
                </a:lnTo>
                <a:lnTo>
                  <a:pt x="3981" y="86"/>
                </a:lnTo>
                <a:lnTo>
                  <a:pt x="3979" y="86"/>
                </a:lnTo>
                <a:lnTo>
                  <a:pt x="3975" y="88"/>
                </a:lnTo>
                <a:lnTo>
                  <a:pt x="3971" y="88"/>
                </a:lnTo>
                <a:lnTo>
                  <a:pt x="3968" y="88"/>
                </a:lnTo>
                <a:lnTo>
                  <a:pt x="3964" y="90"/>
                </a:lnTo>
                <a:lnTo>
                  <a:pt x="3962" y="90"/>
                </a:lnTo>
                <a:lnTo>
                  <a:pt x="3960" y="90"/>
                </a:lnTo>
                <a:lnTo>
                  <a:pt x="3956" y="90"/>
                </a:lnTo>
                <a:lnTo>
                  <a:pt x="3954" y="92"/>
                </a:lnTo>
                <a:lnTo>
                  <a:pt x="3952" y="95"/>
                </a:lnTo>
                <a:lnTo>
                  <a:pt x="3952" y="95"/>
                </a:lnTo>
                <a:lnTo>
                  <a:pt x="3950" y="97"/>
                </a:lnTo>
                <a:lnTo>
                  <a:pt x="3950" y="99"/>
                </a:lnTo>
                <a:lnTo>
                  <a:pt x="3952" y="99"/>
                </a:lnTo>
                <a:lnTo>
                  <a:pt x="3958" y="99"/>
                </a:lnTo>
                <a:lnTo>
                  <a:pt x="3954" y="101"/>
                </a:lnTo>
                <a:lnTo>
                  <a:pt x="3952" y="103"/>
                </a:lnTo>
                <a:lnTo>
                  <a:pt x="3950" y="107"/>
                </a:lnTo>
                <a:lnTo>
                  <a:pt x="3943" y="107"/>
                </a:lnTo>
                <a:lnTo>
                  <a:pt x="3939" y="109"/>
                </a:lnTo>
                <a:lnTo>
                  <a:pt x="3935" y="111"/>
                </a:lnTo>
                <a:lnTo>
                  <a:pt x="3933" y="113"/>
                </a:lnTo>
                <a:lnTo>
                  <a:pt x="3935" y="115"/>
                </a:lnTo>
                <a:close/>
                <a:moveTo>
                  <a:pt x="3901" y="212"/>
                </a:moveTo>
                <a:lnTo>
                  <a:pt x="3904" y="212"/>
                </a:lnTo>
                <a:lnTo>
                  <a:pt x="3908" y="210"/>
                </a:lnTo>
                <a:lnTo>
                  <a:pt x="3908" y="210"/>
                </a:lnTo>
                <a:lnTo>
                  <a:pt x="3906" y="210"/>
                </a:lnTo>
                <a:lnTo>
                  <a:pt x="3901" y="210"/>
                </a:lnTo>
                <a:lnTo>
                  <a:pt x="3899" y="210"/>
                </a:lnTo>
                <a:lnTo>
                  <a:pt x="3899" y="212"/>
                </a:lnTo>
                <a:lnTo>
                  <a:pt x="3899" y="212"/>
                </a:lnTo>
                <a:lnTo>
                  <a:pt x="3901" y="212"/>
                </a:lnTo>
                <a:close/>
                <a:moveTo>
                  <a:pt x="3912" y="86"/>
                </a:moveTo>
                <a:lnTo>
                  <a:pt x="3929" y="88"/>
                </a:lnTo>
                <a:lnTo>
                  <a:pt x="3935" y="86"/>
                </a:lnTo>
                <a:lnTo>
                  <a:pt x="3933" y="84"/>
                </a:lnTo>
                <a:lnTo>
                  <a:pt x="3927" y="84"/>
                </a:lnTo>
                <a:lnTo>
                  <a:pt x="3912" y="84"/>
                </a:lnTo>
                <a:lnTo>
                  <a:pt x="3910" y="86"/>
                </a:lnTo>
                <a:lnTo>
                  <a:pt x="3910" y="86"/>
                </a:lnTo>
                <a:lnTo>
                  <a:pt x="3912" y="86"/>
                </a:lnTo>
                <a:close/>
                <a:moveTo>
                  <a:pt x="4017" y="229"/>
                </a:moveTo>
                <a:lnTo>
                  <a:pt x="4019" y="229"/>
                </a:lnTo>
                <a:lnTo>
                  <a:pt x="4019" y="231"/>
                </a:lnTo>
                <a:lnTo>
                  <a:pt x="4021" y="231"/>
                </a:lnTo>
                <a:lnTo>
                  <a:pt x="4021" y="231"/>
                </a:lnTo>
                <a:lnTo>
                  <a:pt x="4019" y="227"/>
                </a:lnTo>
                <a:lnTo>
                  <a:pt x="4017" y="229"/>
                </a:lnTo>
                <a:close/>
                <a:moveTo>
                  <a:pt x="3864" y="281"/>
                </a:moveTo>
                <a:lnTo>
                  <a:pt x="3868" y="281"/>
                </a:lnTo>
                <a:lnTo>
                  <a:pt x="3868" y="281"/>
                </a:lnTo>
                <a:lnTo>
                  <a:pt x="3870" y="279"/>
                </a:lnTo>
                <a:lnTo>
                  <a:pt x="3868" y="277"/>
                </a:lnTo>
                <a:lnTo>
                  <a:pt x="3868" y="277"/>
                </a:lnTo>
                <a:lnTo>
                  <a:pt x="3864" y="279"/>
                </a:lnTo>
                <a:lnTo>
                  <a:pt x="3864" y="277"/>
                </a:lnTo>
                <a:lnTo>
                  <a:pt x="3862" y="277"/>
                </a:lnTo>
                <a:lnTo>
                  <a:pt x="3862" y="279"/>
                </a:lnTo>
                <a:lnTo>
                  <a:pt x="3857" y="279"/>
                </a:lnTo>
                <a:lnTo>
                  <a:pt x="3857" y="281"/>
                </a:lnTo>
                <a:lnTo>
                  <a:pt x="3860" y="281"/>
                </a:lnTo>
                <a:lnTo>
                  <a:pt x="3864" y="281"/>
                </a:lnTo>
                <a:close/>
                <a:moveTo>
                  <a:pt x="4006" y="241"/>
                </a:moveTo>
                <a:lnTo>
                  <a:pt x="4008" y="241"/>
                </a:lnTo>
                <a:lnTo>
                  <a:pt x="4006" y="239"/>
                </a:lnTo>
                <a:lnTo>
                  <a:pt x="4002" y="239"/>
                </a:lnTo>
                <a:lnTo>
                  <a:pt x="4000" y="239"/>
                </a:lnTo>
                <a:lnTo>
                  <a:pt x="3996" y="239"/>
                </a:lnTo>
                <a:lnTo>
                  <a:pt x="3992" y="241"/>
                </a:lnTo>
                <a:lnTo>
                  <a:pt x="3989" y="239"/>
                </a:lnTo>
                <a:lnTo>
                  <a:pt x="3989" y="241"/>
                </a:lnTo>
                <a:lnTo>
                  <a:pt x="3989" y="241"/>
                </a:lnTo>
                <a:lnTo>
                  <a:pt x="3994" y="243"/>
                </a:lnTo>
                <a:lnTo>
                  <a:pt x="3996" y="243"/>
                </a:lnTo>
                <a:lnTo>
                  <a:pt x="4000" y="243"/>
                </a:lnTo>
                <a:lnTo>
                  <a:pt x="4002" y="245"/>
                </a:lnTo>
                <a:lnTo>
                  <a:pt x="4004" y="243"/>
                </a:lnTo>
                <a:lnTo>
                  <a:pt x="4004" y="241"/>
                </a:lnTo>
                <a:lnTo>
                  <a:pt x="4006" y="241"/>
                </a:lnTo>
                <a:lnTo>
                  <a:pt x="4006" y="241"/>
                </a:lnTo>
                <a:close/>
                <a:moveTo>
                  <a:pt x="4021" y="118"/>
                </a:moveTo>
                <a:lnTo>
                  <a:pt x="4015" y="120"/>
                </a:lnTo>
                <a:lnTo>
                  <a:pt x="4004" y="122"/>
                </a:lnTo>
                <a:lnTo>
                  <a:pt x="4002" y="120"/>
                </a:lnTo>
                <a:lnTo>
                  <a:pt x="4000" y="122"/>
                </a:lnTo>
                <a:lnTo>
                  <a:pt x="3996" y="120"/>
                </a:lnTo>
                <a:lnTo>
                  <a:pt x="3992" y="120"/>
                </a:lnTo>
                <a:lnTo>
                  <a:pt x="3989" y="122"/>
                </a:lnTo>
                <a:lnTo>
                  <a:pt x="3989" y="122"/>
                </a:lnTo>
                <a:lnTo>
                  <a:pt x="3987" y="124"/>
                </a:lnTo>
                <a:lnTo>
                  <a:pt x="3983" y="122"/>
                </a:lnTo>
                <a:lnTo>
                  <a:pt x="3983" y="122"/>
                </a:lnTo>
                <a:lnTo>
                  <a:pt x="3981" y="124"/>
                </a:lnTo>
                <a:lnTo>
                  <a:pt x="3979" y="124"/>
                </a:lnTo>
                <a:lnTo>
                  <a:pt x="3975" y="126"/>
                </a:lnTo>
                <a:lnTo>
                  <a:pt x="3973" y="130"/>
                </a:lnTo>
                <a:lnTo>
                  <a:pt x="3971" y="132"/>
                </a:lnTo>
                <a:lnTo>
                  <a:pt x="3966" y="134"/>
                </a:lnTo>
                <a:lnTo>
                  <a:pt x="3960" y="136"/>
                </a:lnTo>
                <a:lnTo>
                  <a:pt x="3956" y="141"/>
                </a:lnTo>
                <a:lnTo>
                  <a:pt x="3958" y="143"/>
                </a:lnTo>
                <a:lnTo>
                  <a:pt x="3962" y="141"/>
                </a:lnTo>
                <a:lnTo>
                  <a:pt x="3966" y="143"/>
                </a:lnTo>
                <a:lnTo>
                  <a:pt x="3973" y="143"/>
                </a:lnTo>
                <a:lnTo>
                  <a:pt x="3975" y="147"/>
                </a:lnTo>
                <a:lnTo>
                  <a:pt x="3977" y="149"/>
                </a:lnTo>
                <a:lnTo>
                  <a:pt x="3979" y="151"/>
                </a:lnTo>
                <a:lnTo>
                  <a:pt x="3979" y="151"/>
                </a:lnTo>
                <a:lnTo>
                  <a:pt x="3979" y="153"/>
                </a:lnTo>
                <a:lnTo>
                  <a:pt x="3981" y="153"/>
                </a:lnTo>
                <a:lnTo>
                  <a:pt x="3985" y="155"/>
                </a:lnTo>
                <a:lnTo>
                  <a:pt x="3985" y="155"/>
                </a:lnTo>
                <a:lnTo>
                  <a:pt x="3989" y="153"/>
                </a:lnTo>
                <a:lnTo>
                  <a:pt x="3992" y="153"/>
                </a:lnTo>
                <a:lnTo>
                  <a:pt x="3994" y="155"/>
                </a:lnTo>
                <a:lnTo>
                  <a:pt x="3996" y="157"/>
                </a:lnTo>
                <a:lnTo>
                  <a:pt x="4004" y="155"/>
                </a:lnTo>
                <a:lnTo>
                  <a:pt x="4004" y="155"/>
                </a:lnTo>
                <a:lnTo>
                  <a:pt x="4010" y="157"/>
                </a:lnTo>
                <a:lnTo>
                  <a:pt x="4010" y="157"/>
                </a:lnTo>
                <a:lnTo>
                  <a:pt x="4012" y="159"/>
                </a:lnTo>
                <a:lnTo>
                  <a:pt x="4017" y="162"/>
                </a:lnTo>
                <a:lnTo>
                  <a:pt x="4021" y="162"/>
                </a:lnTo>
                <a:lnTo>
                  <a:pt x="4023" y="162"/>
                </a:lnTo>
                <a:lnTo>
                  <a:pt x="4025" y="162"/>
                </a:lnTo>
                <a:lnTo>
                  <a:pt x="4029" y="162"/>
                </a:lnTo>
                <a:lnTo>
                  <a:pt x="4031" y="164"/>
                </a:lnTo>
                <a:lnTo>
                  <a:pt x="4033" y="164"/>
                </a:lnTo>
                <a:lnTo>
                  <a:pt x="4040" y="162"/>
                </a:lnTo>
                <a:lnTo>
                  <a:pt x="4048" y="162"/>
                </a:lnTo>
                <a:lnTo>
                  <a:pt x="4050" y="162"/>
                </a:lnTo>
                <a:lnTo>
                  <a:pt x="4054" y="157"/>
                </a:lnTo>
                <a:lnTo>
                  <a:pt x="4054" y="155"/>
                </a:lnTo>
                <a:lnTo>
                  <a:pt x="4054" y="153"/>
                </a:lnTo>
                <a:lnTo>
                  <a:pt x="4052" y="153"/>
                </a:lnTo>
                <a:lnTo>
                  <a:pt x="4050" y="153"/>
                </a:lnTo>
                <a:lnTo>
                  <a:pt x="4046" y="149"/>
                </a:lnTo>
                <a:lnTo>
                  <a:pt x="4042" y="147"/>
                </a:lnTo>
                <a:lnTo>
                  <a:pt x="4044" y="147"/>
                </a:lnTo>
                <a:lnTo>
                  <a:pt x="4044" y="147"/>
                </a:lnTo>
                <a:lnTo>
                  <a:pt x="4048" y="147"/>
                </a:lnTo>
                <a:lnTo>
                  <a:pt x="4050" y="147"/>
                </a:lnTo>
                <a:lnTo>
                  <a:pt x="4052" y="147"/>
                </a:lnTo>
                <a:lnTo>
                  <a:pt x="4052" y="145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39"/>
                </a:lnTo>
                <a:lnTo>
                  <a:pt x="4052" y="136"/>
                </a:lnTo>
                <a:lnTo>
                  <a:pt x="4054" y="136"/>
                </a:lnTo>
                <a:lnTo>
                  <a:pt x="4054" y="134"/>
                </a:lnTo>
                <a:lnTo>
                  <a:pt x="4054" y="132"/>
                </a:lnTo>
                <a:lnTo>
                  <a:pt x="4056" y="132"/>
                </a:lnTo>
                <a:lnTo>
                  <a:pt x="4056" y="128"/>
                </a:lnTo>
                <a:lnTo>
                  <a:pt x="4054" y="128"/>
                </a:lnTo>
                <a:lnTo>
                  <a:pt x="4052" y="126"/>
                </a:lnTo>
                <a:lnTo>
                  <a:pt x="4050" y="126"/>
                </a:lnTo>
                <a:lnTo>
                  <a:pt x="4048" y="126"/>
                </a:lnTo>
                <a:lnTo>
                  <a:pt x="4048" y="124"/>
                </a:lnTo>
                <a:lnTo>
                  <a:pt x="4046" y="124"/>
                </a:lnTo>
                <a:lnTo>
                  <a:pt x="4040" y="122"/>
                </a:lnTo>
                <a:lnTo>
                  <a:pt x="4036" y="122"/>
                </a:lnTo>
                <a:lnTo>
                  <a:pt x="4036" y="122"/>
                </a:lnTo>
                <a:lnTo>
                  <a:pt x="4033" y="124"/>
                </a:lnTo>
                <a:lnTo>
                  <a:pt x="4036" y="126"/>
                </a:lnTo>
                <a:lnTo>
                  <a:pt x="4033" y="128"/>
                </a:lnTo>
                <a:lnTo>
                  <a:pt x="4031" y="128"/>
                </a:lnTo>
                <a:lnTo>
                  <a:pt x="4029" y="128"/>
                </a:lnTo>
                <a:lnTo>
                  <a:pt x="4025" y="128"/>
                </a:lnTo>
                <a:lnTo>
                  <a:pt x="4023" y="132"/>
                </a:lnTo>
                <a:lnTo>
                  <a:pt x="4023" y="132"/>
                </a:lnTo>
                <a:lnTo>
                  <a:pt x="4021" y="132"/>
                </a:lnTo>
                <a:lnTo>
                  <a:pt x="4023" y="128"/>
                </a:lnTo>
                <a:lnTo>
                  <a:pt x="4023" y="128"/>
                </a:lnTo>
                <a:lnTo>
                  <a:pt x="4025" y="126"/>
                </a:lnTo>
                <a:lnTo>
                  <a:pt x="4025" y="124"/>
                </a:lnTo>
                <a:lnTo>
                  <a:pt x="4027" y="124"/>
                </a:lnTo>
                <a:lnTo>
                  <a:pt x="4025" y="122"/>
                </a:lnTo>
                <a:lnTo>
                  <a:pt x="4023" y="120"/>
                </a:lnTo>
                <a:lnTo>
                  <a:pt x="4021" y="118"/>
                </a:lnTo>
                <a:close/>
                <a:moveTo>
                  <a:pt x="4010" y="237"/>
                </a:moveTo>
                <a:lnTo>
                  <a:pt x="4010" y="237"/>
                </a:lnTo>
                <a:lnTo>
                  <a:pt x="4010" y="239"/>
                </a:lnTo>
                <a:lnTo>
                  <a:pt x="4008" y="241"/>
                </a:lnTo>
                <a:lnTo>
                  <a:pt x="4008" y="241"/>
                </a:lnTo>
                <a:lnTo>
                  <a:pt x="4010" y="243"/>
                </a:lnTo>
                <a:lnTo>
                  <a:pt x="4010" y="243"/>
                </a:lnTo>
                <a:lnTo>
                  <a:pt x="4010" y="243"/>
                </a:lnTo>
                <a:lnTo>
                  <a:pt x="4012" y="241"/>
                </a:lnTo>
                <a:lnTo>
                  <a:pt x="4015" y="239"/>
                </a:lnTo>
                <a:lnTo>
                  <a:pt x="4015" y="239"/>
                </a:lnTo>
                <a:lnTo>
                  <a:pt x="4012" y="237"/>
                </a:lnTo>
                <a:lnTo>
                  <a:pt x="4010" y="237"/>
                </a:lnTo>
                <a:close/>
                <a:moveTo>
                  <a:pt x="3790" y="269"/>
                </a:moveTo>
                <a:lnTo>
                  <a:pt x="3790" y="269"/>
                </a:lnTo>
                <a:lnTo>
                  <a:pt x="3790" y="269"/>
                </a:lnTo>
                <a:lnTo>
                  <a:pt x="3795" y="269"/>
                </a:lnTo>
                <a:lnTo>
                  <a:pt x="3795" y="271"/>
                </a:lnTo>
                <a:lnTo>
                  <a:pt x="3795" y="271"/>
                </a:lnTo>
                <a:lnTo>
                  <a:pt x="3797" y="266"/>
                </a:lnTo>
                <a:lnTo>
                  <a:pt x="3799" y="269"/>
                </a:lnTo>
                <a:lnTo>
                  <a:pt x="3799" y="266"/>
                </a:lnTo>
                <a:lnTo>
                  <a:pt x="3799" y="266"/>
                </a:lnTo>
                <a:lnTo>
                  <a:pt x="3799" y="264"/>
                </a:lnTo>
                <a:lnTo>
                  <a:pt x="3799" y="262"/>
                </a:lnTo>
                <a:lnTo>
                  <a:pt x="3797" y="262"/>
                </a:lnTo>
                <a:lnTo>
                  <a:pt x="3795" y="262"/>
                </a:lnTo>
                <a:lnTo>
                  <a:pt x="3795" y="264"/>
                </a:lnTo>
                <a:lnTo>
                  <a:pt x="3795" y="266"/>
                </a:lnTo>
                <a:lnTo>
                  <a:pt x="3792" y="266"/>
                </a:lnTo>
                <a:lnTo>
                  <a:pt x="3792" y="264"/>
                </a:lnTo>
                <a:lnTo>
                  <a:pt x="3788" y="266"/>
                </a:lnTo>
                <a:lnTo>
                  <a:pt x="3788" y="269"/>
                </a:lnTo>
                <a:lnTo>
                  <a:pt x="3790" y="269"/>
                </a:lnTo>
                <a:close/>
                <a:moveTo>
                  <a:pt x="3751" y="340"/>
                </a:moveTo>
                <a:lnTo>
                  <a:pt x="3759" y="342"/>
                </a:lnTo>
                <a:lnTo>
                  <a:pt x="3759" y="342"/>
                </a:lnTo>
                <a:lnTo>
                  <a:pt x="3759" y="340"/>
                </a:lnTo>
                <a:lnTo>
                  <a:pt x="3761" y="336"/>
                </a:lnTo>
                <a:lnTo>
                  <a:pt x="3759" y="333"/>
                </a:lnTo>
                <a:lnTo>
                  <a:pt x="3757" y="331"/>
                </a:lnTo>
                <a:lnTo>
                  <a:pt x="3755" y="331"/>
                </a:lnTo>
                <a:lnTo>
                  <a:pt x="3746" y="336"/>
                </a:lnTo>
                <a:lnTo>
                  <a:pt x="3746" y="338"/>
                </a:lnTo>
                <a:lnTo>
                  <a:pt x="3748" y="338"/>
                </a:lnTo>
                <a:lnTo>
                  <a:pt x="3751" y="340"/>
                </a:lnTo>
                <a:close/>
                <a:moveTo>
                  <a:pt x="3730" y="346"/>
                </a:moveTo>
                <a:lnTo>
                  <a:pt x="3728" y="348"/>
                </a:lnTo>
                <a:lnTo>
                  <a:pt x="3725" y="348"/>
                </a:lnTo>
                <a:lnTo>
                  <a:pt x="3721" y="350"/>
                </a:lnTo>
                <a:lnTo>
                  <a:pt x="3721" y="352"/>
                </a:lnTo>
                <a:lnTo>
                  <a:pt x="3721" y="352"/>
                </a:lnTo>
                <a:lnTo>
                  <a:pt x="3725" y="352"/>
                </a:lnTo>
                <a:lnTo>
                  <a:pt x="3732" y="352"/>
                </a:lnTo>
                <a:lnTo>
                  <a:pt x="3734" y="352"/>
                </a:lnTo>
                <a:lnTo>
                  <a:pt x="3738" y="350"/>
                </a:lnTo>
                <a:lnTo>
                  <a:pt x="3740" y="348"/>
                </a:lnTo>
                <a:lnTo>
                  <a:pt x="3742" y="348"/>
                </a:lnTo>
                <a:lnTo>
                  <a:pt x="3742" y="346"/>
                </a:lnTo>
                <a:lnTo>
                  <a:pt x="3742" y="346"/>
                </a:lnTo>
                <a:lnTo>
                  <a:pt x="3734" y="344"/>
                </a:lnTo>
                <a:lnTo>
                  <a:pt x="3732" y="344"/>
                </a:lnTo>
                <a:lnTo>
                  <a:pt x="3730" y="346"/>
                </a:lnTo>
                <a:close/>
                <a:moveTo>
                  <a:pt x="593" y="1772"/>
                </a:moveTo>
                <a:lnTo>
                  <a:pt x="591" y="1772"/>
                </a:lnTo>
                <a:lnTo>
                  <a:pt x="593" y="1772"/>
                </a:lnTo>
                <a:lnTo>
                  <a:pt x="593" y="1774"/>
                </a:lnTo>
                <a:lnTo>
                  <a:pt x="593" y="1772"/>
                </a:lnTo>
                <a:lnTo>
                  <a:pt x="595" y="1772"/>
                </a:lnTo>
                <a:lnTo>
                  <a:pt x="597" y="1772"/>
                </a:lnTo>
                <a:lnTo>
                  <a:pt x="595" y="1772"/>
                </a:lnTo>
                <a:lnTo>
                  <a:pt x="593" y="1772"/>
                </a:lnTo>
                <a:close/>
                <a:moveTo>
                  <a:pt x="3711" y="319"/>
                </a:moveTo>
                <a:lnTo>
                  <a:pt x="3711" y="319"/>
                </a:lnTo>
                <a:lnTo>
                  <a:pt x="3713" y="321"/>
                </a:lnTo>
                <a:lnTo>
                  <a:pt x="3719" y="321"/>
                </a:lnTo>
                <a:lnTo>
                  <a:pt x="3719" y="321"/>
                </a:lnTo>
                <a:lnTo>
                  <a:pt x="3713" y="319"/>
                </a:lnTo>
                <a:lnTo>
                  <a:pt x="3711" y="319"/>
                </a:lnTo>
                <a:close/>
                <a:moveTo>
                  <a:pt x="3711" y="139"/>
                </a:moveTo>
                <a:lnTo>
                  <a:pt x="3715" y="139"/>
                </a:lnTo>
                <a:lnTo>
                  <a:pt x="3717" y="139"/>
                </a:lnTo>
                <a:lnTo>
                  <a:pt x="3719" y="141"/>
                </a:lnTo>
                <a:lnTo>
                  <a:pt x="3721" y="141"/>
                </a:lnTo>
                <a:lnTo>
                  <a:pt x="3732" y="141"/>
                </a:lnTo>
                <a:lnTo>
                  <a:pt x="3732" y="141"/>
                </a:lnTo>
                <a:lnTo>
                  <a:pt x="3728" y="139"/>
                </a:lnTo>
                <a:lnTo>
                  <a:pt x="3715" y="136"/>
                </a:lnTo>
                <a:lnTo>
                  <a:pt x="3715" y="136"/>
                </a:lnTo>
                <a:lnTo>
                  <a:pt x="3713" y="136"/>
                </a:lnTo>
                <a:lnTo>
                  <a:pt x="3711" y="134"/>
                </a:lnTo>
                <a:lnTo>
                  <a:pt x="3709" y="136"/>
                </a:lnTo>
                <a:lnTo>
                  <a:pt x="3711" y="136"/>
                </a:lnTo>
                <a:lnTo>
                  <a:pt x="3711" y="139"/>
                </a:lnTo>
                <a:close/>
                <a:moveTo>
                  <a:pt x="3753" y="97"/>
                </a:moveTo>
                <a:lnTo>
                  <a:pt x="3767" y="97"/>
                </a:lnTo>
                <a:lnTo>
                  <a:pt x="3772" y="95"/>
                </a:lnTo>
                <a:lnTo>
                  <a:pt x="3772" y="95"/>
                </a:lnTo>
                <a:lnTo>
                  <a:pt x="3774" y="92"/>
                </a:lnTo>
                <a:lnTo>
                  <a:pt x="3772" y="92"/>
                </a:lnTo>
                <a:lnTo>
                  <a:pt x="3763" y="92"/>
                </a:lnTo>
                <a:lnTo>
                  <a:pt x="3755" y="92"/>
                </a:lnTo>
                <a:lnTo>
                  <a:pt x="3755" y="95"/>
                </a:lnTo>
                <a:lnTo>
                  <a:pt x="3753" y="97"/>
                </a:lnTo>
                <a:lnTo>
                  <a:pt x="3753" y="97"/>
                </a:lnTo>
                <a:lnTo>
                  <a:pt x="3753" y="97"/>
                </a:lnTo>
                <a:close/>
                <a:moveTo>
                  <a:pt x="3816" y="304"/>
                </a:moveTo>
                <a:lnTo>
                  <a:pt x="3818" y="304"/>
                </a:lnTo>
                <a:lnTo>
                  <a:pt x="3818" y="304"/>
                </a:lnTo>
                <a:lnTo>
                  <a:pt x="3818" y="304"/>
                </a:lnTo>
                <a:lnTo>
                  <a:pt x="3820" y="304"/>
                </a:lnTo>
                <a:lnTo>
                  <a:pt x="3818" y="302"/>
                </a:lnTo>
                <a:lnTo>
                  <a:pt x="3811" y="302"/>
                </a:lnTo>
                <a:lnTo>
                  <a:pt x="3809" y="302"/>
                </a:lnTo>
                <a:lnTo>
                  <a:pt x="3807" y="302"/>
                </a:lnTo>
                <a:lnTo>
                  <a:pt x="3813" y="304"/>
                </a:lnTo>
                <a:lnTo>
                  <a:pt x="3816" y="304"/>
                </a:lnTo>
                <a:close/>
                <a:moveTo>
                  <a:pt x="3803" y="304"/>
                </a:moveTo>
                <a:lnTo>
                  <a:pt x="3805" y="304"/>
                </a:lnTo>
                <a:lnTo>
                  <a:pt x="3805" y="302"/>
                </a:lnTo>
                <a:lnTo>
                  <a:pt x="3805" y="302"/>
                </a:lnTo>
                <a:lnTo>
                  <a:pt x="3805" y="302"/>
                </a:lnTo>
                <a:lnTo>
                  <a:pt x="3803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3" y="304"/>
                </a:lnTo>
                <a:close/>
                <a:moveTo>
                  <a:pt x="4056" y="134"/>
                </a:moveTo>
                <a:lnTo>
                  <a:pt x="4054" y="136"/>
                </a:lnTo>
                <a:lnTo>
                  <a:pt x="4059" y="136"/>
                </a:lnTo>
                <a:lnTo>
                  <a:pt x="4061" y="134"/>
                </a:lnTo>
                <a:lnTo>
                  <a:pt x="4059" y="134"/>
                </a:lnTo>
                <a:lnTo>
                  <a:pt x="4056" y="134"/>
                </a:lnTo>
                <a:lnTo>
                  <a:pt x="4056" y="134"/>
                </a:lnTo>
                <a:lnTo>
                  <a:pt x="4056" y="134"/>
                </a:lnTo>
                <a:close/>
                <a:moveTo>
                  <a:pt x="4570" y="300"/>
                </a:moveTo>
                <a:lnTo>
                  <a:pt x="4572" y="302"/>
                </a:lnTo>
                <a:lnTo>
                  <a:pt x="4574" y="304"/>
                </a:lnTo>
                <a:lnTo>
                  <a:pt x="4578" y="308"/>
                </a:lnTo>
                <a:lnTo>
                  <a:pt x="4580" y="308"/>
                </a:lnTo>
                <a:lnTo>
                  <a:pt x="4580" y="308"/>
                </a:lnTo>
                <a:lnTo>
                  <a:pt x="4582" y="306"/>
                </a:lnTo>
                <a:lnTo>
                  <a:pt x="4578" y="302"/>
                </a:lnTo>
                <a:lnTo>
                  <a:pt x="4572" y="300"/>
                </a:lnTo>
                <a:lnTo>
                  <a:pt x="4570" y="298"/>
                </a:lnTo>
                <a:lnTo>
                  <a:pt x="4570" y="300"/>
                </a:lnTo>
                <a:lnTo>
                  <a:pt x="4570" y="300"/>
                </a:lnTo>
                <a:close/>
                <a:moveTo>
                  <a:pt x="4735" y="275"/>
                </a:moveTo>
                <a:lnTo>
                  <a:pt x="4740" y="277"/>
                </a:lnTo>
                <a:lnTo>
                  <a:pt x="4742" y="277"/>
                </a:lnTo>
                <a:lnTo>
                  <a:pt x="4746" y="279"/>
                </a:lnTo>
                <a:lnTo>
                  <a:pt x="4748" y="279"/>
                </a:lnTo>
                <a:lnTo>
                  <a:pt x="4752" y="281"/>
                </a:lnTo>
                <a:lnTo>
                  <a:pt x="4752" y="283"/>
                </a:lnTo>
                <a:lnTo>
                  <a:pt x="4756" y="283"/>
                </a:lnTo>
                <a:lnTo>
                  <a:pt x="4767" y="283"/>
                </a:lnTo>
                <a:lnTo>
                  <a:pt x="4775" y="283"/>
                </a:lnTo>
                <a:lnTo>
                  <a:pt x="4779" y="283"/>
                </a:lnTo>
                <a:lnTo>
                  <a:pt x="4786" y="281"/>
                </a:lnTo>
                <a:lnTo>
                  <a:pt x="4790" y="279"/>
                </a:lnTo>
                <a:lnTo>
                  <a:pt x="4790" y="279"/>
                </a:lnTo>
                <a:lnTo>
                  <a:pt x="4792" y="273"/>
                </a:lnTo>
                <a:lnTo>
                  <a:pt x="4792" y="273"/>
                </a:lnTo>
                <a:lnTo>
                  <a:pt x="4790" y="273"/>
                </a:lnTo>
                <a:lnTo>
                  <a:pt x="4790" y="275"/>
                </a:lnTo>
                <a:lnTo>
                  <a:pt x="4788" y="275"/>
                </a:lnTo>
                <a:lnTo>
                  <a:pt x="4788" y="273"/>
                </a:lnTo>
                <a:lnTo>
                  <a:pt x="4786" y="273"/>
                </a:lnTo>
                <a:lnTo>
                  <a:pt x="4781" y="271"/>
                </a:lnTo>
                <a:lnTo>
                  <a:pt x="4775" y="271"/>
                </a:lnTo>
                <a:lnTo>
                  <a:pt x="4767" y="271"/>
                </a:lnTo>
                <a:lnTo>
                  <a:pt x="4765" y="271"/>
                </a:lnTo>
                <a:lnTo>
                  <a:pt x="4761" y="271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6"/>
                </a:lnTo>
                <a:lnTo>
                  <a:pt x="4758" y="264"/>
                </a:lnTo>
                <a:lnTo>
                  <a:pt x="4744" y="264"/>
                </a:lnTo>
                <a:lnTo>
                  <a:pt x="4744" y="264"/>
                </a:lnTo>
                <a:lnTo>
                  <a:pt x="4737" y="266"/>
                </a:lnTo>
                <a:lnTo>
                  <a:pt x="4735" y="266"/>
                </a:lnTo>
                <a:lnTo>
                  <a:pt x="4733" y="264"/>
                </a:lnTo>
                <a:lnTo>
                  <a:pt x="4733" y="262"/>
                </a:lnTo>
                <a:lnTo>
                  <a:pt x="4731" y="260"/>
                </a:lnTo>
                <a:lnTo>
                  <a:pt x="4729" y="260"/>
                </a:lnTo>
                <a:lnTo>
                  <a:pt x="4727" y="264"/>
                </a:lnTo>
                <a:lnTo>
                  <a:pt x="4727" y="266"/>
                </a:lnTo>
                <a:lnTo>
                  <a:pt x="4725" y="269"/>
                </a:lnTo>
                <a:lnTo>
                  <a:pt x="4725" y="271"/>
                </a:lnTo>
                <a:lnTo>
                  <a:pt x="4733" y="275"/>
                </a:lnTo>
                <a:lnTo>
                  <a:pt x="4735" y="275"/>
                </a:lnTo>
                <a:close/>
                <a:moveTo>
                  <a:pt x="4641" y="308"/>
                </a:moveTo>
                <a:lnTo>
                  <a:pt x="4643" y="308"/>
                </a:lnTo>
                <a:lnTo>
                  <a:pt x="4652" y="306"/>
                </a:lnTo>
                <a:lnTo>
                  <a:pt x="4652" y="304"/>
                </a:lnTo>
                <a:lnTo>
                  <a:pt x="4652" y="300"/>
                </a:lnTo>
                <a:lnTo>
                  <a:pt x="4652" y="300"/>
                </a:lnTo>
                <a:lnTo>
                  <a:pt x="4652" y="298"/>
                </a:lnTo>
                <a:lnTo>
                  <a:pt x="4649" y="298"/>
                </a:lnTo>
                <a:lnTo>
                  <a:pt x="4647" y="298"/>
                </a:lnTo>
                <a:lnTo>
                  <a:pt x="4641" y="298"/>
                </a:lnTo>
                <a:lnTo>
                  <a:pt x="4641" y="298"/>
                </a:lnTo>
                <a:lnTo>
                  <a:pt x="4639" y="300"/>
                </a:lnTo>
                <a:lnTo>
                  <a:pt x="4637" y="300"/>
                </a:lnTo>
                <a:lnTo>
                  <a:pt x="4639" y="306"/>
                </a:lnTo>
                <a:lnTo>
                  <a:pt x="4641" y="308"/>
                </a:lnTo>
                <a:close/>
                <a:moveTo>
                  <a:pt x="4631" y="321"/>
                </a:moveTo>
                <a:lnTo>
                  <a:pt x="4633" y="323"/>
                </a:lnTo>
                <a:lnTo>
                  <a:pt x="4635" y="323"/>
                </a:lnTo>
                <a:lnTo>
                  <a:pt x="4637" y="323"/>
                </a:lnTo>
                <a:lnTo>
                  <a:pt x="4641" y="321"/>
                </a:lnTo>
                <a:lnTo>
                  <a:pt x="4645" y="321"/>
                </a:lnTo>
                <a:lnTo>
                  <a:pt x="4647" y="321"/>
                </a:lnTo>
                <a:lnTo>
                  <a:pt x="4654" y="323"/>
                </a:lnTo>
                <a:lnTo>
                  <a:pt x="4660" y="325"/>
                </a:lnTo>
                <a:lnTo>
                  <a:pt x="4666" y="325"/>
                </a:lnTo>
                <a:lnTo>
                  <a:pt x="4670" y="327"/>
                </a:lnTo>
                <a:lnTo>
                  <a:pt x="4673" y="327"/>
                </a:lnTo>
                <a:lnTo>
                  <a:pt x="4677" y="327"/>
                </a:lnTo>
                <a:lnTo>
                  <a:pt x="4683" y="327"/>
                </a:lnTo>
                <a:lnTo>
                  <a:pt x="4685" y="327"/>
                </a:lnTo>
                <a:lnTo>
                  <a:pt x="4687" y="327"/>
                </a:lnTo>
                <a:lnTo>
                  <a:pt x="4685" y="321"/>
                </a:lnTo>
                <a:lnTo>
                  <a:pt x="4685" y="319"/>
                </a:lnTo>
                <a:lnTo>
                  <a:pt x="4685" y="317"/>
                </a:lnTo>
                <a:lnTo>
                  <a:pt x="4675" y="310"/>
                </a:lnTo>
                <a:lnTo>
                  <a:pt x="4670" y="310"/>
                </a:lnTo>
                <a:lnTo>
                  <a:pt x="4668" y="308"/>
                </a:lnTo>
                <a:lnTo>
                  <a:pt x="4664" y="308"/>
                </a:lnTo>
                <a:lnTo>
                  <a:pt x="4660" y="308"/>
                </a:lnTo>
                <a:lnTo>
                  <a:pt x="4656" y="308"/>
                </a:lnTo>
                <a:lnTo>
                  <a:pt x="4654" y="308"/>
                </a:lnTo>
                <a:lnTo>
                  <a:pt x="4652" y="308"/>
                </a:lnTo>
                <a:lnTo>
                  <a:pt x="4649" y="310"/>
                </a:lnTo>
                <a:lnTo>
                  <a:pt x="4649" y="313"/>
                </a:lnTo>
                <a:lnTo>
                  <a:pt x="4645" y="317"/>
                </a:lnTo>
                <a:lnTo>
                  <a:pt x="4645" y="317"/>
                </a:lnTo>
                <a:lnTo>
                  <a:pt x="4641" y="321"/>
                </a:lnTo>
                <a:lnTo>
                  <a:pt x="4639" y="321"/>
                </a:lnTo>
                <a:lnTo>
                  <a:pt x="4635" y="321"/>
                </a:lnTo>
                <a:lnTo>
                  <a:pt x="4631" y="321"/>
                </a:lnTo>
                <a:close/>
                <a:moveTo>
                  <a:pt x="4593" y="271"/>
                </a:moveTo>
                <a:lnTo>
                  <a:pt x="4595" y="273"/>
                </a:lnTo>
                <a:lnTo>
                  <a:pt x="4599" y="275"/>
                </a:lnTo>
                <a:lnTo>
                  <a:pt x="4601" y="277"/>
                </a:lnTo>
                <a:lnTo>
                  <a:pt x="4603" y="277"/>
                </a:lnTo>
                <a:lnTo>
                  <a:pt x="4605" y="281"/>
                </a:lnTo>
                <a:lnTo>
                  <a:pt x="4608" y="283"/>
                </a:lnTo>
                <a:lnTo>
                  <a:pt x="4608" y="283"/>
                </a:lnTo>
                <a:lnTo>
                  <a:pt x="4620" y="285"/>
                </a:lnTo>
                <a:lnTo>
                  <a:pt x="4620" y="287"/>
                </a:lnTo>
                <a:lnTo>
                  <a:pt x="4622" y="287"/>
                </a:lnTo>
                <a:lnTo>
                  <a:pt x="4624" y="287"/>
                </a:lnTo>
                <a:lnTo>
                  <a:pt x="4626" y="285"/>
                </a:lnTo>
                <a:lnTo>
                  <a:pt x="4629" y="285"/>
                </a:lnTo>
                <a:lnTo>
                  <a:pt x="4629" y="281"/>
                </a:lnTo>
                <a:lnTo>
                  <a:pt x="4629" y="279"/>
                </a:lnTo>
                <a:lnTo>
                  <a:pt x="4631" y="279"/>
                </a:lnTo>
                <a:lnTo>
                  <a:pt x="4631" y="279"/>
                </a:lnTo>
                <a:lnTo>
                  <a:pt x="4633" y="279"/>
                </a:lnTo>
                <a:lnTo>
                  <a:pt x="4637" y="281"/>
                </a:lnTo>
                <a:lnTo>
                  <a:pt x="4639" y="281"/>
                </a:lnTo>
                <a:lnTo>
                  <a:pt x="4643" y="281"/>
                </a:lnTo>
                <a:lnTo>
                  <a:pt x="4645" y="281"/>
                </a:lnTo>
                <a:lnTo>
                  <a:pt x="4656" y="279"/>
                </a:lnTo>
                <a:lnTo>
                  <a:pt x="4658" y="279"/>
                </a:lnTo>
                <a:lnTo>
                  <a:pt x="4662" y="277"/>
                </a:lnTo>
                <a:lnTo>
                  <a:pt x="4664" y="277"/>
                </a:lnTo>
                <a:lnTo>
                  <a:pt x="4666" y="279"/>
                </a:lnTo>
                <a:lnTo>
                  <a:pt x="4668" y="281"/>
                </a:lnTo>
                <a:lnTo>
                  <a:pt x="4668" y="281"/>
                </a:lnTo>
                <a:lnTo>
                  <a:pt x="4670" y="283"/>
                </a:lnTo>
                <a:lnTo>
                  <a:pt x="4673" y="283"/>
                </a:lnTo>
                <a:lnTo>
                  <a:pt x="4675" y="281"/>
                </a:lnTo>
                <a:lnTo>
                  <a:pt x="4677" y="281"/>
                </a:lnTo>
                <a:lnTo>
                  <a:pt x="4681" y="279"/>
                </a:lnTo>
                <a:lnTo>
                  <a:pt x="4679" y="275"/>
                </a:lnTo>
                <a:lnTo>
                  <a:pt x="4675" y="275"/>
                </a:lnTo>
                <a:lnTo>
                  <a:pt x="4675" y="273"/>
                </a:lnTo>
                <a:lnTo>
                  <a:pt x="4668" y="266"/>
                </a:lnTo>
                <a:lnTo>
                  <a:pt x="4668" y="266"/>
                </a:lnTo>
                <a:lnTo>
                  <a:pt x="4666" y="264"/>
                </a:lnTo>
                <a:lnTo>
                  <a:pt x="4666" y="258"/>
                </a:lnTo>
                <a:lnTo>
                  <a:pt x="4668" y="258"/>
                </a:lnTo>
                <a:lnTo>
                  <a:pt x="4673" y="256"/>
                </a:lnTo>
                <a:lnTo>
                  <a:pt x="4679" y="256"/>
                </a:lnTo>
                <a:lnTo>
                  <a:pt x="4679" y="258"/>
                </a:lnTo>
                <a:lnTo>
                  <a:pt x="4679" y="258"/>
                </a:lnTo>
                <a:lnTo>
                  <a:pt x="4677" y="260"/>
                </a:lnTo>
                <a:lnTo>
                  <a:pt x="4675" y="262"/>
                </a:lnTo>
                <a:lnTo>
                  <a:pt x="4675" y="264"/>
                </a:lnTo>
                <a:lnTo>
                  <a:pt x="4675" y="269"/>
                </a:lnTo>
                <a:lnTo>
                  <a:pt x="4677" y="269"/>
                </a:lnTo>
                <a:lnTo>
                  <a:pt x="4679" y="271"/>
                </a:lnTo>
                <a:lnTo>
                  <a:pt x="4681" y="275"/>
                </a:lnTo>
                <a:lnTo>
                  <a:pt x="4685" y="275"/>
                </a:lnTo>
                <a:lnTo>
                  <a:pt x="4689" y="275"/>
                </a:lnTo>
                <a:lnTo>
                  <a:pt x="4693" y="277"/>
                </a:lnTo>
                <a:lnTo>
                  <a:pt x="4698" y="275"/>
                </a:lnTo>
                <a:lnTo>
                  <a:pt x="4700" y="275"/>
                </a:lnTo>
                <a:lnTo>
                  <a:pt x="4706" y="269"/>
                </a:lnTo>
                <a:lnTo>
                  <a:pt x="4706" y="269"/>
                </a:lnTo>
                <a:lnTo>
                  <a:pt x="4704" y="266"/>
                </a:lnTo>
                <a:lnTo>
                  <a:pt x="4706" y="264"/>
                </a:lnTo>
                <a:lnTo>
                  <a:pt x="4708" y="262"/>
                </a:lnTo>
                <a:lnTo>
                  <a:pt x="4714" y="262"/>
                </a:lnTo>
                <a:lnTo>
                  <a:pt x="4712" y="260"/>
                </a:lnTo>
                <a:lnTo>
                  <a:pt x="4712" y="260"/>
                </a:lnTo>
                <a:lnTo>
                  <a:pt x="4689" y="252"/>
                </a:lnTo>
                <a:lnTo>
                  <a:pt x="4687" y="252"/>
                </a:lnTo>
                <a:lnTo>
                  <a:pt x="4683" y="254"/>
                </a:lnTo>
                <a:lnTo>
                  <a:pt x="4683" y="254"/>
                </a:lnTo>
                <a:lnTo>
                  <a:pt x="4679" y="254"/>
                </a:lnTo>
                <a:lnTo>
                  <a:pt x="4675" y="252"/>
                </a:lnTo>
                <a:lnTo>
                  <a:pt x="4673" y="252"/>
                </a:lnTo>
                <a:lnTo>
                  <a:pt x="4664" y="248"/>
                </a:lnTo>
                <a:lnTo>
                  <a:pt x="4662" y="245"/>
                </a:lnTo>
                <a:lnTo>
                  <a:pt x="4658" y="243"/>
                </a:lnTo>
                <a:lnTo>
                  <a:pt x="4656" y="245"/>
                </a:lnTo>
                <a:lnTo>
                  <a:pt x="4652" y="248"/>
                </a:lnTo>
                <a:lnTo>
                  <a:pt x="4649" y="250"/>
                </a:lnTo>
                <a:lnTo>
                  <a:pt x="4649" y="250"/>
                </a:lnTo>
                <a:lnTo>
                  <a:pt x="4649" y="252"/>
                </a:lnTo>
                <a:lnTo>
                  <a:pt x="4649" y="254"/>
                </a:lnTo>
                <a:lnTo>
                  <a:pt x="4649" y="256"/>
                </a:lnTo>
                <a:lnTo>
                  <a:pt x="4649" y="256"/>
                </a:lnTo>
                <a:lnTo>
                  <a:pt x="4649" y="258"/>
                </a:lnTo>
                <a:lnTo>
                  <a:pt x="4647" y="258"/>
                </a:lnTo>
                <a:lnTo>
                  <a:pt x="4645" y="258"/>
                </a:lnTo>
                <a:lnTo>
                  <a:pt x="4645" y="258"/>
                </a:lnTo>
                <a:lnTo>
                  <a:pt x="4643" y="258"/>
                </a:lnTo>
                <a:lnTo>
                  <a:pt x="4643" y="258"/>
                </a:lnTo>
                <a:lnTo>
                  <a:pt x="4641" y="254"/>
                </a:lnTo>
                <a:lnTo>
                  <a:pt x="4639" y="254"/>
                </a:lnTo>
                <a:lnTo>
                  <a:pt x="4639" y="254"/>
                </a:lnTo>
                <a:lnTo>
                  <a:pt x="4637" y="254"/>
                </a:lnTo>
                <a:lnTo>
                  <a:pt x="4633" y="250"/>
                </a:lnTo>
                <a:lnTo>
                  <a:pt x="4629" y="248"/>
                </a:lnTo>
                <a:lnTo>
                  <a:pt x="4624" y="245"/>
                </a:lnTo>
                <a:lnTo>
                  <a:pt x="4622" y="245"/>
                </a:lnTo>
                <a:lnTo>
                  <a:pt x="4622" y="243"/>
                </a:lnTo>
                <a:lnTo>
                  <a:pt x="4620" y="243"/>
                </a:lnTo>
                <a:lnTo>
                  <a:pt x="4618" y="243"/>
                </a:lnTo>
                <a:lnTo>
                  <a:pt x="4614" y="243"/>
                </a:lnTo>
                <a:lnTo>
                  <a:pt x="4610" y="245"/>
                </a:lnTo>
                <a:lnTo>
                  <a:pt x="4608" y="245"/>
                </a:lnTo>
                <a:lnTo>
                  <a:pt x="4608" y="248"/>
                </a:lnTo>
                <a:lnTo>
                  <a:pt x="4608" y="248"/>
                </a:lnTo>
                <a:lnTo>
                  <a:pt x="4603" y="248"/>
                </a:lnTo>
                <a:lnTo>
                  <a:pt x="4601" y="248"/>
                </a:lnTo>
                <a:lnTo>
                  <a:pt x="4601" y="250"/>
                </a:lnTo>
                <a:lnTo>
                  <a:pt x="4599" y="252"/>
                </a:lnTo>
                <a:lnTo>
                  <a:pt x="4601" y="254"/>
                </a:lnTo>
                <a:lnTo>
                  <a:pt x="4603" y="256"/>
                </a:lnTo>
                <a:lnTo>
                  <a:pt x="4597" y="254"/>
                </a:lnTo>
                <a:lnTo>
                  <a:pt x="4597" y="256"/>
                </a:lnTo>
                <a:lnTo>
                  <a:pt x="4595" y="262"/>
                </a:lnTo>
                <a:lnTo>
                  <a:pt x="4597" y="266"/>
                </a:lnTo>
                <a:lnTo>
                  <a:pt x="4595" y="266"/>
                </a:lnTo>
                <a:lnTo>
                  <a:pt x="4593" y="266"/>
                </a:lnTo>
                <a:lnTo>
                  <a:pt x="4591" y="269"/>
                </a:lnTo>
                <a:lnTo>
                  <a:pt x="4593" y="269"/>
                </a:lnTo>
                <a:lnTo>
                  <a:pt x="4593" y="271"/>
                </a:lnTo>
                <a:close/>
                <a:moveTo>
                  <a:pt x="4823" y="245"/>
                </a:moveTo>
                <a:lnTo>
                  <a:pt x="4821" y="243"/>
                </a:lnTo>
                <a:lnTo>
                  <a:pt x="4821" y="243"/>
                </a:lnTo>
                <a:lnTo>
                  <a:pt x="4821" y="243"/>
                </a:lnTo>
                <a:lnTo>
                  <a:pt x="4819" y="243"/>
                </a:lnTo>
                <a:lnTo>
                  <a:pt x="4817" y="243"/>
                </a:lnTo>
                <a:lnTo>
                  <a:pt x="4821" y="245"/>
                </a:lnTo>
                <a:lnTo>
                  <a:pt x="4823" y="245"/>
                </a:lnTo>
                <a:close/>
                <a:moveTo>
                  <a:pt x="4769" y="229"/>
                </a:moveTo>
                <a:lnTo>
                  <a:pt x="4771" y="227"/>
                </a:lnTo>
                <a:lnTo>
                  <a:pt x="4773" y="224"/>
                </a:lnTo>
                <a:lnTo>
                  <a:pt x="4763" y="227"/>
                </a:lnTo>
                <a:lnTo>
                  <a:pt x="4758" y="229"/>
                </a:lnTo>
                <a:lnTo>
                  <a:pt x="4758" y="229"/>
                </a:lnTo>
                <a:lnTo>
                  <a:pt x="4769" y="229"/>
                </a:lnTo>
                <a:lnTo>
                  <a:pt x="4769" y="229"/>
                </a:lnTo>
                <a:close/>
                <a:moveTo>
                  <a:pt x="4934" y="392"/>
                </a:moveTo>
                <a:lnTo>
                  <a:pt x="4937" y="392"/>
                </a:lnTo>
                <a:lnTo>
                  <a:pt x="4934" y="390"/>
                </a:lnTo>
                <a:lnTo>
                  <a:pt x="4934" y="388"/>
                </a:lnTo>
                <a:lnTo>
                  <a:pt x="4932" y="388"/>
                </a:lnTo>
                <a:lnTo>
                  <a:pt x="4932" y="388"/>
                </a:lnTo>
                <a:lnTo>
                  <a:pt x="4932" y="390"/>
                </a:lnTo>
                <a:lnTo>
                  <a:pt x="4932" y="392"/>
                </a:lnTo>
                <a:lnTo>
                  <a:pt x="4934" y="392"/>
                </a:lnTo>
                <a:close/>
                <a:moveTo>
                  <a:pt x="5041" y="419"/>
                </a:moveTo>
                <a:lnTo>
                  <a:pt x="5043" y="419"/>
                </a:lnTo>
                <a:lnTo>
                  <a:pt x="5048" y="422"/>
                </a:lnTo>
                <a:lnTo>
                  <a:pt x="5054" y="424"/>
                </a:lnTo>
                <a:lnTo>
                  <a:pt x="5058" y="424"/>
                </a:lnTo>
                <a:lnTo>
                  <a:pt x="5060" y="424"/>
                </a:lnTo>
                <a:lnTo>
                  <a:pt x="5060" y="422"/>
                </a:lnTo>
                <a:lnTo>
                  <a:pt x="5060" y="419"/>
                </a:lnTo>
                <a:lnTo>
                  <a:pt x="5060" y="419"/>
                </a:lnTo>
                <a:lnTo>
                  <a:pt x="5062" y="419"/>
                </a:lnTo>
                <a:lnTo>
                  <a:pt x="5062" y="417"/>
                </a:lnTo>
                <a:lnTo>
                  <a:pt x="5062" y="417"/>
                </a:lnTo>
                <a:lnTo>
                  <a:pt x="5062" y="415"/>
                </a:lnTo>
                <a:lnTo>
                  <a:pt x="5048" y="413"/>
                </a:lnTo>
                <a:lnTo>
                  <a:pt x="5043" y="413"/>
                </a:lnTo>
                <a:lnTo>
                  <a:pt x="5043" y="413"/>
                </a:lnTo>
                <a:lnTo>
                  <a:pt x="5039" y="415"/>
                </a:lnTo>
                <a:lnTo>
                  <a:pt x="5039" y="415"/>
                </a:lnTo>
                <a:lnTo>
                  <a:pt x="5039" y="417"/>
                </a:lnTo>
                <a:lnTo>
                  <a:pt x="5039" y="417"/>
                </a:lnTo>
                <a:lnTo>
                  <a:pt x="5041" y="419"/>
                </a:lnTo>
                <a:close/>
                <a:moveTo>
                  <a:pt x="5198" y="392"/>
                </a:moveTo>
                <a:lnTo>
                  <a:pt x="5198" y="392"/>
                </a:lnTo>
                <a:lnTo>
                  <a:pt x="5203" y="390"/>
                </a:lnTo>
                <a:lnTo>
                  <a:pt x="5211" y="390"/>
                </a:lnTo>
                <a:lnTo>
                  <a:pt x="5213" y="388"/>
                </a:lnTo>
                <a:lnTo>
                  <a:pt x="5215" y="388"/>
                </a:lnTo>
                <a:lnTo>
                  <a:pt x="5215" y="388"/>
                </a:lnTo>
                <a:lnTo>
                  <a:pt x="5219" y="388"/>
                </a:lnTo>
                <a:lnTo>
                  <a:pt x="5221" y="390"/>
                </a:lnTo>
                <a:lnTo>
                  <a:pt x="5224" y="390"/>
                </a:lnTo>
                <a:lnTo>
                  <a:pt x="5228" y="388"/>
                </a:lnTo>
                <a:lnTo>
                  <a:pt x="5236" y="386"/>
                </a:lnTo>
                <a:lnTo>
                  <a:pt x="5242" y="386"/>
                </a:lnTo>
                <a:lnTo>
                  <a:pt x="5247" y="386"/>
                </a:lnTo>
                <a:lnTo>
                  <a:pt x="5251" y="384"/>
                </a:lnTo>
                <a:lnTo>
                  <a:pt x="5251" y="382"/>
                </a:lnTo>
                <a:lnTo>
                  <a:pt x="5251" y="380"/>
                </a:lnTo>
                <a:lnTo>
                  <a:pt x="5251" y="380"/>
                </a:lnTo>
                <a:lnTo>
                  <a:pt x="5247" y="378"/>
                </a:lnTo>
                <a:lnTo>
                  <a:pt x="5245" y="378"/>
                </a:lnTo>
                <a:lnTo>
                  <a:pt x="5242" y="375"/>
                </a:lnTo>
                <a:lnTo>
                  <a:pt x="5242" y="375"/>
                </a:lnTo>
                <a:lnTo>
                  <a:pt x="5240" y="375"/>
                </a:lnTo>
                <a:lnTo>
                  <a:pt x="5238" y="373"/>
                </a:lnTo>
                <a:lnTo>
                  <a:pt x="5238" y="373"/>
                </a:lnTo>
                <a:lnTo>
                  <a:pt x="5232" y="371"/>
                </a:lnTo>
                <a:lnTo>
                  <a:pt x="5230" y="371"/>
                </a:lnTo>
                <a:lnTo>
                  <a:pt x="5228" y="371"/>
                </a:lnTo>
                <a:lnTo>
                  <a:pt x="5226" y="371"/>
                </a:lnTo>
                <a:lnTo>
                  <a:pt x="5224" y="371"/>
                </a:lnTo>
                <a:lnTo>
                  <a:pt x="5221" y="371"/>
                </a:lnTo>
                <a:lnTo>
                  <a:pt x="5219" y="371"/>
                </a:lnTo>
                <a:lnTo>
                  <a:pt x="5217" y="373"/>
                </a:lnTo>
                <a:lnTo>
                  <a:pt x="5215" y="373"/>
                </a:lnTo>
                <a:lnTo>
                  <a:pt x="5215" y="373"/>
                </a:lnTo>
                <a:lnTo>
                  <a:pt x="5213" y="373"/>
                </a:lnTo>
                <a:lnTo>
                  <a:pt x="5211" y="375"/>
                </a:lnTo>
                <a:lnTo>
                  <a:pt x="5209" y="375"/>
                </a:lnTo>
                <a:lnTo>
                  <a:pt x="5205" y="378"/>
                </a:lnTo>
                <a:lnTo>
                  <a:pt x="5198" y="382"/>
                </a:lnTo>
                <a:lnTo>
                  <a:pt x="5198" y="382"/>
                </a:lnTo>
                <a:lnTo>
                  <a:pt x="5196" y="384"/>
                </a:lnTo>
                <a:lnTo>
                  <a:pt x="5196" y="386"/>
                </a:lnTo>
                <a:lnTo>
                  <a:pt x="5196" y="386"/>
                </a:lnTo>
                <a:lnTo>
                  <a:pt x="5198" y="392"/>
                </a:lnTo>
                <a:close/>
                <a:moveTo>
                  <a:pt x="4061" y="168"/>
                </a:moveTo>
                <a:lnTo>
                  <a:pt x="4061" y="170"/>
                </a:lnTo>
                <a:lnTo>
                  <a:pt x="4059" y="172"/>
                </a:lnTo>
                <a:lnTo>
                  <a:pt x="4059" y="172"/>
                </a:lnTo>
                <a:lnTo>
                  <a:pt x="4059" y="174"/>
                </a:lnTo>
                <a:lnTo>
                  <a:pt x="4056" y="176"/>
                </a:lnTo>
                <a:lnTo>
                  <a:pt x="4056" y="176"/>
                </a:lnTo>
                <a:lnTo>
                  <a:pt x="4052" y="180"/>
                </a:lnTo>
                <a:lnTo>
                  <a:pt x="4050" y="183"/>
                </a:lnTo>
                <a:lnTo>
                  <a:pt x="4048" y="185"/>
                </a:lnTo>
                <a:lnTo>
                  <a:pt x="4046" y="187"/>
                </a:lnTo>
                <a:lnTo>
                  <a:pt x="4048" y="189"/>
                </a:lnTo>
                <a:lnTo>
                  <a:pt x="4050" y="189"/>
                </a:lnTo>
                <a:lnTo>
                  <a:pt x="4054" y="189"/>
                </a:lnTo>
                <a:lnTo>
                  <a:pt x="4059" y="189"/>
                </a:lnTo>
                <a:lnTo>
                  <a:pt x="4065" y="187"/>
                </a:lnTo>
                <a:lnTo>
                  <a:pt x="4071" y="183"/>
                </a:lnTo>
                <a:lnTo>
                  <a:pt x="4073" y="183"/>
                </a:lnTo>
                <a:lnTo>
                  <a:pt x="4082" y="183"/>
                </a:lnTo>
                <a:lnTo>
                  <a:pt x="4088" y="180"/>
                </a:lnTo>
                <a:lnTo>
                  <a:pt x="4094" y="180"/>
                </a:lnTo>
                <a:lnTo>
                  <a:pt x="4094" y="183"/>
                </a:lnTo>
                <a:lnTo>
                  <a:pt x="4096" y="183"/>
                </a:lnTo>
                <a:lnTo>
                  <a:pt x="4096" y="183"/>
                </a:lnTo>
                <a:lnTo>
                  <a:pt x="4100" y="180"/>
                </a:lnTo>
                <a:lnTo>
                  <a:pt x="4111" y="180"/>
                </a:lnTo>
                <a:lnTo>
                  <a:pt x="4119" y="178"/>
                </a:lnTo>
                <a:lnTo>
                  <a:pt x="4121" y="176"/>
                </a:lnTo>
                <a:lnTo>
                  <a:pt x="4126" y="176"/>
                </a:lnTo>
                <a:lnTo>
                  <a:pt x="4126" y="176"/>
                </a:lnTo>
                <a:lnTo>
                  <a:pt x="4134" y="172"/>
                </a:lnTo>
                <a:lnTo>
                  <a:pt x="4134" y="170"/>
                </a:lnTo>
                <a:lnTo>
                  <a:pt x="4134" y="168"/>
                </a:lnTo>
                <a:lnTo>
                  <a:pt x="4132" y="166"/>
                </a:lnTo>
                <a:lnTo>
                  <a:pt x="4132" y="164"/>
                </a:lnTo>
                <a:lnTo>
                  <a:pt x="4132" y="162"/>
                </a:lnTo>
                <a:lnTo>
                  <a:pt x="4130" y="162"/>
                </a:lnTo>
                <a:lnTo>
                  <a:pt x="4128" y="162"/>
                </a:lnTo>
                <a:lnTo>
                  <a:pt x="4124" y="162"/>
                </a:lnTo>
                <a:lnTo>
                  <a:pt x="4121" y="159"/>
                </a:lnTo>
                <a:lnTo>
                  <a:pt x="4121" y="159"/>
                </a:lnTo>
                <a:lnTo>
                  <a:pt x="4121" y="157"/>
                </a:lnTo>
                <a:lnTo>
                  <a:pt x="4119" y="157"/>
                </a:lnTo>
                <a:lnTo>
                  <a:pt x="4115" y="155"/>
                </a:lnTo>
                <a:lnTo>
                  <a:pt x="4115" y="155"/>
                </a:lnTo>
                <a:lnTo>
                  <a:pt x="4113" y="153"/>
                </a:lnTo>
                <a:lnTo>
                  <a:pt x="4111" y="151"/>
                </a:lnTo>
                <a:lnTo>
                  <a:pt x="4109" y="151"/>
                </a:lnTo>
                <a:lnTo>
                  <a:pt x="4107" y="153"/>
                </a:lnTo>
                <a:lnTo>
                  <a:pt x="4103" y="153"/>
                </a:lnTo>
                <a:lnTo>
                  <a:pt x="4100" y="155"/>
                </a:lnTo>
                <a:lnTo>
                  <a:pt x="4098" y="155"/>
                </a:lnTo>
                <a:lnTo>
                  <a:pt x="4098" y="155"/>
                </a:lnTo>
                <a:lnTo>
                  <a:pt x="4096" y="157"/>
                </a:lnTo>
                <a:lnTo>
                  <a:pt x="4094" y="159"/>
                </a:lnTo>
                <a:lnTo>
                  <a:pt x="4092" y="162"/>
                </a:lnTo>
                <a:lnTo>
                  <a:pt x="4092" y="159"/>
                </a:lnTo>
                <a:lnTo>
                  <a:pt x="4096" y="153"/>
                </a:lnTo>
                <a:lnTo>
                  <a:pt x="4096" y="151"/>
                </a:lnTo>
                <a:lnTo>
                  <a:pt x="4098" y="149"/>
                </a:lnTo>
                <a:lnTo>
                  <a:pt x="4098" y="147"/>
                </a:lnTo>
                <a:lnTo>
                  <a:pt x="4100" y="147"/>
                </a:lnTo>
                <a:lnTo>
                  <a:pt x="4100" y="147"/>
                </a:lnTo>
                <a:lnTo>
                  <a:pt x="4100" y="145"/>
                </a:lnTo>
                <a:lnTo>
                  <a:pt x="4096" y="145"/>
                </a:lnTo>
                <a:lnTo>
                  <a:pt x="4092" y="143"/>
                </a:lnTo>
                <a:lnTo>
                  <a:pt x="4090" y="143"/>
                </a:lnTo>
                <a:lnTo>
                  <a:pt x="4088" y="143"/>
                </a:lnTo>
                <a:lnTo>
                  <a:pt x="4088" y="145"/>
                </a:lnTo>
                <a:lnTo>
                  <a:pt x="4088" y="147"/>
                </a:lnTo>
                <a:lnTo>
                  <a:pt x="4090" y="149"/>
                </a:lnTo>
                <a:lnTo>
                  <a:pt x="4088" y="149"/>
                </a:lnTo>
                <a:lnTo>
                  <a:pt x="4086" y="149"/>
                </a:lnTo>
                <a:lnTo>
                  <a:pt x="4084" y="147"/>
                </a:lnTo>
                <a:lnTo>
                  <a:pt x="4084" y="145"/>
                </a:lnTo>
                <a:lnTo>
                  <a:pt x="4082" y="145"/>
                </a:lnTo>
                <a:lnTo>
                  <a:pt x="4080" y="145"/>
                </a:lnTo>
                <a:lnTo>
                  <a:pt x="4080" y="145"/>
                </a:lnTo>
                <a:lnTo>
                  <a:pt x="4080" y="147"/>
                </a:lnTo>
                <a:lnTo>
                  <a:pt x="4080" y="149"/>
                </a:lnTo>
                <a:lnTo>
                  <a:pt x="4075" y="149"/>
                </a:lnTo>
                <a:lnTo>
                  <a:pt x="4073" y="149"/>
                </a:lnTo>
                <a:lnTo>
                  <a:pt x="4073" y="151"/>
                </a:lnTo>
                <a:lnTo>
                  <a:pt x="4071" y="153"/>
                </a:lnTo>
                <a:lnTo>
                  <a:pt x="4071" y="153"/>
                </a:lnTo>
                <a:lnTo>
                  <a:pt x="4071" y="155"/>
                </a:lnTo>
                <a:lnTo>
                  <a:pt x="4071" y="155"/>
                </a:lnTo>
                <a:lnTo>
                  <a:pt x="4069" y="157"/>
                </a:lnTo>
                <a:lnTo>
                  <a:pt x="4069" y="159"/>
                </a:lnTo>
                <a:lnTo>
                  <a:pt x="4069" y="159"/>
                </a:lnTo>
                <a:lnTo>
                  <a:pt x="4069" y="162"/>
                </a:lnTo>
                <a:lnTo>
                  <a:pt x="4071" y="164"/>
                </a:lnTo>
                <a:lnTo>
                  <a:pt x="4069" y="164"/>
                </a:lnTo>
                <a:lnTo>
                  <a:pt x="4065" y="164"/>
                </a:lnTo>
                <a:lnTo>
                  <a:pt x="4065" y="164"/>
                </a:lnTo>
                <a:lnTo>
                  <a:pt x="4063" y="164"/>
                </a:lnTo>
                <a:lnTo>
                  <a:pt x="4061" y="166"/>
                </a:lnTo>
                <a:lnTo>
                  <a:pt x="4061" y="168"/>
                </a:lnTo>
                <a:close/>
                <a:moveTo>
                  <a:pt x="4943" y="434"/>
                </a:moveTo>
                <a:lnTo>
                  <a:pt x="4943" y="436"/>
                </a:lnTo>
                <a:lnTo>
                  <a:pt x="4943" y="436"/>
                </a:lnTo>
                <a:lnTo>
                  <a:pt x="4945" y="436"/>
                </a:lnTo>
                <a:lnTo>
                  <a:pt x="4947" y="438"/>
                </a:lnTo>
                <a:lnTo>
                  <a:pt x="4947" y="438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38"/>
                </a:lnTo>
                <a:lnTo>
                  <a:pt x="4947" y="438"/>
                </a:lnTo>
                <a:lnTo>
                  <a:pt x="4945" y="436"/>
                </a:lnTo>
                <a:lnTo>
                  <a:pt x="4945" y="434"/>
                </a:lnTo>
                <a:lnTo>
                  <a:pt x="4945" y="430"/>
                </a:lnTo>
                <a:lnTo>
                  <a:pt x="4945" y="430"/>
                </a:lnTo>
                <a:lnTo>
                  <a:pt x="4945" y="428"/>
                </a:lnTo>
                <a:lnTo>
                  <a:pt x="4947" y="428"/>
                </a:lnTo>
                <a:lnTo>
                  <a:pt x="4949" y="426"/>
                </a:lnTo>
                <a:lnTo>
                  <a:pt x="4949" y="424"/>
                </a:lnTo>
                <a:lnTo>
                  <a:pt x="4947" y="422"/>
                </a:lnTo>
                <a:lnTo>
                  <a:pt x="4947" y="422"/>
                </a:lnTo>
                <a:lnTo>
                  <a:pt x="4947" y="424"/>
                </a:lnTo>
                <a:lnTo>
                  <a:pt x="4945" y="424"/>
                </a:lnTo>
                <a:lnTo>
                  <a:pt x="4941" y="426"/>
                </a:lnTo>
                <a:lnTo>
                  <a:pt x="4941" y="428"/>
                </a:lnTo>
                <a:lnTo>
                  <a:pt x="4943" y="430"/>
                </a:lnTo>
                <a:lnTo>
                  <a:pt x="4943" y="434"/>
                </a:lnTo>
                <a:close/>
                <a:moveTo>
                  <a:pt x="4603" y="371"/>
                </a:moveTo>
                <a:lnTo>
                  <a:pt x="4597" y="371"/>
                </a:lnTo>
                <a:lnTo>
                  <a:pt x="4595" y="371"/>
                </a:lnTo>
                <a:lnTo>
                  <a:pt x="4595" y="371"/>
                </a:lnTo>
                <a:lnTo>
                  <a:pt x="4593" y="373"/>
                </a:lnTo>
                <a:lnTo>
                  <a:pt x="4593" y="373"/>
                </a:lnTo>
                <a:lnTo>
                  <a:pt x="4593" y="373"/>
                </a:lnTo>
                <a:lnTo>
                  <a:pt x="4597" y="375"/>
                </a:lnTo>
                <a:lnTo>
                  <a:pt x="4597" y="375"/>
                </a:lnTo>
                <a:lnTo>
                  <a:pt x="4599" y="373"/>
                </a:lnTo>
                <a:lnTo>
                  <a:pt x="4599" y="373"/>
                </a:lnTo>
                <a:lnTo>
                  <a:pt x="4599" y="375"/>
                </a:lnTo>
                <a:lnTo>
                  <a:pt x="4601" y="375"/>
                </a:lnTo>
                <a:lnTo>
                  <a:pt x="4603" y="375"/>
                </a:lnTo>
                <a:lnTo>
                  <a:pt x="4605" y="373"/>
                </a:lnTo>
                <a:lnTo>
                  <a:pt x="4605" y="373"/>
                </a:lnTo>
                <a:lnTo>
                  <a:pt x="4605" y="371"/>
                </a:lnTo>
                <a:lnTo>
                  <a:pt x="4603" y="371"/>
                </a:lnTo>
                <a:close/>
                <a:moveTo>
                  <a:pt x="4165" y="208"/>
                </a:moveTo>
                <a:lnTo>
                  <a:pt x="4165" y="208"/>
                </a:lnTo>
                <a:lnTo>
                  <a:pt x="4163" y="208"/>
                </a:lnTo>
                <a:lnTo>
                  <a:pt x="4161" y="210"/>
                </a:lnTo>
                <a:lnTo>
                  <a:pt x="4161" y="212"/>
                </a:lnTo>
                <a:lnTo>
                  <a:pt x="4163" y="212"/>
                </a:lnTo>
                <a:lnTo>
                  <a:pt x="4168" y="210"/>
                </a:lnTo>
                <a:lnTo>
                  <a:pt x="4168" y="210"/>
                </a:lnTo>
                <a:lnTo>
                  <a:pt x="4168" y="208"/>
                </a:lnTo>
                <a:lnTo>
                  <a:pt x="4165" y="208"/>
                </a:lnTo>
                <a:close/>
                <a:moveTo>
                  <a:pt x="4233" y="233"/>
                </a:moveTo>
                <a:lnTo>
                  <a:pt x="4235" y="233"/>
                </a:lnTo>
                <a:lnTo>
                  <a:pt x="4237" y="233"/>
                </a:lnTo>
                <a:lnTo>
                  <a:pt x="4239" y="235"/>
                </a:lnTo>
                <a:lnTo>
                  <a:pt x="4239" y="235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1"/>
                </a:lnTo>
                <a:lnTo>
                  <a:pt x="4237" y="231"/>
                </a:lnTo>
                <a:lnTo>
                  <a:pt x="4237" y="229"/>
                </a:lnTo>
                <a:lnTo>
                  <a:pt x="4235" y="231"/>
                </a:lnTo>
                <a:lnTo>
                  <a:pt x="4230" y="229"/>
                </a:lnTo>
                <a:lnTo>
                  <a:pt x="4230" y="229"/>
                </a:lnTo>
                <a:lnTo>
                  <a:pt x="4230" y="231"/>
                </a:lnTo>
                <a:lnTo>
                  <a:pt x="4233" y="233"/>
                </a:lnTo>
                <a:close/>
                <a:moveTo>
                  <a:pt x="4147" y="180"/>
                </a:moveTo>
                <a:lnTo>
                  <a:pt x="4151" y="180"/>
                </a:lnTo>
                <a:lnTo>
                  <a:pt x="4151" y="180"/>
                </a:lnTo>
                <a:lnTo>
                  <a:pt x="4153" y="180"/>
                </a:lnTo>
                <a:lnTo>
                  <a:pt x="4153" y="180"/>
                </a:lnTo>
                <a:lnTo>
                  <a:pt x="4153" y="178"/>
                </a:lnTo>
                <a:lnTo>
                  <a:pt x="4153" y="178"/>
                </a:lnTo>
                <a:lnTo>
                  <a:pt x="4153" y="178"/>
                </a:lnTo>
                <a:lnTo>
                  <a:pt x="4151" y="176"/>
                </a:lnTo>
                <a:lnTo>
                  <a:pt x="4149" y="178"/>
                </a:lnTo>
                <a:lnTo>
                  <a:pt x="4144" y="180"/>
                </a:lnTo>
                <a:lnTo>
                  <a:pt x="4144" y="180"/>
                </a:lnTo>
                <a:lnTo>
                  <a:pt x="4144" y="183"/>
                </a:lnTo>
                <a:lnTo>
                  <a:pt x="4147" y="180"/>
                </a:lnTo>
                <a:close/>
                <a:moveTo>
                  <a:pt x="4149" y="183"/>
                </a:moveTo>
                <a:lnTo>
                  <a:pt x="4157" y="185"/>
                </a:lnTo>
                <a:lnTo>
                  <a:pt x="4163" y="185"/>
                </a:lnTo>
                <a:lnTo>
                  <a:pt x="4165" y="187"/>
                </a:lnTo>
                <a:lnTo>
                  <a:pt x="4168" y="185"/>
                </a:lnTo>
                <a:lnTo>
                  <a:pt x="4168" y="185"/>
                </a:lnTo>
                <a:lnTo>
                  <a:pt x="4165" y="183"/>
                </a:lnTo>
                <a:lnTo>
                  <a:pt x="4165" y="183"/>
                </a:lnTo>
                <a:lnTo>
                  <a:pt x="4151" y="183"/>
                </a:lnTo>
                <a:lnTo>
                  <a:pt x="4149" y="183"/>
                </a:lnTo>
                <a:close/>
                <a:moveTo>
                  <a:pt x="3707" y="321"/>
                </a:moveTo>
                <a:lnTo>
                  <a:pt x="3707" y="321"/>
                </a:lnTo>
                <a:lnTo>
                  <a:pt x="3709" y="319"/>
                </a:lnTo>
                <a:lnTo>
                  <a:pt x="3709" y="319"/>
                </a:lnTo>
                <a:lnTo>
                  <a:pt x="3709" y="317"/>
                </a:lnTo>
                <a:lnTo>
                  <a:pt x="3702" y="319"/>
                </a:lnTo>
                <a:lnTo>
                  <a:pt x="3700" y="321"/>
                </a:lnTo>
                <a:lnTo>
                  <a:pt x="3698" y="321"/>
                </a:lnTo>
                <a:lnTo>
                  <a:pt x="3702" y="321"/>
                </a:lnTo>
                <a:lnTo>
                  <a:pt x="3707" y="321"/>
                </a:lnTo>
                <a:close/>
                <a:moveTo>
                  <a:pt x="4578" y="266"/>
                </a:moveTo>
                <a:lnTo>
                  <a:pt x="4578" y="264"/>
                </a:lnTo>
                <a:lnTo>
                  <a:pt x="4578" y="262"/>
                </a:lnTo>
                <a:lnTo>
                  <a:pt x="4578" y="262"/>
                </a:lnTo>
                <a:lnTo>
                  <a:pt x="4580" y="260"/>
                </a:lnTo>
                <a:lnTo>
                  <a:pt x="4580" y="260"/>
                </a:lnTo>
                <a:lnTo>
                  <a:pt x="4576" y="258"/>
                </a:lnTo>
                <a:lnTo>
                  <a:pt x="4576" y="256"/>
                </a:lnTo>
                <a:lnTo>
                  <a:pt x="4574" y="254"/>
                </a:lnTo>
                <a:lnTo>
                  <a:pt x="4574" y="252"/>
                </a:lnTo>
                <a:lnTo>
                  <a:pt x="4572" y="256"/>
                </a:lnTo>
                <a:lnTo>
                  <a:pt x="4572" y="256"/>
                </a:lnTo>
                <a:lnTo>
                  <a:pt x="4572" y="258"/>
                </a:lnTo>
                <a:lnTo>
                  <a:pt x="4572" y="260"/>
                </a:lnTo>
                <a:lnTo>
                  <a:pt x="4572" y="262"/>
                </a:lnTo>
                <a:lnTo>
                  <a:pt x="4570" y="264"/>
                </a:lnTo>
                <a:lnTo>
                  <a:pt x="4570" y="266"/>
                </a:lnTo>
                <a:lnTo>
                  <a:pt x="4574" y="266"/>
                </a:lnTo>
                <a:lnTo>
                  <a:pt x="4578" y="266"/>
                </a:lnTo>
                <a:close/>
                <a:moveTo>
                  <a:pt x="4411" y="310"/>
                </a:moveTo>
                <a:lnTo>
                  <a:pt x="4413" y="310"/>
                </a:lnTo>
                <a:lnTo>
                  <a:pt x="4413" y="308"/>
                </a:lnTo>
                <a:lnTo>
                  <a:pt x="4413" y="308"/>
                </a:lnTo>
                <a:lnTo>
                  <a:pt x="4413" y="308"/>
                </a:lnTo>
                <a:lnTo>
                  <a:pt x="4411" y="306"/>
                </a:lnTo>
                <a:lnTo>
                  <a:pt x="4409" y="308"/>
                </a:lnTo>
                <a:lnTo>
                  <a:pt x="4409" y="308"/>
                </a:lnTo>
                <a:lnTo>
                  <a:pt x="4409" y="308"/>
                </a:lnTo>
                <a:lnTo>
                  <a:pt x="4411" y="310"/>
                </a:lnTo>
                <a:close/>
                <a:moveTo>
                  <a:pt x="4346" y="331"/>
                </a:moveTo>
                <a:lnTo>
                  <a:pt x="4350" y="331"/>
                </a:lnTo>
                <a:lnTo>
                  <a:pt x="4350" y="331"/>
                </a:lnTo>
                <a:lnTo>
                  <a:pt x="4348" y="329"/>
                </a:lnTo>
                <a:lnTo>
                  <a:pt x="4346" y="329"/>
                </a:lnTo>
                <a:lnTo>
                  <a:pt x="4344" y="329"/>
                </a:lnTo>
                <a:lnTo>
                  <a:pt x="4341" y="329"/>
                </a:lnTo>
                <a:lnTo>
                  <a:pt x="4344" y="331"/>
                </a:lnTo>
                <a:lnTo>
                  <a:pt x="4346" y="331"/>
                </a:lnTo>
                <a:close/>
                <a:moveTo>
                  <a:pt x="1456" y="717"/>
                </a:moveTo>
                <a:lnTo>
                  <a:pt x="1456" y="717"/>
                </a:lnTo>
                <a:lnTo>
                  <a:pt x="1456" y="717"/>
                </a:lnTo>
                <a:lnTo>
                  <a:pt x="1456" y="717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3"/>
                </a:lnTo>
                <a:lnTo>
                  <a:pt x="1454" y="713"/>
                </a:lnTo>
                <a:lnTo>
                  <a:pt x="1454" y="715"/>
                </a:lnTo>
                <a:lnTo>
                  <a:pt x="1454" y="715"/>
                </a:lnTo>
                <a:lnTo>
                  <a:pt x="1456" y="715"/>
                </a:lnTo>
                <a:lnTo>
                  <a:pt x="1454" y="717"/>
                </a:lnTo>
                <a:lnTo>
                  <a:pt x="1456" y="717"/>
                </a:lnTo>
                <a:close/>
                <a:moveTo>
                  <a:pt x="3264" y="105"/>
                </a:moveTo>
                <a:lnTo>
                  <a:pt x="3269" y="107"/>
                </a:lnTo>
                <a:lnTo>
                  <a:pt x="3273" y="105"/>
                </a:lnTo>
                <a:lnTo>
                  <a:pt x="3275" y="107"/>
                </a:lnTo>
                <a:lnTo>
                  <a:pt x="3275" y="109"/>
                </a:lnTo>
                <a:lnTo>
                  <a:pt x="3277" y="109"/>
                </a:lnTo>
                <a:lnTo>
                  <a:pt x="3279" y="109"/>
                </a:lnTo>
                <a:lnTo>
                  <a:pt x="3281" y="109"/>
                </a:lnTo>
                <a:lnTo>
                  <a:pt x="3283" y="107"/>
                </a:lnTo>
                <a:lnTo>
                  <a:pt x="3283" y="105"/>
                </a:lnTo>
                <a:lnTo>
                  <a:pt x="3290" y="105"/>
                </a:lnTo>
                <a:lnTo>
                  <a:pt x="3292" y="105"/>
                </a:lnTo>
                <a:lnTo>
                  <a:pt x="3292" y="103"/>
                </a:lnTo>
                <a:lnTo>
                  <a:pt x="3294" y="105"/>
                </a:lnTo>
                <a:lnTo>
                  <a:pt x="3294" y="101"/>
                </a:lnTo>
                <a:lnTo>
                  <a:pt x="3296" y="101"/>
                </a:lnTo>
                <a:lnTo>
                  <a:pt x="3298" y="99"/>
                </a:lnTo>
                <a:lnTo>
                  <a:pt x="3298" y="99"/>
                </a:lnTo>
                <a:lnTo>
                  <a:pt x="3300" y="99"/>
                </a:lnTo>
                <a:lnTo>
                  <a:pt x="3304" y="103"/>
                </a:lnTo>
                <a:lnTo>
                  <a:pt x="3313" y="103"/>
                </a:lnTo>
                <a:lnTo>
                  <a:pt x="3313" y="103"/>
                </a:lnTo>
                <a:lnTo>
                  <a:pt x="3313" y="101"/>
                </a:lnTo>
                <a:lnTo>
                  <a:pt x="3311" y="99"/>
                </a:lnTo>
                <a:lnTo>
                  <a:pt x="3311" y="97"/>
                </a:lnTo>
                <a:lnTo>
                  <a:pt x="3308" y="97"/>
                </a:lnTo>
                <a:lnTo>
                  <a:pt x="3306" y="97"/>
                </a:lnTo>
                <a:lnTo>
                  <a:pt x="3302" y="97"/>
                </a:lnTo>
                <a:lnTo>
                  <a:pt x="3296" y="97"/>
                </a:lnTo>
                <a:lnTo>
                  <a:pt x="3294" y="97"/>
                </a:lnTo>
                <a:lnTo>
                  <a:pt x="3290" y="97"/>
                </a:lnTo>
                <a:lnTo>
                  <a:pt x="3285" y="99"/>
                </a:lnTo>
                <a:lnTo>
                  <a:pt x="3279" y="101"/>
                </a:lnTo>
                <a:lnTo>
                  <a:pt x="3262" y="103"/>
                </a:lnTo>
                <a:lnTo>
                  <a:pt x="3258" y="105"/>
                </a:lnTo>
                <a:lnTo>
                  <a:pt x="3262" y="105"/>
                </a:lnTo>
                <a:lnTo>
                  <a:pt x="3264" y="105"/>
                </a:lnTo>
                <a:close/>
                <a:moveTo>
                  <a:pt x="3319" y="107"/>
                </a:moveTo>
                <a:lnTo>
                  <a:pt x="3313" y="107"/>
                </a:lnTo>
                <a:lnTo>
                  <a:pt x="3311" y="105"/>
                </a:lnTo>
                <a:lnTo>
                  <a:pt x="3308" y="105"/>
                </a:lnTo>
                <a:lnTo>
                  <a:pt x="3308" y="105"/>
                </a:lnTo>
                <a:lnTo>
                  <a:pt x="3306" y="107"/>
                </a:lnTo>
                <a:lnTo>
                  <a:pt x="3302" y="107"/>
                </a:lnTo>
                <a:lnTo>
                  <a:pt x="3298" y="107"/>
                </a:lnTo>
                <a:lnTo>
                  <a:pt x="3294" y="109"/>
                </a:lnTo>
                <a:lnTo>
                  <a:pt x="3283" y="113"/>
                </a:lnTo>
                <a:lnTo>
                  <a:pt x="3285" y="115"/>
                </a:lnTo>
                <a:lnTo>
                  <a:pt x="3285" y="115"/>
                </a:lnTo>
                <a:lnTo>
                  <a:pt x="3288" y="118"/>
                </a:lnTo>
                <a:lnTo>
                  <a:pt x="3292" y="118"/>
                </a:lnTo>
                <a:lnTo>
                  <a:pt x="3294" y="118"/>
                </a:lnTo>
                <a:lnTo>
                  <a:pt x="3296" y="118"/>
                </a:lnTo>
                <a:lnTo>
                  <a:pt x="3298" y="115"/>
                </a:lnTo>
                <a:lnTo>
                  <a:pt x="3302" y="115"/>
                </a:lnTo>
                <a:lnTo>
                  <a:pt x="3302" y="118"/>
                </a:lnTo>
                <a:lnTo>
                  <a:pt x="3300" y="120"/>
                </a:lnTo>
                <a:lnTo>
                  <a:pt x="3298" y="120"/>
                </a:lnTo>
                <a:lnTo>
                  <a:pt x="3300" y="122"/>
                </a:lnTo>
                <a:lnTo>
                  <a:pt x="3302" y="122"/>
                </a:lnTo>
                <a:lnTo>
                  <a:pt x="3304" y="122"/>
                </a:lnTo>
                <a:lnTo>
                  <a:pt x="3304" y="120"/>
                </a:lnTo>
                <a:lnTo>
                  <a:pt x="3306" y="120"/>
                </a:lnTo>
                <a:lnTo>
                  <a:pt x="3308" y="122"/>
                </a:lnTo>
                <a:lnTo>
                  <a:pt x="3311" y="120"/>
                </a:lnTo>
                <a:lnTo>
                  <a:pt x="3311" y="120"/>
                </a:lnTo>
                <a:lnTo>
                  <a:pt x="3311" y="118"/>
                </a:lnTo>
                <a:lnTo>
                  <a:pt x="3311" y="118"/>
                </a:lnTo>
                <a:lnTo>
                  <a:pt x="3315" y="120"/>
                </a:lnTo>
                <a:lnTo>
                  <a:pt x="3317" y="120"/>
                </a:lnTo>
                <a:lnTo>
                  <a:pt x="3317" y="120"/>
                </a:lnTo>
                <a:lnTo>
                  <a:pt x="3317" y="118"/>
                </a:lnTo>
                <a:lnTo>
                  <a:pt x="3317" y="115"/>
                </a:lnTo>
                <a:lnTo>
                  <a:pt x="3317" y="115"/>
                </a:lnTo>
                <a:lnTo>
                  <a:pt x="3317" y="115"/>
                </a:lnTo>
                <a:lnTo>
                  <a:pt x="3313" y="115"/>
                </a:lnTo>
                <a:lnTo>
                  <a:pt x="3313" y="113"/>
                </a:lnTo>
                <a:lnTo>
                  <a:pt x="3315" y="113"/>
                </a:lnTo>
                <a:lnTo>
                  <a:pt x="3317" y="111"/>
                </a:lnTo>
                <a:lnTo>
                  <a:pt x="3325" y="111"/>
                </a:lnTo>
                <a:lnTo>
                  <a:pt x="3329" y="109"/>
                </a:lnTo>
                <a:lnTo>
                  <a:pt x="3329" y="109"/>
                </a:lnTo>
                <a:lnTo>
                  <a:pt x="3329" y="107"/>
                </a:lnTo>
                <a:lnTo>
                  <a:pt x="3336" y="107"/>
                </a:lnTo>
                <a:lnTo>
                  <a:pt x="3346" y="107"/>
                </a:lnTo>
                <a:lnTo>
                  <a:pt x="3348" y="105"/>
                </a:lnTo>
                <a:lnTo>
                  <a:pt x="3357" y="101"/>
                </a:lnTo>
                <a:lnTo>
                  <a:pt x="3355" y="99"/>
                </a:lnTo>
                <a:lnTo>
                  <a:pt x="3352" y="99"/>
                </a:lnTo>
                <a:lnTo>
                  <a:pt x="3346" y="95"/>
                </a:lnTo>
                <a:lnTo>
                  <a:pt x="3344" y="95"/>
                </a:lnTo>
                <a:lnTo>
                  <a:pt x="3338" y="95"/>
                </a:lnTo>
                <a:lnTo>
                  <a:pt x="3336" y="92"/>
                </a:lnTo>
                <a:lnTo>
                  <a:pt x="3334" y="95"/>
                </a:lnTo>
                <a:lnTo>
                  <a:pt x="3325" y="95"/>
                </a:lnTo>
                <a:lnTo>
                  <a:pt x="3321" y="97"/>
                </a:lnTo>
                <a:lnTo>
                  <a:pt x="3319" y="101"/>
                </a:lnTo>
                <a:lnTo>
                  <a:pt x="3321" y="103"/>
                </a:lnTo>
                <a:lnTo>
                  <a:pt x="3321" y="105"/>
                </a:lnTo>
                <a:lnTo>
                  <a:pt x="3319" y="107"/>
                </a:lnTo>
                <a:close/>
                <a:moveTo>
                  <a:pt x="3227" y="495"/>
                </a:moveTo>
                <a:lnTo>
                  <a:pt x="3227" y="495"/>
                </a:lnTo>
                <a:lnTo>
                  <a:pt x="3227" y="495"/>
                </a:lnTo>
                <a:lnTo>
                  <a:pt x="3225" y="493"/>
                </a:lnTo>
                <a:lnTo>
                  <a:pt x="3225" y="493"/>
                </a:lnTo>
                <a:lnTo>
                  <a:pt x="3223" y="493"/>
                </a:lnTo>
                <a:lnTo>
                  <a:pt x="3223" y="493"/>
                </a:lnTo>
                <a:lnTo>
                  <a:pt x="3223" y="495"/>
                </a:lnTo>
                <a:lnTo>
                  <a:pt x="3227" y="495"/>
                </a:lnTo>
                <a:close/>
                <a:moveTo>
                  <a:pt x="3078" y="120"/>
                </a:moveTo>
                <a:lnTo>
                  <a:pt x="3095" y="118"/>
                </a:lnTo>
                <a:lnTo>
                  <a:pt x="3095" y="118"/>
                </a:lnTo>
                <a:lnTo>
                  <a:pt x="3091" y="115"/>
                </a:lnTo>
                <a:lnTo>
                  <a:pt x="3086" y="118"/>
                </a:lnTo>
                <a:lnTo>
                  <a:pt x="3086" y="118"/>
                </a:lnTo>
                <a:lnTo>
                  <a:pt x="3063" y="120"/>
                </a:lnTo>
                <a:lnTo>
                  <a:pt x="3065" y="122"/>
                </a:lnTo>
                <a:lnTo>
                  <a:pt x="3078" y="120"/>
                </a:lnTo>
                <a:close/>
                <a:moveTo>
                  <a:pt x="3378" y="380"/>
                </a:moveTo>
                <a:lnTo>
                  <a:pt x="3378" y="380"/>
                </a:lnTo>
                <a:lnTo>
                  <a:pt x="3378" y="380"/>
                </a:lnTo>
                <a:lnTo>
                  <a:pt x="3378" y="380"/>
                </a:lnTo>
                <a:close/>
                <a:moveTo>
                  <a:pt x="3317" y="426"/>
                </a:moveTo>
                <a:lnTo>
                  <a:pt x="3315" y="426"/>
                </a:lnTo>
                <a:lnTo>
                  <a:pt x="3313" y="428"/>
                </a:lnTo>
                <a:lnTo>
                  <a:pt x="3308" y="430"/>
                </a:lnTo>
                <a:lnTo>
                  <a:pt x="3308" y="432"/>
                </a:lnTo>
                <a:lnTo>
                  <a:pt x="3306" y="434"/>
                </a:lnTo>
                <a:lnTo>
                  <a:pt x="3306" y="436"/>
                </a:lnTo>
                <a:lnTo>
                  <a:pt x="3306" y="436"/>
                </a:lnTo>
                <a:lnTo>
                  <a:pt x="3306" y="438"/>
                </a:lnTo>
                <a:lnTo>
                  <a:pt x="3308" y="440"/>
                </a:lnTo>
                <a:lnTo>
                  <a:pt x="3308" y="443"/>
                </a:lnTo>
                <a:lnTo>
                  <a:pt x="3313" y="445"/>
                </a:lnTo>
                <a:lnTo>
                  <a:pt x="3317" y="445"/>
                </a:lnTo>
                <a:lnTo>
                  <a:pt x="3321" y="445"/>
                </a:lnTo>
                <a:lnTo>
                  <a:pt x="3327" y="443"/>
                </a:lnTo>
                <a:lnTo>
                  <a:pt x="3329" y="438"/>
                </a:lnTo>
                <a:lnTo>
                  <a:pt x="3332" y="436"/>
                </a:lnTo>
                <a:lnTo>
                  <a:pt x="3334" y="434"/>
                </a:lnTo>
                <a:lnTo>
                  <a:pt x="3334" y="436"/>
                </a:lnTo>
                <a:lnTo>
                  <a:pt x="3334" y="438"/>
                </a:lnTo>
                <a:lnTo>
                  <a:pt x="3336" y="436"/>
                </a:lnTo>
                <a:lnTo>
                  <a:pt x="3336" y="436"/>
                </a:lnTo>
                <a:lnTo>
                  <a:pt x="3336" y="434"/>
                </a:lnTo>
                <a:lnTo>
                  <a:pt x="3334" y="432"/>
                </a:lnTo>
                <a:lnTo>
                  <a:pt x="3332" y="430"/>
                </a:lnTo>
                <a:lnTo>
                  <a:pt x="3321" y="426"/>
                </a:lnTo>
                <a:lnTo>
                  <a:pt x="3317" y="426"/>
                </a:lnTo>
                <a:close/>
                <a:moveTo>
                  <a:pt x="3021" y="159"/>
                </a:moveTo>
                <a:lnTo>
                  <a:pt x="3026" y="159"/>
                </a:lnTo>
                <a:lnTo>
                  <a:pt x="3032" y="162"/>
                </a:lnTo>
                <a:lnTo>
                  <a:pt x="3038" y="159"/>
                </a:lnTo>
                <a:lnTo>
                  <a:pt x="3038" y="159"/>
                </a:lnTo>
                <a:lnTo>
                  <a:pt x="3032" y="159"/>
                </a:lnTo>
                <a:lnTo>
                  <a:pt x="3028" y="159"/>
                </a:lnTo>
                <a:lnTo>
                  <a:pt x="3026" y="157"/>
                </a:lnTo>
                <a:lnTo>
                  <a:pt x="3021" y="157"/>
                </a:lnTo>
                <a:lnTo>
                  <a:pt x="3019" y="157"/>
                </a:lnTo>
                <a:lnTo>
                  <a:pt x="3019" y="159"/>
                </a:lnTo>
                <a:lnTo>
                  <a:pt x="3015" y="159"/>
                </a:lnTo>
                <a:lnTo>
                  <a:pt x="3011" y="162"/>
                </a:lnTo>
                <a:lnTo>
                  <a:pt x="3013" y="162"/>
                </a:lnTo>
                <a:lnTo>
                  <a:pt x="3021" y="159"/>
                </a:lnTo>
                <a:close/>
                <a:moveTo>
                  <a:pt x="3378" y="382"/>
                </a:moveTo>
                <a:lnTo>
                  <a:pt x="3378" y="382"/>
                </a:lnTo>
                <a:lnTo>
                  <a:pt x="3378" y="380"/>
                </a:lnTo>
                <a:lnTo>
                  <a:pt x="3378" y="380"/>
                </a:lnTo>
                <a:lnTo>
                  <a:pt x="3376" y="380"/>
                </a:lnTo>
                <a:lnTo>
                  <a:pt x="3373" y="378"/>
                </a:lnTo>
                <a:lnTo>
                  <a:pt x="3371" y="375"/>
                </a:lnTo>
                <a:lnTo>
                  <a:pt x="3371" y="375"/>
                </a:lnTo>
                <a:lnTo>
                  <a:pt x="3371" y="378"/>
                </a:lnTo>
                <a:lnTo>
                  <a:pt x="3371" y="378"/>
                </a:lnTo>
                <a:lnTo>
                  <a:pt x="3369" y="378"/>
                </a:lnTo>
                <a:lnTo>
                  <a:pt x="3369" y="378"/>
                </a:lnTo>
                <a:lnTo>
                  <a:pt x="3365" y="378"/>
                </a:lnTo>
                <a:lnTo>
                  <a:pt x="3365" y="378"/>
                </a:lnTo>
                <a:lnTo>
                  <a:pt x="3365" y="380"/>
                </a:lnTo>
                <a:lnTo>
                  <a:pt x="3365" y="380"/>
                </a:lnTo>
                <a:lnTo>
                  <a:pt x="3367" y="380"/>
                </a:lnTo>
                <a:lnTo>
                  <a:pt x="3369" y="380"/>
                </a:lnTo>
                <a:lnTo>
                  <a:pt x="3371" y="382"/>
                </a:lnTo>
                <a:lnTo>
                  <a:pt x="3373" y="384"/>
                </a:lnTo>
                <a:lnTo>
                  <a:pt x="3373" y="384"/>
                </a:lnTo>
                <a:lnTo>
                  <a:pt x="3376" y="386"/>
                </a:lnTo>
                <a:lnTo>
                  <a:pt x="3376" y="386"/>
                </a:lnTo>
                <a:lnTo>
                  <a:pt x="3376" y="388"/>
                </a:lnTo>
                <a:lnTo>
                  <a:pt x="3378" y="388"/>
                </a:lnTo>
                <a:lnTo>
                  <a:pt x="3378" y="386"/>
                </a:lnTo>
                <a:lnTo>
                  <a:pt x="3376" y="386"/>
                </a:lnTo>
                <a:lnTo>
                  <a:pt x="3376" y="386"/>
                </a:lnTo>
                <a:lnTo>
                  <a:pt x="3378" y="382"/>
                </a:lnTo>
                <a:close/>
                <a:moveTo>
                  <a:pt x="3334" y="122"/>
                </a:moveTo>
                <a:lnTo>
                  <a:pt x="3334" y="120"/>
                </a:lnTo>
                <a:lnTo>
                  <a:pt x="3336" y="118"/>
                </a:lnTo>
                <a:lnTo>
                  <a:pt x="3336" y="118"/>
                </a:lnTo>
                <a:lnTo>
                  <a:pt x="3336" y="118"/>
                </a:lnTo>
                <a:lnTo>
                  <a:pt x="3329" y="118"/>
                </a:lnTo>
                <a:lnTo>
                  <a:pt x="3325" y="120"/>
                </a:lnTo>
                <a:lnTo>
                  <a:pt x="3325" y="120"/>
                </a:lnTo>
                <a:lnTo>
                  <a:pt x="3332" y="122"/>
                </a:lnTo>
                <a:lnTo>
                  <a:pt x="3334" y="122"/>
                </a:lnTo>
                <a:close/>
                <a:moveTo>
                  <a:pt x="3348" y="126"/>
                </a:moveTo>
                <a:lnTo>
                  <a:pt x="3352" y="126"/>
                </a:lnTo>
                <a:lnTo>
                  <a:pt x="3352" y="126"/>
                </a:lnTo>
                <a:lnTo>
                  <a:pt x="3352" y="126"/>
                </a:lnTo>
                <a:lnTo>
                  <a:pt x="3350" y="126"/>
                </a:lnTo>
                <a:lnTo>
                  <a:pt x="3350" y="124"/>
                </a:lnTo>
                <a:lnTo>
                  <a:pt x="3350" y="124"/>
                </a:lnTo>
                <a:lnTo>
                  <a:pt x="3350" y="122"/>
                </a:lnTo>
                <a:lnTo>
                  <a:pt x="3346" y="122"/>
                </a:lnTo>
                <a:lnTo>
                  <a:pt x="3342" y="122"/>
                </a:lnTo>
                <a:lnTo>
                  <a:pt x="3340" y="124"/>
                </a:lnTo>
                <a:lnTo>
                  <a:pt x="3334" y="124"/>
                </a:lnTo>
                <a:lnTo>
                  <a:pt x="3338" y="126"/>
                </a:lnTo>
                <a:lnTo>
                  <a:pt x="3348" y="126"/>
                </a:lnTo>
                <a:close/>
                <a:moveTo>
                  <a:pt x="3338" y="88"/>
                </a:moveTo>
                <a:lnTo>
                  <a:pt x="3340" y="90"/>
                </a:lnTo>
                <a:lnTo>
                  <a:pt x="3342" y="90"/>
                </a:lnTo>
                <a:lnTo>
                  <a:pt x="3342" y="90"/>
                </a:lnTo>
                <a:lnTo>
                  <a:pt x="3344" y="88"/>
                </a:lnTo>
                <a:lnTo>
                  <a:pt x="3346" y="88"/>
                </a:lnTo>
                <a:lnTo>
                  <a:pt x="3344" y="86"/>
                </a:lnTo>
                <a:lnTo>
                  <a:pt x="3342" y="86"/>
                </a:lnTo>
                <a:lnTo>
                  <a:pt x="3340" y="86"/>
                </a:lnTo>
                <a:lnTo>
                  <a:pt x="3340" y="86"/>
                </a:lnTo>
                <a:lnTo>
                  <a:pt x="3340" y="86"/>
                </a:lnTo>
                <a:lnTo>
                  <a:pt x="3338" y="86"/>
                </a:lnTo>
                <a:lnTo>
                  <a:pt x="3338" y="86"/>
                </a:lnTo>
                <a:lnTo>
                  <a:pt x="3338" y="88"/>
                </a:lnTo>
                <a:lnTo>
                  <a:pt x="3338" y="88"/>
                </a:lnTo>
                <a:close/>
                <a:moveTo>
                  <a:pt x="2879" y="113"/>
                </a:moveTo>
                <a:lnTo>
                  <a:pt x="2877" y="113"/>
                </a:lnTo>
                <a:lnTo>
                  <a:pt x="2873" y="113"/>
                </a:lnTo>
                <a:lnTo>
                  <a:pt x="2871" y="113"/>
                </a:lnTo>
                <a:lnTo>
                  <a:pt x="2871" y="115"/>
                </a:lnTo>
                <a:lnTo>
                  <a:pt x="2877" y="115"/>
                </a:lnTo>
                <a:lnTo>
                  <a:pt x="2879" y="113"/>
                </a:lnTo>
                <a:close/>
                <a:moveTo>
                  <a:pt x="2942" y="398"/>
                </a:moveTo>
                <a:lnTo>
                  <a:pt x="2946" y="394"/>
                </a:lnTo>
                <a:lnTo>
                  <a:pt x="2946" y="394"/>
                </a:lnTo>
                <a:lnTo>
                  <a:pt x="2946" y="392"/>
                </a:lnTo>
                <a:lnTo>
                  <a:pt x="2948" y="392"/>
                </a:lnTo>
                <a:lnTo>
                  <a:pt x="2946" y="390"/>
                </a:lnTo>
                <a:lnTo>
                  <a:pt x="2946" y="392"/>
                </a:lnTo>
                <a:lnTo>
                  <a:pt x="2944" y="392"/>
                </a:lnTo>
                <a:lnTo>
                  <a:pt x="2940" y="394"/>
                </a:lnTo>
                <a:lnTo>
                  <a:pt x="2940" y="394"/>
                </a:lnTo>
                <a:lnTo>
                  <a:pt x="2936" y="394"/>
                </a:lnTo>
                <a:lnTo>
                  <a:pt x="2933" y="394"/>
                </a:lnTo>
                <a:lnTo>
                  <a:pt x="2931" y="396"/>
                </a:lnTo>
                <a:lnTo>
                  <a:pt x="2929" y="396"/>
                </a:lnTo>
                <a:lnTo>
                  <a:pt x="2929" y="396"/>
                </a:lnTo>
                <a:lnTo>
                  <a:pt x="2927" y="396"/>
                </a:lnTo>
                <a:lnTo>
                  <a:pt x="2927" y="396"/>
                </a:lnTo>
                <a:lnTo>
                  <a:pt x="2929" y="398"/>
                </a:lnTo>
                <a:lnTo>
                  <a:pt x="2931" y="401"/>
                </a:lnTo>
                <a:lnTo>
                  <a:pt x="2933" y="401"/>
                </a:lnTo>
                <a:lnTo>
                  <a:pt x="2936" y="401"/>
                </a:lnTo>
                <a:lnTo>
                  <a:pt x="2936" y="398"/>
                </a:lnTo>
                <a:lnTo>
                  <a:pt x="2936" y="398"/>
                </a:lnTo>
                <a:lnTo>
                  <a:pt x="2938" y="398"/>
                </a:lnTo>
                <a:lnTo>
                  <a:pt x="2940" y="398"/>
                </a:lnTo>
                <a:lnTo>
                  <a:pt x="2940" y="398"/>
                </a:lnTo>
                <a:lnTo>
                  <a:pt x="2942" y="398"/>
                </a:lnTo>
                <a:close/>
                <a:moveTo>
                  <a:pt x="2950" y="401"/>
                </a:moveTo>
                <a:lnTo>
                  <a:pt x="2950" y="401"/>
                </a:lnTo>
                <a:lnTo>
                  <a:pt x="2950" y="398"/>
                </a:lnTo>
                <a:lnTo>
                  <a:pt x="2950" y="398"/>
                </a:lnTo>
                <a:lnTo>
                  <a:pt x="2948" y="396"/>
                </a:lnTo>
                <a:lnTo>
                  <a:pt x="2944" y="401"/>
                </a:lnTo>
                <a:lnTo>
                  <a:pt x="2944" y="401"/>
                </a:lnTo>
                <a:lnTo>
                  <a:pt x="2942" y="401"/>
                </a:lnTo>
                <a:lnTo>
                  <a:pt x="2940" y="401"/>
                </a:lnTo>
                <a:lnTo>
                  <a:pt x="2940" y="403"/>
                </a:lnTo>
                <a:lnTo>
                  <a:pt x="2940" y="403"/>
                </a:lnTo>
                <a:lnTo>
                  <a:pt x="2942" y="405"/>
                </a:lnTo>
                <a:lnTo>
                  <a:pt x="2942" y="403"/>
                </a:lnTo>
                <a:lnTo>
                  <a:pt x="2942" y="403"/>
                </a:lnTo>
                <a:lnTo>
                  <a:pt x="2942" y="405"/>
                </a:lnTo>
                <a:lnTo>
                  <a:pt x="2944" y="405"/>
                </a:lnTo>
                <a:lnTo>
                  <a:pt x="2944" y="405"/>
                </a:lnTo>
                <a:lnTo>
                  <a:pt x="2946" y="405"/>
                </a:lnTo>
                <a:lnTo>
                  <a:pt x="2946" y="405"/>
                </a:lnTo>
                <a:lnTo>
                  <a:pt x="2948" y="403"/>
                </a:lnTo>
                <a:lnTo>
                  <a:pt x="2950" y="401"/>
                </a:lnTo>
                <a:close/>
                <a:moveTo>
                  <a:pt x="2906" y="407"/>
                </a:moveTo>
                <a:lnTo>
                  <a:pt x="2904" y="407"/>
                </a:lnTo>
                <a:lnTo>
                  <a:pt x="2904" y="409"/>
                </a:lnTo>
                <a:lnTo>
                  <a:pt x="2904" y="409"/>
                </a:lnTo>
                <a:lnTo>
                  <a:pt x="2904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8" y="411"/>
                </a:lnTo>
                <a:lnTo>
                  <a:pt x="2908" y="411"/>
                </a:lnTo>
                <a:lnTo>
                  <a:pt x="2908" y="407"/>
                </a:lnTo>
                <a:lnTo>
                  <a:pt x="2908" y="407"/>
                </a:lnTo>
                <a:lnTo>
                  <a:pt x="2906" y="407"/>
                </a:lnTo>
                <a:close/>
                <a:moveTo>
                  <a:pt x="2952" y="394"/>
                </a:moveTo>
                <a:lnTo>
                  <a:pt x="2952" y="394"/>
                </a:lnTo>
                <a:lnTo>
                  <a:pt x="2952" y="394"/>
                </a:lnTo>
                <a:lnTo>
                  <a:pt x="2950" y="394"/>
                </a:lnTo>
                <a:lnTo>
                  <a:pt x="2950" y="396"/>
                </a:lnTo>
                <a:lnTo>
                  <a:pt x="2950" y="396"/>
                </a:lnTo>
                <a:lnTo>
                  <a:pt x="2952" y="398"/>
                </a:lnTo>
                <a:lnTo>
                  <a:pt x="2952" y="398"/>
                </a:lnTo>
                <a:lnTo>
                  <a:pt x="2956" y="398"/>
                </a:lnTo>
                <a:lnTo>
                  <a:pt x="2956" y="396"/>
                </a:lnTo>
                <a:lnTo>
                  <a:pt x="2954" y="394"/>
                </a:lnTo>
                <a:lnTo>
                  <a:pt x="2952" y="394"/>
                </a:lnTo>
                <a:close/>
                <a:moveTo>
                  <a:pt x="2990" y="162"/>
                </a:moveTo>
                <a:lnTo>
                  <a:pt x="2990" y="164"/>
                </a:lnTo>
                <a:lnTo>
                  <a:pt x="2990" y="166"/>
                </a:lnTo>
                <a:lnTo>
                  <a:pt x="2994" y="168"/>
                </a:lnTo>
                <a:lnTo>
                  <a:pt x="2996" y="168"/>
                </a:lnTo>
                <a:lnTo>
                  <a:pt x="2998" y="166"/>
                </a:lnTo>
                <a:lnTo>
                  <a:pt x="2996" y="166"/>
                </a:lnTo>
                <a:lnTo>
                  <a:pt x="2992" y="162"/>
                </a:lnTo>
                <a:lnTo>
                  <a:pt x="2990" y="162"/>
                </a:lnTo>
                <a:close/>
                <a:moveTo>
                  <a:pt x="2873" y="122"/>
                </a:moveTo>
                <a:lnTo>
                  <a:pt x="2881" y="124"/>
                </a:lnTo>
                <a:lnTo>
                  <a:pt x="2879" y="124"/>
                </a:lnTo>
                <a:lnTo>
                  <a:pt x="2877" y="126"/>
                </a:lnTo>
                <a:lnTo>
                  <a:pt x="2873" y="126"/>
                </a:lnTo>
                <a:lnTo>
                  <a:pt x="2873" y="128"/>
                </a:lnTo>
                <a:lnTo>
                  <a:pt x="2873" y="128"/>
                </a:lnTo>
                <a:lnTo>
                  <a:pt x="2875" y="130"/>
                </a:lnTo>
                <a:lnTo>
                  <a:pt x="2879" y="132"/>
                </a:lnTo>
                <a:lnTo>
                  <a:pt x="2883" y="132"/>
                </a:lnTo>
                <a:lnTo>
                  <a:pt x="2889" y="132"/>
                </a:lnTo>
                <a:lnTo>
                  <a:pt x="2892" y="132"/>
                </a:lnTo>
                <a:lnTo>
                  <a:pt x="2896" y="132"/>
                </a:lnTo>
                <a:lnTo>
                  <a:pt x="2900" y="132"/>
                </a:lnTo>
                <a:lnTo>
                  <a:pt x="2904" y="132"/>
                </a:lnTo>
                <a:lnTo>
                  <a:pt x="2908" y="132"/>
                </a:lnTo>
                <a:lnTo>
                  <a:pt x="2908" y="134"/>
                </a:lnTo>
                <a:lnTo>
                  <a:pt x="2906" y="134"/>
                </a:lnTo>
                <a:lnTo>
                  <a:pt x="2904" y="136"/>
                </a:lnTo>
                <a:lnTo>
                  <a:pt x="2900" y="136"/>
                </a:lnTo>
                <a:lnTo>
                  <a:pt x="2898" y="136"/>
                </a:lnTo>
                <a:lnTo>
                  <a:pt x="2896" y="136"/>
                </a:lnTo>
                <a:lnTo>
                  <a:pt x="2894" y="136"/>
                </a:lnTo>
                <a:lnTo>
                  <a:pt x="2894" y="136"/>
                </a:lnTo>
                <a:lnTo>
                  <a:pt x="2896" y="139"/>
                </a:lnTo>
                <a:lnTo>
                  <a:pt x="2900" y="141"/>
                </a:lnTo>
                <a:lnTo>
                  <a:pt x="2904" y="141"/>
                </a:lnTo>
                <a:lnTo>
                  <a:pt x="2908" y="143"/>
                </a:lnTo>
                <a:lnTo>
                  <a:pt x="2908" y="143"/>
                </a:lnTo>
                <a:lnTo>
                  <a:pt x="2910" y="143"/>
                </a:lnTo>
                <a:lnTo>
                  <a:pt x="2925" y="145"/>
                </a:lnTo>
                <a:lnTo>
                  <a:pt x="2940" y="143"/>
                </a:lnTo>
                <a:lnTo>
                  <a:pt x="2936" y="147"/>
                </a:lnTo>
                <a:lnTo>
                  <a:pt x="2938" y="149"/>
                </a:lnTo>
                <a:lnTo>
                  <a:pt x="2940" y="149"/>
                </a:lnTo>
                <a:lnTo>
                  <a:pt x="2952" y="149"/>
                </a:lnTo>
                <a:lnTo>
                  <a:pt x="2954" y="151"/>
                </a:lnTo>
                <a:lnTo>
                  <a:pt x="2956" y="149"/>
                </a:lnTo>
                <a:lnTo>
                  <a:pt x="2959" y="149"/>
                </a:lnTo>
                <a:lnTo>
                  <a:pt x="2961" y="147"/>
                </a:lnTo>
                <a:lnTo>
                  <a:pt x="2967" y="145"/>
                </a:lnTo>
                <a:lnTo>
                  <a:pt x="2967" y="145"/>
                </a:lnTo>
                <a:lnTo>
                  <a:pt x="2971" y="145"/>
                </a:lnTo>
                <a:lnTo>
                  <a:pt x="2973" y="145"/>
                </a:lnTo>
                <a:lnTo>
                  <a:pt x="2980" y="143"/>
                </a:lnTo>
                <a:lnTo>
                  <a:pt x="2980" y="143"/>
                </a:lnTo>
                <a:lnTo>
                  <a:pt x="2984" y="139"/>
                </a:lnTo>
                <a:lnTo>
                  <a:pt x="2984" y="136"/>
                </a:lnTo>
                <a:lnTo>
                  <a:pt x="2988" y="134"/>
                </a:lnTo>
                <a:lnTo>
                  <a:pt x="3000" y="128"/>
                </a:lnTo>
                <a:lnTo>
                  <a:pt x="3003" y="128"/>
                </a:lnTo>
                <a:lnTo>
                  <a:pt x="3000" y="122"/>
                </a:lnTo>
                <a:lnTo>
                  <a:pt x="2998" y="120"/>
                </a:lnTo>
                <a:lnTo>
                  <a:pt x="2996" y="120"/>
                </a:lnTo>
                <a:lnTo>
                  <a:pt x="2990" y="118"/>
                </a:lnTo>
                <a:lnTo>
                  <a:pt x="2982" y="118"/>
                </a:lnTo>
                <a:lnTo>
                  <a:pt x="2982" y="118"/>
                </a:lnTo>
                <a:lnTo>
                  <a:pt x="2980" y="118"/>
                </a:lnTo>
                <a:lnTo>
                  <a:pt x="2977" y="115"/>
                </a:lnTo>
                <a:lnTo>
                  <a:pt x="2969" y="115"/>
                </a:lnTo>
                <a:lnTo>
                  <a:pt x="2967" y="113"/>
                </a:lnTo>
                <a:lnTo>
                  <a:pt x="2967" y="113"/>
                </a:lnTo>
                <a:lnTo>
                  <a:pt x="2965" y="115"/>
                </a:lnTo>
                <a:lnTo>
                  <a:pt x="2963" y="115"/>
                </a:lnTo>
                <a:lnTo>
                  <a:pt x="2961" y="113"/>
                </a:lnTo>
                <a:lnTo>
                  <a:pt x="2961" y="111"/>
                </a:lnTo>
                <a:lnTo>
                  <a:pt x="2959" y="113"/>
                </a:lnTo>
                <a:lnTo>
                  <a:pt x="2959" y="113"/>
                </a:lnTo>
                <a:lnTo>
                  <a:pt x="2956" y="115"/>
                </a:lnTo>
                <a:lnTo>
                  <a:pt x="2954" y="113"/>
                </a:lnTo>
                <a:lnTo>
                  <a:pt x="2952" y="115"/>
                </a:lnTo>
                <a:lnTo>
                  <a:pt x="2950" y="118"/>
                </a:lnTo>
                <a:lnTo>
                  <a:pt x="2946" y="118"/>
                </a:lnTo>
                <a:lnTo>
                  <a:pt x="2942" y="118"/>
                </a:lnTo>
                <a:lnTo>
                  <a:pt x="2944" y="113"/>
                </a:lnTo>
                <a:lnTo>
                  <a:pt x="2944" y="111"/>
                </a:lnTo>
                <a:lnTo>
                  <a:pt x="2946" y="109"/>
                </a:lnTo>
                <a:lnTo>
                  <a:pt x="2944" y="109"/>
                </a:lnTo>
                <a:lnTo>
                  <a:pt x="2942" y="109"/>
                </a:lnTo>
                <a:lnTo>
                  <a:pt x="2940" y="109"/>
                </a:lnTo>
                <a:lnTo>
                  <a:pt x="2938" y="109"/>
                </a:lnTo>
                <a:lnTo>
                  <a:pt x="2936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3"/>
                </a:lnTo>
                <a:lnTo>
                  <a:pt x="2933" y="118"/>
                </a:lnTo>
                <a:lnTo>
                  <a:pt x="2931" y="122"/>
                </a:lnTo>
                <a:lnTo>
                  <a:pt x="2931" y="122"/>
                </a:lnTo>
                <a:lnTo>
                  <a:pt x="2929" y="122"/>
                </a:lnTo>
                <a:lnTo>
                  <a:pt x="2925" y="120"/>
                </a:lnTo>
                <a:lnTo>
                  <a:pt x="2923" y="120"/>
                </a:lnTo>
                <a:lnTo>
                  <a:pt x="2923" y="120"/>
                </a:lnTo>
                <a:lnTo>
                  <a:pt x="2921" y="118"/>
                </a:lnTo>
                <a:lnTo>
                  <a:pt x="2921" y="115"/>
                </a:lnTo>
                <a:lnTo>
                  <a:pt x="2912" y="115"/>
                </a:lnTo>
                <a:lnTo>
                  <a:pt x="2910" y="115"/>
                </a:lnTo>
                <a:lnTo>
                  <a:pt x="2908" y="113"/>
                </a:lnTo>
                <a:lnTo>
                  <a:pt x="2904" y="111"/>
                </a:lnTo>
                <a:lnTo>
                  <a:pt x="2902" y="111"/>
                </a:lnTo>
                <a:lnTo>
                  <a:pt x="2900" y="109"/>
                </a:lnTo>
                <a:lnTo>
                  <a:pt x="2896" y="109"/>
                </a:lnTo>
                <a:lnTo>
                  <a:pt x="2894" y="109"/>
                </a:lnTo>
                <a:lnTo>
                  <a:pt x="2892" y="109"/>
                </a:lnTo>
                <a:lnTo>
                  <a:pt x="2894" y="111"/>
                </a:lnTo>
                <a:lnTo>
                  <a:pt x="2894" y="113"/>
                </a:lnTo>
                <a:lnTo>
                  <a:pt x="2896" y="113"/>
                </a:lnTo>
                <a:lnTo>
                  <a:pt x="2894" y="115"/>
                </a:lnTo>
                <a:lnTo>
                  <a:pt x="2894" y="118"/>
                </a:lnTo>
                <a:lnTo>
                  <a:pt x="2892" y="115"/>
                </a:lnTo>
                <a:lnTo>
                  <a:pt x="2887" y="113"/>
                </a:lnTo>
                <a:lnTo>
                  <a:pt x="2887" y="113"/>
                </a:lnTo>
                <a:lnTo>
                  <a:pt x="2885" y="113"/>
                </a:lnTo>
                <a:lnTo>
                  <a:pt x="2885" y="113"/>
                </a:lnTo>
                <a:lnTo>
                  <a:pt x="2885" y="115"/>
                </a:lnTo>
                <a:lnTo>
                  <a:pt x="2887" y="118"/>
                </a:lnTo>
                <a:lnTo>
                  <a:pt x="2892" y="120"/>
                </a:lnTo>
                <a:lnTo>
                  <a:pt x="2887" y="120"/>
                </a:lnTo>
                <a:lnTo>
                  <a:pt x="2885" y="120"/>
                </a:lnTo>
                <a:lnTo>
                  <a:pt x="2883" y="118"/>
                </a:lnTo>
                <a:lnTo>
                  <a:pt x="2879" y="118"/>
                </a:lnTo>
                <a:lnTo>
                  <a:pt x="2871" y="118"/>
                </a:lnTo>
                <a:lnTo>
                  <a:pt x="2866" y="120"/>
                </a:lnTo>
                <a:lnTo>
                  <a:pt x="2871" y="122"/>
                </a:lnTo>
                <a:lnTo>
                  <a:pt x="2873" y="122"/>
                </a:lnTo>
                <a:close/>
                <a:moveTo>
                  <a:pt x="2969" y="195"/>
                </a:moveTo>
                <a:lnTo>
                  <a:pt x="2963" y="193"/>
                </a:lnTo>
                <a:lnTo>
                  <a:pt x="2959" y="191"/>
                </a:lnTo>
                <a:lnTo>
                  <a:pt x="2954" y="193"/>
                </a:lnTo>
                <a:lnTo>
                  <a:pt x="2950" y="191"/>
                </a:lnTo>
                <a:lnTo>
                  <a:pt x="2946" y="189"/>
                </a:lnTo>
                <a:lnTo>
                  <a:pt x="2942" y="189"/>
                </a:lnTo>
                <a:lnTo>
                  <a:pt x="2944" y="185"/>
                </a:lnTo>
                <a:lnTo>
                  <a:pt x="2946" y="185"/>
                </a:lnTo>
                <a:lnTo>
                  <a:pt x="2948" y="183"/>
                </a:lnTo>
                <a:lnTo>
                  <a:pt x="2946" y="183"/>
                </a:lnTo>
                <a:lnTo>
                  <a:pt x="2942" y="180"/>
                </a:lnTo>
                <a:lnTo>
                  <a:pt x="2940" y="180"/>
                </a:lnTo>
                <a:lnTo>
                  <a:pt x="2938" y="180"/>
                </a:lnTo>
                <a:lnTo>
                  <a:pt x="2933" y="180"/>
                </a:lnTo>
                <a:lnTo>
                  <a:pt x="2931" y="180"/>
                </a:lnTo>
                <a:lnTo>
                  <a:pt x="2929" y="174"/>
                </a:lnTo>
                <a:lnTo>
                  <a:pt x="2927" y="170"/>
                </a:lnTo>
                <a:lnTo>
                  <a:pt x="2923" y="170"/>
                </a:lnTo>
                <a:lnTo>
                  <a:pt x="2921" y="170"/>
                </a:lnTo>
                <a:lnTo>
                  <a:pt x="2919" y="170"/>
                </a:lnTo>
                <a:lnTo>
                  <a:pt x="2912" y="170"/>
                </a:lnTo>
                <a:lnTo>
                  <a:pt x="2902" y="172"/>
                </a:lnTo>
                <a:lnTo>
                  <a:pt x="2900" y="172"/>
                </a:lnTo>
                <a:lnTo>
                  <a:pt x="2902" y="174"/>
                </a:lnTo>
                <a:lnTo>
                  <a:pt x="2906" y="174"/>
                </a:lnTo>
                <a:lnTo>
                  <a:pt x="2904" y="178"/>
                </a:lnTo>
                <a:lnTo>
                  <a:pt x="2908" y="180"/>
                </a:lnTo>
                <a:lnTo>
                  <a:pt x="2910" y="183"/>
                </a:lnTo>
                <a:lnTo>
                  <a:pt x="2912" y="187"/>
                </a:lnTo>
                <a:lnTo>
                  <a:pt x="2915" y="187"/>
                </a:lnTo>
                <a:lnTo>
                  <a:pt x="2921" y="191"/>
                </a:lnTo>
                <a:lnTo>
                  <a:pt x="2921" y="191"/>
                </a:lnTo>
                <a:lnTo>
                  <a:pt x="2919" y="193"/>
                </a:lnTo>
                <a:lnTo>
                  <a:pt x="2917" y="195"/>
                </a:lnTo>
                <a:lnTo>
                  <a:pt x="2915" y="197"/>
                </a:lnTo>
                <a:lnTo>
                  <a:pt x="2915" y="199"/>
                </a:lnTo>
                <a:lnTo>
                  <a:pt x="2910" y="201"/>
                </a:lnTo>
                <a:lnTo>
                  <a:pt x="2910" y="204"/>
                </a:lnTo>
                <a:lnTo>
                  <a:pt x="2912" y="206"/>
                </a:lnTo>
                <a:lnTo>
                  <a:pt x="2925" y="204"/>
                </a:lnTo>
                <a:lnTo>
                  <a:pt x="2927" y="204"/>
                </a:lnTo>
                <a:lnTo>
                  <a:pt x="2929" y="201"/>
                </a:lnTo>
                <a:lnTo>
                  <a:pt x="2931" y="201"/>
                </a:lnTo>
                <a:lnTo>
                  <a:pt x="2933" y="201"/>
                </a:lnTo>
                <a:lnTo>
                  <a:pt x="2936" y="201"/>
                </a:lnTo>
                <a:lnTo>
                  <a:pt x="2936" y="201"/>
                </a:lnTo>
                <a:lnTo>
                  <a:pt x="2938" y="201"/>
                </a:lnTo>
                <a:lnTo>
                  <a:pt x="2936" y="204"/>
                </a:lnTo>
                <a:lnTo>
                  <a:pt x="2933" y="206"/>
                </a:lnTo>
                <a:lnTo>
                  <a:pt x="2933" y="208"/>
                </a:lnTo>
                <a:lnTo>
                  <a:pt x="2933" y="208"/>
                </a:lnTo>
                <a:lnTo>
                  <a:pt x="2933" y="210"/>
                </a:lnTo>
                <a:lnTo>
                  <a:pt x="2933" y="210"/>
                </a:lnTo>
                <a:lnTo>
                  <a:pt x="2938" y="210"/>
                </a:lnTo>
                <a:lnTo>
                  <a:pt x="2940" y="210"/>
                </a:lnTo>
                <a:lnTo>
                  <a:pt x="2942" y="208"/>
                </a:lnTo>
                <a:lnTo>
                  <a:pt x="2942" y="208"/>
                </a:lnTo>
                <a:lnTo>
                  <a:pt x="2946" y="208"/>
                </a:lnTo>
                <a:lnTo>
                  <a:pt x="2948" y="206"/>
                </a:lnTo>
                <a:lnTo>
                  <a:pt x="2952" y="204"/>
                </a:lnTo>
                <a:lnTo>
                  <a:pt x="2952" y="204"/>
                </a:lnTo>
                <a:lnTo>
                  <a:pt x="2954" y="201"/>
                </a:lnTo>
                <a:lnTo>
                  <a:pt x="2956" y="199"/>
                </a:lnTo>
                <a:lnTo>
                  <a:pt x="2956" y="199"/>
                </a:lnTo>
                <a:lnTo>
                  <a:pt x="2969" y="195"/>
                </a:lnTo>
                <a:close/>
                <a:moveTo>
                  <a:pt x="2982" y="384"/>
                </a:moveTo>
                <a:lnTo>
                  <a:pt x="2977" y="384"/>
                </a:lnTo>
                <a:lnTo>
                  <a:pt x="2975" y="384"/>
                </a:lnTo>
                <a:lnTo>
                  <a:pt x="2975" y="386"/>
                </a:lnTo>
                <a:lnTo>
                  <a:pt x="2975" y="386"/>
                </a:lnTo>
                <a:lnTo>
                  <a:pt x="2977" y="386"/>
                </a:lnTo>
                <a:lnTo>
                  <a:pt x="2977" y="388"/>
                </a:lnTo>
                <a:lnTo>
                  <a:pt x="2982" y="388"/>
                </a:lnTo>
                <a:lnTo>
                  <a:pt x="2982" y="388"/>
                </a:lnTo>
                <a:lnTo>
                  <a:pt x="2984" y="388"/>
                </a:lnTo>
                <a:lnTo>
                  <a:pt x="2986" y="388"/>
                </a:lnTo>
                <a:lnTo>
                  <a:pt x="2986" y="386"/>
                </a:lnTo>
                <a:lnTo>
                  <a:pt x="2986" y="386"/>
                </a:lnTo>
                <a:lnTo>
                  <a:pt x="2984" y="384"/>
                </a:lnTo>
                <a:lnTo>
                  <a:pt x="2982" y="384"/>
                </a:lnTo>
                <a:close/>
                <a:moveTo>
                  <a:pt x="3396" y="109"/>
                </a:moveTo>
                <a:lnTo>
                  <a:pt x="3396" y="107"/>
                </a:lnTo>
                <a:lnTo>
                  <a:pt x="3396" y="107"/>
                </a:lnTo>
                <a:lnTo>
                  <a:pt x="3392" y="105"/>
                </a:lnTo>
                <a:lnTo>
                  <a:pt x="3392" y="105"/>
                </a:lnTo>
                <a:lnTo>
                  <a:pt x="3388" y="105"/>
                </a:lnTo>
                <a:lnTo>
                  <a:pt x="3388" y="105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9"/>
                </a:lnTo>
                <a:lnTo>
                  <a:pt x="3394" y="111"/>
                </a:lnTo>
                <a:lnTo>
                  <a:pt x="3396" y="109"/>
                </a:lnTo>
                <a:close/>
                <a:moveTo>
                  <a:pt x="3415" y="120"/>
                </a:moveTo>
                <a:lnTo>
                  <a:pt x="3415" y="122"/>
                </a:lnTo>
                <a:lnTo>
                  <a:pt x="3422" y="122"/>
                </a:lnTo>
                <a:lnTo>
                  <a:pt x="3434" y="122"/>
                </a:lnTo>
                <a:lnTo>
                  <a:pt x="3434" y="122"/>
                </a:lnTo>
                <a:lnTo>
                  <a:pt x="3434" y="120"/>
                </a:lnTo>
                <a:lnTo>
                  <a:pt x="3434" y="118"/>
                </a:lnTo>
                <a:lnTo>
                  <a:pt x="3434" y="113"/>
                </a:lnTo>
                <a:lnTo>
                  <a:pt x="3434" y="113"/>
                </a:lnTo>
                <a:lnTo>
                  <a:pt x="3432" y="111"/>
                </a:lnTo>
                <a:lnTo>
                  <a:pt x="3430" y="111"/>
                </a:lnTo>
                <a:lnTo>
                  <a:pt x="3428" y="113"/>
                </a:lnTo>
                <a:lnTo>
                  <a:pt x="3420" y="113"/>
                </a:lnTo>
                <a:lnTo>
                  <a:pt x="3420" y="113"/>
                </a:lnTo>
                <a:lnTo>
                  <a:pt x="3420" y="118"/>
                </a:lnTo>
                <a:lnTo>
                  <a:pt x="3417" y="120"/>
                </a:lnTo>
                <a:lnTo>
                  <a:pt x="3415" y="120"/>
                </a:lnTo>
                <a:close/>
                <a:moveTo>
                  <a:pt x="3451" y="88"/>
                </a:moveTo>
                <a:lnTo>
                  <a:pt x="3449" y="86"/>
                </a:lnTo>
                <a:lnTo>
                  <a:pt x="3449" y="86"/>
                </a:lnTo>
                <a:lnTo>
                  <a:pt x="3443" y="90"/>
                </a:lnTo>
                <a:lnTo>
                  <a:pt x="3438" y="90"/>
                </a:lnTo>
                <a:lnTo>
                  <a:pt x="3436" y="90"/>
                </a:lnTo>
                <a:lnTo>
                  <a:pt x="3438" y="95"/>
                </a:lnTo>
                <a:lnTo>
                  <a:pt x="3445" y="95"/>
                </a:lnTo>
                <a:lnTo>
                  <a:pt x="3447" y="99"/>
                </a:lnTo>
                <a:lnTo>
                  <a:pt x="3453" y="99"/>
                </a:lnTo>
                <a:lnTo>
                  <a:pt x="3457" y="99"/>
                </a:lnTo>
                <a:lnTo>
                  <a:pt x="3461" y="99"/>
                </a:lnTo>
                <a:lnTo>
                  <a:pt x="3461" y="97"/>
                </a:lnTo>
                <a:lnTo>
                  <a:pt x="3461" y="95"/>
                </a:lnTo>
                <a:lnTo>
                  <a:pt x="3459" y="92"/>
                </a:lnTo>
                <a:lnTo>
                  <a:pt x="3459" y="90"/>
                </a:lnTo>
                <a:lnTo>
                  <a:pt x="3457" y="90"/>
                </a:lnTo>
                <a:lnTo>
                  <a:pt x="3455" y="88"/>
                </a:lnTo>
                <a:lnTo>
                  <a:pt x="3451" y="88"/>
                </a:lnTo>
                <a:close/>
                <a:moveTo>
                  <a:pt x="3464" y="82"/>
                </a:moveTo>
                <a:lnTo>
                  <a:pt x="3468" y="80"/>
                </a:lnTo>
                <a:lnTo>
                  <a:pt x="3468" y="80"/>
                </a:lnTo>
                <a:lnTo>
                  <a:pt x="3466" y="78"/>
                </a:lnTo>
                <a:lnTo>
                  <a:pt x="3464" y="78"/>
                </a:lnTo>
                <a:lnTo>
                  <a:pt x="3461" y="78"/>
                </a:lnTo>
                <a:lnTo>
                  <a:pt x="3457" y="78"/>
                </a:lnTo>
                <a:lnTo>
                  <a:pt x="3457" y="80"/>
                </a:lnTo>
                <a:lnTo>
                  <a:pt x="3459" y="80"/>
                </a:lnTo>
                <a:lnTo>
                  <a:pt x="3464" y="82"/>
                </a:lnTo>
                <a:close/>
                <a:moveTo>
                  <a:pt x="3407" y="118"/>
                </a:moveTo>
                <a:lnTo>
                  <a:pt x="3411" y="115"/>
                </a:lnTo>
                <a:lnTo>
                  <a:pt x="3411" y="113"/>
                </a:lnTo>
                <a:lnTo>
                  <a:pt x="3409" y="113"/>
                </a:lnTo>
                <a:lnTo>
                  <a:pt x="3407" y="113"/>
                </a:lnTo>
                <a:lnTo>
                  <a:pt x="3405" y="113"/>
                </a:lnTo>
                <a:lnTo>
                  <a:pt x="3405" y="115"/>
                </a:lnTo>
                <a:lnTo>
                  <a:pt x="3405" y="118"/>
                </a:lnTo>
                <a:lnTo>
                  <a:pt x="3407" y="118"/>
                </a:lnTo>
                <a:close/>
                <a:moveTo>
                  <a:pt x="3434" y="107"/>
                </a:moveTo>
                <a:lnTo>
                  <a:pt x="3434" y="109"/>
                </a:lnTo>
                <a:lnTo>
                  <a:pt x="3434" y="109"/>
                </a:lnTo>
                <a:lnTo>
                  <a:pt x="3436" y="111"/>
                </a:lnTo>
                <a:lnTo>
                  <a:pt x="3436" y="111"/>
                </a:lnTo>
                <a:lnTo>
                  <a:pt x="3436" y="113"/>
                </a:lnTo>
                <a:lnTo>
                  <a:pt x="3438" y="118"/>
                </a:lnTo>
                <a:lnTo>
                  <a:pt x="3438" y="120"/>
                </a:lnTo>
                <a:lnTo>
                  <a:pt x="3438" y="120"/>
                </a:lnTo>
                <a:lnTo>
                  <a:pt x="3445" y="122"/>
                </a:lnTo>
                <a:lnTo>
                  <a:pt x="3447" y="120"/>
                </a:lnTo>
                <a:lnTo>
                  <a:pt x="3451" y="118"/>
                </a:lnTo>
                <a:lnTo>
                  <a:pt x="3451" y="118"/>
                </a:lnTo>
                <a:lnTo>
                  <a:pt x="3453" y="115"/>
                </a:lnTo>
                <a:lnTo>
                  <a:pt x="3453" y="113"/>
                </a:lnTo>
                <a:lnTo>
                  <a:pt x="3453" y="113"/>
                </a:lnTo>
                <a:lnTo>
                  <a:pt x="3466" y="113"/>
                </a:lnTo>
                <a:lnTo>
                  <a:pt x="3464" y="111"/>
                </a:lnTo>
                <a:lnTo>
                  <a:pt x="3461" y="111"/>
                </a:lnTo>
                <a:lnTo>
                  <a:pt x="3455" y="109"/>
                </a:lnTo>
                <a:lnTo>
                  <a:pt x="3440" y="109"/>
                </a:lnTo>
                <a:lnTo>
                  <a:pt x="3434" y="107"/>
                </a:lnTo>
                <a:close/>
                <a:moveTo>
                  <a:pt x="3472" y="419"/>
                </a:moveTo>
                <a:lnTo>
                  <a:pt x="3472" y="419"/>
                </a:lnTo>
                <a:lnTo>
                  <a:pt x="3474" y="422"/>
                </a:lnTo>
                <a:lnTo>
                  <a:pt x="3476" y="422"/>
                </a:lnTo>
                <a:lnTo>
                  <a:pt x="3478" y="419"/>
                </a:lnTo>
                <a:lnTo>
                  <a:pt x="3480" y="422"/>
                </a:lnTo>
                <a:lnTo>
                  <a:pt x="3482" y="419"/>
                </a:lnTo>
                <a:lnTo>
                  <a:pt x="3482" y="419"/>
                </a:lnTo>
                <a:lnTo>
                  <a:pt x="3484" y="417"/>
                </a:lnTo>
                <a:lnTo>
                  <a:pt x="3484" y="415"/>
                </a:lnTo>
                <a:lnTo>
                  <a:pt x="3484" y="415"/>
                </a:lnTo>
                <a:lnTo>
                  <a:pt x="3482" y="413"/>
                </a:lnTo>
                <a:lnTo>
                  <a:pt x="3480" y="413"/>
                </a:lnTo>
                <a:lnTo>
                  <a:pt x="3476" y="411"/>
                </a:lnTo>
                <a:lnTo>
                  <a:pt x="3472" y="407"/>
                </a:lnTo>
                <a:lnTo>
                  <a:pt x="3470" y="407"/>
                </a:lnTo>
                <a:lnTo>
                  <a:pt x="3468" y="405"/>
                </a:lnTo>
                <a:lnTo>
                  <a:pt x="3468" y="403"/>
                </a:lnTo>
                <a:lnTo>
                  <a:pt x="3464" y="401"/>
                </a:lnTo>
                <a:lnTo>
                  <a:pt x="3464" y="401"/>
                </a:lnTo>
                <a:lnTo>
                  <a:pt x="3464" y="401"/>
                </a:lnTo>
                <a:lnTo>
                  <a:pt x="3459" y="403"/>
                </a:lnTo>
                <a:lnTo>
                  <a:pt x="3457" y="403"/>
                </a:lnTo>
                <a:lnTo>
                  <a:pt x="3457" y="405"/>
                </a:lnTo>
                <a:lnTo>
                  <a:pt x="3455" y="405"/>
                </a:lnTo>
                <a:lnTo>
                  <a:pt x="3455" y="407"/>
                </a:lnTo>
                <a:lnTo>
                  <a:pt x="3455" y="409"/>
                </a:lnTo>
                <a:lnTo>
                  <a:pt x="3457" y="409"/>
                </a:lnTo>
                <a:lnTo>
                  <a:pt x="3457" y="411"/>
                </a:lnTo>
                <a:lnTo>
                  <a:pt x="3457" y="411"/>
                </a:lnTo>
                <a:lnTo>
                  <a:pt x="3461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6" y="415"/>
                </a:lnTo>
                <a:lnTo>
                  <a:pt x="3468" y="415"/>
                </a:lnTo>
                <a:lnTo>
                  <a:pt x="3470" y="415"/>
                </a:lnTo>
                <a:lnTo>
                  <a:pt x="3470" y="417"/>
                </a:lnTo>
                <a:lnTo>
                  <a:pt x="3470" y="419"/>
                </a:lnTo>
                <a:lnTo>
                  <a:pt x="3472" y="419"/>
                </a:lnTo>
                <a:close/>
                <a:moveTo>
                  <a:pt x="3623" y="331"/>
                </a:moveTo>
                <a:lnTo>
                  <a:pt x="3627" y="331"/>
                </a:lnTo>
                <a:lnTo>
                  <a:pt x="3627" y="331"/>
                </a:lnTo>
                <a:lnTo>
                  <a:pt x="3631" y="331"/>
                </a:lnTo>
                <a:lnTo>
                  <a:pt x="3635" y="329"/>
                </a:lnTo>
                <a:lnTo>
                  <a:pt x="3642" y="329"/>
                </a:lnTo>
                <a:lnTo>
                  <a:pt x="3646" y="329"/>
                </a:lnTo>
                <a:lnTo>
                  <a:pt x="3646" y="327"/>
                </a:lnTo>
                <a:lnTo>
                  <a:pt x="3646" y="325"/>
                </a:lnTo>
                <a:lnTo>
                  <a:pt x="3644" y="323"/>
                </a:lnTo>
                <a:lnTo>
                  <a:pt x="3642" y="323"/>
                </a:lnTo>
                <a:lnTo>
                  <a:pt x="3640" y="321"/>
                </a:lnTo>
                <a:lnTo>
                  <a:pt x="3637" y="321"/>
                </a:lnTo>
                <a:lnTo>
                  <a:pt x="3637" y="319"/>
                </a:lnTo>
                <a:lnTo>
                  <a:pt x="3635" y="319"/>
                </a:lnTo>
                <a:lnTo>
                  <a:pt x="3627" y="321"/>
                </a:lnTo>
                <a:lnTo>
                  <a:pt x="3625" y="321"/>
                </a:lnTo>
                <a:lnTo>
                  <a:pt x="3623" y="323"/>
                </a:lnTo>
                <a:lnTo>
                  <a:pt x="3623" y="327"/>
                </a:lnTo>
                <a:lnTo>
                  <a:pt x="3621" y="329"/>
                </a:lnTo>
                <a:lnTo>
                  <a:pt x="3621" y="329"/>
                </a:lnTo>
                <a:lnTo>
                  <a:pt x="3621" y="331"/>
                </a:lnTo>
                <a:lnTo>
                  <a:pt x="3623" y="331"/>
                </a:lnTo>
                <a:lnTo>
                  <a:pt x="3623" y="331"/>
                </a:lnTo>
                <a:close/>
                <a:moveTo>
                  <a:pt x="3552" y="233"/>
                </a:moveTo>
                <a:lnTo>
                  <a:pt x="3549" y="233"/>
                </a:lnTo>
                <a:lnTo>
                  <a:pt x="3549" y="233"/>
                </a:lnTo>
                <a:lnTo>
                  <a:pt x="3545" y="235"/>
                </a:lnTo>
                <a:lnTo>
                  <a:pt x="3541" y="237"/>
                </a:lnTo>
                <a:lnTo>
                  <a:pt x="3528" y="239"/>
                </a:lnTo>
                <a:lnTo>
                  <a:pt x="3520" y="241"/>
                </a:lnTo>
                <a:lnTo>
                  <a:pt x="3518" y="241"/>
                </a:lnTo>
                <a:lnTo>
                  <a:pt x="3512" y="241"/>
                </a:lnTo>
                <a:lnTo>
                  <a:pt x="3510" y="241"/>
                </a:lnTo>
                <a:lnTo>
                  <a:pt x="3503" y="239"/>
                </a:lnTo>
                <a:lnTo>
                  <a:pt x="3499" y="239"/>
                </a:lnTo>
                <a:lnTo>
                  <a:pt x="3495" y="239"/>
                </a:lnTo>
                <a:lnTo>
                  <a:pt x="3493" y="239"/>
                </a:lnTo>
                <a:lnTo>
                  <a:pt x="3493" y="241"/>
                </a:lnTo>
                <a:lnTo>
                  <a:pt x="3493" y="243"/>
                </a:lnTo>
                <a:lnTo>
                  <a:pt x="3493" y="245"/>
                </a:lnTo>
                <a:lnTo>
                  <a:pt x="3491" y="245"/>
                </a:lnTo>
                <a:lnTo>
                  <a:pt x="3491" y="245"/>
                </a:lnTo>
                <a:lnTo>
                  <a:pt x="3489" y="245"/>
                </a:lnTo>
                <a:lnTo>
                  <a:pt x="3487" y="245"/>
                </a:lnTo>
                <a:lnTo>
                  <a:pt x="3487" y="245"/>
                </a:lnTo>
                <a:lnTo>
                  <a:pt x="3480" y="245"/>
                </a:lnTo>
                <a:lnTo>
                  <a:pt x="3478" y="245"/>
                </a:lnTo>
                <a:lnTo>
                  <a:pt x="3478" y="250"/>
                </a:lnTo>
                <a:lnTo>
                  <a:pt x="3474" y="250"/>
                </a:lnTo>
                <a:lnTo>
                  <a:pt x="3468" y="252"/>
                </a:lnTo>
                <a:lnTo>
                  <a:pt x="3464" y="252"/>
                </a:lnTo>
                <a:lnTo>
                  <a:pt x="3461" y="252"/>
                </a:lnTo>
                <a:lnTo>
                  <a:pt x="3461" y="252"/>
                </a:lnTo>
                <a:lnTo>
                  <a:pt x="3457" y="254"/>
                </a:lnTo>
                <a:lnTo>
                  <a:pt x="3453" y="256"/>
                </a:lnTo>
                <a:lnTo>
                  <a:pt x="3449" y="258"/>
                </a:lnTo>
                <a:lnTo>
                  <a:pt x="3449" y="260"/>
                </a:lnTo>
                <a:lnTo>
                  <a:pt x="3449" y="260"/>
                </a:lnTo>
                <a:lnTo>
                  <a:pt x="3445" y="262"/>
                </a:lnTo>
                <a:lnTo>
                  <a:pt x="3445" y="264"/>
                </a:lnTo>
                <a:lnTo>
                  <a:pt x="3443" y="266"/>
                </a:lnTo>
                <a:lnTo>
                  <a:pt x="3443" y="266"/>
                </a:lnTo>
                <a:lnTo>
                  <a:pt x="3438" y="266"/>
                </a:lnTo>
                <a:lnTo>
                  <a:pt x="3434" y="266"/>
                </a:lnTo>
                <a:lnTo>
                  <a:pt x="3434" y="266"/>
                </a:lnTo>
                <a:lnTo>
                  <a:pt x="3432" y="266"/>
                </a:lnTo>
                <a:lnTo>
                  <a:pt x="3430" y="269"/>
                </a:lnTo>
                <a:lnTo>
                  <a:pt x="3430" y="269"/>
                </a:lnTo>
                <a:lnTo>
                  <a:pt x="3432" y="271"/>
                </a:lnTo>
                <a:lnTo>
                  <a:pt x="3428" y="275"/>
                </a:lnTo>
                <a:lnTo>
                  <a:pt x="3426" y="275"/>
                </a:lnTo>
                <a:lnTo>
                  <a:pt x="3424" y="273"/>
                </a:lnTo>
                <a:lnTo>
                  <a:pt x="3424" y="273"/>
                </a:lnTo>
                <a:lnTo>
                  <a:pt x="3422" y="273"/>
                </a:lnTo>
                <a:lnTo>
                  <a:pt x="3420" y="273"/>
                </a:lnTo>
                <a:lnTo>
                  <a:pt x="3417" y="273"/>
                </a:lnTo>
                <a:lnTo>
                  <a:pt x="3415" y="273"/>
                </a:lnTo>
                <a:lnTo>
                  <a:pt x="3417" y="275"/>
                </a:lnTo>
                <a:lnTo>
                  <a:pt x="3417" y="275"/>
                </a:lnTo>
                <a:lnTo>
                  <a:pt x="3420" y="277"/>
                </a:lnTo>
                <a:lnTo>
                  <a:pt x="3424" y="277"/>
                </a:lnTo>
                <a:lnTo>
                  <a:pt x="3426" y="279"/>
                </a:lnTo>
                <a:lnTo>
                  <a:pt x="3426" y="279"/>
                </a:lnTo>
                <a:lnTo>
                  <a:pt x="3422" y="281"/>
                </a:lnTo>
                <a:lnTo>
                  <a:pt x="3417" y="283"/>
                </a:lnTo>
                <a:lnTo>
                  <a:pt x="3413" y="287"/>
                </a:lnTo>
                <a:lnTo>
                  <a:pt x="3413" y="287"/>
                </a:lnTo>
                <a:lnTo>
                  <a:pt x="3413" y="289"/>
                </a:lnTo>
                <a:lnTo>
                  <a:pt x="3413" y="289"/>
                </a:lnTo>
                <a:lnTo>
                  <a:pt x="3415" y="289"/>
                </a:lnTo>
                <a:lnTo>
                  <a:pt x="3417" y="289"/>
                </a:lnTo>
                <a:lnTo>
                  <a:pt x="3422" y="292"/>
                </a:lnTo>
                <a:lnTo>
                  <a:pt x="3420" y="292"/>
                </a:lnTo>
                <a:lnTo>
                  <a:pt x="3411" y="294"/>
                </a:lnTo>
                <a:lnTo>
                  <a:pt x="3409" y="294"/>
                </a:lnTo>
                <a:lnTo>
                  <a:pt x="3405" y="300"/>
                </a:lnTo>
                <a:lnTo>
                  <a:pt x="3403" y="302"/>
                </a:lnTo>
                <a:lnTo>
                  <a:pt x="3403" y="302"/>
                </a:lnTo>
                <a:lnTo>
                  <a:pt x="3401" y="304"/>
                </a:lnTo>
                <a:lnTo>
                  <a:pt x="3399" y="306"/>
                </a:lnTo>
                <a:lnTo>
                  <a:pt x="3399" y="306"/>
                </a:lnTo>
                <a:lnTo>
                  <a:pt x="3396" y="308"/>
                </a:lnTo>
                <a:lnTo>
                  <a:pt x="3392" y="308"/>
                </a:lnTo>
                <a:lnTo>
                  <a:pt x="3390" y="310"/>
                </a:lnTo>
                <a:lnTo>
                  <a:pt x="3388" y="310"/>
                </a:lnTo>
                <a:lnTo>
                  <a:pt x="3386" y="313"/>
                </a:lnTo>
                <a:lnTo>
                  <a:pt x="3388" y="315"/>
                </a:lnTo>
                <a:lnTo>
                  <a:pt x="3392" y="319"/>
                </a:lnTo>
                <a:lnTo>
                  <a:pt x="3392" y="321"/>
                </a:lnTo>
                <a:lnTo>
                  <a:pt x="3394" y="323"/>
                </a:lnTo>
                <a:lnTo>
                  <a:pt x="3399" y="321"/>
                </a:lnTo>
                <a:lnTo>
                  <a:pt x="3401" y="321"/>
                </a:lnTo>
                <a:lnTo>
                  <a:pt x="3405" y="321"/>
                </a:lnTo>
                <a:lnTo>
                  <a:pt x="3409" y="323"/>
                </a:lnTo>
                <a:lnTo>
                  <a:pt x="3413" y="323"/>
                </a:lnTo>
                <a:lnTo>
                  <a:pt x="3420" y="323"/>
                </a:lnTo>
                <a:lnTo>
                  <a:pt x="3422" y="325"/>
                </a:lnTo>
                <a:lnTo>
                  <a:pt x="3426" y="325"/>
                </a:lnTo>
                <a:lnTo>
                  <a:pt x="3428" y="325"/>
                </a:lnTo>
                <a:lnTo>
                  <a:pt x="3432" y="323"/>
                </a:lnTo>
                <a:lnTo>
                  <a:pt x="3436" y="319"/>
                </a:lnTo>
                <a:lnTo>
                  <a:pt x="3440" y="317"/>
                </a:lnTo>
                <a:lnTo>
                  <a:pt x="3440" y="315"/>
                </a:lnTo>
                <a:lnTo>
                  <a:pt x="3440" y="313"/>
                </a:lnTo>
                <a:lnTo>
                  <a:pt x="3438" y="310"/>
                </a:lnTo>
                <a:lnTo>
                  <a:pt x="3438" y="310"/>
                </a:lnTo>
                <a:lnTo>
                  <a:pt x="3440" y="310"/>
                </a:lnTo>
                <a:lnTo>
                  <a:pt x="3443" y="313"/>
                </a:lnTo>
                <a:lnTo>
                  <a:pt x="3443" y="313"/>
                </a:lnTo>
                <a:lnTo>
                  <a:pt x="3445" y="313"/>
                </a:lnTo>
                <a:lnTo>
                  <a:pt x="3445" y="310"/>
                </a:lnTo>
                <a:lnTo>
                  <a:pt x="3447" y="310"/>
                </a:lnTo>
                <a:lnTo>
                  <a:pt x="3447" y="308"/>
                </a:lnTo>
                <a:lnTo>
                  <a:pt x="3445" y="306"/>
                </a:lnTo>
                <a:lnTo>
                  <a:pt x="3445" y="306"/>
                </a:lnTo>
                <a:lnTo>
                  <a:pt x="3455" y="302"/>
                </a:lnTo>
                <a:lnTo>
                  <a:pt x="3457" y="300"/>
                </a:lnTo>
                <a:lnTo>
                  <a:pt x="3457" y="298"/>
                </a:lnTo>
                <a:lnTo>
                  <a:pt x="3457" y="296"/>
                </a:lnTo>
                <a:lnTo>
                  <a:pt x="3455" y="294"/>
                </a:lnTo>
                <a:lnTo>
                  <a:pt x="3455" y="292"/>
                </a:lnTo>
                <a:lnTo>
                  <a:pt x="3455" y="292"/>
                </a:lnTo>
                <a:lnTo>
                  <a:pt x="3461" y="292"/>
                </a:lnTo>
                <a:lnTo>
                  <a:pt x="3464" y="292"/>
                </a:lnTo>
                <a:lnTo>
                  <a:pt x="3464" y="292"/>
                </a:lnTo>
                <a:lnTo>
                  <a:pt x="3464" y="289"/>
                </a:lnTo>
                <a:lnTo>
                  <a:pt x="3466" y="287"/>
                </a:lnTo>
                <a:lnTo>
                  <a:pt x="3466" y="287"/>
                </a:lnTo>
                <a:lnTo>
                  <a:pt x="3466" y="285"/>
                </a:lnTo>
                <a:lnTo>
                  <a:pt x="3472" y="287"/>
                </a:lnTo>
                <a:lnTo>
                  <a:pt x="3472" y="287"/>
                </a:lnTo>
                <a:lnTo>
                  <a:pt x="3474" y="287"/>
                </a:lnTo>
                <a:lnTo>
                  <a:pt x="3474" y="287"/>
                </a:lnTo>
                <a:lnTo>
                  <a:pt x="3474" y="285"/>
                </a:lnTo>
                <a:lnTo>
                  <a:pt x="3474" y="285"/>
                </a:lnTo>
                <a:lnTo>
                  <a:pt x="3476" y="285"/>
                </a:lnTo>
                <a:lnTo>
                  <a:pt x="3478" y="285"/>
                </a:lnTo>
                <a:lnTo>
                  <a:pt x="3480" y="283"/>
                </a:lnTo>
                <a:lnTo>
                  <a:pt x="3480" y="281"/>
                </a:lnTo>
                <a:lnTo>
                  <a:pt x="3482" y="281"/>
                </a:lnTo>
                <a:lnTo>
                  <a:pt x="3484" y="279"/>
                </a:lnTo>
                <a:lnTo>
                  <a:pt x="3484" y="279"/>
                </a:lnTo>
                <a:lnTo>
                  <a:pt x="3480" y="279"/>
                </a:lnTo>
                <a:lnTo>
                  <a:pt x="3480" y="277"/>
                </a:lnTo>
                <a:lnTo>
                  <a:pt x="3484" y="275"/>
                </a:lnTo>
                <a:lnTo>
                  <a:pt x="3484" y="275"/>
                </a:lnTo>
                <a:lnTo>
                  <a:pt x="3487" y="275"/>
                </a:lnTo>
                <a:lnTo>
                  <a:pt x="3487" y="275"/>
                </a:lnTo>
                <a:lnTo>
                  <a:pt x="3489" y="275"/>
                </a:lnTo>
                <a:lnTo>
                  <a:pt x="3491" y="273"/>
                </a:lnTo>
                <a:lnTo>
                  <a:pt x="3493" y="271"/>
                </a:lnTo>
                <a:lnTo>
                  <a:pt x="3495" y="269"/>
                </a:lnTo>
                <a:lnTo>
                  <a:pt x="3497" y="269"/>
                </a:lnTo>
                <a:lnTo>
                  <a:pt x="3499" y="269"/>
                </a:lnTo>
                <a:lnTo>
                  <a:pt x="3501" y="269"/>
                </a:lnTo>
                <a:lnTo>
                  <a:pt x="3508" y="264"/>
                </a:lnTo>
                <a:lnTo>
                  <a:pt x="3520" y="260"/>
                </a:lnTo>
                <a:lnTo>
                  <a:pt x="3524" y="260"/>
                </a:lnTo>
                <a:lnTo>
                  <a:pt x="3531" y="258"/>
                </a:lnTo>
                <a:lnTo>
                  <a:pt x="3533" y="258"/>
                </a:lnTo>
                <a:lnTo>
                  <a:pt x="3539" y="256"/>
                </a:lnTo>
                <a:lnTo>
                  <a:pt x="3545" y="254"/>
                </a:lnTo>
                <a:lnTo>
                  <a:pt x="3552" y="254"/>
                </a:lnTo>
                <a:lnTo>
                  <a:pt x="3558" y="252"/>
                </a:lnTo>
                <a:lnTo>
                  <a:pt x="3568" y="250"/>
                </a:lnTo>
                <a:lnTo>
                  <a:pt x="3572" y="248"/>
                </a:lnTo>
                <a:lnTo>
                  <a:pt x="3577" y="245"/>
                </a:lnTo>
                <a:lnTo>
                  <a:pt x="3581" y="245"/>
                </a:lnTo>
                <a:lnTo>
                  <a:pt x="3583" y="243"/>
                </a:lnTo>
                <a:lnTo>
                  <a:pt x="3589" y="241"/>
                </a:lnTo>
                <a:lnTo>
                  <a:pt x="3596" y="239"/>
                </a:lnTo>
                <a:lnTo>
                  <a:pt x="3596" y="239"/>
                </a:lnTo>
                <a:lnTo>
                  <a:pt x="3602" y="235"/>
                </a:lnTo>
                <a:lnTo>
                  <a:pt x="3606" y="231"/>
                </a:lnTo>
                <a:lnTo>
                  <a:pt x="3606" y="231"/>
                </a:lnTo>
                <a:lnTo>
                  <a:pt x="3606" y="229"/>
                </a:lnTo>
                <a:lnTo>
                  <a:pt x="3606" y="227"/>
                </a:lnTo>
                <a:lnTo>
                  <a:pt x="3606" y="227"/>
                </a:lnTo>
                <a:lnTo>
                  <a:pt x="3606" y="224"/>
                </a:lnTo>
                <a:lnTo>
                  <a:pt x="3604" y="222"/>
                </a:lnTo>
                <a:lnTo>
                  <a:pt x="3600" y="220"/>
                </a:lnTo>
                <a:lnTo>
                  <a:pt x="3593" y="218"/>
                </a:lnTo>
                <a:lnTo>
                  <a:pt x="3587" y="218"/>
                </a:lnTo>
                <a:lnTo>
                  <a:pt x="3585" y="218"/>
                </a:lnTo>
                <a:lnTo>
                  <a:pt x="3583" y="220"/>
                </a:lnTo>
                <a:lnTo>
                  <a:pt x="3577" y="220"/>
                </a:lnTo>
                <a:lnTo>
                  <a:pt x="3568" y="224"/>
                </a:lnTo>
                <a:lnTo>
                  <a:pt x="3564" y="227"/>
                </a:lnTo>
                <a:lnTo>
                  <a:pt x="3564" y="229"/>
                </a:lnTo>
                <a:lnTo>
                  <a:pt x="3562" y="231"/>
                </a:lnTo>
                <a:lnTo>
                  <a:pt x="3560" y="231"/>
                </a:lnTo>
                <a:lnTo>
                  <a:pt x="3558" y="231"/>
                </a:lnTo>
                <a:lnTo>
                  <a:pt x="3558" y="231"/>
                </a:lnTo>
                <a:lnTo>
                  <a:pt x="3554" y="233"/>
                </a:lnTo>
                <a:lnTo>
                  <a:pt x="3552" y="233"/>
                </a:lnTo>
                <a:close/>
                <a:moveTo>
                  <a:pt x="3355" y="359"/>
                </a:moveTo>
                <a:lnTo>
                  <a:pt x="3355" y="361"/>
                </a:lnTo>
                <a:lnTo>
                  <a:pt x="3352" y="363"/>
                </a:lnTo>
                <a:lnTo>
                  <a:pt x="3352" y="365"/>
                </a:lnTo>
                <a:lnTo>
                  <a:pt x="3352" y="367"/>
                </a:lnTo>
                <a:lnTo>
                  <a:pt x="3355" y="369"/>
                </a:lnTo>
                <a:lnTo>
                  <a:pt x="3355" y="371"/>
                </a:lnTo>
                <a:lnTo>
                  <a:pt x="3357" y="373"/>
                </a:lnTo>
                <a:lnTo>
                  <a:pt x="3359" y="373"/>
                </a:lnTo>
                <a:lnTo>
                  <a:pt x="3361" y="375"/>
                </a:lnTo>
                <a:lnTo>
                  <a:pt x="3363" y="373"/>
                </a:lnTo>
                <a:lnTo>
                  <a:pt x="3367" y="373"/>
                </a:lnTo>
                <a:lnTo>
                  <a:pt x="3371" y="373"/>
                </a:lnTo>
                <a:lnTo>
                  <a:pt x="3373" y="373"/>
                </a:lnTo>
                <a:lnTo>
                  <a:pt x="3382" y="373"/>
                </a:lnTo>
                <a:lnTo>
                  <a:pt x="3382" y="373"/>
                </a:lnTo>
                <a:lnTo>
                  <a:pt x="3380" y="373"/>
                </a:lnTo>
                <a:lnTo>
                  <a:pt x="3380" y="375"/>
                </a:lnTo>
                <a:lnTo>
                  <a:pt x="3382" y="378"/>
                </a:lnTo>
                <a:lnTo>
                  <a:pt x="3384" y="378"/>
                </a:lnTo>
                <a:lnTo>
                  <a:pt x="3384" y="378"/>
                </a:lnTo>
                <a:lnTo>
                  <a:pt x="3384" y="380"/>
                </a:lnTo>
                <a:lnTo>
                  <a:pt x="3388" y="382"/>
                </a:lnTo>
                <a:lnTo>
                  <a:pt x="3392" y="384"/>
                </a:lnTo>
                <a:lnTo>
                  <a:pt x="3392" y="384"/>
                </a:lnTo>
                <a:lnTo>
                  <a:pt x="3388" y="384"/>
                </a:lnTo>
                <a:lnTo>
                  <a:pt x="3388" y="384"/>
                </a:lnTo>
                <a:lnTo>
                  <a:pt x="3388" y="386"/>
                </a:lnTo>
                <a:lnTo>
                  <a:pt x="3386" y="384"/>
                </a:lnTo>
                <a:lnTo>
                  <a:pt x="3384" y="386"/>
                </a:lnTo>
                <a:lnTo>
                  <a:pt x="3384" y="386"/>
                </a:lnTo>
                <a:lnTo>
                  <a:pt x="3384" y="388"/>
                </a:lnTo>
                <a:lnTo>
                  <a:pt x="3384" y="390"/>
                </a:lnTo>
                <a:lnTo>
                  <a:pt x="3382" y="390"/>
                </a:lnTo>
                <a:lnTo>
                  <a:pt x="3382" y="390"/>
                </a:lnTo>
                <a:lnTo>
                  <a:pt x="3386" y="392"/>
                </a:lnTo>
                <a:lnTo>
                  <a:pt x="3392" y="392"/>
                </a:lnTo>
                <a:lnTo>
                  <a:pt x="3394" y="394"/>
                </a:lnTo>
                <a:lnTo>
                  <a:pt x="3396" y="394"/>
                </a:lnTo>
                <a:lnTo>
                  <a:pt x="3399" y="394"/>
                </a:lnTo>
                <a:lnTo>
                  <a:pt x="3399" y="394"/>
                </a:lnTo>
                <a:lnTo>
                  <a:pt x="3399" y="394"/>
                </a:lnTo>
                <a:lnTo>
                  <a:pt x="3403" y="394"/>
                </a:lnTo>
                <a:lnTo>
                  <a:pt x="3405" y="396"/>
                </a:lnTo>
                <a:lnTo>
                  <a:pt x="3407" y="396"/>
                </a:lnTo>
                <a:lnTo>
                  <a:pt x="3415" y="394"/>
                </a:lnTo>
                <a:lnTo>
                  <a:pt x="3415" y="396"/>
                </a:lnTo>
                <a:lnTo>
                  <a:pt x="3415" y="396"/>
                </a:lnTo>
                <a:lnTo>
                  <a:pt x="3415" y="396"/>
                </a:lnTo>
                <a:lnTo>
                  <a:pt x="3417" y="396"/>
                </a:lnTo>
                <a:lnTo>
                  <a:pt x="3417" y="396"/>
                </a:lnTo>
                <a:lnTo>
                  <a:pt x="3420" y="396"/>
                </a:lnTo>
                <a:lnTo>
                  <a:pt x="3422" y="396"/>
                </a:lnTo>
                <a:lnTo>
                  <a:pt x="3422" y="396"/>
                </a:lnTo>
                <a:lnTo>
                  <a:pt x="3426" y="398"/>
                </a:lnTo>
                <a:lnTo>
                  <a:pt x="3426" y="398"/>
                </a:lnTo>
                <a:lnTo>
                  <a:pt x="3428" y="398"/>
                </a:lnTo>
                <a:lnTo>
                  <a:pt x="3426" y="396"/>
                </a:lnTo>
                <a:lnTo>
                  <a:pt x="3424" y="396"/>
                </a:lnTo>
                <a:lnTo>
                  <a:pt x="3424" y="394"/>
                </a:lnTo>
                <a:lnTo>
                  <a:pt x="3424" y="394"/>
                </a:lnTo>
                <a:lnTo>
                  <a:pt x="3426" y="394"/>
                </a:lnTo>
                <a:lnTo>
                  <a:pt x="3428" y="394"/>
                </a:lnTo>
                <a:lnTo>
                  <a:pt x="3428" y="396"/>
                </a:lnTo>
                <a:lnTo>
                  <a:pt x="3428" y="396"/>
                </a:lnTo>
                <a:lnTo>
                  <a:pt x="3436" y="398"/>
                </a:lnTo>
                <a:lnTo>
                  <a:pt x="3436" y="396"/>
                </a:lnTo>
                <a:lnTo>
                  <a:pt x="3436" y="396"/>
                </a:lnTo>
                <a:lnTo>
                  <a:pt x="3440" y="396"/>
                </a:lnTo>
                <a:lnTo>
                  <a:pt x="3443" y="394"/>
                </a:lnTo>
                <a:lnTo>
                  <a:pt x="3440" y="392"/>
                </a:lnTo>
                <a:lnTo>
                  <a:pt x="3440" y="392"/>
                </a:lnTo>
                <a:lnTo>
                  <a:pt x="3434" y="390"/>
                </a:lnTo>
                <a:lnTo>
                  <a:pt x="3432" y="388"/>
                </a:lnTo>
                <a:lnTo>
                  <a:pt x="3426" y="384"/>
                </a:lnTo>
                <a:lnTo>
                  <a:pt x="3420" y="378"/>
                </a:lnTo>
                <a:lnTo>
                  <a:pt x="3415" y="373"/>
                </a:lnTo>
                <a:lnTo>
                  <a:pt x="3413" y="369"/>
                </a:lnTo>
                <a:lnTo>
                  <a:pt x="3413" y="367"/>
                </a:lnTo>
                <a:lnTo>
                  <a:pt x="3411" y="365"/>
                </a:lnTo>
                <a:lnTo>
                  <a:pt x="3409" y="363"/>
                </a:lnTo>
                <a:lnTo>
                  <a:pt x="3409" y="361"/>
                </a:lnTo>
                <a:lnTo>
                  <a:pt x="3411" y="357"/>
                </a:lnTo>
                <a:lnTo>
                  <a:pt x="3411" y="357"/>
                </a:lnTo>
                <a:lnTo>
                  <a:pt x="3411" y="354"/>
                </a:lnTo>
                <a:lnTo>
                  <a:pt x="3411" y="352"/>
                </a:lnTo>
                <a:lnTo>
                  <a:pt x="3411" y="350"/>
                </a:lnTo>
                <a:lnTo>
                  <a:pt x="3409" y="350"/>
                </a:lnTo>
                <a:lnTo>
                  <a:pt x="3409" y="348"/>
                </a:lnTo>
                <a:lnTo>
                  <a:pt x="3411" y="346"/>
                </a:lnTo>
                <a:lnTo>
                  <a:pt x="3411" y="346"/>
                </a:lnTo>
                <a:lnTo>
                  <a:pt x="3411" y="344"/>
                </a:lnTo>
                <a:lnTo>
                  <a:pt x="3413" y="344"/>
                </a:lnTo>
                <a:lnTo>
                  <a:pt x="3415" y="342"/>
                </a:lnTo>
                <a:lnTo>
                  <a:pt x="3415" y="342"/>
                </a:lnTo>
                <a:lnTo>
                  <a:pt x="3415" y="340"/>
                </a:lnTo>
                <a:lnTo>
                  <a:pt x="3415" y="340"/>
                </a:lnTo>
                <a:lnTo>
                  <a:pt x="3420" y="340"/>
                </a:lnTo>
                <a:lnTo>
                  <a:pt x="3422" y="338"/>
                </a:lnTo>
                <a:lnTo>
                  <a:pt x="3422" y="338"/>
                </a:lnTo>
                <a:lnTo>
                  <a:pt x="3422" y="336"/>
                </a:lnTo>
                <a:lnTo>
                  <a:pt x="3422" y="333"/>
                </a:lnTo>
                <a:lnTo>
                  <a:pt x="3422" y="331"/>
                </a:lnTo>
                <a:lnTo>
                  <a:pt x="3424" y="329"/>
                </a:lnTo>
                <a:lnTo>
                  <a:pt x="3424" y="329"/>
                </a:lnTo>
                <a:lnTo>
                  <a:pt x="3426" y="327"/>
                </a:lnTo>
                <a:lnTo>
                  <a:pt x="3424" y="327"/>
                </a:lnTo>
                <a:lnTo>
                  <a:pt x="3422" y="327"/>
                </a:lnTo>
                <a:lnTo>
                  <a:pt x="3415" y="325"/>
                </a:lnTo>
                <a:lnTo>
                  <a:pt x="3409" y="325"/>
                </a:lnTo>
                <a:lnTo>
                  <a:pt x="3407" y="323"/>
                </a:lnTo>
                <a:lnTo>
                  <a:pt x="3403" y="323"/>
                </a:lnTo>
                <a:lnTo>
                  <a:pt x="3401" y="323"/>
                </a:lnTo>
                <a:lnTo>
                  <a:pt x="3401" y="323"/>
                </a:lnTo>
                <a:lnTo>
                  <a:pt x="3394" y="325"/>
                </a:lnTo>
                <a:lnTo>
                  <a:pt x="3392" y="325"/>
                </a:lnTo>
                <a:lnTo>
                  <a:pt x="3392" y="325"/>
                </a:lnTo>
                <a:lnTo>
                  <a:pt x="3388" y="325"/>
                </a:lnTo>
                <a:lnTo>
                  <a:pt x="3386" y="325"/>
                </a:lnTo>
                <a:lnTo>
                  <a:pt x="3384" y="327"/>
                </a:lnTo>
                <a:lnTo>
                  <a:pt x="3384" y="327"/>
                </a:lnTo>
                <a:lnTo>
                  <a:pt x="3380" y="327"/>
                </a:lnTo>
                <a:lnTo>
                  <a:pt x="3380" y="329"/>
                </a:lnTo>
                <a:lnTo>
                  <a:pt x="3378" y="329"/>
                </a:lnTo>
                <a:lnTo>
                  <a:pt x="3378" y="331"/>
                </a:lnTo>
                <a:lnTo>
                  <a:pt x="3380" y="333"/>
                </a:lnTo>
                <a:lnTo>
                  <a:pt x="3380" y="333"/>
                </a:lnTo>
                <a:lnTo>
                  <a:pt x="3382" y="336"/>
                </a:lnTo>
                <a:lnTo>
                  <a:pt x="3380" y="336"/>
                </a:lnTo>
                <a:lnTo>
                  <a:pt x="3378" y="336"/>
                </a:lnTo>
                <a:lnTo>
                  <a:pt x="3376" y="336"/>
                </a:lnTo>
                <a:lnTo>
                  <a:pt x="3373" y="336"/>
                </a:lnTo>
                <a:lnTo>
                  <a:pt x="3373" y="338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2"/>
                </a:lnTo>
                <a:lnTo>
                  <a:pt x="3371" y="342"/>
                </a:lnTo>
                <a:lnTo>
                  <a:pt x="3373" y="342"/>
                </a:lnTo>
                <a:lnTo>
                  <a:pt x="3373" y="344"/>
                </a:lnTo>
                <a:lnTo>
                  <a:pt x="3373" y="344"/>
                </a:lnTo>
                <a:lnTo>
                  <a:pt x="3373" y="346"/>
                </a:lnTo>
                <a:lnTo>
                  <a:pt x="3371" y="348"/>
                </a:lnTo>
                <a:lnTo>
                  <a:pt x="3371" y="348"/>
                </a:lnTo>
                <a:lnTo>
                  <a:pt x="3371" y="350"/>
                </a:lnTo>
                <a:lnTo>
                  <a:pt x="3371" y="352"/>
                </a:lnTo>
                <a:lnTo>
                  <a:pt x="3369" y="352"/>
                </a:lnTo>
                <a:lnTo>
                  <a:pt x="3369" y="352"/>
                </a:lnTo>
                <a:lnTo>
                  <a:pt x="3367" y="354"/>
                </a:lnTo>
                <a:lnTo>
                  <a:pt x="3367" y="354"/>
                </a:lnTo>
                <a:lnTo>
                  <a:pt x="3365" y="357"/>
                </a:lnTo>
                <a:lnTo>
                  <a:pt x="3365" y="357"/>
                </a:lnTo>
                <a:lnTo>
                  <a:pt x="3363" y="357"/>
                </a:lnTo>
                <a:lnTo>
                  <a:pt x="3359" y="357"/>
                </a:lnTo>
                <a:lnTo>
                  <a:pt x="3359" y="357"/>
                </a:lnTo>
                <a:lnTo>
                  <a:pt x="3357" y="359"/>
                </a:lnTo>
                <a:lnTo>
                  <a:pt x="3355" y="359"/>
                </a:lnTo>
                <a:close/>
                <a:moveTo>
                  <a:pt x="3461" y="124"/>
                </a:moveTo>
                <a:lnTo>
                  <a:pt x="3464" y="126"/>
                </a:lnTo>
                <a:lnTo>
                  <a:pt x="3466" y="126"/>
                </a:lnTo>
                <a:lnTo>
                  <a:pt x="3466" y="126"/>
                </a:lnTo>
                <a:lnTo>
                  <a:pt x="3468" y="126"/>
                </a:lnTo>
                <a:lnTo>
                  <a:pt x="3472" y="126"/>
                </a:lnTo>
                <a:lnTo>
                  <a:pt x="3476" y="124"/>
                </a:lnTo>
                <a:lnTo>
                  <a:pt x="3474" y="122"/>
                </a:lnTo>
                <a:lnTo>
                  <a:pt x="3470" y="120"/>
                </a:lnTo>
                <a:lnTo>
                  <a:pt x="3461" y="122"/>
                </a:lnTo>
                <a:lnTo>
                  <a:pt x="3461" y="122"/>
                </a:lnTo>
                <a:lnTo>
                  <a:pt x="3461" y="124"/>
                </a:lnTo>
                <a:close/>
                <a:moveTo>
                  <a:pt x="3570" y="392"/>
                </a:moveTo>
                <a:lnTo>
                  <a:pt x="3570" y="394"/>
                </a:lnTo>
                <a:lnTo>
                  <a:pt x="3570" y="394"/>
                </a:lnTo>
                <a:lnTo>
                  <a:pt x="3570" y="396"/>
                </a:lnTo>
                <a:lnTo>
                  <a:pt x="3570" y="398"/>
                </a:lnTo>
                <a:lnTo>
                  <a:pt x="3570" y="401"/>
                </a:lnTo>
                <a:lnTo>
                  <a:pt x="3572" y="401"/>
                </a:lnTo>
                <a:lnTo>
                  <a:pt x="3572" y="398"/>
                </a:lnTo>
                <a:lnTo>
                  <a:pt x="3570" y="394"/>
                </a:lnTo>
                <a:lnTo>
                  <a:pt x="3570" y="392"/>
                </a:lnTo>
                <a:lnTo>
                  <a:pt x="3570" y="392"/>
                </a:lnTo>
                <a:close/>
                <a:moveTo>
                  <a:pt x="3396" y="99"/>
                </a:moveTo>
                <a:lnTo>
                  <a:pt x="3399" y="99"/>
                </a:lnTo>
                <a:lnTo>
                  <a:pt x="3399" y="99"/>
                </a:lnTo>
                <a:lnTo>
                  <a:pt x="3401" y="99"/>
                </a:lnTo>
                <a:lnTo>
                  <a:pt x="3407" y="99"/>
                </a:lnTo>
                <a:lnTo>
                  <a:pt x="3413" y="101"/>
                </a:lnTo>
                <a:lnTo>
                  <a:pt x="3415" y="103"/>
                </a:lnTo>
                <a:lnTo>
                  <a:pt x="3417" y="103"/>
                </a:lnTo>
                <a:lnTo>
                  <a:pt x="3424" y="103"/>
                </a:lnTo>
                <a:lnTo>
                  <a:pt x="3430" y="103"/>
                </a:lnTo>
                <a:lnTo>
                  <a:pt x="3443" y="99"/>
                </a:lnTo>
                <a:lnTo>
                  <a:pt x="3443" y="99"/>
                </a:lnTo>
                <a:lnTo>
                  <a:pt x="3443" y="97"/>
                </a:lnTo>
                <a:lnTo>
                  <a:pt x="3432" y="95"/>
                </a:lnTo>
                <a:lnTo>
                  <a:pt x="3426" y="90"/>
                </a:lnTo>
                <a:lnTo>
                  <a:pt x="3422" y="90"/>
                </a:lnTo>
                <a:lnTo>
                  <a:pt x="3411" y="90"/>
                </a:lnTo>
                <a:lnTo>
                  <a:pt x="3401" y="86"/>
                </a:lnTo>
                <a:lnTo>
                  <a:pt x="3399" y="86"/>
                </a:lnTo>
                <a:lnTo>
                  <a:pt x="3396" y="92"/>
                </a:lnTo>
                <a:lnTo>
                  <a:pt x="3394" y="95"/>
                </a:lnTo>
                <a:lnTo>
                  <a:pt x="3394" y="95"/>
                </a:lnTo>
                <a:lnTo>
                  <a:pt x="3390" y="95"/>
                </a:lnTo>
                <a:lnTo>
                  <a:pt x="3390" y="97"/>
                </a:lnTo>
                <a:lnTo>
                  <a:pt x="3396" y="99"/>
                </a:lnTo>
                <a:close/>
                <a:moveTo>
                  <a:pt x="3686" y="336"/>
                </a:moveTo>
                <a:lnTo>
                  <a:pt x="3688" y="336"/>
                </a:lnTo>
                <a:lnTo>
                  <a:pt x="3690" y="338"/>
                </a:lnTo>
                <a:lnTo>
                  <a:pt x="3690" y="338"/>
                </a:lnTo>
                <a:lnTo>
                  <a:pt x="3690" y="336"/>
                </a:lnTo>
                <a:lnTo>
                  <a:pt x="3690" y="336"/>
                </a:lnTo>
                <a:lnTo>
                  <a:pt x="3690" y="333"/>
                </a:lnTo>
                <a:lnTo>
                  <a:pt x="3690" y="331"/>
                </a:lnTo>
                <a:lnTo>
                  <a:pt x="3694" y="331"/>
                </a:lnTo>
                <a:lnTo>
                  <a:pt x="3690" y="331"/>
                </a:lnTo>
                <a:lnTo>
                  <a:pt x="3688" y="329"/>
                </a:lnTo>
                <a:lnTo>
                  <a:pt x="3686" y="329"/>
                </a:lnTo>
                <a:lnTo>
                  <a:pt x="3684" y="329"/>
                </a:lnTo>
                <a:lnTo>
                  <a:pt x="3681" y="331"/>
                </a:lnTo>
                <a:lnTo>
                  <a:pt x="3681" y="333"/>
                </a:lnTo>
                <a:lnTo>
                  <a:pt x="3681" y="333"/>
                </a:lnTo>
                <a:lnTo>
                  <a:pt x="3686" y="336"/>
                </a:lnTo>
                <a:close/>
                <a:moveTo>
                  <a:pt x="3522" y="92"/>
                </a:moveTo>
                <a:lnTo>
                  <a:pt x="3518" y="95"/>
                </a:lnTo>
                <a:lnTo>
                  <a:pt x="3514" y="97"/>
                </a:lnTo>
                <a:lnTo>
                  <a:pt x="3514" y="97"/>
                </a:lnTo>
                <a:lnTo>
                  <a:pt x="3516" y="99"/>
                </a:lnTo>
                <a:lnTo>
                  <a:pt x="3520" y="101"/>
                </a:lnTo>
                <a:lnTo>
                  <a:pt x="3522" y="101"/>
                </a:lnTo>
                <a:lnTo>
                  <a:pt x="3526" y="101"/>
                </a:lnTo>
                <a:lnTo>
                  <a:pt x="3543" y="99"/>
                </a:lnTo>
                <a:lnTo>
                  <a:pt x="3549" y="97"/>
                </a:lnTo>
                <a:lnTo>
                  <a:pt x="3556" y="92"/>
                </a:lnTo>
                <a:lnTo>
                  <a:pt x="3556" y="92"/>
                </a:lnTo>
                <a:lnTo>
                  <a:pt x="3554" y="90"/>
                </a:lnTo>
                <a:lnTo>
                  <a:pt x="3556" y="88"/>
                </a:lnTo>
                <a:lnTo>
                  <a:pt x="3554" y="88"/>
                </a:lnTo>
                <a:lnTo>
                  <a:pt x="3552" y="86"/>
                </a:lnTo>
                <a:lnTo>
                  <a:pt x="3549" y="86"/>
                </a:lnTo>
                <a:lnTo>
                  <a:pt x="3547" y="84"/>
                </a:lnTo>
                <a:lnTo>
                  <a:pt x="3543" y="84"/>
                </a:lnTo>
                <a:lnTo>
                  <a:pt x="3539" y="84"/>
                </a:lnTo>
                <a:lnTo>
                  <a:pt x="3539" y="86"/>
                </a:lnTo>
                <a:lnTo>
                  <a:pt x="3539" y="88"/>
                </a:lnTo>
                <a:lnTo>
                  <a:pt x="3537" y="90"/>
                </a:lnTo>
                <a:lnTo>
                  <a:pt x="3537" y="90"/>
                </a:lnTo>
                <a:lnTo>
                  <a:pt x="3533" y="92"/>
                </a:lnTo>
                <a:lnTo>
                  <a:pt x="3528" y="92"/>
                </a:lnTo>
                <a:lnTo>
                  <a:pt x="3522" y="92"/>
                </a:lnTo>
                <a:close/>
                <a:moveTo>
                  <a:pt x="3415" y="84"/>
                </a:moveTo>
                <a:lnTo>
                  <a:pt x="3422" y="84"/>
                </a:lnTo>
                <a:lnTo>
                  <a:pt x="3424" y="84"/>
                </a:lnTo>
                <a:lnTo>
                  <a:pt x="3426" y="84"/>
                </a:lnTo>
                <a:lnTo>
                  <a:pt x="3428" y="84"/>
                </a:lnTo>
                <a:lnTo>
                  <a:pt x="3430" y="82"/>
                </a:lnTo>
                <a:lnTo>
                  <a:pt x="3436" y="84"/>
                </a:lnTo>
                <a:lnTo>
                  <a:pt x="3440" y="86"/>
                </a:lnTo>
                <a:lnTo>
                  <a:pt x="3445" y="86"/>
                </a:lnTo>
                <a:lnTo>
                  <a:pt x="3447" y="84"/>
                </a:lnTo>
                <a:lnTo>
                  <a:pt x="3449" y="82"/>
                </a:lnTo>
                <a:lnTo>
                  <a:pt x="3447" y="80"/>
                </a:lnTo>
                <a:lnTo>
                  <a:pt x="3447" y="78"/>
                </a:lnTo>
                <a:lnTo>
                  <a:pt x="3453" y="78"/>
                </a:lnTo>
                <a:lnTo>
                  <a:pt x="3455" y="78"/>
                </a:lnTo>
                <a:lnTo>
                  <a:pt x="3455" y="76"/>
                </a:lnTo>
                <a:lnTo>
                  <a:pt x="3449" y="74"/>
                </a:lnTo>
                <a:lnTo>
                  <a:pt x="3447" y="74"/>
                </a:lnTo>
                <a:lnTo>
                  <a:pt x="3445" y="71"/>
                </a:lnTo>
                <a:lnTo>
                  <a:pt x="3445" y="71"/>
                </a:lnTo>
                <a:lnTo>
                  <a:pt x="3440" y="71"/>
                </a:lnTo>
                <a:lnTo>
                  <a:pt x="3438" y="74"/>
                </a:lnTo>
                <a:lnTo>
                  <a:pt x="3434" y="74"/>
                </a:lnTo>
                <a:lnTo>
                  <a:pt x="3432" y="74"/>
                </a:lnTo>
                <a:lnTo>
                  <a:pt x="3430" y="76"/>
                </a:lnTo>
                <a:lnTo>
                  <a:pt x="3426" y="78"/>
                </a:lnTo>
                <a:lnTo>
                  <a:pt x="3422" y="80"/>
                </a:lnTo>
                <a:lnTo>
                  <a:pt x="3415" y="80"/>
                </a:lnTo>
                <a:lnTo>
                  <a:pt x="3411" y="80"/>
                </a:lnTo>
                <a:lnTo>
                  <a:pt x="3413" y="84"/>
                </a:lnTo>
                <a:lnTo>
                  <a:pt x="3415" y="84"/>
                </a:lnTo>
                <a:close/>
                <a:moveTo>
                  <a:pt x="3369" y="118"/>
                </a:moveTo>
                <a:lnTo>
                  <a:pt x="3369" y="118"/>
                </a:lnTo>
                <a:lnTo>
                  <a:pt x="3369" y="118"/>
                </a:lnTo>
                <a:lnTo>
                  <a:pt x="3373" y="118"/>
                </a:lnTo>
                <a:lnTo>
                  <a:pt x="3384" y="118"/>
                </a:lnTo>
                <a:lnTo>
                  <a:pt x="3386" y="118"/>
                </a:lnTo>
                <a:lnTo>
                  <a:pt x="3386" y="118"/>
                </a:lnTo>
                <a:lnTo>
                  <a:pt x="3388" y="115"/>
                </a:lnTo>
                <a:lnTo>
                  <a:pt x="3382" y="113"/>
                </a:lnTo>
                <a:lnTo>
                  <a:pt x="3380" y="111"/>
                </a:lnTo>
                <a:lnTo>
                  <a:pt x="3380" y="111"/>
                </a:lnTo>
                <a:lnTo>
                  <a:pt x="3378" y="111"/>
                </a:lnTo>
                <a:lnTo>
                  <a:pt x="3373" y="111"/>
                </a:lnTo>
                <a:lnTo>
                  <a:pt x="3371" y="113"/>
                </a:lnTo>
                <a:lnTo>
                  <a:pt x="3371" y="113"/>
                </a:lnTo>
                <a:lnTo>
                  <a:pt x="3369" y="113"/>
                </a:lnTo>
                <a:lnTo>
                  <a:pt x="3365" y="115"/>
                </a:lnTo>
                <a:lnTo>
                  <a:pt x="3365" y="115"/>
                </a:lnTo>
                <a:lnTo>
                  <a:pt x="3365" y="118"/>
                </a:lnTo>
                <a:lnTo>
                  <a:pt x="3369" y="118"/>
                </a:lnTo>
                <a:close/>
                <a:moveTo>
                  <a:pt x="3447" y="67"/>
                </a:moveTo>
                <a:lnTo>
                  <a:pt x="3453" y="67"/>
                </a:lnTo>
                <a:lnTo>
                  <a:pt x="3468" y="65"/>
                </a:lnTo>
                <a:lnTo>
                  <a:pt x="3468" y="65"/>
                </a:lnTo>
                <a:lnTo>
                  <a:pt x="3468" y="63"/>
                </a:lnTo>
                <a:lnTo>
                  <a:pt x="3466" y="61"/>
                </a:lnTo>
                <a:lnTo>
                  <a:pt x="3449" y="63"/>
                </a:lnTo>
                <a:lnTo>
                  <a:pt x="3447" y="63"/>
                </a:lnTo>
                <a:lnTo>
                  <a:pt x="3447" y="65"/>
                </a:lnTo>
                <a:lnTo>
                  <a:pt x="3447" y="67"/>
                </a:lnTo>
                <a:lnTo>
                  <a:pt x="3447" y="67"/>
                </a:lnTo>
                <a:lnTo>
                  <a:pt x="3447" y="67"/>
                </a:lnTo>
                <a:close/>
                <a:moveTo>
                  <a:pt x="3514" y="69"/>
                </a:moveTo>
                <a:lnTo>
                  <a:pt x="3514" y="69"/>
                </a:lnTo>
                <a:lnTo>
                  <a:pt x="3518" y="69"/>
                </a:lnTo>
                <a:lnTo>
                  <a:pt x="3528" y="71"/>
                </a:lnTo>
                <a:lnTo>
                  <a:pt x="3531" y="69"/>
                </a:lnTo>
                <a:lnTo>
                  <a:pt x="3533" y="69"/>
                </a:lnTo>
                <a:lnTo>
                  <a:pt x="3531" y="67"/>
                </a:lnTo>
                <a:lnTo>
                  <a:pt x="3531" y="67"/>
                </a:lnTo>
                <a:lnTo>
                  <a:pt x="3518" y="67"/>
                </a:lnTo>
                <a:lnTo>
                  <a:pt x="3510" y="67"/>
                </a:lnTo>
                <a:lnTo>
                  <a:pt x="3508" y="67"/>
                </a:lnTo>
                <a:lnTo>
                  <a:pt x="3514" y="69"/>
                </a:lnTo>
                <a:lnTo>
                  <a:pt x="3514" y="69"/>
                </a:lnTo>
                <a:close/>
                <a:moveTo>
                  <a:pt x="3489" y="92"/>
                </a:moveTo>
                <a:lnTo>
                  <a:pt x="3493" y="92"/>
                </a:lnTo>
                <a:lnTo>
                  <a:pt x="3499" y="90"/>
                </a:lnTo>
                <a:lnTo>
                  <a:pt x="3499" y="88"/>
                </a:lnTo>
                <a:lnTo>
                  <a:pt x="3497" y="88"/>
                </a:lnTo>
                <a:lnTo>
                  <a:pt x="3484" y="88"/>
                </a:lnTo>
                <a:lnTo>
                  <a:pt x="3478" y="90"/>
                </a:lnTo>
                <a:lnTo>
                  <a:pt x="3478" y="90"/>
                </a:lnTo>
                <a:lnTo>
                  <a:pt x="3478" y="92"/>
                </a:lnTo>
                <a:lnTo>
                  <a:pt x="3482" y="92"/>
                </a:lnTo>
                <a:lnTo>
                  <a:pt x="3489" y="92"/>
                </a:lnTo>
                <a:close/>
                <a:moveTo>
                  <a:pt x="3468" y="103"/>
                </a:moveTo>
                <a:lnTo>
                  <a:pt x="3466" y="105"/>
                </a:lnTo>
                <a:lnTo>
                  <a:pt x="3468" y="107"/>
                </a:lnTo>
                <a:lnTo>
                  <a:pt x="3468" y="107"/>
                </a:lnTo>
                <a:lnTo>
                  <a:pt x="3472" y="109"/>
                </a:lnTo>
                <a:lnTo>
                  <a:pt x="3476" y="109"/>
                </a:lnTo>
                <a:lnTo>
                  <a:pt x="3480" y="107"/>
                </a:lnTo>
                <a:lnTo>
                  <a:pt x="3487" y="109"/>
                </a:lnTo>
                <a:lnTo>
                  <a:pt x="3493" y="111"/>
                </a:lnTo>
                <a:lnTo>
                  <a:pt x="3495" y="107"/>
                </a:lnTo>
                <a:lnTo>
                  <a:pt x="3499" y="107"/>
                </a:lnTo>
                <a:lnTo>
                  <a:pt x="3501" y="105"/>
                </a:lnTo>
                <a:lnTo>
                  <a:pt x="3503" y="105"/>
                </a:lnTo>
                <a:lnTo>
                  <a:pt x="3508" y="103"/>
                </a:lnTo>
                <a:lnTo>
                  <a:pt x="3508" y="101"/>
                </a:lnTo>
                <a:lnTo>
                  <a:pt x="3510" y="101"/>
                </a:lnTo>
                <a:lnTo>
                  <a:pt x="3510" y="99"/>
                </a:lnTo>
                <a:lnTo>
                  <a:pt x="3508" y="97"/>
                </a:lnTo>
                <a:lnTo>
                  <a:pt x="3508" y="95"/>
                </a:lnTo>
                <a:lnTo>
                  <a:pt x="3503" y="95"/>
                </a:lnTo>
                <a:lnTo>
                  <a:pt x="3499" y="95"/>
                </a:lnTo>
                <a:lnTo>
                  <a:pt x="3495" y="95"/>
                </a:lnTo>
                <a:lnTo>
                  <a:pt x="3489" y="97"/>
                </a:lnTo>
                <a:lnTo>
                  <a:pt x="3484" y="97"/>
                </a:lnTo>
                <a:lnTo>
                  <a:pt x="3480" y="97"/>
                </a:lnTo>
                <a:lnTo>
                  <a:pt x="3480" y="97"/>
                </a:lnTo>
                <a:lnTo>
                  <a:pt x="3478" y="97"/>
                </a:lnTo>
                <a:lnTo>
                  <a:pt x="3472" y="97"/>
                </a:lnTo>
                <a:lnTo>
                  <a:pt x="3472" y="97"/>
                </a:lnTo>
                <a:lnTo>
                  <a:pt x="3470" y="99"/>
                </a:lnTo>
                <a:lnTo>
                  <a:pt x="3470" y="99"/>
                </a:lnTo>
                <a:lnTo>
                  <a:pt x="3468" y="101"/>
                </a:lnTo>
                <a:lnTo>
                  <a:pt x="3468" y="103"/>
                </a:lnTo>
                <a:close/>
                <a:moveTo>
                  <a:pt x="3834" y="294"/>
                </a:moveTo>
                <a:lnTo>
                  <a:pt x="3836" y="294"/>
                </a:lnTo>
                <a:lnTo>
                  <a:pt x="3836" y="292"/>
                </a:lnTo>
                <a:lnTo>
                  <a:pt x="3834" y="292"/>
                </a:lnTo>
                <a:lnTo>
                  <a:pt x="3832" y="292"/>
                </a:lnTo>
                <a:lnTo>
                  <a:pt x="3830" y="294"/>
                </a:lnTo>
                <a:lnTo>
                  <a:pt x="3830" y="294"/>
                </a:lnTo>
                <a:lnTo>
                  <a:pt x="3834" y="294"/>
                </a:lnTo>
                <a:close/>
                <a:moveTo>
                  <a:pt x="201" y="774"/>
                </a:moveTo>
                <a:lnTo>
                  <a:pt x="199" y="774"/>
                </a:lnTo>
                <a:lnTo>
                  <a:pt x="199" y="774"/>
                </a:lnTo>
                <a:lnTo>
                  <a:pt x="199" y="774"/>
                </a:lnTo>
                <a:lnTo>
                  <a:pt x="199" y="776"/>
                </a:lnTo>
                <a:lnTo>
                  <a:pt x="199" y="776"/>
                </a:lnTo>
                <a:lnTo>
                  <a:pt x="199" y="776"/>
                </a:lnTo>
                <a:lnTo>
                  <a:pt x="201" y="776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close/>
                <a:moveTo>
                  <a:pt x="300" y="1575"/>
                </a:moveTo>
                <a:lnTo>
                  <a:pt x="298" y="1575"/>
                </a:lnTo>
                <a:lnTo>
                  <a:pt x="298" y="1575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close/>
                <a:moveTo>
                  <a:pt x="245" y="755"/>
                </a:moveTo>
                <a:lnTo>
                  <a:pt x="243" y="755"/>
                </a:lnTo>
                <a:lnTo>
                  <a:pt x="243" y="755"/>
                </a:lnTo>
                <a:lnTo>
                  <a:pt x="241" y="755"/>
                </a:lnTo>
                <a:lnTo>
                  <a:pt x="241" y="755"/>
                </a:lnTo>
                <a:lnTo>
                  <a:pt x="239" y="751"/>
                </a:lnTo>
                <a:lnTo>
                  <a:pt x="239" y="751"/>
                </a:lnTo>
                <a:lnTo>
                  <a:pt x="239" y="749"/>
                </a:lnTo>
                <a:lnTo>
                  <a:pt x="237" y="749"/>
                </a:lnTo>
                <a:lnTo>
                  <a:pt x="235" y="749"/>
                </a:lnTo>
                <a:lnTo>
                  <a:pt x="235" y="749"/>
                </a:lnTo>
                <a:lnTo>
                  <a:pt x="230" y="751"/>
                </a:lnTo>
                <a:lnTo>
                  <a:pt x="228" y="753"/>
                </a:lnTo>
                <a:lnTo>
                  <a:pt x="226" y="753"/>
                </a:lnTo>
                <a:lnTo>
                  <a:pt x="224" y="753"/>
                </a:lnTo>
                <a:lnTo>
                  <a:pt x="224" y="753"/>
                </a:lnTo>
                <a:lnTo>
                  <a:pt x="222" y="757"/>
                </a:lnTo>
                <a:lnTo>
                  <a:pt x="220" y="757"/>
                </a:lnTo>
                <a:lnTo>
                  <a:pt x="218" y="757"/>
                </a:lnTo>
                <a:lnTo>
                  <a:pt x="218" y="759"/>
                </a:lnTo>
                <a:lnTo>
                  <a:pt x="218" y="759"/>
                </a:lnTo>
                <a:lnTo>
                  <a:pt x="220" y="761"/>
                </a:lnTo>
                <a:lnTo>
                  <a:pt x="220" y="761"/>
                </a:lnTo>
                <a:lnTo>
                  <a:pt x="220" y="761"/>
                </a:lnTo>
                <a:lnTo>
                  <a:pt x="224" y="761"/>
                </a:lnTo>
                <a:lnTo>
                  <a:pt x="224" y="761"/>
                </a:lnTo>
                <a:lnTo>
                  <a:pt x="226" y="761"/>
                </a:lnTo>
                <a:lnTo>
                  <a:pt x="226" y="761"/>
                </a:lnTo>
                <a:lnTo>
                  <a:pt x="228" y="759"/>
                </a:lnTo>
                <a:lnTo>
                  <a:pt x="228" y="759"/>
                </a:lnTo>
                <a:lnTo>
                  <a:pt x="230" y="757"/>
                </a:lnTo>
                <a:lnTo>
                  <a:pt x="239" y="757"/>
                </a:lnTo>
                <a:lnTo>
                  <a:pt x="239" y="757"/>
                </a:lnTo>
                <a:lnTo>
                  <a:pt x="241" y="755"/>
                </a:lnTo>
                <a:lnTo>
                  <a:pt x="245" y="757"/>
                </a:lnTo>
                <a:lnTo>
                  <a:pt x="245" y="757"/>
                </a:lnTo>
                <a:lnTo>
                  <a:pt x="245" y="755"/>
                </a:lnTo>
                <a:close/>
                <a:moveTo>
                  <a:pt x="210" y="765"/>
                </a:moveTo>
                <a:lnTo>
                  <a:pt x="210" y="765"/>
                </a:lnTo>
                <a:lnTo>
                  <a:pt x="210" y="765"/>
                </a:lnTo>
                <a:lnTo>
                  <a:pt x="210" y="765"/>
                </a:lnTo>
                <a:lnTo>
                  <a:pt x="207" y="765"/>
                </a:lnTo>
                <a:lnTo>
                  <a:pt x="207" y="765"/>
                </a:lnTo>
                <a:lnTo>
                  <a:pt x="207" y="767"/>
                </a:lnTo>
                <a:lnTo>
                  <a:pt x="210" y="767"/>
                </a:lnTo>
                <a:lnTo>
                  <a:pt x="210" y="767"/>
                </a:lnTo>
                <a:lnTo>
                  <a:pt x="210" y="767"/>
                </a:lnTo>
                <a:lnTo>
                  <a:pt x="212" y="765"/>
                </a:lnTo>
                <a:lnTo>
                  <a:pt x="212" y="765"/>
                </a:lnTo>
                <a:lnTo>
                  <a:pt x="210" y="765"/>
                </a:lnTo>
                <a:close/>
                <a:moveTo>
                  <a:pt x="207" y="642"/>
                </a:moveTo>
                <a:lnTo>
                  <a:pt x="207" y="640"/>
                </a:lnTo>
                <a:lnTo>
                  <a:pt x="205" y="640"/>
                </a:lnTo>
                <a:lnTo>
                  <a:pt x="205" y="640"/>
                </a:lnTo>
                <a:lnTo>
                  <a:pt x="203" y="640"/>
                </a:lnTo>
                <a:lnTo>
                  <a:pt x="201" y="640"/>
                </a:lnTo>
                <a:lnTo>
                  <a:pt x="201" y="640"/>
                </a:lnTo>
                <a:lnTo>
                  <a:pt x="201" y="637"/>
                </a:lnTo>
                <a:lnTo>
                  <a:pt x="199" y="637"/>
                </a:lnTo>
                <a:lnTo>
                  <a:pt x="197" y="640"/>
                </a:lnTo>
                <a:lnTo>
                  <a:pt x="197" y="640"/>
                </a:lnTo>
                <a:lnTo>
                  <a:pt x="197" y="640"/>
                </a:lnTo>
                <a:lnTo>
                  <a:pt x="195" y="640"/>
                </a:lnTo>
                <a:lnTo>
                  <a:pt x="193" y="640"/>
                </a:lnTo>
                <a:lnTo>
                  <a:pt x="191" y="640"/>
                </a:lnTo>
                <a:lnTo>
                  <a:pt x="191" y="642"/>
                </a:lnTo>
                <a:lnTo>
                  <a:pt x="184" y="642"/>
                </a:lnTo>
                <a:lnTo>
                  <a:pt x="184" y="642"/>
                </a:lnTo>
                <a:lnTo>
                  <a:pt x="182" y="642"/>
                </a:lnTo>
                <a:lnTo>
                  <a:pt x="184" y="644"/>
                </a:lnTo>
                <a:lnTo>
                  <a:pt x="186" y="646"/>
                </a:lnTo>
                <a:lnTo>
                  <a:pt x="189" y="648"/>
                </a:lnTo>
                <a:lnTo>
                  <a:pt x="193" y="650"/>
                </a:lnTo>
                <a:lnTo>
                  <a:pt x="197" y="650"/>
                </a:lnTo>
                <a:lnTo>
                  <a:pt x="199" y="650"/>
                </a:lnTo>
                <a:lnTo>
                  <a:pt x="201" y="652"/>
                </a:lnTo>
                <a:lnTo>
                  <a:pt x="201" y="652"/>
                </a:lnTo>
                <a:lnTo>
                  <a:pt x="201" y="652"/>
                </a:lnTo>
                <a:lnTo>
                  <a:pt x="201" y="650"/>
                </a:lnTo>
                <a:lnTo>
                  <a:pt x="201" y="650"/>
                </a:lnTo>
                <a:lnTo>
                  <a:pt x="203" y="650"/>
                </a:lnTo>
                <a:lnTo>
                  <a:pt x="205" y="650"/>
                </a:lnTo>
                <a:lnTo>
                  <a:pt x="210" y="648"/>
                </a:lnTo>
                <a:lnTo>
                  <a:pt x="210" y="648"/>
                </a:lnTo>
                <a:lnTo>
                  <a:pt x="207" y="646"/>
                </a:lnTo>
                <a:lnTo>
                  <a:pt x="207" y="646"/>
                </a:lnTo>
                <a:lnTo>
                  <a:pt x="207" y="644"/>
                </a:lnTo>
                <a:lnTo>
                  <a:pt x="207" y="644"/>
                </a:lnTo>
                <a:lnTo>
                  <a:pt x="207" y="642"/>
                </a:lnTo>
                <a:lnTo>
                  <a:pt x="207" y="642"/>
                </a:lnTo>
                <a:close/>
                <a:moveTo>
                  <a:pt x="54" y="811"/>
                </a:moveTo>
                <a:lnTo>
                  <a:pt x="54" y="811"/>
                </a:lnTo>
                <a:lnTo>
                  <a:pt x="57" y="814"/>
                </a:lnTo>
                <a:lnTo>
                  <a:pt x="59" y="811"/>
                </a:lnTo>
                <a:lnTo>
                  <a:pt x="57" y="811"/>
                </a:lnTo>
                <a:lnTo>
                  <a:pt x="54" y="811"/>
                </a:lnTo>
                <a:close/>
                <a:moveTo>
                  <a:pt x="151" y="717"/>
                </a:moveTo>
                <a:lnTo>
                  <a:pt x="151" y="717"/>
                </a:lnTo>
                <a:lnTo>
                  <a:pt x="149" y="717"/>
                </a:lnTo>
                <a:lnTo>
                  <a:pt x="149" y="717"/>
                </a:lnTo>
                <a:lnTo>
                  <a:pt x="151" y="719"/>
                </a:lnTo>
                <a:lnTo>
                  <a:pt x="151" y="719"/>
                </a:lnTo>
                <a:lnTo>
                  <a:pt x="153" y="717"/>
                </a:lnTo>
                <a:lnTo>
                  <a:pt x="153" y="717"/>
                </a:lnTo>
                <a:lnTo>
                  <a:pt x="151" y="717"/>
                </a:lnTo>
                <a:close/>
                <a:moveTo>
                  <a:pt x="163" y="577"/>
                </a:moveTo>
                <a:lnTo>
                  <a:pt x="163" y="575"/>
                </a:lnTo>
                <a:lnTo>
                  <a:pt x="159" y="572"/>
                </a:lnTo>
                <a:lnTo>
                  <a:pt x="157" y="572"/>
                </a:lnTo>
                <a:lnTo>
                  <a:pt x="155" y="572"/>
                </a:lnTo>
                <a:lnTo>
                  <a:pt x="153" y="572"/>
                </a:lnTo>
                <a:lnTo>
                  <a:pt x="151" y="572"/>
                </a:lnTo>
                <a:lnTo>
                  <a:pt x="151" y="572"/>
                </a:lnTo>
                <a:lnTo>
                  <a:pt x="151" y="570"/>
                </a:lnTo>
                <a:lnTo>
                  <a:pt x="149" y="570"/>
                </a:lnTo>
                <a:lnTo>
                  <a:pt x="145" y="570"/>
                </a:lnTo>
                <a:lnTo>
                  <a:pt x="145" y="568"/>
                </a:lnTo>
                <a:lnTo>
                  <a:pt x="145" y="568"/>
                </a:lnTo>
                <a:lnTo>
                  <a:pt x="142" y="566"/>
                </a:lnTo>
                <a:lnTo>
                  <a:pt x="142" y="566"/>
                </a:lnTo>
                <a:lnTo>
                  <a:pt x="140" y="566"/>
                </a:lnTo>
                <a:lnTo>
                  <a:pt x="138" y="564"/>
                </a:lnTo>
                <a:lnTo>
                  <a:pt x="136" y="566"/>
                </a:lnTo>
                <a:lnTo>
                  <a:pt x="134" y="566"/>
                </a:lnTo>
                <a:lnTo>
                  <a:pt x="132" y="568"/>
                </a:lnTo>
                <a:lnTo>
                  <a:pt x="130" y="568"/>
                </a:lnTo>
                <a:lnTo>
                  <a:pt x="128" y="566"/>
                </a:lnTo>
                <a:lnTo>
                  <a:pt x="126" y="566"/>
                </a:lnTo>
                <a:lnTo>
                  <a:pt x="124" y="566"/>
                </a:lnTo>
                <a:lnTo>
                  <a:pt x="124" y="566"/>
                </a:lnTo>
                <a:lnTo>
                  <a:pt x="122" y="564"/>
                </a:lnTo>
                <a:lnTo>
                  <a:pt x="119" y="564"/>
                </a:lnTo>
                <a:lnTo>
                  <a:pt x="119" y="568"/>
                </a:lnTo>
                <a:lnTo>
                  <a:pt x="119" y="568"/>
                </a:lnTo>
                <a:lnTo>
                  <a:pt x="119" y="570"/>
                </a:lnTo>
                <a:lnTo>
                  <a:pt x="119" y="570"/>
                </a:lnTo>
                <a:lnTo>
                  <a:pt x="119" y="572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6" y="572"/>
                </a:lnTo>
                <a:lnTo>
                  <a:pt x="128" y="572"/>
                </a:lnTo>
                <a:lnTo>
                  <a:pt x="130" y="570"/>
                </a:lnTo>
                <a:lnTo>
                  <a:pt x="132" y="570"/>
                </a:lnTo>
                <a:lnTo>
                  <a:pt x="132" y="570"/>
                </a:lnTo>
                <a:lnTo>
                  <a:pt x="136" y="572"/>
                </a:lnTo>
                <a:lnTo>
                  <a:pt x="138" y="572"/>
                </a:lnTo>
                <a:lnTo>
                  <a:pt x="140" y="575"/>
                </a:lnTo>
                <a:lnTo>
                  <a:pt x="140" y="575"/>
                </a:lnTo>
                <a:lnTo>
                  <a:pt x="140" y="577"/>
                </a:lnTo>
                <a:lnTo>
                  <a:pt x="142" y="577"/>
                </a:lnTo>
                <a:lnTo>
                  <a:pt x="142" y="577"/>
                </a:lnTo>
                <a:lnTo>
                  <a:pt x="145" y="577"/>
                </a:lnTo>
                <a:lnTo>
                  <a:pt x="147" y="579"/>
                </a:lnTo>
                <a:lnTo>
                  <a:pt x="147" y="579"/>
                </a:lnTo>
                <a:lnTo>
                  <a:pt x="149" y="579"/>
                </a:lnTo>
                <a:lnTo>
                  <a:pt x="149" y="581"/>
                </a:lnTo>
                <a:lnTo>
                  <a:pt x="149" y="581"/>
                </a:lnTo>
                <a:lnTo>
                  <a:pt x="151" y="581"/>
                </a:lnTo>
                <a:lnTo>
                  <a:pt x="151" y="581"/>
                </a:lnTo>
                <a:lnTo>
                  <a:pt x="151" y="579"/>
                </a:lnTo>
                <a:lnTo>
                  <a:pt x="153" y="579"/>
                </a:lnTo>
                <a:lnTo>
                  <a:pt x="155" y="577"/>
                </a:lnTo>
                <a:lnTo>
                  <a:pt x="157" y="577"/>
                </a:lnTo>
                <a:lnTo>
                  <a:pt x="161" y="577"/>
                </a:lnTo>
                <a:lnTo>
                  <a:pt x="163" y="577"/>
                </a:lnTo>
                <a:close/>
                <a:moveTo>
                  <a:pt x="176" y="780"/>
                </a:moveTo>
                <a:lnTo>
                  <a:pt x="174" y="778"/>
                </a:lnTo>
                <a:lnTo>
                  <a:pt x="172" y="778"/>
                </a:lnTo>
                <a:lnTo>
                  <a:pt x="172" y="780"/>
                </a:lnTo>
                <a:lnTo>
                  <a:pt x="170" y="780"/>
                </a:lnTo>
                <a:lnTo>
                  <a:pt x="170" y="780"/>
                </a:lnTo>
                <a:lnTo>
                  <a:pt x="168" y="782"/>
                </a:lnTo>
                <a:lnTo>
                  <a:pt x="168" y="782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6" y="784"/>
                </a:lnTo>
                <a:lnTo>
                  <a:pt x="166" y="784"/>
                </a:lnTo>
                <a:lnTo>
                  <a:pt x="163" y="784"/>
                </a:lnTo>
                <a:lnTo>
                  <a:pt x="163" y="786"/>
                </a:lnTo>
                <a:lnTo>
                  <a:pt x="163" y="786"/>
                </a:lnTo>
                <a:lnTo>
                  <a:pt x="163" y="788"/>
                </a:lnTo>
                <a:lnTo>
                  <a:pt x="161" y="788"/>
                </a:lnTo>
                <a:lnTo>
                  <a:pt x="161" y="788"/>
                </a:lnTo>
                <a:lnTo>
                  <a:pt x="161" y="791"/>
                </a:lnTo>
                <a:lnTo>
                  <a:pt x="159" y="791"/>
                </a:lnTo>
                <a:lnTo>
                  <a:pt x="159" y="793"/>
                </a:lnTo>
                <a:lnTo>
                  <a:pt x="157" y="793"/>
                </a:lnTo>
                <a:lnTo>
                  <a:pt x="159" y="793"/>
                </a:lnTo>
                <a:lnTo>
                  <a:pt x="163" y="791"/>
                </a:lnTo>
                <a:lnTo>
                  <a:pt x="163" y="791"/>
                </a:lnTo>
                <a:lnTo>
                  <a:pt x="166" y="788"/>
                </a:lnTo>
                <a:lnTo>
                  <a:pt x="166" y="788"/>
                </a:lnTo>
                <a:lnTo>
                  <a:pt x="166" y="788"/>
                </a:lnTo>
                <a:lnTo>
                  <a:pt x="168" y="788"/>
                </a:lnTo>
                <a:lnTo>
                  <a:pt x="168" y="786"/>
                </a:lnTo>
                <a:lnTo>
                  <a:pt x="170" y="784"/>
                </a:lnTo>
                <a:lnTo>
                  <a:pt x="174" y="782"/>
                </a:lnTo>
                <a:lnTo>
                  <a:pt x="176" y="782"/>
                </a:lnTo>
                <a:lnTo>
                  <a:pt x="176" y="782"/>
                </a:lnTo>
                <a:lnTo>
                  <a:pt x="176" y="780"/>
                </a:lnTo>
                <a:lnTo>
                  <a:pt x="176" y="780"/>
                </a:lnTo>
                <a:close/>
                <a:moveTo>
                  <a:pt x="197" y="776"/>
                </a:moveTo>
                <a:lnTo>
                  <a:pt x="195" y="776"/>
                </a:lnTo>
                <a:lnTo>
                  <a:pt x="195" y="776"/>
                </a:lnTo>
                <a:lnTo>
                  <a:pt x="195" y="774"/>
                </a:lnTo>
                <a:lnTo>
                  <a:pt x="199" y="772"/>
                </a:lnTo>
                <a:lnTo>
                  <a:pt x="199" y="772"/>
                </a:lnTo>
                <a:lnTo>
                  <a:pt x="197" y="770"/>
                </a:lnTo>
                <a:lnTo>
                  <a:pt x="197" y="770"/>
                </a:lnTo>
                <a:lnTo>
                  <a:pt x="197" y="770"/>
                </a:lnTo>
                <a:lnTo>
                  <a:pt x="197" y="772"/>
                </a:lnTo>
                <a:lnTo>
                  <a:pt x="195" y="772"/>
                </a:lnTo>
                <a:lnTo>
                  <a:pt x="195" y="774"/>
                </a:lnTo>
                <a:lnTo>
                  <a:pt x="195" y="772"/>
                </a:lnTo>
                <a:lnTo>
                  <a:pt x="193" y="770"/>
                </a:lnTo>
                <a:lnTo>
                  <a:pt x="193" y="770"/>
                </a:lnTo>
                <a:lnTo>
                  <a:pt x="193" y="770"/>
                </a:lnTo>
                <a:lnTo>
                  <a:pt x="191" y="770"/>
                </a:lnTo>
                <a:lnTo>
                  <a:pt x="189" y="772"/>
                </a:lnTo>
                <a:lnTo>
                  <a:pt x="189" y="772"/>
                </a:lnTo>
                <a:lnTo>
                  <a:pt x="186" y="772"/>
                </a:lnTo>
                <a:lnTo>
                  <a:pt x="186" y="772"/>
                </a:lnTo>
                <a:lnTo>
                  <a:pt x="186" y="774"/>
                </a:lnTo>
                <a:lnTo>
                  <a:pt x="186" y="774"/>
                </a:lnTo>
                <a:lnTo>
                  <a:pt x="186" y="774"/>
                </a:lnTo>
                <a:lnTo>
                  <a:pt x="189" y="774"/>
                </a:lnTo>
                <a:lnTo>
                  <a:pt x="189" y="774"/>
                </a:lnTo>
                <a:lnTo>
                  <a:pt x="191" y="774"/>
                </a:lnTo>
                <a:lnTo>
                  <a:pt x="191" y="776"/>
                </a:lnTo>
                <a:lnTo>
                  <a:pt x="193" y="776"/>
                </a:lnTo>
                <a:lnTo>
                  <a:pt x="191" y="776"/>
                </a:lnTo>
                <a:lnTo>
                  <a:pt x="191" y="778"/>
                </a:lnTo>
                <a:lnTo>
                  <a:pt x="191" y="778"/>
                </a:lnTo>
                <a:lnTo>
                  <a:pt x="191" y="778"/>
                </a:lnTo>
                <a:lnTo>
                  <a:pt x="191" y="776"/>
                </a:lnTo>
                <a:lnTo>
                  <a:pt x="189" y="776"/>
                </a:lnTo>
                <a:lnTo>
                  <a:pt x="189" y="776"/>
                </a:lnTo>
                <a:lnTo>
                  <a:pt x="186" y="778"/>
                </a:lnTo>
                <a:lnTo>
                  <a:pt x="186" y="780"/>
                </a:lnTo>
                <a:lnTo>
                  <a:pt x="184" y="780"/>
                </a:lnTo>
                <a:lnTo>
                  <a:pt x="182" y="780"/>
                </a:lnTo>
                <a:lnTo>
                  <a:pt x="180" y="782"/>
                </a:lnTo>
                <a:lnTo>
                  <a:pt x="178" y="782"/>
                </a:lnTo>
                <a:lnTo>
                  <a:pt x="178" y="782"/>
                </a:lnTo>
                <a:lnTo>
                  <a:pt x="176" y="784"/>
                </a:lnTo>
                <a:lnTo>
                  <a:pt x="176" y="784"/>
                </a:lnTo>
                <a:lnTo>
                  <a:pt x="178" y="784"/>
                </a:lnTo>
                <a:lnTo>
                  <a:pt x="180" y="784"/>
                </a:lnTo>
                <a:lnTo>
                  <a:pt x="180" y="784"/>
                </a:lnTo>
                <a:lnTo>
                  <a:pt x="180" y="784"/>
                </a:lnTo>
                <a:lnTo>
                  <a:pt x="182" y="784"/>
                </a:lnTo>
                <a:lnTo>
                  <a:pt x="182" y="784"/>
                </a:lnTo>
                <a:lnTo>
                  <a:pt x="182" y="782"/>
                </a:lnTo>
                <a:lnTo>
                  <a:pt x="184" y="782"/>
                </a:lnTo>
                <a:lnTo>
                  <a:pt x="184" y="782"/>
                </a:lnTo>
                <a:lnTo>
                  <a:pt x="184" y="782"/>
                </a:lnTo>
                <a:lnTo>
                  <a:pt x="186" y="782"/>
                </a:lnTo>
                <a:lnTo>
                  <a:pt x="189" y="780"/>
                </a:lnTo>
                <a:lnTo>
                  <a:pt x="191" y="780"/>
                </a:lnTo>
                <a:lnTo>
                  <a:pt x="191" y="780"/>
                </a:lnTo>
                <a:lnTo>
                  <a:pt x="193" y="780"/>
                </a:lnTo>
                <a:lnTo>
                  <a:pt x="195" y="778"/>
                </a:lnTo>
                <a:lnTo>
                  <a:pt x="197" y="776"/>
                </a:lnTo>
                <a:lnTo>
                  <a:pt x="197" y="776"/>
                </a:lnTo>
                <a:lnTo>
                  <a:pt x="199" y="776"/>
                </a:lnTo>
                <a:lnTo>
                  <a:pt x="197" y="776"/>
                </a:lnTo>
                <a:lnTo>
                  <a:pt x="197" y="776"/>
                </a:lnTo>
                <a:close/>
                <a:moveTo>
                  <a:pt x="149" y="793"/>
                </a:moveTo>
                <a:lnTo>
                  <a:pt x="147" y="793"/>
                </a:lnTo>
                <a:lnTo>
                  <a:pt x="145" y="793"/>
                </a:lnTo>
                <a:lnTo>
                  <a:pt x="145" y="793"/>
                </a:lnTo>
                <a:lnTo>
                  <a:pt x="145" y="793"/>
                </a:lnTo>
                <a:lnTo>
                  <a:pt x="147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close/>
                <a:moveTo>
                  <a:pt x="300" y="1310"/>
                </a:moveTo>
                <a:lnTo>
                  <a:pt x="300" y="1310"/>
                </a:lnTo>
                <a:lnTo>
                  <a:pt x="300" y="1308"/>
                </a:lnTo>
                <a:lnTo>
                  <a:pt x="300" y="1308"/>
                </a:lnTo>
                <a:lnTo>
                  <a:pt x="300" y="1306"/>
                </a:lnTo>
                <a:lnTo>
                  <a:pt x="295" y="1306"/>
                </a:lnTo>
                <a:lnTo>
                  <a:pt x="293" y="1308"/>
                </a:lnTo>
                <a:lnTo>
                  <a:pt x="293" y="1310"/>
                </a:lnTo>
                <a:lnTo>
                  <a:pt x="293" y="1310"/>
                </a:lnTo>
                <a:lnTo>
                  <a:pt x="295" y="1310"/>
                </a:lnTo>
                <a:lnTo>
                  <a:pt x="295" y="1313"/>
                </a:lnTo>
                <a:lnTo>
                  <a:pt x="298" y="1313"/>
                </a:lnTo>
                <a:lnTo>
                  <a:pt x="298" y="1313"/>
                </a:lnTo>
                <a:lnTo>
                  <a:pt x="300" y="1310"/>
                </a:lnTo>
                <a:lnTo>
                  <a:pt x="300" y="1310"/>
                </a:lnTo>
                <a:close/>
                <a:moveTo>
                  <a:pt x="295" y="749"/>
                </a:moveTo>
                <a:lnTo>
                  <a:pt x="295" y="749"/>
                </a:lnTo>
                <a:lnTo>
                  <a:pt x="295" y="749"/>
                </a:lnTo>
                <a:lnTo>
                  <a:pt x="298" y="749"/>
                </a:lnTo>
                <a:lnTo>
                  <a:pt x="298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close/>
                <a:moveTo>
                  <a:pt x="258" y="751"/>
                </a:moveTo>
                <a:lnTo>
                  <a:pt x="256" y="751"/>
                </a:lnTo>
                <a:lnTo>
                  <a:pt x="254" y="751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8" y="753"/>
                </a:lnTo>
                <a:lnTo>
                  <a:pt x="258" y="751"/>
                </a:lnTo>
                <a:lnTo>
                  <a:pt x="258" y="751"/>
                </a:lnTo>
                <a:lnTo>
                  <a:pt x="258" y="751"/>
                </a:lnTo>
                <a:close/>
                <a:moveTo>
                  <a:pt x="293" y="1939"/>
                </a:moveTo>
                <a:lnTo>
                  <a:pt x="293" y="1939"/>
                </a:lnTo>
                <a:lnTo>
                  <a:pt x="291" y="1939"/>
                </a:lnTo>
                <a:lnTo>
                  <a:pt x="291" y="1939"/>
                </a:lnTo>
                <a:lnTo>
                  <a:pt x="291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39"/>
                </a:lnTo>
                <a:lnTo>
                  <a:pt x="293" y="1939"/>
                </a:lnTo>
                <a:close/>
                <a:moveTo>
                  <a:pt x="298" y="751"/>
                </a:moveTo>
                <a:lnTo>
                  <a:pt x="300" y="751"/>
                </a:lnTo>
                <a:lnTo>
                  <a:pt x="300" y="751"/>
                </a:lnTo>
                <a:lnTo>
                  <a:pt x="300" y="749"/>
                </a:lnTo>
                <a:lnTo>
                  <a:pt x="298" y="749"/>
                </a:lnTo>
                <a:lnTo>
                  <a:pt x="298" y="749"/>
                </a:lnTo>
                <a:lnTo>
                  <a:pt x="298" y="751"/>
                </a:lnTo>
                <a:lnTo>
                  <a:pt x="298" y="751"/>
                </a:lnTo>
                <a:close/>
                <a:moveTo>
                  <a:pt x="281" y="744"/>
                </a:moveTo>
                <a:lnTo>
                  <a:pt x="281" y="742"/>
                </a:lnTo>
                <a:lnTo>
                  <a:pt x="281" y="742"/>
                </a:lnTo>
                <a:lnTo>
                  <a:pt x="281" y="742"/>
                </a:lnTo>
                <a:lnTo>
                  <a:pt x="281" y="744"/>
                </a:lnTo>
                <a:lnTo>
                  <a:pt x="281" y="744"/>
                </a:lnTo>
                <a:lnTo>
                  <a:pt x="281" y="744"/>
                </a:lnTo>
                <a:lnTo>
                  <a:pt x="281" y="742"/>
                </a:lnTo>
                <a:lnTo>
                  <a:pt x="281" y="742"/>
                </a:lnTo>
                <a:lnTo>
                  <a:pt x="279" y="742"/>
                </a:lnTo>
                <a:lnTo>
                  <a:pt x="279" y="742"/>
                </a:lnTo>
                <a:lnTo>
                  <a:pt x="279" y="742"/>
                </a:lnTo>
                <a:lnTo>
                  <a:pt x="277" y="744"/>
                </a:lnTo>
                <a:lnTo>
                  <a:pt x="277" y="744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81" y="747"/>
                </a:lnTo>
                <a:lnTo>
                  <a:pt x="283" y="747"/>
                </a:lnTo>
                <a:lnTo>
                  <a:pt x="283" y="747"/>
                </a:lnTo>
                <a:lnTo>
                  <a:pt x="283" y="747"/>
                </a:lnTo>
                <a:lnTo>
                  <a:pt x="281" y="744"/>
                </a:lnTo>
                <a:close/>
                <a:moveTo>
                  <a:pt x="283" y="742"/>
                </a:moveTo>
                <a:lnTo>
                  <a:pt x="283" y="744"/>
                </a:lnTo>
                <a:lnTo>
                  <a:pt x="283" y="744"/>
                </a:lnTo>
                <a:lnTo>
                  <a:pt x="285" y="744"/>
                </a:lnTo>
                <a:lnTo>
                  <a:pt x="285" y="744"/>
                </a:lnTo>
                <a:lnTo>
                  <a:pt x="285" y="742"/>
                </a:lnTo>
                <a:lnTo>
                  <a:pt x="283" y="742"/>
                </a:lnTo>
                <a:close/>
                <a:moveTo>
                  <a:pt x="291" y="747"/>
                </a:moveTo>
                <a:lnTo>
                  <a:pt x="291" y="744"/>
                </a:lnTo>
                <a:lnTo>
                  <a:pt x="291" y="744"/>
                </a:lnTo>
                <a:lnTo>
                  <a:pt x="291" y="744"/>
                </a:lnTo>
                <a:lnTo>
                  <a:pt x="289" y="747"/>
                </a:lnTo>
                <a:lnTo>
                  <a:pt x="289" y="747"/>
                </a:lnTo>
                <a:lnTo>
                  <a:pt x="289" y="747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51"/>
                </a:lnTo>
                <a:lnTo>
                  <a:pt x="287" y="753"/>
                </a:lnTo>
                <a:lnTo>
                  <a:pt x="287" y="751"/>
                </a:lnTo>
                <a:lnTo>
                  <a:pt x="289" y="749"/>
                </a:lnTo>
                <a:lnTo>
                  <a:pt x="289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7"/>
                </a:lnTo>
                <a:lnTo>
                  <a:pt x="291" y="747"/>
                </a:lnTo>
                <a:lnTo>
                  <a:pt x="291" y="747"/>
                </a:lnTo>
                <a:close/>
                <a:moveTo>
                  <a:pt x="287" y="1310"/>
                </a:move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9" y="1313"/>
                </a:lnTo>
                <a:lnTo>
                  <a:pt x="289" y="1310"/>
                </a:lnTo>
                <a:lnTo>
                  <a:pt x="289" y="1310"/>
                </a:lnTo>
                <a:lnTo>
                  <a:pt x="289" y="1310"/>
                </a:lnTo>
                <a:lnTo>
                  <a:pt x="287" y="1310"/>
                </a:lnTo>
                <a:close/>
                <a:moveTo>
                  <a:pt x="205" y="767"/>
                </a:moveTo>
                <a:lnTo>
                  <a:pt x="205" y="765"/>
                </a:lnTo>
                <a:lnTo>
                  <a:pt x="203" y="765"/>
                </a:lnTo>
                <a:lnTo>
                  <a:pt x="203" y="765"/>
                </a:lnTo>
                <a:lnTo>
                  <a:pt x="201" y="767"/>
                </a:lnTo>
                <a:lnTo>
                  <a:pt x="201" y="767"/>
                </a:lnTo>
                <a:lnTo>
                  <a:pt x="201" y="767"/>
                </a:lnTo>
                <a:lnTo>
                  <a:pt x="201" y="770"/>
                </a:lnTo>
                <a:lnTo>
                  <a:pt x="203" y="770"/>
                </a:lnTo>
                <a:lnTo>
                  <a:pt x="203" y="770"/>
                </a:lnTo>
                <a:lnTo>
                  <a:pt x="203" y="770"/>
                </a:lnTo>
                <a:lnTo>
                  <a:pt x="205" y="770"/>
                </a:lnTo>
                <a:lnTo>
                  <a:pt x="205" y="770"/>
                </a:lnTo>
                <a:lnTo>
                  <a:pt x="207" y="767"/>
                </a:lnTo>
                <a:lnTo>
                  <a:pt x="207" y="767"/>
                </a:lnTo>
                <a:lnTo>
                  <a:pt x="207" y="767"/>
                </a:lnTo>
                <a:lnTo>
                  <a:pt x="205" y="767"/>
                </a:lnTo>
                <a:close/>
                <a:moveTo>
                  <a:pt x="84" y="805"/>
                </a:moveTo>
                <a:lnTo>
                  <a:pt x="86" y="805"/>
                </a:lnTo>
                <a:lnTo>
                  <a:pt x="86" y="803"/>
                </a:lnTo>
                <a:lnTo>
                  <a:pt x="86" y="803"/>
                </a:lnTo>
                <a:lnTo>
                  <a:pt x="86" y="801"/>
                </a:lnTo>
                <a:lnTo>
                  <a:pt x="84" y="801"/>
                </a:lnTo>
                <a:lnTo>
                  <a:pt x="82" y="801"/>
                </a:lnTo>
                <a:lnTo>
                  <a:pt x="82" y="803"/>
                </a:lnTo>
                <a:lnTo>
                  <a:pt x="80" y="803"/>
                </a:lnTo>
                <a:lnTo>
                  <a:pt x="82" y="803"/>
                </a:lnTo>
                <a:lnTo>
                  <a:pt x="84" y="803"/>
                </a:lnTo>
                <a:lnTo>
                  <a:pt x="82" y="805"/>
                </a:lnTo>
                <a:lnTo>
                  <a:pt x="80" y="805"/>
                </a:lnTo>
                <a:lnTo>
                  <a:pt x="78" y="807"/>
                </a:lnTo>
                <a:lnTo>
                  <a:pt x="73" y="807"/>
                </a:lnTo>
                <a:lnTo>
                  <a:pt x="71" y="807"/>
                </a:lnTo>
                <a:lnTo>
                  <a:pt x="69" y="807"/>
                </a:lnTo>
                <a:lnTo>
                  <a:pt x="69" y="809"/>
                </a:lnTo>
                <a:lnTo>
                  <a:pt x="69" y="809"/>
                </a:lnTo>
                <a:lnTo>
                  <a:pt x="78" y="807"/>
                </a:lnTo>
                <a:lnTo>
                  <a:pt x="82" y="807"/>
                </a:lnTo>
                <a:lnTo>
                  <a:pt x="86" y="807"/>
                </a:lnTo>
                <a:lnTo>
                  <a:pt x="84" y="805"/>
                </a:lnTo>
                <a:lnTo>
                  <a:pt x="84" y="805"/>
                </a:lnTo>
                <a:close/>
                <a:moveTo>
                  <a:pt x="101" y="807"/>
                </a:moveTo>
                <a:lnTo>
                  <a:pt x="96" y="807"/>
                </a:lnTo>
                <a:lnTo>
                  <a:pt x="94" y="807"/>
                </a:lnTo>
                <a:lnTo>
                  <a:pt x="92" y="805"/>
                </a:lnTo>
                <a:lnTo>
                  <a:pt x="90" y="807"/>
                </a:lnTo>
                <a:lnTo>
                  <a:pt x="90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90" y="807"/>
                </a:lnTo>
                <a:lnTo>
                  <a:pt x="92" y="807"/>
                </a:lnTo>
                <a:lnTo>
                  <a:pt x="94" y="807"/>
                </a:lnTo>
                <a:lnTo>
                  <a:pt x="96" y="807"/>
                </a:lnTo>
                <a:lnTo>
                  <a:pt x="98" y="807"/>
                </a:lnTo>
                <a:lnTo>
                  <a:pt x="98" y="807"/>
                </a:lnTo>
                <a:lnTo>
                  <a:pt x="101" y="807"/>
                </a:lnTo>
                <a:lnTo>
                  <a:pt x="101" y="807"/>
                </a:lnTo>
                <a:lnTo>
                  <a:pt x="101" y="807"/>
                </a:lnTo>
                <a:close/>
                <a:moveTo>
                  <a:pt x="86" y="1902"/>
                </a:moveTo>
                <a:lnTo>
                  <a:pt x="86" y="1902"/>
                </a:lnTo>
                <a:lnTo>
                  <a:pt x="86" y="1902"/>
                </a:lnTo>
                <a:lnTo>
                  <a:pt x="86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6" y="1902"/>
                </a:lnTo>
                <a:close/>
                <a:moveTo>
                  <a:pt x="111" y="803"/>
                </a:moveTo>
                <a:lnTo>
                  <a:pt x="111" y="801"/>
                </a:lnTo>
                <a:lnTo>
                  <a:pt x="109" y="801"/>
                </a:lnTo>
                <a:lnTo>
                  <a:pt x="109" y="803"/>
                </a:lnTo>
                <a:lnTo>
                  <a:pt x="107" y="803"/>
                </a:lnTo>
                <a:lnTo>
                  <a:pt x="107" y="803"/>
                </a:lnTo>
                <a:lnTo>
                  <a:pt x="109" y="803"/>
                </a:lnTo>
                <a:lnTo>
                  <a:pt x="109" y="803"/>
                </a:lnTo>
                <a:lnTo>
                  <a:pt x="111" y="803"/>
                </a:lnTo>
                <a:close/>
                <a:moveTo>
                  <a:pt x="111" y="640"/>
                </a:moveTo>
                <a:lnTo>
                  <a:pt x="113" y="640"/>
                </a:lnTo>
                <a:lnTo>
                  <a:pt x="111" y="640"/>
                </a:lnTo>
                <a:lnTo>
                  <a:pt x="111" y="637"/>
                </a:lnTo>
                <a:lnTo>
                  <a:pt x="109" y="637"/>
                </a:lnTo>
                <a:lnTo>
                  <a:pt x="105" y="637"/>
                </a:lnTo>
                <a:lnTo>
                  <a:pt x="103" y="635"/>
                </a:lnTo>
                <a:lnTo>
                  <a:pt x="103" y="633"/>
                </a:lnTo>
                <a:lnTo>
                  <a:pt x="101" y="635"/>
                </a:lnTo>
                <a:lnTo>
                  <a:pt x="101" y="635"/>
                </a:lnTo>
                <a:lnTo>
                  <a:pt x="103" y="637"/>
                </a:lnTo>
                <a:lnTo>
                  <a:pt x="107" y="640"/>
                </a:lnTo>
                <a:lnTo>
                  <a:pt x="111" y="640"/>
                </a:lnTo>
                <a:close/>
                <a:moveTo>
                  <a:pt x="80" y="1698"/>
                </a:move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close/>
                <a:moveTo>
                  <a:pt x="71" y="1939"/>
                </a:move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7" y="1939"/>
                </a:lnTo>
                <a:lnTo>
                  <a:pt x="67" y="1939"/>
                </a:lnTo>
                <a:lnTo>
                  <a:pt x="67" y="1937"/>
                </a:lnTo>
                <a:lnTo>
                  <a:pt x="67" y="1939"/>
                </a:lnTo>
                <a:lnTo>
                  <a:pt x="67" y="1939"/>
                </a:lnTo>
                <a:lnTo>
                  <a:pt x="69" y="1939"/>
                </a:lnTo>
                <a:lnTo>
                  <a:pt x="69" y="1941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close/>
                <a:moveTo>
                  <a:pt x="57" y="807"/>
                </a:moveTo>
                <a:lnTo>
                  <a:pt x="57" y="807"/>
                </a:lnTo>
                <a:lnTo>
                  <a:pt x="57" y="807"/>
                </a:lnTo>
                <a:lnTo>
                  <a:pt x="54" y="807"/>
                </a:lnTo>
                <a:lnTo>
                  <a:pt x="54" y="807"/>
                </a:lnTo>
                <a:lnTo>
                  <a:pt x="57" y="809"/>
                </a:lnTo>
                <a:lnTo>
                  <a:pt x="57" y="809"/>
                </a:lnTo>
                <a:lnTo>
                  <a:pt x="59" y="809"/>
                </a:lnTo>
                <a:lnTo>
                  <a:pt x="59" y="809"/>
                </a:lnTo>
                <a:lnTo>
                  <a:pt x="59" y="807"/>
                </a:lnTo>
                <a:lnTo>
                  <a:pt x="57" y="807"/>
                </a:lnTo>
                <a:close/>
                <a:moveTo>
                  <a:pt x="1452" y="700"/>
                </a:move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6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700"/>
                </a:lnTo>
                <a:lnTo>
                  <a:pt x="1452" y="700"/>
                </a:lnTo>
                <a:lnTo>
                  <a:pt x="1452" y="700"/>
                </a:lnTo>
                <a:close/>
                <a:moveTo>
                  <a:pt x="147" y="1906"/>
                </a:moveTo>
                <a:lnTo>
                  <a:pt x="147" y="1908"/>
                </a:lnTo>
                <a:lnTo>
                  <a:pt x="147" y="1908"/>
                </a:lnTo>
                <a:lnTo>
                  <a:pt x="147" y="1910"/>
                </a:lnTo>
                <a:lnTo>
                  <a:pt x="149" y="1908"/>
                </a:lnTo>
                <a:lnTo>
                  <a:pt x="149" y="1908"/>
                </a:lnTo>
                <a:lnTo>
                  <a:pt x="147" y="1906"/>
                </a:lnTo>
                <a:lnTo>
                  <a:pt x="147" y="1906"/>
                </a:lnTo>
                <a:close/>
                <a:moveTo>
                  <a:pt x="73" y="1941"/>
                </a:moveTo>
                <a:lnTo>
                  <a:pt x="73" y="1944"/>
                </a:lnTo>
                <a:lnTo>
                  <a:pt x="73" y="1944"/>
                </a:lnTo>
                <a:lnTo>
                  <a:pt x="73" y="1941"/>
                </a:lnTo>
                <a:lnTo>
                  <a:pt x="73" y="1941"/>
                </a:lnTo>
                <a:lnTo>
                  <a:pt x="73" y="1941"/>
                </a:lnTo>
                <a:close/>
                <a:moveTo>
                  <a:pt x="134" y="1837"/>
                </a:moveTo>
                <a:lnTo>
                  <a:pt x="132" y="1839"/>
                </a:lnTo>
                <a:lnTo>
                  <a:pt x="134" y="1839"/>
                </a:lnTo>
                <a:lnTo>
                  <a:pt x="134" y="1839"/>
                </a:lnTo>
                <a:lnTo>
                  <a:pt x="136" y="1837"/>
                </a:lnTo>
                <a:lnTo>
                  <a:pt x="136" y="1837"/>
                </a:lnTo>
                <a:lnTo>
                  <a:pt x="134" y="1837"/>
                </a:lnTo>
                <a:lnTo>
                  <a:pt x="134" y="1837"/>
                </a:lnTo>
                <a:close/>
                <a:moveTo>
                  <a:pt x="130" y="1675"/>
                </a:move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close/>
                <a:moveTo>
                  <a:pt x="134" y="799"/>
                </a:moveTo>
                <a:lnTo>
                  <a:pt x="134" y="797"/>
                </a:lnTo>
                <a:lnTo>
                  <a:pt x="134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5"/>
                </a:lnTo>
                <a:lnTo>
                  <a:pt x="134" y="795"/>
                </a:lnTo>
                <a:lnTo>
                  <a:pt x="134" y="797"/>
                </a:lnTo>
                <a:lnTo>
                  <a:pt x="132" y="797"/>
                </a:lnTo>
                <a:lnTo>
                  <a:pt x="134" y="799"/>
                </a:lnTo>
                <a:lnTo>
                  <a:pt x="134" y="799"/>
                </a:lnTo>
                <a:close/>
                <a:moveTo>
                  <a:pt x="138" y="707"/>
                </a:moveTo>
                <a:lnTo>
                  <a:pt x="140" y="707"/>
                </a:lnTo>
                <a:lnTo>
                  <a:pt x="140" y="707"/>
                </a:lnTo>
                <a:lnTo>
                  <a:pt x="142" y="707"/>
                </a:lnTo>
                <a:lnTo>
                  <a:pt x="142" y="705"/>
                </a:lnTo>
                <a:lnTo>
                  <a:pt x="138" y="705"/>
                </a:lnTo>
                <a:lnTo>
                  <a:pt x="138" y="707"/>
                </a:lnTo>
                <a:close/>
                <a:moveTo>
                  <a:pt x="128" y="1765"/>
                </a:move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close/>
                <a:moveTo>
                  <a:pt x="122" y="1671"/>
                </a:move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3"/>
                </a:lnTo>
                <a:lnTo>
                  <a:pt x="122" y="1673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close/>
                <a:moveTo>
                  <a:pt x="111" y="1826"/>
                </a:moveTo>
                <a:lnTo>
                  <a:pt x="109" y="1826"/>
                </a:lnTo>
                <a:lnTo>
                  <a:pt x="107" y="1826"/>
                </a:lnTo>
                <a:lnTo>
                  <a:pt x="105" y="1826"/>
                </a:lnTo>
                <a:lnTo>
                  <a:pt x="105" y="1826"/>
                </a:lnTo>
                <a:lnTo>
                  <a:pt x="107" y="1828"/>
                </a:lnTo>
                <a:lnTo>
                  <a:pt x="109" y="1830"/>
                </a:lnTo>
                <a:lnTo>
                  <a:pt x="109" y="1830"/>
                </a:lnTo>
                <a:lnTo>
                  <a:pt x="111" y="1830"/>
                </a:lnTo>
                <a:lnTo>
                  <a:pt x="113" y="1830"/>
                </a:lnTo>
                <a:lnTo>
                  <a:pt x="113" y="1828"/>
                </a:lnTo>
                <a:lnTo>
                  <a:pt x="113" y="1826"/>
                </a:lnTo>
                <a:lnTo>
                  <a:pt x="111" y="1826"/>
                </a:lnTo>
                <a:close/>
                <a:moveTo>
                  <a:pt x="124" y="1832"/>
                </a:moveTo>
                <a:lnTo>
                  <a:pt x="122" y="1832"/>
                </a:lnTo>
                <a:lnTo>
                  <a:pt x="122" y="1832"/>
                </a:lnTo>
                <a:lnTo>
                  <a:pt x="117" y="1830"/>
                </a:lnTo>
                <a:lnTo>
                  <a:pt x="115" y="1830"/>
                </a:lnTo>
                <a:lnTo>
                  <a:pt x="115" y="1830"/>
                </a:lnTo>
                <a:lnTo>
                  <a:pt x="115" y="1832"/>
                </a:lnTo>
                <a:lnTo>
                  <a:pt x="117" y="1832"/>
                </a:lnTo>
                <a:lnTo>
                  <a:pt x="117" y="1832"/>
                </a:lnTo>
                <a:lnTo>
                  <a:pt x="119" y="1835"/>
                </a:lnTo>
                <a:lnTo>
                  <a:pt x="124" y="1835"/>
                </a:lnTo>
                <a:lnTo>
                  <a:pt x="124" y="1835"/>
                </a:lnTo>
                <a:lnTo>
                  <a:pt x="124" y="1832"/>
                </a:lnTo>
                <a:lnTo>
                  <a:pt x="124" y="1832"/>
                </a:lnTo>
                <a:close/>
                <a:moveTo>
                  <a:pt x="126" y="1694"/>
                </a:moveTo>
                <a:lnTo>
                  <a:pt x="126" y="1694"/>
                </a:lnTo>
                <a:lnTo>
                  <a:pt x="126" y="1696"/>
                </a:lnTo>
                <a:lnTo>
                  <a:pt x="126" y="1696"/>
                </a:lnTo>
                <a:lnTo>
                  <a:pt x="128" y="1696"/>
                </a:lnTo>
                <a:lnTo>
                  <a:pt x="128" y="1696"/>
                </a:lnTo>
                <a:lnTo>
                  <a:pt x="128" y="1694"/>
                </a:lnTo>
                <a:lnTo>
                  <a:pt x="128" y="1694"/>
                </a:lnTo>
                <a:lnTo>
                  <a:pt x="126" y="1694"/>
                </a:lnTo>
                <a:close/>
                <a:moveTo>
                  <a:pt x="251" y="761"/>
                </a:moveTo>
                <a:lnTo>
                  <a:pt x="249" y="761"/>
                </a:lnTo>
                <a:lnTo>
                  <a:pt x="249" y="761"/>
                </a:lnTo>
                <a:lnTo>
                  <a:pt x="249" y="761"/>
                </a:lnTo>
                <a:lnTo>
                  <a:pt x="251" y="763"/>
                </a:lnTo>
                <a:lnTo>
                  <a:pt x="254" y="761"/>
                </a:lnTo>
                <a:lnTo>
                  <a:pt x="251" y="761"/>
                </a:lnTo>
                <a:lnTo>
                  <a:pt x="251" y="761"/>
                </a:lnTo>
                <a:close/>
                <a:moveTo>
                  <a:pt x="499" y="1866"/>
                </a:moveTo>
                <a:lnTo>
                  <a:pt x="499" y="1866"/>
                </a:lnTo>
                <a:lnTo>
                  <a:pt x="499" y="1866"/>
                </a:lnTo>
                <a:lnTo>
                  <a:pt x="499" y="1864"/>
                </a:lnTo>
                <a:lnTo>
                  <a:pt x="499" y="1864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8"/>
                </a:lnTo>
                <a:lnTo>
                  <a:pt x="501" y="1868"/>
                </a:lnTo>
                <a:lnTo>
                  <a:pt x="501" y="1868"/>
                </a:lnTo>
                <a:lnTo>
                  <a:pt x="501" y="1868"/>
                </a:lnTo>
                <a:lnTo>
                  <a:pt x="499" y="1866"/>
                </a:lnTo>
                <a:close/>
                <a:moveTo>
                  <a:pt x="505" y="640"/>
                </a:moveTo>
                <a:lnTo>
                  <a:pt x="505" y="637"/>
                </a:lnTo>
                <a:lnTo>
                  <a:pt x="505" y="637"/>
                </a:lnTo>
                <a:lnTo>
                  <a:pt x="503" y="640"/>
                </a:lnTo>
                <a:lnTo>
                  <a:pt x="503" y="640"/>
                </a:lnTo>
                <a:lnTo>
                  <a:pt x="505" y="640"/>
                </a:lnTo>
                <a:lnTo>
                  <a:pt x="505" y="640"/>
                </a:lnTo>
                <a:close/>
                <a:moveTo>
                  <a:pt x="490" y="637"/>
                </a:moveTo>
                <a:lnTo>
                  <a:pt x="488" y="637"/>
                </a:lnTo>
                <a:lnTo>
                  <a:pt x="486" y="637"/>
                </a:lnTo>
                <a:lnTo>
                  <a:pt x="484" y="637"/>
                </a:lnTo>
                <a:lnTo>
                  <a:pt x="484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40"/>
                </a:lnTo>
                <a:lnTo>
                  <a:pt x="484" y="640"/>
                </a:lnTo>
                <a:lnTo>
                  <a:pt x="484" y="642"/>
                </a:lnTo>
                <a:lnTo>
                  <a:pt x="484" y="642"/>
                </a:lnTo>
                <a:lnTo>
                  <a:pt x="486" y="640"/>
                </a:lnTo>
                <a:lnTo>
                  <a:pt x="490" y="640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close/>
                <a:moveTo>
                  <a:pt x="515" y="648"/>
                </a:moveTo>
                <a:lnTo>
                  <a:pt x="513" y="650"/>
                </a:lnTo>
                <a:lnTo>
                  <a:pt x="513" y="650"/>
                </a:lnTo>
                <a:lnTo>
                  <a:pt x="513" y="650"/>
                </a:lnTo>
                <a:lnTo>
                  <a:pt x="515" y="648"/>
                </a:lnTo>
                <a:lnTo>
                  <a:pt x="518" y="648"/>
                </a:lnTo>
                <a:lnTo>
                  <a:pt x="518" y="646"/>
                </a:lnTo>
                <a:lnTo>
                  <a:pt x="515" y="646"/>
                </a:lnTo>
                <a:lnTo>
                  <a:pt x="515" y="648"/>
                </a:lnTo>
                <a:close/>
                <a:moveTo>
                  <a:pt x="505" y="1860"/>
                </a:moveTo>
                <a:lnTo>
                  <a:pt x="505" y="1860"/>
                </a:lnTo>
                <a:lnTo>
                  <a:pt x="505" y="1860"/>
                </a:lnTo>
                <a:lnTo>
                  <a:pt x="507" y="1862"/>
                </a:lnTo>
                <a:lnTo>
                  <a:pt x="507" y="1860"/>
                </a:lnTo>
                <a:lnTo>
                  <a:pt x="505" y="1860"/>
                </a:lnTo>
                <a:lnTo>
                  <a:pt x="505" y="1860"/>
                </a:lnTo>
                <a:close/>
                <a:moveTo>
                  <a:pt x="526" y="1872"/>
                </a:moveTo>
                <a:lnTo>
                  <a:pt x="526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6" y="1872"/>
                </a:lnTo>
                <a:close/>
                <a:moveTo>
                  <a:pt x="461" y="644"/>
                </a:moveTo>
                <a:lnTo>
                  <a:pt x="459" y="646"/>
                </a:lnTo>
                <a:lnTo>
                  <a:pt x="463" y="646"/>
                </a:lnTo>
                <a:lnTo>
                  <a:pt x="463" y="646"/>
                </a:lnTo>
                <a:lnTo>
                  <a:pt x="465" y="646"/>
                </a:lnTo>
                <a:lnTo>
                  <a:pt x="463" y="644"/>
                </a:lnTo>
                <a:lnTo>
                  <a:pt x="461" y="644"/>
                </a:lnTo>
                <a:close/>
                <a:moveTo>
                  <a:pt x="461" y="629"/>
                </a:moveTo>
                <a:lnTo>
                  <a:pt x="463" y="629"/>
                </a:lnTo>
                <a:lnTo>
                  <a:pt x="465" y="629"/>
                </a:lnTo>
                <a:lnTo>
                  <a:pt x="465" y="627"/>
                </a:lnTo>
                <a:lnTo>
                  <a:pt x="465" y="627"/>
                </a:lnTo>
                <a:lnTo>
                  <a:pt x="463" y="627"/>
                </a:lnTo>
                <a:lnTo>
                  <a:pt x="463" y="627"/>
                </a:lnTo>
                <a:lnTo>
                  <a:pt x="463" y="627"/>
                </a:lnTo>
                <a:lnTo>
                  <a:pt x="461" y="629"/>
                </a:lnTo>
                <a:lnTo>
                  <a:pt x="461" y="629"/>
                </a:lnTo>
                <a:close/>
                <a:moveTo>
                  <a:pt x="444" y="1887"/>
                </a:moveTo>
                <a:lnTo>
                  <a:pt x="444" y="1887"/>
                </a:lnTo>
                <a:lnTo>
                  <a:pt x="444" y="1885"/>
                </a:lnTo>
                <a:lnTo>
                  <a:pt x="442" y="1885"/>
                </a:lnTo>
                <a:lnTo>
                  <a:pt x="440" y="1885"/>
                </a:lnTo>
                <a:lnTo>
                  <a:pt x="440" y="1885"/>
                </a:lnTo>
                <a:lnTo>
                  <a:pt x="440" y="1887"/>
                </a:lnTo>
                <a:lnTo>
                  <a:pt x="440" y="1889"/>
                </a:lnTo>
                <a:lnTo>
                  <a:pt x="442" y="1889"/>
                </a:lnTo>
                <a:lnTo>
                  <a:pt x="444" y="1889"/>
                </a:lnTo>
                <a:lnTo>
                  <a:pt x="444" y="1889"/>
                </a:lnTo>
                <a:lnTo>
                  <a:pt x="446" y="1889"/>
                </a:lnTo>
                <a:lnTo>
                  <a:pt x="446" y="1891"/>
                </a:lnTo>
                <a:lnTo>
                  <a:pt x="446" y="1889"/>
                </a:lnTo>
                <a:lnTo>
                  <a:pt x="446" y="1889"/>
                </a:lnTo>
                <a:lnTo>
                  <a:pt x="444" y="1887"/>
                </a:lnTo>
                <a:close/>
                <a:moveTo>
                  <a:pt x="469" y="637"/>
                </a:moveTo>
                <a:lnTo>
                  <a:pt x="467" y="635"/>
                </a:lnTo>
                <a:lnTo>
                  <a:pt x="467" y="635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2"/>
                </a:lnTo>
                <a:lnTo>
                  <a:pt x="467" y="642"/>
                </a:lnTo>
                <a:lnTo>
                  <a:pt x="465" y="642"/>
                </a:lnTo>
                <a:lnTo>
                  <a:pt x="467" y="644"/>
                </a:lnTo>
                <a:lnTo>
                  <a:pt x="467" y="644"/>
                </a:lnTo>
                <a:lnTo>
                  <a:pt x="467" y="644"/>
                </a:lnTo>
                <a:lnTo>
                  <a:pt x="467" y="642"/>
                </a:lnTo>
                <a:lnTo>
                  <a:pt x="467" y="642"/>
                </a:lnTo>
                <a:lnTo>
                  <a:pt x="469" y="640"/>
                </a:lnTo>
                <a:lnTo>
                  <a:pt x="467" y="637"/>
                </a:lnTo>
                <a:lnTo>
                  <a:pt x="469" y="637"/>
                </a:lnTo>
                <a:lnTo>
                  <a:pt x="469" y="637"/>
                </a:lnTo>
                <a:close/>
                <a:moveTo>
                  <a:pt x="476" y="640"/>
                </a:moveTo>
                <a:lnTo>
                  <a:pt x="476" y="640"/>
                </a:lnTo>
                <a:lnTo>
                  <a:pt x="476" y="640"/>
                </a:lnTo>
                <a:lnTo>
                  <a:pt x="474" y="644"/>
                </a:lnTo>
                <a:lnTo>
                  <a:pt x="471" y="644"/>
                </a:lnTo>
                <a:lnTo>
                  <a:pt x="469" y="646"/>
                </a:lnTo>
                <a:lnTo>
                  <a:pt x="467" y="648"/>
                </a:lnTo>
                <a:lnTo>
                  <a:pt x="467" y="648"/>
                </a:lnTo>
                <a:lnTo>
                  <a:pt x="467" y="648"/>
                </a:lnTo>
                <a:lnTo>
                  <a:pt x="465" y="650"/>
                </a:lnTo>
                <a:lnTo>
                  <a:pt x="465" y="652"/>
                </a:lnTo>
                <a:lnTo>
                  <a:pt x="467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71" y="650"/>
                </a:lnTo>
                <a:lnTo>
                  <a:pt x="471" y="648"/>
                </a:lnTo>
                <a:lnTo>
                  <a:pt x="471" y="648"/>
                </a:lnTo>
                <a:lnTo>
                  <a:pt x="471" y="648"/>
                </a:lnTo>
                <a:lnTo>
                  <a:pt x="474" y="648"/>
                </a:lnTo>
                <a:lnTo>
                  <a:pt x="474" y="646"/>
                </a:lnTo>
                <a:lnTo>
                  <a:pt x="474" y="646"/>
                </a:lnTo>
                <a:lnTo>
                  <a:pt x="478" y="642"/>
                </a:lnTo>
                <a:lnTo>
                  <a:pt x="478" y="640"/>
                </a:lnTo>
                <a:lnTo>
                  <a:pt x="478" y="640"/>
                </a:lnTo>
                <a:lnTo>
                  <a:pt x="476" y="640"/>
                </a:lnTo>
                <a:close/>
                <a:moveTo>
                  <a:pt x="585" y="1759"/>
                </a:moveTo>
                <a:lnTo>
                  <a:pt x="585" y="1759"/>
                </a:lnTo>
                <a:lnTo>
                  <a:pt x="585" y="1759"/>
                </a:lnTo>
                <a:lnTo>
                  <a:pt x="585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5" y="1759"/>
                </a:lnTo>
                <a:close/>
                <a:moveTo>
                  <a:pt x="578" y="1759"/>
                </a:moveTo>
                <a:lnTo>
                  <a:pt x="578" y="1759"/>
                </a:lnTo>
                <a:lnTo>
                  <a:pt x="578" y="1757"/>
                </a:lnTo>
                <a:lnTo>
                  <a:pt x="576" y="1757"/>
                </a:lnTo>
                <a:lnTo>
                  <a:pt x="576" y="1757"/>
                </a:lnTo>
                <a:lnTo>
                  <a:pt x="576" y="1759"/>
                </a:lnTo>
                <a:lnTo>
                  <a:pt x="576" y="1759"/>
                </a:lnTo>
                <a:lnTo>
                  <a:pt x="576" y="1759"/>
                </a:lnTo>
                <a:lnTo>
                  <a:pt x="578" y="1759"/>
                </a:lnTo>
                <a:lnTo>
                  <a:pt x="578" y="1759"/>
                </a:lnTo>
                <a:close/>
                <a:moveTo>
                  <a:pt x="578" y="1765"/>
                </a:moveTo>
                <a:lnTo>
                  <a:pt x="578" y="1765"/>
                </a:lnTo>
                <a:lnTo>
                  <a:pt x="578" y="1767"/>
                </a:lnTo>
                <a:lnTo>
                  <a:pt x="578" y="1767"/>
                </a:lnTo>
                <a:lnTo>
                  <a:pt x="578" y="1765"/>
                </a:lnTo>
                <a:lnTo>
                  <a:pt x="578" y="1765"/>
                </a:lnTo>
                <a:lnTo>
                  <a:pt x="578" y="1765"/>
                </a:lnTo>
                <a:close/>
                <a:moveTo>
                  <a:pt x="593" y="1774"/>
                </a:moveTo>
                <a:lnTo>
                  <a:pt x="593" y="1774"/>
                </a:lnTo>
                <a:lnTo>
                  <a:pt x="593" y="1776"/>
                </a:lnTo>
                <a:lnTo>
                  <a:pt x="593" y="1774"/>
                </a:lnTo>
                <a:lnTo>
                  <a:pt x="593" y="1774"/>
                </a:lnTo>
                <a:lnTo>
                  <a:pt x="593" y="1774"/>
                </a:lnTo>
                <a:close/>
                <a:moveTo>
                  <a:pt x="530" y="1872"/>
                </a:moveTo>
                <a:lnTo>
                  <a:pt x="528" y="1872"/>
                </a:lnTo>
                <a:lnTo>
                  <a:pt x="528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close/>
                <a:moveTo>
                  <a:pt x="570" y="1887"/>
                </a:move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close/>
                <a:moveTo>
                  <a:pt x="323" y="1319"/>
                </a:moveTo>
                <a:lnTo>
                  <a:pt x="323" y="1319"/>
                </a:lnTo>
                <a:lnTo>
                  <a:pt x="323" y="1319"/>
                </a:lnTo>
                <a:lnTo>
                  <a:pt x="321" y="1319"/>
                </a:lnTo>
                <a:lnTo>
                  <a:pt x="321" y="1319"/>
                </a:lnTo>
                <a:lnTo>
                  <a:pt x="321" y="1317"/>
                </a:lnTo>
                <a:lnTo>
                  <a:pt x="321" y="1317"/>
                </a:lnTo>
                <a:lnTo>
                  <a:pt x="318" y="1315"/>
                </a:lnTo>
                <a:lnTo>
                  <a:pt x="318" y="1315"/>
                </a:lnTo>
                <a:lnTo>
                  <a:pt x="316" y="1317"/>
                </a:lnTo>
                <a:lnTo>
                  <a:pt x="314" y="1317"/>
                </a:lnTo>
                <a:lnTo>
                  <a:pt x="314" y="1317"/>
                </a:lnTo>
                <a:lnTo>
                  <a:pt x="314" y="1319"/>
                </a:lnTo>
                <a:lnTo>
                  <a:pt x="316" y="1319"/>
                </a:lnTo>
                <a:lnTo>
                  <a:pt x="316" y="1321"/>
                </a:lnTo>
                <a:lnTo>
                  <a:pt x="318" y="1321"/>
                </a:lnTo>
                <a:lnTo>
                  <a:pt x="318" y="1321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21"/>
                </a:lnTo>
                <a:lnTo>
                  <a:pt x="321" y="1321"/>
                </a:lnTo>
                <a:lnTo>
                  <a:pt x="321" y="1321"/>
                </a:lnTo>
                <a:lnTo>
                  <a:pt x="323" y="1321"/>
                </a:lnTo>
                <a:lnTo>
                  <a:pt x="323" y="1321"/>
                </a:lnTo>
                <a:lnTo>
                  <a:pt x="325" y="1321"/>
                </a:lnTo>
                <a:lnTo>
                  <a:pt x="325" y="1321"/>
                </a:lnTo>
                <a:lnTo>
                  <a:pt x="323" y="1319"/>
                </a:lnTo>
                <a:close/>
                <a:moveTo>
                  <a:pt x="566" y="1893"/>
                </a:moveTo>
                <a:lnTo>
                  <a:pt x="566" y="1893"/>
                </a:lnTo>
                <a:lnTo>
                  <a:pt x="566" y="1893"/>
                </a:lnTo>
                <a:lnTo>
                  <a:pt x="566" y="1893"/>
                </a:lnTo>
                <a:lnTo>
                  <a:pt x="566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6" y="1893"/>
                </a:lnTo>
                <a:close/>
                <a:moveTo>
                  <a:pt x="568" y="1897"/>
                </a:moveTo>
                <a:lnTo>
                  <a:pt x="568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68" y="1897"/>
                </a:lnTo>
                <a:close/>
                <a:moveTo>
                  <a:pt x="543" y="1864"/>
                </a:move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close/>
                <a:moveTo>
                  <a:pt x="362" y="1346"/>
                </a:moveTo>
                <a:lnTo>
                  <a:pt x="362" y="1344"/>
                </a:lnTo>
                <a:lnTo>
                  <a:pt x="360" y="1344"/>
                </a:lnTo>
                <a:lnTo>
                  <a:pt x="360" y="1342"/>
                </a:lnTo>
                <a:lnTo>
                  <a:pt x="358" y="1340"/>
                </a:lnTo>
                <a:lnTo>
                  <a:pt x="354" y="1338"/>
                </a:lnTo>
                <a:lnTo>
                  <a:pt x="350" y="1336"/>
                </a:lnTo>
                <a:lnTo>
                  <a:pt x="350" y="1336"/>
                </a:lnTo>
                <a:lnTo>
                  <a:pt x="350" y="1338"/>
                </a:lnTo>
                <a:lnTo>
                  <a:pt x="350" y="1340"/>
                </a:lnTo>
                <a:lnTo>
                  <a:pt x="350" y="1342"/>
                </a:lnTo>
                <a:lnTo>
                  <a:pt x="348" y="1342"/>
                </a:lnTo>
                <a:lnTo>
                  <a:pt x="348" y="1344"/>
                </a:lnTo>
                <a:lnTo>
                  <a:pt x="348" y="1346"/>
                </a:lnTo>
                <a:lnTo>
                  <a:pt x="350" y="1350"/>
                </a:lnTo>
                <a:lnTo>
                  <a:pt x="350" y="1352"/>
                </a:lnTo>
                <a:lnTo>
                  <a:pt x="350" y="1354"/>
                </a:lnTo>
                <a:lnTo>
                  <a:pt x="352" y="1357"/>
                </a:lnTo>
                <a:lnTo>
                  <a:pt x="354" y="1357"/>
                </a:lnTo>
                <a:lnTo>
                  <a:pt x="354" y="1354"/>
                </a:lnTo>
                <a:lnTo>
                  <a:pt x="354" y="1354"/>
                </a:lnTo>
                <a:lnTo>
                  <a:pt x="358" y="1350"/>
                </a:lnTo>
                <a:lnTo>
                  <a:pt x="360" y="1350"/>
                </a:lnTo>
                <a:lnTo>
                  <a:pt x="365" y="1348"/>
                </a:lnTo>
                <a:lnTo>
                  <a:pt x="365" y="1348"/>
                </a:lnTo>
                <a:lnTo>
                  <a:pt x="365" y="1346"/>
                </a:lnTo>
                <a:lnTo>
                  <a:pt x="362" y="1346"/>
                </a:lnTo>
                <a:close/>
                <a:moveTo>
                  <a:pt x="362" y="1690"/>
                </a:move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close/>
                <a:moveTo>
                  <a:pt x="354" y="734"/>
                </a:moveTo>
                <a:lnTo>
                  <a:pt x="354" y="734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2" y="734"/>
                </a:lnTo>
                <a:lnTo>
                  <a:pt x="352" y="734"/>
                </a:lnTo>
                <a:lnTo>
                  <a:pt x="352" y="734"/>
                </a:lnTo>
                <a:lnTo>
                  <a:pt x="354" y="734"/>
                </a:lnTo>
                <a:close/>
                <a:moveTo>
                  <a:pt x="369" y="717"/>
                </a:moveTo>
                <a:lnTo>
                  <a:pt x="367" y="719"/>
                </a:lnTo>
                <a:lnTo>
                  <a:pt x="367" y="719"/>
                </a:lnTo>
                <a:lnTo>
                  <a:pt x="367" y="721"/>
                </a:lnTo>
                <a:lnTo>
                  <a:pt x="365" y="721"/>
                </a:lnTo>
                <a:lnTo>
                  <a:pt x="365" y="721"/>
                </a:lnTo>
                <a:lnTo>
                  <a:pt x="367" y="721"/>
                </a:lnTo>
                <a:lnTo>
                  <a:pt x="367" y="721"/>
                </a:lnTo>
                <a:lnTo>
                  <a:pt x="369" y="719"/>
                </a:lnTo>
                <a:lnTo>
                  <a:pt x="371" y="719"/>
                </a:lnTo>
                <a:lnTo>
                  <a:pt x="371" y="717"/>
                </a:lnTo>
                <a:lnTo>
                  <a:pt x="369" y="717"/>
                </a:lnTo>
                <a:close/>
                <a:moveTo>
                  <a:pt x="436" y="1885"/>
                </a:move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6" y="1885"/>
                </a:lnTo>
                <a:close/>
                <a:moveTo>
                  <a:pt x="348" y="1329"/>
                </a:moveTo>
                <a:lnTo>
                  <a:pt x="348" y="1329"/>
                </a:lnTo>
                <a:lnTo>
                  <a:pt x="346" y="1327"/>
                </a:lnTo>
                <a:lnTo>
                  <a:pt x="346" y="1327"/>
                </a:lnTo>
                <a:lnTo>
                  <a:pt x="344" y="1325"/>
                </a:lnTo>
                <a:lnTo>
                  <a:pt x="342" y="1325"/>
                </a:lnTo>
                <a:lnTo>
                  <a:pt x="342" y="1327"/>
                </a:lnTo>
                <a:lnTo>
                  <a:pt x="342" y="1327"/>
                </a:lnTo>
                <a:lnTo>
                  <a:pt x="339" y="1325"/>
                </a:lnTo>
                <a:lnTo>
                  <a:pt x="339" y="1325"/>
                </a:lnTo>
                <a:lnTo>
                  <a:pt x="337" y="1325"/>
                </a:lnTo>
                <a:lnTo>
                  <a:pt x="337" y="1325"/>
                </a:lnTo>
                <a:lnTo>
                  <a:pt x="337" y="1327"/>
                </a:lnTo>
                <a:lnTo>
                  <a:pt x="339" y="1327"/>
                </a:lnTo>
                <a:lnTo>
                  <a:pt x="339" y="1329"/>
                </a:lnTo>
                <a:lnTo>
                  <a:pt x="342" y="1327"/>
                </a:lnTo>
                <a:lnTo>
                  <a:pt x="342" y="1329"/>
                </a:lnTo>
                <a:lnTo>
                  <a:pt x="342" y="1331"/>
                </a:lnTo>
                <a:lnTo>
                  <a:pt x="342" y="1331"/>
                </a:lnTo>
                <a:lnTo>
                  <a:pt x="344" y="1331"/>
                </a:lnTo>
                <a:lnTo>
                  <a:pt x="344" y="1331"/>
                </a:lnTo>
                <a:lnTo>
                  <a:pt x="346" y="1331"/>
                </a:lnTo>
                <a:lnTo>
                  <a:pt x="348" y="1329"/>
                </a:lnTo>
                <a:lnTo>
                  <a:pt x="348" y="1329"/>
                </a:lnTo>
                <a:close/>
                <a:moveTo>
                  <a:pt x="335" y="1327"/>
                </a:moveTo>
                <a:lnTo>
                  <a:pt x="333" y="1327"/>
                </a:lnTo>
                <a:lnTo>
                  <a:pt x="333" y="1327"/>
                </a:lnTo>
                <a:lnTo>
                  <a:pt x="333" y="1327"/>
                </a:lnTo>
                <a:lnTo>
                  <a:pt x="333" y="1329"/>
                </a:lnTo>
                <a:lnTo>
                  <a:pt x="335" y="1329"/>
                </a:lnTo>
                <a:lnTo>
                  <a:pt x="335" y="1329"/>
                </a:lnTo>
                <a:lnTo>
                  <a:pt x="335" y="1327"/>
                </a:lnTo>
                <a:lnTo>
                  <a:pt x="335" y="1327"/>
                </a:lnTo>
                <a:lnTo>
                  <a:pt x="335" y="1327"/>
                </a:lnTo>
                <a:close/>
                <a:moveTo>
                  <a:pt x="329" y="1602"/>
                </a:moveTo>
                <a:lnTo>
                  <a:pt x="327" y="1602"/>
                </a:lnTo>
                <a:lnTo>
                  <a:pt x="327" y="1602"/>
                </a:lnTo>
                <a:lnTo>
                  <a:pt x="329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5" y="1604"/>
                </a:lnTo>
                <a:lnTo>
                  <a:pt x="325" y="1604"/>
                </a:lnTo>
                <a:lnTo>
                  <a:pt x="327" y="1606"/>
                </a:lnTo>
                <a:lnTo>
                  <a:pt x="329" y="1606"/>
                </a:lnTo>
                <a:lnTo>
                  <a:pt x="331" y="1606"/>
                </a:lnTo>
                <a:lnTo>
                  <a:pt x="329" y="1604"/>
                </a:lnTo>
                <a:lnTo>
                  <a:pt x="329" y="1602"/>
                </a:lnTo>
                <a:close/>
                <a:moveTo>
                  <a:pt x="373" y="717"/>
                </a:moveTo>
                <a:lnTo>
                  <a:pt x="373" y="719"/>
                </a:lnTo>
                <a:lnTo>
                  <a:pt x="371" y="719"/>
                </a:lnTo>
                <a:lnTo>
                  <a:pt x="373" y="719"/>
                </a:lnTo>
                <a:lnTo>
                  <a:pt x="373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7"/>
                </a:lnTo>
                <a:lnTo>
                  <a:pt x="373" y="717"/>
                </a:lnTo>
                <a:close/>
                <a:moveTo>
                  <a:pt x="335" y="1323"/>
                </a:moveTo>
                <a:lnTo>
                  <a:pt x="333" y="1323"/>
                </a:lnTo>
                <a:lnTo>
                  <a:pt x="333" y="1323"/>
                </a:lnTo>
                <a:lnTo>
                  <a:pt x="331" y="1323"/>
                </a:lnTo>
                <a:lnTo>
                  <a:pt x="329" y="1321"/>
                </a:lnTo>
                <a:lnTo>
                  <a:pt x="329" y="1323"/>
                </a:lnTo>
                <a:lnTo>
                  <a:pt x="329" y="1323"/>
                </a:lnTo>
                <a:lnTo>
                  <a:pt x="329" y="1323"/>
                </a:lnTo>
                <a:lnTo>
                  <a:pt x="333" y="1323"/>
                </a:lnTo>
                <a:lnTo>
                  <a:pt x="335" y="1325"/>
                </a:lnTo>
                <a:lnTo>
                  <a:pt x="337" y="1323"/>
                </a:lnTo>
                <a:lnTo>
                  <a:pt x="337" y="1323"/>
                </a:lnTo>
                <a:lnTo>
                  <a:pt x="337" y="1323"/>
                </a:lnTo>
                <a:lnTo>
                  <a:pt x="335" y="1323"/>
                </a:lnTo>
                <a:close/>
                <a:moveTo>
                  <a:pt x="350" y="1711"/>
                </a:moveTo>
                <a:lnTo>
                  <a:pt x="348" y="1711"/>
                </a:lnTo>
                <a:lnTo>
                  <a:pt x="348" y="1711"/>
                </a:lnTo>
                <a:lnTo>
                  <a:pt x="348" y="1711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1"/>
                </a:lnTo>
                <a:lnTo>
                  <a:pt x="350" y="1711"/>
                </a:lnTo>
                <a:lnTo>
                  <a:pt x="350" y="1711"/>
                </a:lnTo>
                <a:close/>
                <a:moveTo>
                  <a:pt x="407" y="640"/>
                </a:moveTo>
                <a:lnTo>
                  <a:pt x="407" y="637"/>
                </a:lnTo>
                <a:lnTo>
                  <a:pt x="407" y="635"/>
                </a:lnTo>
                <a:lnTo>
                  <a:pt x="407" y="635"/>
                </a:lnTo>
                <a:lnTo>
                  <a:pt x="407" y="637"/>
                </a:lnTo>
                <a:lnTo>
                  <a:pt x="404" y="640"/>
                </a:lnTo>
                <a:lnTo>
                  <a:pt x="404" y="640"/>
                </a:lnTo>
                <a:lnTo>
                  <a:pt x="407" y="640"/>
                </a:lnTo>
                <a:close/>
                <a:moveTo>
                  <a:pt x="409" y="1795"/>
                </a:moveTo>
                <a:lnTo>
                  <a:pt x="409" y="1795"/>
                </a:lnTo>
                <a:lnTo>
                  <a:pt x="409" y="1795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5"/>
                </a:lnTo>
                <a:lnTo>
                  <a:pt x="409" y="1795"/>
                </a:lnTo>
                <a:close/>
                <a:moveTo>
                  <a:pt x="413" y="1872"/>
                </a:moveTo>
                <a:lnTo>
                  <a:pt x="413" y="1872"/>
                </a:lnTo>
                <a:lnTo>
                  <a:pt x="413" y="1872"/>
                </a:lnTo>
                <a:lnTo>
                  <a:pt x="413" y="1870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close/>
                <a:moveTo>
                  <a:pt x="413" y="1874"/>
                </a:moveTo>
                <a:lnTo>
                  <a:pt x="413" y="1874"/>
                </a:lnTo>
                <a:lnTo>
                  <a:pt x="413" y="1877"/>
                </a:lnTo>
                <a:lnTo>
                  <a:pt x="413" y="1877"/>
                </a:lnTo>
                <a:lnTo>
                  <a:pt x="415" y="1877"/>
                </a:lnTo>
                <a:lnTo>
                  <a:pt x="415" y="1877"/>
                </a:lnTo>
                <a:lnTo>
                  <a:pt x="415" y="1874"/>
                </a:lnTo>
                <a:lnTo>
                  <a:pt x="413" y="1874"/>
                </a:lnTo>
                <a:close/>
                <a:moveTo>
                  <a:pt x="386" y="692"/>
                </a:move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6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2"/>
                </a:lnTo>
                <a:lnTo>
                  <a:pt x="386" y="692"/>
                </a:lnTo>
                <a:close/>
                <a:moveTo>
                  <a:pt x="392" y="707"/>
                </a:moveTo>
                <a:lnTo>
                  <a:pt x="388" y="707"/>
                </a:lnTo>
                <a:lnTo>
                  <a:pt x="386" y="707"/>
                </a:lnTo>
                <a:lnTo>
                  <a:pt x="386" y="709"/>
                </a:lnTo>
                <a:lnTo>
                  <a:pt x="388" y="709"/>
                </a:lnTo>
                <a:lnTo>
                  <a:pt x="388" y="709"/>
                </a:lnTo>
                <a:lnTo>
                  <a:pt x="390" y="709"/>
                </a:lnTo>
                <a:lnTo>
                  <a:pt x="390" y="709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close/>
                <a:moveTo>
                  <a:pt x="400" y="696"/>
                </a:moveTo>
                <a:lnTo>
                  <a:pt x="398" y="696"/>
                </a:lnTo>
                <a:lnTo>
                  <a:pt x="398" y="694"/>
                </a:lnTo>
                <a:lnTo>
                  <a:pt x="400" y="694"/>
                </a:lnTo>
                <a:lnTo>
                  <a:pt x="400" y="694"/>
                </a:lnTo>
                <a:lnTo>
                  <a:pt x="400" y="692"/>
                </a:lnTo>
                <a:lnTo>
                  <a:pt x="398" y="692"/>
                </a:lnTo>
                <a:lnTo>
                  <a:pt x="396" y="692"/>
                </a:lnTo>
                <a:lnTo>
                  <a:pt x="396" y="692"/>
                </a:lnTo>
                <a:lnTo>
                  <a:pt x="394" y="694"/>
                </a:lnTo>
                <a:lnTo>
                  <a:pt x="392" y="694"/>
                </a:lnTo>
                <a:lnTo>
                  <a:pt x="392" y="692"/>
                </a:lnTo>
                <a:lnTo>
                  <a:pt x="394" y="692"/>
                </a:lnTo>
                <a:lnTo>
                  <a:pt x="392" y="690"/>
                </a:lnTo>
                <a:lnTo>
                  <a:pt x="390" y="690"/>
                </a:lnTo>
                <a:lnTo>
                  <a:pt x="388" y="690"/>
                </a:lnTo>
                <a:lnTo>
                  <a:pt x="390" y="690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4"/>
                </a:lnTo>
                <a:lnTo>
                  <a:pt x="388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3" y="694"/>
                </a:lnTo>
                <a:lnTo>
                  <a:pt x="383" y="694"/>
                </a:lnTo>
                <a:lnTo>
                  <a:pt x="383" y="694"/>
                </a:lnTo>
                <a:lnTo>
                  <a:pt x="381" y="692"/>
                </a:lnTo>
                <a:lnTo>
                  <a:pt x="381" y="692"/>
                </a:lnTo>
                <a:lnTo>
                  <a:pt x="379" y="692"/>
                </a:lnTo>
                <a:lnTo>
                  <a:pt x="379" y="692"/>
                </a:lnTo>
                <a:lnTo>
                  <a:pt x="379" y="692"/>
                </a:lnTo>
                <a:lnTo>
                  <a:pt x="377" y="692"/>
                </a:lnTo>
                <a:lnTo>
                  <a:pt x="377" y="694"/>
                </a:lnTo>
                <a:lnTo>
                  <a:pt x="379" y="694"/>
                </a:lnTo>
                <a:lnTo>
                  <a:pt x="379" y="694"/>
                </a:lnTo>
                <a:lnTo>
                  <a:pt x="381" y="696"/>
                </a:lnTo>
                <a:lnTo>
                  <a:pt x="381" y="696"/>
                </a:lnTo>
                <a:lnTo>
                  <a:pt x="379" y="696"/>
                </a:lnTo>
                <a:lnTo>
                  <a:pt x="379" y="696"/>
                </a:lnTo>
                <a:lnTo>
                  <a:pt x="379" y="698"/>
                </a:lnTo>
                <a:lnTo>
                  <a:pt x="379" y="700"/>
                </a:lnTo>
                <a:lnTo>
                  <a:pt x="379" y="702"/>
                </a:lnTo>
                <a:lnTo>
                  <a:pt x="381" y="702"/>
                </a:lnTo>
                <a:lnTo>
                  <a:pt x="379" y="702"/>
                </a:lnTo>
                <a:lnTo>
                  <a:pt x="379" y="702"/>
                </a:lnTo>
                <a:lnTo>
                  <a:pt x="379" y="700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6"/>
                </a:lnTo>
                <a:lnTo>
                  <a:pt x="375" y="696"/>
                </a:lnTo>
                <a:lnTo>
                  <a:pt x="375" y="696"/>
                </a:lnTo>
                <a:lnTo>
                  <a:pt x="373" y="696"/>
                </a:lnTo>
                <a:lnTo>
                  <a:pt x="371" y="698"/>
                </a:lnTo>
                <a:lnTo>
                  <a:pt x="369" y="698"/>
                </a:lnTo>
                <a:lnTo>
                  <a:pt x="367" y="700"/>
                </a:lnTo>
                <a:lnTo>
                  <a:pt x="367" y="702"/>
                </a:lnTo>
                <a:lnTo>
                  <a:pt x="367" y="702"/>
                </a:lnTo>
                <a:lnTo>
                  <a:pt x="369" y="705"/>
                </a:lnTo>
                <a:lnTo>
                  <a:pt x="369" y="709"/>
                </a:lnTo>
                <a:lnTo>
                  <a:pt x="371" y="711"/>
                </a:lnTo>
                <a:lnTo>
                  <a:pt x="373" y="711"/>
                </a:lnTo>
                <a:lnTo>
                  <a:pt x="373" y="711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7"/>
                </a:lnTo>
                <a:lnTo>
                  <a:pt x="371" y="709"/>
                </a:lnTo>
                <a:lnTo>
                  <a:pt x="371" y="707"/>
                </a:lnTo>
                <a:lnTo>
                  <a:pt x="373" y="707"/>
                </a:lnTo>
                <a:lnTo>
                  <a:pt x="373" y="707"/>
                </a:lnTo>
                <a:lnTo>
                  <a:pt x="375" y="707"/>
                </a:lnTo>
                <a:lnTo>
                  <a:pt x="375" y="707"/>
                </a:lnTo>
                <a:lnTo>
                  <a:pt x="377" y="707"/>
                </a:lnTo>
                <a:lnTo>
                  <a:pt x="377" y="707"/>
                </a:lnTo>
                <a:lnTo>
                  <a:pt x="375" y="709"/>
                </a:lnTo>
                <a:lnTo>
                  <a:pt x="375" y="709"/>
                </a:lnTo>
                <a:lnTo>
                  <a:pt x="375" y="709"/>
                </a:lnTo>
                <a:lnTo>
                  <a:pt x="377" y="709"/>
                </a:lnTo>
                <a:lnTo>
                  <a:pt x="379" y="709"/>
                </a:lnTo>
                <a:lnTo>
                  <a:pt x="379" y="709"/>
                </a:lnTo>
                <a:lnTo>
                  <a:pt x="379" y="711"/>
                </a:lnTo>
                <a:lnTo>
                  <a:pt x="375" y="713"/>
                </a:lnTo>
                <a:lnTo>
                  <a:pt x="375" y="713"/>
                </a:lnTo>
                <a:lnTo>
                  <a:pt x="375" y="715"/>
                </a:lnTo>
                <a:lnTo>
                  <a:pt x="377" y="715"/>
                </a:lnTo>
                <a:lnTo>
                  <a:pt x="377" y="715"/>
                </a:lnTo>
                <a:lnTo>
                  <a:pt x="379" y="713"/>
                </a:lnTo>
                <a:lnTo>
                  <a:pt x="381" y="711"/>
                </a:lnTo>
                <a:lnTo>
                  <a:pt x="381" y="711"/>
                </a:lnTo>
                <a:lnTo>
                  <a:pt x="381" y="709"/>
                </a:lnTo>
                <a:lnTo>
                  <a:pt x="381" y="709"/>
                </a:lnTo>
                <a:lnTo>
                  <a:pt x="381" y="709"/>
                </a:lnTo>
                <a:lnTo>
                  <a:pt x="383" y="709"/>
                </a:lnTo>
                <a:lnTo>
                  <a:pt x="383" y="707"/>
                </a:lnTo>
                <a:lnTo>
                  <a:pt x="383" y="707"/>
                </a:lnTo>
                <a:lnTo>
                  <a:pt x="386" y="707"/>
                </a:lnTo>
                <a:lnTo>
                  <a:pt x="388" y="705"/>
                </a:lnTo>
                <a:lnTo>
                  <a:pt x="390" y="705"/>
                </a:lnTo>
                <a:lnTo>
                  <a:pt x="392" y="705"/>
                </a:lnTo>
                <a:lnTo>
                  <a:pt x="394" y="702"/>
                </a:lnTo>
                <a:lnTo>
                  <a:pt x="394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0"/>
                </a:lnTo>
                <a:lnTo>
                  <a:pt x="394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698"/>
                </a:lnTo>
                <a:lnTo>
                  <a:pt x="394" y="700"/>
                </a:lnTo>
                <a:lnTo>
                  <a:pt x="396" y="700"/>
                </a:lnTo>
                <a:lnTo>
                  <a:pt x="400" y="700"/>
                </a:lnTo>
                <a:lnTo>
                  <a:pt x="400" y="700"/>
                </a:lnTo>
                <a:lnTo>
                  <a:pt x="400" y="700"/>
                </a:lnTo>
                <a:lnTo>
                  <a:pt x="402" y="698"/>
                </a:lnTo>
                <a:lnTo>
                  <a:pt x="402" y="698"/>
                </a:lnTo>
                <a:lnTo>
                  <a:pt x="402" y="696"/>
                </a:lnTo>
                <a:lnTo>
                  <a:pt x="400" y="696"/>
                </a:lnTo>
                <a:close/>
                <a:moveTo>
                  <a:pt x="404" y="684"/>
                </a:moveTo>
                <a:lnTo>
                  <a:pt x="404" y="684"/>
                </a:lnTo>
                <a:lnTo>
                  <a:pt x="404" y="682"/>
                </a:lnTo>
                <a:lnTo>
                  <a:pt x="402" y="682"/>
                </a:lnTo>
                <a:lnTo>
                  <a:pt x="400" y="679"/>
                </a:lnTo>
                <a:lnTo>
                  <a:pt x="400" y="682"/>
                </a:lnTo>
                <a:lnTo>
                  <a:pt x="400" y="682"/>
                </a:lnTo>
                <a:lnTo>
                  <a:pt x="400" y="682"/>
                </a:lnTo>
                <a:lnTo>
                  <a:pt x="398" y="682"/>
                </a:lnTo>
                <a:lnTo>
                  <a:pt x="398" y="679"/>
                </a:lnTo>
                <a:lnTo>
                  <a:pt x="396" y="679"/>
                </a:lnTo>
                <a:lnTo>
                  <a:pt x="396" y="679"/>
                </a:lnTo>
                <a:lnTo>
                  <a:pt x="394" y="679"/>
                </a:lnTo>
                <a:lnTo>
                  <a:pt x="394" y="682"/>
                </a:lnTo>
                <a:lnTo>
                  <a:pt x="394" y="682"/>
                </a:lnTo>
                <a:lnTo>
                  <a:pt x="394" y="684"/>
                </a:lnTo>
                <a:lnTo>
                  <a:pt x="394" y="684"/>
                </a:lnTo>
                <a:lnTo>
                  <a:pt x="392" y="684"/>
                </a:lnTo>
                <a:lnTo>
                  <a:pt x="392" y="684"/>
                </a:lnTo>
                <a:lnTo>
                  <a:pt x="390" y="684"/>
                </a:lnTo>
                <a:lnTo>
                  <a:pt x="386" y="688"/>
                </a:lnTo>
                <a:lnTo>
                  <a:pt x="388" y="688"/>
                </a:lnTo>
                <a:lnTo>
                  <a:pt x="392" y="690"/>
                </a:lnTo>
                <a:lnTo>
                  <a:pt x="392" y="690"/>
                </a:lnTo>
                <a:lnTo>
                  <a:pt x="394" y="688"/>
                </a:lnTo>
                <a:lnTo>
                  <a:pt x="394" y="688"/>
                </a:lnTo>
                <a:lnTo>
                  <a:pt x="394" y="688"/>
                </a:lnTo>
                <a:lnTo>
                  <a:pt x="396" y="688"/>
                </a:lnTo>
                <a:lnTo>
                  <a:pt x="396" y="688"/>
                </a:lnTo>
                <a:lnTo>
                  <a:pt x="396" y="686"/>
                </a:lnTo>
                <a:lnTo>
                  <a:pt x="398" y="686"/>
                </a:lnTo>
                <a:lnTo>
                  <a:pt x="398" y="686"/>
                </a:lnTo>
                <a:lnTo>
                  <a:pt x="398" y="688"/>
                </a:lnTo>
                <a:lnTo>
                  <a:pt x="398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2" y="684"/>
                </a:lnTo>
                <a:lnTo>
                  <a:pt x="402" y="684"/>
                </a:lnTo>
                <a:lnTo>
                  <a:pt x="402" y="684"/>
                </a:lnTo>
                <a:lnTo>
                  <a:pt x="402" y="686"/>
                </a:lnTo>
                <a:lnTo>
                  <a:pt x="402" y="686"/>
                </a:lnTo>
                <a:lnTo>
                  <a:pt x="404" y="686"/>
                </a:lnTo>
                <a:lnTo>
                  <a:pt x="404" y="686"/>
                </a:lnTo>
                <a:lnTo>
                  <a:pt x="407" y="684"/>
                </a:lnTo>
                <a:lnTo>
                  <a:pt x="407" y="684"/>
                </a:lnTo>
                <a:lnTo>
                  <a:pt x="407" y="682"/>
                </a:lnTo>
                <a:lnTo>
                  <a:pt x="404" y="684"/>
                </a:lnTo>
                <a:close/>
                <a:moveTo>
                  <a:pt x="398" y="679"/>
                </a:moveTo>
                <a:lnTo>
                  <a:pt x="398" y="679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5"/>
                </a:lnTo>
                <a:lnTo>
                  <a:pt x="398" y="675"/>
                </a:lnTo>
                <a:lnTo>
                  <a:pt x="396" y="677"/>
                </a:lnTo>
                <a:lnTo>
                  <a:pt x="396" y="677"/>
                </a:lnTo>
                <a:lnTo>
                  <a:pt x="398" y="679"/>
                </a:lnTo>
                <a:lnTo>
                  <a:pt x="398" y="679"/>
                </a:lnTo>
                <a:close/>
                <a:moveTo>
                  <a:pt x="109" y="1755"/>
                </a:move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close/>
                <a:moveTo>
                  <a:pt x="1144" y="195"/>
                </a:moveTo>
                <a:lnTo>
                  <a:pt x="1142" y="193"/>
                </a:lnTo>
                <a:lnTo>
                  <a:pt x="1142" y="193"/>
                </a:lnTo>
                <a:lnTo>
                  <a:pt x="1140" y="193"/>
                </a:lnTo>
                <a:lnTo>
                  <a:pt x="1136" y="191"/>
                </a:lnTo>
                <a:lnTo>
                  <a:pt x="1131" y="191"/>
                </a:lnTo>
                <a:lnTo>
                  <a:pt x="1125" y="191"/>
                </a:lnTo>
                <a:lnTo>
                  <a:pt x="1123" y="191"/>
                </a:lnTo>
                <a:lnTo>
                  <a:pt x="1123" y="191"/>
                </a:lnTo>
                <a:lnTo>
                  <a:pt x="1123" y="193"/>
                </a:lnTo>
                <a:lnTo>
                  <a:pt x="1123" y="195"/>
                </a:lnTo>
                <a:lnTo>
                  <a:pt x="1125" y="197"/>
                </a:lnTo>
                <a:lnTo>
                  <a:pt x="1129" y="197"/>
                </a:lnTo>
                <a:lnTo>
                  <a:pt x="1131" y="197"/>
                </a:lnTo>
                <a:lnTo>
                  <a:pt x="1134" y="197"/>
                </a:lnTo>
                <a:lnTo>
                  <a:pt x="1136" y="197"/>
                </a:lnTo>
                <a:lnTo>
                  <a:pt x="1138" y="197"/>
                </a:lnTo>
                <a:lnTo>
                  <a:pt x="1144" y="195"/>
                </a:lnTo>
                <a:lnTo>
                  <a:pt x="1144" y="195"/>
                </a:lnTo>
                <a:lnTo>
                  <a:pt x="1144" y="195"/>
                </a:lnTo>
                <a:close/>
                <a:moveTo>
                  <a:pt x="1092" y="449"/>
                </a:moveTo>
                <a:lnTo>
                  <a:pt x="1092" y="449"/>
                </a:lnTo>
                <a:lnTo>
                  <a:pt x="1087" y="449"/>
                </a:lnTo>
                <a:lnTo>
                  <a:pt x="1087" y="449"/>
                </a:lnTo>
                <a:lnTo>
                  <a:pt x="1085" y="449"/>
                </a:lnTo>
                <a:lnTo>
                  <a:pt x="1085" y="451"/>
                </a:lnTo>
                <a:lnTo>
                  <a:pt x="1087" y="451"/>
                </a:lnTo>
                <a:lnTo>
                  <a:pt x="1090" y="451"/>
                </a:lnTo>
                <a:lnTo>
                  <a:pt x="1092" y="453"/>
                </a:lnTo>
                <a:lnTo>
                  <a:pt x="1092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1"/>
                </a:lnTo>
                <a:lnTo>
                  <a:pt x="1094" y="451"/>
                </a:lnTo>
                <a:lnTo>
                  <a:pt x="1092" y="449"/>
                </a:lnTo>
                <a:close/>
                <a:moveTo>
                  <a:pt x="1029" y="463"/>
                </a:moveTo>
                <a:lnTo>
                  <a:pt x="1027" y="463"/>
                </a:lnTo>
                <a:lnTo>
                  <a:pt x="1027" y="463"/>
                </a:lnTo>
                <a:lnTo>
                  <a:pt x="1027" y="463"/>
                </a:lnTo>
                <a:lnTo>
                  <a:pt x="1027" y="466"/>
                </a:lnTo>
                <a:lnTo>
                  <a:pt x="1029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29" y="463"/>
                </a:lnTo>
                <a:lnTo>
                  <a:pt x="1029" y="463"/>
                </a:lnTo>
                <a:close/>
                <a:moveTo>
                  <a:pt x="1023" y="461"/>
                </a:moveTo>
                <a:lnTo>
                  <a:pt x="1020" y="461"/>
                </a:lnTo>
                <a:lnTo>
                  <a:pt x="1023" y="463"/>
                </a:lnTo>
                <a:lnTo>
                  <a:pt x="1025" y="463"/>
                </a:lnTo>
                <a:lnTo>
                  <a:pt x="1025" y="463"/>
                </a:lnTo>
                <a:lnTo>
                  <a:pt x="1025" y="461"/>
                </a:lnTo>
                <a:lnTo>
                  <a:pt x="1023" y="461"/>
                </a:lnTo>
                <a:close/>
                <a:moveTo>
                  <a:pt x="1102" y="229"/>
                </a:moveTo>
                <a:lnTo>
                  <a:pt x="1102" y="229"/>
                </a:lnTo>
                <a:lnTo>
                  <a:pt x="1100" y="229"/>
                </a:lnTo>
                <a:lnTo>
                  <a:pt x="1098" y="229"/>
                </a:lnTo>
                <a:lnTo>
                  <a:pt x="1094" y="229"/>
                </a:lnTo>
                <a:lnTo>
                  <a:pt x="1092" y="231"/>
                </a:lnTo>
                <a:lnTo>
                  <a:pt x="1092" y="231"/>
                </a:lnTo>
                <a:lnTo>
                  <a:pt x="1092" y="233"/>
                </a:lnTo>
                <a:lnTo>
                  <a:pt x="1094" y="235"/>
                </a:lnTo>
                <a:lnTo>
                  <a:pt x="1096" y="237"/>
                </a:lnTo>
                <a:lnTo>
                  <a:pt x="1096" y="239"/>
                </a:lnTo>
                <a:lnTo>
                  <a:pt x="1098" y="239"/>
                </a:lnTo>
                <a:lnTo>
                  <a:pt x="1108" y="239"/>
                </a:lnTo>
                <a:lnTo>
                  <a:pt x="1111" y="237"/>
                </a:lnTo>
                <a:lnTo>
                  <a:pt x="1113" y="237"/>
                </a:lnTo>
                <a:lnTo>
                  <a:pt x="1115" y="237"/>
                </a:lnTo>
                <a:lnTo>
                  <a:pt x="1115" y="235"/>
                </a:lnTo>
                <a:lnTo>
                  <a:pt x="1115" y="235"/>
                </a:lnTo>
                <a:lnTo>
                  <a:pt x="1113" y="235"/>
                </a:lnTo>
                <a:lnTo>
                  <a:pt x="1106" y="233"/>
                </a:lnTo>
                <a:lnTo>
                  <a:pt x="1106" y="231"/>
                </a:lnTo>
                <a:lnTo>
                  <a:pt x="1104" y="231"/>
                </a:lnTo>
                <a:lnTo>
                  <a:pt x="1104" y="231"/>
                </a:lnTo>
                <a:lnTo>
                  <a:pt x="1102" y="231"/>
                </a:lnTo>
                <a:lnTo>
                  <a:pt x="1100" y="231"/>
                </a:lnTo>
                <a:lnTo>
                  <a:pt x="1102" y="231"/>
                </a:lnTo>
                <a:lnTo>
                  <a:pt x="1102" y="229"/>
                </a:lnTo>
                <a:close/>
                <a:moveTo>
                  <a:pt x="1131" y="443"/>
                </a:moveTo>
                <a:lnTo>
                  <a:pt x="1129" y="443"/>
                </a:lnTo>
                <a:lnTo>
                  <a:pt x="1129" y="445"/>
                </a:lnTo>
                <a:lnTo>
                  <a:pt x="1127" y="445"/>
                </a:lnTo>
                <a:lnTo>
                  <a:pt x="1125" y="445"/>
                </a:lnTo>
                <a:lnTo>
                  <a:pt x="1125" y="447"/>
                </a:lnTo>
                <a:lnTo>
                  <a:pt x="1125" y="447"/>
                </a:lnTo>
                <a:lnTo>
                  <a:pt x="1131" y="449"/>
                </a:lnTo>
                <a:lnTo>
                  <a:pt x="1131" y="449"/>
                </a:lnTo>
                <a:lnTo>
                  <a:pt x="1131" y="449"/>
                </a:lnTo>
                <a:lnTo>
                  <a:pt x="1134" y="447"/>
                </a:lnTo>
                <a:lnTo>
                  <a:pt x="1134" y="447"/>
                </a:lnTo>
                <a:lnTo>
                  <a:pt x="1134" y="445"/>
                </a:lnTo>
                <a:lnTo>
                  <a:pt x="1134" y="445"/>
                </a:lnTo>
                <a:lnTo>
                  <a:pt x="1134" y="445"/>
                </a:lnTo>
                <a:lnTo>
                  <a:pt x="1131" y="443"/>
                </a:lnTo>
                <a:close/>
                <a:moveTo>
                  <a:pt x="2384" y="1216"/>
                </a:moveTo>
                <a:lnTo>
                  <a:pt x="2384" y="1216"/>
                </a:lnTo>
                <a:lnTo>
                  <a:pt x="2384" y="1216"/>
                </a:lnTo>
                <a:lnTo>
                  <a:pt x="2380" y="1216"/>
                </a:lnTo>
                <a:lnTo>
                  <a:pt x="2380" y="1218"/>
                </a:lnTo>
                <a:lnTo>
                  <a:pt x="2378" y="1218"/>
                </a:lnTo>
                <a:lnTo>
                  <a:pt x="2378" y="1220"/>
                </a:lnTo>
                <a:lnTo>
                  <a:pt x="2380" y="1222"/>
                </a:lnTo>
                <a:lnTo>
                  <a:pt x="2380" y="1222"/>
                </a:lnTo>
                <a:lnTo>
                  <a:pt x="2382" y="1222"/>
                </a:lnTo>
                <a:lnTo>
                  <a:pt x="2384" y="1222"/>
                </a:lnTo>
                <a:lnTo>
                  <a:pt x="2384" y="1220"/>
                </a:lnTo>
                <a:lnTo>
                  <a:pt x="2384" y="1218"/>
                </a:lnTo>
                <a:lnTo>
                  <a:pt x="2384" y="1218"/>
                </a:lnTo>
                <a:lnTo>
                  <a:pt x="2384" y="1216"/>
                </a:lnTo>
                <a:lnTo>
                  <a:pt x="2384" y="1216"/>
                </a:lnTo>
                <a:close/>
                <a:moveTo>
                  <a:pt x="1155" y="398"/>
                </a:moveTo>
                <a:lnTo>
                  <a:pt x="1152" y="396"/>
                </a:lnTo>
                <a:lnTo>
                  <a:pt x="1150" y="396"/>
                </a:lnTo>
                <a:lnTo>
                  <a:pt x="1150" y="396"/>
                </a:lnTo>
                <a:lnTo>
                  <a:pt x="1148" y="396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5" y="401"/>
                </a:lnTo>
                <a:lnTo>
                  <a:pt x="1155" y="401"/>
                </a:lnTo>
                <a:lnTo>
                  <a:pt x="1155" y="401"/>
                </a:lnTo>
                <a:lnTo>
                  <a:pt x="1155" y="398"/>
                </a:lnTo>
                <a:lnTo>
                  <a:pt x="1155" y="398"/>
                </a:lnTo>
                <a:lnTo>
                  <a:pt x="1155" y="398"/>
                </a:lnTo>
                <a:close/>
                <a:moveTo>
                  <a:pt x="1146" y="419"/>
                </a:moveTo>
                <a:lnTo>
                  <a:pt x="1146" y="417"/>
                </a:lnTo>
                <a:lnTo>
                  <a:pt x="1146" y="415"/>
                </a:lnTo>
                <a:lnTo>
                  <a:pt x="1144" y="411"/>
                </a:lnTo>
                <a:lnTo>
                  <a:pt x="1144" y="409"/>
                </a:lnTo>
                <a:lnTo>
                  <a:pt x="1144" y="409"/>
                </a:lnTo>
                <a:lnTo>
                  <a:pt x="1142" y="409"/>
                </a:lnTo>
                <a:lnTo>
                  <a:pt x="1142" y="409"/>
                </a:lnTo>
                <a:lnTo>
                  <a:pt x="1136" y="409"/>
                </a:lnTo>
                <a:lnTo>
                  <a:pt x="1136" y="409"/>
                </a:lnTo>
                <a:lnTo>
                  <a:pt x="1136" y="407"/>
                </a:lnTo>
                <a:lnTo>
                  <a:pt x="1136" y="407"/>
                </a:lnTo>
                <a:lnTo>
                  <a:pt x="1136" y="405"/>
                </a:lnTo>
                <a:lnTo>
                  <a:pt x="1134" y="405"/>
                </a:lnTo>
                <a:lnTo>
                  <a:pt x="1131" y="405"/>
                </a:lnTo>
                <a:lnTo>
                  <a:pt x="1129" y="405"/>
                </a:lnTo>
                <a:lnTo>
                  <a:pt x="1125" y="403"/>
                </a:lnTo>
                <a:lnTo>
                  <a:pt x="1121" y="401"/>
                </a:lnTo>
                <a:lnTo>
                  <a:pt x="1119" y="398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8"/>
                </a:lnTo>
                <a:lnTo>
                  <a:pt x="1115" y="398"/>
                </a:lnTo>
                <a:lnTo>
                  <a:pt x="1115" y="401"/>
                </a:lnTo>
                <a:lnTo>
                  <a:pt x="1115" y="401"/>
                </a:lnTo>
                <a:lnTo>
                  <a:pt x="1115" y="401"/>
                </a:lnTo>
                <a:lnTo>
                  <a:pt x="1113" y="398"/>
                </a:lnTo>
                <a:lnTo>
                  <a:pt x="1111" y="398"/>
                </a:lnTo>
                <a:lnTo>
                  <a:pt x="1106" y="396"/>
                </a:lnTo>
                <a:lnTo>
                  <a:pt x="1102" y="394"/>
                </a:lnTo>
                <a:lnTo>
                  <a:pt x="1102" y="392"/>
                </a:lnTo>
                <a:lnTo>
                  <a:pt x="1098" y="388"/>
                </a:lnTo>
                <a:lnTo>
                  <a:pt x="1094" y="386"/>
                </a:lnTo>
                <a:lnTo>
                  <a:pt x="1094" y="384"/>
                </a:lnTo>
                <a:lnTo>
                  <a:pt x="1094" y="384"/>
                </a:lnTo>
                <a:lnTo>
                  <a:pt x="1094" y="380"/>
                </a:lnTo>
                <a:lnTo>
                  <a:pt x="1094" y="380"/>
                </a:lnTo>
                <a:lnTo>
                  <a:pt x="1096" y="378"/>
                </a:lnTo>
                <a:lnTo>
                  <a:pt x="1096" y="378"/>
                </a:lnTo>
                <a:lnTo>
                  <a:pt x="1096" y="375"/>
                </a:lnTo>
                <a:lnTo>
                  <a:pt x="1096" y="375"/>
                </a:lnTo>
                <a:lnTo>
                  <a:pt x="1096" y="373"/>
                </a:lnTo>
                <a:lnTo>
                  <a:pt x="1096" y="371"/>
                </a:lnTo>
                <a:lnTo>
                  <a:pt x="1094" y="369"/>
                </a:lnTo>
                <a:lnTo>
                  <a:pt x="1090" y="365"/>
                </a:lnTo>
                <a:lnTo>
                  <a:pt x="1090" y="363"/>
                </a:lnTo>
                <a:lnTo>
                  <a:pt x="1087" y="361"/>
                </a:lnTo>
                <a:lnTo>
                  <a:pt x="1083" y="350"/>
                </a:lnTo>
                <a:lnTo>
                  <a:pt x="1083" y="348"/>
                </a:lnTo>
                <a:lnTo>
                  <a:pt x="1083" y="346"/>
                </a:lnTo>
                <a:lnTo>
                  <a:pt x="1081" y="344"/>
                </a:lnTo>
                <a:lnTo>
                  <a:pt x="1081" y="342"/>
                </a:lnTo>
                <a:lnTo>
                  <a:pt x="1081" y="342"/>
                </a:lnTo>
                <a:lnTo>
                  <a:pt x="1081" y="340"/>
                </a:lnTo>
                <a:lnTo>
                  <a:pt x="1081" y="340"/>
                </a:lnTo>
                <a:lnTo>
                  <a:pt x="1081" y="340"/>
                </a:lnTo>
                <a:lnTo>
                  <a:pt x="1079" y="338"/>
                </a:lnTo>
                <a:lnTo>
                  <a:pt x="1077" y="336"/>
                </a:lnTo>
                <a:lnTo>
                  <a:pt x="1075" y="333"/>
                </a:lnTo>
                <a:lnTo>
                  <a:pt x="1071" y="331"/>
                </a:lnTo>
                <a:lnTo>
                  <a:pt x="1064" y="327"/>
                </a:lnTo>
                <a:lnTo>
                  <a:pt x="1060" y="325"/>
                </a:lnTo>
                <a:lnTo>
                  <a:pt x="1058" y="325"/>
                </a:lnTo>
                <a:lnTo>
                  <a:pt x="1058" y="327"/>
                </a:lnTo>
                <a:lnTo>
                  <a:pt x="1056" y="327"/>
                </a:lnTo>
                <a:lnTo>
                  <a:pt x="1056" y="327"/>
                </a:lnTo>
                <a:lnTo>
                  <a:pt x="1050" y="325"/>
                </a:lnTo>
                <a:lnTo>
                  <a:pt x="1048" y="325"/>
                </a:lnTo>
                <a:lnTo>
                  <a:pt x="1043" y="323"/>
                </a:lnTo>
                <a:lnTo>
                  <a:pt x="1041" y="325"/>
                </a:lnTo>
                <a:lnTo>
                  <a:pt x="1041" y="325"/>
                </a:lnTo>
                <a:lnTo>
                  <a:pt x="1043" y="327"/>
                </a:lnTo>
                <a:lnTo>
                  <a:pt x="1043" y="327"/>
                </a:lnTo>
                <a:lnTo>
                  <a:pt x="1043" y="327"/>
                </a:lnTo>
                <a:lnTo>
                  <a:pt x="1041" y="327"/>
                </a:lnTo>
                <a:lnTo>
                  <a:pt x="1039" y="329"/>
                </a:lnTo>
                <a:lnTo>
                  <a:pt x="1039" y="329"/>
                </a:lnTo>
                <a:lnTo>
                  <a:pt x="1039" y="331"/>
                </a:lnTo>
                <a:lnTo>
                  <a:pt x="1043" y="342"/>
                </a:lnTo>
                <a:lnTo>
                  <a:pt x="1043" y="344"/>
                </a:lnTo>
                <a:lnTo>
                  <a:pt x="1043" y="346"/>
                </a:lnTo>
                <a:lnTo>
                  <a:pt x="1043" y="346"/>
                </a:lnTo>
                <a:lnTo>
                  <a:pt x="1043" y="348"/>
                </a:lnTo>
                <a:lnTo>
                  <a:pt x="1046" y="348"/>
                </a:lnTo>
                <a:lnTo>
                  <a:pt x="1046" y="348"/>
                </a:lnTo>
                <a:lnTo>
                  <a:pt x="1046" y="350"/>
                </a:lnTo>
                <a:lnTo>
                  <a:pt x="1046" y="352"/>
                </a:lnTo>
                <a:lnTo>
                  <a:pt x="1048" y="357"/>
                </a:lnTo>
                <a:lnTo>
                  <a:pt x="1050" y="361"/>
                </a:lnTo>
                <a:lnTo>
                  <a:pt x="1054" y="363"/>
                </a:lnTo>
                <a:lnTo>
                  <a:pt x="1052" y="363"/>
                </a:lnTo>
                <a:lnTo>
                  <a:pt x="1052" y="363"/>
                </a:lnTo>
                <a:lnTo>
                  <a:pt x="1052" y="365"/>
                </a:lnTo>
                <a:lnTo>
                  <a:pt x="1052" y="365"/>
                </a:lnTo>
                <a:lnTo>
                  <a:pt x="1052" y="365"/>
                </a:lnTo>
                <a:lnTo>
                  <a:pt x="1048" y="367"/>
                </a:lnTo>
                <a:lnTo>
                  <a:pt x="1046" y="369"/>
                </a:lnTo>
                <a:lnTo>
                  <a:pt x="1046" y="371"/>
                </a:lnTo>
                <a:lnTo>
                  <a:pt x="1046" y="371"/>
                </a:lnTo>
                <a:lnTo>
                  <a:pt x="1043" y="369"/>
                </a:lnTo>
                <a:lnTo>
                  <a:pt x="1043" y="369"/>
                </a:lnTo>
                <a:lnTo>
                  <a:pt x="1041" y="369"/>
                </a:lnTo>
                <a:lnTo>
                  <a:pt x="1041" y="367"/>
                </a:lnTo>
                <a:lnTo>
                  <a:pt x="1039" y="367"/>
                </a:lnTo>
                <a:lnTo>
                  <a:pt x="1039" y="363"/>
                </a:lnTo>
                <a:lnTo>
                  <a:pt x="1037" y="357"/>
                </a:lnTo>
                <a:lnTo>
                  <a:pt x="1035" y="352"/>
                </a:lnTo>
                <a:lnTo>
                  <a:pt x="1033" y="350"/>
                </a:lnTo>
                <a:lnTo>
                  <a:pt x="1033" y="346"/>
                </a:lnTo>
                <a:lnTo>
                  <a:pt x="1033" y="346"/>
                </a:lnTo>
                <a:lnTo>
                  <a:pt x="1031" y="346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2"/>
                </a:lnTo>
                <a:lnTo>
                  <a:pt x="1029" y="342"/>
                </a:lnTo>
                <a:lnTo>
                  <a:pt x="1029" y="342"/>
                </a:lnTo>
                <a:lnTo>
                  <a:pt x="1027" y="340"/>
                </a:lnTo>
                <a:lnTo>
                  <a:pt x="1023" y="340"/>
                </a:lnTo>
                <a:lnTo>
                  <a:pt x="1023" y="338"/>
                </a:lnTo>
                <a:lnTo>
                  <a:pt x="1020" y="338"/>
                </a:lnTo>
                <a:lnTo>
                  <a:pt x="1014" y="333"/>
                </a:lnTo>
                <a:lnTo>
                  <a:pt x="1012" y="333"/>
                </a:lnTo>
                <a:lnTo>
                  <a:pt x="1006" y="333"/>
                </a:lnTo>
                <a:lnTo>
                  <a:pt x="1004" y="333"/>
                </a:lnTo>
                <a:lnTo>
                  <a:pt x="1004" y="336"/>
                </a:lnTo>
                <a:lnTo>
                  <a:pt x="1006" y="338"/>
                </a:lnTo>
                <a:lnTo>
                  <a:pt x="1010" y="340"/>
                </a:lnTo>
                <a:lnTo>
                  <a:pt x="1012" y="340"/>
                </a:lnTo>
                <a:lnTo>
                  <a:pt x="1012" y="342"/>
                </a:lnTo>
                <a:lnTo>
                  <a:pt x="1012" y="342"/>
                </a:lnTo>
                <a:lnTo>
                  <a:pt x="1008" y="344"/>
                </a:lnTo>
                <a:lnTo>
                  <a:pt x="1006" y="344"/>
                </a:lnTo>
                <a:lnTo>
                  <a:pt x="1004" y="346"/>
                </a:lnTo>
                <a:lnTo>
                  <a:pt x="999" y="348"/>
                </a:lnTo>
                <a:lnTo>
                  <a:pt x="997" y="350"/>
                </a:lnTo>
                <a:lnTo>
                  <a:pt x="997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3" y="350"/>
                </a:lnTo>
                <a:lnTo>
                  <a:pt x="991" y="350"/>
                </a:lnTo>
                <a:lnTo>
                  <a:pt x="989" y="352"/>
                </a:lnTo>
                <a:lnTo>
                  <a:pt x="989" y="352"/>
                </a:lnTo>
                <a:lnTo>
                  <a:pt x="987" y="350"/>
                </a:lnTo>
                <a:lnTo>
                  <a:pt x="987" y="350"/>
                </a:lnTo>
                <a:lnTo>
                  <a:pt x="991" y="348"/>
                </a:lnTo>
                <a:lnTo>
                  <a:pt x="995" y="344"/>
                </a:lnTo>
                <a:lnTo>
                  <a:pt x="995" y="342"/>
                </a:lnTo>
                <a:lnTo>
                  <a:pt x="995" y="342"/>
                </a:lnTo>
                <a:lnTo>
                  <a:pt x="993" y="340"/>
                </a:lnTo>
                <a:lnTo>
                  <a:pt x="985" y="336"/>
                </a:lnTo>
                <a:lnTo>
                  <a:pt x="979" y="336"/>
                </a:lnTo>
                <a:lnTo>
                  <a:pt x="974" y="333"/>
                </a:lnTo>
                <a:lnTo>
                  <a:pt x="970" y="333"/>
                </a:lnTo>
                <a:lnTo>
                  <a:pt x="968" y="333"/>
                </a:lnTo>
                <a:lnTo>
                  <a:pt x="966" y="336"/>
                </a:lnTo>
                <a:lnTo>
                  <a:pt x="964" y="338"/>
                </a:lnTo>
                <a:lnTo>
                  <a:pt x="964" y="338"/>
                </a:lnTo>
                <a:lnTo>
                  <a:pt x="964" y="340"/>
                </a:lnTo>
                <a:lnTo>
                  <a:pt x="964" y="342"/>
                </a:lnTo>
                <a:lnTo>
                  <a:pt x="964" y="342"/>
                </a:lnTo>
                <a:lnTo>
                  <a:pt x="962" y="342"/>
                </a:lnTo>
                <a:lnTo>
                  <a:pt x="962" y="344"/>
                </a:lnTo>
                <a:lnTo>
                  <a:pt x="960" y="342"/>
                </a:lnTo>
                <a:lnTo>
                  <a:pt x="958" y="342"/>
                </a:lnTo>
                <a:lnTo>
                  <a:pt x="953" y="344"/>
                </a:lnTo>
                <a:lnTo>
                  <a:pt x="951" y="344"/>
                </a:lnTo>
                <a:lnTo>
                  <a:pt x="949" y="344"/>
                </a:lnTo>
                <a:lnTo>
                  <a:pt x="949" y="344"/>
                </a:lnTo>
                <a:lnTo>
                  <a:pt x="949" y="344"/>
                </a:lnTo>
                <a:lnTo>
                  <a:pt x="951" y="340"/>
                </a:lnTo>
                <a:lnTo>
                  <a:pt x="953" y="338"/>
                </a:lnTo>
                <a:lnTo>
                  <a:pt x="955" y="338"/>
                </a:lnTo>
                <a:lnTo>
                  <a:pt x="955" y="336"/>
                </a:lnTo>
                <a:lnTo>
                  <a:pt x="955" y="333"/>
                </a:lnTo>
                <a:lnTo>
                  <a:pt x="955" y="333"/>
                </a:lnTo>
                <a:lnTo>
                  <a:pt x="955" y="331"/>
                </a:lnTo>
                <a:lnTo>
                  <a:pt x="955" y="329"/>
                </a:lnTo>
                <a:lnTo>
                  <a:pt x="953" y="327"/>
                </a:lnTo>
                <a:lnTo>
                  <a:pt x="953" y="325"/>
                </a:lnTo>
                <a:lnTo>
                  <a:pt x="953" y="325"/>
                </a:lnTo>
                <a:lnTo>
                  <a:pt x="951" y="325"/>
                </a:lnTo>
                <a:lnTo>
                  <a:pt x="947" y="323"/>
                </a:lnTo>
                <a:lnTo>
                  <a:pt x="935" y="327"/>
                </a:lnTo>
                <a:lnTo>
                  <a:pt x="920" y="331"/>
                </a:lnTo>
                <a:lnTo>
                  <a:pt x="914" y="333"/>
                </a:lnTo>
                <a:lnTo>
                  <a:pt x="909" y="336"/>
                </a:lnTo>
                <a:lnTo>
                  <a:pt x="905" y="338"/>
                </a:lnTo>
                <a:lnTo>
                  <a:pt x="897" y="344"/>
                </a:lnTo>
                <a:lnTo>
                  <a:pt x="893" y="346"/>
                </a:lnTo>
                <a:lnTo>
                  <a:pt x="893" y="348"/>
                </a:lnTo>
                <a:lnTo>
                  <a:pt x="891" y="348"/>
                </a:lnTo>
                <a:lnTo>
                  <a:pt x="893" y="350"/>
                </a:lnTo>
                <a:lnTo>
                  <a:pt x="893" y="350"/>
                </a:lnTo>
                <a:lnTo>
                  <a:pt x="895" y="352"/>
                </a:lnTo>
                <a:lnTo>
                  <a:pt x="895" y="352"/>
                </a:lnTo>
                <a:lnTo>
                  <a:pt x="895" y="352"/>
                </a:lnTo>
                <a:lnTo>
                  <a:pt x="893" y="354"/>
                </a:lnTo>
                <a:lnTo>
                  <a:pt x="891" y="357"/>
                </a:lnTo>
                <a:lnTo>
                  <a:pt x="884" y="361"/>
                </a:lnTo>
                <a:lnTo>
                  <a:pt x="884" y="361"/>
                </a:lnTo>
                <a:lnTo>
                  <a:pt x="884" y="363"/>
                </a:lnTo>
                <a:lnTo>
                  <a:pt x="884" y="365"/>
                </a:lnTo>
                <a:lnTo>
                  <a:pt x="884" y="367"/>
                </a:lnTo>
                <a:lnTo>
                  <a:pt x="884" y="367"/>
                </a:lnTo>
                <a:lnTo>
                  <a:pt x="886" y="369"/>
                </a:lnTo>
                <a:lnTo>
                  <a:pt x="891" y="369"/>
                </a:lnTo>
                <a:lnTo>
                  <a:pt x="893" y="369"/>
                </a:lnTo>
                <a:lnTo>
                  <a:pt x="899" y="369"/>
                </a:lnTo>
                <a:lnTo>
                  <a:pt x="901" y="369"/>
                </a:lnTo>
                <a:lnTo>
                  <a:pt x="901" y="371"/>
                </a:lnTo>
                <a:lnTo>
                  <a:pt x="897" y="373"/>
                </a:lnTo>
                <a:lnTo>
                  <a:pt x="895" y="375"/>
                </a:lnTo>
                <a:lnTo>
                  <a:pt x="895" y="375"/>
                </a:lnTo>
                <a:lnTo>
                  <a:pt x="895" y="375"/>
                </a:lnTo>
                <a:lnTo>
                  <a:pt x="899" y="378"/>
                </a:lnTo>
                <a:lnTo>
                  <a:pt x="903" y="378"/>
                </a:lnTo>
                <a:lnTo>
                  <a:pt x="907" y="375"/>
                </a:lnTo>
                <a:lnTo>
                  <a:pt x="916" y="375"/>
                </a:lnTo>
                <a:lnTo>
                  <a:pt x="932" y="373"/>
                </a:lnTo>
                <a:lnTo>
                  <a:pt x="937" y="373"/>
                </a:lnTo>
                <a:lnTo>
                  <a:pt x="937" y="373"/>
                </a:lnTo>
                <a:lnTo>
                  <a:pt x="937" y="375"/>
                </a:lnTo>
                <a:lnTo>
                  <a:pt x="935" y="375"/>
                </a:lnTo>
                <a:lnTo>
                  <a:pt x="930" y="373"/>
                </a:lnTo>
                <a:lnTo>
                  <a:pt x="928" y="375"/>
                </a:lnTo>
                <a:lnTo>
                  <a:pt x="926" y="375"/>
                </a:lnTo>
                <a:lnTo>
                  <a:pt x="926" y="375"/>
                </a:lnTo>
                <a:lnTo>
                  <a:pt x="928" y="375"/>
                </a:lnTo>
                <a:lnTo>
                  <a:pt x="928" y="378"/>
                </a:lnTo>
                <a:lnTo>
                  <a:pt x="926" y="378"/>
                </a:lnTo>
                <a:lnTo>
                  <a:pt x="924" y="378"/>
                </a:lnTo>
                <a:lnTo>
                  <a:pt x="922" y="378"/>
                </a:lnTo>
                <a:lnTo>
                  <a:pt x="916" y="380"/>
                </a:lnTo>
                <a:lnTo>
                  <a:pt x="907" y="382"/>
                </a:lnTo>
                <a:lnTo>
                  <a:pt x="901" y="382"/>
                </a:lnTo>
                <a:lnTo>
                  <a:pt x="899" y="384"/>
                </a:lnTo>
                <a:lnTo>
                  <a:pt x="895" y="386"/>
                </a:lnTo>
                <a:lnTo>
                  <a:pt x="893" y="386"/>
                </a:lnTo>
                <a:lnTo>
                  <a:pt x="893" y="388"/>
                </a:lnTo>
                <a:lnTo>
                  <a:pt x="895" y="390"/>
                </a:lnTo>
                <a:lnTo>
                  <a:pt x="905" y="396"/>
                </a:lnTo>
                <a:lnTo>
                  <a:pt x="914" y="396"/>
                </a:lnTo>
                <a:lnTo>
                  <a:pt x="922" y="396"/>
                </a:lnTo>
                <a:lnTo>
                  <a:pt x="924" y="396"/>
                </a:lnTo>
                <a:lnTo>
                  <a:pt x="926" y="398"/>
                </a:lnTo>
                <a:lnTo>
                  <a:pt x="928" y="398"/>
                </a:lnTo>
                <a:lnTo>
                  <a:pt x="937" y="396"/>
                </a:lnTo>
                <a:lnTo>
                  <a:pt x="945" y="396"/>
                </a:lnTo>
                <a:lnTo>
                  <a:pt x="947" y="396"/>
                </a:lnTo>
                <a:lnTo>
                  <a:pt x="951" y="396"/>
                </a:lnTo>
                <a:lnTo>
                  <a:pt x="953" y="396"/>
                </a:lnTo>
                <a:lnTo>
                  <a:pt x="958" y="394"/>
                </a:lnTo>
                <a:lnTo>
                  <a:pt x="960" y="394"/>
                </a:lnTo>
                <a:lnTo>
                  <a:pt x="966" y="396"/>
                </a:lnTo>
                <a:lnTo>
                  <a:pt x="968" y="396"/>
                </a:lnTo>
                <a:lnTo>
                  <a:pt x="983" y="401"/>
                </a:lnTo>
                <a:lnTo>
                  <a:pt x="989" y="405"/>
                </a:lnTo>
                <a:lnTo>
                  <a:pt x="991" y="405"/>
                </a:lnTo>
                <a:lnTo>
                  <a:pt x="989" y="405"/>
                </a:lnTo>
                <a:lnTo>
                  <a:pt x="989" y="407"/>
                </a:lnTo>
                <a:lnTo>
                  <a:pt x="983" y="405"/>
                </a:lnTo>
                <a:lnTo>
                  <a:pt x="981" y="407"/>
                </a:lnTo>
                <a:lnTo>
                  <a:pt x="979" y="407"/>
                </a:lnTo>
                <a:lnTo>
                  <a:pt x="976" y="407"/>
                </a:lnTo>
                <a:lnTo>
                  <a:pt x="968" y="407"/>
                </a:lnTo>
                <a:lnTo>
                  <a:pt x="962" y="407"/>
                </a:lnTo>
                <a:lnTo>
                  <a:pt x="958" y="405"/>
                </a:lnTo>
                <a:lnTo>
                  <a:pt x="953" y="405"/>
                </a:lnTo>
                <a:lnTo>
                  <a:pt x="947" y="405"/>
                </a:lnTo>
                <a:lnTo>
                  <a:pt x="935" y="407"/>
                </a:lnTo>
                <a:lnTo>
                  <a:pt x="920" y="409"/>
                </a:lnTo>
                <a:lnTo>
                  <a:pt x="911" y="411"/>
                </a:lnTo>
                <a:lnTo>
                  <a:pt x="909" y="411"/>
                </a:lnTo>
                <a:lnTo>
                  <a:pt x="909" y="411"/>
                </a:lnTo>
                <a:lnTo>
                  <a:pt x="909" y="413"/>
                </a:lnTo>
                <a:lnTo>
                  <a:pt x="911" y="415"/>
                </a:lnTo>
                <a:lnTo>
                  <a:pt x="911" y="417"/>
                </a:lnTo>
                <a:lnTo>
                  <a:pt x="911" y="417"/>
                </a:lnTo>
                <a:lnTo>
                  <a:pt x="914" y="419"/>
                </a:lnTo>
                <a:lnTo>
                  <a:pt x="918" y="424"/>
                </a:lnTo>
                <a:lnTo>
                  <a:pt x="918" y="426"/>
                </a:lnTo>
                <a:lnTo>
                  <a:pt x="920" y="426"/>
                </a:lnTo>
                <a:lnTo>
                  <a:pt x="920" y="428"/>
                </a:lnTo>
                <a:lnTo>
                  <a:pt x="920" y="428"/>
                </a:lnTo>
                <a:lnTo>
                  <a:pt x="926" y="430"/>
                </a:lnTo>
                <a:lnTo>
                  <a:pt x="928" y="430"/>
                </a:lnTo>
                <a:lnTo>
                  <a:pt x="932" y="432"/>
                </a:lnTo>
                <a:lnTo>
                  <a:pt x="939" y="432"/>
                </a:lnTo>
                <a:lnTo>
                  <a:pt x="947" y="432"/>
                </a:lnTo>
                <a:lnTo>
                  <a:pt x="951" y="432"/>
                </a:lnTo>
                <a:lnTo>
                  <a:pt x="955" y="432"/>
                </a:lnTo>
                <a:lnTo>
                  <a:pt x="960" y="434"/>
                </a:lnTo>
                <a:lnTo>
                  <a:pt x="962" y="434"/>
                </a:lnTo>
                <a:lnTo>
                  <a:pt x="962" y="438"/>
                </a:lnTo>
                <a:lnTo>
                  <a:pt x="962" y="438"/>
                </a:lnTo>
                <a:lnTo>
                  <a:pt x="962" y="443"/>
                </a:lnTo>
                <a:lnTo>
                  <a:pt x="962" y="445"/>
                </a:lnTo>
                <a:lnTo>
                  <a:pt x="966" y="449"/>
                </a:lnTo>
                <a:lnTo>
                  <a:pt x="968" y="451"/>
                </a:lnTo>
                <a:lnTo>
                  <a:pt x="968" y="451"/>
                </a:lnTo>
                <a:lnTo>
                  <a:pt x="970" y="451"/>
                </a:lnTo>
                <a:lnTo>
                  <a:pt x="972" y="451"/>
                </a:lnTo>
                <a:lnTo>
                  <a:pt x="976" y="451"/>
                </a:lnTo>
                <a:lnTo>
                  <a:pt x="981" y="451"/>
                </a:lnTo>
                <a:lnTo>
                  <a:pt x="991" y="451"/>
                </a:lnTo>
                <a:lnTo>
                  <a:pt x="995" y="449"/>
                </a:lnTo>
                <a:lnTo>
                  <a:pt x="997" y="449"/>
                </a:lnTo>
                <a:lnTo>
                  <a:pt x="999" y="449"/>
                </a:lnTo>
                <a:lnTo>
                  <a:pt x="1002" y="449"/>
                </a:lnTo>
                <a:lnTo>
                  <a:pt x="1008" y="449"/>
                </a:lnTo>
                <a:lnTo>
                  <a:pt x="1014" y="447"/>
                </a:lnTo>
                <a:lnTo>
                  <a:pt x="1023" y="447"/>
                </a:lnTo>
                <a:lnTo>
                  <a:pt x="1029" y="445"/>
                </a:lnTo>
                <a:lnTo>
                  <a:pt x="1033" y="443"/>
                </a:lnTo>
                <a:lnTo>
                  <a:pt x="1035" y="440"/>
                </a:lnTo>
                <a:lnTo>
                  <a:pt x="1037" y="440"/>
                </a:lnTo>
                <a:lnTo>
                  <a:pt x="1046" y="440"/>
                </a:lnTo>
                <a:lnTo>
                  <a:pt x="1052" y="438"/>
                </a:lnTo>
                <a:lnTo>
                  <a:pt x="1052" y="438"/>
                </a:lnTo>
                <a:lnTo>
                  <a:pt x="1056" y="434"/>
                </a:lnTo>
                <a:lnTo>
                  <a:pt x="1056" y="434"/>
                </a:lnTo>
                <a:lnTo>
                  <a:pt x="1060" y="430"/>
                </a:lnTo>
                <a:lnTo>
                  <a:pt x="1060" y="428"/>
                </a:lnTo>
                <a:lnTo>
                  <a:pt x="1062" y="428"/>
                </a:lnTo>
                <a:lnTo>
                  <a:pt x="1064" y="428"/>
                </a:lnTo>
                <a:lnTo>
                  <a:pt x="1067" y="428"/>
                </a:lnTo>
                <a:lnTo>
                  <a:pt x="1067" y="428"/>
                </a:lnTo>
                <a:lnTo>
                  <a:pt x="1067" y="430"/>
                </a:lnTo>
                <a:lnTo>
                  <a:pt x="1067" y="432"/>
                </a:lnTo>
                <a:lnTo>
                  <a:pt x="1067" y="432"/>
                </a:lnTo>
                <a:lnTo>
                  <a:pt x="1067" y="432"/>
                </a:lnTo>
                <a:lnTo>
                  <a:pt x="1069" y="434"/>
                </a:lnTo>
                <a:lnTo>
                  <a:pt x="1071" y="434"/>
                </a:lnTo>
                <a:lnTo>
                  <a:pt x="1073" y="434"/>
                </a:lnTo>
                <a:lnTo>
                  <a:pt x="1075" y="434"/>
                </a:lnTo>
                <a:lnTo>
                  <a:pt x="1079" y="434"/>
                </a:lnTo>
                <a:lnTo>
                  <a:pt x="1083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8"/>
                </a:lnTo>
                <a:lnTo>
                  <a:pt x="1083" y="440"/>
                </a:lnTo>
                <a:lnTo>
                  <a:pt x="1085" y="440"/>
                </a:lnTo>
                <a:lnTo>
                  <a:pt x="1094" y="443"/>
                </a:lnTo>
                <a:lnTo>
                  <a:pt x="1094" y="440"/>
                </a:lnTo>
                <a:lnTo>
                  <a:pt x="1096" y="440"/>
                </a:lnTo>
                <a:lnTo>
                  <a:pt x="1100" y="443"/>
                </a:lnTo>
                <a:lnTo>
                  <a:pt x="1104" y="443"/>
                </a:lnTo>
                <a:lnTo>
                  <a:pt x="1108" y="443"/>
                </a:lnTo>
                <a:lnTo>
                  <a:pt x="1113" y="443"/>
                </a:lnTo>
                <a:lnTo>
                  <a:pt x="1117" y="443"/>
                </a:lnTo>
                <a:lnTo>
                  <a:pt x="1119" y="443"/>
                </a:lnTo>
                <a:lnTo>
                  <a:pt x="1119" y="443"/>
                </a:lnTo>
                <a:lnTo>
                  <a:pt x="1123" y="440"/>
                </a:lnTo>
                <a:lnTo>
                  <a:pt x="1125" y="440"/>
                </a:lnTo>
                <a:lnTo>
                  <a:pt x="1129" y="438"/>
                </a:lnTo>
                <a:lnTo>
                  <a:pt x="1131" y="438"/>
                </a:lnTo>
                <a:lnTo>
                  <a:pt x="1134" y="434"/>
                </a:lnTo>
                <a:lnTo>
                  <a:pt x="1134" y="434"/>
                </a:lnTo>
                <a:lnTo>
                  <a:pt x="1134" y="432"/>
                </a:lnTo>
                <a:lnTo>
                  <a:pt x="1131" y="432"/>
                </a:lnTo>
                <a:lnTo>
                  <a:pt x="1131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28"/>
                </a:lnTo>
                <a:lnTo>
                  <a:pt x="1129" y="428"/>
                </a:lnTo>
                <a:lnTo>
                  <a:pt x="1129" y="426"/>
                </a:lnTo>
                <a:lnTo>
                  <a:pt x="1127" y="426"/>
                </a:lnTo>
                <a:lnTo>
                  <a:pt x="1123" y="426"/>
                </a:lnTo>
                <a:lnTo>
                  <a:pt x="1123" y="428"/>
                </a:lnTo>
                <a:lnTo>
                  <a:pt x="1119" y="428"/>
                </a:lnTo>
                <a:lnTo>
                  <a:pt x="1117" y="430"/>
                </a:lnTo>
                <a:lnTo>
                  <a:pt x="1115" y="432"/>
                </a:lnTo>
                <a:lnTo>
                  <a:pt x="1115" y="434"/>
                </a:lnTo>
                <a:lnTo>
                  <a:pt x="1115" y="432"/>
                </a:lnTo>
                <a:lnTo>
                  <a:pt x="1115" y="430"/>
                </a:lnTo>
                <a:lnTo>
                  <a:pt x="1115" y="428"/>
                </a:lnTo>
                <a:lnTo>
                  <a:pt x="1115" y="426"/>
                </a:lnTo>
                <a:lnTo>
                  <a:pt x="1115" y="426"/>
                </a:lnTo>
                <a:lnTo>
                  <a:pt x="1115" y="426"/>
                </a:lnTo>
                <a:lnTo>
                  <a:pt x="1113" y="426"/>
                </a:lnTo>
                <a:lnTo>
                  <a:pt x="1111" y="424"/>
                </a:lnTo>
                <a:lnTo>
                  <a:pt x="1111" y="424"/>
                </a:lnTo>
                <a:lnTo>
                  <a:pt x="1108" y="422"/>
                </a:lnTo>
                <a:lnTo>
                  <a:pt x="1108" y="422"/>
                </a:lnTo>
                <a:lnTo>
                  <a:pt x="1111" y="422"/>
                </a:lnTo>
                <a:lnTo>
                  <a:pt x="1111" y="422"/>
                </a:lnTo>
                <a:lnTo>
                  <a:pt x="1115" y="424"/>
                </a:lnTo>
                <a:lnTo>
                  <a:pt x="1117" y="424"/>
                </a:lnTo>
                <a:lnTo>
                  <a:pt x="1119" y="424"/>
                </a:lnTo>
                <a:lnTo>
                  <a:pt x="1121" y="424"/>
                </a:lnTo>
                <a:lnTo>
                  <a:pt x="1121" y="424"/>
                </a:lnTo>
                <a:lnTo>
                  <a:pt x="1123" y="424"/>
                </a:lnTo>
                <a:lnTo>
                  <a:pt x="1123" y="422"/>
                </a:lnTo>
                <a:lnTo>
                  <a:pt x="1123" y="422"/>
                </a:lnTo>
                <a:lnTo>
                  <a:pt x="1121" y="422"/>
                </a:lnTo>
                <a:lnTo>
                  <a:pt x="1121" y="419"/>
                </a:lnTo>
                <a:lnTo>
                  <a:pt x="1123" y="419"/>
                </a:lnTo>
                <a:lnTo>
                  <a:pt x="1125" y="417"/>
                </a:lnTo>
                <a:lnTo>
                  <a:pt x="1127" y="417"/>
                </a:lnTo>
                <a:lnTo>
                  <a:pt x="1127" y="417"/>
                </a:lnTo>
                <a:lnTo>
                  <a:pt x="1129" y="417"/>
                </a:lnTo>
                <a:lnTo>
                  <a:pt x="1131" y="419"/>
                </a:lnTo>
                <a:lnTo>
                  <a:pt x="1134" y="419"/>
                </a:lnTo>
                <a:lnTo>
                  <a:pt x="1136" y="422"/>
                </a:lnTo>
                <a:lnTo>
                  <a:pt x="1136" y="419"/>
                </a:lnTo>
                <a:lnTo>
                  <a:pt x="1136" y="419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9"/>
                </a:lnTo>
                <a:lnTo>
                  <a:pt x="1140" y="419"/>
                </a:lnTo>
                <a:lnTo>
                  <a:pt x="1142" y="422"/>
                </a:lnTo>
                <a:lnTo>
                  <a:pt x="1144" y="422"/>
                </a:lnTo>
                <a:lnTo>
                  <a:pt x="1144" y="422"/>
                </a:lnTo>
                <a:lnTo>
                  <a:pt x="1146" y="419"/>
                </a:lnTo>
                <a:close/>
                <a:moveTo>
                  <a:pt x="1140" y="428"/>
                </a:moveTo>
                <a:lnTo>
                  <a:pt x="1142" y="428"/>
                </a:lnTo>
                <a:lnTo>
                  <a:pt x="1142" y="428"/>
                </a:lnTo>
                <a:lnTo>
                  <a:pt x="1144" y="428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4"/>
                </a:lnTo>
                <a:lnTo>
                  <a:pt x="1142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close/>
                <a:moveTo>
                  <a:pt x="1150" y="445"/>
                </a:moveTo>
                <a:lnTo>
                  <a:pt x="1150" y="445"/>
                </a:lnTo>
                <a:lnTo>
                  <a:pt x="1152" y="443"/>
                </a:lnTo>
                <a:lnTo>
                  <a:pt x="1152" y="443"/>
                </a:lnTo>
                <a:lnTo>
                  <a:pt x="1152" y="445"/>
                </a:lnTo>
                <a:lnTo>
                  <a:pt x="1152" y="445"/>
                </a:lnTo>
                <a:lnTo>
                  <a:pt x="1152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7" y="443"/>
                </a:lnTo>
                <a:lnTo>
                  <a:pt x="1157" y="440"/>
                </a:lnTo>
                <a:lnTo>
                  <a:pt x="1157" y="440"/>
                </a:lnTo>
                <a:lnTo>
                  <a:pt x="1155" y="438"/>
                </a:lnTo>
                <a:lnTo>
                  <a:pt x="1155" y="438"/>
                </a:lnTo>
                <a:lnTo>
                  <a:pt x="1152" y="438"/>
                </a:lnTo>
                <a:lnTo>
                  <a:pt x="1152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40"/>
                </a:lnTo>
                <a:lnTo>
                  <a:pt x="1150" y="443"/>
                </a:lnTo>
                <a:lnTo>
                  <a:pt x="1150" y="443"/>
                </a:lnTo>
                <a:lnTo>
                  <a:pt x="1150" y="445"/>
                </a:lnTo>
                <a:lnTo>
                  <a:pt x="1150" y="445"/>
                </a:lnTo>
                <a:close/>
                <a:moveTo>
                  <a:pt x="1211" y="262"/>
                </a:moveTo>
                <a:lnTo>
                  <a:pt x="1213" y="264"/>
                </a:lnTo>
                <a:lnTo>
                  <a:pt x="1215" y="264"/>
                </a:lnTo>
                <a:lnTo>
                  <a:pt x="1215" y="262"/>
                </a:lnTo>
                <a:lnTo>
                  <a:pt x="1217" y="262"/>
                </a:lnTo>
                <a:lnTo>
                  <a:pt x="1217" y="262"/>
                </a:lnTo>
                <a:lnTo>
                  <a:pt x="1217" y="260"/>
                </a:lnTo>
                <a:lnTo>
                  <a:pt x="1215" y="260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60"/>
                </a:lnTo>
                <a:lnTo>
                  <a:pt x="1209" y="260"/>
                </a:lnTo>
                <a:lnTo>
                  <a:pt x="1205" y="262"/>
                </a:lnTo>
                <a:lnTo>
                  <a:pt x="1203" y="262"/>
                </a:lnTo>
                <a:lnTo>
                  <a:pt x="1203" y="264"/>
                </a:lnTo>
                <a:lnTo>
                  <a:pt x="1203" y="264"/>
                </a:lnTo>
                <a:lnTo>
                  <a:pt x="1203" y="266"/>
                </a:lnTo>
                <a:lnTo>
                  <a:pt x="1205" y="266"/>
                </a:lnTo>
                <a:lnTo>
                  <a:pt x="1207" y="266"/>
                </a:lnTo>
                <a:lnTo>
                  <a:pt x="1207" y="266"/>
                </a:lnTo>
                <a:lnTo>
                  <a:pt x="1207" y="264"/>
                </a:lnTo>
                <a:lnTo>
                  <a:pt x="1211" y="262"/>
                </a:lnTo>
                <a:lnTo>
                  <a:pt x="1211" y="262"/>
                </a:lnTo>
                <a:close/>
                <a:moveTo>
                  <a:pt x="1205" y="329"/>
                </a:moveTo>
                <a:lnTo>
                  <a:pt x="1205" y="329"/>
                </a:lnTo>
                <a:lnTo>
                  <a:pt x="1205" y="327"/>
                </a:lnTo>
                <a:lnTo>
                  <a:pt x="1203" y="329"/>
                </a:lnTo>
                <a:lnTo>
                  <a:pt x="1201" y="329"/>
                </a:lnTo>
                <a:lnTo>
                  <a:pt x="1201" y="331"/>
                </a:lnTo>
                <a:lnTo>
                  <a:pt x="1201" y="331"/>
                </a:lnTo>
                <a:lnTo>
                  <a:pt x="1201" y="333"/>
                </a:lnTo>
                <a:lnTo>
                  <a:pt x="1203" y="336"/>
                </a:lnTo>
                <a:lnTo>
                  <a:pt x="1205" y="336"/>
                </a:lnTo>
                <a:lnTo>
                  <a:pt x="1207" y="336"/>
                </a:lnTo>
                <a:lnTo>
                  <a:pt x="1207" y="333"/>
                </a:lnTo>
                <a:lnTo>
                  <a:pt x="1207" y="333"/>
                </a:lnTo>
                <a:lnTo>
                  <a:pt x="1209" y="331"/>
                </a:lnTo>
                <a:lnTo>
                  <a:pt x="1209" y="331"/>
                </a:lnTo>
                <a:lnTo>
                  <a:pt x="1207" y="331"/>
                </a:lnTo>
                <a:lnTo>
                  <a:pt x="1207" y="329"/>
                </a:lnTo>
                <a:lnTo>
                  <a:pt x="1205" y="329"/>
                </a:lnTo>
                <a:close/>
                <a:moveTo>
                  <a:pt x="1234" y="252"/>
                </a:moveTo>
                <a:lnTo>
                  <a:pt x="1234" y="254"/>
                </a:lnTo>
                <a:lnTo>
                  <a:pt x="1234" y="254"/>
                </a:lnTo>
                <a:lnTo>
                  <a:pt x="1234" y="256"/>
                </a:lnTo>
                <a:lnTo>
                  <a:pt x="1236" y="256"/>
                </a:lnTo>
                <a:lnTo>
                  <a:pt x="1238" y="256"/>
                </a:lnTo>
                <a:lnTo>
                  <a:pt x="1240" y="256"/>
                </a:lnTo>
                <a:lnTo>
                  <a:pt x="1243" y="254"/>
                </a:lnTo>
                <a:lnTo>
                  <a:pt x="1243" y="254"/>
                </a:lnTo>
                <a:lnTo>
                  <a:pt x="1240" y="254"/>
                </a:lnTo>
                <a:lnTo>
                  <a:pt x="1240" y="252"/>
                </a:lnTo>
                <a:lnTo>
                  <a:pt x="1240" y="250"/>
                </a:lnTo>
                <a:lnTo>
                  <a:pt x="1238" y="250"/>
                </a:lnTo>
                <a:lnTo>
                  <a:pt x="1238" y="248"/>
                </a:lnTo>
                <a:lnTo>
                  <a:pt x="1238" y="248"/>
                </a:lnTo>
                <a:lnTo>
                  <a:pt x="1234" y="250"/>
                </a:lnTo>
                <a:lnTo>
                  <a:pt x="1234" y="250"/>
                </a:lnTo>
                <a:lnTo>
                  <a:pt x="1234" y="250"/>
                </a:lnTo>
                <a:lnTo>
                  <a:pt x="1232" y="250"/>
                </a:lnTo>
                <a:lnTo>
                  <a:pt x="1232" y="252"/>
                </a:lnTo>
                <a:lnTo>
                  <a:pt x="1234" y="252"/>
                </a:lnTo>
                <a:lnTo>
                  <a:pt x="1234" y="252"/>
                </a:lnTo>
                <a:close/>
                <a:moveTo>
                  <a:pt x="1136" y="231"/>
                </a:moveTo>
                <a:lnTo>
                  <a:pt x="1136" y="231"/>
                </a:lnTo>
                <a:lnTo>
                  <a:pt x="1138" y="231"/>
                </a:lnTo>
                <a:lnTo>
                  <a:pt x="1142" y="231"/>
                </a:lnTo>
                <a:lnTo>
                  <a:pt x="1148" y="229"/>
                </a:lnTo>
                <a:lnTo>
                  <a:pt x="1155" y="227"/>
                </a:lnTo>
                <a:lnTo>
                  <a:pt x="1152" y="227"/>
                </a:lnTo>
                <a:lnTo>
                  <a:pt x="1150" y="227"/>
                </a:lnTo>
                <a:lnTo>
                  <a:pt x="1146" y="227"/>
                </a:lnTo>
                <a:lnTo>
                  <a:pt x="1144" y="227"/>
                </a:lnTo>
                <a:lnTo>
                  <a:pt x="1142" y="229"/>
                </a:lnTo>
                <a:lnTo>
                  <a:pt x="1138" y="229"/>
                </a:lnTo>
                <a:lnTo>
                  <a:pt x="1136" y="231"/>
                </a:lnTo>
                <a:close/>
                <a:moveTo>
                  <a:pt x="1188" y="302"/>
                </a:moveTo>
                <a:lnTo>
                  <a:pt x="1180" y="304"/>
                </a:lnTo>
                <a:lnTo>
                  <a:pt x="1175" y="304"/>
                </a:lnTo>
                <a:lnTo>
                  <a:pt x="1175" y="306"/>
                </a:lnTo>
                <a:lnTo>
                  <a:pt x="1173" y="306"/>
                </a:lnTo>
                <a:lnTo>
                  <a:pt x="1173" y="306"/>
                </a:lnTo>
                <a:lnTo>
                  <a:pt x="1171" y="306"/>
                </a:lnTo>
                <a:lnTo>
                  <a:pt x="1169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9" y="310"/>
                </a:lnTo>
                <a:lnTo>
                  <a:pt x="1173" y="310"/>
                </a:lnTo>
                <a:lnTo>
                  <a:pt x="1175" y="310"/>
                </a:lnTo>
                <a:lnTo>
                  <a:pt x="1178" y="310"/>
                </a:lnTo>
                <a:lnTo>
                  <a:pt x="1178" y="310"/>
                </a:lnTo>
                <a:lnTo>
                  <a:pt x="1180" y="310"/>
                </a:lnTo>
                <a:lnTo>
                  <a:pt x="1184" y="308"/>
                </a:lnTo>
                <a:lnTo>
                  <a:pt x="1186" y="308"/>
                </a:lnTo>
                <a:lnTo>
                  <a:pt x="1190" y="306"/>
                </a:lnTo>
                <a:lnTo>
                  <a:pt x="1192" y="306"/>
                </a:lnTo>
                <a:lnTo>
                  <a:pt x="1192" y="304"/>
                </a:lnTo>
                <a:lnTo>
                  <a:pt x="1192" y="304"/>
                </a:lnTo>
                <a:lnTo>
                  <a:pt x="1192" y="302"/>
                </a:lnTo>
                <a:lnTo>
                  <a:pt x="1192" y="302"/>
                </a:lnTo>
                <a:lnTo>
                  <a:pt x="1190" y="302"/>
                </a:lnTo>
                <a:lnTo>
                  <a:pt x="1188" y="302"/>
                </a:lnTo>
                <a:close/>
                <a:moveTo>
                  <a:pt x="1117" y="178"/>
                </a:moveTo>
                <a:lnTo>
                  <a:pt x="1117" y="180"/>
                </a:lnTo>
                <a:lnTo>
                  <a:pt x="1115" y="180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5" y="185"/>
                </a:lnTo>
                <a:lnTo>
                  <a:pt x="1115" y="183"/>
                </a:lnTo>
                <a:lnTo>
                  <a:pt x="1119" y="180"/>
                </a:lnTo>
                <a:lnTo>
                  <a:pt x="1119" y="180"/>
                </a:lnTo>
                <a:lnTo>
                  <a:pt x="1117" y="178"/>
                </a:lnTo>
                <a:close/>
                <a:moveTo>
                  <a:pt x="1123" y="243"/>
                </a:moveTo>
                <a:lnTo>
                  <a:pt x="1121" y="239"/>
                </a:lnTo>
                <a:lnTo>
                  <a:pt x="1119" y="239"/>
                </a:lnTo>
                <a:lnTo>
                  <a:pt x="1115" y="239"/>
                </a:lnTo>
                <a:lnTo>
                  <a:pt x="1106" y="241"/>
                </a:lnTo>
                <a:lnTo>
                  <a:pt x="1100" y="241"/>
                </a:lnTo>
                <a:lnTo>
                  <a:pt x="1096" y="243"/>
                </a:lnTo>
                <a:lnTo>
                  <a:pt x="1096" y="245"/>
                </a:lnTo>
                <a:lnTo>
                  <a:pt x="1098" y="248"/>
                </a:lnTo>
                <a:lnTo>
                  <a:pt x="1102" y="248"/>
                </a:lnTo>
                <a:lnTo>
                  <a:pt x="1104" y="248"/>
                </a:lnTo>
                <a:lnTo>
                  <a:pt x="1102" y="250"/>
                </a:lnTo>
                <a:lnTo>
                  <a:pt x="1104" y="252"/>
                </a:lnTo>
                <a:lnTo>
                  <a:pt x="1113" y="250"/>
                </a:lnTo>
                <a:lnTo>
                  <a:pt x="1115" y="250"/>
                </a:lnTo>
                <a:lnTo>
                  <a:pt x="1113" y="254"/>
                </a:lnTo>
                <a:lnTo>
                  <a:pt x="1111" y="256"/>
                </a:lnTo>
                <a:lnTo>
                  <a:pt x="1117" y="256"/>
                </a:lnTo>
                <a:lnTo>
                  <a:pt x="1121" y="254"/>
                </a:lnTo>
                <a:lnTo>
                  <a:pt x="1123" y="254"/>
                </a:lnTo>
                <a:lnTo>
                  <a:pt x="1123" y="252"/>
                </a:lnTo>
                <a:lnTo>
                  <a:pt x="1125" y="252"/>
                </a:lnTo>
                <a:lnTo>
                  <a:pt x="1129" y="250"/>
                </a:lnTo>
                <a:lnTo>
                  <a:pt x="1129" y="250"/>
                </a:lnTo>
                <a:lnTo>
                  <a:pt x="1129" y="250"/>
                </a:lnTo>
                <a:lnTo>
                  <a:pt x="1127" y="248"/>
                </a:lnTo>
                <a:lnTo>
                  <a:pt x="1123" y="245"/>
                </a:lnTo>
                <a:lnTo>
                  <a:pt x="1123" y="245"/>
                </a:lnTo>
                <a:lnTo>
                  <a:pt x="1123" y="243"/>
                </a:lnTo>
                <a:close/>
                <a:moveTo>
                  <a:pt x="1081" y="313"/>
                </a:moveTo>
                <a:lnTo>
                  <a:pt x="1079" y="313"/>
                </a:lnTo>
                <a:lnTo>
                  <a:pt x="1067" y="313"/>
                </a:lnTo>
                <a:lnTo>
                  <a:pt x="1062" y="315"/>
                </a:lnTo>
                <a:lnTo>
                  <a:pt x="1062" y="315"/>
                </a:lnTo>
                <a:lnTo>
                  <a:pt x="1060" y="317"/>
                </a:lnTo>
                <a:lnTo>
                  <a:pt x="1058" y="319"/>
                </a:lnTo>
                <a:lnTo>
                  <a:pt x="1058" y="321"/>
                </a:lnTo>
                <a:lnTo>
                  <a:pt x="1060" y="321"/>
                </a:lnTo>
                <a:lnTo>
                  <a:pt x="1064" y="321"/>
                </a:lnTo>
                <a:lnTo>
                  <a:pt x="1069" y="325"/>
                </a:lnTo>
                <a:lnTo>
                  <a:pt x="1071" y="327"/>
                </a:lnTo>
                <a:lnTo>
                  <a:pt x="1071" y="327"/>
                </a:lnTo>
                <a:lnTo>
                  <a:pt x="1075" y="331"/>
                </a:lnTo>
                <a:lnTo>
                  <a:pt x="1079" y="333"/>
                </a:lnTo>
                <a:lnTo>
                  <a:pt x="1081" y="336"/>
                </a:lnTo>
                <a:lnTo>
                  <a:pt x="1081" y="336"/>
                </a:lnTo>
                <a:lnTo>
                  <a:pt x="1083" y="336"/>
                </a:lnTo>
                <a:lnTo>
                  <a:pt x="1083" y="336"/>
                </a:lnTo>
                <a:lnTo>
                  <a:pt x="1085" y="333"/>
                </a:lnTo>
                <a:lnTo>
                  <a:pt x="1087" y="331"/>
                </a:lnTo>
                <a:lnTo>
                  <a:pt x="1087" y="331"/>
                </a:lnTo>
                <a:lnTo>
                  <a:pt x="1090" y="329"/>
                </a:lnTo>
                <a:lnTo>
                  <a:pt x="1092" y="325"/>
                </a:lnTo>
                <a:lnTo>
                  <a:pt x="1092" y="323"/>
                </a:lnTo>
                <a:lnTo>
                  <a:pt x="1094" y="321"/>
                </a:lnTo>
                <a:lnTo>
                  <a:pt x="1094" y="319"/>
                </a:lnTo>
                <a:lnTo>
                  <a:pt x="1092" y="317"/>
                </a:lnTo>
                <a:lnTo>
                  <a:pt x="1092" y="317"/>
                </a:lnTo>
                <a:lnTo>
                  <a:pt x="1092" y="317"/>
                </a:lnTo>
                <a:lnTo>
                  <a:pt x="1090" y="315"/>
                </a:lnTo>
                <a:lnTo>
                  <a:pt x="1085" y="313"/>
                </a:lnTo>
                <a:lnTo>
                  <a:pt x="1081" y="313"/>
                </a:lnTo>
                <a:close/>
                <a:moveTo>
                  <a:pt x="1092" y="269"/>
                </a:moveTo>
                <a:lnTo>
                  <a:pt x="1090" y="271"/>
                </a:lnTo>
                <a:lnTo>
                  <a:pt x="1090" y="273"/>
                </a:lnTo>
                <a:lnTo>
                  <a:pt x="1087" y="273"/>
                </a:lnTo>
                <a:lnTo>
                  <a:pt x="1087" y="273"/>
                </a:lnTo>
                <a:lnTo>
                  <a:pt x="1090" y="275"/>
                </a:lnTo>
                <a:lnTo>
                  <a:pt x="1092" y="275"/>
                </a:lnTo>
                <a:lnTo>
                  <a:pt x="1096" y="277"/>
                </a:lnTo>
                <a:lnTo>
                  <a:pt x="1100" y="277"/>
                </a:lnTo>
                <a:lnTo>
                  <a:pt x="1104" y="275"/>
                </a:lnTo>
                <a:lnTo>
                  <a:pt x="1104" y="275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1"/>
                </a:lnTo>
                <a:lnTo>
                  <a:pt x="1104" y="271"/>
                </a:lnTo>
                <a:lnTo>
                  <a:pt x="1104" y="269"/>
                </a:lnTo>
                <a:lnTo>
                  <a:pt x="1104" y="266"/>
                </a:lnTo>
                <a:lnTo>
                  <a:pt x="1104" y="266"/>
                </a:lnTo>
                <a:lnTo>
                  <a:pt x="1102" y="266"/>
                </a:lnTo>
                <a:lnTo>
                  <a:pt x="1100" y="264"/>
                </a:lnTo>
                <a:lnTo>
                  <a:pt x="1096" y="264"/>
                </a:lnTo>
                <a:lnTo>
                  <a:pt x="1094" y="264"/>
                </a:lnTo>
                <a:lnTo>
                  <a:pt x="1092" y="266"/>
                </a:lnTo>
                <a:lnTo>
                  <a:pt x="1092" y="269"/>
                </a:lnTo>
                <a:close/>
                <a:moveTo>
                  <a:pt x="1211" y="277"/>
                </a:moveTo>
                <a:lnTo>
                  <a:pt x="1213" y="279"/>
                </a:lnTo>
                <a:lnTo>
                  <a:pt x="1213" y="279"/>
                </a:lnTo>
                <a:lnTo>
                  <a:pt x="1213" y="279"/>
                </a:lnTo>
                <a:lnTo>
                  <a:pt x="1215" y="279"/>
                </a:lnTo>
                <a:lnTo>
                  <a:pt x="1215" y="279"/>
                </a:lnTo>
                <a:lnTo>
                  <a:pt x="1219" y="281"/>
                </a:lnTo>
                <a:lnTo>
                  <a:pt x="1226" y="283"/>
                </a:lnTo>
                <a:lnTo>
                  <a:pt x="1228" y="283"/>
                </a:lnTo>
                <a:lnTo>
                  <a:pt x="1232" y="285"/>
                </a:lnTo>
                <a:lnTo>
                  <a:pt x="1234" y="287"/>
                </a:lnTo>
                <a:lnTo>
                  <a:pt x="1236" y="287"/>
                </a:lnTo>
                <a:lnTo>
                  <a:pt x="1238" y="287"/>
                </a:lnTo>
                <a:lnTo>
                  <a:pt x="1243" y="287"/>
                </a:lnTo>
                <a:lnTo>
                  <a:pt x="1247" y="287"/>
                </a:lnTo>
                <a:lnTo>
                  <a:pt x="1251" y="287"/>
                </a:lnTo>
                <a:lnTo>
                  <a:pt x="1253" y="287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3"/>
                </a:lnTo>
                <a:lnTo>
                  <a:pt x="1253" y="283"/>
                </a:lnTo>
                <a:lnTo>
                  <a:pt x="1253" y="281"/>
                </a:lnTo>
                <a:lnTo>
                  <a:pt x="1253" y="279"/>
                </a:lnTo>
                <a:lnTo>
                  <a:pt x="1253" y="279"/>
                </a:lnTo>
                <a:lnTo>
                  <a:pt x="1253" y="277"/>
                </a:lnTo>
                <a:lnTo>
                  <a:pt x="1253" y="275"/>
                </a:lnTo>
                <a:lnTo>
                  <a:pt x="1253" y="275"/>
                </a:lnTo>
                <a:lnTo>
                  <a:pt x="1253" y="273"/>
                </a:lnTo>
                <a:lnTo>
                  <a:pt x="1251" y="271"/>
                </a:lnTo>
                <a:lnTo>
                  <a:pt x="1251" y="269"/>
                </a:lnTo>
                <a:lnTo>
                  <a:pt x="1249" y="266"/>
                </a:lnTo>
                <a:lnTo>
                  <a:pt x="1247" y="264"/>
                </a:lnTo>
                <a:lnTo>
                  <a:pt x="1243" y="262"/>
                </a:lnTo>
                <a:lnTo>
                  <a:pt x="1240" y="260"/>
                </a:lnTo>
                <a:lnTo>
                  <a:pt x="1236" y="260"/>
                </a:lnTo>
                <a:lnTo>
                  <a:pt x="1234" y="258"/>
                </a:lnTo>
                <a:lnTo>
                  <a:pt x="1230" y="260"/>
                </a:lnTo>
                <a:lnTo>
                  <a:pt x="1222" y="262"/>
                </a:lnTo>
                <a:lnTo>
                  <a:pt x="1219" y="264"/>
                </a:lnTo>
                <a:lnTo>
                  <a:pt x="1217" y="264"/>
                </a:lnTo>
                <a:lnTo>
                  <a:pt x="1215" y="266"/>
                </a:lnTo>
                <a:lnTo>
                  <a:pt x="1215" y="269"/>
                </a:lnTo>
                <a:lnTo>
                  <a:pt x="1215" y="271"/>
                </a:lnTo>
                <a:lnTo>
                  <a:pt x="1213" y="271"/>
                </a:lnTo>
                <a:lnTo>
                  <a:pt x="1211" y="271"/>
                </a:lnTo>
                <a:lnTo>
                  <a:pt x="1209" y="275"/>
                </a:lnTo>
                <a:lnTo>
                  <a:pt x="1209" y="275"/>
                </a:lnTo>
                <a:lnTo>
                  <a:pt x="1209" y="277"/>
                </a:lnTo>
                <a:lnTo>
                  <a:pt x="1209" y="277"/>
                </a:lnTo>
                <a:lnTo>
                  <a:pt x="1209" y="277"/>
                </a:lnTo>
                <a:lnTo>
                  <a:pt x="1211" y="277"/>
                </a:lnTo>
                <a:lnTo>
                  <a:pt x="1211" y="277"/>
                </a:lnTo>
                <a:close/>
                <a:moveTo>
                  <a:pt x="1473" y="631"/>
                </a:moveTo>
                <a:lnTo>
                  <a:pt x="1473" y="629"/>
                </a:lnTo>
                <a:lnTo>
                  <a:pt x="1475" y="629"/>
                </a:lnTo>
                <a:lnTo>
                  <a:pt x="1471" y="629"/>
                </a:lnTo>
                <a:lnTo>
                  <a:pt x="1469" y="631"/>
                </a:lnTo>
                <a:lnTo>
                  <a:pt x="1469" y="631"/>
                </a:lnTo>
                <a:lnTo>
                  <a:pt x="1469" y="631"/>
                </a:lnTo>
                <a:lnTo>
                  <a:pt x="1471" y="631"/>
                </a:lnTo>
                <a:lnTo>
                  <a:pt x="1473" y="631"/>
                </a:lnTo>
                <a:close/>
                <a:moveTo>
                  <a:pt x="1479" y="579"/>
                </a:moveTo>
                <a:lnTo>
                  <a:pt x="1481" y="579"/>
                </a:lnTo>
                <a:lnTo>
                  <a:pt x="1483" y="577"/>
                </a:lnTo>
                <a:lnTo>
                  <a:pt x="1483" y="577"/>
                </a:lnTo>
                <a:lnTo>
                  <a:pt x="1483" y="575"/>
                </a:lnTo>
                <a:lnTo>
                  <a:pt x="1486" y="575"/>
                </a:lnTo>
                <a:lnTo>
                  <a:pt x="1483" y="575"/>
                </a:lnTo>
                <a:lnTo>
                  <a:pt x="1483" y="572"/>
                </a:lnTo>
                <a:lnTo>
                  <a:pt x="1481" y="570"/>
                </a:lnTo>
                <a:lnTo>
                  <a:pt x="1481" y="570"/>
                </a:lnTo>
                <a:lnTo>
                  <a:pt x="1479" y="570"/>
                </a:lnTo>
                <a:lnTo>
                  <a:pt x="1479" y="570"/>
                </a:lnTo>
                <a:lnTo>
                  <a:pt x="1475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2"/>
                </a:lnTo>
                <a:lnTo>
                  <a:pt x="1473" y="575"/>
                </a:lnTo>
                <a:lnTo>
                  <a:pt x="1477" y="579"/>
                </a:lnTo>
                <a:lnTo>
                  <a:pt x="1479" y="579"/>
                </a:lnTo>
                <a:close/>
                <a:moveTo>
                  <a:pt x="1523" y="451"/>
                </a:moveTo>
                <a:lnTo>
                  <a:pt x="1523" y="449"/>
                </a:lnTo>
                <a:lnTo>
                  <a:pt x="1521" y="447"/>
                </a:lnTo>
                <a:lnTo>
                  <a:pt x="1519" y="447"/>
                </a:lnTo>
                <a:lnTo>
                  <a:pt x="1519" y="447"/>
                </a:lnTo>
                <a:lnTo>
                  <a:pt x="1517" y="447"/>
                </a:lnTo>
                <a:lnTo>
                  <a:pt x="1515" y="447"/>
                </a:lnTo>
                <a:lnTo>
                  <a:pt x="1515" y="449"/>
                </a:lnTo>
                <a:lnTo>
                  <a:pt x="1515" y="449"/>
                </a:lnTo>
                <a:lnTo>
                  <a:pt x="1515" y="451"/>
                </a:lnTo>
                <a:lnTo>
                  <a:pt x="1517" y="451"/>
                </a:lnTo>
                <a:lnTo>
                  <a:pt x="1519" y="453"/>
                </a:lnTo>
                <a:lnTo>
                  <a:pt x="1521" y="455"/>
                </a:lnTo>
                <a:lnTo>
                  <a:pt x="1523" y="455"/>
                </a:lnTo>
                <a:lnTo>
                  <a:pt x="1523" y="455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1"/>
                </a:lnTo>
                <a:lnTo>
                  <a:pt x="1523" y="451"/>
                </a:lnTo>
                <a:close/>
                <a:moveTo>
                  <a:pt x="1467" y="728"/>
                </a:moveTo>
                <a:lnTo>
                  <a:pt x="1467" y="728"/>
                </a:lnTo>
                <a:lnTo>
                  <a:pt x="1467" y="726"/>
                </a:lnTo>
                <a:lnTo>
                  <a:pt x="1469" y="726"/>
                </a:lnTo>
                <a:lnTo>
                  <a:pt x="1469" y="723"/>
                </a:lnTo>
                <a:lnTo>
                  <a:pt x="1469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3"/>
                </a:lnTo>
                <a:lnTo>
                  <a:pt x="1467" y="723"/>
                </a:lnTo>
                <a:lnTo>
                  <a:pt x="1465" y="726"/>
                </a:lnTo>
                <a:lnTo>
                  <a:pt x="1465" y="728"/>
                </a:lnTo>
                <a:lnTo>
                  <a:pt x="1465" y="728"/>
                </a:lnTo>
                <a:lnTo>
                  <a:pt x="1465" y="728"/>
                </a:lnTo>
                <a:lnTo>
                  <a:pt x="1467" y="728"/>
                </a:lnTo>
                <a:close/>
                <a:moveTo>
                  <a:pt x="1481" y="560"/>
                </a:move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1" y="558"/>
                </a:lnTo>
                <a:lnTo>
                  <a:pt x="1479" y="558"/>
                </a:lnTo>
                <a:lnTo>
                  <a:pt x="1477" y="558"/>
                </a:lnTo>
                <a:lnTo>
                  <a:pt x="1479" y="558"/>
                </a:lnTo>
                <a:lnTo>
                  <a:pt x="1479" y="560"/>
                </a:lnTo>
                <a:lnTo>
                  <a:pt x="1481" y="560"/>
                </a:lnTo>
                <a:close/>
                <a:moveTo>
                  <a:pt x="1509" y="455"/>
                </a:moveTo>
                <a:lnTo>
                  <a:pt x="1507" y="455"/>
                </a:lnTo>
                <a:lnTo>
                  <a:pt x="1504" y="455"/>
                </a:lnTo>
                <a:lnTo>
                  <a:pt x="1504" y="455"/>
                </a:lnTo>
                <a:lnTo>
                  <a:pt x="1502" y="455"/>
                </a:lnTo>
                <a:lnTo>
                  <a:pt x="1498" y="457"/>
                </a:lnTo>
                <a:lnTo>
                  <a:pt x="1496" y="457"/>
                </a:lnTo>
                <a:lnTo>
                  <a:pt x="1496" y="457"/>
                </a:lnTo>
                <a:lnTo>
                  <a:pt x="1494" y="461"/>
                </a:lnTo>
                <a:lnTo>
                  <a:pt x="1490" y="463"/>
                </a:lnTo>
                <a:lnTo>
                  <a:pt x="1490" y="468"/>
                </a:lnTo>
                <a:lnTo>
                  <a:pt x="1488" y="470"/>
                </a:lnTo>
                <a:lnTo>
                  <a:pt x="1488" y="472"/>
                </a:lnTo>
                <a:lnTo>
                  <a:pt x="1490" y="476"/>
                </a:lnTo>
                <a:lnTo>
                  <a:pt x="1490" y="478"/>
                </a:lnTo>
                <a:lnTo>
                  <a:pt x="1492" y="480"/>
                </a:lnTo>
                <a:lnTo>
                  <a:pt x="1492" y="480"/>
                </a:lnTo>
                <a:lnTo>
                  <a:pt x="1494" y="482"/>
                </a:lnTo>
                <a:lnTo>
                  <a:pt x="1494" y="482"/>
                </a:lnTo>
                <a:lnTo>
                  <a:pt x="1496" y="482"/>
                </a:lnTo>
                <a:lnTo>
                  <a:pt x="1502" y="482"/>
                </a:lnTo>
                <a:lnTo>
                  <a:pt x="1507" y="480"/>
                </a:lnTo>
                <a:lnTo>
                  <a:pt x="1511" y="480"/>
                </a:lnTo>
                <a:lnTo>
                  <a:pt x="1515" y="478"/>
                </a:lnTo>
                <a:lnTo>
                  <a:pt x="1517" y="478"/>
                </a:lnTo>
                <a:lnTo>
                  <a:pt x="1519" y="476"/>
                </a:lnTo>
                <a:lnTo>
                  <a:pt x="1519" y="474"/>
                </a:lnTo>
                <a:lnTo>
                  <a:pt x="1519" y="472"/>
                </a:lnTo>
                <a:lnTo>
                  <a:pt x="1519" y="470"/>
                </a:lnTo>
                <a:lnTo>
                  <a:pt x="1519" y="463"/>
                </a:lnTo>
                <a:lnTo>
                  <a:pt x="1519" y="463"/>
                </a:lnTo>
                <a:lnTo>
                  <a:pt x="1519" y="461"/>
                </a:lnTo>
                <a:lnTo>
                  <a:pt x="1521" y="461"/>
                </a:lnTo>
                <a:lnTo>
                  <a:pt x="1521" y="459"/>
                </a:lnTo>
                <a:lnTo>
                  <a:pt x="1519" y="459"/>
                </a:lnTo>
                <a:lnTo>
                  <a:pt x="1519" y="457"/>
                </a:lnTo>
                <a:lnTo>
                  <a:pt x="1519" y="457"/>
                </a:lnTo>
                <a:lnTo>
                  <a:pt x="1511" y="455"/>
                </a:lnTo>
                <a:lnTo>
                  <a:pt x="1509" y="455"/>
                </a:lnTo>
                <a:close/>
                <a:moveTo>
                  <a:pt x="1450" y="650"/>
                </a:moveTo>
                <a:lnTo>
                  <a:pt x="1450" y="650"/>
                </a:lnTo>
                <a:lnTo>
                  <a:pt x="1450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6" y="652"/>
                </a:lnTo>
                <a:lnTo>
                  <a:pt x="1448" y="652"/>
                </a:lnTo>
                <a:lnTo>
                  <a:pt x="1450" y="650"/>
                </a:lnTo>
                <a:close/>
                <a:moveTo>
                  <a:pt x="1448" y="784"/>
                </a:moveTo>
                <a:lnTo>
                  <a:pt x="1448" y="784"/>
                </a:lnTo>
                <a:lnTo>
                  <a:pt x="1450" y="784"/>
                </a:lnTo>
                <a:lnTo>
                  <a:pt x="1450" y="784"/>
                </a:lnTo>
                <a:lnTo>
                  <a:pt x="1450" y="782"/>
                </a:lnTo>
                <a:lnTo>
                  <a:pt x="1448" y="782"/>
                </a:lnTo>
                <a:lnTo>
                  <a:pt x="1448" y="782"/>
                </a:lnTo>
                <a:lnTo>
                  <a:pt x="1448" y="784"/>
                </a:lnTo>
                <a:lnTo>
                  <a:pt x="1448" y="784"/>
                </a:lnTo>
                <a:close/>
                <a:moveTo>
                  <a:pt x="1450" y="713"/>
                </a:moveTo>
                <a:lnTo>
                  <a:pt x="1450" y="713"/>
                </a:lnTo>
                <a:lnTo>
                  <a:pt x="1450" y="715"/>
                </a:lnTo>
                <a:lnTo>
                  <a:pt x="1450" y="715"/>
                </a:lnTo>
                <a:lnTo>
                  <a:pt x="1450" y="715"/>
                </a:lnTo>
                <a:lnTo>
                  <a:pt x="1452" y="713"/>
                </a:lnTo>
                <a:lnTo>
                  <a:pt x="1452" y="713"/>
                </a:lnTo>
                <a:lnTo>
                  <a:pt x="1450" y="713"/>
                </a:lnTo>
                <a:lnTo>
                  <a:pt x="1450" y="713"/>
                </a:lnTo>
                <a:close/>
                <a:moveTo>
                  <a:pt x="1450" y="726"/>
                </a:moveTo>
                <a:lnTo>
                  <a:pt x="1454" y="723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2" y="723"/>
                </a:lnTo>
                <a:lnTo>
                  <a:pt x="1452" y="723"/>
                </a:lnTo>
                <a:lnTo>
                  <a:pt x="1450" y="723"/>
                </a:lnTo>
                <a:lnTo>
                  <a:pt x="1450" y="723"/>
                </a:lnTo>
                <a:lnTo>
                  <a:pt x="1448" y="723"/>
                </a:lnTo>
                <a:lnTo>
                  <a:pt x="1448" y="723"/>
                </a:lnTo>
                <a:lnTo>
                  <a:pt x="1448" y="726"/>
                </a:lnTo>
                <a:lnTo>
                  <a:pt x="1448" y="726"/>
                </a:lnTo>
                <a:lnTo>
                  <a:pt x="1450" y="726"/>
                </a:lnTo>
                <a:close/>
                <a:moveTo>
                  <a:pt x="1222" y="428"/>
                </a:moveTo>
                <a:lnTo>
                  <a:pt x="1222" y="430"/>
                </a:lnTo>
                <a:lnTo>
                  <a:pt x="1222" y="430"/>
                </a:lnTo>
                <a:lnTo>
                  <a:pt x="1224" y="430"/>
                </a:lnTo>
                <a:lnTo>
                  <a:pt x="1224" y="430"/>
                </a:lnTo>
                <a:lnTo>
                  <a:pt x="1226" y="428"/>
                </a:lnTo>
                <a:lnTo>
                  <a:pt x="1226" y="428"/>
                </a:lnTo>
                <a:lnTo>
                  <a:pt x="1226" y="426"/>
                </a:lnTo>
                <a:lnTo>
                  <a:pt x="1226" y="426"/>
                </a:lnTo>
                <a:lnTo>
                  <a:pt x="1224" y="424"/>
                </a:lnTo>
                <a:lnTo>
                  <a:pt x="1224" y="424"/>
                </a:lnTo>
                <a:lnTo>
                  <a:pt x="1222" y="422"/>
                </a:lnTo>
                <a:lnTo>
                  <a:pt x="1219" y="422"/>
                </a:lnTo>
                <a:lnTo>
                  <a:pt x="1219" y="424"/>
                </a:lnTo>
                <a:lnTo>
                  <a:pt x="1217" y="424"/>
                </a:lnTo>
                <a:lnTo>
                  <a:pt x="1217" y="426"/>
                </a:lnTo>
                <a:lnTo>
                  <a:pt x="1217" y="426"/>
                </a:lnTo>
                <a:lnTo>
                  <a:pt x="1217" y="428"/>
                </a:lnTo>
                <a:lnTo>
                  <a:pt x="1217" y="428"/>
                </a:lnTo>
                <a:lnTo>
                  <a:pt x="1217" y="430"/>
                </a:lnTo>
                <a:lnTo>
                  <a:pt x="1219" y="430"/>
                </a:lnTo>
                <a:lnTo>
                  <a:pt x="1219" y="428"/>
                </a:lnTo>
                <a:lnTo>
                  <a:pt x="1219" y="428"/>
                </a:lnTo>
                <a:lnTo>
                  <a:pt x="1219" y="426"/>
                </a:lnTo>
                <a:lnTo>
                  <a:pt x="1219" y="424"/>
                </a:lnTo>
                <a:lnTo>
                  <a:pt x="1219" y="424"/>
                </a:lnTo>
                <a:lnTo>
                  <a:pt x="1219" y="424"/>
                </a:lnTo>
                <a:lnTo>
                  <a:pt x="1222" y="424"/>
                </a:lnTo>
                <a:lnTo>
                  <a:pt x="1222" y="426"/>
                </a:lnTo>
                <a:lnTo>
                  <a:pt x="1222" y="428"/>
                </a:lnTo>
                <a:lnTo>
                  <a:pt x="1222" y="428"/>
                </a:lnTo>
                <a:lnTo>
                  <a:pt x="1222" y="428"/>
                </a:lnTo>
                <a:close/>
                <a:moveTo>
                  <a:pt x="1207" y="350"/>
                </a:moveTo>
                <a:lnTo>
                  <a:pt x="1209" y="350"/>
                </a:lnTo>
                <a:lnTo>
                  <a:pt x="1211" y="348"/>
                </a:lnTo>
                <a:lnTo>
                  <a:pt x="1211" y="348"/>
                </a:lnTo>
                <a:lnTo>
                  <a:pt x="1211" y="346"/>
                </a:lnTo>
                <a:lnTo>
                  <a:pt x="1209" y="344"/>
                </a:lnTo>
                <a:lnTo>
                  <a:pt x="1209" y="342"/>
                </a:lnTo>
                <a:lnTo>
                  <a:pt x="1209" y="342"/>
                </a:lnTo>
                <a:lnTo>
                  <a:pt x="1207" y="342"/>
                </a:lnTo>
                <a:lnTo>
                  <a:pt x="1205" y="342"/>
                </a:lnTo>
                <a:lnTo>
                  <a:pt x="1203" y="344"/>
                </a:lnTo>
                <a:lnTo>
                  <a:pt x="1201" y="344"/>
                </a:lnTo>
                <a:lnTo>
                  <a:pt x="1201" y="344"/>
                </a:lnTo>
                <a:lnTo>
                  <a:pt x="1201" y="342"/>
                </a:lnTo>
                <a:lnTo>
                  <a:pt x="1201" y="342"/>
                </a:lnTo>
                <a:lnTo>
                  <a:pt x="1201" y="340"/>
                </a:lnTo>
                <a:lnTo>
                  <a:pt x="1199" y="338"/>
                </a:lnTo>
                <a:lnTo>
                  <a:pt x="1196" y="338"/>
                </a:lnTo>
                <a:lnTo>
                  <a:pt x="1196" y="338"/>
                </a:lnTo>
                <a:lnTo>
                  <a:pt x="1199" y="336"/>
                </a:lnTo>
                <a:lnTo>
                  <a:pt x="1199" y="336"/>
                </a:lnTo>
                <a:lnTo>
                  <a:pt x="1199" y="336"/>
                </a:lnTo>
                <a:lnTo>
                  <a:pt x="1196" y="333"/>
                </a:lnTo>
                <a:lnTo>
                  <a:pt x="1192" y="333"/>
                </a:lnTo>
                <a:lnTo>
                  <a:pt x="1192" y="331"/>
                </a:lnTo>
                <a:lnTo>
                  <a:pt x="1188" y="331"/>
                </a:lnTo>
                <a:lnTo>
                  <a:pt x="1188" y="333"/>
                </a:lnTo>
                <a:lnTo>
                  <a:pt x="1186" y="333"/>
                </a:lnTo>
                <a:lnTo>
                  <a:pt x="1182" y="336"/>
                </a:lnTo>
                <a:lnTo>
                  <a:pt x="1182" y="336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1"/>
                </a:lnTo>
                <a:lnTo>
                  <a:pt x="1186" y="329"/>
                </a:lnTo>
                <a:lnTo>
                  <a:pt x="1190" y="325"/>
                </a:lnTo>
                <a:lnTo>
                  <a:pt x="1196" y="323"/>
                </a:lnTo>
                <a:lnTo>
                  <a:pt x="1199" y="323"/>
                </a:lnTo>
                <a:lnTo>
                  <a:pt x="1199" y="321"/>
                </a:lnTo>
                <a:lnTo>
                  <a:pt x="1199" y="321"/>
                </a:lnTo>
                <a:lnTo>
                  <a:pt x="1196" y="321"/>
                </a:lnTo>
                <a:lnTo>
                  <a:pt x="1196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6" y="319"/>
                </a:lnTo>
                <a:lnTo>
                  <a:pt x="1199" y="317"/>
                </a:lnTo>
                <a:lnTo>
                  <a:pt x="1201" y="317"/>
                </a:lnTo>
                <a:lnTo>
                  <a:pt x="1201" y="317"/>
                </a:lnTo>
                <a:lnTo>
                  <a:pt x="1203" y="315"/>
                </a:lnTo>
                <a:lnTo>
                  <a:pt x="1203" y="315"/>
                </a:lnTo>
                <a:lnTo>
                  <a:pt x="1203" y="315"/>
                </a:lnTo>
                <a:lnTo>
                  <a:pt x="1201" y="310"/>
                </a:lnTo>
                <a:lnTo>
                  <a:pt x="1201" y="310"/>
                </a:lnTo>
                <a:lnTo>
                  <a:pt x="1199" y="310"/>
                </a:lnTo>
                <a:lnTo>
                  <a:pt x="1199" y="310"/>
                </a:lnTo>
                <a:lnTo>
                  <a:pt x="1194" y="308"/>
                </a:lnTo>
                <a:lnTo>
                  <a:pt x="1192" y="308"/>
                </a:lnTo>
                <a:lnTo>
                  <a:pt x="1190" y="308"/>
                </a:lnTo>
                <a:lnTo>
                  <a:pt x="1188" y="308"/>
                </a:lnTo>
                <a:lnTo>
                  <a:pt x="1186" y="310"/>
                </a:lnTo>
                <a:lnTo>
                  <a:pt x="1180" y="310"/>
                </a:lnTo>
                <a:lnTo>
                  <a:pt x="1178" y="313"/>
                </a:lnTo>
                <a:lnTo>
                  <a:pt x="1173" y="313"/>
                </a:lnTo>
                <a:lnTo>
                  <a:pt x="1171" y="313"/>
                </a:lnTo>
                <a:lnTo>
                  <a:pt x="1159" y="306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10"/>
                </a:lnTo>
                <a:lnTo>
                  <a:pt x="1159" y="310"/>
                </a:lnTo>
                <a:lnTo>
                  <a:pt x="1161" y="310"/>
                </a:lnTo>
                <a:lnTo>
                  <a:pt x="1161" y="310"/>
                </a:lnTo>
                <a:lnTo>
                  <a:pt x="1159" y="310"/>
                </a:lnTo>
                <a:lnTo>
                  <a:pt x="1157" y="310"/>
                </a:lnTo>
                <a:lnTo>
                  <a:pt x="1152" y="310"/>
                </a:lnTo>
                <a:lnTo>
                  <a:pt x="1146" y="310"/>
                </a:lnTo>
                <a:lnTo>
                  <a:pt x="1144" y="310"/>
                </a:lnTo>
                <a:lnTo>
                  <a:pt x="1144" y="313"/>
                </a:lnTo>
                <a:lnTo>
                  <a:pt x="1144" y="313"/>
                </a:lnTo>
                <a:lnTo>
                  <a:pt x="1146" y="315"/>
                </a:lnTo>
                <a:lnTo>
                  <a:pt x="1146" y="315"/>
                </a:lnTo>
                <a:lnTo>
                  <a:pt x="1148" y="317"/>
                </a:lnTo>
                <a:lnTo>
                  <a:pt x="1150" y="317"/>
                </a:lnTo>
                <a:lnTo>
                  <a:pt x="1150" y="317"/>
                </a:lnTo>
                <a:lnTo>
                  <a:pt x="1150" y="319"/>
                </a:lnTo>
                <a:lnTo>
                  <a:pt x="1152" y="321"/>
                </a:lnTo>
                <a:lnTo>
                  <a:pt x="1152" y="321"/>
                </a:lnTo>
                <a:lnTo>
                  <a:pt x="1148" y="319"/>
                </a:lnTo>
                <a:lnTo>
                  <a:pt x="1146" y="317"/>
                </a:lnTo>
                <a:lnTo>
                  <a:pt x="1144" y="317"/>
                </a:lnTo>
                <a:lnTo>
                  <a:pt x="1142" y="317"/>
                </a:lnTo>
                <a:lnTo>
                  <a:pt x="1140" y="317"/>
                </a:lnTo>
                <a:lnTo>
                  <a:pt x="1138" y="319"/>
                </a:lnTo>
                <a:lnTo>
                  <a:pt x="1138" y="319"/>
                </a:lnTo>
                <a:lnTo>
                  <a:pt x="1138" y="321"/>
                </a:lnTo>
                <a:lnTo>
                  <a:pt x="1138" y="321"/>
                </a:lnTo>
                <a:lnTo>
                  <a:pt x="1138" y="321"/>
                </a:lnTo>
                <a:lnTo>
                  <a:pt x="1146" y="325"/>
                </a:lnTo>
                <a:lnTo>
                  <a:pt x="1148" y="325"/>
                </a:lnTo>
                <a:lnTo>
                  <a:pt x="1150" y="325"/>
                </a:lnTo>
                <a:lnTo>
                  <a:pt x="1152" y="325"/>
                </a:lnTo>
                <a:lnTo>
                  <a:pt x="1155" y="323"/>
                </a:lnTo>
                <a:lnTo>
                  <a:pt x="1155" y="323"/>
                </a:lnTo>
                <a:lnTo>
                  <a:pt x="1159" y="327"/>
                </a:lnTo>
                <a:lnTo>
                  <a:pt x="1161" y="327"/>
                </a:lnTo>
                <a:lnTo>
                  <a:pt x="1159" y="327"/>
                </a:lnTo>
                <a:lnTo>
                  <a:pt x="1159" y="327"/>
                </a:lnTo>
                <a:lnTo>
                  <a:pt x="1157" y="327"/>
                </a:lnTo>
                <a:lnTo>
                  <a:pt x="1155" y="325"/>
                </a:lnTo>
                <a:lnTo>
                  <a:pt x="1152" y="327"/>
                </a:lnTo>
                <a:lnTo>
                  <a:pt x="1152" y="327"/>
                </a:lnTo>
                <a:lnTo>
                  <a:pt x="1150" y="327"/>
                </a:lnTo>
                <a:lnTo>
                  <a:pt x="1150" y="329"/>
                </a:lnTo>
                <a:lnTo>
                  <a:pt x="1150" y="329"/>
                </a:lnTo>
                <a:lnTo>
                  <a:pt x="1152" y="329"/>
                </a:lnTo>
                <a:lnTo>
                  <a:pt x="1155" y="329"/>
                </a:lnTo>
                <a:lnTo>
                  <a:pt x="1155" y="329"/>
                </a:lnTo>
                <a:lnTo>
                  <a:pt x="1157" y="331"/>
                </a:lnTo>
                <a:lnTo>
                  <a:pt x="1157" y="331"/>
                </a:lnTo>
                <a:lnTo>
                  <a:pt x="1157" y="333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5" y="333"/>
                </a:lnTo>
                <a:lnTo>
                  <a:pt x="1152" y="333"/>
                </a:lnTo>
                <a:lnTo>
                  <a:pt x="1152" y="338"/>
                </a:lnTo>
                <a:lnTo>
                  <a:pt x="1152" y="340"/>
                </a:lnTo>
                <a:lnTo>
                  <a:pt x="1152" y="340"/>
                </a:lnTo>
                <a:lnTo>
                  <a:pt x="1146" y="340"/>
                </a:lnTo>
                <a:lnTo>
                  <a:pt x="1144" y="342"/>
                </a:lnTo>
                <a:lnTo>
                  <a:pt x="1140" y="342"/>
                </a:lnTo>
                <a:lnTo>
                  <a:pt x="1140" y="340"/>
                </a:lnTo>
                <a:lnTo>
                  <a:pt x="1138" y="338"/>
                </a:lnTo>
                <a:lnTo>
                  <a:pt x="1136" y="336"/>
                </a:lnTo>
                <a:lnTo>
                  <a:pt x="1136" y="336"/>
                </a:lnTo>
                <a:lnTo>
                  <a:pt x="1134" y="336"/>
                </a:lnTo>
                <a:lnTo>
                  <a:pt x="1134" y="333"/>
                </a:lnTo>
                <a:lnTo>
                  <a:pt x="1131" y="333"/>
                </a:lnTo>
                <a:lnTo>
                  <a:pt x="1131" y="331"/>
                </a:lnTo>
                <a:lnTo>
                  <a:pt x="1129" y="331"/>
                </a:lnTo>
                <a:lnTo>
                  <a:pt x="1127" y="331"/>
                </a:lnTo>
                <a:lnTo>
                  <a:pt x="1125" y="331"/>
                </a:lnTo>
                <a:lnTo>
                  <a:pt x="1123" y="333"/>
                </a:lnTo>
                <a:lnTo>
                  <a:pt x="1121" y="333"/>
                </a:lnTo>
                <a:lnTo>
                  <a:pt x="1121" y="336"/>
                </a:lnTo>
                <a:lnTo>
                  <a:pt x="1121" y="338"/>
                </a:lnTo>
                <a:lnTo>
                  <a:pt x="1119" y="340"/>
                </a:lnTo>
                <a:lnTo>
                  <a:pt x="1119" y="340"/>
                </a:lnTo>
                <a:lnTo>
                  <a:pt x="1121" y="342"/>
                </a:lnTo>
                <a:lnTo>
                  <a:pt x="1125" y="344"/>
                </a:lnTo>
                <a:lnTo>
                  <a:pt x="1129" y="348"/>
                </a:lnTo>
                <a:lnTo>
                  <a:pt x="1131" y="348"/>
                </a:lnTo>
                <a:lnTo>
                  <a:pt x="1131" y="350"/>
                </a:lnTo>
                <a:lnTo>
                  <a:pt x="1134" y="350"/>
                </a:lnTo>
                <a:lnTo>
                  <a:pt x="1134" y="350"/>
                </a:lnTo>
                <a:lnTo>
                  <a:pt x="1134" y="352"/>
                </a:lnTo>
                <a:lnTo>
                  <a:pt x="1138" y="352"/>
                </a:lnTo>
                <a:lnTo>
                  <a:pt x="1140" y="352"/>
                </a:lnTo>
                <a:lnTo>
                  <a:pt x="1140" y="352"/>
                </a:lnTo>
                <a:lnTo>
                  <a:pt x="1142" y="352"/>
                </a:lnTo>
                <a:lnTo>
                  <a:pt x="1144" y="352"/>
                </a:lnTo>
                <a:lnTo>
                  <a:pt x="1144" y="354"/>
                </a:lnTo>
                <a:lnTo>
                  <a:pt x="1144" y="354"/>
                </a:lnTo>
                <a:lnTo>
                  <a:pt x="1148" y="354"/>
                </a:lnTo>
                <a:lnTo>
                  <a:pt x="1148" y="354"/>
                </a:lnTo>
                <a:lnTo>
                  <a:pt x="1150" y="357"/>
                </a:lnTo>
                <a:lnTo>
                  <a:pt x="1155" y="361"/>
                </a:lnTo>
                <a:lnTo>
                  <a:pt x="1157" y="363"/>
                </a:lnTo>
                <a:lnTo>
                  <a:pt x="1163" y="367"/>
                </a:lnTo>
                <a:lnTo>
                  <a:pt x="1165" y="369"/>
                </a:lnTo>
                <a:lnTo>
                  <a:pt x="1167" y="371"/>
                </a:lnTo>
                <a:lnTo>
                  <a:pt x="1169" y="375"/>
                </a:lnTo>
                <a:lnTo>
                  <a:pt x="1169" y="378"/>
                </a:lnTo>
                <a:lnTo>
                  <a:pt x="1171" y="378"/>
                </a:lnTo>
                <a:lnTo>
                  <a:pt x="1173" y="378"/>
                </a:lnTo>
                <a:lnTo>
                  <a:pt x="1175" y="378"/>
                </a:lnTo>
                <a:lnTo>
                  <a:pt x="1178" y="380"/>
                </a:lnTo>
                <a:lnTo>
                  <a:pt x="1178" y="380"/>
                </a:lnTo>
                <a:lnTo>
                  <a:pt x="1180" y="378"/>
                </a:lnTo>
                <a:lnTo>
                  <a:pt x="1182" y="378"/>
                </a:lnTo>
                <a:lnTo>
                  <a:pt x="1186" y="375"/>
                </a:lnTo>
                <a:lnTo>
                  <a:pt x="1186" y="375"/>
                </a:lnTo>
                <a:lnTo>
                  <a:pt x="1186" y="373"/>
                </a:lnTo>
                <a:lnTo>
                  <a:pt x="1184" y="371"/>
                </a:lnTo>
                <a:lnTo>
                  <a:pt x="1182" y="367"/>
                </a:lnTo>
                <a:lnTo>
                  <a:pt x="1182" y="367"/>
                </a:lnTo>
                <a:lnTo>
                  <a:pt x="1182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7"/>
                </a:lnTo>
                <a:lnTo>
                  <a:pt x="1184" y="367"/>
                </a:lnTo>
                <a:lnTo>
                  <a:pt x="1184" y="369"/>
                </a:lnTo>
                <a:lnTo>
                  <a:pt x="1186" y="369"/>
                </a:lnTo>
                <a:lnTo>
                  <a:pt x="1194" y="371"/>
                </a:lnTo>
                <a:lnTo>
                  <a:pt x="1196" y="369"/>
                </a:lnTo>
                <a:lnTo>
                  <a:pt x="1199" y="369"/>
                </a:lnTo>
                <a:lnTo>
                  <a:pt x="1201" y="369"/>
                </a:lnTo>
                <a:lnTo>
                  <a:pt x="1203" y="367"/>
                </a:lnTo>
                <a:lnTo>
                  <a:pt x="1203" y="365"/>
                </a:lnTo>
                <a:lnTo>
                  <a:pt x="1209" y="365"/>
                </a:lnTo>
                <a:lnTo>
                  <a:pt x="1207" y="361"/>
                </a:lnTo>
                <a:lnTo>
                  <a:pt x="1207" y="361"/>
                </a:lnTo>
                <a:lnTo>
                  <a:pt x="1207" y="359"/>
                </a:lnTo>
                <a:lnTo>
                  <a:pt x="1205" y="359"/>
                </a:lnTo>
                <a:lnTo>
                  <a:pt x="1209" y="357"/>
                </a:lnTo>
                <a:lnTo>
                  <a:pt x="1209" y="357"/>
                </a:lnTo>
                <a:lnTo>
                  <a:pt x="1209" y="354"/>
                </a:lnTo>
                <a:lnTo>
                  <a:pt x="1209" y="354"/>
                </a:lnTo>
                <a:lnTo>
                  <a:pt x="1207" y="352"/>
                </a:lnTo>
                <a:lnTo>
                  <a:pt x="1205" y="352"/>
                </a:lnTo>
                <a:lnTo>
                  <a:pt x="1205" y="352"/>
                </a:lnTo>
                <a:lnTo>
                  <a:pt x="1207" y="352"/>
                </a:lnTo>
                <a:lnTo>
                  <a:pt x="1207" y="350"/>
                </a:lnTo>
                <a:close/>
                <a:moveTo>
                  <a:pt x="54" y="2310"/>
                </a:moveTo>
                <a:lnTo>
                  <a:pt x="54" y="2310"/>
                </a:lnTo>
                <a:lnTo>
                  <a:pt x="54" y="2313"/>
                </a:lnTo>
                <a:lnTo>
                  <a:pt x="54" y="2313"/>
                </a:lnTo>
                <a:lnTo>
                  <a:pt x="57" y="2310"/>
                </a:lnTo>
                <a:lnTo>
                  <a:pt x="57" y="2310"/>
                </a:lnTo>
                <a:lnTo>
                  <a:pt x="54" y="2310"/>
                </a:lnTo>
                <a:close/>
                <a:moveTo>
                  <a:pt x="1297" y="430"/>
                </a:moveTo>
                <a:lnTo>
                  <a:pt x="1295" y="430"/>
                </a:lnTo>
                <a:lnTo>
                  <a:pt x="1295" y="428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30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7" y="432"/>
                </a:lnTo>
                <a:lnTo>
                  <a:pt x="1297" y="432"/>
                </a:lnTo>
                <a:lnTo>
                  <a:pt x="1297" y="430"/>
                </a:lnTo>
                <a:lnTo>
                  <a:pt x="1297" y="430"/>
                </a:lnTo>
                <a:close/>
                <a:moveTo>
                  <a:pt x="1215" y="432"/>
                </a:moveTo>
                <a:lnTo>
                  <a:pt x="1213" y="430"/>
                </a:lnTo>
                <a:lnTo>
                  <a:pt x="1207" y="426"/>
                </a:lnTo>
                <a:lnTo>
                  <a:pt x="1205" y="426"/>
                </a:lnTo>
                <a:lnTo>
                  <a:pt x="1203" y="424"/>
                </a:lnTo>
                <a:lnTo>
                  <a:pt x="1201" y="424"/>
                </a:lnTo>
                <a:lnTo>
                  <a:pt x="1199" y="422"/>
                </a:lnTo>
                <a:lnTo>
                  <a:pt x="1199" y="422"/>
                </a:lnTo>
                <a:lnTo>
                  <a:pt x="1199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19"/>
                </a:lnTo>
                <a:lnTo>
                  <a:pt x="1196" y="419"/>
                </a:lnTo>
                <a:lnTo>
                  <a:pt x="1194" y="417"/>
                </a:lnTo>
                <a:lnTo>
                  <a:pt x="1192" y="417"/>
                </a:lnTo>
                <a:lnTo>
                  <a:pt x="1190" y="417"/>
                </a:lnTo>
                <a:lnTo>
                  <a:pt x="1190" y="417"/>
                </a:lnTo>
                <a:lnTo>
                  <a:pt x="1186" y="417"/>
                </a:lnTo>
                <a:lnTo>
                  <a:pt x="1186" y="417"/>
                </a:lnTo>
                <a:lnTo>
                  <a:pt x="1184" y="419"/>
                </a:lnTo>
                <a:lnTo>
                  <a:pt x="1184" y="419"/>
                </a:lnTo>
                <a:lnTo>
                  <a:pt x="1184" y="422"/>
                </a:lnTo>
                <a:lnTo>
                  <a:pt x="1184" y="422"/>
                </a:lnTo>
                <a:lnTo>
                  <a:pt x="1184" y="422"/>
                </a:lnTo>
                <a:lnTo>
                  <a:pt x="1186" y="426"/>
                </a:lnTo>
                <a:lnTo>
                  <a:pt x="1188" y="426"/>
                </a:lnTo>
                <a:lnTo>
                  <a:pt x="1186" y="426"/>
                </a:lnTo>
                <a:lnTo>
                  <a:pt x="1184" y="426"/>
                </a:lnTo>
                <a:lnTo>
                  <a:pt x="1182" y="424"/>
                </a:lnTo>
                <a:lnTo>
                  <a:pt x="1182" y="424"/>
                </a:lnTo>
                <a:lnTo>
                  <a:pt x="1180" y="424"/>
                </a:lnTo>
                <a:lnTo>
                  <a:pt x="1180" y="424"/>
                </a:lnTo>
                <a:lnTo>
                  <a:pt x="1180" y="426"/>
                </a:lnTo>
                <a:lnTo>
                  <a:pt x="1182" y="426"/>
                </a:lnTo>
                <a:lnTo>
                  <a:pt x="1182" y="426"/>
                </a:lnTo>
                <a:lnTo>
                  <a:pt x="1180" y="426"/>
                </a:lnTo>
                <a:lnTo>
                  <a:pt x="1180" y="426"/>
                </a:lnTo>
                <a:lnTo>
                  <a:pt x="1180" y="428"/>
                </a:lnTo>
                <a:lnTo>
                  <a:pt x="1182" y="428"/>
                </a:lnTo>
                <a:lnTo>
                  <a:pt x="1182" y="430"/>
                </a:lnTo>
                <a:lnTo>
                  <a:pt x="1182" y="430"/>
                </a:lnTo>
                <a:lnTo>
                  <a:pt x="1180" y="430"/>
                </a:lnTo>
                <a:lnTo>
                  <a:pt x="1178" y="432"/>
                </a:lnTo>
                <a:lnTo>
                  <a:pt x="1175" y="434"/>
                </a:lnTo>
                <a:lnTo>
                  <a:pt x="1171" y="434"/>
                </a:lnTo>
                <a:lnTo>
                  <a:pt x="1167" y="434"/>
                </a:lnTo>
                <a:lnTo>
                  <a:pt x="1165" y="436"/>
                </a:lnTo>
                <a:lnTo>
                  <a:pt x="1165" y="436"/>
                </a:lnTo>
                <a:lnTo>
                  <a:pt x="1165" y="438"/>
                </a:lnTo>
                <a:lnTo>
                  <a:pt x="1167" y="438"/>
                </a:lnTo>
                <a:lnTo>
                  <a:pt x="1167" y="440"/>
                </a:lnTo>
                <a:lnTo>
                  <a:pt x="1169" y="440"/>
                </a:lnTo>
                <a:lnTo>
                  <a:pt x="1169" y="443"/>
                </a:lnTo>
                <a:lnTo>
                  <a:pt x="1171" y="443"/>
                </a:lnTo>
                <a:lnTo>
                  <a:pt x="1173" y="440"/>
                </a:lnTo>
                <a:lnTo>
                  <a:pt x="1171" y="440"/>
                </a:lnTo>
                <a:lnTo>
                  <a:pt x="1173" y="440"/>
                </a:lnTo>
                <a:lnTo>
                  <a:pt x="1173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3"/>
                </a:lnTo>
                <a:lnTo>
                  <a:pt x="1175" y="443"/>
                </a:lnTo>
                <a:lnTo>
                  <a:pt x="1178" y="443"/>
                </a:lnTo>
                <a:lnTo>
                  <a:pt x="1178" y="443"/>
                </a:lnTo>
                <a:lnTo>
                  <a:pt x="1180" y="443"/>
                </a:lnTo>
                <a:lnTo>
                  <a:pt x="1182" y="443"/>
                </a:lnTo>
                <a:lnTo>
                  <a:pt x="1182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5"/>
                </a:lnTo>
                <a:lnTo>
                  <a:pt x="1184" y="445"/>
                </a:lnTo>
                <a:lnTo>
                  <a:pt x="1184" y="445"/>
                </a:lnTo>
                <a:lnTo>
                  <a:pt x="1190" y="447"/>
                </a:lnTo>
                <a:lnTo>
                  <a:pt x="1192" y="447"/>
                </a:lnTo>
                <a:lnTo>
                  <a:pt x="1196" y="449"/>
                </a:lnTo>
                <a:lnTo>
                  <a:pt x="1199" y="451"/>
                </a:lnTo>
                <a:lnTo>
                  <a:pt x="1203" y="449"/>
                </a:lnTo>
                <a:lnTo>
                  <a:pt x="1209" y="451"/>
                </a:lnTo>
                <a:lnTo>
                  <a:pt x="1211" y="451"/>
                </a:lnTo>
                <a:lnTo>
                  <a:pt x="1213" y="451"/>
                </a:lnTo>
                <a:lnTo>
                  <a:pt x="1217" y="449"/>
                </a:lnTo>
                <a:lnTo>
                  <a:pt x="1219" y="447"/>
                </a:lnTo>
                <a:lnTo>
                  <a:pt x="1219" y="447"/>
                </a:lnTo>
                <a:lnTo>
                  <a:pt x="1222" y="445"/>
                </a:lnTo>
                <a:lnTo>
                  <a:pt x="1222" y="445"/>
                </a:lnTo>
                <a:lnTo>
                  <a:pt x="1224" y="445"/>
                </a:lnTo>
                <a:lnTo>
                  <a:pt x="1226" y="445"/>
                </a:lnTo>
                <a:lnTo>
                  <a:pt x="1228" y="443"/>
                </a:lnTo>
                <a:lnTo>
                  <a:pt x="1228" y="443"/>
                </a:lnTo>
                <a:lnTo>
                  <a:pt x="1226" y="440"/>
                </a:lnTo>
                <a:lnTo>
                  <a:pt x="1226" y="440"/>
                </a:lnTo>
                <a:lnTo>
                  <a:pt x="1226" y="440"/>
                </a:lnTo>
                <a:lnTo>
                  <a:pt x="1224" y="443"/>
                </a:lnTo>
                <a:lnTo>
                  <a:pt x="1222" y="440"/>
                </a:lnTo>
                <a:lnTo>
                  <a:pt x="1219" y="440"/>
                </a:lnTo>
                <a:lnTo>
                  <a:pt x="1217" y="438"/>
                </a:lnTo>
                <a:lnTo>
                  <a:pt x="1215" y="434"/>
                </a:lnTo>
                <a:lnTo>
                  <a:pt x="1215" y="432"/>
                </a:lnTo>
                <a:close/>
                <a:moveTo>
                  <a:pt x="1299" y="432"/>
                </a:moveTo>
                <a:lnTo>
                  <a:pt x="1299" y="432"/>
                </a:lnTo>
                <a:lnTo>
                  <a:pt x="1299" y="432"/>
                </a:lnTo>
                <a:lnTo>
                  <a:pt x="1299" y="432"/>
                </a:lnTo>
                <a:lnTo>
                  <a:pt x="1301" y="430"/>
                </a:lnTo>
                <a:lnTo>
                  <a:pt x="1301" y="428"/>
                </a:lnTo>
                <a:lnTo>
                  <a:pt x="1301" y="428"/>
                </a:lnTo>
                <a:lnTo>
                  <a:pt x="1301" y="428"/>
                </a:lnTo>
                <a:lnTo>
                  <a:pt x="1299" y="428"/>
                </a:lnTo>
                <a:lnTo>
                  <a:pt x="1299" y="428"/>
                </a:lnTo>
                <a:lnTo>
                  <a:pt x="1297" y="428"/>
                </a:lnTo>
                <a:lnTo>
                  <a:pt x="1297" y="430"/>
                </a:lnTo>
                <a:lnTo>
                  <a:pt x="1297" y="430"/>
                </a:lnTo>
                <a:lnTo>
                  <a:pt x="1299" y="432"/>
                </a:lnTo>
                <a:close/>
                <a:moveTo>
                  <a:pt x="1527" y="468"/>
                </a:moveTo>
                <a:lnTo>
                  <a:pt x="1530" y="468"/>
                </a:lnTo>
                <a:lnTo>
                  <a:pt x="1530" y="468"/>
                </a:lnTo>
                <a:lnTo>
                  <a:pt x="1534" y="468"/>
                </a:lnTo>
                <a:lnTo>
                  <a:pt x="1542" y="468"/>
                </a:lnTo>
                <a:lnTo>
                  <a:pt x="1544" y="468"/>
                </a:lnTo>
                <a:lnTo>
                  <a:pt x="1544" y="468"/>
                </a:lnTo>
                <a:lnTo>
                  <a:pt x="1544" y="466"/>
                </a:lnTo>
                <a:lnTo>
                  <a:pt x="1544" y="463"/>
                </a:lnTo>
                <a:lnTo>
                  <a:pt x="1544" y="463"/>
                </a:lnTo>
                <a:lnTo>
                  <a:pt x="1542" y="463"/>
                </a:lnTo>
                <a:lnTo>
                  <a:pt x="1542" y="463"/>
                </a:lnTo>
                <a:lnTo>
                  <a:pt x="1538" y="463"/>
                </a:lnTo>
                <a:lnTo>
                  <a:pt x="1534" y="461"/>
                </a:lnTo>
                <a:lnTo>
                  <a:pt x="1530" y="461"/>
                </a:lnTo>
                <a:lnTo>
                  <a:pt x="1525" y="461"/>
                </a:lnTo>
                <a:lnTo>
                  <a:pt x="1525" y="461"/>
                </a:lnTo>
                <a:lnTo>
                  <a:pt x="1525" y="463"/>
                </a:lnTo>
                <a:lnTo>
                  <a:pt x="1525" y="463"/>
                </a:lnTo>
                <a:lnTo>
                  <a:pt x="1525" y="466"/>
                </a:lnTo>
                <a:lnTo>
                  <a:pt x="1527" y="468"/>
                </a:lnTo>
                <a:close/>
                <a:moveTo>
                  <a:pt x="1349" y="466"/>
                </a:moveTo>
                <a:lnTo>
                  <a:pt x="1349" y="466"/>
                </a:lnTo>
                <a:lnTo>
                  <a:pt x="1349" y="468"/>
                </a:lnTo>
                <a:lnTo>
                  <a:pt x="1349" y="468"/>
                </a:lnTo>
                <a:lnTo>
                  <a:pt x="1351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66"/>
                </a:lnTo>
                <a:lnTo>
                  <a:pt x="1356" y="466"/>
                </a:lnTo>
                <a:lnTo>
                  <a:pt x="1356" y="463"/>
                </a:lnTo>
                <a:lnTo>
                  <a:pt x="1356" y="461"/>
                </a:lnTo>
                <a:lnTo>
                  <a:pt x="1356" y="459"/>
                </a:lnTo>
                <a:lnTo>
                  <a:pt x="1356" y="459"/>
                </a:lnTo>
                <a:lnTo>
                  <a:pt x="1356" y="457"/>
                </a:lnTo>
                <a:lnTo>
                  <a:pt x="1354" y="455"/>
                </a:lnTo>
                <a:lnTo>
                  <a:pt x="1351" y="455"/>
                </a:lnTo>
                <a:lnTo>
                  <a:pt x="1349" y="457"/>
                </a:lnTo>
                <a:lnTo>
                  <a:pt x="1349" y="459"/>
                </a:lnTo>
                <a:lnTo>
                  <a:pt x="1349" y="459"/>
                </a:lnTo>
                <a:lnTo>
                  <a:pt x="1347" y="459"/>
                </a:lnTo>
                <a:lnTo>
                  <a:pt x="1347" y="461"/>
                </a:lnTo>
                <a:lnTo>
                  <a:pt x="1347" y="461"/>
                </a:lnTo>
                <a:lnTo>
                  <a:pt x="1349" y="463"/>
                </a:lnTo>
                <a:lnTo>
                  <a:pt x="1349" y="466"/>
                </a:lnTo>
                <a:lnTo>
                  <a:pt x="1349" y="466"/>
                </a:lnTo>
                <a:close/>
                <a:moveTo>
                  <a:pt x="1496" y="428"/>
                </a:moveTo>
                <a:lnTo>
                  <a:pt x="1492" y="428"/>
                </a:lnTo>
                <a:lnTo>
                  <a:pt x="1490" y="428"/>
                </a:lnTo>
                <a:lnTo>
                  <a:pt x="1490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30"/>
                </a:lnTo>
                <a:lnTo>
                  <a:pt x="1488" y="432"/>
                </a:lnTo>
                <a:lnTo>
                  <a:pt x="1488" y="434"/>
                </a:lnTo>
                <a:lnTo>
                  <a:pt x="1488" y="434"/>
                </a:lnTo>
                <a:lnTo>
                  <a:pt x="1490" y="434"/>
                </a:lnTo>
                <a:lnTo>
                  <a:pt x="1490" y="434"/>
                </a:lnTo>
                <a:lnTo>
                  <a:pt x="1492" y="434"/>
                </a:lnTo>
                <a:lnTo>
                  <a:pt x="1494" y="434"/>
                </a:lnTo>
                <a:lnTo>
                  <a:pt x="1494" y="432"/>
                </a:lnTo>
                <a:lnTo>
                  <a:pt x="1494" y="432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28"/>
                </a:lnTo>
                <a:lnTo>
                  <a:pt x="1496" y="428"/>
                </a:lnTo>
                <a:close/>
                <a:moveTo>
                  <a:pt x="1351" y="413"/>
                </a:moveTo>
                <a:lnTo>
                  <a:pt x="1354" y="413"/>
                </a:lnTo>
                <a:lnTo>
                  <a:pt x="1354" y="413"/>
                </a:lnTo>
                <a:lnTo>
                  <a:pt x="1354" y="411"/>
                </a:lnTo>
                <a:lnTo>
                  <a:pt x="1354" y="411"/>
                </a:lnTo>
                <a:lnTo>
                  <a:pt x="1354" y="411"/>
                </a:lnTo>
                <a:lnTo>
                  <a:pt x="1351" y="409"/>
                </a:lnTo>
                <a:lnTo>
                  <a:pt x="1349" y="411"/>
                </a:lnTo>
                <a:lnTo>
                  <a:pt x="1349" y="409"/>
                </a:lnTo>
                <a:lnTo>
                  <a:pt x="1345" y="409"/>
                </a:lnTo>
                <a:lnTo>
                  <a:pt x="1345" y="409"/>
                </a:lnTo>
                <a:lnTo>
                  <a:pt x="1343" y="411"/>
                </a:lnTo>
                <a:lnTo>
                  <a:pt x="1343" y="411"/>
                </a:lnTo>
                <a:lnTo>
                  <a:pt x="1343" y="411"/>
                </a:lnTo>
                <a:lnTo>
                  <a:pt x="1345" y="413"/>
                </a:lnTo>
                <a:lnTo>
                  <a:pt x="1347" y="413"/>
                </a:lnTo>
                <a:lnTo>
                  <a:pt x="1347" y="413"/>
                </a:lnTo>
                <a:lnTo>
                  <a:pt x="1349" y="413"/>
                </a:lnTo>
                <a:lnTo>
                  <a:pt x="1351" y="413"/>
                </a:lnTo>
                <a:close/>
                <a:moveTo>
                  <a:pt x="1287" y="325"/>
                </a:moveTo>
                <a:lnTo>
                  <a:pt x="1289" y="321"/>
                </a:lnTo>
                <a:lnTo>
                  <a:pt x="1289" y="321"/>
                </a:lnTo>
                <a:lnTo>
                  <a:pt x="1291" y="319"/>
                </a:lnTo>
                <a:lnTo>
                  <a:pt x="1291" y="319"/>
                </a:lnTo>
                <a:lnTo>
                  <a:pt x="1293" y="317"/>
                </a:lnTo>
                <a:lnTo>
                  <a:pt x="1295" y="315"/>
                </a:lnTo>
                <a:lnTo>
                  <a:pt x="1297" y="313"/>
                </a:lnTo>
                <a:lnTo>
                  <a:pt x="1299" y="310"/>
                </a:lnTo>
                <a:lnTo>
                  <a:pt x="1299" y="308"/>
                </a:lnTo>
                <a:lnTo>
                  <a:pt x="1297" y="308"/>
                </a:lnTo>
                <a:lnTo>
                  <a:pt x="1295" y="306"/>
                </a:lnTo>
                <a:lnTo>
                  <a:pt x="1289" y="306"/>
                </a:lnTo>
                <a:lnTo>
                  <a:pt x="1280" y="304"/>
                </a:lnTo>
                <a:lnTo>
                  <a:pt x="1276" y="306"/>
                </a:lnTo>
                <a:lnTo>
                  <a:pt x="1272" y="306"/>
                </a:lnTo>
                <a:lnTo>
                  <a:pt x="1270" y="306"/>
                </a:lnTo>
                <a:lnTo>
                  <a:pt x="1268" y="304"/>
                </a:lnTo>
                <a:lnTo>
                  <a:pt x="1266" y="304"/>
                </a:lnTo>
                <a:lnTo>
                  <a:pt x="1263" y="302"/>
                </a:lnTo>
                <a:lnTo>
                  <a:pt x="1257" y="302"/>
                </a:lnTo>
                <a:lnTo>
                  <a:pt x="1255" y="300"/>
                </a:lnTo>
                <a:lnTo>
                  <a:pt x="1253" y="300"/>
                </a:lnTo>
                <a:lnTo>
                  <a:pt x="1249" y="302"/>
                </a:lnTo>
                <a:lnTo>
                  <a:pt x="1247" y="302"/>
                </a:lnTo>
                <a:lnTo>
                  <a:pt x="1238" y="302"/>
                </a:lnTo>
                <a:lnTo>
                  <a:pt x="1236" y="304"/>
                </a:lnTo>
                <a:lnTo>
                  <a:pt x="1232" y="304"/>
                </a:lnTo>
                <a:lnTo>
                  <a:pt x="1230" y="304"/>
                </a:lnTo>
                <a:lnTo>
                  <a:pt x="1230" y="306"/>
                </a:lnTo>
                <a:lnTo>
                  <a:pt x="1230" y="306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10"/>
                </a:lnTo>
                <a:lnTo>
                  <a:pt x="1232" y="313"/>
                </a:lnTo>
                <a:lnTo>
                  <a:pt x="1234" y="315"/>
                </a:lnTo>
                <a:lnTo>
                  <a:pt x="1236" y="315"/>
                </a:lnTo>
                <a:lnTo>
                  <a:pt x="1236" y="315"/>
                </a:lnTo>
                <a:lnTo>
                  <a:pt x="1234" y="315"/>
                </a:lnTo>
                <a:lnTo>
                  <a:pt x="1232" y="315"/>
                </a:lnTo>
                <a:lnTo>
                  <a:pt x="1226" y="313"/>
                </a:lnTo>
                <a:lnTo>
                  <a:pt x="1226" y="313"/>
                </a:lnTo>
                <a:lnTo>
                  <a:pt x="1224" y="313"/>
                </a:lnTo>
                <a:lnTo>
                  <a:pt x="1222" y="315"/>
                </a:lnTo>
                <a:lnTo>
                  <a:pt x="1222" y="315"/>
                </a:lnTo>
                <a:lnTo>
                  <a:pt x="1222" y="317"/>
                </a:lnTo>
                <a:lnTo>
                  <a:pt x="1222" y="319"/>
                </a:lnTo>
                <a:lnTo>
                  <a:pt x="1224" y="325"/>
                </a:lnTo>
                <a:lnTo>
                  <a:pt x="1224" y="329"/>
                </a:lnTo>
                <a:lnTo>
                  <a:pt x="1224" y="329"/>
                </a:lnTo>
                <a:lnTo>
                  <a:pt x="1222" y="333"/>
                </a:lnTo>
                <a:lnTo>
                  <a:pt x="1222" y="336"/>
                </a:lnTo>
                <a:lnTo>
                  <a:pt x="1224" y="336"/>
                </a:lnTo>
                <a:lnTo>
                  <a:pt x="1224" y="338"/>
                </a:lnTo>
                <a:lnTo>
                  <a:pt x="1224" y="340"/>
                </a:lnTo>
                <a:lnTo>
                  <a:pt x="1228" y="346"/>
                </a:lnTo>
                <a:lnTo>
                  <a:pt x="1228" y="350"/>
                </a:lnTo>
                <a:lnTo>
                  <a:pt x="1230" y="357"/>
                </a:lnTo>
                <a:lnTo>
                  <a:pt x="1228" y="359"/>
                </a:lnTo>
                <a:lnTo>
                  <a:pt x="1232" y="361"/>
                </a:lnTo>
                <a:lnTo>
                  <a:pt x="1236" y="359"/>
                </a:lnTo>
                <a:lnTo>
                  <a:pt x="1238" y="359"/>
                </a:lnTo>
                <a:lnTo>
                  <a:pt x="1245" y="361"/>
                </a:lnTo>
                <a:lnTo>
                  <a:pt x="1245" y="359"/>
                </a:lnTo>
                <a:lnTo>
                  <a:pt x="1247" y="357"/>
                </a:lnTo>
                <a:lnTo>
                  <a:pt x="1249" y="354"/>
                </a:lnTo>
                <a:lnTo>
                  <a:pt x="1253" y="348"/>
                </a:lnTo>
                <a:lnTo>
                  <a:pt x="1253" y="348"/>
                </a:lnTo>
                <a:lnTo>
                  <a:pt x="1253" y="346"/>
                </a:lnTo>
                <a:lnTo>
                  <a:pt x="1253" y="346"/>
                </a:lnTo>
                <a:lnTo>
                  <a:pt x="1253" y="346"/>
                </a:lnTo>
                <a:lnTo>
                  <a:pt x="1249" y="342"/>
                </a:lnTo>
                <a:lnTo>
                  <a:pt x="1247" y="342"/>
                </a:lnTo>
                <a:lnTo>
                  <a:pt x="1245" y="340"/>
                </a:lnTo>
                <a:lnTo>
                  <a:pt x="1243" y="340"/>
                </a:lnTo>
                <a:lnTo>
                  <a:pt x="1253" y="340"/>
                </a:lnTo>
                <a:lnTo>
                  <a:pt x="1255" y="340"/>
                </a:lnTo>
                <a:lnTo>
                  <a:pt x="1270" y="342"/>
                </a:lnTo>
                <a:lnTo>
                  <a:pt x="1272" y="340"/>
                </a:lnTo>
                <a:lnTo>
                  <a:pt x="1274" y="340"/>
                </a:lnTo>
                <a:lnTo>
                  <a:pt x="1276" y="338"/>
                </a:lnTo>
                <a:lnTo>
                  <a:pt x="1278" y="336"/>
                </a:lnTo>
                <a:lnTo>
                  <a:pt x="1280" y="333"/>
                </a:lnTo>
                <a:lnTo>
                  <a:pt x="1282" y="329"/>
                </a:lnTo>
                <a:lnTo>
                  <a:pt x="1282" y="327"/>
                </a:lnTo>
                <a:lnTo>
                  <a:pt x="1282" y="327"/>
                </a:lnTo>
                <a:lnTo>
                  <a:pt x="1282" y="327"/>
                </a:lnTo>
                <a:lnTo>
                  <a:pt x="1284" y="325"/>
                </a:lnTo>
                <a:lnTo>
                  <a:pt x="1287" y="325"/>
                </a:lnTo>
                <a:close/>
                <a:moveTo>
                  <a:pt x="17" y="1895"/>
                </a:moveTo>
                <a:lnTo>
                  <a:pt x="17" y="1895"/>
                </a:lnTo>
                <a:lnTo>
                  <a:pt x="17" y="1895"/>
                </a:lnTo>
                <a:lnTo>
                  <a:pt x="17" y="1895"/>
                </a:lnTo>
                <a:lnTo>
                  <a:pt x="19" y="1895"/>
                </a:lnTo>
                <a:lnTo>
                  <a:pt x="19" y="1895"/>
                </a:lnTo>
                <a:lnTo>
                  <a:pt x="17" y="1895"/>
                </a:lnTo>
                <a:close/>
                <a:moveTo>
                  <a:pt x="2" y="1870"/>
                </a:moveTo>
                <a:lnTo>
                  <a:pt x="2" y="1868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2" y="1870"/>
                </a:lnTo>
                <a:close/>
                <a:moveTo>
                  <a:pt x="2" y="1906"/>
                </a:move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8"/>
                </a:lnTo>
                <a:lnTo>
                  <a:pt x="2" y="1908"/>
                </a:lnTo>
                <a:lnTo>
                  <a:pt x="2" y="1908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close/>
                <a:moveTo>
                  <a:pt x="15" y="1881"/>
                </a:move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3"/>
                </a:lnTo>
                <a:lnTo>
                  <a:pt x="15" y="1883"/>
                </a:lnTo>
                <a:lnTo>
                  <a:pt x="15" y="1881"/>
                </a:lnTo>
                <a:lnTo>
                  <a:pt x="15" y="1881"/>
                </a:lnTo>
                <a:lnTo>
                  <a:pt x="17" y="1881"/>
                </a:lnTo>
                <a:lnTo>
                  <a:pt x="15" y="1881"/>
                </a:lnTo>
                <a:lnTo>
                  <a:pt x="15" y="1881"/>
                </a:lnTo>
                <a:close/>
                <a:moveTo>
                  <a:pt x="15" y="1891"/>
                </a:moveTo>
                <a:lnTo>
                  <a:pt x="13" y="1891"/>
                </a:lnTo>
                <a:lnTo>
                  <a:pt x="13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close/>
                <a:moveTo>
                  <a:pt x="2" y="1872"/>
                </a:moveTo>
                <a:lnTo>
                  <a:pt x="2" y="1872"/>
                </a:lnTo>
                <a:lnTo>
                  <a:pt x="0" y="1874"/>
                </a:lnTo>
                <a:lnTo>
                  <a:pt x="0" y="1877"/>
                </a:lnTo>
                <a:lnTo>
                  <a:pt x="0" y="1877"/>
                </a:lnTo>
                <a:lnTo>
                  <a:pt x="2" y="1874"/>
                </a:lnTo>
                <a:lnTo>
                  <a:pt x="2" y="1874"/>
                </a:lnTo>
                <a:lnTo>
                  <a:pt x="2" y="1872"/>
                </a:lnTo>
                <a:close/>
                <a:moveTo>
                  <a:pt x="593" y="424"/>
                </a:moveTo>
                <a:lnTo>
                  <a:pt x="593" y="424"/>
                </a:lnTo>
                <a:lnTo>
                  <a:pt x="595" y="424"/>
                </a:lnTo>
                <a:lnTo>
                  <a:pt x="595" y="424"/>
                </a:lnTo>
                <a:lnTo>
                  <a:pt x="593" y="422"/>
                </a:lnTo>
                <a:lnTo>
                  <a:pt x="593" y="422"/>
                </a:lnTo>
                <a:lnTo>
                  <a:pt x="589" y="424"/>
                </a:lnTo>
                <a:lnTo>
                  <a:pt x="591" y="424"/>
                </a:lnTo>
                <a:lnTo>
                  <a:pt x="593" y="424"/>
                </a:lnTo>
                <a:close/>
                <a:moveTo>
                  <a:pt x="113" y="1696"/>
                </a:move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close/>
                <a:moveTo>
                  <a:pt x="0" y="1864"/>
                </a:moveTo>
                <a:lnTo>
                  <a:pt x="0" y="1864"/>
                </a:lnTo>
                <a:lnTo>
                  <a:pt x="0" y="1866"/>
                </a:lnTo>
                <a:lnTo>
                  <a:pt x="0" y="1866"/>
                </a:lnTo>
                <a:lnTo>
                  <a:pt x="0" y="1864"/>
                </a:lnTo>
                <a:lnTo>
                  <a:pt x="0" y="1864"/>
                </a:lnTo>
                <a:close/>
                <a:moveTo>
                  <a:pt x="52" y="814"/>
                </a:moveTo>
                <a:lnTo>
                  <a:pt x="54" y="814"/>
                </a:lnTo>
                <a:lnTo>
                  <a:pt x="54" y="814"/>
                </a:lnTo>
                <a:lnTo>
                  <a:pt x="52" y="811"/>
                </a:lnTo>
                <a:lnTo>
                  <a:pt x="52" y="811"/>
                </a:lnTo>
                <a:lnTo>
                  <a:pt x="52" y="814"/>
                </a:lnTo>
                <a:lnTo>
                  <a:pt x="52" y="814"/>
                </a:lnTo>
                <a:close/>
                <a:moveTo>
                  <a:pt x="19" y="1931"/>
                </a:move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close/>
                <a:moveTo>
                  <a:pt x="46" y="816"/>
                </a:moveTo>
                <a:lnTo>
                  <a:pt x="50" y="814"/>
                </a:lnTo>
                <a:lnTo>
                  <a:pt x="50" y="814"/>
                </a:lnTo>
                <a:lnTo>
                  <a:pt x="50" y="814"/>
                </a:lnTo>
                <a:lnTo>
                  <a:pt x="52" y="814"/>
                </a:lnTo>
                <a:lnTo>
                  <a:pt x="52" y="814"/>
                </a:lnTo>
                <a:lnTo>
                  <a:pt x="52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09"/>
                </a:lnTo>
                <a:lnTo>
                  <a:pt x="50" y="809"/>
                </a:lnTo>
                <a:lnTo>
                  <a:pt x="48" y="809"/>
                </a:lnTo>
                <a:lnTo>
                  <a:pt x="48" y="811"/>
                </a:lnTo>
                <a:lnTo>
                  <a:pt x="48" y="811"/>
                </a:lnTo>
                <a:lnTo>
                  <a:pt x="46" y="811"/>
                </a:lnTo>
                <a:lnTo>
                  <a:pt x="46" y="814"/>
                </a:lnTo>
                <a:lnTo>
                  <a:pt x="44" y="816"/>
                </a:lnTo>
                <a:lnTo>
                  <a:pt x="46" y="816"/>
                </a:lnTo>
                <a:lnTo>
                  <a:pt x="46" y="816"/>
                </a:lnTo>
                <a:close/>
                <a:moveTo>
                  <a:pt x="54" y="2302"/>
                </a:moveTo>
                <a:lnTo>
                  <a:pt x="54" y="2302"/>
                </a:lnTo>
                <a:lnTo>
                  <a:pt x="54" y="2302"/>
                </a:lnTo>
                <a:lnTo>
                  <a:pt x="50" y="2302"/>
                </a:lnTo>
                <a:lnTo>
                  <a:pt x="48" y="2302"/>
                </a:lnTo>
                <a:lnTo>
                  <a:pt x="46" y="2302"/>
                </a:lnTo>
                <a:lnTo>
                  <a:pt x="46" y="2304"/>
                </a:lnTo>
                <a:lnTo>
                  <a:pt x="46" y="2304"/>
                </a:lnTo>
                <a:lnTo>
                  <a:pt x="48" y="2304"/>
                </a:lnTo>
                <a:lnTo>
                  <a:pt x="50" y="2304"/>
                </a:lnTo>
                <a:lnTo>
                  <a:pt x="50" y="2304"/>
                </a:lnTo>
                <a:lnTo>
                  <a:pt x="50" y="2306"/>
                </a:lnTo>
                <a:lnTo>
                  <a:pt x="48" y="2306"/>
                </a:lnTo>
                <a:lnTo>
                  <a:pt x="48" y="2306"/>
                </a:lnTo>
                <a:lnTo>
                  <a:pt x="50" y="2308"/>
                </a:lnTo>
                <a:lnTo>
                  <a:pt x="50" y="2308"/>
                </a:lnTo>
                <a:lnTo>
                  <a:pt x="50" y="2308"/>
                </a:lnTo>
                <a:lnTo>
                  <a:pt x="52" y="2308"/>
                </a:lnTo>
                <a:lnTo>
                  <a:pt x="52" y="2308"/>
                </a:lnTo>
                <a:lnTo>
                  <a:pt x="52" y="2306"/>
                </a:lnTo>
                <a:lnTo>
                  <a:pt x="52" y="2306"/>
                </a:lnTo>
                <a:lnTo>
                  <a:pt x="52" y="2306"/>
                </a:lnTo>
                <a:lnTo>
                  <a:pt x="50" y="2304"/>
                </a:lnTo>
                <a:lnTo>
                  <a:pt x="52" y="2304"/>
                </a:lnTo>
                <a:lnTo>
                  <a:pt x="52" y="2304"/>
                </a:lnTo>
                <a:lnTo>
                  <a:pt x="50" y="2302"/>
                </a:lnTo>
                <a:lnTo>
                  <a:pt x="50" y="2302"/>
                </a:lnTo>
                <a:lnTo>
                  <a:pt x="52" y="2302"/>
                </a:lnTo>
                <a:lnTo>
                  <a:pt x="52" y="2302"/>
                </a:lnTo>
                <a:lnTo>
                  <a:pt x="52" y="2304"/>
                </a:lnTo>
                <a:lnTo>
                  <a:pt x="54" y="2302"/>
                </a:lnTo>
                <a:close/>
                <a:moveTo>
                  <a:pt x="42" y="809"/>
                </a:moveTo>
                <a:lnTo>
                  <a:pt x="42" y="811"/>
                </a:lnTo>
                <a:lnTo>
                  <a:pt x="40" y="811"/>
                </a:lnTo>
                <a:lnTo>
                  <a:pt x="40" y="814"/>
                </a:lnTo>
                <a:lnTo>
                  <a:pt x="38" y="814"/>
                </a:lnTo>
                <a:lnTo>
                  <a:pt x="34" y="814"/>
                </a:lnTo>
                <a:lnTo>
                  <a:pt x="34" y="814"/>
                </a:lnTo>
                <a:lnTo>
                  <a:pt x="34" y="816"/>
                </a:lnTo>
                <a:lnTo>
                  <a:pt x="36" y="816"/>
                </a:lnTo>
                <a:lnTo>
                  <a:pt x="36" y="814"/>
                </a:lnTo>
                <a:lnTo>
                  <a:pt x="38" y="814"/>
                </a:lnTo>
                <a:lnTo>
                  <a:pt x="40" y="816"/>
                </a:lnTo>
                <a:lnTo>
                  <a:pt x="42" y="814"/>
                </a:lnTo>
                <a:lnTo>
                  <a:pt x="42" y="814"/>
                </a:lnTo>
                <a:lnTo>
                  <a:pt x="42" y="814"/>
                </a:lnTo>
                <a:lnTo>
                  <a:pt x="42" y="811"/>
                </a:lnTo>
                <a:lnTo>
                  <a:pt x="42" y="811"/>
                </a:lnTo>
                <a:lnTo>
                  <a:pt x="42" y="811"/>
                </a:lnTo>
                <a:lnTo>
                  <a:pt x="42" y="809"/>
                </a:lnTo>
                <a:lnTo>
                  <a:pt x="42" y="809"/>
                </a:lnTo>
                <a:close/>
                <a:moveTo>
                  <a:pt x="57" y="1824"/>
                </a:moveTo>
                <a:lnTo>
                  <a:pt x="57" y="1822"/>
                </a:lnTo>
                <a:lnTo>
                  <a:pt x="57" y="1822"/>
                </a:lnTo>
                <a:lnTo>
                  <a:pt x="54" y="1822"/>
                </a:lnTo>
                <a:lnTo>
                  <a:pt x="54" y="1824"/>
                </a:lnTo>
                <a:lnTo>
                  <a:pt x="54" y="1824"/>
                </a:lnTo>
                <a:lnTo>
                  <a:pt x="57" y="1824"/>
                </a:lnTo>
                <a:close/>
                <a:moveTo>
                  <a:pt x="25" y="1891"/>
                </a:moveTo>
                <a:lnTo>
                  <a:pt x="25" y="1891"/>
                </a:lnTo>
                <a:lnTo>
                  <a:pt x="23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close/>
                <a:moveTo>
                  <a:pt x="31" y="811"/>
                </a:moveTo>
                <a:lnTo>
                  <a:pt x="31" y="811"/>
                </a:lnTo>
                <a:lnTo>
                  <a:pt x="29" y="811"/>
                </a:lnTo>
                <a:lnTo>
                  <a:pt x="27" y="811"/>
                </a:lnTo>
                <a:lnTo>
                  <a:pt x="27" y="811"/>
                </a:lnTo>
                <a:lnTo>
                  <a:pt x="25" y="811"/>
                </a:lnTo>
                <a:lnTo>
                  <a:pt x="27" y="811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7" y="816"/>
                </a:lnTo>
                <a:lnTo>
                  <a:pt x="27" y="816"/>
                </a:lnTo>
                <a:lnTo>
                  <a:pt x="29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4"/>
                </a:lnTo>
                <a:lnTo>
                  <a:pt x="34" y="814"/>
                </a:lnTo>
                <a:lnTo>
                  <a:pt x="34" y="811"/>
                </a:lnTo>
                <a:lnTo>
                  <a:pt x="31" y="811"/>
                </a:lnTo>
                <a:close/>
                <a:moveTo>
                  <a:pt x="786" y="361"/>
                </a:moveTo>
                <a:lnTo>
                  <a:pt x="792" y="361"/>
                </a:lnTo>
                <a:lnTo>
                  <a:pt x="794" y="361"/>
                </a:lnTo>
                <a:lnTo>
                  <a:pt x="794" y="363"/>
                </a:lnTo>
                <a:lnTo>
                  <a:pt x="800" y="365"/>
                </a:lnTo>
                <a:lnTo>
                  <a:pt x="811" y="369"/>
                </a:lnTo>
                <a:lnTo>
                  <a:pt x="813" y="369"/>
                </a:lnTo>
                <a:lnTo>
                  <a:pt x="815" y="373"/>
                </a:lnTo>
                <a:lnTo>
                  <a:pt x="815" y="373"/>
                </a:lnTo>
                <a:lnTo>
                  <a:pt x="817" y="375"/>
                </a:lnTo>
                <a:lnTo>
                  <a:pt x="819" y="382"/>
                </a:lnTo>
                <a:lnTo>
                  <a:pt x="821" y="382"/>
                </a:lnTo>
                <a:lnTo>
                  <a:pt x="823" y="384"/>
                </a:lnTo>
                <a:lnTo>
                  <a:pt x="823" y="384"/>
                </a:lnTo>
                <a:lnTo>
                  <a:pt x="828" y="384"/>
                </a:lnTo>
                <a:lnTo>
                  <a:pt x="828" y="384"/>
                </a:lnTo>
                <a:lnTo>
                  <a:pt x="830" y="384"/>
                </a:lnTo>
                <a:lnTo>
                  <a:pt x="832" y="382"/>
                </a:lnTo>
                <a:lnTo>
                  <a:pt x="838" y="380"/>
                </a:lnTo>
                <a:lnTo>
                  <a:pt x="844" y="375"/>
                </a:lnTo>
                <a:lnTo>
                  <a:pt x="844" y="375"/>
                </a:lnTo>
                <a:lnTo>
                  <a:pt x="847" y="375"/>
                </a:lnTo>
                <a:lnTo>
                  <a:pt x="847" y="375"/>
                </a:lnTo>
                <a:lnTo>
                  <a:pt x="849" y="378"/>
                </a:lnTo>
                <a:lnTo>
                  <a:pt x="853" y="375"/>
                </a:lnTo>
                <a:lnTo>
                  <a:pt x="855" y="375"/>
                </a:lnTo>
                <a:lnTo>
                  <a:pt x="861" y="373"/>
                </a:lnTo>
                <a:lnTo>
                  <a:pt x="861" y="371"/>
                </a:lnTo>
                <a:lnTo>
                  <a:pt x="863" y="371"/>
                </a:lnTo>
                <a:lnTo>
                  <a:pt x="863" y="371"/>
                </a:lnTo>
                <a:lnTo>
                  <a:pt x="863" y="363"/>
                </a:lnTo>
                <a:lnTo>
                  <a:pt x="865" y="361"/>
                </a:lnTo>
                <a:lnTo>
                  <a:pt x="867" y="357"/>
                </a:lnTo>
                <a:lnTo>
                  <a:pt x="867" y="354"/>
                </a:lnTo>
                <a:lnTo>
                  <a:pt x="867" y="354"/>
                </a:lnTo>
                <a:lnTo>
                  <a:pt x="872" y="354"/>
                </a:lnTo>
                <a:lnTo>
                  <a:pt x="876" y="352"/>
                </a:lnTo>
                <a:lnTo>
                  <a:pt x="878" y="350"/>
                </a:lnTo>
                <a:lnTo>
                  <a:pt x="882" y="344"/>
                </a:lnTo>
                <a:lnTo>
                  <a:pt x="882" y="344"/>
                </a:lnTo>
                <a:lnTo>
                  <a:pt x="884" y="342"/>
                </a:lnTo>
                <a:lnTo>
                  <a:pt x="899" y="336"/>
                </a:lnTo>
                <a:lnTo>
                  <a:pt x="905" y="331"/>
                </a:lnTo>
                <a:lnTo>
                  <a:pt x="911" y="331"/>
                </a:lnTo>
                <a:lnTo>
                  <a:pt x="920" y="327"/>
                </a:lnTo>
                <a:lnTo>
                  <a:pt x="924" y="325"/>
                </a:lnTo>
                <a:lnTo>
                  <a:pt x="928" y="325"/>
                </a:lnTo>
                <a:lnTo>
                  <a:pt x="935" y="321"/>
                </a:lnTo>
                <a:lnTo>
                  <a:pt x="935" y="321"/>
                </a:lnTo>
                <a:lnTo>
                  <a:pt x="937" y="321"/>
                </a:lnTo>
                <a:lnTo>
                  <a:pt x="937" y="319"/>
                </a:lnTo>
                <a:lnTo>
                  <a:pt x="937" y="319"/>
                </a:lnTo>
                <a:lnTo>
                  <a:pt x="935" y="317"/>
                </a:lnTo>
                <a:lnTo>
                  <a:pt x="935" y="317"/>
                </a:lnTo>
                <a:lnTo>
                  <a:pt x="932" y="315"/>
                </a:lnTo>
                <a:lnTo>
                  <a:pt x="928" y="313"/>
                </a:lnTo>
                <a:lnTo>
                  <a:pt x="918" y="304"/>
                </a:lnTo>
                <a:lnTo>
                  <a:pt x="914" y="302"/>
                </a:lnTo>
                <a:lnTo>
                  <a:pt x="909" y="300"/>
                </a:lnTo>
                <a:lnTo>
                  <a:pt x="905" y="300"/>
                </a:lnTo>
                <a:lnTo>
                  <a:pt x="903" y="298"/>
                </a:lnTo>
                <a:lnTo>
                  <a:pt x="899" y="298"/>
                </a:lnTo>
                <a:lnTo>
                  <a:pt x="895" y="298"/>
                </a:lnTo>
                <a:lnTo>
                  <a:pt x="891" y="298"/>
                </a:lnTo>
                <a:lnTo>
                  <a:pt x="888" y="300"/>
                </a:lnTo>
                <a:lnTo>
                  <a:pt x="888" y="300"/>
                </a:lnTo>
                <a:lnTo>
                  <a:pt x="884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2"/>
                </a:lnTo>
                <a:lnTo>
                  <a:pt x="882" y="300"/>
                </a:lnTo>
                <a:lnTo>
                  <a:pt x="882" y="300"/>
                </a:lnTo>
                <a:lnTo>
                  <a:pt x="880" y="300"/>
                </a:lnTo>
                <a:lnTo>
                  <a:pt x="880" y="300"/>
                </a:lnTo>
                <a:lnTo>
                  <a:pt x="878" y="300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6" y="300"/>
                </a:lnTo>
                <a:lnTo>
                  <a:pt x="870" y="298"/>
                </a:lnTo>
                <a:lnTo>
                  <a:pt x="861" y="296"/>
                </a:lnTo>
                <a:lnTo>
                  <a:pt x="857" y="294"/>
                </a:lnTo>
                <a:lnTo>
                  <a:pt x="853" y="292"/>
                </a:lnTo>
                <a:lnTo>
                  <a:pt x="851" y="292"/>
                </a:lnTo>
                <a:lnTo>
                  <a:pt x="847" y="289"/>
                </a:lnTo>
                <a:lnTo>
                  <a:pt x="844" y="289"/>
                </a:lnTo>
                <a:lnTo>
                  <a:pt x="832" y="292"/>
                </a:lnTo>
                <a:lnTo>
                  <a:pt x="819" y="294"/>
                </a:lnTo>
                <a:lnTo>
                  <a:pt x="800" y="296"/>
                </a:lnTo>
                <a:lnTo>
                  <a:pt x="800" y="296"/>
                </a:lnTo>
                <a:lnTo>
                  <a:pt x="803" y="298"/>
                </a:lnTo>
                <a:lnTo>
                  <a:pt x="803" y="298"/>
                </a:lnTo>
                <a:lnTo>
                  <a:pt x="803" y="298"/>
                </a:lnTo>
                <a:lnTo>
                  <a:pt x="807" y="306"/>
                </a:lnTo>
                <a:lnTo>
                  <a:pt x="809" y="308"/>
                </a:lnTo>
                <a:lnTo>
                  <a:pt x="811" y="310"/>
                </a:lnTo>
                <a:lnTo>
                  <a:pt x="813" y="310"/>
                </a:lnTo>
                <a:lnTo>
                  <a:pt x="815" y="313"/>
                </a:lnTo>
                <a:lnTo>
                  <a:pt x="815" y="313"/>
                </a:lnTo>
                <a:lnTo>
                  <a:pt x="811" y="315"/>
                </a:lnTo>
                <a:lnTo>
                  <a:pt x="809" y="319"/>
                </a:lnTo>
                <a:lnTo>
                  <a:pt x="805" y="321"/>
                </a:lnTo>
                <a:lnTo>
                  <a:pt x="803" y="327"/>
                </a:lnTo>
                <a:lnTo>
                  <a:pt x="803" y="327"/>
                </a:lnTo>
                <a:lnTo>
                  <a:pt x="800" y="329"/>
                </a:lnTo>
                <a:lnTo>
                  <a:pt x="798" y="331"/>
                </a:lnTo>
                <a:lnTo>
                  <a:pt x="800" y="331"/>
                </a:lnTo>
                <a:lnTo>
                  <a:pt x="800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6"/>
                </a:lnTo>
                <a:lnTo>
                  <a:pt x="803" y="336"/>
                </a:lnTo>
                <a:lnTo>
                  <a:pt x="798" y="338"/>
                </a:lnTo>
                <a:lnTo>
                  <a:pt x="796" y="338"/>
                </a:lnTo>
                <a:lnTo>
                  <a:pt x="796" y="338"/>
                </a:lnTo>
                <a:lnTo>
                  <a:pt x="796" y="340"/>
                </a:lnTo>
                <a:lnTo>
                  <a:pt x="796" y="340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6"/>
                </a:lnTo>
                <a:lnTo>
                  <a:pt x="794" y="346"/>
                </a:lnTo>
                <a:lnTo>
                  <a:pt x="792" y="348"/>
                </a:lnTo>
                <a:lnTo>
                  <a:pt x="792" y="348"/>
                </a:lnTo>
                <a:lnTo>
                  <a:pt x="790" y="350"/>
                </a:lnTo>
                <a:lnTo>
                  <a:pt x="790" y="352"/>
                </a:lnTo>
                <a:lnTo>
                  <a:pt x="788" y="352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6" y="357"/>
                </a:lnTo>
                <a:lnTo>
                  <a:pt x="786" y="357"/>
                </a:lnTo>
                <a:lnTo>
                  <a:pt x="786" y="359"/>
                </a:lnTo>
                <a:lnTo>
                  <a:pt x="786" y="359"/>
                </a:lnTo>
                <a:lnTo>
                  <a:pt x="786" y="361"/>
                </a:lnTo>
                <a:lnTo>
                  <a:pt x="784" y="361"/>
                </a:lnTo>
                <a:lnTo>
                  <a:pt x="786" y="361"/>
                </a:lnTo>
                <a:lnTo>
                  <a:pt x="786" y="361"/>
                </a:lnTo>
                <a:close/>
                <a:moveTo>
                  <a:pt x="21" y="1910"/>
                </a:moveTo>
                <a:lnTo>
                  <a:pt x="21" y="1910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close/>
                <a:moveTo>
                  <a:pt x="27" y="1837"/>
                </a:moveTo>
                <a:lnTo>
                  <a:pt x="27" y="1837"/>
                </a:lnTo>
                <a:lnTo>
                  <a:pt x="25" y="1837"/>
                </a:lnTo>
                <a:lnTo>
                  <a:pt x="27" y="1839"/>
                </a:lnTo>
                <a:lnTo>
                  <a:pt x="27" y="1839"/>
                </a:lnTo>
                <a:lnTo>
                  <a:pt x="29" y="1839"/>
                </a:lnTo>
                <a:lnTo>
                  <a:pt x="29" y="1839"/>
                </a:lnTo>
                <a:lnTo>
                  <a:pt x="27" y="1837"/>
                </a:lnTo>
                <a:lnTo>
                  <a:pt x="27" y="1837"/>
                </a:lnTo>
                <a:close/>
                <a:moveTo>
                  <a:pt x="1012" y="191"/>
                </a:moveTo>
                <a:lnTo>
                  <a:pt x="1018" y="189"/>
                </a:lnTo>
                <a:lnTo>
                  <a:pt x="1018" y="189"/>
                </a:lnTo>
                <a:lnTo>
                  <a:pt x="1020" y="187"/>
                </a:lnTo>
                <a:lnTo>
                  <a:pt x="1020" y="185"/>
                </a:lnTo>
                <a:lnTo>
                  <a:pt x="1018" y="185"/>
                </a:lnTo>
                <a:lnTo>
                  <a:pt x="1008" y="185"/>
                </a:lnTo>
                <a:lnTo>
                  <a:pt x="1004" y="185"/>
                </a:lnTo>
                <a:lnTo>
                  <a:pt x="1002" y="185"/>
                </a:lnTo>
                <a:lnTo>
                  <a:pt x="997" y="185"/>
                </a:lnTo>
                <a:lnTo>
                  <a:pt x="981" y="187"/>
                </a:lnTo>
                <a:lnTo>
                  <a:pt x="974" y="189"/>
                </a:lnTo>
                <a:lnTo>
                  <a:pt x="970" y="191"/>
                </a:lnTo>
                <a:lnTo>
                  <a:pt x="968" y="191"/>
                </a:lnTo>
                <a:lnTo>
                  <a:pt x="968" y="191"/>
                </a:lnTo>
                <a:lnTo>
                  <a:pt x="966" y="193"/>
                </a:lnTo>
                <a:lnTo>
                  <a:pt x="966" y="193"/>
                </a:lnTo>
                <a:lnTo>
                  <a:pt x="966" y="193"/>
                </a:lnTo>
                <a:lnTo>
                  <a:pt x="966" y="195"/>
                </a:lnTo>
                <a:lnTo>
                  <a:pt x="968" y="197"/>
                </a:lnTo>
                <a:lnTo>
                  <a:pt x="968" y="197"/>
                </a:lnTo>
                <a:lnTo>
                  <a:pt x="968" y="199"/>
                </a:lnTo>
                <a:lnTo>
                  <a:pt x="968" y="199"/>
                </a:lnTo>
                <a:lnTo>
                  <a:pt x="968" y="199"/>
                </a:lnTo>
                <a:lnTo>
                  <a:pt x="968" y="201"/>
                </a:lnTo>
                <a:lnTo>
                  <a:pt x="968" y="201"/>
                </a:lnTo>
                <a:lnTo>
                  <a:pt x="968" y="201"/>
                </a:lnTo>
                <a:lnTo>
                  <a:pt x="970" y="204"/>
                </a:lnTo>
                <a:lnTo>
                  <a:pt x="972" y="204"/>
                </a:lnTo>
                <a:lnTo>
                  <a:pt x="976" y="206"/>
                </a:lnTo>
                <a:lnTo>
                  <a:pt x="981" y="208"/>
                </a:lnTo>
                <a:lnTo>
                  <a:pt x="983" y="208"/>
                </a:lnTo>
                <a:lnTo>
                  <a:pt x="985" y="208"/>
                </a:lnTo>
                <a:lnTo>
                  <a:pt x="997" y="206"/>
                </a:lnTo>
                <a:lnTo>
                  <a:pt x="999" y="206"/>
                </a:lnTo>
                <a:lnTo>
                  <a:pt x="1002" y="206"/>
                </a:lnTo>
                <a:lnTo>
                  <a:pt x="1004" y="206"/>
                </a:lnTo>
                <a:lnTo>
                  <a:pt x="1008" y="204"/>
                </a:lnTo>
                <a:lnTo>
                  <a:pt x="1012" y="201"/>
                </a:lnTo>
                <a:lnTo>
                  <a:pt x="1012" y="201"/>
                </a:lnTo>
                <a:lnTo>
                  <a:pt x="1012" y="199"/>
                </a:lnTo>
                <a:lnTo>
                  <a:pt x="1012" y="197"/>
                </a:lnTo>
                <a:lnTo>
                  <a:pt x="1012" y="195"/>
                </a:lnTo>
                <a:lnTo>
                  <a:pt x="1012" y="195"/>
                </a:lnTo>
                <a:lnTo>
                  <a:pt x="1012" y="195"/>
                </a:lnTo>
                <a:lnTo>
                  <a:pt x="1010" y="195"/>
                </a:lnTo>
                <a:lnTo>
                  <a:pt x="1004" y="195"/>
                </a:lnTo>
                <a:lnTo>
                  <a:pt x="1002" y="193"/>
                </a:lnTo>
                <a:lnTo>
                  <a:pt x="1002" y="193"/>
                </a:lnTo>
                <a:lnTo>
                  <a:pt x="1002" y="193"/>
                </a:lnTo>
                <a:lnTo>
                  <a:pt x="1004" y="193"/>
                </a:lnTo>
                <a:lnTo>
                  <a:pt x="1012" y="191"/>
                </a:lnTo>
                <a:close/>
                <a:moveTo>
                  <a:pt x="1463" y="243"/>
                </a:moveTo>
                <a:lnTo>
                  <a:pt x="1460" y="245"/>
                </a:lnTo>
                <a:lnTo>
                  <a:pt x="1458" y="248"/>
                </a:lnTo>
                <a:lnTo>
                  <a:pt x="1456" y="250"/>
                </a:lnTo>
                <a:lnTo>
                  <a:pt x="1452" y="252"/>
                </a:lnTo>
                <a:lnTo>
                  <a:pt x="1454" y="254"/>
                </a:lnTo>
                <a:lnTo>
                  <a:pt x="1456" y="254"/>
                </a:lnTo>
                <a:lnTo>
                  <a:pt x="1458" y="254"/>
                </a:lnTo>
                <a:lnTo>
                  <a:pt x="1460" y="252"/>
                </a:lnTo>
                <a:lnTo>
                  <a:pt x="1463" y="252"/>
                </a:lnTo>
                <a:lnTo>
                  <a:pt x="1463" y="250"/>
                </a:lnTo>
                <a:lnTo>
                  <a:pt x="1463" y="250"/>
                </a:lnTo>
                <a:lnTo>
                  <a:pt x="1465" y="248"/>
                </a:lnTo>
                <a:lnTo>
                  <a:pt x="1465" y="245"/>
                </a:lnTo>
                <a:lnTo>
                  <a:pt x="1465" y="243"/>
                </a:lnTo>
                <a:lnTo>
                  <a:pt x="1463" y="243"/>
                </a:lnTo>
                <a:close/>
                <a:moveTo>
                  <a:pt x="1236" y="122"/>
                </a:moveTo>
                <a:lnTo>
                  <a:pt x="1226" y="122"/>
                </a:lnTo>
                <a:lnTo>
                  <a:pt x="1219" y="122"/>
                </a:lnTo>
                <a:lnTo>
                  <a:pt x="1205" y="120"/>
                </a:lnTo>
                <a:lnTo>
                  <a:pt x="1207" y="124"/>
                </a:lnTo>
                <a:lnTo>
                  <a:pt x="1209" y="124"/>
                </a:lnTo>
                <a:lnTo>
                  <a:pt x="1209" y="126"/>
                </a:lnTo>
                <a:lnTo>
                  <a:pt x="1211" y="130"/>
                </a:lnTo>
                <a:lnTo>
                  <a:pt x="1217" y="134"/>
                </a:lnTo>
                <a:lnTo>
                  <a:pt x="1219" y="134"/>
                </a:lnTo>
                <a:lnTo>
                  <a:pt x="1222" y="134"/>
                </a:lnTo>
                <a:lnTo>
                  <a:pt x="1224" y="136"/>
                </a:lnTo>
                <a:lnTo>
                  <a:pt x="1228" y="136"/>
                </a:lnTo>
                <a:lnTo>
                  <a:pt x="1232" y="134"/>
                </a:lnTo>
                <a:lnTo>
                  <a:pt x="1238" y="132"/>
                </a:lnTo>
                <a:lnTo>
                  <a:pt x="1240" y="132"/>
                </a:lnTo>
                <a:lnTo>
                  <a:pt x="1238" y="134"/>
                </a:lnTo>
                <a:lnTo>
                  <a:pt x="1238" y="134"/>
                </a:lnTo>
                <a:lnTo>
                  <a:pt x="1228" y="139"/>
                </a:lnTo>
                <a:lnTo>
                  <a:pt x="1224" y="139"/>
                </a:lnTo>
                <a:lnTo>
                  <a:pt x="1222" y="139"/>
                </a:lnTo>
                <a:lnTo>
                  <a:pt x="1222" y="143"/>
                </a:lnTo>
                <a:lnTo>
                  <a:pt x="1222" y="145"/>
                </a:lnTo>
                <a:lnTo>
                  <a:pt x="1228" y="145"/>
                </a:lnTo>
                <a:lnTo>
                  <a:pt x="1230" y="147"/>
                </a:lnTo>
                <a:lnTo>
                  <a:pt x="1230" y="147"/>
                </a:lnTo>
                <a:lnTo>
                  <a:pt x="1234" y="145"/>
                </a:lnTo>
                <a:lnTo>
                  <a:pt x="1240" y="145"/>
                </a:lnTo>
                <a:lnTo>
                  <a:pt x="1243" y="143"/>
                </a:lnTo>
                <a:lnTo>
                  <a:pt x="1245" y="143"/>
                </a:lnTo>
                <a:lnTo>
                  <a:pt x="1247" y="143"/>
                </a:lnTo>
                <a:lnTo>
                  <a:pt x="1247" y="145"/>
                </a:lnTo>
                <a:lnTo>
                  <a:pt x="1245" y="145"/>
                </a:lnTo>
                <a:lnTo>
                  <a:pt x="1245" y="147"/>
                </a:lnTo>
                <a:lnTo>
                  <a:pt x="1245" y="147"/>
                </a:lnTo>
                <a:lnTo>
                  <a:pt x="1245" y="147"/>
                </a:lnTo>
                <a:lnTo>
                  <a:pt x="1247" y="147"/>
                </a:lnTo>
                <a:lnTo>
                  <a:pt x="1253" y="145"/>
                </a:lnTo>
                <a:lnTo>
                  <a:pt x="1255" y="145"/>
                </a:lnTo>
                <a:lnTo>
                  <a:pt x="1259" y="143"/>
                </a:lnTo>
                <a:lnTo>
                  <a:pt x="1263" y="143"/>
                </a:lnTo>
                <a:lnTo>
                  <a:pt x="1266" y="143"/>
                </a:lnTo>
                <a:lnTo>
                  <a:pt x="1268" y="143"/>
                </a:lnTo>
                <a:lnTo>
                  <a:pt x="1272" y="145"/>
                </a:lnTo>
                <a:lnTo>
                  <a:pt x="1280" y="145"/>
                </a:lnTo>
                <a:lnTo>
                  <a:pt x="1284" y="145"/>
                </a:lnTo>
                <a:lnTo>
                  <a:pt x="1284" y="145"/>
                </a:lnTo>
                <a:lnTo>
                  <a:pt x="1276" y="147"/>
                </a:lnTo>
                <a:lnTo>
                  <a:pt x="1268" y="147"/>
                </a:lnTo>
                <a:lnTo>
                  <a:pt x="1266" y="151"/>
                </a:lnTo>
                <a:lnTo>
                  <a:pt x="1263" y="151"/>
                </a:lnTo>
                <a:lnTo>
                  <a:pt x="1259" y="151"/>
                </a:lnTo>
                <a:lnTo>
                  <a:pt x="1257" y="151"/>
                </a:lnTo>
                <a:lnTo>
                  <a:pt x="1247" y="155"/>
                </a:lnTo>
                <a:lnTo>
                  <a:pt x="1243" y="157"/>
                </a:lnTo>
                <a:lnTo>
                  <a:pt x="1243" y="157"/>
                </a:lnTo>
                <a:lnTo>
                  <a:pt x="1245" y="157"/>
                </a:lnTo>
                <a:lnTo>
                  <a:pt x="1245" y="159"/>
                </a:lnTo>
                <a:lnTo>
                  <a:pt x="1247" y="159"/>
                </a:lnTo>
                <a:lnTo>
                  <a:pt x="1255" y="162"/>
                </a:lnTo>
                <a:lnTo>
                  <a:pt x="1257" y="164"/>
                </a:lnTo>
                <a:lnTo>
                  <a:pt x="1257" y="164"/>
                </a:lnTo>
                <a:lnTo>
                  <a:pt x="1253" y="164"/>
                </a:lnTo>
                <a:lnTo>
                  <a:pt x="1251" y="164"/>
                </a:lnTo>
                <a:lnTo>
                  <a:pt x="1251" y="164"/>
                </a:lnTo>
                <a:lnTo>
                  <a:pt x="1253" y="166"/>
                </a:lnTo>
                <a:lnTo>
                  <a:pt x="1255" y="168"/>
                </a:lnTo>
                <a:lnTo>
                  <a:pt x="1257" y="168"/>
                </a:lnTo>
                <a:lnTo>
                  <a:pt x="1259" y="170"/>
                </a:lnTo>
                <a:lnTo>
                  <a:pt x="1261" y="168"/>
                </a:lnTo>
                <a:lnTo>
                  <a:pt x="1263" y="168"/>
                </a:lnTo>
                <a:lnTo>
                  <a:pt x="1276" y="170"/>
                </a:lnTo>
                <a:lnTo>
                  <a:pt x="1276" y="170"/>
                </a:lnTo>
                <a:lnTo>
                  <a:pt x="1270" y="172"/>
                </a:lnTo>
                <a:lnTo>
                  <a:pt x="1263" y="172"/>
                </a:lnTo>
                <a:lnTo>
                  <a:pt x="1263" y="174"/>
                </a:lnTo>
                <a:lnTo>
                  <a:pt x="1263" y="174"/>
                </a:lnTo>
                <a:lnTo>
                  <a:pt x="1266" y="176"/>
                </a:lnTo>
                <a:lnTo>
                  <a:pt x="1270" y="178"/>
                </a:lnTo>
                <a:lnTo>
                  <a:pt x="1276" y="180"/>
                </a:lnTo>
                <a:lnTo>
                  <a:pt x="1284" y="183"/>
                </a:lnTo>
                <a:lnTo>
                  <a:pt x="1291" y="183"/>
                </a:lnTo>
                <a:lnTo>
                  <a:pt x="1295" y="183"/>
                </a:lnTo>
                <a:lnTo>
                  <a:pt x="1299" y="183"/>
                </a:lnTo>
                <a:lnTo>
                  <a:pt x="1299" y="183"/>
                </a:lnTo>
                <a:lnTo>
                  <a:pt x="1299" y="180"/>
                </a:lnTo>
                <a:lnTo>
                  <a:pt x="1297" y="180"/>
                </a:lnTo>
                <a:lnTo>
                  <a:pt x="1297" y="180"/>
                </a:lnTo>
                <a:lnTo>
                  <a:pt x="1295" y="178"/>
                </a:lnTo>
                <a:lnTo>
                  <a:pt x="1295" y="178"/>
                </a:lnTo>
                <a:lnTo>
                  <a:pt x="1297" y="178"/>
                </a:lnTo>
                <a:lnTo>
                  <a:pt x="1299" y="178"/>
                </a:lnTo>
                <a:lnTo>
                  <a:pt x="1301" y="178"/>
                </a:lnTo>
                <a:lnTo>
                  <a:pt x="1303" y="178"/>
                </a:lnTo>
                <a:lnTo>
                  <a:pt x="1305" y="180"/>
                </a:lnTo>
                <a:lnTo>
                  <a:pt x="1305" y="180"/>
                </a:lnTo>
                <a:lnTo>
                  <a:pt x="1310" y="183"/>
                </a:lnTo>
                <a:lnTo>
                  <a:pt x="1310" y="183"/>
                </a:lnTo>
                <a:lnTo>
                  <a:pt x="1312" y="183"/>
                </a:lnTo>
                <a:lnTo>
                  <a:pt x="1312" y="183"/>
                </a:lnTo>
                <a:lnTo>
                  <a:pt x="1312" y="180"/>
                </a:lnTo>
                <a:lnTo>
                  <a:pt x="1310" y="178"/>
                </a:lnTo>
                <a:lnTo>
                  <a:pt x="1307" y="176"/>
                </a:lnTo>
                <a:lnTo>
                  <a:pt x="1303" y="172"/>
                </a:lnTo>
                <a:lnTo>
                  <a:pt x="1303" y="170"/>
                </a:lnTo>
                <a:lnTo>
                  <a:pt x="1303" y="168"/>
                </a:lnTo>
                <a:lnTo>
                  <a:pt x="1303" y="170"/>
                </a:lnTo>
                <a:lnTo>
                  <a:pt x="1305" y="170"/>
                </a:lnTo>
                <a:lnTo>
                  <a:pt x="1310" y="174"/>
                </a:lnTo>
                <a:lnTo>
                  <a:pt x="1312" y="176"/>
                </a:lnTo>
                <a:lnTo>
                  <a:pt x="1318" y="180"/>
                </a:lnTo>
                <a:lnTo>
                  <a:pt x="1318" y="183"/>
                </a:lnTo>
                <a:lnTo>
                  <a:pt x="1320" y="183"/>
                </a:lnTo>
                <a:lnTo>
                  <a:pt x="1322" y="183"/>
                </a:lnTo>
                <a:lnTo>
                  <a:pt x="1322" y="180"/>
                </a:lnTo>
                <a:lnTo>
                  <a:pt x="1324" y="178"/>
                </a:lnTo>
                <a:lnTo>
                  <a:pt x="1324" y="176"/>
                </a:lnTo>
                <a:lnTo>
                  <a:pt x="1324" y="174"/>
                </a:lnTo>
                <a:lnTo>
                  <a:pt x="1322" y="170"/>
                </a:lnTo>
                <a:lnTo>
                  <a:pt x="1322" y="170"/>
                </a:lnTo>
                <a:lnTo>
                  <a:pt x="1322" y="170"/>
                </a:lnTo>
                <a:lnTo>
                  <a:pt x="1324" y="170"/>
                </a:lnTo>
                <a:lnTo>
                  <a:pt x="1328" y="172"/>
                </a:lnTo>
                <a:lnTo>
                  <a:pt x="1331" y="172"/>
                </a:lnTo>
                <a:lnTo>
                  <a:pt x="1333" y="172"/>
                </a:lnTo>
                <a:lnTo>
                  <a:pt x="1333" y="172"/>
                </a:lnTo>
                <a:lnTo>
                  <a:pt x="1333" y="170"/>
                </a:lnTo>
                <a:lnTo>
                  <a:pt x="1333" y="170"/>
                </a:lnTo>
                <a:lnTo>
                  <a:pt x="1333" y="168"/>
                </a:lnTo>
                <a:lnTo>
                  <a:pt x="1333" y="168"/>
                </a:lnTo>
                <a:lnTo>
                  <a:pt x="1331" y="168"/>
                </a:lnTo>
                <a:lnTo>
                  <a:pt x="1328" y="166"/>
                </a:lnTo>
                <a:lnTo>
                  <a:pt x="1331" y="166"/>
                </a:lnTo>
                <a:lnTo>
                  <a:pt x="1331" y="164"/>
                </a:lnTo>
                <a:lnTo>
                  <a:pt x="1331" y="162"/>
                </a:lnTo>
                <a:lnTo>
                  <a:pt x="1331" y="159"/>
                </a:lnTo>
                <a:lnTo>
                  <a:pt x="1331" y="157"/>
                </a:lnTo>
                <a:lnTo>
                  <a:pt x="1333" y="157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7"/>
                </a:lnTo>
                <a:lnTo>
                  <a:pt x="1333" y="159"/>
                </a:lnTo>
                <a:lnTo>
                  <a:pt x="1333" y="159"/>
                </a:lnTo>
                <a:lnTo>
                  <a:pt x="1333" y="162"/>
                </a:lnTo>
                <a:lnTo>
                  <a:pt x="1335" y="164"/>
                </a:lnTo>
                <a:lnTo>
                  <a:pt x="1335" y="166"/>
                </a:lnTo>
                <a:lnTo>
                  <a:pt x="1339" y="166"/>
                </a:lnTo>
                <a:lnTo>
                  <a:pt x="1341" y="166"/>
                </a:lnTo>
                <a:lnTo>
                  <a:pt x="1343" y="162"/>
                </a:lnTo>
                <a:lnTo>
                  <a:pt x="1345" y="162"/>
                </a:lnTo>
                <a:lnTo>
                  <a:pt x="1347" y="159"/>
                </a:lnTo>
                <a:lnTo>
                  <a:pt x="1347" y="157"/>
                </a:lnTo>
                <a:lnTo>
                  <a:pt x="1349" y="157"/>
                </a:lnTo>
                <a:lnTo>
                  <a:pt x="1351" y="157"/>
                </a:lnTo>
                <a:lnTo>
                  <a:pt x="1354" y="157"/>
                </a:lnTo>
                <a:lnTo>
                  <a:pt x="1356" y="155"/>
                </a:lnTo>
                <a:lnTo>
                  <a:pt x="1360" y="153"/>
                </a:lnTo>
                <a:lnTo>
                  <a:pt x="1372" y="149"/>
                </a:lnTo>
                <a:lnTo>
                  <a:pt x="1375" y="149"/>
                </a:lnTo>
                <a:lnTo>
                  <a:pt x="1377" y="147"/>
                </a:lnTo>
                <a:lnTo>
                  <a:pt x="1375" y="147"/>
                </a:lnTo>
                <a:lnTo>
                  <a:pt x="1375" y="145"/>
                </a:lnTo>
                <a:lnTo>
                  <a:pt x="1368" y="139"/>
                </a:lnTo>
                <a:lnTo>
                  <a:pt x="1366" y="136"/>
                </a:lnTo>
                <a:lnTo>
                  <a:pt x="1366" y="136"/>
                </a:lnTo>
                <a:lnTo>
                  <a:pt x="1366" y="136"/>
                </a:lnTo>
                <a:lnTo>
                  <a:pt x="1364" y="139"/>
                </a:lnTo>
                <a:lnTo>
                  <a:pt x="1362" y="141"/>
                </a:lnTo>
                <a:lnTo>
                  <a:pt x="1362" y="141"/>
                </a:lnTo>
                <a:lnTo>
                  <a:pt x="1360" y="139"/>
                </a:lnTo>
                <a:lnTo>
                  <a:pt x="1360" y="136"/>
                </a:lnTo>
                <a:lnTo>
                  <a:pt x="1358" y="136"/>
                </a:lnTo>
                <a:lnTo>
                  <a:pt x="1358" y="136"/>
                </a:lnTo>
                <a:lnTo>
                  <a:pt x="1351" y="136"/>
                </a:lnTo>
                <a:lnTo>
                  <a:pt x="1349" y="136"/>
                </a:lnTo>
                <a:lnTo>
                  <a:pt x="1349" y="136"/>
                </a:lnTo>
                <a:lnTo>
                  <a:pt x="1343" y="139"/>
                </a:lnTo>
                <a:lnTo>
                  <a:pt x="1343" y="139"/>
                </a:lnTo>
                <a:lnTo>
                  <a:pt x="1343" y="136"/>
                </a:lnTo>
                <a:lnTo>
                  <a:pt x="1345" y="134"/>
                </a:lnTo>
                <a:lnTo>
                  <a:pt x="1347" y="130"/>
                </a:lnTo>
                <a:lnTo>
                  <a:pt x="1347" y="128"/>
                </a:lnTo>
                <a:lnTo>
                  <a:pt x="1345" y="126"/>
                </a:lnTo>
                <a:lnTo>
                  <a:pt x="1345" y="122"/>
                </a:lnTo>
                <a:lnTo>
                  <a:pt x="1343" y="122"/>
                </a:lnTo>
                <a:lnTo>
                  <a:pt x="1339" y="122"/>
                </a:lnTo>
                <a:lnTo>
                  <a:pt x="1335" y="122"/>
                </a:lnTo>
                <a:lnTo>
                  <a:pt x="1335" y="122"/>
                </a:lnTo>
                <a:lnTo>
                  <a:pt x="1335" y="120"/>
                </a:lnTo>
                <a:lnTo>
                  <a:pt x="1339" y="118"/>
                </a:lnTo>
                <a:lnTo>
                  <a:pt x="1339" y="118"/>
                </a:lnTo>
                <a:lnTo>
                  <a:pt x="1339" y="113"/>
                </a:lnTo>
                <a:lnTo>
                  <a:pt x="1339" y="113"/>
                </a:lnTo>
                <a:lnTo>
                  <a:pt x="1337" y="111"/>
                </a:lnTo>
                <a:lnTo>
                  <a:pt x="1333" y="111"/>
                </a:lnTo>
                <a:lnTo>
                  <a:pt x="1331" y="109"/>
                </a:lnTo>
                <a:lnTo>
                  <a:pt x="1326" y="109"/>
                </a:lnTo>
                <a:lnTo>
                  <a:pt x="1324" y="111"/>
                </a:lnTo>
                <a:lnTo>
                  <a:pt x="1324" y="111"/>
                </a:lnTo>
                <a:lnTo>
                  <a:pt x="1324" y="113"/>
                </a:lnTo>
                <a:lnTo>
                  <a:pt x="1324" y="115"/>
                </a:lnTo>
                <a:lnTo>
                  <a:pt x="1324" y="115"/>
                </a:lnTo>
                <a:lnTo>
                  <a:pt x="1326" y="118"/>
                </a:lnTo>
                <a:lnTo>
                  <a:pt x="1328" y="120"/>
                </a:lnTo>
                <a:lnTo>
                  <a:pt x="1331" y="120"/>
                </a:lnTo>
                <a:lnTo>
                  <a:pt x="1331" y="120"/>
                </a:lnTo>
                <a:lnTo>
                  <a:pt x="1328" y="120"/>
                </a:lnTo>
                <a:lnTo>
                  <a:pt x="1324" y="120"/>
                </a:lnTo>
                <a:lnTo>
                  <a:pt x="1320" y="120"/>
                </a:lnTo>
                <a:lnTo>
                  <a:pt x="1318" y="118"/>
                </a:lnTo>
                <a:lnTo>
                  <a:pt x="1316" y="115"/>
                </a:lnTo>
                <a:lnTo>
                  <a:pt x="1316" y="115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7"/>
                </a:lnTo>
                <a:lnTo>
                  <a:pt x="1314" y="107"/>
                </a:lnTo>
                <a:lnTo>
                  <a:pt x="1312" y="107"/>
                </a:lnTo>
                <a:lnTo>
                  <a:pt x="1310" y="107"/>
                </a:lnTo>
                <a:lnTo>
                  <a:pt x="1307" y="107"/>
                </a:lnTo>
                <a:lnTo>
                  <a:pt x="1305" y="107"/>
                </a:lnTo>
                <a:lnTo>
                  <a:pt x="1301" y="107"/>
                </a:lnTo>
                <a:lnTo>
                  <a:pt x="1297" y="105"/>
                </a:lnTo>
                <a:lnTo>
                  <a:pt x="1295" y="105"/>
                </a:lnTo>
                <a:lnTo>
                  <a:pt x="1295" y="103"/>
                </a:lnTo>
                <a:lnTo>
                  <a:pt x="1295" y="103"/>
                </a:lnTo>
                <a:lnTo>
                  <a:pt x="1295" y="101"/>
                </a:lnTo>
                <a:lnTo>
                  <a:pt x="1289" y="99"/>
                </a:lnTo>
                <a:lnTo>
                  <a:pt x="1284" y="97"/>
                </a:lnTo>
                <a:lnTo>
                  <a:pt x="1278" y="88"/>
                </a:lnTo>
                <a:lnTo>
                  <a:pt x="1276" y="86"/>
                </a:lnTo>
                <a:lnTo>
                  <a:pt x="1274" y="84"/>
                </a:lnTo>
                <a:lnTo>
                  <a:pt x="1272" y="82"/>
                </a:lnTo>
                <a:lnTo>
                  <a:pt x="1270" y="82"/>
                </a:lnTo>
                <a:lnTo>
                  <a:pt x="1259" y="80"/>
                </a:lnTo>
                <a:lnTo>
                  <a:pt x="1255" y="78"/>
                </a:lnTo>
                <a:lnTo>
                  <a:pt x="1251" y="80"/>
                </a:lnTo>
                <a:lnTo>
                  <a:pt x="1245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2"/>
                </a:lnTo>
                <a:lnTo>
                  <a:pt x="1243" y="82"/>
                </a:lnTo>
                <a:lnTo>
                  <a:pt x="1243" y="82"/>
                </a:lnTo>
                <a:lnTo>
                  <a:pt x="1245" y="84"/>
                </a:lnTo>
                <a:lnTo>
                  <a:pt x="1247" y="84"/>
                </a:lnTo>
                <a:lnTo>
                  <a:pt x="1255" y="84"/>
                </a:lnTo>
                <a:lnTo>
                  <a:pt x="1257" y="84"/>
                </a:lnTo>
                <a:lnTo>
                  <a:pt x="1257" y="86"/>
                </a:lnTo>
                <a:lnTo>
                  <a:pt x="1257" y="86"/>
                </a:lnTo>
                <a:lnTo>
                  <a:pt x="1257" y="88"/>
                </a:lnTo>
                <a:lnTo>
                  <a:pt x="1255" y="88"/>
                </a:lnTo>
                <a:lnTo>
                  <a:pt x="1253" y="88"/>
                </a:lnTo>
                <a:lnTo>
                  <a:pt x="1249" y="88"/>
                </a:lnTo>
                <a:lnTo>
                  <a:pt x="1243" y="88"/>
                </a:lnTo>
                <a:lnTo>
                  <a:pt x="1238" y="90"/>
                </a:lnTo>
                <a:lnTo>
                  <a:pt x="1232" y="88"/>
                </a:lnTo>
                <a:lnTo>
                  <a:pt x="1228" y="90"/>
                </a:lnTo>
                <a:lnTo>
                  <a:pt x="1224" y="95"/>
                </a:lnTo>
                <a:lnTo>
                  <a:pt x="1224" y="97"/>
                </a:lnTo>
                <a:lnTo>
                  <a:pt x="1228" y="97"/>
                </a:lnTo>
                <a:lnTo>
                  <a:pt x="1234" y="99"/>
                </a:lnTo>
                <a:lnTo>
                  <a:pt x="1236" y="103"/>
                </a:lnTo>
                <a:lnTo>
                  <a:pt x="1243" y="105"/>
                </a:lnTo>
                <a:lnTo>
                  <a:pt x="1245" y="105"/>
                </a:lnTo>
                <a:lnTo>
                  <a:pt x="1247" y="105"/>
                </a:lnTo>
                <a:lnTo>
                  <a:pt x="1238" y="105"/>
                </a:lnTo>
                <a:lnTo>
                  <a:pt x="1236" y="105"/>
                </a:lnTo>
                <a:lnTo>
                  <a:pt x="1232" y="105"/>
                </a:lnTo>
                <a:lnTo>
                  <a:pt x="1232" y="103"/>
                </a:lnTo>
                <a:lnTo>
                  <a:pt x="1228" y="101"/>
                </a:lnTo>
                <a:lnTo>
                  <a:pt x="1224" y="101"/>
                </a:lnTo>
                <a:lnTo>
                  <a:pt x="1222" y="101"/>
                </a:lnTo>
                <a:lnTo>
                  <a:pt x="1217" y="101"/>
                </a:lnTo>
                <a:lnTo>
                  <a:pt x="1215" y="101"/>
                </a:lnTo>
                <a:lnTo>
                  <a:pt x="1215" y="105"/>
                </a:lnTo>
                <a:lnTo>
                  <a:pt x="1217" y="109"/>
                </a:lnTo>
                <a:lnTo>
                  <a:pt x="1222" y="111"/>
                </a:lnTo>
                <a:lnTo>
                  <a:pt x="1224" y="111"/>
                </a:lnTo>
                <a:lnTo>
                  <a:pt x="1222" y="111"/>
                </a:lnTo>
                <a:lnTo>
                  <a:pt x="1217" y="111"/>
                </a:lnTo>
                <a:lnTo>
                  <a:pt x="1215" y="111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5"/>
                </a:lnTo>
                <a:lnTo>
                  <a:pt x="1213" y="115"/>
                </a:lnTo>
                <a:lnTo>
                  <a:pt x="1213" y="115"/>
                </a:lnTo>
                <a:lnTo>
                  <a:pt x="1217" y="118"/>
                </a:lnTo>
                <a:lnTo>
                  <a:pt x="1217" y="118"/>
                </a:lnTo>
                <a:lnTo>
                  <a:pt x="1222" y="118"/>
                </a:lnTo>
                <a:lnTo>
                  <a:pt x="1226" y="120"/>
                </a:lnTo>
                <a:lnTo>
                  <a:pt x="1228" y="120"/>
                </a:lnTo>
                <a:lnTo>
                  <a:pt x="1238" y="118"/>
                </a:lnTo>
                <a:lnTo>
                  <a:pt x="1243" y="118"/>
                </a:lnTo>
                <a:lnTo>
                  <a:pt x="1243" y="118"/>
                </a:lnTo>
                <a:lnTo>
                  <a:pt x="1238" y="120"/>
                </a:lnTo>
                <a:lnTo>
                  <a:pt x="1236" y="120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close/>
                <a:moveTo>
                  <a:pt x="1159" y="128"/>
                </a:moveTo>
                <a:lnTo>
                  <a:pt x="1159" y="128"/>
                </a:lnTo>
                <a:lnTo>
                  <a:pt x="1161" y="128"/>
                </a:lnTo>
                <a:lnTo>
                  <a:pt x="1165" y="128"/>
                </a:lnTo>
                <a:lnTo>
                  <a:pt x="1169" y="130"/>
                </a:lnTo>
                <a:lnTo>
                  <a:pt x="1169" y="130"/>
                </a:lnTo>
                <a:lnTo>
                  <a:pt x="1169" y="130"/>
                </a:lnTo>
                <a:lnTo>
                  <a:pt x="1171" y="132"/>
                </a:lnTo>
                <a:lnTo>
                  <a:pt x="1173" y="132"/>
                </a:lnTo>
                <a:lnTo>
                  <a:pt x="1175" y="132"/>
                </a:lnTo>
                <a:lnTo>
                  <a:pt x="1175" y="132"/>
                </a:lnTo>
                <a:lnTo>
                  <a:pt x="1178" y="130"/>
                </a:lnTo>
                <a:lnTo>
                  <a:pt x="1178" y="128"/>
                </a:lnTo>
                <a:lnTo>
                  <a:pt x="1175" y="124"/>
                </a:lnTo>
                <a:lnTo>
                  <a:pt x="1175" y="124"/>
                </a:lnTo>
                <a:lnTo>
                  <a:pt x="1175" y="122"/>
                </a:lnTo>
                <a:lnTo>
                  <a:pt x="1173" y="120"/>
                </a:lnTo>
                <a:lnTo>
                  <a:pt x="1171" y="120"/>
                </a:lnTo>
                <a:lnTo>
                  <a:pt x="1167" y="120"/>
                </a:lnTo>
                <a:lnTo>
                  <a:pt x="1163" y="120"/>
                </a:lnTo>
                <a:lnTo>
                  <a:pt x="1161" y="120"/>
                </a:lnTo>
                <a:lnTo>
                  <a:pt x="1159" y="122"/>
                </a:lnTo>
                <a:lnTo>
                  <a:pt x="1159" y="122"/>
                </a:lnTo>
                <a:lnTo>
                  <a:pt x="1157" y="124"/>
                </a:lnTo>
                <a:lnTo>
                  <a:pt x="1157" y="124"/>
                </a:lnTo>
                <a:lnTo>
                  <a:pt x="1157" y="126"/>
                </a:lnTo>
                <a:lnTo>
                  <a:pt x="1159" y="128"/>
                </a:lnTo>
                <a:close/>
                <a:moveTo>
                  <a:pt x="1186" y="170"/>
                </a:moveTo>
                <a:lnTo>
                  <a:pt x="1188" y="170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4"/>
                </a:lnTo>
                <a:lnTo>
                  <a:pt x="1184" y="17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8"/>
                </a:lnTo>
                <a:lnTo>
                  <a:pt x="1190" y="180"/>
                </a:lnTo>
                <a:lnTo>
                  <a:pt x="1190" y="180"/>
                </a:lnTo>
                <a:lnTo>
                  <a:pt x="1199" y="180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5"/>
                </a:lnTo>
                <a:lnTo>
                  <a:pt x="1199" y="185"/>
                </a:lnTo>
                <a:lnTo>
                  <a:pt x="1192" y="185"/>
                </a:lnTo>
                <a:lnTo>
                  <a:pt x="1192" y="185"/>
                </a:lnTo>
                <a:lnTo>
                  <a:pt x="1194" y="187"/>
                </a:lnTo>
                <a:lnTo>
                  <a:pt x="1196" y="189"/>
                </a:lnTo>
                <a:lnTo>
                  <a:pt x="1201" y="189"/>
                </a:lnTo>
                <a:lnTo>
                  <a:pt x="1203" y="191"/>
                </a:lnTo>
                <a:lnTo>
                  <a:pt x="1203" y="191"/>
                </a:lnTo>
                <a:lnTo>
                  <a:pt x="1201" y="193"/>
                </a:lnTo>
                <a:lnTo>
                  <a:pt x="1203" y="193"/>
                </a:lnTo>
                <a:lnTo>
                  <a:pt x="1203" y="193"/>
                </a:lnTo>
                <a:lnTo>
                  <a:pt x="1205" y="193"/>
                </a:lnTo>
                <a:lnTo>
                  <a:pt x="1209" y="193"/>
                </a:lnTo>
                <a:lnTo>
                  <a:pt x="1209" y="191"/>
                </a:lnTo>
                <a:lnTo>
                  <a:pt x="1217" y="191"/>
                </a:lnTo>
                <a:lnTo>
                  <a:pt x="1222" y="191"/>
                </a:lnTo>
                <a:lnTo>
                  <a:pt x="1226" y="189"/>
                </a:lnTo>
                <a:lnTo>
                  <a:pt x="1226" y="189"/>
                </a:lnTo>
                <a:lnTo>
                  <a:pt x="1228" y="189"/>
                </a:lnTo>
                <a:lnTo>
                  <a:pt x="1230" y="189"/>
                </a:lnTo>
                <a:lnTo>
                  <a:pt x="1232" y="185"/>
                </a:lnTo>
                <a:lnTo>
                  <a:pt x="1232" y="185"/>
                </a:lnTo>
                <a:lnTo>
                  <a:pt x="1232" y="183"/>
                </a:lnTo>
                <a:lnTo>
                  <a:pt x="1230" y="183"/>
                </a:lnTo>
                <a:lnTo>
                  <a:pt x="1226" y="180"/>
                </a:lnTo>
                <a:lnTo>
                  <a:pt x="1228" y="180"/>
                </a:lnTo>
                <a:lnTo>
                  <a:pt x="1232" y="178"/>
                </a:lnTo>
                <a:lnTo>
                  <a:pt x="1232" y="176"/>
                </a:lnTo>
                <a:lnTo>
                  <a:pt x="1232" y="176"/>
                </a:lnTo>
                <a:lnTo>
                  <a:pt x="1232" y="176"/>
                </a:lnTo>
                <a:lnTo>
                  <a:pt x="1230" y="174"/>
                </a:lnTo>
                <a:lnTo>
                  <a:pt x="1226" y="172"/>
                </a:lnTo>
                <a:lnTo>
                  <a:pt x="1224" y="172"/>
                </a:lnTo>
                <a:lnTo>
                  <a:pt x="1217" y="172"/>
                </a:lnTo>
                <a:lnTo>
                  <a:pt x="1213" y="172"/>
                </a:lnTo>
                <a:lnTo>
                  <a:pt x="1213" y="170"/>
                </a:lnTo>
                <a:lnTo>
                  <a:pt x="1213" y="170"/>
                </a:lnTo>
                <a:lnTo>
                  <a:pt x="1213" y="170"/>
                </a:lnTo>
                <a:lnTo>
                  <a:pt x="1211" y="168"/>
                </a:lnTo>
                <a:lnTo>
                  <a:pt x="1209" y="166"/>
                </a:lnTo>
                <a:lnTo>
                  <a:pt x="1203" y="166"/>
                </a:lnTo>
                <a:lnTo>
                  <a:pt x="1201" y="164"/>
                </a:lnTo>
                <a:lnTo>
                  <a:pt x="1196" y="164"/>
                </a:lnTo>
                <a:lnTo>
                  <a:pt x="1194" y="164"/>
                </a:lnTo>
                <a:lnTo>
                  <a:pt x="1188" y="162"/>
                </a:lnTo>
                <a:lnTo>
                  <a:pt x="1184" y="162"/>
                </a:lnTo>
                <a:lnTo>
                  <a:pt x="1184" y="164"/>
                </a:lnTo>
                <a:lnTo>
                  <a:pt x="1184" y="164"/>
                </a:lnTo>
                <a:lnTo>
                  <a:pt x="1184" y="166"/>
                </a:lnTo>
                <a:lnTo>
                  <a:pt x="1186" y="170"/>
                </a:lnTo>
                <a:close/>
                <a:moveTo>
                  <a:pt x="1173" y="231"/>
                </a:moveTo>
                <a:lnTo>
                  <a:pt x="1173" y="233"/>
                </a:lnTo>
                <a:lnTo>
                  <a:pt x="1175" y="235"/>
                </a:lnTo>
                <a:lnTo>
                  <a:pt x="1171" y="235"/>
                </a:lnTo>
                <a:lnTo>
                  <a:pt x="1169" y="233"/>
                </a:lnTo>
                <a:lnTo>
                  <a:pt x="1163" y="229"/>
                </a:lnTo>
                <a:lnTo>
                  <a:pt x="1161" y="229"/>
                </a:lnTo>
                <a:lnTo>
                  <a:pt x="1159" y="229"/>
                </a:lnTo>
                <a:lnTo>
                  <a:pt x="1152" y="231"/>
                </a:lnTo>
                <a:lnTo>
                  <a:pt x="1150" y="231"/>
                </a:lnTo>
                <a:lnTo>
                  <a:pt x="1146" y="233"/>
                </a:lnTo>
                <a:lnTo>
                  <a:pt x="1146" y="235"/>
                </a:lnTo>
                <a:lnTo>
                  <a:pt x="1146" y="235"/>
                </a:lnTo>
                <a:lnTo>
                  <a:pt x="1146" y="235"/>
                </a:lnTo>
                <a:lnTo>
                  <a:pt x="1150" y="237"/>
                </a:lnTo>
                <a:lnTo>
                  <a:pt x="1157" y="237"/>
                </a:lnTo>
                <a:lnTo>
                  <a:pt x="1159" y="237"/>
                </a:lnTo>
                <a:lnTo>
                  <a:pt x="1159" y="239"/>
                </a:lnTo>
                <a:lnTo>
                  <a:pt x="1159" y="239"/>
                </a:lnTo>
                <a:lnTo>
                  <a:pt x="1159" y="239"/>
                </a:lnTo>
                <a:lnTo>
                  <a:pt x="1155" y="239"/>
                </a:lnTo>
                <a:lnTo>
                  <a:pt x="1152" y="241"/>
                </a:lnTo>
                <a:lnTo>
                  <a:pt x="1152" y="241"/>
                </a:lnTo>
                <a:lnTo>
                  <a:pt x="1157" y="243"/>
                </a:lnTo>
                <a:lnTo>
                  <a:pt x="1159" y="243"/>
                </a:lnTo>
                <a:lnTo>
                  <a:pt x="1161" y="243"/>
                </a:lnTo>
                <a:lnTo>
                  <a:pt x="1165" y="243"/>
                </a:lnTo>
                <a:lnTo>
                  <a:pt x="1163" y="243"/>
                </a:lnTo>
                <a:lnTo>
                  <a:pt x="1159" y="243"/>
                </a:lnTo>
                <a:lnTo>
                  <a:pt x="1159" y="243"/>
                </a:lnTo>
                <a:lnTo>
                  <a:pt x="1157" y="245"/>
                </a:lnTo>
                <a:lnTo>
                  <a:pt x="1159" y="245"/>
                </a:lnTo>
                <a:lnTo>
                  <a:pt x="1159" y="248"/>
                </a:lnTo>
                <a:lnTo>
                  <a:pt x="1163" y="250"/>
                </a:lnTo>
                <a:lnTo>
                  <a:pt x="1163" y="250"/>
                </a:lnTo>
                <a:lnTo>
                  <a:pt x="1163" y="250"/>
                </a:lnTo>
                <a:lnTo>
                  <a:pt x="1161" y="250"/>
                </a:lnTo>
                <a:lnTo>
                  <a:pt x="1159" y="250"/>
                </a:lnTo>
                <a:lnTo>
                  <a:pt x="1157" y="250"/>
                </a:lnTo>
                <a:lnTo>
                  <a:pt x="1157" y="248"/>
                </a:lnTo>
                <a:lnTo>
                  <a:pt x="1146" y="241"/>
                </a:lnTo>
                <a:lnTo>
                  <a:pt x="1144" y="241"/>
                </a:lnTo>
                <a:lnTo>
                  <a:pt x="1144" y="239"/>
                </a:lnTo>
                <a:lnTo>
                  <a:pt x="1144" y="239"/>
                </a:lnTo>
                <a:lnTo>
                  <a:pt x="1142" y="237"/>
                </a:lnTo>
                <a:lnTo>
                  <a:pt x="1140" y="237"/>
                </a:lnTo>
                <a:lnTo>
                  <a:pt x="1138" y="235"/>
                </a:lnTo>
                <a:lnTo>
                  <a:pt x="1136" y="235"/>
                </a:lnTo>
                <a:lnTo>
                  <a:pt x="1134" y="235"/>
                </a:lnTo>
                <a:lnTo>
                  <a:pt x="1131" y="235"/>
                </a:lnTo>
                <a:lnTo>
                  <a:pt x="1131" y="237"/>
                </a:lnTo>
                <a:lnTo>
                  <a:pt x="1129" y="239"/>
                </a:lnTo>
                <a:lnTo>
                  <a:pt x="1127" y="239"/>
                </a:lnTo>
                <a:lnTo>
                  <a:pt x="1129" y="241"/>
                </a:lnTo>
                <a:lnTo>
                  <a:pt x="1131" y="241"/>
                </a:lnTo>
                <a:lnTo>
                  <a:pt x="1136" y="241"/>
                </a:lnTo>
                <a:lnTo>
                  <a:pt x="1138" y="241"/>
                </a:lnTo>
                <a:lnTo>
                  <a:pt x="1134" y="243"/>
                </a:lnTo>
                <a:lnTo>
                  <a:pt x="1131" y="245"/>
                </a:lnTo>
                <a:lnTo>
                  <a:pt x="1131" y="245"/>
                </a:lnTo>
                <a:lnTo>
                  <a:pt x="1134" y="248"/>
                </a:lnTo>
                <a:lnTo>
                  <a:pt x="1134" y="248"/>
                </a:lnTo>
                <a:lnTo>
                  <a:pt x="1138" y="248"/>
                </a:lnTo>
                <a:lnTo>
                  <a:pt x="1138" y="250"/>
                </a:lnTo>
                <a:lnTo>
                  <a:pt x="1138" y="250"/>
                </a:lnTo>
                <a:lnTo>
                  <a:pt x="1138" y="252"/>
                </a:lnTo>
                <a:lnTo>
                  <a:pt x="1138" y="252"/>
                </a:lnTo>
                <a:lnTo>
                  <a:pt x="1140" y="254"/>
                </a:lnTo>
                <a:lnTo>
                  <a:pt x="1140" y="254"/>
                </a:lnTo>
                <a:lnTo>
                  <a:pt x="1144" y="254"/>
                </a:lnTo>
                <a:lnTo>
                  <a:pt x="1144" y="254"/>
                </a:lnTo>
                <a:lnTo>
                  <a:pt x="1142" y="256"/>
                </a:lnTo>
                <a:lnTo>
                  <a:pt x="1140" y="256"/>
                </a:lnTo>
                <a:lnTo>
                  <a:pt x="1138" y="254"/>
                </a:lnTo>
                <a:lnTo>
                  <a:pt x="1136" y="254"/>
                </a:lnTo>
                <a:lnTo>
                  <a:pt x="1131" y="252"/>
                </a:lnTo>
                <a:lnTo>
                  <a:pt x="1127" y="252"/>
                </a:lnTo>
                <a:lnTo>
                  <a:pt x="1125" y="254"/>
                </a:lnTo>
                <a:lnTo>
                  <a:pt x="1127" y="254"/>
                </a:lnTo>
                <a:lnTo>
                  <a:pt x="1123" y="256"/>
                </a:lnTo>
                <a:lnTo>
                  <a:pt x="1119" y="258"/>
                </a:lnTo>
                <a:lnTo>
                  <a:pt x="1119" y="260"/>
                </a:lnTo>
                <a:lnTo>
                  <a:pt x="1119" y="262"/>
                </a:lnTo>
                <a:lnTo>
                  <a:pt x="1121" y="262"/>
                </a:lnTo>
                <a:lnTo>
                  <a:pt x="1123" y="262"/>
                </a:lnTo>
                <a:lnTo>
                  <a:pt x="1138" y="260"/>
                </a:lnTo>
                <a:lnTo>
                  <a:pt x="1142" y="260"/>
                </a:lnTo>
                <a:lnTo>
                  <a:pt x="1146" y="260"/>
                </a:lnTo>
                <a:lnTo>
                  <a:pt x="1161" y="258"/>
                </a:lnTo>
                <a:lnTo>
                  <a:pt x="1171" y="258"/>
                </a:lnTo>
                <a:lnTo>
                  <a:pt x="1171" y="258"/>
                </a:lnTo>
                <a:lnTo>
                  <a:pt x="1165" y="258"/>
                </a:lnTo>
                <a:lnTo>
                  <a:pt x="1163" y="258"/>
                </a:lnTo>
                <a:lnTo>
                  <a:pt x="1163" y="260"/>
                </a:lnTo>
                <a:lnTo>
                  <a:pt x="1159" y="260"/>
                </a:lnTo>
                <a:lnTo>
                  <a:pt x="1155" y="264"/>
                </a:lnTo>
                <a:lnTo>
                  <a:pt x="1148" y="266"/>
                </a:lnTo>
                <a:lnTo>
                  <a:pt x="1148" y="266"/>
                </a:lnTo>
                <a:lnTo>
                  <a:pt x="1148" y="266"/>
                </a:lnTo>
                <a:lnTo>
                  <a:pt x="1150" y="269"/>
                </a:lnTo>
                <a:lnTo>
                  <a:pt x="1155" y="269"/>
                </a:lnTo>
                <a:lnTo>
                  <a:pt x="1157" y="271"/>
                </a:lnTo>
                <a:lnTo>
                  <a:pt x="1157" y="271"/>
                </a:lnTo>
                <a:lnTo>
                  <a:pt x="1152" y="271"/>
                </a:lnTo>
                <a:lnTo>
                  <a:pt x="1152" y="273"/>
                </a:lnTo>
                <a:lnTo>
                  <a:pt x="1155" y="275"/>
                </a:lnTo>
                <a:lnTo>
                  <a:pt x="1155" y="277"/>
                </a:lnTo>
                <a:lnTo>
                  <a:pt x="1157" y="277"/>
                </a:lnTo>
                <a:lnTo>
                  <a:pt x="1161" y="277"/>
                </a:lnTo>
                <a:lnTo>
                  <a:pt x="1165" y="277"/>
                </a:lnTo>
                <a:lnTo>
                  <a:pt x="1167" y="277"/>
                </a:lnTo>
                <a:lnTo>
                  <a:pt x="1169" y="275"/>
                </a:lnTo>
                <a:lnTo>
                  <a:pt x="1169" y="277"/>
                </a:lnTo>
                <a:lnTo>
                  <a:pt x="1171" y="277"/>
                </a:lnTo>
                <a:lnTo>
                  <a:pt x="1173" y="277"/>
                </a:lnTo>
                <a:lnTo>
                  <a:pt x="1175" y="277"/>
                </a:lnTo>
                <a:lnTo>
                  <a:pt x="1178" y="277"/>
                </a:lnTo>
                <a:lnTo>
                  <a:pt x="1180" y="277"/>
                </a:lnTo>
                <a:lnTo>
                  <a:pt x="1184" y="277"/>
                </a:lnTo>
                <a:lnTo>
                  <a:pt x="1186" y="277"/>
                </a:lnTo>
                <a:lnTo>
                  <a:pt x="1188" y="277"/>
                </a:lnTo>
                <a:lnTo>
                  <a:pt x="1188" y="275"/>
                </a:lnTo>
                <a:lnTo>
                  <a:pt x="1188" y="275"/>
                </a:lnTo>
                <a:lnTo>
                  <a:pt x="1186" y="273"/>
                </a:lnTo>
                <a:lnTo>
                  <a:pt x="1186" y="273"/>
                </a:lnTo>
                <a:lnTo>
                  <a:pt x="1186" y="271"/>
                </a:lnTo>
                <a:lnTo>
                  <a:pt x="1188" y="271"/>
                </a:lnTo>
                <a:lnTo>
                  <a:pt x="1188" y="273"/>
                </a:lnTo>
                <a:lnTo>
                  <a:pt x="1190" y="275"/>
                </a:lnTo>
                <a:lnTo>
                  <a:pt x="1190" y="275"/>
                </a:lnTo>
                <a:lnTo>
                  <a:pt x="1192" y="273"/>
                </a:lnTo>
                <a:lnTo>
                  <a:pt x="1192" y="273"/>
                </a:lnTo>
                <a:lnTo>
                  <a:pt x="1192" y="273"/>
                </a:lnTo>
                <a:lnTo>
                  <a:pt x="1190" y="271"/>
                </a:lnTo>
                <a:lnTo>
                  <a:pt x="1190" y="264"/>
                </a:lnTo>
                <a:lnTo>
                  <a:pt x="1192" y="262"/>
                </a:lnTo>
                <a:lnTo>
                  <a:pt x="1196" y="264"/>
                </a:lnTo>
                <a:lnTo>
                  <a:pt x="1196" y="264"/>
                </a:lnTo>
                <a:lnTo>
                  <a:pt x="1199" y="264"/>
                </a:lnTo>
                <a:lnTo>
                  <a:pt x="1196" y="262"/>
                </a:lnTo>
                <a:lnTo>
                  <a:pt x="1196" y="258"/>
                </a:lnTo>
                <a:lnTo>
                  <a:pt x="1196" y="258"/>
                </a:lnTo>
                <a:lnTo>
                  <a:pt x="1190" y="256"/>
                </a:lnTo>
                <a:lnTo>
                  <a:pt x="1190" y="256"/>
                </a:lnTo>
                <a:lnTo>
                  <a:pt x="1192" y="254"/>
                </a:lnTo>
                <a:lnTo>
                  <a:pt x="1194" y="252"/>
                </a:lnTo>
                <a:lnTo>
                  <a:pt x="1194" y="252"/>
                </a:lnTo>
                <a:lnTo>
                  <a:pt x="1192" y="250"/>
                </a:lnTo>
                <a:lnTo>
                  <a:pt x="1192" y="250"/>
                </a:lnTo>
                <a:lnTo>
                  <a:pt x="1194" y="248"/>
                </a:lnTo>
                <a:lnTo>
                  <a:pt x="1194" y="245"/>
                </a:lnTo>
                <a:lnTo>
                  <a:pt x="1194" y="243"/>
                </a:lnTo>
                <a:lnTo>
                  <a:pt x="1194" y="243"/>
                </a:lnTo>
                <a:lnTo>
                  <a:pt x="1194" y="241"/>
                </a:lnTo>
                <a:lnTo>
                  <a:pt x="1192" y="239"/>
                </a:lnTo>
                <a:lnTo>
                  <a:pt x="1192" y="239"/>
                </a:lnTo>
                <a:lnTo>
                  <a:pt x="1192" y="237"/>
                </a:lnTo>
                <a:lnTo>
                  <a:pt x="1192" y="237"/>
                </a:lnTo>
                <a:lnTo>
                  <a:pt x="1192" y="235"/>
                </a:lnTo>
                <a:lnTo>
                  <a:pt x="1192" y="235"/>
                </a:lnTo>
                <a:lnTo>
                  <a:pt x="1192" y="233"/>
                </a:lnTo>
                <a:lnTo>
                  <a:pt x="1190" y="233"/>
                </a:lnTo>
                <a:lnTo>
                  <a:pt x="1188" y="233"/>
                </a:lnTo>
                <a:lnTo>
                  <a:pt x="1184" y="231"/>
                </a:lnTo>
                <a:lnTo>
                  <a:pt x="1184" y="231"/>
                </a:lnTo>
                <a:lnTo>
                  <a:pt x="1180" y="229"/>
                </a:lnTo>
                <a:lnTo>
                  <a:pt x="1178" y="227"/>
                </a:lnTo>
                <a:lnTo>
                  <a:pt x="1173" y="229"/>
                </a:lnTo>
                <a:lnTo>
                  <a:pt x="1173" y="231"/>
                </a:lnTo>
                <a:close/>
                <a:moveTo>
                  <a:pt x="1502" y="331"/>
                </a:moveTo>
                <a:lnTo>
                  <a:pt x="1500" y="329"/>
                </a:lnTo>
                <a:lnTo>
                  <a:pt x="1498" y="329"/>
                </a:lnTo>
                <a:lnTo>
                  <a:pt x="1498" y="327"/>
                </a:lnTo>
                <a:lnTo>
                  <a:pt x="1498" y="327"/>
                </a:lnTo>
                <a:lnTo>
                  <a:pt x="1496" y="325"/>
                </a:lnTo>
                <a:lnTo>
                  <a:pt x="1492" y="323"/>
                </a:lnTo>
                <a:lnTo>
                  <a:pt x="1492" y="323"/>
                </a:lnTo>
                <a:lnTo>
                  <a:pt x="1490" y="321"/>
                </a:lnTo>
                <a:lnTo>
                  <a:pt x="1490" y="319"/>
                </a:lnTo>
                <a:lnTo>
                  <a:pt x="1488" y="319"/>
                </a:lnTo>
                <a:lnTo>
                  <a:pt x="1477" y="315"/>
                </a:lnTo>
                <a:lnTo>
                  <a:pt x="1473" y="315"/>
                </a:lnTo>
                <a:lnTo>
                  <a:pt x="1458" y="315"/>
                </a:lnTo>
                <a:lnTo>
                  <a:pt x="1456" y="315"/>
                </a:lnTo>
                <a:lnTo>
                  <a:pt x="1450" y="315"/>
                </a:lnTo>
                <a:lnTo>
                  <a:pt x="1448" y="315"/>
                </a:lnTo>
                <a:lnTo>
                  <a:pt x="1444" y="313"/>
                </a:lnTo>
                <a:lnTo>
                  <a:pt x="1439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5" y="315"/>
                </a:lnTo>
                <a:lnTo>
                  <a:pt x="1435" y="317"/>
                </a:lnTo>
                <a:lnTo>
                  <a:pt x="1437" y="319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3"/>
                </a:lnTo>
                <a:lnTo>
                  <a:pt x="1437" y="325"/>
                </a:lnTo>
                <a:lnTo>
                  <a:pt x="1437" y="325"/>
                </a:lnTo>
                <a:lnTo>
                  <a:pt x="1439" y="325"/>
                </a:lnTo>
                <a:lnTo>
                  <a:pt x="1444" y="327"/>
                </a:lnTo>
                <a:lnTo>
                  <a:pt x="1446" y="327"/>
                </a:lnTo>
                <a:lnTo>
                  <a:pt x="1446" y="329"/>
                </a:lnTo>
                <a:lnTo>
                  <a:pt x="1448" y="331"/>
                </a:lnTo>
                <a:lnTo>
                  <a:pt x="1448" y="333"/>
                </a:lnTo>
                <a:lnTo>
                  <a:pt x="1450" y="336"/>
                </a:lnTo>
                <a:lnTo>
                  <a:pt x="1450" y="338"/>
                </a:lnTo>
                <a:lnTo>
                  <a:pt x="1452" y="338"/>
                </a:lnTo>
                <a:lnTo>
                  <a:pt x="1456" y="340"/>
                </a:lnTo>
                <a:lnTo>
                  <a:pt x="1458" y="340"/>
                </a:lnTo>
                <a:lnTo>
                  <a:pt x="1460" y="340"/>
                </a:lnTo>
                <a:lnTo>
                  <a:pt x="1469" y="338"/>
                </a:lnTo>
                <a:lnTo>
                  <a:pt x="1473" y="336"/>
                </a:lnTo>
                <a:lnTo>
                  <a:pt x="1479" y="336"/>
                </a:lnTo>
                <a:lnTo>
                  <a:pt x="1492" y="338"/>
                </a:lnTo>
                <a:lnTo>
                  <a:pt x="1500" y="338"/>
                </a:lnTo>
                <a:lnTo>
                  <a:pt x="1504" y="338"/>
                </a:lnTo>
                <a:lnTo>
                  <a:pt x="1504" y="336"/>
                </a:lnTo>
                <a:lnTo>
                  <a:pt x="1504" y="336"/>
                </a:lnTo>
                <a:lnTo>
                  <a:pt x="1502" y="333"/>
                </a:lnTo>
                <a:lnTo>
                  <a:pt x="1502" y="333"/>
                </a:lnTo>
                <a:lnTo>
                  <a:pt x="1502" y="331"/>
                </a:lnTo>
                <a:lnTo>
                  <a:pt x="1502" y="331"/>
                </a:lnTo>
                <a:close/>
                <a:moveTo>
                  <a:pt x="1217" y="204"/>
                </a:moveTo>
                <a:lnTo>
                  <a:pt x="1240" y="204"/>
                </a:lnTo>
                <a:lnTo>
                  <a:pt x="1249" y="206"/>
                </a:lnTo>
                <a:lnTo>
                  <a:pt x="1249" y="204"/>
                </a:lnTo>
                <a:lnTo>
                  <a:pt x="1253" y="204"/>
                </a:lnTo>
                <a:lnTo>
                  <a:pt x="1253" y="204"/>
                </a:lnTo>
                <a:lnTo>
                  <a:pt x="1255" y="199"/>
                </a:lnTo>
                <a:lnTo>
                  <a:pt x="1259" y="199"/>
                </a:lnTo>
                <a:lnTo>
                  <a:pt x="1257" y="197"/>
                </a:lnTo>
                <a:lnTo>
                  <a:pt x="1255" y="195"/>
                </a:lnTo>
                <a:lnTo>
                  <a:pt x="1253" y="195"/>
                </a:lnTo>
                <a:lnTo>
                  <a:pt x="1253" y="195"/>
                </a:lnTo>
                <a:lnTo>
                  <a:pt x="1247" y="195"/>
                </a:lnTo>
                <a:lnTo>
                  <a:pt x="1236" y="195"/>
                </a:lnTo>
                <a:lnTo>
                  <a:pt x="1232" y="195"/>
                </a:lnTo>
                <a:lnTo>
                  <a:pt x="1228" y="195"/>
                </a:lnTo>
                <a:lnTo>
                  <a:pt x="1224" y="195"/>
                </a:lnTo>
                <a:lnTo>
                  <a:pt x="1222" y="195"/>
                </a:lnTo>
                <a:lnTo>
                  <a:pt x="1215" y="197"/>
                </a:lnTo>
                <a:lnTo>
                  <a:pt x="1213" y="197"/>
                </a:lnTo>
                <a:lnTo>
                  <a:pt x="1213" y="197"/>
                </a:lnTo>
                <a:lnTo>
                  <a:pt x="1213" y="199"/>
                </a:lnTo>
                <a:lnTo>
                  <a:pt x="1213" y="199"/>
                </a:lnTo>
                <a:lnTo>
                  <a:pt x="1215" y="204"/>
                </a:lnTo>
                <a:lnTo>
                  <a:pt x="1217" y="204"/>
                </a:lnTo>
                <a:close/>
                <a:moveTo>
                  <a:pt x="1305" y="289"/>
                </a:moveTo>
                <a:lnTo>
                  <a:pt x="1310" y="289"/>
                </a:lnTo>
                <a:lnTo>
                  <a:pt x="1312" y="289"/>
                </a:lnTo>
                <a:lnTo>
                  <a:pt x="1314" y="287"/>
                </a:lnTo>
                <a:lnTo>
                  <a:pt x="1316" y="287"/>
                </a:lnTo>
                <a:lnTo>
                  <a:pt x="1316" y="287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8" y="285"/>
                </a:lnTo>
                <a:lnTo>
                  <a:pt x="1318" y="283"/>
                </a:lnTo>
                <a:lnTo>
                  <a:pt x="1318" y="283"/>
                </a:lnTo>
                <a:lnTo>
                  <a:pt x="1320" y="283"/>
                </a:lnTo>
                <a:lnTo>
                  <a:pt x="1320" y="283"/>
                </a:lnTo>
                <a:lnTo>
                  <a:pt x="1320" y="285"/>
                </a:lnTo>
                <a:lnTo>
                  <a:pt x="1320" y="285"/>
                </a:lnTo>
                <a:lnTo>
                  <a:pt x="1322" y="285"/>
                </a:lnTo>
                <a:lnTo>
                  <a:pt x="1322" y="283"/>
                </a:lnTo>
                <a:lnTo>
                  <a:pt x="1324" y="281"/>
                </a:lnTo>
                <a:lnTo>
                  <a:pt x="1326" y="283"/>
                </a:lnTo>
                <a:lnTo>
                  <a:pt x="1326" y="283"/>
                </a:lnTo>
                <a:lnTo>
                  <a:pt x="1328" y="283"/>
                </a:lnTo>
                <a:lnTo>
                  <a:pt x="1328" y="285"/>
                </a:lnTo>
                <a:lnTo>
                  <a:pt x="1326" y="287"/>
                </a:lnTo>
                <a:lnTo>
                  <a:pt x="1324" y="289"/>
                </a:lnTo>
                <a:lnTo>
                  <a:pt x="1324" y="289"/>
                </a:lnTo>
                <a:lnTo>
                  <a:pt x="1324" y="289"/>
                </a:lnTo>
                <a:lnTo>
                  <a:pt x="1326" y="292"/>
                </a:lnTo>
                <a:lnTo>
                  <a:pt x="1326" y="292"/>
                </a:lnTo>
                <a:lnTo>
                  <a:pt x="1333" y="292"/>
                </a:lnTo>
                <a:lnTo>
                  <a:pt x="1339" y="292"/>
                </a:lnTo>
                <a:lnTo>
                  <a:pt x="1343" y="292"/>
                </a:lnTo>
                <a:lnTo>
                  <a:pt x="1347" y="292"/>
                </a:lnTo>
                <a:lnTo>
                  <a:pt x="1351" y="292"/>
                </a:lnTo>
                <a:lnTo>
                  <a:pt x="1351" y="292"/>
                </a:lnTo>
                <a:lnTo>
                  <a:pt x="1351" y="289"/>
                </a:lnTo>
                <a:lnTo>
                  <a:pt x="1351" y="289"/>
                </a:lnTo>
                <a:lnTo>
                  <a:pt x="1358" y="292"/>
                </a:lnTo>
                <a:lnTo>
                  <a:pt x="1358" y="289"/>
                </a:lnTo>
                <a:lnTo>
                  <a:pt x="1360" y="289"/>
                </a:lnTo>
                <a:lnTo>
                  <a:pt x="1362" y="292"/>
                </a:lnTo>
                <a:lnTo>
                  <a:pt x="1364" y="292"/>
                </a:lnTo>
                <a:lnTo>
                  <a:pt x="1368" y="292"/>
                </a:lnTo>
                <a:lnTo>
                  <a:pt x="1368" y="289"/>
                </a:lnTo>
                <a:lnTo>
                  <a:pt x="1368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2" y="292"/>
                </a:lnTo>
                <a:lnTo>
                  <a:pt x="1375" y="292"/>
                </a:lnTo>
                <a:lnTo>
                  <a:pt x="1375" y="292"/>
                </a:lnTo>
                <a:lnTo>
                  <a:pt x="1375" y="289"/>
                </a:lnTo>
                <a:lnTo>
                  <a:pt x="1377" y="289"/>
                </a:lnTo>
                <a:lnTo>
                  <a:pt x="1377" y="289"/>
                </a:lnTo>
                <a:lnTo>
                  <a:pt x="1379" y="289"/>
                </a:lnTo>
                <a:lnTo>
                  <a:pt x="1381" y="292"/>
                </a:lnTo>
                <a:lnTo>
                  <a:pt x="1385" y="292"/>
                </a:lnTo>
                <a:lnTo>
                  <a:pt x="1387" y="292"/>
                </a:lnTo>
                <a:lnTo>
                  <a:pt x="1393" y="289"/>
                </a:lnTo>
                <a:lnTo>
                  <a:pt x="1395" y="289"/>
                </a:lnTo>
                <a:lnTo>
                  <a:pt x="1398" y="289"/>
                </a:lnTo>
                <a:lnTo>
                  <a:pt x="1400" y="287"/>
                </a:lnTo>
                <a:lnTo>
                  <a:pt x="1400" y="287"/>
                </a:lnTo>
                <a:lnTo>
                  <a:pt x="1400" y="283"/>
                </a:lnTo>
                <a:lnTo>
                  <a:pt x="1400" y="283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400" y="281"/>
                </a:lnTo>
                <a:lnTo>
                  <a:pt x="1402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5"/>
                </a:lnTo>
                <a:lnTo>
                  <a:pt x="1404" y="285"/>
                </a:lnTo>
                <a:lnTo>
                  <a:pt x="1404" y="287"/>
                </a:lnTo>
                <a:lnTo>
                  <a:pt x="1406" y="289"/>
                </a:lnTo>
                <a:lnTo>
                  <a:pt x="1406" y="289"/>
                </a:lnTo>
                <a:lnTo>
                  <a:pt x="1410" y="292"/>
                </a:lnTo>
                <a:lnTo>
                  <a:pt x="1410" y="292"/>
                </a:lnTo>
                <a:lnTo>
                  <a:pt x="1414" y="292"/>
                </a:lnTo>
                <a:lnTo>
                  <a:pt x="1419" y="292"/>
                </a:lnTo>
                <a:lnTo>
                  <a:pt x="1421" y="292"/>
                </a:lnTo>
                <a:lnTo>
                  <a:pt x="1423" y="292"/>
                </a:lnTo>
                <a:lnTo>
                  <a:pt x="1425" y="292"/>
                </a:lnTo>
                <a:lnTo>
                  <a:pt x="1429" y="289"/>
                </a:lnTo>
                <a:lnTo>
                  <a:pt x="1431" y="289"/>
                </a:lnTo>
                <a:lnTo>
                  <a:pt x="1444" y="289"/>
                </a:lnTo>
                <a:lnTo>
                  <a:pt x="1446" y="289"/>
                </a:lnTo>
                <a:lnTo>
                  <a:pt x="1446" y="287"/>
                </a:lnTo>
                <a:lnTo>
                  <a:pt x="1446" y="285"/>
                </a:lnTo>
                <a:lnTo>
                  <a:pt x="1446" y="285"/>
                </a:lnTo>
                <a:lnTo>
                  <a:pt x="1446" y="283"/>
                </a:lnTo>
                <a:lnTo>
                  <a:pt x="1446" y="283"/>
                </a:lnTo>
                <a:lnTo>
                  <a:pt x="1446" y="283"/>
                </a:lnTo>
                <a:lnTo>
                  <a:pt x="1444" y="281"/>
                </a:lnTo>
                <a:lnTo>
                  <a:pt x="1444" y="279"/>
                </a:lnTo>
                <a:lnTo>
                  <a:pt x="1444" y="279"/>
                </a:lnTo>
                <a:lnTo>
                  <a:pt x="1446" y="281"/>
                </a:lnTo>
                <a:lnTo>
                  <a:pt x="1450" y="281"/>
                </a:lnTo>
                <a:lnTo>
                  <a:pt x="1456" y="281"/>
                </a:lnTo>
                <a:lnTo>
                  <a:pt x="1458" y="279"/>
                </a:lnTo>
                <a:lnTo>
                  <a:pt x="1456" y="279"/>
                </a:lnTo>
                <a:lnTo>
                  <a:pt x="1456" y="277"/>
                </a:lnTo>
                <a:lnTo>
                  <a:pt x="1454" y="277"/>
                </a:lnTo>
                <a:lnTo>
                  <a:pt x="1452" y="277"/>
                </a:lnTo>
                <a:lnTo>
                  <a:pt x="1448" y="277"/>
                </a:lnTo>
                <a:lnTo>
                  <a:pt x="1446" y="277"/>
                </a:lnTo>
                <a:lnTo>
                  <a:pt x="1446" y="277"/>
                </a:lnTo>
                <a:lnTo>
                  <a:pt x="1444" y="277"/>
                </a:lnTo>
                <a:lnTo>
                  <a:pt x="1444" y="275"/>
                </a:lnTo>
                <a:lnTo>
                  <a:pt x="1450" y="275"/>
                </a:lnTo>
                <a:lnTo>
                  <a:pt x="1454" y="271"/>
                </a:lnTo>
                <a:lnTo>
                  <a:pt x="1456" y="271"/>
                </a:lnTo>
                <a:lnTo>
                  <a:pt x="1456" y="269"/>
                </a:lnTo>
                <a:lnTo>
                  <a:pt x="1454" y="266"/>
                </a:lnTo>
                <a:lnTo>
                  <a:pt x="1454" y="264"/>
                </a:lnTo>
                <a:lnTo>
                  <a:pt x="1452" y="264"/>
                </a:lnTo>
                <a:lnTo>
                  <a:pt x="1448" y="264"/>
                </a:lnTo>
                <a:lnTo>
                  <a:pt x="1446" y="264"/>
                </a:lnTo>
                <a:lnTo>
                  <a:pt x="1444" y="262"/>
                </a:lnTo>
                <a:lnTo>
                  <a:pt x="1448" y="262"/>
                </a:lnTo>
                <a:lnTo>
                  <a:pt x="1448" y="260"/>
                </a:lnTo>
                <a:lnTo>
                  <a:pt x="1446" y="260"/>
                </a:lnTo>
                <a:lnTo>
                  <a:pt x="1444" y="258"/>
                </a:lnTo>
                <a:lnTo>
                  <a:pt x="1442" y="258"/>
                </a:lnTo>
                <a:lnTo>
                  <a:pt x="1433" y="258"/>
                </a:lnTo>
                <a:lnTo>
                  <a:pt x="1433" y="258"/>
                </a:lnTo>
                <a:lnTo>
                  <a:pt x="1431" y="258"/>
                </a:lnTo>
                <a:lnTo>
                  <a:pt x="1431" y="258"/>
                </a:lnTo>
                <a:lnTo>
                  <a:pt x="1431" y="256"/>
                </a:lnTo>
                <a:lnTo>
                  <a:pt x="1431" y="256"/>
                </a:lnTo>
                <a:lnTo>
                  <a:pt x="1425" y="254"/>
                </a:lnTo>
                <a:lnTo>
                  <a:pt x="1419" y="254"/>
                </a:lnTo>
                <a:lnTo>
                  <a:pt x="1414" y="254"/>
                </a:lnTo>
                <a:lnTo>
                  <a:pt x="1412" y="254"/>
                </a:lnTo>
                <a:lnTo>
                  <a:pt x="1404" y="256"/>
                </a:lnTo>
                <a:lnTo>
                  <a:pt x="1402" y="256"/>
                </a:lnTo>
                <a:lnTo>
                  <a:pt x="1395" y="254"/>
                </a:lnTo>
                <a:lnTo>
                  <a:pt x="1391" y="254"/>
                </a:lnTo>
                <a:lnTo>
                  <a:pt x="1391" y="254"/>
                </a:lnTo>
                <a:lnTo>
                  <a:pt x="1389" y="256"/>
                </a:lnTo>
                <a:lnTo>
                  <a:pt x="1383" y="258"/>
                </a:lnTo>
                <a:lnTo>
                  <a:pt x="1381" y="258"/>
                </a:lnTo>
                <a:lnTo>
                  <a:pt x="1377" y="258"/>
                </a:lnTo>
                <a:lnTo>
                  <a:pt x="1370" y="260"/>
                </a:lnTo>
                <a:lnTo>
                  <a:pt x="1368" y="260"/>
                </a:lnTo>
                <a:lnTo>
                  <a:pt x="1362" y="262"/>
                </a:lnTo>
                <a:lnTo>
                  <a:pt x="1360" y="262"/>
                </a:lnTo>
                <a:lnTo>
                  <a:pt x="1364" y="264"/>
                </a:lnTo>
                <a:lnTo>
                  <a:pt x="1362" y="266"/>
                </a:lnTo>
                <a:lnTo>
                  <a:pt x="1358" y="266"/>
                </a:lnTo>
                <a:lnTo>
                  <a:pt x="1356" y="264"/>
                </a:lnTo>
                <a:lnTo>
                  <a:pt x="1354" y="264"/>
                </a:lnTo>
                <a:lnTo>
                  <a:pt x="1349" y="262"/>
                </a:lnTo>
                <a:lnTo>
                  <a:pt x="1343" y="260"/>
                </a:lnTo>
                <a:lnTo>
                  <a:pt x="1341" y="260"/>
                </a:lnTo>
                <a:lnTo>
                  <a:pt x="1339" y="262"/>
                </a:lnTo>
                <a:lnTo>
                  <a:pt x="1339" y="262"/>
                </a:lnTo>
                <a:lnTo>
                  <a:pt x="1339" y="262"/>
                </a:lnTo>
                <a:lnTo>
                  <a:pt x="1337" y="260"/>
                </a:lnTo>
                <a:lnTo>
                  <a:pt x="1331" y="262"/>
                </a:lnTo>
                <a:lnTo>
                  <a:pt x="1324" y="258"/>
                </a:lnTo>
                <a:lnTo>
                  <a:pt x="1324" y="258"/>
                </a:lnTo>
                <a:lnTo>
                  <a:pt x="1322" y="258"/>
                </a:lnTo>
                <a:lnTo>
                  <a:pt x="1322" y="258"/>
                </a:lnTo>
                <a:lnTo>
                  <a:pt x="1320" y="260"/>
                </a:lnTo>
                <a:lnTo>
                  <a:pt x="1320" y="260"/>
                </a:lnTo>
                <a:lnTo>
                  <a:pt x="1320" y="262"/>
                </a:lnTo>
                <a:lnTo>
                  <a:pt x="1322" y="262"/>
                </a:lnTo>
                <a:lnTo>
                  <a:pt x="1320" y="264"/>
                </a:lnTo>
                <a:lnTo>
                  <a:pt x="1320" y="264"/>
                </a:lnTo>
                <a:lnTo>
                  <a:pt x="1320" y="264"/>
                </a:lnTo>
                <a:lnTo>
                  <a:pt x="1314" y="260"/>
                </a:lnTo>
                <a:lnTo>
                  <a:pt x="1314" y="260"/>
                </a:lnTo>
                <a:lnTo>
                  <a:pt x="1310" y="260"/>
                </a:lnTo>
                <a:lnTo>
                  <a:pt x="1310" y="260"/>
                </a:lnTo>
                <a:lnTo>
                  <a:pt x="1314" y="258"/>
                </a:lnTo>
                <a:lnTo>
                  <a:pt x="1314" y="258"/>
                </a:lnTo>
                <a:lnTo>
                  <a:pt x="1316" y="256"/>
                </a:lnTo>
                <a:lnTo>
                  <a:pt x="1316" y="256"/>
                </a:lnTo>
                <a:lnTo>
                  <a:pt x="1314" y="254"/>
                </a:lnTo>
                <a:lnTo>
                  <a:pt x="1312" y="252"/>
                </a:lnTo>
                <a:lnTo>
                  <a:pt x="1310" y="252"/>
                </a:lnTo>
                <a:lnTo>
                  <a:pt x="1307" y="252"/>
                </a:lnTo>
                <a:lnTo>
                  <a:pt x="1307" y="250"/>
                </a:lnTo>
                <a:lnTo>
                  <a:pt x="1305" y="250"/>
                </a:lnTo>
                <a:lnTo>
                  <a:pt x="1303" y="250"/>
                </a:lnTo>
                <a:lnTo>
                  <a:pt x="1301" y="248"/>
                </a:lnTo>
                <a:lnTo>
                  <a:pt x="1301" y="248"/>
                </a:lnTo>
                <a:lnTo>
                  <a:pt x="1293" y="245"/>
                </a:lnTo>
                <a:lnTo>
                  <a:pt x="1293" y="245"/>
                </a:lnTo>
                <a:lnTo>
                  <a:pt x="1289" y="243"/>
                </a:lnTo>
                <a:lnTo>
                  <a:pt x="1284" y="243"/>
                </a:lnTo>
                <a:lnTo>
                  <a:pt x="1284" y="241"/>
                </a:lnTo>
                <a:lnTo>
                  <a:pt x="1287" y="241"/>
                </a:lnTo>
                <a:lnTo>
                  <a:pt x="1293" y="243"/>
                </a:lnTo>
                <a:lnTo>
                  <a:pt x="1299" y="243"/>
                </a:lnTo>
                <a:lnTo>
                  <a:pt x="1312" y="243"/>
                </a:lnTo>
                <a:lnTo>
                  <a:pt x="1314" y="241"/>
                </a:lnTo>
                <a:lnTo>
                  <a:pt x="1316" y="241"/>
                </a:lnTo>
                <a:lnTo>
                  <a:pt x="1316" y="241"/>
                </a:lnTo>
                <a:lnTo>
                  <a:pt x="1314" y="239"/>
                </a:lnTo>
                <a:lnTo>
                  <a:pt x="1291" y="235"/>
                </a:lnTo>
                <a:lnTo>
                  <a:pt x="1284" y="235"/>
                </a:lnTo>
                <a:lnTo>
                  <a:pt x="1282" y="235"/>
                </a:lnTo>
                <a:lnTo>
                  <a:pt x="1282" y="233"/>
                </a:lnTo>
                <a:lnTo>
                  <a:pt x="1284" y="233"/>
                </a:lnTo>
                <a:lnTo>
                  <a:pt x="1284" y="233"/>
                </a:lnTo>
                <a:lnTo>
                  <a:pt x="1287" y="233"/>
                </a:lnTo>
                <a:lnTo>
                  <a:pt x="1291" y="233"/>
                </a:lnTo>
                <a:lnTo>
                  <a:pt x="1295" y="235"/>
                </a:lnTo>
                <a:lnTo>
                  <a:pt x="1297" y="233"/>
                </a:lnTo>
                <a:lnTo>
                  <a:pt x="1295" y="233"/>
                </a:lnTo>
                <a:lnTo>
                  <a:pt x="1295" y="233"/>
                </a:lnTo>
                <a:lnTo>
                  <a:pt x="1293" y="231"/>
                </a:lnTo>
                <a:lnTo>
                  <a:pt x="1289" y="229"/>
                </a:lnTo>
                <a:lnTo>
                  <a:pt x="1284" y="229"/>
                </a:lnTo>
                <a:lnTo>
                  <a:pt x="1282" y="229"/>
                </a:lnTo>
                <a:lnTo>
                  <a:pt x="1278" y="229"/>
                </a:lnTo>
                <a:lnTo>
                  <a:pt x="1270" y="231"/>
                </a:lnTo>
                <a:lnTo>
                  <a:pt x="1263" y="231"/>
                </a:lnTo>
                <a:lnTo>
                  <a:pt x="1261" y="231"/>
                </a:lnTo>
                <a:lnTo>
                  <a:pt x="1255" y="235"/>
                </a:lnTo>
                <a:lnTo>
                  <a:pt x="1253" y="235"/>
                </a:lnTo>
                <a:lnTo>
                  <a:pt x="1253" y="233"/>
                </a:lnTo>
                <a:lnTo>
                  <a:pt x="1255" y="233"/>
                </a:lnTo>
                <a:lnTo>
                  <a:pt x="1255" y="231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7"/>
                </a:lnTo>
                <a:lnTo>
                  <a:pt x="1257" y="227"/>
                </a:lnTo>
                <a:lnTo>
                  <a:pt x="1257" y="224"/>
                </a:lnTo>
                <a:lnTo>
                  <a:pt x="1257" y="224"/>
                </a:lnTo>
                <a:lnTo>
                  <a:pt x="1255" y="224"/>
                </a:lnTo>
                <a:lnTo>
                  <a:pt x="1251" y="222"/>
                </a:lnTo>
                <a:lnTo>
                  <a:pt x="1249" y="220"/>
                </a:lnTo>
                <a:lnTo>
                  <a:pt x="1247" y="220"/>
                </a:lnTo>
                <a:lnTo>
                  <a:pt x="1245" y="220"/>
                </a:lnTo>
                <a:lnTo>
                  <a:pt x="1243" y="220"/>
                </a:lnTo>
                <a:lnTo>
                  <a:pt x="1236" y="220"/>
                </a:lnTo>
                <a:lnTo>
                  <a:pt x="1230" y="218"/>
                </a:lnTo>
                <a:lnTo>
                  <a:pt x="1222" y="216"/>
                </a:lnTo>
                <a:lnTo>
                  <a:pt x="1219" y="216"/>
                </a:lnTo>
                <a:lnTo>
                  <a:pt x="1215" y="216"/>
                </a:lnTo>
                <a:lnTo>
                  <a:pt x="1211" y="218"/>
                </a:lnTo>
                <a:lnTo>
                  <a:pt x="1209" y="218"/>
                </a:lnTo>
                <a:lnTo>
                  <a:pt x="1207" y="218"/>
                </a:lnTo>
                <a:lnTo>
                  <a:pt x="1207" y="220"/>
                </a:lnTo>
                <a:lnTo>
                  <a:pt x="1205" y="220"/>
                </a:lnTo>
                <a:lnTo>
                  <a:pt x="1205" y="220"/>
                </a:lnTo>
                <a:lnTo>
                  <a:pt x="1205" y="222"/>
                </a:lnTo>
                <a:lnTo>
                  <a:pt x="1207" y="222"/>
                </a:lnTo>
                <a:lnTo>
                  <a:pt x="1211" y="224"/>
                </a:lnTo>
                <a:lnTo>
                  <a:pt x="1211" y="224"/>
                </a:lnTo>
                <a:lnTo>
                  <a:pt x="1211" y="224"/>
                </a:lnTo>
                <a:lnTo>
                  <a:pt x="1209" y="227"/>
                </a:lnTo>
                <a:lnTo>
                  <a:pt x="1207" y="224"/>
                </a:lnTo>
                <a:lnTo>
                  <a:pt x="1205" y="224"/>
                </a:lnTo>
                <a:lnTo>
                  <a:pt x="1205" y="224"/>
                </a:lnTo>
                <a:lnTo>
                  <a:pt x="1205" y="227"/>
                </a:lnTo>
                <a:lnTo>
                  <a:pt x="1205" y="227"/>
                </a:lnTo>
                <a:lnTo>
                  <a:pt x="1205" y="227"/>
                </a:lnTo>
                <a:lnTo>
                  <a:pt x="1207" y="227"/>
                </a:lnTo>
                <a:lnTo>
                  <a:pt x="1217" y="231"/>
                </a:lnTo>
                <a:lnTo>
                  <a:pt x="1219" y="231"/>
                </a:lnTo>
                <a:lnTo>
                  <a:pt x="1222" y="231"/>
                </a:lnTo>
                <a:lnTo>
                  <a:pt x="1222" y="231"/>
                </a:lnTo>
                <a:lnTo>
                  <a:pt x="1219" y="233"/>
                </a:lnTo>
                <a:lnTo>
                  <a:pt x="1217" y="233"/>
                </a:lnTo>
                <a:lnTo>
                  <a:pt x="1217" y="233"/>
                </a:lnTo>
                <a:lnTo>
                  <a:pt x="1217" y="235"/>
                </a:lnTo>
                <a:lnTo>
                  <a:pt x="1219" y="235"/>
                </a:lnTo>
                <a:lnTo>
                  <a:pt x="1226" y="237"/>
                </a:lnTo>
                <a:lnTo>
                  <a:pt x="1228" y="241"/>
                </a:lnTo>
                <a:lnTo>
                  <a:pt x="1232" y="241"/>
                </a:lnTo>
                <a:lnTo>
                  <a:pt x="1236" y="239"/>
                </a:lnTo>
                <a:lnTo>
                  <a:pt x="1238" y="239"/>
                </a:lnTo>
                <a:lnTo>
                  <a:pt x="1240" y="239"/>
                </a:lnTo>
                <a:lnTo>
                  <a:pt x="1249" y="241"/>
                </a:lnTo>
                <a:lnTo>
                  <a:pt x="1251" y="239"/>
                </a:lnTo>
                <a:lnTo>
                  <a:pt x="1251" y="239"/>
                </a:lnTo>
                <a:lnTo>
                  <a:pt x="1253" y="239"/>
                </a:lnTo>
                <a:lnTo>
                  <a:pt x="1255" y="237"/>
                </a:lnTo>
                <a:lnTo>
                  <a:pt x="1257" y="237"/>
                </a:lnTo>
                <a:lnTo>
                  <a:pt x="1259" y="237"/>
                </a:lnTo>
                <a:lnTo>
                  <a:pt x="1261" y="241"/>
                </a:lnTo>
                <a:lnTo>
                  <a:pt x="1266" y="245"/>
                </a:lnTo>
                <a:lnTo>
                  <a:pt x="1268" y="250"/>
                </a:lnTo>
                <a:lnTo>
                  <a:pt x="1270" y="252"/>
                </a:lnTo>
                <a:lnTo>
                  <a:pt x="1272" y="252"/>
                </a:lnTo>
                <a:lnTo>
                  <a:pt x="1272" y="254"/>
                </a:lnTo>
                <a:lnTo>
                  <a:pt x="1274" y="256"/>
                </a:lnTo>
                <a:lnTo>
                  <a:pt x="1274" y="258"/>
                </a:lnTo>
                <a:lnTo>
                  <a:pt x="1274" y="258"/>
                </a:lnTo>
                <a:lnTo>
                  <a:pt x="1274" y="260"/>
                </a:lnTo>
                <a:lnTo>
                  <a:pt x="1270" y="264"/>
                </a:lnTo>
                <a:lnTo>
                  <a:pt x="1270" y="266"/>
                </a:lnTo>
                <a:lnTo>
                  <a:pt x="1268" y="266"/>
                </a:lnTo>
                <a:lnTo>
                  <a:pt x="1268" y="266"/>
                </a:lnTo>
                <a:lnTo>
                  <a:pt x="1270" y="269"/>
                </a:lnTo>
                <a:lnTo>
                  <a:pt x="1270" y="271"/>
                </a:lnTo>
                <a:lnTo>
                  <a:pt x="1270" y="271"/>
                </a:lnTo>
                <a:lnTo>
                  <a:pt x="1272" y="273"/>
                </a:lnTo>
                <a:lnTo>
                  <a:pt x="1274" y="273"/>
                </a:lnTo>
                <a:lnTo>
                  <a:pt x="1274" y="275"/>
                </a:lnTo>
                <a:lnTo>
                  <a:pt x="1272" y="275"/>
                </a:lnTo>
                <a:lnTo>
                  <a:pt x="1272" y="275"/>
                </a:lnTo>
                <a:lnTo>
                  <a:pt x="1274" y="279"/>
                </a:lnTo>
                <a:lnTo>
                  <a:pt x="1276" y="283"/>
                </a:lnTo>
                <a:lnTo>
                  <a:pt x="1276" y="285"/>
                </a:lnTo>
                <a:lnTo>
                  <a:pt x="1280" y="285"/>
                </a:lnTo>
                <a:lnTo>
                  <a:pt x="1282" y="287"/>
                </a:lnTo>
                <a:lnTo>
                  <a:pt x="1282" y="287"/>
                </a:lnTo>
                <a:lnTo>
                  <a:pt x="1284" y="287"/>
                </a:lnTo>
                <a:lnTo>
                  <a:pt x="1287" y="287"/>
                </a:lnTo>
                <a:lnTo>
                  <a:pt x="1287" y="287"/>
                </a:lnTo>
                <a:lnTo>
                  <a:pt x="1287" y="285"/>
                </a:lnTo>
                <a:lnTo>
                  <a:pt x="1287" y="285"/>
                </a:lnTo>
                <a:lnTo>
                  <a:pt x="1291" y="283"/>
                </a:lnTo>
                <a:lnTo>
                  <a:pt x="1291" y="283"/>
                </a:lnTo>
                <a:lnTo>
                  <a:pt x="1291" y="285"/>
                </a:lnTo>
                <a:lnTo>
                  <a:pt x="1291" y="285"/>
                </a:lnTo>
                <a:lnTo>
                  <a:pt x="1293" y="285"/>
                </a:lnTo>
                <a:lnTo>
                  <a:pt x="1295" y="287"/>
                </a:lnTo>
                <a:lnTo>
                  <a:pt x="1299" y="287"/>
                </a:lnTo>
                <a:lnTo>
                  <a:pt x="1303" y="289"/>
                </a:lnTo>
                <a:lnTo>
                  <a:pt x="1305" y="289"/>
                </a:lnTo>
                <a:close/>
                <a:moveTo>
                  <a:pt x="1307" y="208"/>
                </a:moveTo>
                <a:lnTo>
                  <a:pt x="1307" y="206"/>
                </a:lnTo>
                <a:lnTo>
                  <a:pt x="1305" y="204"/>
                </a:lnTo>
                <a:lnTo>
                  <a:pt x="1301" y="199"/>
                </a:lnTo>
                <a:lnTo>
                  <a:pt x="1297" y="199"/>
                </a:lnTo>
                <a:lnTo>
                  <a:pt x="1295" y="199"/>
                </a:lnTo>
                <a:lnTo>
                  <a:pt x="1291" y="199"/>
                </a:lnTo>
                <a:lnTo>
                  <a:pt x="1289" y="199"/>
                </a:lnTo>
                <a:lnTo>
                  <a:pt x="1289" y="199"/>
                </a:lnTo>
                <a:lnTo>
                  <a:pt x="1287" y="199"/>
                </a:lnTo>
                <a:lnTo>
                  <a:pt x="1287" y="201"/>
                </a:lnTo>
                <a:lnTo>
                  <a:pt x="1287" y="204"/>
                </a:lnTo>
                <a:lnTo>
                  <a:pt x="1287" y="206"/>
                </a:lnTo>
                <a:lnTo>
                  <a:pt x="1287" y="206"/>
                </a:lnTo>
                <a:lnTo>
                  <a:pt x="1289" y="208"/>
                </a:lnTo>
                <a:lnTo>
                  <a:pt x="1301" y="212"/>
                </a:lnTo>
                <a:lnTo>
                  <a:pt x="1303" y="212"/>
                </a:lnTo>
                <a:lnTo>
                  <a:pt x="1305" y="210"/>
                </a:lnTo>
                <a:lnTo>
                  <a:pt x="1307" y="210"/>
                </a:lnTo>
                <a:lnTo>
                  <a:pt x="1307" y="210"/>
                </a:lnTo>
                <a:lnTo>
                  <a:pt x="1307" y="208"/>
                </a:lnTo>
                <a:lnTo>
                  <a:pt x="1307" y="208"/>
                </a:lnTo>
                <a:close/>
                <a:moveTo>
                  <a:pt x="1307" y="227"/>
                </a:moveTo>
                <a:lnTo>
                  <a:pt x="1307" y="227"/>
                </a:lnTo>
                <a:lnTo>
                  <a:pt x="1307" y="227"/>
                </a:lnTo>
                <a:lnTo>
                  <a:pt x="1307" y="224"/>
                </a:lnTo>
                <a:lnTo>
                  <a:pt x="1307" y="224"/>
                </a:lnTo>
                <a:lnTo>
                  <a:pt x="1305" y="222"/>
                </a:lnTo>
                <a:lnTo>
                  <a:pt x="1301" y="222"/>
                </a:lnTo>
                <a:lnTo>
                  <a:pt x="1297" y="224"/>
                </a:lnTo>
                <a:lnTo>
                  <a:pt x="1297" y="224"/>
                </a:lnTo>
                <a:lnTo>
                  <a:pt x="1295" y="227"/>
                </a:lnTo>
                <a:lnTo>
                  <a:pt x="1295" y="227"/>
                </a:lnTo>
                <a:lnTo>
                  <a:pt x="1297" y="229"/>
                </a:lnTo>
                <a:lnTo>
                  <a:pt x="1299" y="231"/>
                </a:lnTo>
                <a:lnTo>
                  <a:pt x="1301" y="233"/>
                </a:lnTo>
                <a:lnTo>
                  <a:pt x="1303" y="233"/>
                </a:lnTo>
                <a:lnTo>
                  <a:pt x="1303" y="233"/>
                </a:lnTo>
                <a:lnTo>
                  <a:pt x="1305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1"/>
                </a:lnTo>
                <a:lnTo>
                  <a:pt x="1307" y="231"/>
                </a:lnTo>
                <a:lnTo>
                  <a:pt x="1307" y="229"/>
                </a:lnTo>
                <a:lnTo>
                  <a:pt x="1307" y="229"/>
                </a:lnTo>
                <a:lnTo>
                  <a:pt x="1307" y="227"/>
                </a:lnTo>
                <a:close/>
                <a:moveTo>
                  <a:pt x="832" y="243"/>
                </a:moveTo>
                <a:lnTo>
                  <a:pt x="832" y="243"/>
                </a:lnTo>
                <a:lnTo>
                  <a:pt x="832" y="243"/>
                </a:lnTo>
                <a:lnTo>
                  <a:pt x="832" y="243"/>
                </a:lnTo>
                <a:lnTo>
                  <a:pt x="832" y="245"/>
                </a:lnTo>
                <a:lnTo>
                  <a:pt x="832" y="245"/>
                </a:lnTo>
                <a:lnTo>
                  <a:pt x="832" y="245"/>
                </a:lnTo>
                <a:lnTo>
                  <a:pt x="832" y="248"/>
                </a:lnTo>
                <a:lnTo>
                  <a:pt x="832" y="248"/>
                </a:lnTo>
                <a:lnTo>
                  <a:pt x="832" y="248"/>
                </a:lnTo>
                <a:lnTo>
                  <a:pt x="832" y="250"/>
                </a:lnTo>
                <a:lnTo>
                  <a:pt x="832" y="250"/>
                </a:lnTo>
                <a:lnTo>
                  <a:pt x="834" y="250"/>
                </a:lnTo>
                <a:lnTo>
                  <a:pt x="836" y="250"/>
                </a:lnTo>
                <a:lnTo>
                  <a:pt x="840" y="248"/>
                </a:lnTo>
                <a:lnTo>
                  <a:pt x="842" y="248"/>
                </a:lnTo>
                <a:lnTo>
                  <a:pt x="844" y="248"/>
                </a:lnTo>
                <a:lnTo>
                  <a:pt x="849" y="250"/>
                </a:lnTo>
                <a:lnTo>
                  <a:pt x="851" y="250"/>
                </a:lnTo>
                <a:lnTo>
                  <a:pt x="851" y="250"/>
                </a:lnTo>
                <a:lnTo>
                  <a:pt x="855" y="248"/>
                </a:lnTo>
                <a:lnTo>
                  <a:pt x="857" y="243"/>
                </a:lnTo>
                <a:lnTo>
                  <a:pt x="857" y="243"/>
                </a:lnTo>
                <a:lnTo>
                  <a:pt x="857" y="243"/>
                </a:lnTo>
                <a:lnTo>
                  <a:pt x="859" y="243"/>
                </a:lnTo>
                <a:lnTo>
                  <a:pt x="859" y="243"/>
                </a:lnTo>
                <a:lnTo>
                  <a:pt x="859" y="248"/>
                </a:lnTo>
                <a:lnTo>
                  <a:pt x="861" y="248"/>
                </a:lnTo>
                <a:lnTo>
                  <a:pt x="861" y="250"/>
                </a:lnTo>
                <a:lnTo>
                  <a:pt x="863" y="252"/>
                </a:lnTo>
                <a:lnTo>
                  <a:pt x="863" y="254"/>
                </a:lnTo>
                <a:lnTo>
                  <a:pt x="863" y="254"/>
                </a:lnTo>
                <a:lnTo>
                  <a:pt x="867" y="252"/>
                </a:lnTo>
                <a:lnTo>
                  <a:pt x="870" y="252"/>
                </a:lnTo>
                <a:lnTo>
                  <a:pt x="874" y="250"/>
                </a:lnTo>
                <a:lnTo>
                  <a:pt x="874" y="250"/>
                </a:lnTo>
                <a:lnTo>
                  <a:pt x="876" y="250"/>
                </a:lnTo>
                <a:lnTo>
                  <a:pt x="876" y="250"/>
                </a:lnTo>
                <a:lnTo>
                  <a:pt x="876" y="248"/>
                </a:lnTo>
                <a:lnTo>
                  <a:pt x="876" y="248"/>
                </a:lnTo>
                <a:lnTo>
                  <a:pt x="876" y="248"/>
                </a:lnTo>
                <a:lnTo>
                  <a:pt x="874" y="245"/>
                </a:lnTo>
                <a:lnTo>
                  <a:pt x="874" y="245"/>
                </a:lnTo>
                <a:lnTo>
                  <a:pt x="874" y="243"/>
                </a:lnTo>
                <a:lnTo>
                  <a:pt x="874" y="243"/>
                </a:lnTo>
                <a:lnTo>
                  <a:pt x="874" y="241"/>
                </a:lnTo>
                <a:lnTo>
                  <a:pt x="874" y="239"/>
                </a:lnTo>
                <a:lnTo>
                  <a:pt x="876" y="239"/>
                </a:lnTo>
                <a:lnTo>
                  <a:pt x="876" y="239"/>
                </a:lnTo>
                <a:lnTo>
                  <a:pt x="876" y="239"/>
                </a:lnTo>
                <a:lnTo>
                  <a:pt x="878" y="239"/>
                </a:lnTo>
                <a:lnTo>
                  <a:pt x="878" y="241"/>
                </a:lnTo>
                <a:lnTo>
                  <a:pt x="880" y="243"/>
                </a:lnTo>
                <a:lnTo>
                  <a:pt x="882" y="245"/>
                </a:lnTo>
                <a:lnTo>
                  <a:pt x="882" y="245"/>
                </a:lnTo>
                <a:lnTo>
                  <a:pt x="884" y="243"/>
                </a:lnTo>
                <a:lnTo>
                  <a:pt x="884" y="243"/>
                </a:lnTo>
                <a:lnTo>
                  <a:pt x="886" y="241"/>
                </a:lnTo>
                <a:lnTo>
                  <a:pt x="886" y="239"/>
                </a:lnTo>
                <a:lnTo>
                  <a:pt x="888" y="239"/>
                </a:lnTo>
                <a:lnTo>
                  <a:pt x="888" y="237"/>
                </a:lnTo>
                <a:lnTo>
                  <a:pt x="888" y="235"/>
                </a:lnTo>
                <a:lnTo>
                  <a:pt x="886" y="235"/>
                </a:lnTo>
                <a:lnTo>
                  <a:pt x="886" y="233"/>
                </a:lnTo>
                <a:lnTo>
                  <a:pt x="886" y="233"/>
                </a:lnTo>
                <a:lnTo>
                  <a:pt x="888" y="233"/>
                </a:lnTo>
                <a:lnTo>
                  <a:pt x="891" y="233"/>
                </a:lnTo>
                <a:lnTo>
                  <a:pt x="891" y="233"/>
                </a:lnTo>
                <a:lnTo>
                  <a:pt x="893" y="231"/>
                </a:lnTo>
                <a:lnTo>
                  <a:pt x="893" y="229"/>
                </a:lnTo>
                <a:lnTo>
                  <a:pt x="893" y="227"/>
                </a:lnTo>
                <a:lnTo>
                  <a:pt x="895" y="227"/>
                </a:lnTo>
                <a:lnTo>
                  <a:pt x="895" y="227"/>
                </a:lnTo>
                <a:lnTo>
                  <a:pt x="897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7"/>
                </a:lnTo>
                <a:lnTo>
                  <a:pt x="899" y="229"/>
                </a:lnTo>
                <a:lnTo>
                  <a:pt x="899" y="231"/>
                </a:lnTo>
                <a:lnTo>
                  <a:pt x="899" y="233"/>
                </a:lnTo>
                <a:lnTo>
                  <a:pt x="899" y="235"/>
                </a:lnTo>
                <a:lnTo>
                  <a:pt x="899" y="237"/>
                </a:lnTo>
                <a:lnTo>
                  <a:pt x="901" y="237"/>
                </a:lnTo>
                <a:lnTo>
                  <a:pt x="903" y="239"/>
                </a:lnTo>
                <a:lnTo>
                  <a:pt x="905" y="239"/>
                </a:lnTo>
                <a:lnTo>
                  <a:pt x="907" y="239"/>
                </a:lnTo>
                <a:lnTo>
                  <a:pt x="909" y="239"/>
                </a:lnTo>
                <a:lnTo>
                  <a:pt x="911" y="239"/>
                </a:lnTo>
                <a:lnTo>
                  <a:pt x="911" y="239"/>
                </a:lnTo>
                <a:lnTo>
                  <a:pt x="911" y="237"/>
                </a:lnTo>
                <a:lnTo>
                  <a:pt x="911" y="237"/>
                </a:lnTo>
                <a:lnTo>
                  <a:pt x="914" y="235"/>
                </a:lnTo>
                <a:lnTo>
                  <a:pt x="911" y="233"/>
                </a:lnTo>
                <a:lnTo>
                  <a:pt x="914" y="233"/>
                </a:lnTo>
                <a:lnTo>
                  <a:pt x="920" y="231"/>
                </a:lnTo>
                <a:lnTo>
                  <a:pt x="924" y="231"/>
                </a:lnTo>
                <a:lnTo>
                  <a:pt x="926" y="229"/>
                </a:lnTo>
                <a:lnTo>
                  <a:pt x="928" y="229"/>
                </a:lnTo>
                <a:lnTo>
                  <a:pt x="928" y="227"/>
                </a:lnTo>
                <a:lnTo>
                  <a:pt x="928" y="227"/>
                </a:lnTo>
                <a:lnTo>
                  <a:pt x="926" y="224"/>
                </a:lnTo>
                <a:lnTo>
                  <a:pt x="924" y="222"/>
                </a:lnTo>
                <a:lnTo>
                  <a:pt x="924" y="222"/>
                </a:lnTo>
                <a:lnTo>
                  <a:pt x="924" y="220"/>
                </a:lnTo>
                <a:lnTo>
                  <a:pt x="926" y="220"/>
                </a:lnTo>
                <a:lnTo>
                  <a:pt x="928" y="220"/>
                </a:lnTo>
                <a:lnTo>
                  <a:pt x="930" y="220"/>
                </a:lnTo>
                <a:lnTo>
                  <a:pt x="928" y="220"/>
                </a:lnTo>
                <a:lnTo>
                  <a:pt x="926" y="218"/>
                </a:lnTo>
                <a:lnTo>
                  <a:pt x="924" y="216"/>
                </a:lnTo>
                <a:lnTo>
                  <a:pt x="922" y="214"/>
                </a:lnTo>
                <a:lnTo>
                  <a:pt x="924" y="214"/>
                </a:lnTo>
                <a:lnTo>
                  <a:pt x="932" y="210"/>
                </a:lnTo>
                <a:lnTo>
                  <a:pt x="935" y="210"/>
                </a:lnTo>
                <a:lnTo>
                  <a:pt x="935" y="210"/>
                </a:lnTo>
                <a:lnTo>
                  <a:pt x="935" y="208"/>
                </a:lnTo>
                <a:lnTo>
                  <a:pt x="935" y="208"/>
                </a:lnTo>
                <a:lnTo>
                  <a:pt x="926" y="204"/>
                </a:lnTo>
                <a:lnTo>
                  <a:pt x="924" y="204"/>
                </a:lnTo>
                <a:lnTo>
                  <a:pt x="922" y="201"/>
                </a:lnTo>
                <a:lnTo>
                  <a:pt x="920" y="201"/>
                </a:lnTo>
                <a:lnTo>
                  <a:pt x="916" y="201"/>
                </a:lnTo>
                <a:lnTo>
                  <a:pt x="914" y="204"/>
                </a:lnTo>
                <a:lnTo>
                  <a:pt x="911" y="204"/>
                </a:lnTo>
                <a:lnTo>
                  <a:pt x="911" y="206"/>
                </a:lnTo>
                <a:lnTo>
                  <a:pt x="911" y="206"/>
                </a:lnTo>
                <a:lnTo>
                  <a:pt x="916" y="206"/>
                </a:lnTo>
                <a:lnTo>
                  <a:pt x="918" y="208"/>
                </a:lnTo>
                <a:lnTo>
                  <a:pt x="916" y="208"/>
                </a:lnTo>
                <a:lnTo>
                  <a:pt x="916" y="208"/>
                </a:lnTo>
                <a:lnTo>
                  <a:pt x="911" y="208"/>
                </a:lnTo>
                <a:lnTo>
                  <a:pt x="911" y="208"/>
                </a:lnTo>
                <a:lnTo>
                  <a:pt x="909" y="208"/>
                </a:lnTo>
                <a:lnTo>
                  <a:pt x="909" y="210"/>
                </a:lnTo>
                <a:lnTo>
                  <a:pt x="907" y="210"/>
                </a:lnTo>
                <a:lnTo>
                  <a:pt x="899" y="208"/>
                </a:lnTo>
                <a:lnTo>
                  <a:pt x="886" y="208"/>
                </a:lnTo>
                <a:lnTo>
                  <a:pt x="882" y="210"/>
                </a:lnTo>
                <a:lnTo>
                  <a:pt x="880" y="212"/>
                </a:lnTo>
                <a:lnTo>
                  <a:pt x="876" y="214"/>
                </a:lnTo>
                <a:lnTo>
                  <a:pt x="872" y="216"/>
                </a:lnTo>
                <a:lnTo>
                  <a:pt x="865" y="220"/>
                </a:lnTo>
                <a:lnTo>
                  <a:pt x="865" y="220"/>
                </a:lnTo>
                <a:lnTo>
                  <a:pt x="863" y="222"/>
                </a:lnTo>
                <a:lnTo>
                  <a:pt x="863" y="224"/>
                </a:lnTo>
                <a:lnTo>
                  <a:pt x="861" y="224"/>
                </a:lnTo>
                <a:lnTo>
                  <a:pt x="855" y="229"/>
                </a:lnTo>
                <a:lnTo>
                  <a:pt x="853" y="229"/>
                </a:lnTo>
                <a:lnTo>
                  <a:pt x="853" y="231"/>
                </a:lnTo>
                <a:lnTo>
                  <a:pt x="847" y="235"/>
                </a:lnTo>
                <a:lnTo>
                  <a:pt x="847" y="235"/>
                </a:lnTo>
                <a:lnTo>
                  <a:pt x="834" y="237"/>
                </a:lnTo>
                <a:lnTo>
                  <a:pt x="834" y="237"/>
                </a:lnTo>
                <a:lnTo>
                  <a:pt x="832" y="237"/>
                </a:lnTo>
                <a:lnTo>
                  <a:pt x="830" y="241"/>
                </a:lnTo>
                <a:lnTo>
                  <a:pt x="828" y="243"/>
                </a:lnTo>
                <a:lnTo>
                  <a:pt x="828" y="243"/>
                </a:lnTo>
                <a:lnTo>
                  <a:pt x="830" y="243"/>
                </a:lnTo>
                <a:lnTo>
                  <a:pt x="832" y="243"/>
                </a:lnTo>
                <a:close/>
                <a:moveTo>
                  <a:pt x="947" y="195"/>
                </a:moveTo>
                <a:lnTo>
                  <a:pt x="951" y="197"/>
                </a:lnTo>
                <a:lnTo>
                  <a:pt x="955" y="197"/>
                </a:lnTo>
                <a:lnTo>
                  <a:pt x="958" y="195"/>
                </a:lnTo>
                <a:lnTo>
                  <a:pt x="960" y="195"/>
                </a:lnTo>
                <a:lnTo>
                  <a:pt x="962" y="193"/>
                </a:lnTo>
                <a:lnTo>
                  <a:pt x="962" y="193"/>
                </a:lnTo>
                <a:lnTo>
                  <a:pt x="960" y="191"/>
                </a:lnTo>
                <a:lnTo>
                  <a:pt x="960" y="191"/>
                </a:lnTo>
                <a:lnTo>
                  <a:pt x="960" y="191"/>
                </a:lnTo>
                <a:lnTo>
                  <a:pt x="958" y="191"/>
                </a:lnTo>
                <a:lnTo>
                  <a:pt x="955" y="189"/>
                </a:lnTo>
                <a:lnTo>
                  <a:pt x="953" y="189"/>
                </a:lnTo>
                <a:lnTo>
                  <a:pt x="951" y="187"/>
                </a:lnTo>
                <a:lnTo>
                  <a:pt x="951" y="187"/>
                </a:lnTo>
                <a:lnTo>
                  <a:pt x="951" y="187"/>
                </a:lnTo>
                <a:lnTo>
                  <a:pt x="951" y="185"/>
                </a:lnTo>
                <a:lnTo>
                  <a:pt x="947" y="187"/>
                </a:lnTo>
                <a:lnTo>
                  <a:pt x="945" y="187"/>
                </a:lnTo>
                <a:lnTo>
                  <a:pt x="945" y="189"/>
                </a:lnTo>
                <a:lnTo>
                  <a:pt x="943" y="189"/>
                </a:lnTo>
                <a:lnTo>
                  <a:pt x="941" y="189"/>
                </a:lnTo>
                <a:lnTo>
                  <a:pt x="943" y="191"/>
                </a:lnTo>
                <a:lnTo>
                  <a:pt x="947" y="195"/>
                </a:lnTo>
                <a:close/>
                <a:moveTo>
                  <a:pt x="958" y="222"/>
                </a:moveTo>
                <a:lnTo>
                  <a:pt x="949" y="222"/>
                </a:lnTo>
                <a:lnTo>
                  <a:pt x="947" y="222"/>
                </a:lnTo>
                <a:lnTo>
                  <a:pt x="945" y="224"/>
                </a:lnTo>
                <a:lnTo>
                  <a:pt x="945" y="224"/>
                </a:lnTo>
                <a:lnTo>
                  <a:pt x="945" y="227"/>
                </a:lnTo>
                <a:lnTo>
                  <a:pt x="960" y="227"/>
                </a:lnTo>
                <a:lnTo>
                  <a:pt x="962" y="227"/>
                </a:lnTo>
                <a:lnTo>
                  <a:pt x="964" y="224"/>
                </a:lnTo>
                <a:lnTo>
                  <a:pt x="964" y="224"/>
                </a:lnTo>
                <a:lnTo>
                  <a:pt x="962" y="222"/>
                </a:lnTo>
                <a:lnTo>
                  <a:pt x="960" y="222"/>
                </a:lnTo>
                <a:lnTo>
                  <a:pt x="958" y="222"/>
                </a:lnTo>
                <a:close/>
                <a:moveTo>
                  <a:pt x="851" y="254"/>
                </a:moveTo>
                <a:lnTo>
                  <a:pt x="851" y="256"/>
                </a:lnTo>
                <a:lnTo>
                  <a:pt x="853" y="256"/>
                </a:lnTo>
                <a:lnTo>
                  <a:pt x="853" y="256"/>
                </a:lnTo>
                <a:lnTo>
                  <a:pt x="855" y="256"/>
                </a:lnTo>
                <a:lnTo>
                  <a:pt x="855" y="254"/>
                </a:lnTo>
                <a:lnTo>
                  <a:pt x="855" y="254"/>
                </a:lnTo>
                <a:lnTo>
                  <a:pt x="857" y="252"/>
                </a:lnTo>
                <a:lnTo>
                  <a:pt x="857" y="252"/>
                </a:lnTo>
                <a:lnTo>
                  <a:pt x="857" y="250"/>
                </a:lnTo>
                <a:lnTo>
                  <a:pt x="857" y="250"/>
                </a:lnTo>
                <a:lnTo>
                  <a:pt x="855" y="250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1" y="254"/>
                </a:lnTo>
                <a:close/>
                <a:moveTo>
                  <a:pt x="905" y="245"/>
                </a:moveTo>
                <a:lnTo>
                  <a:pt x="903" y="245"/>
                </a:lnTo>
                <a:lnTo>
                  <a:pt x="901" y="245"/>
                </a:lnTo>
                <a:lnTo>
                  <a:pt x="899" y="245"/>
                </a:lnTo>
                <a:lnTo>
                  <a:pt x="897" y="248"/>
                </a:lnTo>
                <a:lnTo>
                  <a:pt x="893" y="250"/>
                </a:lnTo>
                <a:lnTo>
                  <a:pt x="888" y="252"/>
                </a:lnTo>
                <a:lnTo>
                  <a:pt x="884" y="256"/>
                </a:lnTo>
                <a:lnTo>
                  <a:pt x="880" y="258"/>
                </a:lnTo>
                <a:lnTo>
                  <a:pt x="880" y="258"/>
                </a:lnTo>
                <a:lnTo>
                  <a:pt x="878" y="260"/>
                </a:lnTo>
                <a:lnTo>
                  <a:pt x="878" y="260"/>
                </a:lnTo>
                <a:lnTo>
                  <a:pt x="880" y="260"/>
                </a:lnTo>
                <a:lnTo>
                  <a:pt x="882" y="260"/>
                </a:lnTo>
                <a:lnTo>
                  <a:pt x="886" y="262"/>
                </a:lnTo>
                <a:lnTo>
                  <a:pt x="888" y="262"/>
                </a:lnTo>
                <a:lnTo>
                  <a:pt x="893" y="260"/>
                </a:lnTo>
                <a:lnTo>
                  <a:pt x="895" y="260"/>
                </a:lnTo>
                <a:lnTo>
                  <a:pt x="899" y="254"/>
                </a:lnTo>
                <a:lnTo>
                  <a:pt x="903" y="250"/>
                </a:lnTo>
                <a:lnTo>
                  <a:pt x="903" y="250"/>
                </a:lnTo>
                <a:lnTo>
                  <a:pt x="905" y="245"/>
                </a:lnTo>
                <a:lnTo>
                  <a:pt x="905" y="245"/>
                </a:lnTo>
                <a:close/>
                <a:moveTo>
                  <a:pt x="1219" y="289"/>
                </a:moveTo>
                <a:lnTo>
                  <a:pt x="1226" y="292"/>
                </a:lnTo>
                <a:lnTo>
                  <a:pt x="1226" y="292"/>
                </a:lnTo>
                <a:lnTo>
                  <a:pt x="1228" y="292"/>
                </a:lnTo>
                <a:lnTo>
                  <a:pt x="1228" y="292"/>
                </a:lnTo>
                <a:lnTo>
                  <a:pt x="1228" y="289"/>
                </a:lnTo>
                <a:lnTo>
                  <a:pt x="1226" y="289"/>
                </a:lnTo>
                <a:lnTo>
                  <a:pt x="1224" y="287"/>
                </a:lnTo>
                <a:lnTo>
                  <a:pt x="1222" y="287"/>
                </a:lnTo>
                <a:lnTo>
                  <a:pt x="1222" y="287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close/>
                <a:moveTo>
                  <a:pt x="958" y="241"/>
                </a:moveTo>
                <a:lnTo>
                  <a:pt x="955" y="239"/>
                </a:lnTo>
                <a:lnTo>
                  <a:pt x="955" y="239"/>
                </a:lnTo>
                <a:lnTo>
                  <a:pt x="955" y="237"/>
                </a:lnTo>
                <a:lnTo>
                  <a:pt x="955" y="237"/>
                </a:lnTo>
                <a:lnTo>
                  <a:pt x="953" y="235"/>
                </a:lnTo>
                <a:lnTo>
                  <a:pt x="953" y="235"/>
                </a:lnTo>
                <a:lnTo>
                  <a:pt x="951" y="235"/>
                </a:lnTo>
                <a:lnTo>
                  <a:pt x="949" y="233"/>
                </a:lnTo>
                <a:lnTo>
                  <a:pt x="945" y="233"/>
                </a:lnTo>
                <a:lnTo>
                  <a:pt x="941" y="233"/>
                </a:lnTo>
                <a:lnTo>
                  <a:pt x="932" y="235"/>
                </a:lnTo>
                <a:lnTo>
                  <a:pt x="930" y="237"/>
                </a:lnTo>
                <a:lnTo>
                  <a:pt x="930" y="239"/>
                </a:lnTo>
                <a:lnTo>
                  <a:pt x="930" y="239"/>
                </a:lnTo>
                <a:lnTo>
                  <a:pt x="930" y="241"/>
                </a:lnTo>
                <a:lnTo>
                  <a:pt x="930" y="241"/>
                </a:lnTo>
                <a:lnTo>
                  <a:pt x="932" y="241"/>
                </a:lnTo>
                <a:lnTo>
                  <a:pt x="941" y="241"/>
                </a:lnTo>
                <a:lnTo>
                  <a:pt x="943" y="243"/>
                </a:lnTo>
                <a:lnTo>
                  <a:pt x="945" y="243"/>
                </a:lnTo>
                <a:lnTo>
                  <a:pt x="943" y="243"/>
                </a:lnTo>
                <a:lnTo>
                  <a:pt x="930" y="243"/>
                </a:lnTo>
                <a:lnTo>
                  <a:pt x="926" y="241"/>
                </a:lnTo>
                <a:lnTo>
                  <a:pt x="924" y="243"/>
                </a:lnTo>
                <a:lnTo>
                  <a:pt x="920" y="243"/>
                </a:lnTo>
                <a:lnTo>
                  <a:pt x="918" y="245"/>
                </a:lnTo>
                <a:lnTo>
                  <a:pt x="918" y="245"/>
                </a:lnTo>
                <a:lnTo>
                  <a:pt x="920" y="248"/>
                </a:lnTo>
                <a:lnTo>
                  <a:pt x="918" y="248"/>
                </a:lnTo>
                <a:lnTo>
                  <a:pt x="918" y="250"/>
                </a:lnTo>
                <a:lnTo>
                  <a:pt x="918" y="250"/>
                </a:lnTo>
                <a:lnTo>
                  <a:pt x="920" y="252"/>
                </a:lnTo>
                <a:lnTo>
                  <a:pt x="922" y="252"/>
                </a:lnTo>
                <a:lnTo>
                  <a:pt x="932" y="252"/>
                </a:lnTo>
                <a:lnTo>
                  <a:pt x="941" y="252"/>
                </a:lnTo>
                <a:lnTo>
                  <a:pt x="939" y="252"/>
                </a:lnTo>
                <a:lnTo>
                  <a:pt x="935" y="254"/>
                </a:lnTo>
                <a:lnTo>
                  <a:pt x="930" y="254"/>
                </a:lnTo>
                <a:lnTo>
                  <a:pt x="922" y="254"/>
                </a:lnTo>
                <a:lnTo>
                  <a:pt x="916" y="256"/>
                </a:lnTo>
                <a:lnTo>
                  <a:pt x="914" y="256"/>
                </a:lnTo>
                <a:lnTo>
                  <a:pt x="911" y="256"/>
                </a:lnTo>
                <a:lnTo>
                  <a:pt x="909" y="258"/>
                </a:lnTo>
                <a:lnTo>
                  <a:pt x="911" y="260"/>
                </a:lnTo>
                <a:lnTo>
                  <a:pt x="911" y="260"/>
                </a:lnTo>
                <a:lnTo>
                  <a:pt x="922" y="260"/>
                </a:lnTo>
                <a:lnTo>
                  <a:pt x="926" y="260"/>
                </a:lnTo>
                <a:lnTo>
                  <a:pt x="941" y="256"/>
                </a:lnTo>
                <a:lnTo>
                  <a:pt x="941" y="258"/>
                </a:lnTo>
                <a:lnTo>
                  <a:pt x="939" y="258"/>
                </a:lnTo>
                <a:lnTo>
                  <a:pt x="939" y="258"/>
                </a:lnTo>
                <a:lnTo>
                  <a:pt x="937" y="260"/>
                </a:lnTo>
                <a:lnTo>
                  <a:pt x="926" y="262"/>
                </a:lnTo>
                <a:lnTo>
                  <a:pt x="924" y="264"/>
                </a:lnTo>
                <a:lnTo>
                  <a:pt x="914" y="264"/>
                </a:lnTo>
                <a:lnTo>
                  <a:pt x="911" y="264"/>
                </a:lnTo>
                <a:lnTo>
                  <a:pt x="909" y="264"/>
                </a:lnTo>
                <a:lnTo>
                  <a:pt x="907" y="264"/>
                </a:lnTo>
                <a:lnTo>
                  <a:pt x="907" y="264"/>
                </a:lnTo>
                <a:lnTo>
                  <a:pt x="905" y="266"/>
                </a:lnTo>
                <a:lnTo>
                  <a:pt x="905" y="269"/>
                </a:lnTo>
                <a:lnTo>
                  <a:pt x="903" y="269"/>
                </a:lnTo>
                <a:lnTo>
                  <a:pt x="903" y="269"/>
                </a:lnTo>
                <a:lnTo>
                  <a:pt x="905" y="271"/>
                </a:lnTo>
                <a:lnTo>
                  <a:pt x="905" y="271"/>
                </a:lnTo>
                <a:lnTo>
                  <a:pt x="914" y="273"/>
                </a:lnTo>
                <a:lnTo>
                  <a:pt x="916" y="273"/>
                </a:lnTo>
                <a:lnTo>
                  <a:pt x="920" y="273"/>
                </a:lnTo>
                <a:lnTo>
                  <a:pt x="926" y="277"/>
                </a:lnTo>
                <a:lnTo>
                  <a:pt x="930" y="279"/>
                </a:lnTo>
                <a:lnTo>
                  <a:pt x="932" y="279"/>
                </a:lnTo>
                <a:lnTo>
                  <a:pt x="932" y="277"/>
                </a:lnTo>
                <a:lnTo>
                  <a:pt x="932" y="275"/>
                </a:lnTo>
                <a:lnTo>
                  <a:pt x="935" y="275"/>
                </a:lnTo>
                <a:lnTo>
                  <a:pt x="935" y="275"/>
                </a:lnTo>
                <a:lnTo>
                  <a:pt x="937" y="275"/>
                </a:lnTo>
                <a:lnTo>
                  <a:pt x="937" y="275"/>
                </a:lnTo>
                <a:lnTo>
                  <a:pt x="937" y="275"/>
                </a:lnTo>
                <a:lnTo>
                  <a:pt x="939" y="277"/>
                </a:lnTo>
                <a:lnTo>
                  <a:pt x="941" y="277"/>
                </a:lnTo>
                <a:lnTo>
                  <a:pt x="941" y="277"/>
                </a:lnTo>
                <a:lnTo>
                  <a:pt x="941" y="277"/>
                </a:lnTo>
                <a:lnTo>
                  <a:pt x="943" y="277"/>
                </a:lnTo>
                <a:lnTo>
                  <a:pt x="949" y="275"/>
                </a:lnTo>
                <a:lnTo>
                  <a:pt x="951" y="273"/>
                </a:lnTo>
                <a:lnTo>
                  <a:pt x="951" y="273"/>
                </a:lnTo>
                <a:lnTo>
                  <a:pt x="949" y="271"/>
                </a:lnTo>
                <a:lnTo>
                  <a:pt x="949" y="269"/>
                </a:lnTo>
                <a:lnTo>
                  <a:pt x="949" y="269"/>
                </a:lnTo>
                <a:lnTo>
                  <a:pt x="949" y="269"/>
                </a:lnTo>
                <a:lnTo>
                  <a:pt x="951" y="271"/>
                </a:lnTo>
                <a:lnTo>
                  <a:pt x="953" y="271"/>
                </a:lnTo>
                <a:lnTo>
                  <a:pt x="953" y="269"/>
                </a:lnTo>
                <a:lnTo>
                  <a:pt x="955" y="266"/>
                </a:lnTo>
                <a:lnTo>
                  <a:pt x="955" y="264"/>
                </a:lnTo>
                <a:lnTo>
                  <a:pt x="955" y="264"/>
                </a:lnTo>
                <a:lnTo>
                  <a:pt x="955" y="264"/>
                </a:lnTo>
                <a:lnTo>
                  <a:pt x="958" y="266"/>
                </a:lnTo>
                <a:lnTo>
                  <a:pt x="958" y="266"/>
                </a:lnTo>
                <a:lnTo>
                  <a:pt x="962" y="266"/>
                </a:lnTo>
                <a:lnTo>
                  <a:pt x="964" y="264"/>
                </a:lnTo>
                <a:lnTo>
                  <a:pt x="964" y="266"/>
                </a:lnTo>
                <a:lnTo>
                  <a:pt x="960" y="269"/>
                </a:lnTo>
                <a:lnTo>
                  <a:pt x="960" y="269"/>
                </a:lnTo>
                <a:lnTo>
                  <a:pt x="958" y="271"/>
                </a:lnTo>
                <a:lnTo>
                  <a:pt x="958" y="271"/>
                </a:lnTo>
                <a:lnTo>
                  <a:pt x="958" y="273"/>
                </a:lnTo>
                <a:lnTo>
                  <a:pt x="958" y="273"/>
                </a:lnTo>
                <a:lnTo>
                  <a:pt x="958" y="275"/>
                </a:lnTo>
                <a:lnTo>
                  <a:pt x="960" y="275"/>
                </a:lnTo>
                <a:lnTo>
                  <a:pt x="960" y="275"/>
                </a:lnTo>
                <a:lnTo>
                  <a:pt x="966" y="275"/>
                </a:lnTo>
                <a:lnTo>
                  <a:pt x="972" y="275"/>
                </a:lnTo>
                <a:lnTo>
                  <a:pt x="972" y="275"/>
                </a:lnTo>
                <a:lnTo>
                  <a:pt x="974" y="273"/>
                </a:lnTo>
                <a:lnTo>
                  <a:pt x="974" y="273"/>
                </a:lnTo>
                <a:lnTo>
                  <a:pt x="976" y="271"/>
                </a:lnTo>
                <a:lnTo>
                  <a:pt x="976" y="271"/>
                </a:lnTo>
                <a:lnTo>
                  <a:pt x="979" y="271"/>
                </a:lnTo>
                <a:lnTo>
                  <a:pt x="981" y="273"/>
                </a:lnTo>
                <a:lnTo>
                  <a:pt x="983" y="273"/>
                </a:lnTo>
                <a:lnTo>
                  <a:pt x="985" y="273"/>
                </a:lnTo>
                <a:lnTo>
                  <a:pt x="989" y="273"/>
                </a:lnTo>
                <a:lnTo>
                  <a:pt x="991" y="273"/>
                </a:lnTo>
                <a:lnTo>
                  <a:pt x="993" y="273"/>
                </a:lnTo>
                <a:lnTo>
                  <a:pt x="997" y="271"/>
                </a:lnTo>
                <a:lnTo>
                  <a:pt x="997" y="271"/>
                </a:lnTo>
                <a:lnTo>
                  <a:pt x="999" y="271"/>
                </a:lnTo>
                <a:lnTo>
                  <a:pt x="999" y="271"/>
                </a:lnTo>
                <a:lnTo>
                  <a:pt x="995" y="273"/>
                </a:lnTo>
                <a:lnTo>
                  <a:pt x="993" y="275"/>
                </a:lnTo>
                <a:lnTo>
                  <a:pt x="989" y="277"/>
                </a:lnTo>
                <a:lnTo>
                  <a:pt x="989" y="277"/>
                </a:lnTo>
                <a:lnTo>
                  <a:pt x="985" y="277"/>
                </a:lnTo>
                <a:lnTo>
                  <a:pt x="983" y="277"/>
                </a:lnTo>
                <a:lnTo>
                  <a:pt x="976" y="277"/>
                </a:lnTo>
                <a:lnTo>
                  <a:pt x="972" y="279"/>
                </a:lnTo>
                <a:lnTo>
                  <a:pt x="966" y="281"/>
                </a:lnTo>
                <a:lnTo>
                  <a:pt x="958" y="283"/>
                </a:lnTo>
                <a:lnTo>
                  <a:pt x="953" y="283"/>
                </a:lnTo>
                <a:lnTo>
                  <a:pt x="951" y="285"/>
                </a:lnTo>
                <a:lnTo>
                  <a:pt x="951" y="287"/>
                </a:lnTo>
                <a:lnTo>
                  <a:pt x="951" y="289"/>
                </a:lnTo>
                <a:lnTo>
                  <a:pt x="953" y="289"/>
                </a:lnTo>
                <a:lnTo>
                  <a:pt x="958" y="292"/>
                </a:lnTo>
                <a:lnTo>
                  <a:pt x="962" y="294"/>
                </a:lnTo>
                <a:lnTo>
                  <a:pt x="964" y="294"/>
                </a:lnTo>
                <a:lnTo>
                  <a:pt x="970" y="294"/>
                </a:lnTo>
                <a:lnTo>
                  <a:pt x="979" y="294"/>
                </a:lnTo>
                <a:lnTo>
                  <a:pt x="989" y="292"/>
                </a:lnTo>
                <a:lnTo>
                  <a:pt x="995" y="289"/>
                </a:lnTo>
                <a:lnTo>
                  <a:pt x="999" y="287"/>
                </a:lnTo>
                <a:lnTo>
                  <a:pt x="1004" y="285"/>
                </a:lnTo>
                <a:lnTo>
                  <a:pt x="1006" y="285"/>
                </a:lnTo>
                <a:lnTo>
                  <a:pt x="1006" y="283"/>
                </a:lnTo>
                <a:lnTo>
                  <a:pt x="1008" y="283"/>
                </a:lnTo>
                <a:lnTo>
                  <a:pt x="1012" y="281"/>
                </a:lnTo>
                <a:lnTo>
                  <a:pt x="1020" y="281"/>
                </a:lnTo>
                <a:lnTo>
                  <a:pt x="1029" y="277"/>
                </a:lnTo>
                <a:lnTo>
                  <a:pt x="1031" y="275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5" y="279"/>
                </a:lnTo>
                <a:lnTo>
                  <a:pt x="1037" y="279"/>
                </a:lnTo>
                <a:lnTo>
                  <a:pt x="1037" y="279"/>
                </a:lnTo>
                <a:lnTo>
                  <a:pt x="1039" y="279"/>
                </a:lnTo>
                <a:lnTo>
                  <a:pt x="1043" y="277"/>
                </a:lnTo>
                <a:lnTo>
                  <a:pt x="1046" y="277"/>
                </a:lnTo>
                <a:lnTo>
                  <a:pt x="1052" y="279"/>
                </a:lnTo>
                <a:lnTo>
                  <a:pt x="1056" y="279"/>
                </a:lnTo>
                <a:lnTo>
                  <a:pt x="1056" y="279"/>
                </a:lnTo>
                <a:lnTo>
                  <a:pt x="1058" y="279"/>
                </a:lnTo>
                <a:lnTo>
                  <a:pt x="1064" y="277"/>
                </a:lnTo>
                <a:lnTo>
                  <a:pt x="1071" y="275"/>
                </a:lnTo>
                <a:lnTo>
                  <a:pt x="1073" y="273"/>
                </a:lnTo>
                <a:lnTo>
                  <a:pt x="1075" y="273"/>
                </a:lnTo>
                <a:lnTo>
                  <a:pt x="1077" y="264"/>
                </a:lnTo>
                <a:lnTo>
                  <a:pt x="1077" y="262"/>
                </a:lnTo>
                <a:lnTo>
                  <a:pt x="1079" y="258"/>
                </a:lnTo>
                <a:lnTo>
                  <a:pt x="1079" y="256"/>
                </a:lnTo>
                <a:lnTo>
                  <a:pt x="1079" y="256"/>
                </a:lnTo>
                <a:lnTo>
                  <a:pt x="1079" y="252"/>
                </a:lnTo>
                <a:lnTo>
                  <a:pt x="1077" y="250"/>
                </a:lnTo>
                <a:lnTo>
                  <a:pt x="1077" y="250"/>
                </a:lnTo>
                <a:lnTo>
                  <a:pt x="1077" y="250"/>
                </a:lnTo>
                <a:lnTo>
                  <a:pt x="1073" y="248"/>
                </a:lnTo>
                <a:lnTo>
                  <a:pt x="1067" y="245"/>
                </a:lnTo>
                <a:lnTo>
                  <a:pt x="1064" y="248"/>
                </a:lnTo>
                <a:lnTo>
                  <a:pt x="1062" y="248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2"/>
                </a:lnTo>
                <a:lnTo>
                  <a:pt x="1060" y="254"/>
                </a:lnTo>
                <a:lnTo>
                  <a:pt x="1062" y="254"/>
                </a:lnTo>
                <a:lnTo>
                  <a:pt x="1062" y="254"/>
                </a:lnTo>
                <a:lnTo>
                  <a:pt x="1058" y="254"/>
                </a:lnTo>
                <a:lnTo>
                  <a:pt x="1058" y="256"/>
                </a:lnTo>
                <a:lnTo>
                  <a:pt x="1058" y="258"/>
                </a:lnTo>
                <a:lnTo>
                  <a:pt x="1058" y="258"/>
                </a:lnTo>
                <a:lnTo>
                  <a:pt x="1058" y="254"/>
                </a:lnTo>
                <a:lnTo>
                  <a:pt x="1056" y="252"/>
                </a:lnTo>
                <a:lnTo>
                  <a:pt x="1056" y="252"/>
                </a:lnTo>
                <a:lnTo>
                  <a:pt x="1056" y="252"/>
                </a:lnTo>
                <a:lnTo>
                  <a:pt x="1054" y="252"/>
                </a:lnTo>
                <a:lnTo>
                  <a:pt x="1052" y="252"/>
                </a:lnTo>
                <a:lnTo>
                  <a:pt x="1050" y="252"/>
                </a:lnTo>
                <a:lnTo>
                  <a:pt x="1048" y="252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48"/>
                </a:lnTo>
                <a:lnTo>
                  <a:pt x="1046" y="248"/>
                </a:lnTo>
                <a:lnTo>
                  <a:pt x="1046" y="248"/>
                </a:lnTo>
                <a:lnTo>
                  <a:pt x="1043" y="245"/>
                </a:lnTo>
                <a:lnTo>
                  <a:pt x="1041" y="248"/>
                </a:lnTo>
                <a:lnTo>
                  <a:pt x="1039" y="248"/>
                </a:lnTo>
                <a:lnTo>
                  <a:pt x="1037" y="245"/>
                </a:lnTo>
                <a:lnTo>
                  <a:pt x="1037" y="245"/>
                </a:lnTo>
                <a:lnTo>
                  <a:pt x="1037" y="245"/>
                </a:lnTo>
                <a:lnTo>
                  <a:pt x="1039" y="243"/>
                </a:lnTo>
                <a:lnTo>
                  <a:pt x="1041" y="241"/>
                </a:lnTo>
                <a:lnTo>
                  <a:pt x="1041" y="241"/>
                </a:lnTo>
                <a:lnTo>
                  <a:pt x="1039" y="239"/>
                </a:lnTo>
                <a:lnTo>
                  <a:pt x="1037" y="237"/>
                </a:lnTo>
                <a:lnTo>
                  <a:pt x="1035" y="235"/>
                </a:lnTo>
                <a:lnTo>
                  <a:pt x="1035" y="235"/>
                </a:lnTo>
                <a:lnTo>
                  <a:pt x="1035" y="233"/>
                </a:lnTo>
                <a:lnTo>
                  <a:pt x="1035" y="233"/>
                </a:lnTo>
                <a:lnTo>
                  <a:pt x="1033" y="231"/>
                </a:lnTo>
                <a:lnTo>
                  <a:pt x="1033" y="231"/>
                </a:lnTo>
                <a:lnTo>
                  <a:pt x="1035" y="229"/>
                </a:lnTo>
                <a:lnTo>
                  <a:pt x="1035" y="229"/>
                </a:lnTo>
                <a:lnTo>
                  <a:pt x="1037" y="227"/>
                </a:lnTo>
                <a:lnTo>
                  <a:pt x="1037" y="227"/>
                </a:lnTo>
                <a:lnTo>
                  <a:pt x="1035" y="227"/>
                </a:lnTo>
                <a:lnTo>
                  <a:pt x="1035" y="227"/>
                </a:lnTo>
                <a:lnTo>
                  <a:pt x="1031" y="224"/>
                </a:lnTo>
                <a:lnTo>
                  <a:pt x="1027" y="224"/>
                </a:lnTo>
                <a:lnTo>
                  <a:pt x="1025" y="224"/>
                </a:lnTo>
                <a:lnTo>
                  <a:pt x="1025" y="227"/>
                </a:lnTo>
                <a:lnTo>
                  <a:pt x="1020" y="229"/>
                </a:lnTo>
                <a:lnTo>
                  <a:pt x="1016" y="233"/>
                </a:lnTo>
                <a:lnTo>
                  <a:pt x="1014" y="233"/>
                </a:lnTo>
                <a:lnTo>
                  <a:pt x="1010" y="235"/>
                </a:lnTo>
                <a:lnTo>
                  <a:pt x="1010" y="237"/>
                </a:lnTo>
                <a:lnTo>
                  <a:pt x="1010" y="237"/>
                </a:lnTo>
                <a:lnTo>
                  <a:pt x="1010" y="239"/>
                </a:lnTo>
                <a:lnTo>
                  <a:pt x="1010" y="239"/>
                </a:lnTo>
                <a:lnTo>
                  <a:pt x="1012" y="239"/>
                </a:lnTo>
                <a:lnTo>
                  <a:pt x="1016" y="241"/>
                </a:lnTo>
                <a:lnTo>
                  <a:pt x="1018" y="241"/>
                </a:lnTo>
                <a:lnTo>
                  <a:pt x="1023" y="243"/>
                </a:lnTo>
                <a:lnTo>
                  <a:pt x="1023" y="245"/>
                </a:lnTo>
                <a:lnTo>
                  <a:pt x="1023" y="245"/>
                </a:lnTo>
                <a:lnTo>
                  <a:pt x="1023" y="248"/>
                </a:lnTo>
                <a:lnTo>
                  <a:pt x="1023" y="248"/>
                </a:lnTo>
                <a:lnTo>
                  <a:pt x="1016" y="250"/>
                </a:lnTo>
                <a:lnTo>
                  <a:pt x="1016" y="252"/>
                </a:lnTo>
                <a:lnTo>
                  <a:pt x="1029" y="258"/>
                </a:lnTo>
                <a:lnTo>
                  <a:pt x="1029" y="258"/>
                </a:lnTo>
                <a:lnTo>
                  <a:pt x="1031" y="260"/>
                </a:lnTo>
                <a:lnTo>
                  <a:pt x="1031" y="260"/>
                </a:lnTo>
                <a:lnTo>
                  <a:pt x="1029" y="262"/>
                </a:lnTo>
                <a:lnTo>
                  <a:pt x="1029" y="262"/>
                </a:lnTo>
                <a:lnTo>
                  <a:pt x="1027" y="262"/>
                </a:lnTo>
                <a:lnTo>
                  <a:pt x="1008" y="262"/>
                </a:lnTo>
                <a:lnTo>
                  <a:pt x="1004" y="260"/>
                </a:lnTo>
                <a:lnTo>
                  <a:pt x="1002" y="262"/>
                </a:lnTo>
                <a:lnTo>
                  <a:pt x="999" y="262"/>
                </a:lnTo>
                <a:lnTo>
                  <a:pt x="997" y="260"/>
                </a:lnTo>
                <a:lnTo>
                  <a:pt x="995" y="260"/>
                </a:lnTo>
                <a:lnTo>
                  <a:pt x="993" y="258"/>
                </a:lnTo>
                <a:lnTo>
                  <a:pt x="993" y="256"/>
                </a:lnTo>
                <a:lnTo>
                  <a:pt x="993" y="254"/>
                </a:lnTo>
                <a:lnTo>
                  <a:pt x="991" y="254"/>
                </a:lnTo>
                <a:lnTo>
                  <a:pt x="989" y="254"/>
                </a:lnTo>
                <a:lnTo>
                  <a:pt x="987" y="254"/>
                </a:lnTo>
                <a:lnTo>
                  <a:pt x="985" y="254"/>
                </a:lnTo>
                <a:lnTo>
                  <a:pt x="985" y="252"/>
                </a:lnTo>
                <a:lnTo>
                  <a:pt x="985" y="252"/>
                </a:lnTo>
                <a:lnTo>
                  <a:pt x="987" y="252"/>
                </a:lnTo>
                <a:lnTo>
                  <a:pt x="987" y="250"/>
                </a:lnTo>
                <a:lnTo>
                  <a:pt x="981" y="245"/>
                </a:lnTo>
                <a:lnTo>
                  <a:pt x="974" y="241"/>
                </a:lnTo>
                <a:lnTo>
                  <a:pt x="970" y="241"/>
                </a:lnTo>
                <a:lnTo>
                  <a:pt x="968" y="241"/>
                </a:lnTo>
                <a:lnTo>
                  <a:pt x="966" y="241"/>
                </a:lnTo>
                <a:lnTo>
                  <a:pt x="960" y="241"/>
                </a:lnTo>
                <a:lnTo>
                  <a:pt x="958" y="241"/>
                </a:lnTo>
                <a:close/>
                <a:moveTo>
                  <a:pt x="1075" y="201"/>
                </a:moveTo>
                <a:lnTo>
                  <a:pt x="1075" y="201"/>
                </a:lnTo>
                <a:lnTo>
                  <a:pt x="1077" y="204"/>
                </a:lnTo>
                <a:lnTo>
                  <a:pt x="1079" y="208"/>
                </a:lnTo>
                <a:lnTo>
                  <a:pt x="1081" y="210"/>
                </a:lnTo>
                <a:lnTo>
                  <a:pt x="1083" y="212"/>
                </a:lnTo>
                <a:lnTo>
                  <a:pt x="1085" y="214"/>
                </a:lnTo>
                <a:lnTo>
                  <a:pt x="1092" y="214"/>
                </a:lnTo>
                <a:lnTo>
                  <a:pt x="1094" y="214"/>
                </a:lnTo>
                <a:lnTo>
                  <a:pt x="1094" y="214"/>
                </a:lnTo>
                <a:lnTo>
                  <a:pt x="1094" y="212"/>
                </a:lnTo>
                <a:lnTo>
                  <a:pt x="1094" y="210"/>
                </a:lnTo>
                <a:lnTo>
                  <a:pt x="1094" y="210"/>
                </a:lnTo>
                <a:lnTo>
                  <a:pt x="1094" y="208"/>
                </a:lnTo>
                <a:lnTo>
                  <a:pt x="1090" y="206"/>
                </a:lnTo>
                <a:lnTo>
                  <a:pt x="1087" y="206"/>
                </a:lnTo>
                <a:lnTo>
                  <a:pt x="1087" y="206"/>
                </a:lnTo>
                <a:lnTo>
                  <a:pt x="1087" y="204"/>
                </a:lnTo>
                <a:lnTo>
                  <a:pt x="1085" y="201"/>
                </a:lnTo>
                <a:lnTo>
                  <a:pt x="1083" y="199"/>
                </a:lnTo>
                <a:lnTo>
                  <a:pt x="1079" y="197"/>
                </a:lnTo>
                <a:lnTo>
                  <a:pt x="1077" y="195"/>
                </a:lnTo>
                <a:lnTo>
                  <a:pt x="1075" y="195"/>
                </a:lnTo>
                <a:lnTo>
                  <a:pt x="1071" y="195"/>
                </a:lnTo>
                <a:lnTo>
                  <a:pt x="1071" y="197"/>
                </a:lnTo>
                <a:lnTo>
                  <a:pt x="1073" y="199"/>
                </a:lnTo>
                <a:lnTo>
                  <a:pt x="1075" y="201"/>
                </a:lnTo>
                <a:close/>
                <a:moveTo>
                  <a:pt x="968" y="178"/>
                </a:moveTo>
                <a:lnTo>
                  <a:pt x="970" y="178"/>
                </a:lnTo>
                <a:lnTo>
                  <a:pt x="976" y="176"/>
                </a:lnTo>
                <a:lnTo>
                  <a:pt x="983" y="176"/>
                </a:lnTo>
                <a:lnTo>
                  <a:pt x="989" y="178"/>
                </a:lnTo>
                <a:lnTo>
                  <a:pt x="991" y="178"/>
                </a:lnTo>
                <a:lnTo>
                  <a:pt x="993" y="178"/>
                </a:lnTo>
                <a:lnTo>
                  <a:pt x="995" y="178"/>
                </a:lnTo>
                <a:lnTo>
                  <a:pt x="995" y="176"/>
                </a:lnTo>
                <a:lnTo>
                  <a:pt x="997" y="176"/>
                </a:lnTo>
                <a:lnTo>
                  <a:pt x="999" y="176"/>
                </a:lnTo>
                <a:lnTo>
                  <a:pt x="1002" y="178"/>
                </a:lnTo>
                <a:lnTo>
                  <a:pt x="1004" y="178"/>
                </a:lnTo>
                <a:lnTo>
                  <a:pt x="1008" y="178"/>
                </a:lnTo>
                <a:lnTo>
                  <a:pt x="1010" y="178"/>
                </a:lnTo>
                <a:lnTo>
                  <a:pt x="1014" y="178"/>
                </a:lnTo>
                <a:lnTo>
                  <a:pt x="1018" y="178"/>
                </a:lnTo>
                <a:lnTo>
                  <a:pt x="1023" y="178"/>
                </a:lnTo>
                <a:lnTo>
                  <a:pt x="1023" y="178"/>
                </a:lnTo>
                <a:lnTo>
                  <a:pt x="1023" y="176"/>
                </a:lnTo>
                <a:lnTo>
                  <a:pt x="1025" y="174"/>
                </a:lnTo>
                <a:lnTo>
                  <a:pt x="1025" y="174"/>
                </a:lnTo>
                <a:lnTo>
                  <a:pt x="1023" y="172"/>
                </a:lnTo>
                <a:lnTo>
                  <a:pt x="1023" y="170"/>
                </a:lnTo>
                <a:lnTo>
                  <a:pt x="1020" y="170"/>
                </a:lnTo>
                <a:lnTo>
                  <a:pt x="1020" y="170"/>
                </a:lnTo>
                <a:lnTo>
                  <a:pt x="1018" y="170"/>
                </a:lnTo>
                <a:lnTo>
                  <a:pt x="1016" y="168"/>
                </a:lnTo>
                <a:lnTo>
                  <a:pt x="1014" y="166"/>
                </a:lnTo>
                <a:lnTo>
                  <a:pt x="1012" y="166"/>
                </a:lnTo>
                <a:lnTo>
                  <a:pt x="1008" y="164"/>
                </a:lnTo>
                <a:lnTo>
                  <a:pt x="1006" y="164"/>
                </a:lnTo>
                <a:lnTo>
                  <a:pt x="1002" y="166"/>
                </a:lnTo>
                <a:lnTo>
                  <a:pt x="999" y="166"/>
                </a:lnTo>
                <a:lnTo>
                  <a:pt x="993" y="168"/>
                </a:lnTo>
                <a:lnTo>
                  <a:pt x="991" y="170"/>
                </a:lnTo>
                <a:lnTo>
                  <a:pt x="989" y="170"/>
                </a:lnTo>
                <a:lnTo>
                  <a:pt x="983" y="170"/>
                </a:lnTo>
                <a:lnTo>
                  <a:pt x="976" y="172"/>
                </a:lnTo>
                <a:lnTo>
                  <a:pt x="972" y="174"/>
                </a:lnTo>
                <a:lnTo>
                  <a:pt x="968" y="174"/>
                </a:lnTo>
                <a:lnTo>
                  <a:pt x="966" y="176"/>
                </a:lnTo>
                <a:lnTo>
                  <a:pt x="966" y="178"/>
                </a:lnTo>
                <a:lnTo>
                  <a:pt x="968" y="178"/>
                </a:lnTo>
                <a:lnTo>
                  <a:pt x="968" y="178"/>
                </a:lnTo>
                <a:close/>
                <a:moveTo>
                  <a:pt x="1079" y="155"/>
                </a:moveTo>
                <a:lnTo>
                  <a:pt x="1081" y="155"/>
                </a:lnTo>
                <a:lnTo>
                  <a:pt x="1087" y="155"/>
                </a:lnTo>
                <a:lnTo>
                  <a:pt x="1090" y="155"/>
                </a:lnTo>
                <a:lnTo>
                  <a:pt x="1090" y="157"/>
                </a:lnTo>
                <a:lnTo>
                  <a:pt x="1087" y="159"/>
                </a:lnTo>
                <a:lnTo>
                  <a:pt x="1087" y="162"/>
                </a:lnTo>
                <a:lnTo>
                  <a:pt x="1087" y="162"/>
                </a:lnTo>
                <a:lnTo>
                  <a:pt x="1087" y="162"/>
                </a:lnTo>
                <a:lnTo>
                  <a:pt x="1090" y="162"/>
                </a:lnTo>
                <a:lnTo>
                  <a:pt x="1090" y="162"/>
                </a:lnTo>
                <a:lnTo>
                  <a:pt x="1096" y="157"/>
                </a:lnTo>
                <a:lnTo>
                  <a:pt x="1098" y="157"/>
                </a:lnTo>
                <a:lnTo>
                  <a:pt x="1100" y="157"/>
                </a:lnTo>
                <a:lnTo>
                  <a:pt x="1100" y="157"/>
                </a:lnTo>
                <a:lnTo>
                  <a:pt x="1102" y="159"/>
                </a:lnTo>
                <a:lnTo>
                  <a:pt x="1102" y="159"/>
                </a:lnTo>
                <a:lnTo>
                  <a:pt x="1098" y="162"/>
                </a:lnTo>
                <a:lnTo>
                  <a:pt x="1098" y="164"/>
                </a:lnTo>
                <a:lnTo>
                  <a:pt x="1098" y="164"/>
                </a:lnTo>
                <a:lnTo>
                  <a:pt x="1100" y="164"/>
                </a:lnTo>
                <a:lnTo>
                  <a:pt x="1108" y="164"/>
                </a:lnTo>
                <a:lnTo>
                  <a:pt x="1111" y="164"/>
                </a:lnTo>
                <a:lnTo>
                  <a:pt x="1111" y="166"/>
                </a:lnTo>
                <a:lnTo>
                  <a:pt x="1106" y="166"/>
                </a:lnTo>
                <a:lnTo>
                  <a:pt x="1102" y="168"/>
                </a:lnTo>
                <a:lnTo>
                  <a:pt x="1100" y="168"/>
                </a:lnTo>
                <a:lnTo>
                  <a:pt x="1106" y="168"/>
                </a:lnTo>
                <a:lnTo>
                  <a:pt x="1108" y="170"/>
                </a:lnTo>
                <a:lnTo>
                  <a:pt x="1106" y="170"/>
                </a:lnTo>
                <a:lnTo>
                  <a:pt x="1104" y="172"/>
                </a:lnTo>
                <a:lnTo>
                  <a:pt x="1098" y="170"/>
                </a:lnTo>
                <a:lnTo>
                  <a:pt x="1090" y="170"/>
                </a:lnTo>
                <a:lnTo>
                  <a:pt x="1090" y="170"/>
                </a:lnTo>
                <a:lnTo>
                  <a:pt x="1087" y="170"/>
                </a:lnTo>
                <a:lnTo>
                  <a:pt x="1087" y="172"/>
                </a:lnTo>
                <a:lnTo>
                  <a:pt x="1087" y="174"/>
                </a:lnTo>
                <a:lnTo>
                  <a:pt x="1087" y="176"/>
                </a:lnTo>
                <a:lnTo>
                  <a:pt x="1090" y="176"/>
                </a:lnTo>
                <a:lnTo>
                  <a:pt x="1094" y="178"/>
                </a:lnTo>
                <a:lnTo>
                  <a:pt x="1096" y="180"/>
                </a:lnTo>
                <a:lnTo>
                  <a:pt x="1102" y="180"/>
                </a:lnTo>
                <a:lnTo>
                  <a:pt x="1106" y="178"/>
                </a:lnTo>
                <a:lnTo>
                  <a:pt x="1119" y="176"/>
                </a:lnTo>
                <a:lnTo>
                  <a:pt x="1119" y="178"/>
                </a:lnTo>
                <a:lnTo>
                  <a:pt x="1119" y="178"/>
                </a:lnTo>
                <a:lnTo>
                  <a:pt x="1119" y="178"/>
                </a:lnTo>
                <a:lnTo>
                  <a:pt x="1121" y="180"/>
                </a:lnTo>
                <a:lnTo>
                  <a:pt x="1121" y="180"/>
                </a:lnTo>
                <a:lnTo>
                  <a:pt x="1125" y="178"/>
                </a:lnTo>
                <a:lnTo>
                  <a:pt x="1129" y="178"/>
                </a:lnTo>
                <a:lnTo>
                  <a:pt x="1131" y="180"/>
                </a:lnTo>
                <a:lnTo>
                  <a:pt x="1140" y="183"/>
                </a:lnTo>
                <a:lnTo>
                  <a:pt x="1144" y="183"/>
                </a:lnTo>
                <a:lnTo>
                  <a:pt x="1146" y="185"/>
                </a:lnTo>
                <a:lnTo>
                  <a:pt x="1146" y="185"/>
                </a:lnTo>
                <a:lnTo>
                  <a:pt x="1148" y="185"/>
                </a:lnTo>
                <a:lnTo>
                  <a:pt x="1148" y="189"/>
                </a:lnTo>
                <a:lnTo>
                  <a:pt x="1148" y="189"/>
                </a:lnTo>
                <a:lnTo>
                  <a:pt x="1148" y="191"/>
                </a:lnTo>
                <a:lnTo>
                  <a:pt x="1150" y="191"/>
                </a:lnTo>
                <a:lnTo>
                  <a:pt x="1155" y="193"/>
                </a:lnTo>
                <a:lnTo>
                  <a:pt x="1159" y="195"/>
                </a:lnTo>
                <a:lnTo>
                  <a:pt x="1163" y="193"/>
                </a:lnTo>
                <a:lnTo>
                  <a:pt x="1169" y="193"/>
                </a:lnTo>
                <a:lnTo>
                  <a:pt x="1171" y="193"/>
                </a:lnTo>
                <a:lnTo>
                  <a:pt x="1171" y="191"/>
                </a:lnTo>
                <a:lnTo>
                  <a:pt x="1173" y="189"/>
                </a:lnTo>
                <a:lnTo>
                  <a:pt x="1173" y="189"/>
                </a:lnTo>
                <a:lnTo>
                  <a:pt x="1173" y="187"/>
                </a:lnTo>
                <a:lnTo>
                  <a:pt x="1173" y="185"/>
                </a:lnTo>
                <a:lnTo>
                  <a:pt x="1171" y="185"/>
                </a:lnTo>
                <a:lnTo>
                  <a:pt x="1165" y="178"/>
                </a:lnTo>
                <a:lnTo>
                  <a:pt x="1163" y="178"/>
                </a:lnTo>
                <a:lnTo>
                  <a:pt x="1163" y="178"/>
                </a:lnTo>
                <a:lnTo>
                  <a:pt x="1163" y="176"/>
                </a:lnTo>
                <a:lnTo>
                  <a:pt x="1163" y="176"/>
                </a:lnTo>
                <a:lnTo>
                  <a:pt x="1161" y="174"/>
                </a:lnTo>
                <a:lnTo>
                  <a:pt x="1161" y="174"/>
                </a:lnTo>
                <a:lnTo>
                  <a:pt x="1163" y="172"/>
                </a:lnTo>
                <a:lnTo>
                  <a:pt x="1165" y="170"/>
                </a:lnTo>
                <a:lnTo>
                  <a:pt x="1165" y="170"/>
                </a:lnTo>
                <a:lnTo>
                  <a:pt x="1165" y="170"/>
                </a:lnTo>
                <a:lnTo>
                  <a:pt x="1163" y="168"/>
                </a:lnTo>
                <a:lnTo>
                  <a:pt x="1159" y="166"/>
                </a:lnTo>
                <a:lnTo>
                  <a:pt x="1152" y="162"/>
                </a:lnTo>
                <a:lnTo>
                  <a:pt x="1146" y="164"/>
                </a:lnTo>
                <a:lnTo>
                  <a:pt x="1142" y="164"/>
                </a:lnTo>
                <a:lnTo>
                  <a:pt x="1142" y="162"/>
                </a:lnTo>
                <a:lnTo>
                  <a:pt x="1142" y="162"/>
                </a:lnTo>
                <a:lnTo>
                  <a:pt x="1144" y="159"/>
                </a:lnTo>
                <a:lnTo>
                  <a:pt x="1144" y="157"/>
                </a:lnTo>
                <a:lnTo>
                  <a:pt x="1144" y="157"/>
                </a:lnTo>
                <a:lnTo>
                  <a:pt x="1142" y="157"/>
                </a:lnTo>
                <a:lnTo>
                  <a:pt x="1140" y="157"/>
                </a:lnTo>
                <a:lnTo>
                  <a:pt x="1134" y="153"/>
                </a:lnTo>
                <a:lnTo>
                  <a:pt x="1131" y="153"/>
                </a:lnTo>
                <a:lnTo>
                  <a:pt x="1129" y="153"/>
                </a:lnTo>
                <a:lnTo>
                  <a:pt x="1127" y="155"/>
                </a:lnTo>
                <a:lnTo>
                  <a:pt x="1125" y="155"/>
                </a:lnTo>
                <a:lnTo>
                  <a:pt x="1123" y="157"/>
                </a:lnTo>
                <a:lnTo>
                  <a:pt x="1123" y="159"/>
                </a:lnTo>
                <a:lnTo>
                  <a:pt x="1123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7"/>
                </a:lnTo>
                <a:lnTo>
                  <a:pt x="1119" y="157"/>
                </a:lnTo>
                <a:lnTo>
                  <a:pt x="1121" y="157"/>
                </a:lnTo>
                <a:lnTo>
                  <a:pt x="1121" y="155"/>
                </a:lnTo>
                <a:lnTo>
                  <a:pt x="1121" y="155"/>
                </a:lnTo>
                <a:lnTo>
                  <a:pt x="1121" y="153"/>
                </a:lnTo>
                <a:lnTo>
                  <a:pt x="1121" y="153"/>
                </a:lnTo>
                <a:lnTo>
                  <a:pt x="1117" y="149"/>
                </a:lnTo>
                <a:lnTo>
                  <a:pt x="1113" y="147"/>
                </a:lnTo>
                <a:lnTo>
                  <a:pt x="1108" y="147"/>
                </a:lnTo>
                <a:lnTo>
                  <a:pt x="1106" y="145"/>
                </a:lnTo>
                <a:lnTo>
                  <a:pt x="1102" y="145"/>
                </a:lnTo>
                <a:lnTo>
                  <a:pt x="1090" y="147"/>
                </a:lnTo>
                <a:lnTo>
                  <a:pt x="1081" y="147"/>
                </a:lnTo>
                <a:lnTo>
                  <a:pt x="1081" y="147"/>
                </a:lnTo>
                <a:lnTo>
                  <a:pt x="1079" y="149"/>
                </a:lnTo>
                <a:lnTo>
                  <a:pt x="1079" y="151"/>
                </a:lnTo>
                <a:lnTo>
                  <a:pt x="1079" y="153"/>
                </a:lnTo>
                <a:lnTo>
                  <a:pt x="1079" y="155"/>
                </a:lnTo>
                <a:lnTo>
                  <a:pt x="1079" y="155"/>
                </a:lnTo>
                <a:close/>
                <a:moveTo>
                  <a:pt x="1196" y="292"/>
                </a:moveTo>
                <a:lnTo>
                  <a:pt x="1199" y="289"/>
                </a:lnTo>
                <a:lnTo>
                  <a:pt x="1199" y="289"/>
                </a:lnTo>
                <a:lnTo>
                  <a:pt x="1199" y="289"/>
                </a:lnTo>
                <a:lnTo>
                  <a:pt x="1196" y="287"/>
                </a:lnTo>
                <a:lnTo>
                  <a:pt x="1194" y="289"/>
                </a:lnTo>
                <a:lnTo>
                  <a:pt x="1192" y="292"/>
                </a:lnTo>
                <a:lnTo>
                  <a:pt x="1192" y="292"/>
                </a:lnTo>
                <a:lnTo>
                  <a:pt x="1192" y="292"/>
                </a:lnTo>
                <a:lnTo>
                  <a:pt x="1196" y="292"/>
                </a:lnTo>
                <a:close/>
                <a:moveTo>
                  <a:pt x="5016" y="2426"/>
                </a:moveTo>
                <a:lnTo>
                  <a:pt x="5014" y="2426"/>
                </a:lnTo>
                <a:lnTo>
                  <a:pt x="5014" y="2426"/>
                </a:lnTo>
                <a:lnTo>
                  <a:pt x="5014" y="2428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4" y="2430"/>
                </a:lnTo>
                <a:lnTo>
                  <a:pt x="5014" y="2430"/>
                </a:lnTo>
                <a:lnTo>
                  <a:pt x="5016" y="2432"/>
                </a:lnTo>
                <a:lnTo>
                  <a:pt x="5016" y="2432"/>
                </a:lnTo>
                <a:lnTo>
                  <a:pt x="5016" y="2430"/>
                </a:lnTo>
                <a:lnTo>
                  <a:pt x="5016" y="2430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close/>
                <a:moveTo>
                  <a:pt x="4993" y="671"/>
                </a:moveTo>
                <a:lnTo>
                  <a:pt x="4993" y="669"/>
                </a:lnTo>
                <a:lnTo>
                  <a:pt x="4993" y="665"/>
                </a:lnTo>
                <a:lnTo>
                  <a:pt x="4991" y="663"/>
                </a:lnTo>
                <a:lnTo>
                  <a:pt x="4991" y="663"/>
                </a:lnTo>
                <a:lnTo>
                  <a:pt x="4987" y="667"/>
                </a:lnTo>
                <a:lnTo>
                  <a:pt x="4981" y="667"/>
                </a:lnTo>
                <a:lnTo>
                  <a:pt x="4981" y="669"/>
                </a:lnTo>
                <a:lnTo>
                  <a:pt x="4981" y="669"/>
                </a:lnTo>
                <a:lnTo>
                  <a:pt x="4981" y="673"/>
                </a:lnTo>
                <a:lnTo>
                  <a:pt x="4978" y="675"/>
                </a:lnTo>
                <a:lnTo>
                  <a:pt x="4974" y="677"/>
                </a:lnTo>
                <a:lnTo>
                  <a:pt x="4976" y="677"/>
                </a:lnTo>
                <a:lnTo>
                  <a:pt x="4976" y="677"/>
                </a:lnTo>
                <a:lnTo>
                  <a:pt x="4976" y="679"/>
                </a:lnTo>
                <a:lnTo>
                  <a:pt x="4978" y="677"/>
                </a:lnTo>
                <a:lnTo>
                  <a:pt x="4983" y="673"/>
                </a:lnTo>
                <a:lnTo>
                  <a:pt x="4987" y="671"/>
                </a:lnTo>
                <a:lnTo>
                  <a:pt x="4993" y="671"/>
                </a:lnTo>
                <a:close/>
                <a:moveTo>
                  <a:pt x="5022" y="1799"/>
                </a:moveTo>
                <a:lnTo>
                  <a:pt x="5025" y="1799"/>
                </a:lnTo>
                <a:lnTo>
                  <a:pt x="5025" y="1799"/>
                </a:lnTo>
                <a:lnTo>
                  <a:pt x="5027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2" y="1799"/>
                </a:lnTo>
                <a:close/>
                <a:moveTo>
                  <a:pt x="5016" y="744"/>
                </a:moveTo>
                <a:lnTo>
                  <a:pt x="5012" y="742"/>
                </a:lnTo>
                <a:lnTo>
                  <a:pt x="5010" y="744"/>
                </a:lnTo>
                <a:lnTo>
                  <a:pt x="5010" y="744"/>
                </a:lnTo>
                <a:lnTo>
                  <a:pt x="5012" y="747"/>
                </a:lnTo>
                <a:lnTo>
                  <a:pt x="5014" y="747"/>
                </a:lnTo>
                <a:lnTo>
                  <a:pt x="5014" y="749"/>
                </a:lnTo>
                <a:lnTo>
                  <a:pt x="5014" y="749"/>
                </a:lnTo>
                <a:lnTo>
                  <a:pt x="5016" y="751"/>
                </a:lnTo>
                <a:lnTo>
                  <a:pt x="5018" y="753"/>
                </a:lnTo>
                <a:lnTo>
                  <a:pt x="5018" y="753"/>
                </a:lnTo>
                <a:lnTo>
                  <a:pt x="5018" y="753"/>
                </a:lnTo>
                <a:lnTo>
                  <a:pt x="5020" y="755"/>
                </a:lnTo>
                <a:lnTo>
                  <a:pt x="5022" y="757"/>
                </a:lnTo>
                <a:lnTo>
                  <a:pt x="5022" y="753"/>
                </a:lnTo>
                <a:lnTo>
                  <a:pt x="5020" y="753"/>
                </a:lnTo>
                <a:lnTo>
                  <a:pt x="5020" y="751"/>
                </a:lnTo>
                <a:lnTo>
                  <a:pt x="5018" y="751"/>
                </a:lnTo>
                <a:lnTo>
                  <a:pt x="5016" y="747"/>
                </a:lnTo>
                <a:lnTo>
                  <a:pt x="5016" y="744"/>
                </a:lnTo>
                <a:lnTo>
                  <a:pt x="5016" y="744"/>
                </a:lnTo>
                <a:lnTo>
                  <a:pt x="5016" y="744"/>
                </a:lnTo>
                <a:close/>
                <a:moveTo>
                  <a:pt x="5020" y="1956"/>
                </a:moveTo>
                <a:lnTo>
                  <a:pt x="5025" y="1958"/>
                </a:lnTo>
                <a:lnTo>
                  <a:pt x="5025" y="1958"/>
                </a:lnTo>
                <a:lnTo>
                  <a:pt x="5027" y="1958"/>
                </a:lnTo>
                <a:lnTo>
                  <a:pt x="5027" y="1956"/>
                </a:lnTo>
                <a:lnTo>
                  <a:pt x="5027" y="1956"/>
                </a:lnTo>
                <a:lnTo>
                  <a:pt x="5027" y="1954"/>
                </a:lnTo>
                <a:lnTo>
                  <a:pt x="5025" y="1952"/>
                </a:lnTo>
                <a:lnTo>
                  <a:pt x="5022" y="1952"/>
                </a:lnTo>
                <a:lnTo>
                  <a:pt x="5020" y="1950"/>
                </a:lnTo>
                <a:lnTo>
                  <a:pt x="5020" y="1948"/>
                </a:lnTo>
                <a:lnTo>
                  <a:pt x="5016" y="1946"/>
                </a:lnTo>
                <a:lnTo>
                  <a:pt x="5014" y="1944"/>
                </a:lnTo>
                <a:lnTo>
                  <a:pt x="5012" y="1944"/>
                </a:lnTo>
                <a:lnTo>
                  <a:pt x="5010" y="1944"/>
                </a:lnTo>
                <a:lnTo>
                  <a:pt x="5010" y="1941"/>
                </a:lnTo>
                <a:lnTo>
                  <a:pt x="5010" y="1941"/>
                </a:lnTo>
                <a:lnTo>
                  <a:pt x="5008" y="1941"/>
                </a:lnTo>
                <a:lnTo>
                  <a:pt x="5006" y="1939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5"/>
                </a:lnTo>
                <a:lnTo>
                  <a:pt x="5004" y="1935"/>
                </a:lnTo>
                <a:lnTo>
                  <a:pt x="5001" y="1935"/>
                </a:lnTo>
                <a:lnTo>
                  <a:pt x="5001" y="1933"/>
                </a:lnTo>
                <a:lnTo>
                  <a:pt x="4999" y="1933"/>
                </a:lnTo>
                <a:lnTo>
                  <a:pt x="4997" y="1933"/>
                </a:lnTo>
                <a:lnTo>
                  <a:pt x="4993" y="1927"/>
                </a:lnTo>
                <a:lnTo>
                  <a:pt x="4989" y="1927"/>
                </a:lnTo>
                <a:lnTo>
                  <a:pt x="4989" y="1927"/>
                </a:lnTo>
                <a:lnTo>
                  <a:pt x="4987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7"/>
                </a:lnTo>
                <a:lnTo>
                  <a:pt x="4985" y="1927"/>
                </a:lnTo>
                <a:lnTo>
                  <a:pt x="4987" y="1927"/>
                </a:lnTo>
                <a:lnTo>
                  <a:pt x="4987" y="1929"/>
                </a:lnTo>
                <a:lnTo>
                  <a:pt x="4987" y="1929"/>
                </a:lnTo>
                <a:lnTo>
                  <a:pt x="4989" y="1931"/>
                </a:lnTo>
                <a:lnTo>
                  <a:pt x="4989" y="1933"/>
                </a:lnTo>
                <a:lnTo>
                  <a:pt x="4991" y="1935"/>
                </a:lnTo>
                <a:lnTo>
                  <a:pt x="4991" y="1935"/>
                </a:lnTo>
                <a:lnTo>
                  <a:pt x="4993" y="1937"/>
                </a:lnTo>
                <a:lnTo>
                  <a:pt x="4995" y="1939"/>
                </a:lnTo>
                <a:lnTo>
                  <a:pt x="4997" y="1941"/>
                </a:lnTo>
                <a:lnTo>
                  <a:pt x="4997" y="1941"/>
                </a:lnTo>
                <a:lnTo>
                  <a:pt x="5001" y="1946"/>
                </a:lnTo>
                <a:lnTo>
                  <a:pt x="5004" y="1946"/>
                </a:lnTo>
                <a:lnTo>
                  <a:pt x="5004" y="1946"/>
                </a:lnTo>
                <a:lnTo>
                  <a:pt x="5008" y="1948"/>
                </a:lnTo>
                <a:lnTo>
                  <a:pt x="5010" y="1948"/>
                </a:lnTo>
                <a:lnTo>
                  <a:pt x="5010" y="1950"/>
                </a:lnTo>
                <a:lnTo>
                  <a:pt x="5012" y="1950"/>
                </a:lnTo>
                <a:lnTo>
                  <a:pt x="5014" y="1952"/>
                </a:lnTo>
                <a:lnTo>
                  <a:pt x="5014" y="1952"/>
                </a:lnTo>
                <a:lnTo>
                  <a:pt x="5014" y="1952"/>
                </a:lnTo>
                <a:lnTo>
                  <a:pt x="5016" y="1954"/>
                </a:lnTo>
                <a:lnTo>
                  <a:pt x="5016" y="1954"/>
                </a:lnTo>
                <a:lnTo>
                  <a:pt x="5018" y="1954"/>
                </a:lnTo>
                <a:lnTo>
                  <a:pt x="5018" y="1956"/>
                </a:lnTo>
                <a:lnTo>
                  <a:pt x="5020" y="1956"/>
                </a:lnTo>
                <a:lnTo>
                  <a:pt x="5020" y="1956"/>
                </a:lnTo>
                <a:lnTo>
                  <a:pt x="5020" y="1956"/>
                </a:lnTo>
                <a:close/>
                <a:moveTo>
                  <a:pt x="4968" y="1554"/>
                </a:moveTo>
                <a:lnTo>
                  <a:pt x="4968" y="1556"/>
                </a:lnTo>
                <a:lnTo>
                  <a:pt x="4968" y="1556"/>
                </a:lnTo>
                <a:lnTo>
                  <a:pt x="4970" y="1556"/>
                </a:lnTo>
                <a:lnTo>
                  <a:pt x="4968" y="1554"/>
                </a:lnTo>
                <a:lnTo>
                  <a:pt x="4968" y="1554"/>
                </a:lnTo>
                <a:close/>
                <a:moveTo>
                  <a:pt x="4945" y="1770"/>
                </a:moveTo>
                <a:lnTo>
                  <a:pt x="4945" y="1770"/>
                </a:lnTo>
                <a:lnTo>
                  <a:pt x="4945" y="1767"/>
                </a:lnTo>
                <a:lnTo>
                  <a:pt x="4945" y="1765"/>
                </a:lnTo>
                <a:lnTo>
                  <a:pt x="4943" y="1763"/>
                </a:lnTo>
                <a:lnTo>
                  <a:pt x="4943" y="1763"/>
                </a:lnTo>
                <a:lnTo>
                  <a:pt x="4943" y="1761"/>
                </a:lnTo>
                <a:lnTo>
                  <a:pt x="4943" y="1759"/>
                </a:lnTo>
                <a:lnTo>
                  <a:pt x="4941" y="1759"/>
                </a:lnTo>
                <a:lnTo>
                  <a:pt x="4941" y="1759"/>
                </a:lnTo>
                <a:lnTo>
                  <a:pt x="4939" y="1757"/>
                </a:lnTo>
                <a:lnTo>
                  <a:pt x="4939" y="1757"/>
                </a:lnTo>
                <a:lnTo>
                  <a:pt x="4941" y="1755"/>
                </a:lnTo>
                <a:lnTo>
                  <a:pt x="4941" y="1755"/>
                </a:lnTo>
                <a:lnTo>
                  <a:pt x="4937" y="1751"/>
                </a:lnTo>
                <a:lnTo>
                  <a:pt x="4937" y="1751"/>
                </a:lnTo>
                <a:lnTo>
                  <a:pt x="4937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7" y="1755"/>
                </a:lnTo>
                <a:lnTo>
                  <a:pt x="4934" y="1755"/>
                </a:lnTo>
                <a:lnTo>
                  <a:pt x="4937" y="1759"/>
                </a:lnTo>
                <a:lnTo>
                  <a:pt x="4939" y="1763"/>
                </a:lnTo>
                <a:lnTo>
                  <a:pt x="4941" y="1765"/>
                </a:lnTo>
                <a:lnTo>
                  <a:pt x="4941" y="1765"/>
                </a:lnTo>
                <a:lnTo>
                  <a:pt x="4943" y="1765"/>
                </a:lnTo>
                <a:lnTo>
                  <a:pt x="4945" y="1770"/>
                </a:lnTo>
                <a:lnTo>
                  <a:pt x="4945" y="1770"/>
                </a:lnTo>
                <a:close/>
                <a:moveTo>
                  <a:pt x="4960" y="1786"/>
                </a:moveTo>
                <a:lnTo>
                  <a:pt x="4957" y="1782"/>
                </a:lnTo>
                <a:lnTo>
                  <a:pt x="4955" y="1782"/>
                </a:lnTo>
                <a:lnTo>
                  <a:pt x="4955" y="1782"/>
                </a:lnTo>
                <a:lnTo>
                  <a:pt x="4953" y="1782"/>
                </a:lnTo>
                <a:lnTo>
                  <a:pt x="4953" y="1782"/>
                </a:lnTo>
                <a:lnTo>
                  <a:pt x="4951" y="1780"/>
                </a:lnTo>
                <a:lnTo>
                  <a:pt x="4951" y="1780"/>
                </a:lnTo>
                <a:lnTo>
                  <a:pt x="4949" y="1780"/>
                </a:lnTo>
                <a:lnTo>
                  <a:pt x="4947" y="1778"/>
                </a:lnTo>
                <a:lnTo>
                  <a:pt x="4945" y="1778"/>
                </a:lnTo>
                <a:lnTo>
                  <a:pt x="4945" y="1778"/>
                </a:lnTo>
                <a:lnTo>
                  <a:pt x="4945" y="1780"/>
                </a:lnTo>
                <a:lnTo>
                  <a:pt x="4945" y="1780"/>
                </a:lnTo>
                <a:lnTo>
                  <a:pt x="4945" y="1780"/>
                </a:lnTo>
                <a:lnTo>
                  <a:pt x="4947" y="1780"/>
                </a:lnTo>
                <a:lnTo>
                  <a:pt x="4947" y="1782"/>
                </a:lnTo>
                <a:lnTo>
                  <a:pt x="4947" y="1782"/>
                </a:lnTo>
                <a:lnTo>
                  <a:pt x="4947" y="1784"/>
                </a:lnTo>
                <a:lnTo>
                  <a:pt x="4951" y="1786"/>
                </a:lnTo>
                <a:lnTo>
                  <a:pt x="4953" y="1786"/>
                </a:lnTo>
                <a:lnTo>
                  <a:pt x="4955" y="1786"/>
                </a:lnTo>
                <a:lnTo>
                  <a:pt x="4955" y="1786"/>
                </a:lnTo>
                <a:lnTo>
                  <a:pt x="4957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close/>
                <a:moveTo>
                  <a:pt x="4930" y="1763"/>
                </a:move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2" y="1763"/>
                </a:lnTo>
                <a:lnTo>
                  <a:pt x="4930" y="1761"/>
                </a:lnTo>
                <a:lnTo>
                  <a:pt x="4930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26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30" y="1763"/>
                </a:lnTo>
                <a:close/>
                <a:moveTo>
                  <a:pt x="4947" y="1770"/>
                </a:moveTo>
                <a:lnTo>
                  <a:pt x="4947" y="1772"/>
                </a:lnTo>
                <a:lnTo>
                  <a:pt x="4947" y="1772"/>
                </a:lnTo>
                <a:lnTo>
                  <a:pt x="4949" y="1772"/>
                </a:lnTo>
                <a:lnTo>
                  <a:pt x="4949" y="1772"/>
                </a:lnTo>
                <a:lnTo>
                  <a:pt x="4949" y="1770"/>
                </a:lnTo>
                <a:lnTo>
                  <a:pt x="4947" y="1765"/>
                </a:lnTo>
                <a:lnTo>
                  <a:pt x="4945" y="1765"/>
                </a:lnTo>
                <a:lnTo>
                  <a:pt x="4947" y="1767"/>
                </a:lnTo>
                <a:lnTo>
                  <a:pt x="4947" y="1767"/>
                </a:lnTo>
                <a:lnTo>
                  <a:pt x="4947" y="1770"/>
                </a:lnTo>
                <a:lnTo>
                  <a:pt x="4947" y="1770"/>
                </a:lnTo>
                <a:close/>
                <a:moveTo>
                  <a:pt x="5043" y="1847"/>
                </a:moveTo>
                <a:lnTo>
                  <a:pt x="5043" y="1847"/>
                </a:lnTo>
                <a:lnTo>
                  <a:pt x="5043" y="1849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1"/>
                </a:lnTo>
                <a:lnTo>
                  <a:pt x="5043" y="1847"/>
                </a:lnTo>
                <a:close/>
                <a:moveTo>
                  <a:pt x="5048" y="1889"/>
                </a:moveTo>
                <a:lnTo>
                  <a:pt x="5050" y="1889"/>
                </a:lnTo>
                <a:lnTo>
                  <a:pt x="5050" y="1887"/>
                </a:lnTo>
                <a:lnTo>
                  <a:pt x="5050" y="1887"/>
                </a:lnTo>
                <a:lnTo>
                  <a:pt x="5048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3" y="1887"/>
                </a:lnTo>
                <a:lnTo>
                  <a:pt x="5043" y="1887"/>
                </a:lnTo>
                <a:lnTo>
                  <a:pt x="5043" y="1889"/>
                </a:lnTo>
                <a:lnTo>
                  <a:pt x="5045" y="1887"/>
                </a:lnTo>
                <a:lnTo>
                  <a:pt x="5045" y="1887"/>
                </a:lnTo>
                <a:lnTo>
                  <a:pt x="5045" y="1889"/>
                </a:lnTo>
                <a:lnTo>
                  <a:pt x="5045" y="1889"/>
                </a:lnTo>
                <a:lnTo>
                  <a:pt x="5048" y="1889"/>
                </a:lnTo>
                <a:close/>
                <a:moveTo>
                  <a:pt x="5048" y="1874"/>
                </a:moveTo>
                <a:lnTo>
                  <a:pt x="5045" y="1872"/>
                </a:lnTo>
                <a:lnTo>
                  <a:pt x="5045" y="1872"/>
                </a:lnTo>
                <a:lnTo>
                  <a:pt x="5045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4"/>
                </a:lnTo>
                <a:lnTo>
                  <a:pt x="5043" y="1874"/>
                </a:lnTo>
                <a:lnTo>
                  <a:pt x="5045" y="1874"/>
                </a:lnTo>
                <a:lnTo>
                  <a:pt x="5045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close/>
                <a:moveTo>
                  <a:pt x="5041" y="1866"/>
                </a:moveTo>
                <a:lnTo>
                  <a:pt x="5041" y="1866"/>
                </a:lnTo>
                <a:lnTo>
                  <a:pt x="5041" y="1866"/>
                </a:lnTo>
                <a:lnTo>
                  <a:pt x="5041" y="1868"/>
                </a:lnTo>
                <a:lnTo>
                  <a:pt x="5043" y="1868"/>
                </a:lnTo>
                <a:lnTo>
                  <a:pt x="5045" y="1868"/>
                </a:lnTo>
                <a:lnTo>
                  <a:pt x="5045" y="1868"/>
                </a:lnTo>
                <a:lnTo>
                  <a:pt x="5045" y="1866"/>
                </a:lnTo>
                <a:lnTo>
                  <a:pt x="5045" y="1866"/>
                </a:lnTo>
                <a:lnTo>
                  <a:pt x="5043" y="1864"/>
                </a:lnTo>
                <a:lnTo>
                  <a:pt x="5043" y="1864"/>
                </a:lnTo>
                <a:lnTo>
                  <a:pt x="5043" y="1866"/>
                </a:lnTo>
                <a:lnTo>
                  <a:pt x="5041" y="1866"/>
                </a:lnTo>
                <a:close/>
                <a:moveTo>
                  <a:pt x="5041" y="1946"/>
                </a:moveTo>
                <a:lnTo>
                  <a:pt x="5041" y="1946"/>
                </a:lnTo>
                <a:lnTo>
                  <a:pt x="5041" y="1946"/>
                </a:lnTo>
                <a:lnTo>
                  <a:pt x="5043" y="1946"/>
                </a:lnTo>
                <a:lnTo>
                  <a:pt x="5043" y="1944"/>
                </a:lnTo>
                <a:lnTo>
                  <a:pt x="5043" y="1944"/>
                </a:lnTo>
                <a:lnTo>
                  <a:pt x="5041" y="1944"/>
                </a:lnTo>
                <a:lnTo>
                  <a:pt x="5041" y="1944"/>
                </a:lnTo>
                <a:lnTo>
                  <a:pt x="5041" y="1941"/>
                </a:lnTo>
                <a:lnTo>
                  <a:pt x="5041" y="1941"/>
                </a:lnTo>
                <a:lnTo>
                  <a:pt x="5041" y="1944"/>
                </a:lnTo>
                <a:lnTo>
                  <a:pt x="5039" y="1944"/>
                </a:lnTo>
                <a:lnTo>
                  <a:pt x="5039" y="1946"/>
                </a:lnTo>
                <a:lnTo>
                  <a:pt x="5039" y="1946"/>
                </a:lnTo>
                <a:lnTo>
                  <a:pt x="5041" y="1946"/>
                </a:lnTo>
                <a:close/>
                <a:moveTo>
                  <a:pt x="4937" y="1772"/>
                </a:moveTo>
                <a:lnTo>
                  <a:pt x="4937" y="1772"/>
                </a:lnTo>
                <a:lnTo>
                  <a:pt x="4934" y="1770"/>
                </a:lnTo>
                <a:lnTo>
                  <a:pt x="4932" y="1767"/>
                </a:lnTo>
                <a:lnTo>
                  <a:pt x="4930" y="1767"/>
                </a:lnTo>
                <a:lnTo>
                  <a:pt x="4926" y="1767"/>
                </a:lnTo>
                <a:lnTo>
                  <a:pt x="4926" y="1767"/>
                </a:lnTo>
                <a:lnTo>
                  <a:pt x="4922" y="1765"/>
                </a:lnTo>
                <a:lnTo>
                  <a:pt x="4922" y="1765"/>
                </a:lnTo>
                <a:lnTo>
                  <a:pt x="4920" y="1765"/>
                </a:lnTo>
                <a:lnTo>
                  <a:pt x="4920" y="1765"/>
                </a:lnTo>
                <a:lnTo>
                  <a:pt x="4920" y="1767"/>
                </a:lnTo>
                <a:lnTo>
                  <a:pt x="4920" y="1767"/>
                </a:lnTo>
                <a:lnTo>
                  <a:pt x="4922" y="1770"/>
                </a:lnTo>
                <a:lnTo>
                  <a:pt x="4922" y="1772"/>
                </a:lnTo>
                <a:lnTo>
                  <a:pt x="4922" y="1772"/>
                </a:lnTo>
                <a:lnTo>
                  <a:pt x="4924" y="1772"/>
                </a:lnTo>
                <a:lnTo>
                  <a:pt x="4926" y="1772"/>
                </a:lnTo>
                <a:lnTo>
                  <a:pt x="4930" y="1772"/>
                </a:lnTo>
                <a:lnTo>
                  <a:pt x="4932" y="1774"/>
                </a:lnTo>
                <a:lnTo>
                  <a:pt x="4934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2"/>
                </a:lnTo>
                <a:lnTo>
                  <a:pt x="4937" y="1772"/>
                </a:lnTo>
                <a:close/>
                <a:moveTo>
                  <a:pt x="5027" y="1638"/>
                </a:moveTo>
                <a:lnTo>
                  <a:pt x="5027" y="1638"/>
                </a:lnTo>
                <a:lnTo>
                  <a:pt x="5027" y="1638"/>
                </a:lnTo>
                <a:lnTo>
                  <a:pt x="5027" y="1638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38"/>
                </a:lnTo>
                <a:close/>
                <a:moveTo>
                  <a:pt x="5022" y="1845"/>
                </a:moveTo>
                <a:lnTo>
                  <a:pt x="5020" y="1843"/>
                </a:lnTo>
                <a:lnTo>
                  <a:pt x="5020" y="1843"/>
                </a:lnTo>
                <a:lnTo>
                  <a:pt x="5020" y="1845"/>
                </a:lnTo>
                <a:lnTo>
                  <a:pt x="5020" y="1845"/>
                </a:lnTo>
                <a:lnTo>
                  <a:pt x="5022" y="1851"/>
                </a:lnTo>
                <a:lnTo>
                  <a:pt x="5022" y="1853"/>
                </a:lnTo>
                <a:lnTo>
                  <a:pt x="5022" y="1856"/>
                </a:lnTo>
                <a:lnTo>
                  <a:pt x="5025" y="1856"/>
                </a:lnTo>
                <a:lnTo>
                  <a:pt x="5025" y="1858"/>
                </a:lnTo>
                <a:lnTo>
                  <a:pt x="5025" y="1858"/>
                </a:lnTo>
                <a:lnTo>
                  <a:pt x="5027" y="1856"/>
                </a:lnTo>
                <a:lnTo>
                  <a:pt x="5029" y="1856"/>
                </a:lnTo>
                <a:lnTo>
                  <a:pt x="5031" y="1856"/>
                </a:lnTo>
                <a:lnTo>
                  <a:pt x="5031" y="1856"/>
                </a:lnTo>
                <a:lnTo>
                  <a:pt x="5029" y="1853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7"/>
                </a:lnTo>
                <a:lnTo>
                  <a:pt x="5029" y="1847"/>
                </a:lnTo>
                <a:lnTo>
                  <a:pt x="5027" y="1847"/>
                </a:lnTo>
                <a:lnTo>
                  <a:pt x="5027" y="1847"/>
                </a:lnTo>
                <a:lnTo>
                  <a:pt x="5027" y="1849"/>
                </a:lnTo>
                <a:lnTo>
                  <a:pt x="5027" y="1849"/>
                </a:lnTo>
                <a:lnTo>
                  <a:pt x="5025" y="1851"/>
                </a:lnTo>
                <a:lnTo>
                  <a:pt x="5025" y="1851"/>
                </a:lnTo>
                <a:lnTo>
                  <a:pt x="5022" y="1845"/>
                </a:lnTo>
                <a:lnTo>
                  <a:pt x="5022" y="1845"/>
                </a:lnTo>
                <a:close/>
                <a:moveTo>
                  <a:pt x="5025" y="1470"/>
                </a:moveTo>
                <a:lnTo>
                  <a:pt x="5027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close/>
                <a:moveTo>
                  <a:pt x="5043" y="1858"/>
                </a:moveTo>
                <a:lnTo>
                  <a:pt x="5043" y="1862"/>
                </a:lnTo>
                <a:lnTo>
                  <a:pt x="5043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3" y="1856"/>
                </a:lnTo>
                <a:lnTo>
                  <a:pt x="5043" y="1856"/>
                </a:lnTo>
                <a:lnTo>
                  <a:pt x="5043" y="1858"/>
                </a:lnTo>
                <a:close/>
                <a:moveTo>
                  <a:pt x="4895" y="1753"/>
                </a:moveTo>
                <a:lnTo>
                  <a:pt x="4895" y="1751"/>
                </a:lnTo>
                <a:lnTo>
                  <a:pt x="4893" y="1751"/>
                </a:lnTo>
                <a:lnTo>
                  <a:pt x="4893" y="1749"/>
                </a:lnTo>
                <a:lnTo>
                  <a:pt x="4890" y="1749"/>
                </a:lnTo>
                <a:lnTo>
                  <a:pt x="4890" y="1747"/>
                </a:lnTo>
                <a:lnTo>
                  <a:pt x="4888" y="1747"/>
                </a:lnTo>
                <a:lnTo>
                  <a:pt x="4888" y="1747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3"/>
                </a:lnTo>
                <a:lnTo>
                  <a:pt x="4893" y="1753"/>
                </a:lnTo>
                <a:lnTo>
                  <a:pt x="4893" y="1753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3"/>
                </a:lnTo>
                <a:close/>
                <a:moveTo>
                  <a:pt x="4886" y="1736"/>
                </a:moveTo>
                <a:lnTo>
                  <a:pt x="4886" y="1736"/>
                </a:lnTo>
                <a:lnTo>
                  <a:pt x="4886" y="1736"/>
                </a:lnTo>
                <a:lnTo>
                  <a:pt x="4886" y="1738"/>
                </a:lnTo>
                <a:lnTo>
                  <a:pt x="4888" y="1738"/>
                </a:lnTo>
                <a:lnTo>
                  <a:pt x="4890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6" y="1736"/>
                </a:lnTo>
                <a:lnTo>
                  <a:pt x="4884" y="1734"/>
                </a:lnTo>
                <a:lnTo>
                  <a:pt x="4884" y="1734"/>
                </a:lnTo>
                <a:lnTo>
                  <a:pt x="4884" y="1732"/>
                </a:lnTo>
                <a:lnTo>
                  <a:pt x="4882" y="1730"/>
                </a:lnTo>
                <a:lnTo>
                  <a:pt x="4878" y="1728"/>
                </a:lnTo>
                <a:lnTo>
                  <a:pt x="4876" y="1728"/>
                </a:lnTo>
                <a:lnTo>
                  <a:pt x="4874" y="1726"/>
                </a:lnTo>
                <a:lnTo>
                  <a:pt x="4874" y="1726"/>
                </a:lnTo>
                <a:lnTo>
                  <a:pt x="4874" y="1728"/>
                </a:lnTo>
                <a:lnTo>
                  <a:pt x="4876" y="1728"/>
                </a:lnTo>
                <a:lnTo>
                  <a:pt x="4878" y="1730"/>
                </a:lnTo>
                <a:lnTo>
                  <a:pt x="4880" y="1734"/>
                </a:lnTo>
                <a:lnTo>
                  <a:pt x="4884" y="1736"/>
                </a:lnTo>
                <a:lnTo>
                  <a:pt x="4886" y="1736"/>
                </a:lnTo>
                <a:close/>
                <a:moveTo>
                  <a:pt x="4890" y="1757"/>
                </a:moveTo>
                <a:lnTo>
                  <a:pt x="4890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90" y="1757"/>
                </a:lnTo>
                <a:lnTo>
                  <a:pt x="4893" y="1757"/>
                </a:lnTo>
                <a:lnTo>
                  <a:pt x="4893" y="1757"/>
                </a:lnTo>
                <a:lnTo>
                  <a:pt x="4890" y="1757"/>
                </a:lnTo>
                <a:lnTo>
                  <a:pt x="4890" y="1757"/>
                </a:lnTo>
                <a:close/>
                <a:moveTo>
                  <a:pt x="4888" y="1755"/>
                </a:moveTo>
                <a:lnTo>
                  <a:pt x="4888" y="1753"/>
                </a:lnTo>
                <a:lnTo>
                  <a:pt x="4888" y="1753"/>
                </a:lnTo>
                <a:lnTo>
                  <a:pt x="4886" y="1753"/>
                </a:lnTo>
                <a:lnTo>
                  <a:pt x="4886" y="1753"/>
                </a:lnTo>
                <a:lnTo>
                  <a:pt x="4886" y="1755"/>
                </a:lnTo>
                <a:lnTo>
                  <a:pt x="4886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86" y="1755"/>
                </a:lnTo>
                <a:lnTo>
                  <a:pt x="4886" y="1755"/>
                </a:lnTo>
                <a:lnTo>
                  <a:pt x="4888" y="1755"/>
                </a:lnTo>
                <a:close/>
                <a:moveTo>
                  <a:pt x="4876" y="1747"/>
                </a:moveTo>
                <a:lnTo>
                  <a:pt x="4876" y="1747"/>
                </a:lnTo>
                <a:lnTo>
                  <a:pt x="4876" y="1747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7"/>
                </a:lnTo>
                <a:lnTo>
                  <a:pt x="4876" y="1747"/>
                </a:lnTo>
                <a:close/>
                <a:moveTo>
                  <a:pt x="4884" y="1744"/>
                </a:moveTo>
                <a:lnTo>
                  <a:pt x="4884" y="1744"/>
                </a:lnTo>
                <a:lnTo>
                  <a:pt x="4882" y="1744"/>
                </a:lnTo>
                <a:lnTo>
                  <a:pt x="4882" y="1744"/>
                </a:lnTo>
                <a:lnTo>
                  <a:pt x="4882" y="1747"/>
                </a:lnTo>
                <a:lnTo>
                  <a:pt x="4882" y="1749"/>
                </a:lnTo>
                <a:lnTo>
                  <a:pt x="4884" y="1749"/>
                </a:lnTo>
                <a:lnTo>
                  <a:pt x="4884" y="1749"/>
                </a:lnTo>
                <a:lnTo>
                  <a:pt x="4884" y="1747"/>
                </a:lnTo>
                <a:lnTo>
                  <a:pt x="4884" y="1747"/>
                </a:lnTo>
                <a:lnTo>
                  <a:pt x="4884" y="1744"/>
                </a:lnTo>
                <a:lnTo>
                  <a:pt x="4884" y="1744"/>
                </a:lnTo>
                <a:close/>
                <a:moveTo>
                  <a:pt x="4878" y="1740"/>
                </a:moveTo>
                <a:lnTo>
                  <a:pt x="4876" y="1740"/>
                </a:lnTo>
                <a:lnTo>
                  <a:pt x="4876" y="1740"/>
                </a:lnTo>
                <a:lnTo>
                  <a:pt x="4876" y="1742"/>
                </a:lnTo>
                <a:lnTo>
                  <a:pt x="4876" y="1744"/>
                </a:lnTo>
                <a:lnTo>
                  <a:pt x="4876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80" y="1742"/>
                </a:lnTo>
                <a:lnTo>
                  <a:pt x="4880" y="1742"/>
                </a:lnTo>
                <a:lnTo>
                  <a:pt x="4878" y="1742"/>
                </a:lnTo>
                <a:lnTo>
                  <a:pt x="4878" y="1740"/>
                </a:lnTo>
                <a:close/>
                <a:moveTo>
                  <a:pt x="4865" y="1723"/>
                </a:moveTo>
                <a:lnTo>
                  <a:pt x="4865" y="1723"/>
                </a:lnTo>
                <a:lnTo>
                  <a:pt x="4863" y="1721"/>
                </a:lnTo>
                <a:lnTo>
                  <a:pt x="4863" y="1721"/>
                </a:lnTo>
                <a:lnTo>
                  <a:pt x="4861" y="1719"/>
                </a:lnTo>
                <a:lnTo>
                  <a:pt x="4861" y="1719"/>
                </a:lnTo>
                <a:lnTo>
                  <a:pt x="4859" y="1719"/>
                </a:lnTo>
                <a:lnTo>
                  <a:pt x="4859" y="1717"/>
                </a:lnTo>
                <a:lnTo>
                  <a:pt x="4857" y="1717"/>
                </a:lnTo>
                <a:lnTo>
                  <a:pt x="4857" y="1715"/>
                </a:lnTo>
                <a:lnTo>
                  <a:pt x="4857" y="1715"/>
                </a:lnTo>
                <a:lnTo>
                  <a:pt x="4857" y="1715"/>
                </a:lnTo>
                <a:lnTo>
                  <a:pt x="4855" y="1711"/>
                </a:lnTo>
                <a:lnTo>
                  <a:pt x="4853" y="1711"/>
                </a:lnTo>
                <a:lnTo>
                  <a:pt x="4851" y="1711"/>
                </a:lnTo>
                <a:lnTo>
                  <a:pt x="4851" y="1711"/>
                </a:lnTo>
                <a:lnTo>
                  <a:pt x="4851" y="1709"/>
                </a:lnTo>
                <a:lnTo>
                  <a:pt x="4849" y="1709"/>
                </a:lnTo>
                <a:lnTo>
                  <a:pt x="4849" y="1711"/>
                </a:lnTo>
                <a:lnTo>
                  <a:pt x="4849" y="1713"/>
                </a:lnTo>
                <a:lnTo>
                  <a:pt x="4849" y="1715"/>
                </a:lnTo>
                <a:lnTo>
                  <a:pt x="4851" y="1717"/>
                </a:lnTo>
                <a:lnTo>
                  <a:pt x="4851" y="1717"/>
                </a:lnTo>
                <a:lnTo>
                  <a:pt x="4851" y="1719"/>
                </a:lnTo>
                <a:lnTo>
                  <a:pt x="4853" y="1719"/>
                </a:lnTo>
                <a:lnTo>
                  <a:pt x="4853" y="1721"/>
                </a:lnTo>
                <a:lnTo>
                  <a:pt x="4855" y="1721"/>
                </a:lnTo>
                <a:lnTo>
                  <a:pt x="4857" y="1721"/>
                </a:lnTo>
                <a:lnTo>
                  <a:pt x="4857" y="1723"/>
                </a:lnTo>
                <a:lnTo>
                  <a:pt x="4857" y="1726"/>
                </a:lnTo>
                <a:lnTo>
                  <a:pt x="4857" y="1726"/>
                </a:lnTo>
                <a:lnTo>
                  <a:pt x="4859" y="1728"/>
                </a:lnTo>
                <a:lnTo>
                  <a:pt x="4859" y="1728"/>
                </a:lnTo>
                <a:lnTo>
                  <a:pt x="4861" y="1730"/>
                </a:lnTo>
                <a:lnTo>
                  <a:pt x="4863" y="1730"/>
                </a:lnTo>
                <a:lnTo>
                  <a:pt x="4863" y="1730"/>
                </a:lnTo>
                <a:lnTo>
                  <a:pt x="4865" y="1730"/>
                </a:lnTo>
                <a:lnTo>
                  <a:pt x="4865" y="1730"/>
                </a:lnTo>
                <a:lnTo>
                  <a:pt x="4865" y="1728"/>
                </a:lnTo>
                <a:lnTo>
                  <a:pt x="4867" y="1730"/>
                </a:lnTo>
                <a:lnTo>
                  <a:pt x="4867" y="1728"/>
                </a:lnTo>
                <a:lnTo>
                  <a:pt x="4867" y="1728"/>
                </a:lnTo>
                <a:lnTo>
                  <a:pt x="4867" y="1726"/>
                </a:lnTo>
                <a:lnTo>
                  <a:pt x="4865" y="1723"/>
                </a:lnTo>
                <a:close/>
                <a:moveTo>
                  <a:pt x="4876" y="830"/>
                </a:moveTo>
                <a:lnTo>
                  <a:pt x="4874" y="830"/>
                </a:lnTo>
                <a:lnTo>
                  <a:pt x="4874" y="830"/>
                </a:lnTo>
                <a:lnTo>
                  <a:pt x="4872" y="832"/>
                </a:lnTo>
                <a:lnTo>
                  <a:pt x="4869" y="832"/>
                </a:lnTo>
                <a:lnTo>
                  <a:pt x="4872" y="835"/>
                </a:lnTo>
                <a:lnTo>
                  <a:pt x="4872" y="835"/>
                </a:lnTo>
                <a:lnTo>
                  <a:pt x="4874" y="835"/>
                </a:lnTo>
                <a:lnTo>
                  <a:pt x="4874" y="835"/>
                </a:lnTo>
                <a:lnTo>
                  <a:pt x="4874" y="832"/>
                </a:lnTo>
                <a:lnTo>
                  <a:pt x="4876" y="830"/>
                </a:lnTo>
                <a:close/>
                <a:moveTo>
                  <a:pt x="4932" y="1799"/>
                </a:move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9"/>
                </a:lnTo>
                <a:lnTo>
                  <a:pt x="4926" y="1799"/>
                </a:lnTo>
                <a:lnTo>
                  <a:pt x="4928" y="1799"/>
                </a:lnTo>
                <a:lnTo>
                  <a:pt x="4928" y="1799"/>
                </a:lnTo>
                <a:lnTo>
                  <a:pt x="4930" y="1799"/>
                </a:lnTo>
                <a:lnTo>
                  <a:pt x="4930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4" y="1801"/>
                </a:lnTo>
                <a:lnTo>
                  <a:pt x="4934" y="1801"/>
                </a:lnTo>
                <a:lnTo>
                  <a:pt x="4932" y="1799"/>
                </a:lnTo>
                <a:close/>
                <a:moveTo>
                  <a:pt x="4861" y="832"/>
                </a:moveTo>
                <a:lnTo>
                  <a:pt x="4863" y="830"/>
                </a:lnTo>
                <a:lnTo>
                  <a:pt x="4863" y="830"/>
                </a:lnTo>
                <a:lnTo>
                  <a:pt x="4863" y="830"/>
                </a:lnTo>
                <a:lnTo>
                  <a:pt x="4861" y="828"/>
                </a:lnTo>
                <a:lnTo>
                  <a:pt x="4859" y="830"/>
                </a:lnTo>
                <a:lnTo>
                  <a:pt x="4861" y="830"/>
                </a:lnTo>
                <a:lnTo>
                  <a:pt x="4861" y="830"/>
                </a:lnTo>
                <a:lnTo>
                  <a:pt x="4861" y="832"/>
                </a:lnTo>
                <a:close/>
                <a:moveTo>
                  <a:pt x="4867" y="832"/>
                </a:moveTo>
                <a:lnTo>
                  <a:pt x="4865" y="835"/>
                </a:lnTo>
                <a:lnTo>
                  <a:pt x="4865" y="839"/>
                </a:lnTo>
                <a:lnTo>
                  <a:pt x="4863" y="839"/>
                </a:lnTo>
                <a:lnTo>
                  <a:pt x="4859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3"/>
                </a:lnTo>
                <a:lnTo>
                  <a:pt x="4857" y="845"/>
                </a:lnTo>
                <a:lnTo>
                  <a:pt x="4857" y="845"/>
                </a:lnTo>
                <a:lnTo>
                  <a:pt x="4859" y="845"/>
                </a:lnTo>
                <a:lnTo>
                  <a:pt x="4859" y="845"/>
                </a:lnTo>
                <a:lnTo>
                  <a:pt x="4861" y="845"/>
                </a:lnTo>
                <a:lnTo>
                  <a:pt x="4861" y="843"/>
                </a:lnTo>
                <a:lnTo>
                  <a:pt x="4865" y="843"/>
                </a:lnTo>
                <a:lnTo>
                  <a:pt x="4867" y="841"/>
                </a:lnTo>
                <a:lnTo>
                  <a:pt x="4867" y="839"/>
                </a:lnTo>
                <a:lnTo>
                  <a:pt x="4869" y="837"/>
                </a:lnTo>
                <a:lnTo>
                  <a:pt x="4869" y="835"/>
                </a:lnTo>
                <a:lnTo>
                  <a:pt x="4869" y="832"/>
                </a:lnTo>
                <a:lnTo>
                  <a:pt x="4867" y="832"/>
                </a:lnTo>
                <a:close/>
                <a:moveTo>
                  <a:pt x="4922" y="1753"/>
                </a:moveTo>
                <a:lnTo>
                  <a:pt x="4924" y="1755"/>
                </a:lnTo>
                <a:lnTo>
                  <a:pt x="4924" y="1755"/>
                </a:lnTo>
                <a:lnTo>
                  <a:pt x="4924" y="1753"/>
                </a:lnTo>
                <a:lnTo>
                  <a:pt x="4922" y="1753"/>
                </a:lnTo>
                <a:lnTo>
                  <a:pt x="4924" y="1751"/>
                </a:lnTo>
                <a:lnTo>
                  <a:pt x="4918" y="1747"/>
                </a:lnTo>
                <a:lnTo>
                  <a:pt x="4916" y="1747"/>
                </a:lnTo>
                <a:lnTo>
                  <a:pt x="4916" y="1747"/>
                </a:lnTo>
                <a:lnTo>
                  <a:pt x="4913" y="1744"/>
                </a:lnTo>
                <a:lnTo>
                  <a:pt x="4913" y="1744"/>
                </a:lnTo>
                <a:lnTo>
                  <a:pt x="4911" y="1744"/>
                </a:lnTo>
                <a:lnTo>
                  <a:pt x="4911" y="1742"/>
                </a:lnTo>
                <a:lnTo>
                  <a:pt x="4909" y="1742"/>
                </a:lnTo>
                <a:lnTo>
                  <a:pt x="4907" y="1740"/>
                </a:lnTo>
                <a:lnTo>
                  <a:pt x="4903" y="1740"/>
                </a:lnTo>
                <a:lnTo>
                  <a:pt x="4903" y="1740"/>
                </a:lnTo>
                <a:lnTo>
                  <a:pt x="4905" y="1740"/>
                </a:lnTo>
                <a:lnTo>
                  <a:pt x="4905" y="1742"/>
                </a:lnTo>
                <a:lnTo>
                  <a:pt x="4907" y="1744"/>
                </a:lnTo>
                <a:lnTo>
                  <a:pt x="4907" y="1744"/>
                </a:lnTo>
                <a:lnTo>
                  <a:pt x="4909" y="1744"/>
                </a:lnTo>
                <a:lnTo>
                  <a:pt x="4909" y="1747"/>
                </a:lnTo>
                <a:lnTo>
                  <a:pt x="4911" y="1747"/>
                </a:lnTo>
                <a:lnTo>
                  <a:pt x="4913" y="1749"/>
                </a:lnTo>
                <a:lnTo>
                  <a:pt x="4916" y="1749"/>
                </a:lnTo>
                <a:lnTo>
                  <a:pt x="4916" y="1749"/>
                </a:lnTo>
                <a:lnTo>
                  <a:pt x="4916" y="1751"/>
                </a:lnTo>
                <a:lnTo>
                  <a:pt x="4920" y="1751"/>
                </a:lnTo>
                <a:lnTo>
                  <a:pt x="4922" y="1753"/>
                </a:lnTo>
                <a:close/>
                <a:moveTo>
                  <a:pt x="4863" y="1732"/>
                </a:moveTo>
                <a:lnTo>
                  <a:pt x="4863" y="1734"/>
                </a:lnTo>
                <a:lnTo>
                  <a:pt x="4863" y="1734"/>
                </a:lnTo>
                <a:lnTo>
                  <a:pt x="4865" y="1734"/>
                </a:lnTo>
                <a:lnTo>
                  <a:pt x="4865" y="1732"/>
                </a:lnTo>
                <a:lnTo>
                  <a:pt x="4863" y="1732"/>
                </a:lnTo>
                <a:lnTo>
                  <a:pt x="4863" y="1732"/>
                </a:lnTo>
                <a:close/>
                <a:moveTo>
                  <a:pt x="4922" y="1753"/>
                </a:moveTo>
                <a:lnTo>
                  <a:pt x="4920" y="1753"/>
                </a:lnTo>
                <a:lnTo>
                  <a:pt x="4920" y="1753"/>
                </a:lnTo>
                <a:lnTo>
                  <a:pt x="4920" y="1751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2" y="1753"/>
                </a:lnTo>
                <a:close/>
                <a:moveTo>
                  <a:pt x="4924" y="1910"/>
                </a:moveTo>
                <a:lnTo>
                  <a:pt x="4924" y="1912"/>
                </a:lnTo>
                <a:lnTo>
                  <a:pt x="4924" y="1912"/>
                </a:lnTo>
                <a:lnTo>
                  <a:pt x="4926" y="1910"/>
                </a:lnTo>
                <a:lnTo>
                  <a:pt x="4926" y="1908"/>
                </a:lnTo>
                <a:lnTo>
                  <a:pt x="4924" y="1910"/>
                </a:lnTo>
                <a:close/>
                <a:moveTo>
                  <a:pt x="4899" y="1755"/>
                </a:moveTo>
                <a:lnTo>
                  <a:pt x="4897" y="1753"/>
                </a:lnTo>
                <a:lnTo>
                  <a:pt x="4897" y="1755"/>
                </a:lnTo>
                <a:lnTo>
                  <a:pt x="4897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7" y="1757"/>
                </a:lnTo>
                <a:lnTo>
                  <a:pt x="4897" y="1757"/>
                </a:lnTo>
                <a:lnTo>
                  <a:pt x="4899" y="1757"/>
                </a:lnTo>
                <a:lnTo>
                  <a:pt x="4899" y="1755"/>
                </a:lnTo>
                <a:lnTo>
                  <a:pt x="4899" y="1755"/>
                </a:lnTo>
                <a:lnTo>
                  <a:pt x="4897" y="1755"/>
                </a:lnTo>
                <a:lnTo>
                  <a:pt x="4899" y="1755"/>
                </a:lnTo>
                <a:lnTo>
                  <a:pt x="4899" y="1755"/>
                </a:lnTo>
                <a:close/>
                <a:moveTo>
                  <a:pt x="5039" y="1853"/>
                </a:moveTo>
                <a:lnTo>
                  <a:pt x="5037" y="1856"/>
                </a:lnTo>
                <a:lnTo>
                  <a:pt x="5037" y="1856"/>
                </a:lnTo>
                <a:lnTo>
                  <a:pt x="5039" y="1856"/>
                </a:lnTo>
                <a:lnTo>
                  <a:pt x="5041" y="1853"/>
                </a:lnTo>
                <a:lnTo>
                  <a:pt x="5041" y="1851"/>
                </a:lnTo>
                <a:lnTo>
                  <a:pt x="5039" y="1853"/>
                </a:lnTo>
                <a:close/>
                <a:moveTo>
                  <a:pt x="4899" y="1757"/>
                </a:moveTo>
                <a:lnTo>
                  <a:pt x="4899" y="1757"/>
                </a:lnTo>
                <a:lnTo>
                  <a:pt x="4899" y="1759"/>
                </a:lnTo>
                <a:lnTo>
                  <a:pt x="4899" y="1759"/>
                </a:lnTo>
                <a:lnTo>
                  <a:pt x="4901" y="1757"/>
                </a:lnTo>
                <a:lnTo>
                  <a:pt x="4901" y="1757"/>
                </a:lnTo>
                <a:lnTo>
                  <a:pt x="4899" y="1757"/>
                </a:lnTo>
                <a:close/>
                <a:moveTo>
                  <a:pt x="4909" y="2505"/>
                </a:moveTo>
                <a:lnTo>
                  <a:pt x="4909" y="2508"/>
                </a:lnTo>
                <a:lnTo>
                  <a:pt x="4909" y="2505"/>
                </a:lnTo>
                <a:lnTo>
                  <a:pt x="4911" y="2503"/>
                </a:lnTo>
                <a:lnTo>
                  <a:pt x="4911" y="2501"/>
                </a:lnTo>
                <a:lnTo>
                  <a:pt x="4909" y="2501"/>
                </a:lnTo>
                <a:lnTo>
                  <a:pt x="4909" y="2505"/>
                </a:lnTo>
                <a:close/>
                <a:moveTo>
                  <a:pt x="4901" y="1531"/>
                </a:moveTo>
                <a:lnTo>
                  <a:pt x="4899" y="1531"/>
                </a:lnTo>
                <a:lnTo>
                  <a:pt x="4899" y="1531"/>
                </a:lnTo>
                <a:lnTo>
                  <a:pt x="4899" y="1533"/>
                </a:lnTo>
                <a:lnTo>
                  <a:pt x="4899" y="1533"/>
                </a:lnTo>
                <a:lnTo>
                  <a:pt x="4899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1"/>
                </a:lnTo>
                <a:close/>
                <a:moveTo>
                  <a:pt x="4913" y="1761"/>
                </a:moveTo>
                <a:lnTo>
                  <a:pt x="4913" y="1761"/>
                </a:lnTo>
                <a:lnTo>
                  <a:pt x="4913" y="1761"/>
                </a:lnTo>
                <a:lnTo>
                  <a:pt x="4911" y="1761"/>
                </a:lnTo>
                <a:lnTo>
                  <a:pt x="4911" y="1761"/>
                </a:lnTo>
                <a:lnTo>
                  <a:pt x="4911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6" y="1761"/>
                </a:lnTo>
                <a:lnTo>
                  <a:pt x="4913" y="1761"/>
                </a:lnTo>
                <a:lnTo>
                  <a:pt x="4913" y="1761"/>
                </a:lnTo>
                <a:close/>
                <a:moveTo>
                  <a:pt x="5117" y="1612"/>
                </a:moveTo>
                <a:lnTo>
                  <a:pt x="5117" y="1612"/>
                </a:lnTo>
                <a:lnTo>
                  <a:pt x="5117" y="1612"/>
                </a:lnTo>
                <a:lnTo>
                  <a:pt x="5117" y="1610"/>
                </a:lnTo>
                <a:lnTo>
                  <a:pt x="5117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7" y="1612"/>
                </a:lnTo>
                <a:close/>
                <a:moveTo>
                  <a:pt x="5113" y="1619"/>
                </a:moveTo>
                <a:lnTo>
                  <a:pt x="5115" y="1619"/>
                </a:lnTo>
                <a:lnTo>
                  <a:pt x="5115" y="1619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9"/>
                </a:lnTo>
                <a:lnTo>
                  <a:pt x="5113" y="1619"/>
                </a:lnTo>
                <a:close/>
                <a:moveTo>
                  <a:pt x="5110" y="1587"/>
                </a:moveTo>
                <a:lnTo>
                  <a:pt x="5110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0" y="1587"/>
                </a:lnTo>
                <a:lnTo>
                  <a:pt x="5110" y="1587"/>
                </a:lnTo>
                <a:lnTo>
                  <a:pt x="5110" y="1587"/>
                </a:lnTo>
                <a:close/>
                <a:moveTo>
                  <a:pt x="5127" y="2252"/>
                </a:moveTo>
                <a:lnTo>
                  <a:pt x="5127" y="2250"/>
                </a:lnTo>
                <a:lnTo>
                  <a:pt x="5127" y="2250"/>
                </a:lnTo>
                <a:lnTo>
                  <a:pt x="5127" y="2250"/>
                </a:lnTo>
                <a:lnTo>
                  <a:pt x="5125" y="2252"/>
                </a:lnTo>
                <a:lnTo>
                  <a:pt x="5125" y="2252"/>
                </a:lnTo>
                <a:lnTo>
                  <a:pt x="5125" y="2254"/>
                </a:lnTo>
                <a:lnTo>
                  <a:pt x="5127" y="2252"/>
                </a:lnTo>
                <a:lnTo>
                  <a:pt x="5127" y="2252"/>
                </a:lnTo>
                <a:close/>
                <a:moveTo>
                  <a:pt x="5115" y="1606"/>
                </a:move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close/>
                <a:moveTo>
                  <a:pt x="5123" y="801"/>
                </a:moveTo>
                <a:lnTo>
                  <a:pt x="5123" y="801"/>
                </a:lnTo>
                <a:lnTo>
                  <a:pt x="5125" y="801"/>
                </a:lnTo>
                <a:lnTo>
                  <a:pt x="5125" y="801"/>
                </a:lnTo>
                <a:lnTo>
                  <a:pt x="5125" y="799"/>
                </a:lnTo>
                <a:lnTo>
                  <a:pt x="5123" y="799"/>
                </a:lnTo>
                <a:lnTo>
                  <a:pt x="5121" y="801"/>
                </a:lnTo>
                <a:lnTo>
                  <a:pt x="5121" y="801"/>
                </a:lnTo>
                <a:lnTo>
                  <a:pt x="5119" y="801"/>
                </a:lnTo>
                <a:lnTo>
                  <a:pt x="5123" y="801"/>
                </a:lnTo>
                <a:close/>
                <a:moveTo>
                  <a:pt x="5039" y="757"/>
                </a:moveTo>
                <a:lnTo>
                  <a:pt x="5037" y="755"/>
                </a:lnTo>
                <a:lnTo>
                  <a:pt x="5035" y="755"/>
                </a:lnTo>
                <a:lnTo>
                  <a:pt x="5035" y="753"/>
                </a:lnTo>
                <a:lnTo>
                  <a:pt x="5033" y="753"/>
                </a:lnTo>
                <a:lnTo>
                  <a:pt x="5035" y="755"/>
                </a:lnTo>
                <a:lnTo>
                  <a:pt x="5037" y="757"/>
                </a:lnTo>
                <a:lnTo>
                  <a:pt x="5043" y="759"/>
                </a:lnTo>
                <a:lnTo>
                  <a:pt x="5041" y="759"/>
                </a:lnTo>
                <a:lnTo>
                  <a:pt x="5039" y="757"/>
                </a:lnTo>
                <a:close/>
                <a:moveTo>
                  <a:pt x="5115" y="1604"/>
                </a:moveTo>
                <a:lnTo>
                  <a:pt x="5115" y="1604"/>
                </a:lnTo>
                <a:lnTo>
                  <a:pt x="5115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5" y="1604"/>
                </a:lnTo>
                <a:close/>
                <a:moveTo>
                  <a:pt x="5192" y="2197"/>
                </a:moveTo>
                <a:lnTo>
                  <a:pt x="5190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4" y="2199"/>
                </a:lnTo>
                <a:lnTo>
                  <a:pt x="5182" y="2199"/>
                </a:lnTo>
                <a:lnTo>
                  <a:pt x="5182" y="2201"/>
                </a:lnTo>
                <a:lnTo>
                  <a:pt x="5180" y="2201"/>
                </a:lnTo>
                <a:lnTo>
                  <a:pt x="5177" y="2204"/>
                </a:lnTo>
                <a:lnTo>
                  <a:pt x="5177" y="2204"/>
                </a:lnTo>
                <a:lnTo>
                  <a:pt x="5175" y="2204"/>
                </a:lnTo>
                <a:lnTo>
                  <a:pt x="5173" y="2204"/>
                </a:lnTo>
                <a:lnTo>
                  <a:pt x="5169" y="2201"/>
                </a:lnTo>
                <a:lnTo>
                  <a:pt x="5167" y="2201"/>
                </a:lnTo>
                <a:lnTo>
                  <a:pt x="5161" y="2199"/>
                </a:lnTo>
                <a:lnTo>
                  <a:pt x="5161" y="2199"/>
                </a:lnTo>
                <a:lnTo>
                  <a:pt x="5161" y="2199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7" y="2195"/>
                </a:lnTo>
                <a:lnTo>
                  <a:pt x="5157" y="2191"/>
                </a:lnTo>
                <a:lnTo>
                  <a:pt x="5157" y="2187"/>
                </a:lnTo>
                <a:lnTo>
                  <a:pt x="5154" y="2185"/>
                </a:lnTo>
                <a:lnTo>
                  <a:pt x="5154" y="2185"/>
                </a:lnTo>
                <a:lnTo>
                  <a:pt x="5154" y="2183"/>
                </a:lnTo>
                <a:lnTo>
                  <a:pt x="5152" y="2183"/>
                </a:lnTo>
                <a:lnTo>
                  <a:pt x="5150" y="2180"/>
                </a:lnTo>
                <a:lnTo>
                  <a:pt x="5150" y="2180"/>
                </a:lnTo>
                <a:lnTo>
                  <a:pt x="5150" y="2178"/>
                </a:lnTo>
                <a:lnTo>
                  <a:pt x="5148" y="2178"/>
                </a:lnTo>
                <a:lnTo>
                  <a:pt x="5148" y="2180"/>
                </a:lnTo>
                <a:lnTo>
                  <a:pt x="5148" y="2180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5"/>
                </a:lnTo>
                <a:lnTo>
                  <a:pt x="5150" y="2185"/>
                </a:lnTo>
                <a:lnTo>
                  <a:pt x="5150" y="2189"/>
                </a:lnTo>
                <a:lnTo>
                  <a:pt x="5150" y="2191"/>
                </a:lnTo>
                <a:lnTo>
                  <a:pt x="5150" y="2191"/>
                </a:lnTo>
                <a:lnTo>
                  <a:pt x="5150" y="2191"/>
                </a:lnTo>
                <a:lnTo>
                  <a:pt x="5148" y="2191"/>
                </a:lnTo>
                <a:lnTo>
                  <a:pt x="5148" y="2191"/>
                </a:lnTo>
                <a:lnTo>
                  <a:pt x="5148" y="2189"/>
                </a:lnTo>
                <a:lnTo>
                  <a:pt x="5148" y="2187"/>
                </a:lnTo>
                <a:lnTo>
                  <a:pt x="5146" y="2187"/>
                </a:lnTo>
                <a:lnTo>
                  <a:pt x="5144" y="2187"/>
                </a:lnTo>
                <a:lnTo>
                  <a:pt x="5142" y="2185"/>
                </a:lnTo>
                <a:lnTo>
                  <a:pt x="5142" y="2185"/>
                </a:lnTo>
                <a:lnTo>
                  <a:pt x="5142" y="2187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3"/>
                </a:lnTo>
                <a:lnTo>
                  <a:pt x="5140" y="2180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6"/>
                </a:lnTo>
                <a:lnTo>
                  <a:pt x="5138" y="2172"/>
                </a:lnTo>
                <a:lnTo>
                  <a:pt x="5136" y="2172"/>
                </a:lnTo>
                <a:lnTo>
                  <a:pt x="5136" y="2170"/>
                </a:lnTo>
                <a:lnTo>
                  <a:pt x="5133" y="2168"/>
                </a:lnTo>
                <a:lnTo>
                  <a:pt x="5133" y="2168"/>
                </a:lnTo>
                <a:lnTo>
                  <a:pt x="5136" y="2168"/>
                </a:lnTo>
                <a:lnTo>
                  <a:pt x="5138" y="2168"/>
                </a:lnTo>
                <a:lnTo>
                  <a:pt x="5136" y="2166"/>
                </a:lnTo>
                <a:lnTo>
                  <a:pt x="5136" y="2166"/>
                </a:lnTo>
                <a:lnTo>
                  <a:pt x="5136" y="2164"/>
                </a:lnTo>
                <a:lnTo>
                  <a:pt x="5136" y="2162"/>
                </a:lnTo>
                <a:lnTo>
                  <a:pt x="5136" y="2162"/>
                </a:lnTo>
                <a:lnTo>
                  <a:pt x="5133" y="2162"/>
                </a:lnTo>
                <a:lnTo>
                  <a:pt x="5133" y="2162"/>
                </a:lnTo>
                <a:lnTo>
                  <a:pt x="5133" y="2160"/>
                </a:lnTo>
                <a:lnTo>
                  <a:pt x="5133" y="2160"/>
                </a:lnTo>
                <a:lnTo>
                  <a:pt x="5133" y="2160"/>
                </a:lnTo>
                <a:lnTo>
                  <a:pt x="5131" y="2160"/>
                </a:lnTo>
                <a:lnTo>
                  <a:pt x="5131" y="2160"/>
                </a:lnTo>
                <a:lnTo>
                  <a:pt x="5129" y="2160"/>
                </a:lnTo>
                <a:lnTo>
                  <a:pt x="5129" y="2157"/>
                </a:lnTo>
                <a:lnTo>
                  <a:pt x="5129" y="2157"/>
                </a:lnTo>
                <a:lnTo>
                  <a:pt x="5129" y="2157"/>
                </a:lnTo>
                <a:lnTo>
                  <a:pt x="5127" y="2155"/>
                </a:lnTo>
                <a:lnTo>
                  <a:pt x="5127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3" y="2155"/>
                </a:lnTo>
                <a:lnTo>
                  <a:pt x="5121" y="2153"/>
                </a:lnTo>
                <a:lnTo>
                  <a:pt x="5121" y="2153"/>
                </a:lnTo>
                <a:lnTo>
                  <a:pt x="5121" y="2153"/>
                </a:lnTo>
                <a:lnTo>
                  <a:pt x="5119" y="2153"/>
                </a:lnTo>
                <a:lnTo>
                  <a:pt x="5119" y="2153"/>
                </a:lnTo>
                <a:lnTo>
                  <a:pt x="5119" y="2155"/>
                </a:lnTo>
                <a:lnTo>
                  <a:pt x="5119" y="2153"/>
                </a:lnTo>
                <a:lnTo>
                  <a:pt x="5117" y="2153"/>
                </a:lnTo>
                <a:lnTo>
                  <a:pt x="5117" y="2153"/>
                </a:lnTo>
                <a:lnTo>
                  <a:pt x="5117" y="2151"/>
                </a:lnTo>
                <a:lnTo>
                  <a:pt x="5115" y="2149"/>
                </a:lnTo>
                <a:lnTo>
                  <a:pt x="5115" y="2149"/>
                </a:lnTo>
                <a:lnTo>
                  <a:pt x="5113" y="2147"/>
                </a:lnTo>
                <a:lnTo>
                  <a:pt x="5115" y="2145"/>
                </a:lnTo>
                <a:lnTo>
                  <a:pt x="5113" y="2145"/>
                </a:lnTo>
                <a:lnTo>
                  <a:pt x="5110" y="2147"/>
                </a:lnTo>
                <a:lnTo>
                  <a:pt x="5113" y="2149"/>
                </a:lnTo>
                <a:lnTo>
                  <a:pt x="5115" y="2151"/>
                </a:lnTo>
                <a:lnTo>
                  <a:pt x="5117" y="2153"/>
                </a:lnTo>
                <a:lnTo>
                  <a:pt x="5117" y="2155"/>
                </a:lnTo>
                <a:lnTo>
                  <a:pt x="5117" y="2157"/>
                </a:lnTo>
                <a:lnTo>
                  <a:pt x="5115" y="2157"/>
                </a:lnTo>
                <a:lnTo>
                  <a:pt x="5117" y="2160"/>
                </a:lnTo>
                <a:lnTo>
                  <a:pt x="5117" y="2160"/>
                </a:lnTo>
                <a:lnTo>
                  <a:pt x="5119" y="2160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4"/>
                </a:lnTo>
                <a:lnTo>
                  <a:pt x="5119" y="2162"/>
                </a:lnTo>
                <a:lnTo>
                  <a:pt x="5121" y="2162"/>
                </a:lnTo>
                <a:lnTo>
                  <a:pt x="5121" y="2162"/>
                </a:lnTo>
                <a:lnTo>
                  <a:pt x="5121" y="2160"/>
                </a:lnTo>
                <a:lnTo>
                  <a:pt x="5123" y="2160"/>
                </a:lnTo>
                <a:lnTo>
                  <a:pt x="5123" y="2160"/>
                </a:lnTo>
                <a:lnTo>
                  <a:pt x="5123" y="2162"/>
                </a:lnTo>
                <a:lnTo>
                  <a:pt x="5123" y="2162"/>
                </a:lnTo>
                <a:lnTo>
                  <a:pt x="5121" y="2162"/>
                </a:lnTo>
                <a:lnTo>
                  <a:pt x="5121" y="2164"/>
                </a:lnTo>
                <a:lnTo>
                  <a:pt x="5127" y="2174"/>
                </a:lnTo>
                <a:lnTo>
                  <a:pt x="5129" y="2174"/>
                </a:lnTo>
                <a:lnTo>
                  <a:pt x="5129" y="2176"/>
                </a:lnTo>
                <a:lnTo>
                  <a:pt x="5129" y="2178"/>
                </a:lnTo>
                <a:lnTo>
                  <a:pt x="5131" y="2176"/>
                </a:lnTo>
                <a:lnTo>
                  <a:pt x="5131" y="2176"/>
                </a:lnTo>
                <a:lnTo>
                  <a:pt x="5131" y="2176"/>
                </a:lnTo>
                <a:lnTo>
                  <a:pt x="5129" y="2174"/>
                </a:lnTo>
                <a:lnTo>
                  <a:pt x="5127" y="2172"/>
                </a:lnTo>
                <a:lnTo>
                  <a:pt x="5127" y="2170"/>
                </a:lnTo>
                <a:lnTo>
                  <a:pt x="5127" y="2170"/>
                </a:lnTo>
                <a:lnTo>
                  <a:pt x="5127" y="2172"/>
                </a:lnTo>
                <a:lnTo>
                  <a:pt x="5129" y="2172"/>
                </a:lnTo>
                <a:lnTo>
                  <a:pt x="5131" y="2174"/>
                </a:lnTo>
                <a:lnTo>
                  <a:pt x="5133" y="2174"/>
                </a:lnTo>
                <a:lnTo>
                  <a:pt x="5131" y="2174"/>
                </a:lnTo>
                <a:lnTo>
                  <a:pt x="5131" y="2174"/>
                </a:lnTo>
                <a:lnTo>
                  <a:pt x="5133" y="2174"/>
                </a:lnTo>
                <a:lnTo>
                  <a:pt x="5133" y="2174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8"/>
                </a:lnTo>
                <a:lnTo>
                  <a:pt x="5136" y="2178"/>
                </a:lnTo>
                <a:lnTo>
                  <a:pt x="5136" y="2180"/>
                </a:lnTo>
                <a:lnTo>
                  <a:pt x="5136" y="2180"/>
                </a:lnTo>
                <a:lnTo>
                  <a:pt x="5133" y="2180"/>
                </a:lnTo>
                <a:lnTo>
                  <a:pt x="5131" y="2178"/>
                </a:lnTo>
                <a:lnTo>
                  <a:pt x="5131" y="2178"/>
                </a:lnTo>
                <a:lnTo>
                  <a:pt x="5133" y="2183"/>
                </a:lnTo>
                <a:lnTo>
                  <a:pt x="5133" y="2185"/>
                </a:lnTo>
                <a:lnTo>
                  <a:pt x="5136" y="2185"/>
                </a:lnTo>
                <a:lnTo>
                  <a:pt x="5136" y="2187"/>
                </a:lnTo>
                <a:lnTo>
                  <a:pt x="5136" y="2187"/>
                </a:lnTo>
                <a:lnTo>
                  <a:pt x="5138" y="2187"/>
                </a:lnTo>
                <a:lnTo>
                  <a:pt x="5138" y="2187"/>
                </a:lnTo>
                <a:lnTo>
                  <a:pt x="5140" y="2187"/>
                </a:lnTo>
                <a:lnTo>
                  <a:pt x="5140" y="2187"/>
                </a:lnTo>
                <a:lnTo>
                  <a:pt x="5142" y="2189"/>
                </a:lnTo>
                <a:lnTo>
                  <a:pt x="5142" y="2189"/>
                </a:lnTo>
                <a:lnTo>
                  <a:pt x="5140" y="2189"/>
                </a:lnTo>
                <a:lnTo>
                  <a:pt x="5140" y="2191"/>
                </a:lnTo>
                <a:lnTo>
                  <a:pt x="5140" y="2191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93"/>
                </a:lnTo>
                <a:lnTo>
                  <a:pt x="5138" y="2193"/>
                </a:lnTo>
                <a:lnTo>
                  <a:pt x="5140" y="2193"/>
                </a:lnTo>
                <a:lnTo>
                  <a:pt x="5140" y="2193"/>
                </a:lnTo>
                <a:lnTo>
                  <a:pt x="5140" y="2195"/>
                </a:lnTo>
                <a:lnTo>
                  <a:pt x="5140" y="2195"/>
                </a:lnTo>
                <a:lnTo>
                  <a:pt x="5140" y="2199"/>
                </a:lnTo>
                <a:lnTo>
                  <a:pt x="5142" y="2201"/>
                </a:lnTo>
                <a:lnTo>
                  <a:pt x="5142" y="2201"/>
                </a:lnTo>
                <a:lnTo>
                  <a:pt x="5140" y="2201"/>
                </a:lnTo>
                <a:lnTo>
                  <a:pt x="5140" y="2201"/>
                </a:lnTo>
                <a:lnTo>
                  <a:pt x="5140" y="2204"/>
                </a:lnTo>
                <a:lnTo>
                  <a:pt x="5140" y="2206"/>
                </a:lnTo>
                <a:lnTo>
                  <a:pt x="5140" y="2208"/>
                </a:lnTo>
                <a:lnTo>
                  <a:pt x="5138" y="2212"/>
                </a:lnTo>
                <a:lnTo>
                  <a:pt x="5138" y="2214"/>
                </a:lnTo>
                <a:lnTo>
                  <a:pt x="5138" y="2218"/>
                </a:lnTo>
                <a:lnTo>
                  <a:pt x="5138" y="2218"/>
                </a:lnTo>
                <a:lnTo>
                  <a:pt x="5136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29" y="2222"/>
                </a:lnTo>
                <a:lnTo>
                  <a:pt x="5127" y="2222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7"/>
                </a:lnTo>
                <a:lnTo>
                  <a:pt x="5125" y="2227"/>
                </a:lnTo>
                <a:lnTo>
                  <a:pt x="5125" y="2229"/>
                </a:lnTo>
                <a:lnTo>
                  <a:pt x="5127" y="2229"/>
                </a:lnTo>
                <a:lnTo>
                  <a:pt x="5131" y="2231"/>
                </a:lnTo>
                <a:lnTo>
                  <a:pt x="5133" y="2231"/>
                </a:lnTo>
                <a:lnTo>
                  <a:pt x="5136" y="2233"/>
                </a:lnTo>
                <a:lnTo>
                  <a:pt x="5138" y="2235"/>
                </a:lnTo>
                <a:lnTo>
                  <a:pt x="5138" y="2235"/>
                </a:lnTo>
                <a:lnTo>
                  <a:pt x="5140" y="2235"/>
                </a:lnTo>
                <a:lnTo>
                  <a:pt x="5144" y="2237"/>
                </a:lnTo>
                <a:lnTo>
                  <a:pt x="5146" y="2239"/>
                </a:lnTo>
                <a:lnTo>
                  <a:pt x="5146" y="2241"/>
                </a:lnTo>
                <a:lnTo>
                  <a:pt x="5146" y="2243"/>
                </a:lnTo>
                <a:lnTo>
                  <a:pt x="5146" y="2245"/>
                </a:lnTo>
                <a:lnTo>
                  <a:pt x="5146" y="2248"/>
                </a:lnTo>
                <a:lnTo>
                  <a:pt x="5144" y="2252"/>
                </a:lnTo>
                <a:lnTo>
                  <a:pt x="5140" y="2256"/>
                </a:lnTo>
                <a:lnTo>
                  <a:pt x="5138" y="2258"/>
                </a:lnTo>
                <a:lnTo>
                  <a:pt x="5138" y="2258"/>
                </a:lnTo>
                <a:lnTo>
                  <a:pt x="5138" y="2260"/>
                </a:lnTo>
                <a:lnTo>
                  <a:pt x="5138" y="2260"/>
                </a:lnTo>
                <a:lnTo>
                  <a:pt x="5138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58"/>
                </a:lnTo>
                <a:lnTo>
                  <a:pt x="5142" y="2258"/>
                </a:lnTo>
                <a:lnTo>
                  <a:pt x="5142" y="2258"/>
                </a:lnTo>
                <a:lnTo>
                  <a:pt x="5142" y="2260"/>
                </a:lnTo>
                <a:lnTo>
                  <a:pt x="5142" y="2262"/>
                </a:lnTo>
                <a:lnTo>
                  <a:pt x="5142" y="2262"/>
                </a:lnTo>
                <a:lnTo>
                  <a:pt x="5142" y="2262"/>
                </a:lnTo>
                <a:lnTo>
                  <a:pt x="5144" y="2262"/>
                </a:lnTo>
                <a:lnTo>
                  <a:pt x="5146" y="2262"/>
                </a:lnTo>
                <a:lnTo>
                  <a:pt x="5146" y="2262"/>
                </a:lnTo>
                <a:lnTo>
                  <a:pt x="5146" y="2264"/>
                </a:lnTo>
                <a:lnTo>
                  <a:pt x="5146" y="2264"/>
                </a:lnTo>
                <a:lnTo>
                  <a:pt x="5148" y="2264"/>
                </a:lnTo>
                <a:lnTo>
                  <a:pt x="5148" y="2264"/>
                </a:lnTo>
                <a:lnTo>
                  <a:pt x="5150" y="2264"/>
                </a:lnTo>
                <a:lnTo>
                  <a:pt x="5152" y="2262"/>
                </a:lnTo>
                <a:lnTo>
                  <a:pt x="5154" y="2260"/>
                </a:lnTo>
                <a:lnTo>
                  <a:pt x="5157" y="2258"/>
                </a:lnTo>
                <a:lnTo>
                  <a:pt x="5159" y="2256"/>
                </a:lnTo>
                <a:lnTo>
                  <a:pt x="5159" y="2256"/>
                </a:lnTo>
                <a:lnTo>
                  <a:pt x="5161" y="2252"/>
                </a:lnTo>
                <a:lnTo>
                  <a:pt x="5163" y="2252"/>
                </a:lnTo>
                <a:lnTo>
                  <a:pt x="5163" y="2250"/>
                </a:lnTo>
                <a:lnTo>
                  <a:pt x="5165" y="2248"/>
                </a:lnTo>
                <a:lnTo>
                  <a:pt x="5167" y="2245"/>
                </a:lnTo>
                <a:lnTo>
                  <a:pt x="5167" y="2243"/>
                </a:lnTo>
                <a:lnTo>
                  <a:pt x="5169" y="2241"/>
                </a:lnTo>
                <a:lnTo>
                  <a:pt x="5169" y="2241"/>
                </a:lnTo>
                <a:lnTo>
                  <a:pt x="5171" y="2237"/>
                </a:lnTo>
                <a:lnTo>
                  <a:pt x="5173" y="2233"/>
                </a:lnTo>
                <a:lnTo>
                  <a:pt x="5171" y="2231"/>
                </a:lnTo>
                <a:lnTo>
                  <a:pt x="5171" y="2231"/>
                </a:lnTo>
                <a:lnTo>
                  <a:pt x="5171" y="2229"/>
                </a:lnTo>
                <a:lnTo>
                  <a:pt x="5171" y="2227"/>
                </a:lnTo>
                <a:lnTo>
                  <a:pt x="5173" y="2225"/>
                </a:lnTo>
                <a:lnTo>
                  <a:pt x="5173" y="2225"/>
                </a:lnTo>
                <a:lnTo>
                  <a:pt x="5173" y="2225"/>
                </a:lnTo>
                <a:lnTo>
                  <a:pt x="5175" y="2222"/>
                </a:lnTo>
                <a:lnTo>
                  <a:pt x="5177" y="2222"/>
                </a:lnTo>
                <a:lnTo>
                  <a:pt x="5180" y="2222"/>
                </a:lnTo>
                <a:lnTo>
                  <a:pt x="5182" y="2222"/>
                </a:lnTo>
                <a:lnTo>
                  <a:pt x="5184" y="2222"/>
                </a:lnTo>
                <a:lnTo>
                  <a:pt x="5184" y="2222"/>
                </a:lnTo>
                <a:lnTo>
                  <a:pt x="5184" y="2225"/>
                </a:lnTo>
                <a:lnTo>
                  <a:pt x="5186" y="2225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0"/>
                </a:lnTo>
                <a:lnTo>
                  <a:pt x="5186" y="2218"/>
                </a:lnTo>
                <a:lnTo>
                  <a:pt x="5186" y="2216"/>
                </a:lnTo>
                <a:lnTo>
                  <a:pt x="5188" y="2216"/>
                </a:lnTo>
                <a:lnTo>
                  <a:pt x="5190" y="2214"/>
                </a:lnTo>
                <a:lnTo>
                  <a:pt x="5190" y="2214"/>
                </a:lnTo>
                <a:lnTo>
                  <a:pt x="5190" y="2212"/>
                </a:lnTo>
                <a:lnTo>
                  <a:pt x="5192" y="2208"/>
                </a:lnTo>
                <a:lnTo>
                  <a:pt x="5192" y="2204"/>
                </a:lnTo>
                <a:lnTo>
                  <a:pt x="5192" y="2201"/>
                </a:lnTo>
                <a:lnTo>
                  <a:pt x="5194" y="2199"/>
                </a:lnTo>
                <a:lnTo>
                  <a:pt x="5194" y="2199"/>
                </a:lnTo>
                <a:lnTo>
                  <a:pt x="5194" y="2199"/>
                </a:lnTo>
                <a:lnTo>
                  <a:pt x="5192" y="2197"/>
                </a:lnTo>
                <a:close/>
                <a:moveTo>
                  <a:pt x="5113" y="1587"/>
                </a:moveTo>
                <a:lnTo>
                  <a:pt x="5113" y="1587"/>
                </a:lnTo>
                <a:lnTo>
                  <a:pt x="5113" y="1587"/>
                </a:lnTo>
                <a:lnTo>
                  <a:pt x="5113" y="1585"/>
                </a:lnTo>
                <a:lnTo>
                  <a:pt x="5113" y="1585"/>
                </a:lnTo>
                <a:lnTo>
                  <a:pt x="5113" y="1587"/>
                </a:lnTo>
                <a:close/>
                <a:moveTo>
                  <a:pt x="5138" y="1948"/>
                </a:move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close/>
                <a:moveTo>
                  <a:pt x="5175" y="1879"/>
                </a:moveTo>
                <a:lnTo>
                  <a:pt x="5175" y="1881"/>
                </a:lnTo>
                <a:lnTo>
                  <a:pt x="5175" y="1881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close/>
                <a:moveTo>
                  <a:pt x="5177" y="811"/>
                </a:moveTo>
                <a:lnTo>
                  <a:pt x="5177" y="811"/>
                </a:lnTo>
                <a:lnTo>
                  <a:pt x="5180" y="809"/>
                </a:lnTo>
                <a:lnTo>
                  <a:pt x="5180" y="809"/>
                </a:lnTo>
                <a:lnTo>
                  <a:pt x="5182" y="807"/>
                </a:lnTo>
                <a:lnTo>
                  <a:pt x="5182" y="807"/>
                </a:lnTo>
                <a:lnTo>
                  <a:pt x="5182" y="807"/>
                </a:lnTo>
                <a:lnTo>
                  <a:pt x="5180" y="807"/>
                </a:lnTo>
                <a:lnTo>
                  <a:pt x="5180" y="809"/>
                </a:lnTo>
                <a:lnTo>
                  <a:pt x="5180" y="809"/>
                </a:lnTo>
                <a:lnTo>
                  <a:pt x="5177" y="809"/>
                </a:lnTo>
                <a:lnTo>
                  <a:pt x="5175" y="811"/>
                </a:lnTo>
                <a:lnTo>
                  <a:pt x="5175" y="811"/>
                </a:lnTo>
                <a:lnTo>
                  <a:pt x="5177" y="811"/>
                </a:lnTo>
                <a:close/>
                <a:moveTo>
                  <a:pt x="5188" y="1908"/>
                </a:move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2" y="1908"/>
                </a:lnTo>
                <a:lnTo>
                  <a:pt x="5194" y="1908"/>
                </a:lnTo>
                <a:lnTo>
                  <a:pt x="5194" y="1906"/>
                </a:lnTo>
                <a:lnTo>
                  <a:pt x="5192" y="1906"/>
                </a:lnTo>
                <a:lnTo>
                  <a:pt x="5192" y="1906"/>
                </a:lnTo>
                <a:lnTo>
                  <a:pt x="5190" y="1906"/>
                </a:lnTo>
                <a:lnTo>
                  <a:pt x="5190" y="1906"/>
                </a:lnTo>
                <a:lnTo>
                  <a:pt x="5188" y="1908"/>
                </a:lnTo>
                <a:lnTo>
                  <a:pt x="5188" y="1908"/>
                </a:lnTo>
                <a:lnTo>
                  <a:pt x="5188" y="1908"/>
                </a:lnTo>
                <a:lnTo>
                  <a:pt x="5186" y="1908"/>
                </a:lnTo>
                <a:lnTo>
                  <a:pt x="5186" y="1908"/>
                </a:lnTo>
                <a:lnTo>
                  <a:pt x="5186" y="1910"/>
                </a:lnTo>
                <a:lnTo>
                  <a:pt x="5188" y="1908"/>
                </a:lnTo>
                <a:close/>
                <a:moveTo>
                  <a:pt x="5194" y="1889"/>
                </a:moveTo>
                <a:lnTo>
                  <a:pt x="5194" y="1889"/>
                </a:lnTo>
                <a:lnTo>
                  <a:pt x="5194" y="1887"/>
                </a:lnTo>
                <a:lnTo>
                  <a:pt x="5194" y="1887"/>
                </a:lnTo>
                <a:lnTo>
                  <a:pt x="5194" y="1887"/>
                </a:lnTo>
                <a:lnTo>
                  <a:pt x="5192" y="1885"/>
                </a:lnTo>
                <a:lnTo>
                  <a:pt x="5192" y="1885"/>
                </a:lnTo>
                <a:lnTo>
                  <a:pt x="5190" y="1885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88" y="1883"/>
                </a:lnTo>
                <a:lnTo>
                  <a:pt x="5186" y="1883"/>
                </a:lnTo>
                <a:lnTo>
                  <a:pt x="5184" y="1883"/>
                </a:lnTo>
                <a:lnTo>
                  <a:pt x="5182" y="1885"/>
                </a:lnTo>
                <a:lnTo>
                  <a:pt x="5180" y="1885"/>
                </a:lnTo>
                <a:lnTo>
                  <a:pt x="5177" y="1887"/>
                </a:lnTo>
                <a:lnTo>
                  <a:pt x="5177" y="1887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5" y="1891"/>
                </a:lnTo>
                <a:lnTo>
                  <a:pt x="5175" y="1891"/>
                </a:lnTo>
                <a:lnTo>
                  <a:pt x="5175" y="1891"/>
                </a:lnTo>
                <a:lnTo>
                  <a:pt x="5177" y="1893"/>
                </a:lnTo>
                <a:lnTo>
                  <a:pt x="5177" y="1893"/>
                </a:lnTo>
                <a:lnTo>
                  <a:pt x="5180" y="1895"/>
                </a:lnTo>
                <a:lnTo>
                  <a:pt x="5182" y="1895"/>
                </a:lnTo>
                <a:lnTo>
                  <a:pt x="5184" y="1895"/>
                </a:lnTo>
                <a:lnTo>
                  <a:pt x="5184" y="1895"/>
                </a:lnTo>
                <a:lnTo>
                  <a:pt x="5186" y="1895"/>
                </a:lnTo>
                <a:lnTo>
                  <a:pt x="5188" y="1895"/>
                </a:lnTo>
                <a:lnTo>
                  <a:pt x="5188" y="1895"/>
                </a:lnTo>
                <a:lnTo>
                  <a:pt x="5190" y="1895"/>
                </a:lnTo>
                <a:lnTo>
                  <a:pt x="5192" y="1893"/>
                </a:lnTo>
                <a:lnTo>
                  <a:pt x="5192" y="1893"/>
                </a:lnTo>
                <a:lnTo>
                  <a:pt x="5192" y="1895"/>
                </a:lnTo>
                <a:lnTo>
                  <a:pt x="5194" y="1893"/>
                </a:lnTo>
                <a:lnTo>
                  <a:pt x="5194" y="1893"/>
                </a:lnTo>
                <a:lnTo>
                  <a:pt x="5196" y="1893"/>
                </a:lnTo>
                <a:lnTo>
                  <a:pt x="5196" y="1891"/>
                </a:lnTo>
                <a:lnTo>
                  <a:pt x="5194" y="1889"/>
                </a:lnTo>
                <a:close/>
                <a:moveTo>
                  <a:pt x="5173" y="1812"/>
                </a:move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1" y="1812"/>
                </a:lnTo>
                <a:lnTo>
                  <a:pt x="5171" y="1812"/>
                </a:lnTo>
                <a:lnTo>
                  <a:pt x="5173" y="1812"/>
                </a:lnTo>
                <a:lnTo>
                  <a:pt x="5173" y="1812"/>
                </a:lnTo>
                <a:close/>
                <a:moveTo>
                  <a:pt x="5140" y="1650"/>
                </a:moveTo>
                <a:lnTo>
                  <a:pt x="5140" y="1650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50"/>
                </a:lnTo>
                <a:close/>
                <a:moveTo>
                  <a:pt x="5094" y="1531"/>
                </a:move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close/>
                <a:moveTo>
                  <a:pt x="5150" y="2176"/>
                </a:moveTo>
                <a:lnTo>
                  <a:pt x="5150" y="2176"/>
                </a:lnTo>
                <a:lnTo>
                  <a:pt x="5150" y="2176"/>
                </a:lnTo>
                <a:lnTo>
                  <a:pt x="5150" y="2176"/>
                </a:lnTo>
                <a:lnTo>
                  <a:pt x="5150" y="2174"/>
                </a:lnTo>
                <a:lnTo>
                  <a:pt x="5150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4"/>
                </a:lnTo>
                <a:lnTo>
                  <a:pt x="5148" y="2174"/>
                </a:lnTo>
                <a:lnTo>
                  <a:pt x="5148" y="2174"/>
                </a:lnTo>
                <a:lnTo>
                  <a:pt x="5150" y="2176"/>
                </a:lnTo>
                <a:close/>
                <a:moveTo>
                  <a:pt x="5136" y="1644"/>
                </a:moveTo>
                <a:lnTo>
                  <a:pt x="5136" y="1642"/>
                </a:lnTo>
                <a:lnTo>
                  <a:pt x="5136" y="1642"/>
                </a:lnTo>
                <a:lnTo>
                  <a:pt x="5136" y="1640"/>
                </a:lnTo>
                <a:lnTo>
                  <a:pt x="5136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6" y="1640"/>
                </a:lnTo>
                <a:lnTo>
                  <a:pt x="5136" y="1642"/>
                </a:lnTo>
                <a:lnTo>
                  <a:pt x="5136" y="1642"/>
                </a:lnTo>
                <a:lnTo>
                  <a:pt x="5136" y="1644"/>
                </a:lnTo>
                <a:close/>
                <a:moveTo>
                  <a:pt x="5115" y="791"/>
                </a:moveTo>
                <a:lnTo>
                  <a:pt x="5115" y="791"/>
                </a:lnTo>
                <a:lnTo>
                  <a:pt x="5110" y="788"/>
                </a:lnTo>
                <a:lnTo>
                  <a:pt x="5108" y="788"/>
                </a:lnTo>
                <a:lnTo>
                  <a:pt x="5106" y="791"/>
                </a:lnTo>
                <a:lnTo>
                  <a:pt x="5108" y="791"/>
                </a:lnTo>
                <a:lnTo>
                  <a:pt x="5110" y="793"/>
                </a:lnTo>
                <a:lnTo>
                  <a:pt x="5110" y="793"/>
                </a:lnTo>
                <a:lnTo>
                  <a:pt x="5113" y="795"/>
                </a:lnTo>
                <a:lnTo>
                  <a:pt x="5115" y="793"/>
                </a:lnTo>
                <a:lnTo>
                  <a:pt x="5117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21" y="793"/>
                </a:lnTo>
                <a:lnTo>
                  <a:pt x="5117" y="791"/>
                </a:lnTo>
                <a:lnTo>
                  <a:pt x="5115" y="791"/>
                </a:lnTo>
                <a:close/>
                <a:moveTo>
                  <a:pt x="5022" y="1929"/>
                </a:moveTo>
                <a:lnTo>
                  <a:pt x="5022" y="1929"/>
                </a:lnTo>
                <a:lnTo>
                  <a:pt x="5020" y="1929"/>
                </a:lnTo>
                <a:lnTo>
                  <a:pt x="5020" y="1929"/>
                </a:lnTo>
                <a:lnTo>
                  <a:pt x="5020" y="1931"/>
                </a:lnTo>
                <a:lnTo>
                  <a:pt x="5020" y="1931"/>
                </a:lnTo>
                <a:lnTo>
                  <a:pt x="5020" y="1933"/>
                </a:lnTo>
                <a:lnTo>
                  <a:pt x="5020" y="1933"/>
                </a:lnTo>
                <a:lnTo>
                  <a:pt x="5020" y="1931"/>
                </a:lnTo>
                <a:lnTo>
                  <a:pt x="5022" y="1931"/>
                </a:lnTo>
                <a:lnTo>
                  <a:pt x="5020" y="1931"/>
                </a:lnTo>
                <a:lnTo>
                  <a:pt x="5020" y="1929"/>
                </a:lnTo>
                <a:lnTo>
                  <a:pt x="5022" y="1929"/>
                </a:lnTo>
                <a:lnTo>
                  <a:pt x="5022" y="1929"/>
                </a:lnTo>
                <a:close/>
                <a:moveTo>
                  <a:pt x="5029" y="1858"/>
                </a:moveTo>
                <a:lnTo>
                  <a:pt x="5031" y="1860"/>
                </a:lnTo>
                <a:lnTo>
                  <a:pt x="5031" y="1858"/>
                </a:lnTo>
                <a:lnTo>
                  <a:pt x="5031" y="1858"/>
                </a:lnTo>
                <a:lnTo>
                  <a:pt x="5029" y="1858"/>
                </a:lnTo>
                <a:lnTo>
                  <a:pt x="5029" y="1858"/>
                </a:lnTo>
                <a:close/>
                <a:moveTo>
                  <a:pt x="5027" y="2327"/>
                </a:moveTo>
                <a:lnTo>
                  <a:pt x="5025" y="2329"/>
                </a:lnTo>
                <a:lnTo>
                  <a:pt x="5027" y="2329"/>
                </a:lnTo>
                <a:lnTo>
                  <a:pt x="5027" y="2329"/>
                </a:lnTo>
                <a:lnTo>
                  <a:pt x="5027" y="2327"/>
                </a:lnTo>
                <a:lnTo>
                  <a:pt x="5027" y="2327"/>
                </a:lnTo>
                <a:close/>
                <a:moveTo>
                  <a:pt x="5033" y="1962"/>
                </a:moveTo>
                <a:lnTo>
                  <a:pt x="5035" y="1962"/>
                </a:lnTo>
                <a:lnTo>
                  <a:pt x="5035" y="1962"/>
                </a:lnTo>
                <a:lnTo>
                  <a:pt x="5035" y="1960"/>
                </a:lnTo>
                <a:lnTo>
                  <a:pt x="5033" y="1960"/>
                </a:lnTo>
                <a:lnTo>
                  <a:pt x="5033" y="1960"/>
                </a:lnTo>
                <a:lnTo>
                  <a:pt x="5033" y="1962"/>
                </a:lnTo>
                <a:lnTo>
                  <a:pt x="5033" y="1962"/>
                </a:lnTo>
                <a:close/>
                <a:moveTo>
                  <a:pt x="5014" y="1784"/>
                </a:moveTo>
                <a:lnTo>
                  <a:pt x="5012" y="1784"/>
                </a:lnTo>
                <a:lnTo>
                  <a:pt x="5012" y="1784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2" y="1788"/>
                </a:lnTo>
                <a:lnTo>
                  <a:pt x="5012" y="1786"/>
                </a:lnTo>
                <a:lnTo>
                  <a:pt x="5012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4"/>
                </a:lnTo>
                <a:lnTo>
                  <a:pt x="5014" y="1784"/>
                </a:lnTo>
                <a:close/>
                <a:moveTo>
                  <a:pt x="5031" y="1862"/>
                </a:moveTo>
                <a:lnTo>
                  <a:pt x="5031" y="1862"/>
                </a:lnTo>
                <a:lnTo>
                  <a:pt x="5029" y="1862"/>
                </a:lnTo>
                <a:lnTo>
                  <a:pt x="5029" y="1864"/>
                </a:lnTo>
                <a:lnTo>
                  <a:pt x="5031" y="1866"/>
                </a:lnTo>
                <a:lnTo>
                  <a:pt x="5031" y="1864"/>
                </a:lnTo>
                <a:lnTo>
                  <a:pt x="5031" y="1864"/>
                </a:lnTo>
                <a:lnTo>
                  <a:pt x="5033" y="1866"/>
                </a:lnTo>
                <a:lnTo>
                  <a:pt x="5033" y="1866"/>
                </a:lnTo>
                <a:lnTo>
                  <a:pt x="5033" y="1868"/>
                </a:lnTo>
                <a:lnTo>
                  <a:pt x="5033" y="1870"/>
                </a:lnTo>
                <a:lnTo>
                  <a:pt x="5033" y="1870"/>
                </a:lnTo>
                <a:lnTo>
                  <a:pt x="5033" y="1870"/>
                </a:lnTo>
                <a:lnTo>
                  <a:pt x="5035" y="1870"/>
                </a:lnTo>
                <a:lnTo>
                  <a:pt x="5035" y="1870"/>
                </a:lnTo>
                <a:lnTo>
                  <a:pt x="5037" y="1870"/>
                </a:lnTo>
                <a:lnTo>
                  <a:pt x="5039" y="1870"/>
                </a:lnTo>
                <a:lnTo>
                  <a:pt x="5039" y="1868"/>
                </a:lnTo>
                <a:lnTo>
                  <a:pt x="5039" y="1868"/>
                </a:lnTo>
                <a:lnTo>
                  <a:pt x="5037" y="1868"/>
                </a:lnTo>
                <a:lnTo>
                  <a:pt x="5037" y="1866"/>
                </a:lnTo>
                <a:lnTo>
                  <a:pt x="5037" y="1866"/>
                </a:lnTo>
                <a:lnTo>
                  <a:pt x="5035" y="1866"/>
                </a:lnTo>
                <a:lnTo>
                  <a:pt x="5035" y="1864"/>
                </a:lnTo>
                <a:lnTo>
                  <a:pt x="5033" y="1864"/>
                </a:lnTo>
                <a:lnTo>
                  <a:pt x="5033" y="1864"/>
                </a:lnTo>
                <a:lnTo>
                  <a:pt x="5033" y="1862"/>
                </a:lnTo>
                <a:lnTo>
                  <a:pt x="5031" y="1862"/>
                </a:lnTo>
                <a:close/>
                <a:moveTo>
                  <a:pt x="5033" y="1830"/>
                </a:moveTo>
                <a:lnTo>
                  <a:pt x="5033" y="1832"/>
                </a:lnTo>
                <a:lnTo>
                  <a:pt x="5033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28"/>
                </a:lnTo>
                <a:lnTo>
                  <a:pt x="5033" y="1830"/>
                </a:lnTo>
                <a:lnTo>
                  <a:pt x="5033" y="1830"/>
                </a:lnTo>
                <a:close/>
                <a:moveTo>
                  <a:pt x="5033" y="1837"/>
                </a:moveTo>
                <a:lnTo>
                  <a:pt x="5033" y="1837"/>
                </a:lnTo>
                <a:lnTo>
                  <a:pt x="5033" y="1837"/>
                </a:lnTo>
                <a:lnTo>
                  <a:pt x="5033" y="1837"/>
                </a:lnTo>
                <a:lnTo>
                  <a:pt x="5035" y="1839"/>
                </a:lnTo>
                <a:lnTo>
                  <a:pt x="5035" y="1837"/>
                </a:lnTo>
                <a:lnTo>
                  <a:pt x="5035" y="1837"/>
                </a:lnTo>
                <a:lnTo>
                  <a:pt x="5035" y="1835"/>
                </a:lnTo>
                <a:lnTo>
                  <a:pt x="5033" y="1837"/>
                </a:lnTo>
                <a:close/>
                <a:moveTo>
                  <a:pt x="5027" y="1935"/>
                </a:moveTo>
                <a:lnTo>
                  <a:pt x="5029" y="1937"/>
                </a:lnTo>
                <a:lnTo>
                  <a:pt x="5029" y="1937"/>
                </a:lnTo>
                <a:lnTo>
                  <a:pt x="5031" y="1939"/>
                </a:lnTo>
                <a:lnTo>
                  <a:pt x="5033" y="1939"/>
                </a:lnTo>
                <a:lnTo>
                  <a:pt x="5033" y="1939"/>
                </a:lnTo>
                <a:lnTo>
                  <a:pt x="5033" y="1937"/>
                </a:lnTo>
                <a:lnTo>
                  <a:pt x="5033" y="1937"/>
                </a:lnTo>
                <a:lnTo>
                  <a:pt x="5033" y="1935"/>
                </a:lnTo>
                <a:lnTo>
                  <a:pt x="5031" y="1935"/>
                </a:lnTo>
                <a:lnTo>
                  <a:pt x="5031" y="1933"/>
                </a:lnTo>
                <a:lnTo>
                  <a:pt x="5031" y="1933"/>
                </a:lnTo>
                <a:lnTo>
                  <a:pt x="5031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31" y="1933"/>
                </a:lnTo>
                <a:lnTo>
                  <a:pt x="5029" y="1935"/>
                </a:lnTo>
                <a:lnTo>
                  <a:pt x="5027" y="1935"/>
                </a:lnTo>
                <a:close/>
                <a:moveTo>
                  <a:pt x="5087" y="1528"/>
                </a:moveTo>
                <a:lnTo>
                  <a:pt x="5089" y="1528"/>
                </a:lnTo>
                <a:lnTo>
                  <a:pt x="5089" y="1528"/>
                </a:lnTo>
                <a:lnTo>
                  <a:pt x="5089" y="1528"/>
                </a:lnTo>
                <a:lnTo>
                  <a:pt x="5092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5" y="1528"/>
                </a:lnTo>
                <a:lnTo>
                  <a:pt x="5085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7" y="1528"/>
                </a:lnTo>
                <a:close/>
                <a:moveTo>
                  <a:pt x="5020" y="2338"/>
                </a:moveTo>
                <a:lnTo>
                  <a:pt x="5020" y="2338"/>
                </a:lnTo>
                <a:lnTo>
                  <a:pt x="5020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6"/>
                </a:lnTo>
                <a:lnTo>
                  <a:pt x="5022" y="2336"/>
                </a:lnTo>
                <a:lnTo>
                  <a:pt x="5022" y="2336"/>
                </a:lnTo>
                <a:lnTo>
                  <a:pt x="5020" y="2336"/>
                </a:lnTo>
                <a:lnTo>
                  <a:pt x="5020" y="2338"/>
                </a:lnTo>
                <a:close/>
                <a:moveTo>
                  <a:pt x="5066" y="1545"/>
                </a:move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6" y="1545"/>
                </a:lnTo>
                <a:close/>
                <a:moveTo>
                  <a:pt x="5060" y="1914"/>
                </a:moveTo>
                <a:lnTo>
                  <a:pt x="5060" y="1914"/>
                </a:lnTo>
                <a:lnTo>
                  <a:pt x="5060" y="1916"/>
                </a:lnTo>
                <a:lnTo>
                  <a:pt x="5062" y="1916"/>
                </a:lnTo>
                <a:lnTo>
                  <a:pt x="5062" y="1914"/>
                </a:lnTo>
                <a:lnTo>
                  <a:pt x="5062" y="1914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4"/>
                </a:lnTo>
                <a:close/>
                <a:moveTo>
                  <a:pt x="5064" y="1644"/>
                </a:move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close/>
                <a:moveTo>
                  <a:pt x="5069" y="1925"/>
                </a:moveTo>
                <a:lnTo>
                  <a:pt x="5069" y="1925"/>
                </a:lnTo>
                <a:lnTo>
                  <a:pt x="5069" y="1925"/>
                </a:lnTo>
                <a:lnTo>
                  <a:pt x="5069" y="1925"/>
                </a:lnTo>
                <a:lnTo>
                  <a:pt x="5066" y="1925"/>
                </a:lnTo>
                <a:lnTo>
                  <a:pt x="5066" y="1925"/>
                </a:lnTo>
                <a:lnTo>
                  <a:pt x="5069" y="1925"/>
                </a:lnTo>
                <a:lnTo>
                  <a:pt x="5069" y="1925"/>
                </a:lnTo>
                <a:close/>
                <a:moveTo>
                  <a:pt x="5131" y="2258"/>
                </a:moveTo>
                <a:lnTo>
                  <a:pt x="5129" y="2258"/>
                </a:lnTo>
                <a:lnTo>
                  <a:pt x="5129" y="2258"/>
                </a:lnTo>
                <a:lnTo>
                  <a:pt x="5131" y="2258"/>
                </a:lnTo>
                <a:lnTo>
                  <a:pt x="5131" y="2256"/>
                </a:lnTo>
                <a:lnTo>
                  <a:pt x="5131" y="2256"/>
                </a:lnTo>
                <a:lnTo>
                  <a:pt x="5133" y="2256"/>
                </a:lnTo>
                <a:lnTo>
                  <a:pt x="5131" y="2256"/>
                </a:lnTo>
                <a:lnTo>
                  <a:pt x="5131" y="2254"/>
                </a:lnTo>
                <a:lnTo>
                  <a:pt x="5131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6"/>
                </a:lnTo>
                <a:lnTo>
                  <a:pt x="5129" y="2256"/>
                </a:lnTo>
                <a:lnTo>
                  <a:pt x="5127" y="2256"/>
                </a:lnTo>
                <a:lnTo>
                  <a:pt x="5127" y="2258"/>
                </a:lnTo>
                <a:lnTo>
                  <a:pt x="5127" y="2258"/>
                </a:lnTo>
                <a:lnTo>
                  <a:pt x="5127" y="2258"/>
                </a:lnTo>
                <a:lnTo>
                  <a:pt x="5125" y="2260"/>
                </a:lnTo>
                <a:lnTo>
                  <a:pt x="5127" y="2258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4"/>
                </a:lnTo>
                <a:lnTo>
                  <a:pt x="5127" y="2254"/>
                </a:lnTo>
                <a:lnTo>
                  <a:pt x="5129" y="2254"/>
                </a:lnTo>
                <a:lnTo>
                  <a:pt x="5127" y="2254"/>
                </a:lnTo>
                <a:lnTo>
                  <a:pt x="5127" y="2254"/>
                </a:lnTo>
                <a:lnTo>
                  <a:pt x="5125" y="2254"/>
                </a:lnTo>
                <a:lnTo>
                  <a:pt x="5125" y="2254"/>
                </a:lnTo>
                <a:lnTo>
                  <a:pt x="5123" y="2256"/>
                </a:lnTo>
                <a:lnTo>
                  <a:pt x="5121" y="2258"/>
                </a:lnTo>
                <a:lnTo>
                  <a:pt x="5119" y="2258"/>
                </a:lnTo>
                <a:lnTo>
                  <a:pt x="5117" y="2260"/>
                </a:lnTo>
                <a:lnTo>
                  <a:pt x="5115" y="2260"/>
                </a:lnTo>
                <a:lnTo>
                  <a:pt x="5115" y="2258"/>
                </a:lnTo>
                <a:lnTo>
                  <a:pt x="5115" y="2256"/>
                </a:lnTo>
                <a:lnTo>
                  <a:pt x="5115" y="2254"/>
                </a:lnTo>
                <a:lnTo>
                  <a:pt x="5115" y="2252"/>
                </a:lnTo>
                <a:lnTo>
                  <a:pt x="5113" y="2252"/>
                </a:lnTo>
                <a:lnTo>
                  <a:pt x="5110" y="2252"/>
                </a:lnTo>
                <a:lnTo>
                  <a:pt x="5110" y="2250"/>
                </a:lnTo>
                <a:lnTo>
                  <a:pt x="5110" y="2250"/>
                </a:lnTo>
                <a:lnTo>
                  <a:pt x="5110" y="2248"/>
                </a:lnTo>
                <a:lnTo>
                  <a:pt x="5110" y="2248"/>
                </a:lnTo>
                <a:lnTo>
                  <a:pt x="5113" y="2245"/>
                </a:lnTo>
                <a:lnTo>
                  <a:pt x="5113" y="2245"/>
                </a:lnTo>
                <a:lnTo>
                  <a:pt x="5110" y="2245"/>
                </a:lnTo>
                <a:lnTo>
                  <a:pt x="5108" y="2245"/>
                </a:lnTo>
                <a:lnTo>
                  <a:pt x="5106" y="2248"/>
                </a:lnTo>
                <a:lnTo>
                  <a:pt x="5104" y="2250"/>
                </a:lnTo>
                <a:lnTo>
                  <a:pt x="5102" y="2254"/>
                </a:lnTo>
                <a:lnTo>
                  <a:pt x="5100" y="2258"/>
                </a:lnTo>
                <a:lnTo>
                  <a:pt x="5100" y="2262"/>
                </a:lnTo>
                <a:lnTo>
                  <a:pt x="5098" y="2264"/>
                </a:lnTo>
                <a:lnTo>
                  <a:pt x="5098" y="2266"/>
                </a:lnTo>
                <a:lnTo>
                  <a:pt x="5096" y="2266"/>
                </a:lnTo>
                <a:lnTo>
                  <a:pt x="5096" y="2266"/>
                </a:lnTo>
                <a:lnTo>
                  <a:pt x="5094" y="2269"/>
                </a:lnTo>
                <a:lnTo>
                  <a:pt x="5092" y="2269"/>
                </a:lnTo>
                <a:lnTo>
                  <a:pt x="5092" y="2271"/>
                </a:lnTo>
                <a:lnTo>
                  <a:pt x="5089" y="2273"/>
                </a:lnTo>
                <a:lnTo>
                  <a:pt x="5089" y="2275"/>
                </a:lnTo>
                <a:lnTo>
                  <a:pt x="5089" y="2277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7" y="2281"/>
                </a:lnTo>
                <a:lnTo>
                  <a:pt x="5087" y="2281"/>
                </a:lnTo>
                <a:lnTo>
                  <a:pt x="5085" y="2283"/>
                </a:lnTo>
                <a:lnTo>
                  <a:pt x="5085" y="2285"/>
                </a:lnTo>
                <a:lnTo>
                  <a:pt x="5085" y="2287"/>
                </a:lnTo>
                <a:lnTo>
                  <a:pt x="5085" y="2287"/>
                </a:lnTo>
                <a:lnTo>
                  <a:pt x="5085" y="2285"/>
                </a:lnTo>
                <a:lnTo>
                  <a:pt x="5085" y="2285"/>
                </a:lnTo>
                <a:lnTo>
                  <a:pt x="5085" y="2285"/>
                </a:lnTo>
                <a:lnTo>
                  <a:pt x="5083" y="2287"/>
                </a:lnTo>
                <a:lnTo>
                  <a:pt x="5081" y="2287"/>
                </a:lnTo>
                <a:lnTo>
                  <a:pt x="5081" y="2290"/>
                </a:lnTo>
                <a:lnTo>
                  <a:pt x="5081" y="2290"/>
                </a:lnTo>
                <a:lnTo>
                  <a:pt x="5081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2"/>
                </a:lnTo>
                <a:lnTo>
                  <a:pt x="5079" y="2290"/>
                </a:lnTo>
                <a:lnTo>
                  <a:pt x="5077" y="2290"/>
                </a:lnTo>
                <a:lnTo>
                  <a:pt x="5077" y="2290"/>
                </a:lnTo>
                <a:lnTo>
                  <a:pt x="5075" y="2292"/>
                </a:lnTo>
                <a:lnTo>
                  <a:pt x="5077" y="2292"/>
                </a:lnTo>
                <a:lnTo>
                  <a:pt x="5077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3" y="2294"/>
                </a:lnTo>
                <a:lnTo>
                  <a:pt x="5073" y="2294"/>
                </a:lnTo>
                <a:lnTo>
                  <a:pt x="5073" y="2294"/>
                </a:lnTo>
                <a:lnTo>
                  <a:pt x="5071" y="2296"/>
                </a:lnTo>
                <a:lnTo>
                  <a:pt x="5069" y="2296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6" y="2298"/>
                </a:lnTo>
                <a:lnTo>
                  <a:pt x="5066" y="2300"/>
                </a:lnTo>
                <a:lnTo>
                  <a:pt x="5064" y="2300"/>
                </a:lnTo>
                <a:lnTo>
                  <a:pt x="5060" y="2302"/>
                </a:lnTo>
                <a:lnTo>
                  <a:pt x="5058" y="2302"/>
                </a:lnTo>
                <a:lnTo>
                  <a:pt x="5058" y="2304"/>
                </a:lnTo>
                <a:lnTo>
                  <a:pt x="5058" y="2304"/>
                </a:lnTo>
                <a:lnTo>
                  <a:pt x="5058" y="2304"/>
                </a:lnTo>
                <a:lnTo>
                  <a:pt x="5056" y="2304"/>
                </a:lnTo>
                <a:lnTo>
                  <a:pt x="5056" y="2304"/>
                </a:lnTo>
                <a:lnTo>
                  <a:pt x="5054" y="2306"/>
                </a:lnTo>
                <a:lnTo>
                  <a:pt x="5052" y="2306"/>
                </a:lnTo>
                <a:lnTo>
                  <a:pt x="5052" y="2306"/>
                </a:lnTo>
                <a:lnTo>
                  <a:pt x="5048" y="2306"/>
                </a:lnTo>
                <a:lnTo>
                  <a:pt x="5048" y="2308"/>
                </a:lnTo>
                <a:lnTo>
                  <a:pt x="5043" y="2310"/>
                </a:lnTo>
                <a:lnTo>
                  <a:pt x="5041" y="2313"/>
                </a:lnTo>
                <a:lnTo>
                  <a:pt x="5039" y="2315"/>
                </a:lnTo>
                <a:lnTo>
                  <a:pt x="5039" y="2317"/>
                </a:lnTo>
                <a:lnTo>
                  <a:pt x="5039" y="2317"/>
                </a:lnTo>
                <a:lnTo>
                  <a:pt x="5039" y="2319"/>
                </a:lnTo>
                <a:lnTo>
                  <a:pt x="5039" y="2317"/>
                </a:lnTo>
                <a:lnTo>
                  <a:pt x="5039" y="2317"/>
                </a:lnTo>
                <a:lnTo>
                  <a:pt x="5037" y="2319"/>
                </a:lnTo>
                <a:lnTo>
                  <a:pt x="5035" y="2319"/>
                </a:lnTo>
                <a:lnTo>
                  <a:pt x="5035" y="2321"/>
                </a:lnTo>
                <a:lnTo>
                  <a:pt x="5033" y="2321"/>
                </a:lnTo>
                <a:lnTo>
                  <a:pt x="5033" y="2321"/>
                </a:lnTo>
                <a:lnTo>
                  <a:pt x="5035" y="2323"/>
                </a:lnTo>
                <a:lnTo>
                  <a:pt x="5035" y="2323"/>
                </a:lnTo>
                <a:lnTo>
                  <a:pt x="5033" y="2323"/>
                </a:lnTo>
                <a:lnTo>
                  <a:pt x="5033" y="2321"/>
                </a:lnTo>
                <a:lnTo>
                  <a:pt x="5031" y="2323"/>
                </a:lnTo>
                <a:lnTo>
                  <a:pt x="5029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29" y="2325"/>
                </a:lnTo>
                <a:lnTo>
                  <a:pt x="5027" y="2327"/>
                </a:lnTo>
                <a:lnTo>
                  <a:pt x="5027" y="2327"/>
                </a:lnTo>
                <a:lnTo>
                  <a:pt x="5027" y="2327"/>
                </a:lnTo>
                <a:lnTo>
                  <a:pt x="5029" y="2329"/>
                </a:lnTo>
                <a:lnTo>
                  <a:pt x="5031" y="2329"/>
                </a:lnTo>
                <a:lnTo>
                  <a:pt x="5031" y="2329"/>
                </a:lnTo>
                <a:lnTo>
                  <a:pt x="5029" y="2329"/>
                </a:lnTo>
                <a:lnTo>
                  <a:pt x="5029" y="2329"/>
                </a:lnTo>
                <a:lnTo>
                  <a:pt x="5029" y="2331"/>
                </a:lnTo>
                <a:lnTo>
                  <a:pt x="5029" y="2331"/>
                </a:lnTo>
                <a:lnTo>
                  <a:pt x="5029" y="2331"/>
                </a:lnTo>
                <a:lnTo>
                  <a:pt x="5027" y="2329"/>
                </a:lnTo>
                <a:lnTo>
                  <a:pt x="5025" y="2329"/>
                </a:lnTo>
                <a:lnTo>
                  <a:pt x="5025" y="2331"/>
                </a:lnTo>
                <a:lnTo>
                  <a:pt x="5027" y="2331"/>
                </a:lnTo>
                <a:lnTo>
                  <a:pt x="5025" y="2331"/>
                </a:lnTo>
                <a:lnTo>
                  <a:pt x="5022" y="2334"/>
                </a:lnTo>
                <a:lnTo>
                  <a:pt x="5022" y="2334"/>
                </a:lnTo>
                <a:lnTo>
                  <a:pt x="5025" y="2334"/>
                </a:lnTo>
                <a:lnTo>
                  <a:pt x="5027" y="2334"/>
                </a:lnTo>
                <a:lnTo>
                  <a:pt x="5025" y="2336"/>
                </a:lnTo>
                <a:lnTo>
                  <a:pt x="5025" y="2336"/>
                </a:lnTo>
                <a:lnTo>
                  <a:pt x="5025" y="2338"/>
                </a:lnTo>
                <a:lnTo>
                  <a:pt x="5027" y="2338"/>
                </a:lnTo>
                <a:lnTo>
                  <a:pt x="5027" y="2338"/>
                </a:lnTo>
                <a:lnTo>
                  <a:pt x="5025" y="2338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2"/>
                </a:lnTo>
                <a:lnTo>
                  <a:pt x="5022" y="2342"/>
                </a:lnTo>
                <a:lnTo>
                  <a:pt x="5022" y="2340"/>
                </a:lnTo>
                <a:lnTo>
                  <a:pt x="5022" y="2340"/>
                </a:lnTo>
                <a:lnTo>
                  <a:pt x="5022" y="2342"/>
                </a:lnTo>
                <a:lnTo>
                  <a:pt x="5022" y="2342"/>
                </a:lnTo>
                <a:lnTo>
                  <a:pt x="5022" y="2344"/>
                </a:lnTo>
                <a:lnTo>
                  <a:pt x="5025" y="2342"/>
                </a:lnTo>
                <a:lnTo>
                  <a:pt x="5027" y="2342"/>
                </a:lnTo>
                <a:lnTo>
                  <a:pt x="5022" y="2344"/>
                </a:lnTo>
                <a:lnTo>
                  <a:pt x="5022" y="2346"/>
                </a:lnTo>
                <a:lnTo>
                  <a:pt x="5025" y="2346"/>
                </a:lnTo>
                <a:lnTo>
                  <a:pt x="5029" y="2346"/>
                </a:lnTo>
                <a:lnTo>
                  <a:pt x="5033" y="2346"/>
                </a:lnTo>
                <a:lnTo>
                  <a:pt x="5033" y="2346"/>
                </a:lnTo>
                <a:lnTo>
                  <a:pt x="5035" y="2344"/>
                </a:lnTo>
                <a:lnTo>
                  <a:pt x="5035" y="2344"/>
                </a:lnTo>
                <a:lnTo>
                  <a:pt x="5037" y="2346"/>
                </a:lnTo>
                <a:lnTo>
                  <a:pt x="5037" y="2346"/>
                </a:lnTo>
                <a:lnTo>
                  <a:pt x="5039" y="2348"/>
                </a:lnTo>
                <a:lnTo>
                  <a:pt x="5039" y="2348"/>
                </a:lnTo>
                <a:lnTo>
                  <a:pt x="5043" y="2348"/>
                </a:lnTo>
                <a:lnTo>
                  <a:pt x="5043" y="2348"/>
                </a:lnTo>
                <a:lnTo>
                  <a:pt x="5045" y="2348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50" y="2352"/>
                </a:lnTo>
                <a:lnTo>
                  <a:pt x="5050" y="2352"/>
                </a:lnTo>
                <a:lnTo>
                  <a:pt x="5052" y="2352"/>
                </a:lnTo>
                <a:lnTo>
                  <a:pt x="5054" y="2352"/>
                </a:lnTo>
                <a:lnTo>
                  <a:pt x="5056" y="2352"/>
                </a:lnTo>
                <a:lnTo>
                  <a:pt x="5058" y="2354"/>
                </a:lnTo>
                <a:lnTo>
                  <a:pt x="5060" y="2352"/>
                </a:lnTo>
                <a:lnTo>
                  <a:pt x="5066" y="2352"/>
                </a:lnTo>
                <a:lnTo>
                  <a:pt x="5066" y="2352"/>
                </a:lnTo>
                <a:lnTo>
                  <a:pt x="5066" y="2350"/>
                </a:lnTo>
                <a:lnTo>
                  <a:pt x="5069" y="2348"/>
                </a:lnTo>
                <a:lnTo>
                  <a:pt x="5073" y="2344"/>
                </a:lnTo>
                <a:lnTo>
                  <a:pt x="5075" y="2344"/>
                </a:lnTo>
                <a:lnTo>
                  <a:pt x="5075" y="2342"/>
                </a:lnTo>
                <a:lnTo>
                  <a:pt x="5077" y="2342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6"/>
                </a:lnTo>
                <a:lnTo>
                  <a:pt x="5083" y="2334"/>
                </a:lnTo>
                <a:lnTo>
                  <a:pt x="5083" y="2331"/>
                </a:lnTo>
                <a:lnTo>
                  <a:pt x="5083" y="2327"/>
                </a:lnTo>
                <a:lnTo>
                  <a:pt x="5085" y="2327"/>
                </a:lnTo>
                <a:lnTo>
                  <a:pt x="5087" y="2325"/>
                </a:lnTo>
                <a:lnTo>
                  <a:pt x="5087" y="2323"/>
                </a:lnTo>
                <a:lnTo>
                  <a:pt x="5085" y="2323"/>
                </a:lnTo>
                <a:lnTo>
                  <a:pt x="5085" y="2323"/>
                </a:lnTo>
                <a:lnTo>
                  <a:pt x="5087" y="2323"/>
                </a:lnTo>
                <a:lnTo>
                  <a:pt x="5087" y="2321"/>
                </a:lnTo>
                <a:lnTo>
                  <a:pt x="5087" y="2317"/>
                </a:lnTo>
                <a:lnTo>
                  <a:pt x="5087" y="2317"/>
                </a:lnTo>
                <a:lnTo>
                  <a:pt x="5089" y="2313"/>
                </a:lnTo>
                <a:lnTo>
                  <a:pt x="5089" y="2313"/>
                </a:lnTo>
                <a:lnTo>
                  <a:pt x="5089" y="2310"/>
                </a:lnTo>
                <a:lnTo>
                  <a:pt x="5089" y="2310"/>
                </a:lnTo>
                <a:lnTo>
                  <a:pt x="5092" y="2310"/>
                </a:lnTo>
                <a:lnTo>
                  <a:pt x="5092" y="2308"/>
                </a:lnTo>
                <a:lnTo>
                  <a:pt x="5092" y="2308"/>
                </a:lnTo>
                <a:lnTo>
                  <a:pt x="5094" y="2308"/>
                </a:lnTo>
                <a:lnTo>
                  <a:pt x="5096" y="2308"/>
                </a:lnTo>
                <a:lnTo>
                  <a:pt x="5096" y="2308"/>
                </a:lnTo>
                <a:lnTo>
                  <a:pt x="5098" y="2306"/>
                </a:lnTo>
                <a:lnTo>
                  <a:pt x="5100" y="2306"/>
                </a:lnTo>
                <a:lnTo>
                  <a:pt x="5100" y="2306"/>
                </a:lnTo>
                <a:lnTo>
                  <a:pt x="5102" y="2304"/>
                </a:lnTo>
                <a:lnTo>
                  <a:pt x="5102" y="2304"/>
                </a:lnTo>
                <a:lnTo>
                  <a:pt x="5100" y="2302"/>
                </a:lnTo>
                <a:lnTo>
                  <a:pt x="5100" y="2302"/>
                </a:lnTo>
                <a:lnTo>
                  <a:pt x="5102" y="2302"/>
                </a:lnTo>
                <a:lnTo>
                  <a:pt x="5102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8" y="2302"/>
                </a:lnTo>
                <a:lnTo>
                  <a:pt x="5106" y="2304"/>
                </a:lnTo>
                <a:lnTo>
                  <a:pt x="5106" y="2304"/>
                </a:lnTo>
                <a:lnTo>
                  <a:pt x="5108" y="2304"/>
                </a:lnTo>
                <a:lnTo>
                  <a:pt x="5110" y="2304"/>
                </a:lnTo>
                <a:lnTo>
                  <a:pt x="5110" y="2304"/>
                </a:lnTo>
                <a:lnTo>
                  <a:pt x="5113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2"/>
                </a:lnTo>
                <a:lnTo>
                  <a:pt x="5115" y="2302"/>
                </a:lnTo>
                <a:lnTo>
                  <a:pt x="5115" y="2300"/>
                </a:lnTo>
                <a:lnTo>
                  <a:pt x="5113" y="2300"/>
                </a:lnTo>
                <a:lnTo>
                  <a:pt x="5110" y="2300"/>
                </a:lnTo>
                <a:lnTo>
                  <a:pt x="5110" y="2300"/>
                </a:lnTo>
                <a:lnTo>
                  <a:pt x="5110" y="2298"/>
                </a:lnTo>
                <a:lnTo>
                  <a:pt x="5110" y="2298"/>
                </a:lnTo>
                <a:lnTo>
                  <a:pt x="5110" y="2298"/>
                </a:lnTo>
                <a:lnTo>
                  <a:pt x="5106" y="2298"/>
                </a:lnTo>
                <a:lnTo>
                  <a:pt x="5108" y="2296"/>
                </a:lnTo>
                <a:lnTo>
                  <a:pt x="5108" y="2296"/>
                </a:lnTo>
                <a:lnTo>
                  <a:pt x="5110" y="2296"/>
                </a:lnTo>
                <a:lnTo>
                  <a:pt x="5110" y="2296"/>
                </a:lnTo>
                <a:lnTo>
                  <a:pt x="5110" y="2294"/>
                </a:lnTo>
                <a:lnTo>
                  <a:pt x="5108" y="2294"/>
                </a:lnTo>
                <a:lnTo>
                  <a:pt x="5108" y="2294"/>
                </a:lnTo>
                <a:lnTo>
                  <a:pt x="5110" y="2294"/>
                </a:lnTo>
                <a:lnTo>
                  <a:pt x="5110" y="2292"/>
                </a:lnTo>
                <a:lnTo>
                  <a:pt x="5113" y="2292"/>
                </a:lnTo>
                <a:lnTo>
                  <a:pt x="5115" y="2290"/>
                </a:lnTo>
                <a:lnTo>
                  <a:pt x="5117" y="2290"/>
                </a:lnTo>
                <a:lnTo>
                  <a:pt x="5117" y="2290"/>
                </a:lnTo>
                <a:lnTo>
                  <a:pt x="5119" y="2287"/>
                </a:lnTo>
                <a:lnTo>
                  <a:pt x="5121" y="2281"/>
                </a:lnTo>
                <a:lnTo>
                  <a:pt x="5123" y="2279"/>
                </a:lnTo>
                <a:lnTo>
                  <a:pt x="5125" y="2277"/>
                </a:lnTo>
                <a:lnTo>
                  <a:pt x="5127" y="2275"/>
                </a:lnTo>
                <a:lnTo>
                  <a:pt x="5127" y="2275"/>
                </a:lnTo>
                <a:lnTo>
                  <a:pt x="5127" y="2273"/>
                </a:lnTo>
                <a:lnTo>
                  <a:pt x="5129" y="2273"/>
                </a:lnTo>
                <a:lnTo>
                  <a:pt x="5131" y="2269"/>
                </a:lnTo>
                <a:lnTo>
                  <a:pt x="5131" y="2269"/>
                </a:lnTo>
                <a:lnTo>
                  <a:pt x="5133" y="2266"/>
                </a:lnTo>
                <a:lnTo>
                  <a:pt x="5131" y="2266"/>
                </a:lnTo>
                <a:lnTo>
                  <a:pt x="5131" y="2266"/>
                </a:lnTo>
                <a:lnTo>
                  <a:pt x="5129" y="2266"/>
                </a:lnTo>
                <a:lnTo>
                  <a:pt x="5131" y="2264"/>
                </a:lnTo>
                <a:lnTo>
                  <a:pt x="5129" y="2264"/>
                </a:lnTo>
                <a:lnTo>
                  <a:pt x="5129" y="2262"/>
                </a:lnTo>
                <a:lnTo>
                  <a:pt x="5129" y="2262"/>
                </a:lnTo>
                <a:lnTo>
                  <a:pt x="5129" y="2260"/>
                </a:lnTo>
                <a:lnTo>
                  <a:pt x="5131" y="2260"/>
                </a:lnTo>
                <a:lnTo>
                  <a:pt x="5131" y="2260"/>
                </a:lnTo>
                <a:lnTo>
                  <a:pt x="5133" y="2260"/>
                </a:lnTo>
                <a:lnTo>
                  <a:pt x="5133" y="2258"/>
                </a:lnTo>
                <a:lnTo>
                  <a:pt x="5133" y="2256"/>
                </a:lnTo>
                <a:lnTo>
                  <a:pt x="5133" y="2258"/>
                </a:lnTo>
                <a:lnTo>
                  <a:pt x="5131" y="2258"/>
                </a:lnTo>
                <a:close/>
                <a:moveTo>
                  <a:pt x="5060" y="1906"/>
                </a:moveTo>
                <a:lnTo>
                  <a:pt x="5060" y="1908"/>
                </a:lnTo>
                <a:lnTo>
                  <a:pt x="5060" y="1906"/>
                </a:lnTo>
                <a:lnTo>
                  <a:pt x="5060" y="1906"/>
                </a:lnTo>
                <a:lnTo>
                  <a:pt x="5058" y="1904"/>
                </a:lnTo>
                <a:lnTo>
                  <a:pt x="5060" y="1904"/>
                </a:lnTo>
                <a:lnTo>
                  <a:pt x="5058" y="1904"/>
                </a:lnTo>
                <a:lnTo>
                  <a:pt x="5058" y="1902"/>
                </a:lnTo>
                <a:lnTo>
                  <a:pt x="5058" y="1902"/>
                </a:lnTo>
                <a:lnTo>
                  <a:pt x="5056" y="1902"/>
                </a:lnTo>
                <a:lnTo>
                  <a:pt x="5056" y="1904"/>
                </a:lnTo>
                <a:lnTo>
                  <a:pt x="5056" y="1904"/>
                </a:lnTo>
                <a:lnTo>
                  <a:pt x="5056" y="1906"/>
                </a:lnTo>
                <a:lnTo>
                  <a:pt x="5060" y="1906"/>
                </a:lnTo>
                <a:close/>
                <a:moveTo>
                  <a:pt x="5058" y="2464"/>
                </a:moveTo>
                <a:lnTo>
                  <a:pt x="5058" y="2464"/>
                </a:lnTo>
                <a:lnTo>
                  <a:pt x="5056" y="2464"/>
                </a:lnTo>
                <a:lnTo>
                  <a:pt x="5056" y="2464"/>
                </a:lnTo>
                <a:lnTo>
                  <a:pt x="5058" y="2464"/>
                </a:lnTo>
                <a:lnTo>
                  <a:pt x="5058" y="2464"/>
                </a:lnTo>
                <a:lnTo>
                  <a:pt x="5060" y="2464"/>
                </a:lnTo>
                <a:lnTo>
                  <a:pt x="5058" y="2464"/>
                </a:lnTo>
                <a:lnTo>
                  <a:pt x="5058" y="2464"/>
                </a:lnTo>
                <a:close/>
                <a:moveTo>
                  <a:pt x="5043" y="2361"/>
                </a:moveTo>
                <a:lnTo>
                  <a:pt x="5043" y="2359"/>
                </a:lnTo>
                <a:lnTo>
                  <a:pt x="5041" y="2359"/>
                </a:lnTo>
                <a:lnTo>
                  <a:pt x="5041" y="2359"/>
                </a:lnTo>
                <a:lnTo>
                  <a:pt x="5043" y="2359"/>
                </a:lnTo>
                <a:lnTo>
                  <a:pt x="5043" y="2359"/>
                </a:lnTo>
                <a:lnTo>
                  <a:pt x="5041" y="2354"/>
                </a:lnTo>
                <a:lnTo>
                  <a:pt x="5039" y="2354"/>
                </a:lnTo>
                <a:lnTo>
                  <a:pt x="5037" y="2357"/>
                </a:lnTo>
                <a:lnTo>
                  <a:pt x="5039" y="2359"/>
                </a:lnTo>
                <a:lnTo>
                  <a:pt x="5037" y="2359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3"/>
                </a:lnTo>
                <a:lnTo>
                  <a:pt x="5035" y="2363"/>
                </a:lnTo>
                <a:lnTo>
                  <a:pt x="5035" y="2365"/>
                </a:lnTo>
                <a:lnTo>
                  <a:pt x="5035" y="2365"/>
                </a:lnTo>
                <a:lnTo>
                  <a:pt x="5037" y="2365"/>
                </a:lnTo>
                <a:lnTo>
                  <a:pt x="5039" y="2363"/>
                </a:lnTo>
                <a:lnTo>
                  <a:pt x="5039" y="2363"/>
                </a:lnTo>
                <a:lnTo>
                  <a:pt x="5039" y="2363"/>
                </a:lnTo>
                <a:lnTo>
                  <a:pt x="5041" y="2363"/>
                </a:lnTo>
                <a:lnTo>
                  <a:pt x="5043" y="2363"/>
                </a:lnTo>
                <a:lnTo>
                  <a:pt x="5045" y="2361"/>
                </a:lnTo>
                <a:lnTo>
                  <a:pt x="5045" y="2361"/>
                </a:lnTo>
                <a:lnTo>
                  <a:pt x="5045" y="2361"/>
                </a:lnTo>
                <a:lnTo>
                  <a:pt x="5043" y="2361"/>
                </a:lnTo>
                <a:close/>
                <a:moveTo>
                  <a:pt x="5054" y="1526"/>
                </a:move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4" y="1526"/>
                </a:lnTo>
                <a:lnTo>
                  <a:pt x="5054" y="1526"/>
                </a:lnTo>
                <a:close/>
                <a:moveTo>
                  <a:pt x="4849" y="1705"/>
                </a:moveTo>
                <a:lnTo>
                  <a:pt x="4849" y="1705"/>
                </a:lnTo>
                <a:lnTo>
                  <a:pt x="4849" y="1702"/>
                </a:lnTo>
                <a:lnTo>
                  <a:pt x="4849" y="1702"/>
                </a:lnTo>
                <a:lnTo>
                  <a:pt x="4846" y="1705"/>
                </a:lnTo>
                <a:lnTo>
                  <a:pt x="4846" y="1705"/>
                </a:lnTo>
                <a:lnTo>
                  <a:pt x="4846" y="1707"/>
                </a:lnTo>
                <a:lnTo>
                  <a:pt x="4846" y="1707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7"/>
                </a:lnTo>
                <a:lnTo>
                  <a:pt x="4849" y="1705"/>
                </a:lnTo>
                <a:close/>
                <a:moveTo>
                  <a:pt x="4427" y="1480"/>
                </a:moveTo>
                <a:lnTo>
                  <a:pt x="4427" y="1480"/>
                </a:lnTo>
                <a:lnTo>
                  <a:pt x="4427" y="1482"/>
                </a:lnTo>
                <a:lnTo>
                  <a:pt x="4427" y="1482"/>
                </a:lnTo>
                <a:lnTo>
                  <a:pt x="4425" y="1482"/>
                </a:lnTo>
                <a:lnTo>
                  <a:pt x="4425" y="1484"/>
                </a:lnTo>
                <a:lnTo>
                  <a:pt x="4425" y="1484"/>
                </a:lnTo>
                <a:lnTo>
                  <a:pt x="4427" y="1487"/>
                </a:lnTo>
                <a:lnTo>
                  <a:pt x="4427" y="1487"/>
                </a:lnTo>
                <a:lnTo>
                  <a:pt x="4427" y="1489"/>
                </a:lnTo>
                <a:lnTo>
                  <a:pt x="4427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7"/>
                </a:lnTo>
                <a:lnTo>
                  <a:pt x="4427" y="1484"/>
                </a:lnTo>
                <a:lnTo>
                  <a:pt x="4429" y="1482"/>
                </a:lnTo>
                <a:lnTo>
                  <a:pt x="4427" y="1480"/>
                </a:lnTo>
                <a:close/>
                <a:moveTo>
                  <a:pt x="4392" y="1445"/>
                </a:move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5"/>
                </a:lnTo>
                <a:lnTo>
                  <a:pt x="4392" y="1445"/>
                </a:lnTo>
                <a:lnTo>
                  <a:pt x="4394" y="1447"/>
                </a:lnTo>
                <a:lnTo>
                  <a:pt x="4396" y="1449"/>
                </a:lnTo>
                <a:lnTo>
                  <a:pt x="4394" y="1445"/>
                </a:lnTo>
                <a:lnTo>
                  <a:pt x="4392" y="1445"/>
                </a:lnTo>
                <a:close/>
                <a:moveTo>
                  <a:pt x="4409" y="1478"/>
                </a:moveTo>
                <a:lnTo>
                  <a:pt x="4411" y="1478"/>
                </a:lnTo>
                <a:lnTo>
                  <a:pt x="4411" y="1478"/>
                </a:lnTo>
                <a:lnTo>
                  <a:pt x="4409" y="1476"/>
                </a:lnTo>
                <a:lnTo>
                  <a:pt x="4409" y="1476"/>
                </a:lnTo>
                <a:lnTo>
                  <a:pt x="4409" y="1478"/>
                </a:lnTo>
                <a:lnTo>
                  <a:pt x="4409" y="1478"/>
                </a:lnTo>
                <a:close/>
                <a:moveTo>
                  <a:pt x="4383" y="1480"/>
                </a:moveTo>
                <a:lnTo>
                  <a:pt x="4383" y="1480"/>
                </a:lnTo>
                <a:lnTo>
                  <a:pt x="4385" y="1480"/>
                </a:lnTo>
                <a:lnTo>
                  <a:pt x="4385" y="1480"/>
                </a:lnTo>
                <a:lnTo>
                  <a:pt x="4385" y="1478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3" y="1476"/>
                </a:lnTo>
                <a:lnTo>
                  <a:pt x="4383" y="1478"/>
                </a:lnTo>
                <a:lnTo>
                  <a:pt x="4383" y="1480"/>
                </a:lnTo>
                <a:lnTo>
                  <a:pt x="4383" y="1480"/>
                </a:lnTo>
                <a:lnTo>
                  <a:pt x="4383" y="1480"/>
                </a:lnTo>
                <a:close/>
                <a:moveTo>
                  <a:pt x="4377" y="1449"/>
                </a:moveTo>
                <a:lnTo>
                  <a:pt x="4375" y="1449"/>
                </a:lnTo>
                <a:lnTo>
                  <a:pt x="4375" y="1451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5"/>
                </a:lnTo>
                <a:lnTo>
                  <a:pt x="4375" y="1455"/>
                </a:lnTo>
                <a:lnTo>
                  <a:pt x="4375" y="1457"/>
                </a:lnTo>
                <a:lnTo>
                  <a:pt x="4377" y="1453"/>
                </a:lnTo>
                <a:lnTo>
                  <a:pt x="4377" y="1451"/>
                </a:lnTo>
                <a:lnTo>
                  <a:pt x="4377" y="1449"/>
                </a:lnTo>
                <a:lnTo>
                  <a:pt x="4377" y="1449"/>
                </a:lnTo>
                <a:lnTo>
                  <a:pt x="4377" y="1449"/>
                </a:lnTo>
                <a:close/>
                <a:moveTo>
                  <a:pt x="4402" y="1470"/>
                </a:moveTo>
                <a:lnTo>
                  <a:pt x="4400" y="1468"/>
                </a:lnTo>
                <a:lnTo>
                  <a:pt x="4400" y="1468"/>
                </a:lnTo>
                <a:lnTo>
                  <a:pt x="4400" y="1470"/>
                </a:lnTo>
                <a:lnTo>
                  <a:pt x="4400" y="1470"/>
                </a:lnTo>
                <a:lnTo>
                  <a:pt x="4402" y="1470"/>
                </a:lnTo>
                <a:close/>
                <a:moveTo>
                  <a:pt x="4406" y="1487"/>
                </a:moveTo>
                <a:lnTo>
                  <a:pt x="4404" y="1487"/>
                </a:lnTo>
                <a:lnTo>
                  <a:pt x="4402" y="1489"/>
                </a:lnTo>
                <a:lnTo>
                  <a:pt x="4402" y="1489"/>
                </a:lnTo>
                <a:lnTo>
                  <a:pt x="4402" y="1491"/>
                </a:lnTo>
                <a:lnTo>
                  <a:pt x="4402" y="1491"/>
                </a:lnTo>
                <a:lnTo>
                  <a:pt x="4402" y="1493"/>
                </a:lnTo>
                <a:lnTo>
                  <a:pt x="4402" y="1493"/>
                </a:lnTo>
                <a:lnTo>
                  <a:pt x="4406" y="1493"/>
                </a:lnTo>
                <a:lnTo>
                  <a:pt x="4409" y="1493"/>
                </a:lnTo>
                <a:lnTo>
                  <a:pt x="4411" y="1493"/>
                </a:lnTo>
                <a:lnTo>
                  <a:pt x="4411" y="1491"/>
                </a:lnTo>
                <a:lnTo>
                  <a:pt x="4411" y="1491"/>
                </a:lnTo>
                <a:lnTo>
                  <a:pt x="4413" y="1491"/>
                </a:lnTo>
                <a:lnTo>
                  <a:pt x="4413" y="1491"/>
                </a:lnTo>
                <a:lnTo>
                  <a:pt x="4413" y="1489"/>
                </a:lnTo>
                <a:lnTo>
                  <a:pt x="4413" y="1489"/>
                </a:lnTo>
                <a:lnTo>
                  <a:pt x="4413" y="1487"/>
                </a:lnTo>
                <a:lnTo>
                  <a:pt x="4411" y="1487"/>
                </a:lnTo>
                <a:lnTo>
                  <a:pt x="4411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6" y="1484"/>
                </a:lnTo>
                <a:lnTo>
                  <a:pt x="4406" y="1487"/>
                </a:lnTo>
                <a:close/>
                <a:moveTo>
                  <a:pt x="4404" y="1468"/>
                </a:moveTo>
                <a:lnTo>
                  <a:pt x="4404" y="1470"/>
                </a:lnTo>
                <a:lnTo>
                  <a:pt x="4404" y="1470"/>
                </a:lnTo>
                <a:lnTo>
                  <a:pt x="4404" y="1472"/>
                </a:lnTo>
                <a:lnTo>
                  <a:pt x="4402" y="1472"/>
                </a:lnTo>
                <a:lnTo>
                  <a:pt x="4402" y="1474"/>
                </a:lnTo>
                <a:lnTo>
                  <a:pt x="4402" y="1476"/>
                </a:lnTo>
                <a:lnTo>
                  <a:pt x="4400" y="1478"/>
                </a:lnTo>
                <a:lnTo>
                  <a:pt x="4400" y="1480"/>
                </a:lnTo>
                <a:lnTo>
                  <a:pt x="4398" y="1482"/>
                </a:lnTo>
                <a:lnTo>
                  <a:pt x="4398" y="1484"/>
                </a:lnTo>
                <a:lnTo>
                  <a:pt x="4396" y="1489"/>
                </a:lnTo>
                <a:lnTo>
                  <a:pt x="4396" y="1489"/>
                </a:lnTo>
                <a:lnTo>
                  <a:pt x="4394" y="1493"/>
                </a:lnTo>
                <a:lnTo>
                  <a:pt x="4394" y="1495"/>
                </a:lnTo>
                <a:lnTo>
                  <a:pt x="4394" y="1495"/>
                </a:lnTo>
                <a:lnTo>
                  <a:pt x="4396" y="1495"/>
                </a:lnTo>
                <a:lnTo>
                  <a:pt x="4396" y="1493"/>
                </a:lnTo>
                <a:lnTo>
                  <a:pt x="4398" y="1489"/>
                </a:lnTo>
                <a:lnTo>
                  <a:pt x="4398" y="1487"/>
                </a:lnTo>
                <a:lnTo>
                  <a:pt x="4400" y="1484"/>
                </a:lnTo>
                <a:lnTo>
                  <a:pt x="4400" y="1484"/>
                </a:lnTo>
                <a:lnTo>
                  <a:pt x="4402" y="1482"/>
                </a:lnTo>
                <a:lnTo>
                  <a:pt x="4404" y="1482"/>
                </a:lnTo>
                <a:lnTo>
                  <a:pt x="4404" y="1482"/>
                </a:lnTo>
                <a:lnTo>
                  <a:pt x="4404" y="1478"/>
                </a:lnTo>
                <a:lnTo>
                  <a:pt x="4404" y="1476"/>
                </a:lnTo>
                <a:lnTo>
                  <a:pt x="4404" y="1474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0"/>
                </a:lnTo>
                <a:lnTo>
                  <a:pt x="4404" y="1468"/>
                </a:lnTo>
                <a:close/>
                <a:moveTo>
                  <a:pt x="4381" y="1489"/>
                </a:moveTo>
                <a:lnTo>
                  <a:pt x="4381" y="1489"/>
                </a:lnTo>
                <a:lnTo>
                  <a:pt x="4381" y="1491"/>
                </a:lnTo>
                <a:lnTo>
                  <a:pt x="4383" y="1495"/>
                </a:lnTo>
                <a:lnTo>
                  <a:pt x="4383" y="1495"/>
                </a:lnTo>
                <a:lnTo>
                  <a:pt x="4385" y="1495"/>
                </a:lnTo>
                <a:lnTo>
                  <a:pt x="4385" y="1497"/>
                </a:lnTo>
                <a:lnTo>
                  <a:pt x="4388" y="1497"/>
                </a:lnTo>
                <a:lnTo>
                  <a:pt x="4390" y="1499"/>
                </a:lnTo>
                <a:lnTo>
                  <a:pt x="4390" y="1501"/>
                </a:lnTo>
                <a:lnTo>
                  <a:pt x="4390" y="1501"/>
                </a:lnTo>
                <a:lnTo>
                  <a:pt x="4392" y="1501"/>
                </a:lnTo>
                <a:lnTo>
                  <a:pt x="4392" y="1501"/>
                </a:lnTo>
                <a:lnTo>
                  <a:pt x="4394" y="1499"/>
                </a:lnTo>
                <a:lnTo>
                  <a:pt x="4394" y="1499"/>
                </a:lnTo>
                <a:lnTo>
                  <a:pt x="4394" y="1497"/>
                </a:lnTo>
                <a:lnTo>
                  <a:pt x="4394" y="1497"/>
                </a:lnTo>
                <a:lnTo>
                  <a:pt x="4394" y="1497"/>
                </a:lnTo>
                <a:lnTo>
                  <a:pt x="4392" y="1493"/>
                </a:lnTo>
                <a:lnTo>
                  <a:pt x="4392" y="1493"/>
                </a:lnTo>
                <a:lnTo>
                  <a:pt x="4392" y="1491"/>
                </a:lnTo>
                <a:lnTo>
                  <a:pt x="4392" y="1489"/>
                </a:lnTo>
                <a:lnTo>
                  <a:pt x="4392" y="1489"/>
                </a:lnTo>
                <a:lnTo>
                  <a:pt x="4394" y="1487"/>
                </a:lnTo>
                <a:lnTo>
                  <a:pt x="4394" y="1484"/>
                </a:lnTo>
                <a:lnTo>
                  <a:pt x="4394" y="1482"/>
                </a:lnTo>
                <a:lnTo>
                  <a:pt x="4396" y="1480"/>
                </a:lnTo>
                <a:lnTo>
                  <a:pt x="4396" y="1478"/>
                </a:lnTo>
                <a:lnTo>
                  <a:pt x="4398" y="1478"/>
                </a:lnTo>
                <a:lnTo>
                  <a:pt x="4398" y="1476"/>
                </a:lnTo>
                <a:lnTo>
                  <a:pt x="4398" y="1476"/>
                </a:lnTo>
                <a:lnTo>
                  <a:pt x="4398" y="1474"/>
                </a:lnTo>
                <a:lnTo>
                  <a:pt x="4394" y="1472"/>
                </a:lnTo>
                <a:lnTo>
                  <a:pt x="4394" y="1472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6"/>
                </a:lnTo>
                <a:lnTo>
                  <a:pt x="4390" y="1476"/>
                </a:lnTo>
                <a:lnTo>
                  <a:pt x="4388" y="1478"/>
                </a:lnTo>
                <a:lnTo>
                  <a:pt x="4388" y="1478"/>
                </a:lnTo>
                <a:lnTo>
                  <a:pt x="4388" y="1480"/>
                </a:lnTo>
                <a:lnTo>
                  <a:pt x="4388" y="1482"/>
                </a:lnTo>
                <a:lnTo>
                  <a:pt x="4388" y="1482"/>
                </a:lnTo>
                <a:lnTo>
                  <a:pt x="4388" y="1484"/>
                </a:lnTo>
                <a:lnTo>
                  <a:pt x="4388" y="1487"/>
                </a:lnTo>
                <a:lnTo>
                  <a:pt x="4385" y="1487"/>
                </a:lnTo>
                <a:lnTo>
                  <a:pt x="4385" y="1487"/>
                </a:lnTo>
                <a:lnTo>
                  <a:pt x="4383" y="1487"/>
                </a:lnTo>
                <a:lnTo>
                  <a:pt x="4381" y="1489"/>
                </a:lnTo>
                <a:lnTo>
                  <a:pt x="4381" y="1489"/>
                </a:lnTo>
                <a:close/>
                <a:moveTo>
                  <a:pt x="4400" y="1497"/>
                </a:moveTo>
                <a:lnTo>
                  <a:pt x="4398" y="1497"/>
                </a:lnTo>
                <a:lnTo>
                  <a:pt x="4398" y="1499"/>
                </a:lnTo>
                <a:lnTo>
                  <a:pt x="4396" y="1499"/>
                </a:lnTo>
                <a:lnTo>
                  <a:pt x="4396" y="1499"/>
                </a:lnTo>
                <a:lnTo>
                  <a:pt x="4398" y="1499"/>
                </a:lnTo>
                <a:lnTo>
                  <a:pt x="4398" y="1499"/>
                </a:lnTo>
                <a:lnTo>
                  <a:pt x="4400" y="1499"/>
                </a:lnTo>
                <a:lnTo>
                  <a:pt x="4400" y="1499"/>
                </a:lnTo>
                <a:lnTo>
                  <a:pt x="4400" y="1497"/>
                </a:lnTo>
                <a:close/>
                <a:moveTo>
                  <a:pt x="4373" y="1537"/>
                </a:moveTo>
                <a:lnTo>
                  <a:pt x="4373" y="1537"/>
                </a:lnTo>
                <a:lnTo>
                  <a:pt x="4375" y="1539"/>
                </a:lnTo>
                <a:lnTo>
                  <a:pt x="4375" y="1539"/>
                </a:lnTo>
                <a:lnTo>
                  <a:pt x="4377" y="1539"/>
                </a:lnTo>
                <a:lnTo>
                  <a:pt x="4377" y="1539"/>
                </a:lnTo>
                <a:lnTo>
                  <a:pt x="4379" y="1537"/>
                </a:lnTo>
                <a:lnTo>
                  <a:pt x="4379" y="1537"/>
                </a:lnTo>
                <a:lnTo>
                  <a:pt x="4379" y="1535"/>
                </a:lnTo>
                <a:lnTo>
                  <a:pt x="4375" y="1535"/>
                </a:lnTo>
                <a:lnTo>
                  <a:pt x="4373" y="1535"/>
                </a:lnTo>
                <a:lnTo>
                  <a:pt x="4373" y="1535"/>
                </a:lnTo>
                <a:lnTo>
                  <a:pt x="4373" y="1537"/>
                </a:lnTo>
                <a:lnTo>
                  <a:pt x="4373" y="1537"/>
                </a:lnTo>
                <a:close/>
                <a:moveTo>
                  <a:pt x="4346" y="1558"/>
                </a:moveTo>
                <a:lnTo>
                  <a:pt x="4346" y="1558"/>
                </a:lnTo>
                <a:lnTo>
                  <a:pt x="4348" y="1558"/>
                </a:lnTo>
                <a:lnTo>
                  <a:pt x="4348" y="1556"/>
                </a:lnTo>
                <a:lnTo>
                  <a:pt x="4348" y="1556"/>
                </a:lnTo>
                <a:lnTo>
                  <a:pt x="4350" y="1558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4"/>
                </a:lnTo>
                <a:lnTo>
                  <a:pt x="4348" y="1554"/>
                </a:lnTo>
                <a:lnTo>
                  <a:pt x="4348" y="1556"/>
                </a:lnTo>
                <a:lnTo>
                  <a:pt x="4346" y="1556"/>
                </a:lnTo>
                <a:lnTo>
                  <a:pt x="4344" y="1558"/>
                </a:lnTo>
                <a:lnTo>
                  <a:pt x="4344" y="1558"/>
                </a:lnTo>
                <a:lnTo>
                  <a:pt x="4344" y="1558"/>
                </a:lnTo>
                <a:lnTo>
                  <a:pt x="4346" y="1558"/>
                </a:lnTo>
                <a:close/>
                <a:moveTo>
                  <a:pt x="4350" y="1434"/>
                </a:moveTo>
                <a:lnTo>
                  <a:pt x="4350" y="1432"/>
                </a:lnTo>
                <a:lnTo>
                  <a:pt x="4350" y="1432"/>
                </a:lnTo>
                <a:lnTo>
                  <a:pt x="4348" y="1430"/>
                </a:lnTo>
                <a:lnTo>
                  <a:pt x="4348" y="1432"/>
                </a:lnTo>
                <a:lnTo>
                  <a:pt x="4348" y="1432"/>
                </a:lnTo>
                <a:lnTo>
                  <a:pt x="4348" y="1432"/>
                </a:lnTo>
                <a:lnTo>
                  <a:pt x="4350" y="1434"/>
                </a:lnTo>
                <a:close/>
                <a:moveTo>
                  <a:pt x="4369" y="1449"/>
                </a:moveTo>
                <a:lnTo>
                  <a:pt x="4369" y="1449"/>
                </a:lnTo>
                <a:lnTo>
                  <a:pt x="4367" y="1447"/>
                </a:lnTo>
                <a:lnTo>
                  <a:pt x="4367" y="1445"/>
                </a:lnTo>
                <a:lnTo>
                  <a:pt x="4369" y="1443"/>
                </a:lnTo>
                <a:lnTo>
                  <a:pt x="4369" y="1443"/>
                </a:lnTo>
                <a:lnTo>
                  <a:pt x="4369" y="1443"/>
                </a:lnTo>
                <a:lnTo>
                  <a:pt x="4367" y="1440"/>
                </a:lnTo>
                <a:lnTo>
                  <a:pt x="4367" y="1440"/>
                </a:lnTo>
                <a:lnTo>
                  <a:pt x="4365" y="1438"/>
                </a:lnTo>
                <a:lnTo>
                  <a:pt x="4365" y="1436"/>
                </a:lnTo>
                <a:lnTo>
                  <a:pt x="4362" y="1438"/>
                </a:lnTo>
                <a:lnTo>
                  <a:pt x="4362" y="1438"/>
                </a:lnTo>
                <a:lnTo>
                  <a:pt x="4360" y="1436"/>
                </a:lnTo>
                <a:lnTo>
                  <a:pt x="4360" y="1436"/>
                </a:lnTo>
                <a:lnTo>
                  <a:pt x="4360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4" y="1438"/>
                </a:lnTo>
                <a:lnTo>
                  <a:pt x="4354" y="1440"/>
                </a:lnTo>
                <a:lnTo>
                  <a:pt x="4354" y="1440"/>
                </a:lnTo>
                <a:lnTo>
                  <a:pt x="4356" y="1440"/>
                </a:lnTo>
                <a:lnTo>
                  <a:pt x="4356" y="1443"/>
                </a:lnTo>
                <a:lnTo>
                  <a:pt x="4358" y="1445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9"/>
                </a:lnTo>
                <a:lnTo>
                  <a:pt x="4358" y="1449"/>
                </a:lnTo>
                <a:lnTo>
                  <a:pt x="4360" y="1449"/>
                </a:lnTo>
                <a:lnTo>
                  <a:pt x="4360" y="1451"/>
                </a:lnTo>
                <a:lnTo>
                  <a:pt x="4360" y="1451"/>
                </a:lnTo>
                <a:lnTo>
                  <a:pt x="4360" y="1453"/>
                </a:lnTo>
                <a:lnTo>
                  <a:pt x="4362" y="1453"/>
                </a:lnTo>
                <a:lnTo>
                  <a:pt x="4362" y="1453"/>
                </a:lnTo>
                <a:lnTo>
                  <a:pt x="4362" y="1455"/>
                </a:lnTo>
                <a:lnTo>
                  <a:pt x="4362" y="1455"/>
                </a:lnTo>
                <a:lnTo>
                  <a:pt x="4365" y="1455"/>
                </a:lnTo>
                <a:lnTo>
                  <a:pt x="4365" y="1453"/>
                </a:lnTo>
                <a:lnTo>
                  <a:pt x="4365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1"/>
                </a:lnTo>
                <a:lnTo>
                  <a:pt x="4367" y="1451"/>
                </a:lnTo>
                <a:lnTo>
                  <a:pt x="4369" y="1449"/>
                </a:lnTo>
                <a:close/>
                <a:moveTo>
                  <a:pt x="4344" y="1256"/>
                </a:moveTo>
                <a:lnTo>
                  <a:pt x="4344" y="1254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8"/>
                </a:lnTo>
                <a:lnTo>
                  <a:pt x="4341" y="1258"/>
                </a:lnTo>
                <a:lnTo>
                  <a:pt x="4341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close/>
                <a:moveTo>
                  <a:pt x="4352" y="1457"/>
                </a:moveTo>
                <a:lnTo>
                  <a:pt x="4350" y="1455"/>
                </a:lnTo>
                <a:lnTo>
                  <a:pt x="4350" y="1455"/>
                </a:lnTo>
                <a:lnTo>
                  <a:pt x="4350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6" y="1455"/>
                </a:lnTo>
                <a:lnTo>
                  <a:pt x="4346" y="1453"/>
                </a:lnTo>
                <a:lnTo>
                  <a:pt x="4346" y="1453"/>
                </a:lnTo>
                <a:lnTo>
                  <a:pt x="4344" y="1453"/>
                </a:lnTo>
                <a:lnTo>
                  <a:pt x="4344" y="1453"/>
                </a:lnTo>
                <a:lnTo>
                  <a:pt x="4344" y="1455"/>
                </a:lnTo>
                <a:lnTo>
                  <a:pt x="4344" y="1455"/>
                </a:lnTo>
                <a:lnTo>
                  <a:pt x="4344" y="1455"/>
                </a:lnTo>
                <a:lnTo>
                  <a:pt x="4346" y="1455"/>
                </a:lnTo>
                <a:lnTo>
                  <a:pt x="4346" y="1457"/>
                </a:lnTo>
                <a:lnTo>
                  <a:pt x="4346" y="1457"/>
                </a:lnTo>
                <a:lnTo>
                  <a:pt x="4348" y="1457"/>
                </a:lnTo>
                <a:lnTo>
                  <a:pt x="4348" y="1457"/>
                </a:lnTo>
                <a:lnTo>
                  <a:pt x="4350" y="1457"/>
                </a:lnTo>
                <a:lnTo>
                  <a:pt x="4350" y="1457"/>
                </a:lnTo>
                <a:lnTo>
                  <a:pt x="4352" y="1457"/>
                </a:lnTo>
                <a:close/>
                <a:moveTo>
                  <a:pt x="4346" y="1459"/>
                </a:moveTo>
                <a:lnTo>
                  <a:pt x="4346" y="1459"/>
                </a:lnTo>
                <a:lnTo>
                  <a:pt x="4346" y="1459"/>
                </a:lnTo>
                <a:lnTo>
                  <a:pt x="4346" y="1459"/>
                </a:lnTo>
                <a:lnTo>
                  <a:pt x="4344" y="1459"/>
                </a:lnTo>
                <a:lnTo>
                  <a:pt x="4346" y="1461"/>
                </a:lnTo>
                <a:lnTo>
                  <a:pt x="4346" y="1461"/>
                </a:lnTo>
                <a:lnTo>
                  <a:pt x="4346" y="1463"/>
                </a:lnTo>
                <a:lnTo>
                  <a:pt x="4346" y="1463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59"/>
                </a:lnTo>
                <a:lnTo>
                  <a:pt x="4346" y="1459"/>
                </a:lnTo>
                <a:close/>
                <a:moveTo>
                  <a:pt x="4346" y="1480"/>
                </a:moveTo>
                <a:lnTo>
                  <a:pt x="4346" y="1480"/>
                </a:lnTo>
                <a:lnTo>
                  <a:pt x="4346" y="1478"/>
                </a:lnTo>
                <a:lnTo>
                  <a:pt x="4346" y="1478"/>
                </a:lnTo>
                <a:lnTo>
                  <a:pt x="4344" y="1478"/>
                </a:lnTo>
                <a:lnTo>
                  <a:pt x="4344" y="1478"/>
                </a:lnTo>
                <a:lnTo>
                  <a:pt x="4344" y="1480"/>
                </a:lnTo>
                <a:lnTo>
                  <a:pt x="4346" y="1480"/>
                </a:lnTo>
                <a:close/>
                <a:moveTo>
                  <a:pt x="4365" y="1545"/>
                </a:moveTo>
                <a:lnTo>
                  <a:pt x="4365" y="1545"/>
                </a:lnTo>
                <a:lnTo>
                  <a:pt x="4362" y="1543"/>
                </a:lnTo>
                <a:lnTo>
                  <a:pt x="4360" y="1543"/>
                </a:lnTo>
                <a:lnTo>
                  <a:pt x="4358" y="1545"/>
                </a:lnTo>
                <a:lnTo>
                  <a:pt x="4358" y="1545"/>
                </a:lnTo>
                <a:lnTo>
                  <a:pt x="4360" y="1547"/>
                </a:lnTo>
                <a:lnTo>
                  <a:pt x="4360" y="1545"/>
                </a:lnTo>
                <a:lnTo>
                  <a:pt x="4362" y="1547"/>
                </a:lnTo>
                <a:lnTo>
                  <a:pt x="4365" y="1545"/>
                </a:lnTo>
                <a:lnTo>
                  <a:pt x="4365" y="1547"/>
                </a:lnTo>
                <a:lnTo>
                  <a:pt x="4367" y="1545"/>
                </a:lnTo>
                <a:lnTo>
                  <a:pt x="4367" y="1545"/>
                </a:lnTo>
                <a:lnTo>
                  <a:pt x="4367" y="1545"/>
                </a:lnTo>
                <a:lnTo>
                  <a:pt x="4365" y="1545"/>
                </a:lnTo>
                <a:close/>
                <a:moveTo>
                  <a:pt x="4344" y="1466"/>
                </a:moveTo>
                <a:lnTo>
                  <a:pt x="4344" y="1466"/>
                </a:lnTo>
                <a:lnTo>
                  <a:pt x="4341" y="1466"/>
                </a:lnTo>
                <a:lnTo>
                  <a:pt x="4341" y="1466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6"/>
                </a:lnTo>
                <a:lnTo>
                  <a:pt x="4344" y="1466"/>
                </a:lnTo>
                <a:lnTo>
                  <a:pt x="4344" y="1466"/>
                </a:lnTo>
                <a:close/>
                <a:moveTo>
                  <a:pt x="4436" y="1115"/>
                </a:moveTo>
                <a:lnTo>
                  <a:pt x="4436" y="1115"/>
                </a:lnTo>
                <a:lnTo>
                  <a:pt x="4436" y="1115"/>
                </a:lnTo>
                <a:lnTo>
                  <a:pt x="4434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8" y="1118"/>
                </a:lnTo>
                <a:lnTo>
                  <a:pt x="4438" y="1115"/>
                </a:lnTo>
                <a:lnTo>
                  <a:pt x="4438" y="1115"/>
                </a:lnTo>
                <a:lnTo>
                  <a:pt x="4436" y="1115"/>
                </a:lnTo>
                <a:close/>
                <a:moveTo>
                  <a:pt x="4432" y="1491"/>
                </a:moveTo>
                <a:lnTo>
                  <a:pt x="4432" y="1493"/>
                </a:lnTo>
                <a:lnTo>
                  <a:pt x="4432" y="1493"/>
                </a:lnTo>
                <a:lnTo>
                  <a:pt x="4434" y="1493"/>
                </a:lnTo>
                <a:lnTo>
                  <a:pt x="4434" y="1491"/>
                </a:lnTo>
                <a:lnTo>
                  <a:pt x="4434" y="1491"/>
                </a:lnTo>
                <a:lnTo>
                  <a:pt x="4432" y="1491"/>
                </a:lnTo>
                <a:close/>
                <a:moveTo>
                  <a:pt x="4434" y="1489"/>
                </a:moveTo>
                <a:lnTo>
                  <a:pt x="4434" y="1491"/>
                </a:lnTo>
                <a:lnTo>
                  <a:pt x="4434" y="1491"/>
                </a:lnTo>
                <a:lnTo>
                  <a:pt x="4436" y="1491"/>
                </a:lnTo>
                <a:lnTo>
                  <a:pt x="4436" y="1491"/>
                </a:lnTo>
                <a:lnTo>
                  <a:pt x="4436" y="1489"/>
                </a:lnTo>
                <a:lnTo>
                  <a:pt x="4436" y="1489"/>
                </a:lnTo>
                <a:lnTo>
                  <a:pt x="4436" y="1489"/>
                </a:lnTo>
                <a:lnTo>
                  <a:pt x="4434" y="1487"/>
                </a:lnTo>
                <a:lnTo>
                  <a:pt x="4434" y="1489"/>
                </a:lnTo>
                <a:lnTo>
                  <a:pt x="4434" y="1489"/>
                </a:lnTo>
                <a:close/>
                <a:moveTo>
                  <a:pt x="4388" y="1524"/>
                </a:moveTo>
                <a:lnTo>
                  <a:pt x="4388" y="1524"/>
                </a:lnTo>
                <a:lnTo>
                  <a:pt x="4388" y="1524"/>
                </a:lnTo>
                <a:lnTo>
                  <a:pt x="4388" y="1526"/>
                </a:lnTo>
                <a:lnTo>
                  <a:pt x="4388" y="1526"/>
                </a:lnTo>
                <a:lnTo>
                  <a:pt x="4390" y="1524"/>
                </a:lnTo>
                <a:lnTo>
                  <a:pt x="4390" y="1524"/>
                </a:lnTo>
                <a:lnTo>
                  <a:pt x="4390" y="1524"/>
                </a:lnTo>
                <a:lnTo>
                  <a:pt x="4388" y="1524"/>
                </a:lnTo>
                <a:lnTo>
                  <a:pt x="4388" y="1524"/>
                </a:lnTo>
                <a:close/>
                <a:moveTo>
                  <a:pt x="4427" y="1493"/>
                </a:moveTo>
                <a:lnTo>
                  <a:pt x="4425" y="1491"/>
                </a:lnTo>
                <a:lnTo>
                  <a:pt x="4425" y="1491"/>
                </a:lnTo>
                <a:lnTo>
                  <a:pt x="4425" y="1493"/>
                </a:lnTo>
                <a:lnTo>
                  <a:pt x="4425" y="1497"/>
                </a:lnTo>
                <a:lnTo>
                  <a:pt x="4427" y="1499"/>
                </a:lnTo>
                <a:lnTo>
                  <a:pt x="4425" y="1501"/>
                </a:lnTo>
                <a:lnTo>
                  <a:pt x="4423" y="1501"/>
                </a:lnTo>
                <a:lnTo>
                  <a:pt x="4423" y="1501"/>
                </a:lnTo>
                <a:lnTo>
                  <a:pt x="4421" y="1501"/>
                </a:lnTo>
                <a:lnTo>
                  <a:pt x="4421" y="1503"/>
                </a:lnTo>
                <a:lnTo>
                  <a:pt x="4421" y="1503"/>
                </a:lnTo>
                <a:lnTo>
                  <a:pt x="4419" y="1503"/>
                </a:lnTo>
                <a:lnTo>
                  <a:pt x="4417" y="1501"/>
                </a:lnTo>
                <a:lnTo>
                  <a:pt x="4417" y="1501"/>
                </a:lnTo>
                <a:lnTo>
                  <a:pt x="4415" y="1503"/>
                </a:lnTo>
                <a:lnTo>
                  <a:pt x="4415" y="1503"/>
                </a:lnTo>
                <a:lnTo>
                  <a:pt x="4415" y="1505"/>
                </a:lnTo>
                <a:lnTo>
                  <a:pt x="4415" y="1508"/>
                </a:lnTo>
                <a:lnTo>
                  <a:pt x="4413" y="1508"/>
                </a:lnTo>
                <a:lnTo>
                  <a:pt x="4411" y="1508"/>
                </a:lnTo>
                <a:lnTo>
                  <a:pt x="4411" y="1508"/>
                </a:lnTo>
                <a:lnTo>
                  <a:pt x="4409" y="1508"/>
                </a:lnTo>
                <a:lnTo>
                  <a:pt x="4409" y="1510"/>
                </a:lnTo>
                <a:lnTo>
                  <a:pt x="4409" y="1510"/>
                </a:lnTo>
                <a:lnTo>
                  <a:pt x="4406" y="1512"/>
                </a:lnTo>
                <a:lnTo>
                  <a:pt x="4406" y="1512"/>
                </a:lnTo>
                <a:lnTo>
                  <a:pt x="4406" y="1514"/>
                </a:lnTo>
                <a:lnTo>
                  <a:pt x="4404" y="1514"/>
                </a:lnTo>
                <a:lnTo>
                  <a:pt x="4402" y="1514"/>
                </a:lnTo>
                <a:lnTo>
                  <a:pt x="4402" y="1516"/>
                </a:lnTo>
                <a:lnTo>
                  <a:pt x="4400" y="1516"/>
                </a:lnTo>
                <a:lnTo>
                  <a:pt x="4402" y="1514"/>
                </a:lnTo>
                <a:lnTo>
                  <a:pt x="4402" y="1514"/>
                </a:lnTo>
                <a:lnTo>
                  <a:pt x="4402" y="1510"/>
                </a:lnTo>
                <a:lnTo>
                  <a:pt x="4402" y="1510"/>
                </a:lnTo>
                <a:lnTo>
                  <a:pt x="4400" y="1508"/>
                </a:lnTo>
                <a:lnTo>
                  <a:pt x="4400" y="1508"/>
                </a:lnTo>
                <a:lnTo>
                  <a:pt x="4398" y="1508"/>
                </a:lnTo>
                <a:lnTo>
                  <a:pt x="4396" y="1505"/>
                </a:lnTo>
                <a:lnTo>
                  <a:pt x="4396" y="1505"/>
                </a:lnTo>
                <a:lnTo>
                  <a:pt x="4396" y="1508"/>
                </a:lnTo>
                <a:lnTo>
                  <a:pt x="4394" y="1508"/>
                </a:lnTo>
                <a:lnTo>
                  <a:pt x="4394" y="1508"/>
                </a:lnTo>
                <a:lnTo>
                  <a:pt x="4392" y="1510"/>
                </a:lnTo>
                <a:lnTo>
                  <a:pt x="4392" y="1510"/>
                </a:lnTo>
                <a:lnTo>
                  <a:pt x="4390" y="1510"/>
                </a:lnTo>
                <a:lnTo>
                  <a:pt x="4390" y="1510"/>
                </a:lnTo>
                <a:lnTo>
                  <a:pt x="4390" y="1512"/>
                </a:lnTo>
                <a:lnTo>
                  <a:pt x="4390" y="1512"/>
                </a:lnTo>
                <a:lnTo>
                  <a:pt x="4390" y="1514"/>
                </a:lnTo>
                <a:lnTo>
                  <a:pt x="4388" y="1514"/>
                </a:lnTo>
                <a:lnTo>
                  <a:pt x="4388" y="1514"/>
                </a:lnTo>
                <a:lnTo>
                  <a:pt x="4385" y="1514"/>
                </a:lnTo>
                <a:lnTo>
                  <a:pt x="4383" y="1514"/>
                </a:lnTo>
                <a:lnTo>
                  <a:pt x="4381" y="1516"/>
                </a:lnTo>
                <a:lnTo>
                  <a:pt x="4379" y="1516"/>
                </a:lnTo>
                <a:lnTo>
                  <a:pt x="4379" y="1516"/>
                </a:lnTo>
                <a:lnTo>
                  <a:pt x="4377" y="1518"/>
                </a:lnTo>
                <a:lnTo>
                  <a:pt x="4377" y="1520"/>
                </a:lnTo>
                <a:lnTo>
                  <a:pt x="4377" y="1520"/>
                </a:lnTo>
                <a:lnTo>
                  <a:pt x="4375" y="1524"/>
                </a:lnTo>
                <a:lnTo>
                  <a:pt x="4375" y="1526"/>
                </a:lnTo>
                <a:lnTo>
                  <a:pt x="4375" y="1528"/>
                </a:lnTo>
                <a:lnTo>
                  <a:pt x="4373" y="1528"/>
                </a:lnTo>
                <a:lnTo>
                  <a:pt x="4375" y="1531"/>
                </a:lnTo>
                <a:lnTo>
                  <a:pt x="4375" y="1531"/>
                </a:lnTo>
                <a:lnTo>
                  <a:pt x="4377" y="1533"/>
                </a:lnTo>
                <a:lnTo>
                  <a:pt x="4377" y="1531"/>
                </a:lnTo>
                <a:lnTo>
                  <a:pt x="4377" y="1531"/>
                </a:lnTo>
                <a:lnTo>
                  <a:pt x="4379" y="1528"/>
                </a:lnTo>
                <a:lnTo>
                  <a:pt x="4379" y="1526"/>
                </a:lnTo>
                <a:lnTo>
                  <a:pt x="4381" y="1522"/>
                </a:lnTo>
                <a:lnTo>
                  <a:pt x="4381" y="1522"/>
                </a:lnTo>
                <a:lnTo>
                  <a:pt x="4383" y="1520"/>
                </a:lnTo>
                <a:lnTo>
                  <a:pt x="4383" y="1520"/>
                </a:lnTo>
                <a:lnTo>
                  <a:pt x="4385" y="1520"/>
                </a:lnTo>
                <a:lnTo>
                  <a:pt x="4388" y="1520"/>
                </a:lnTo>
                <a:lnTo>
                  <a:pt x="4388" y="1522"/>
                </a:lnTo>
                <a:lnTo>
                  <a:pt x="4388" y="1522"/>
                </a:lnTo>
                <a:lnTo>
                  <a:pt x="4388" y="1522"/>
                </a:lnTo>
                <a:lnTo>
                  <a:pt x="4390" y="1522"/>
                </a:lnTo>
                <a:lnTo>
                  <a:pt x="4390" y="1522"/>
                </a:lnTo>
                <a:lnTo>
                  <a:pt x="4392" y="1520"/>
                </a:lnTo>
                <a:lnTo>
                  <a:pt x="4392" y="1520"/>
                </a:lnTo>
                <a:lnTo>
                  <a:pt x="4392" y="1522"/>
                </a:lnTo>
                <a:lnTo>
                  <a:pt x="4392" y="1522"/>
                </a:lnTo>
                <a:lnTo>
                  <a:pt x="4392" y="1522"/>
                </a:lnTo>
                <a:lnTo>
                  <a:pt x="4394" y="1524"/>
                </a:lnTo>
                <a:lnTo>
                  <a:pt x="4396" y="1524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18"/>
                </a:lnTo>
                <a:lnTo>
                  <a:pt x="4398" y="1518"/>
                </a:lnTo>
                <a:lnTo>
                  <a:pt x="4398" y="1518"/>
                </a:lnTo>
                <a:lnTo>
                  <a:pt x="4400" y="1518"/>
                </a:lnTo>
                <a:lnTo>
                  <a:pt x="4400" y="1520"/>
                </a:lnTo>
                <a:lnTo>
                  <a:pt x="4400" y="1520"/>
                </a:lnTo>
                <a:lnTo>
                  <a:pt x="4404" y="1520"/>
                </a:lnTo>
                <a:lnTo>
                  <a:pt x="4404" y="1522"/>
                </a:lnTo>
                <a:lnTo>
                  <a:pt x="4406" y="1524"/>
                </a:lnTo>
                <a:lnTo>
                  <a:pt x="4406" y="1524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8"/>
                </a:lnTo>
                <a:lnTo>
                  <a:pt x="4404" y="1528"/>
                </a:lnTo>
                <a:lnTo>
                  <a:pt x="4404" y="1531"/>
                </a:lnTo>
                <a:lnTo>
                  <a:pt x="4404" y="1531"/>
                </a:lnTo>
                <a:lnTo>
                  <a:pt x="4404" y="1533"/>
                </a:lnTo>
                <a:lnTo>
                  <a:pt x="4404" y="1535"/>
                </a:lnTo>
                <a:lnTo>
                  <a:pt x="4404" y="1537"/>
                </a:lnTo>
                <a:lnTo>
                  <a:pt x="4404" y="1539"/>
                </a:lnTo>
                <a:lnTo>
                  <a:pt x="4406" y="1541"/>
                </a:lnTo>
                <a:lnTo>
                  <a:pt x="4411" y="1543"/>
                </a:lnTo>
                <a:lnTo>
                  <a:pt x="4413" y="1545"/>
                </a:lnTo>
                <a:lnTo>
                  <a:pt x="4417" y="1547"/>
                </a:lnTo>
                <a:lnTo>
                  <a:pt x="4419" y="1547"/>
                </a:lnTo>
                <a:lnTo>
                  <a:pt x="4419" y="1547"/>
                </a:lnTo>
                <a:lnTo>
                  <a:pt x="4419" y="1545"/>
                </a:lnTo>
                <a:lnTo>
                  <a:pt x="4421" y="1545"/>
                </a:lnTo>
                <a:lnTo>
                  <a:pt x="4421" y="1543"/>
                </a:lnTo>
                <a:lnTo>
                  <a:pt x="4421" y="1543"/>
                </a:lnTo>
                <a:lnTo>
                  <a:pt x="4423" y="1545"/>
                </a:lnTo>
                <a:lnTo>
                  <a:pt x="4423" y="1545"/>
                </a:lnTo>
                <a:lnTo>
                  <a:pt x="4421" y="1547"/>
                </a:lnTo>
                <a:lnTo>
                  <a:pt x="4421" y="1549"/>
                </a:lnTo>
                <a:lnTo>
                  <a:pt x="4423" y="1549"/>
                </a:lnTo>
                <a:lnTo>
                  <a:pt x="4423" y="1552"/>
                </a:lnTo>
                <a:lnTo>
                  <a:pt x="4425" y="1549"/>
                </a:lnTo>
                <a:lnTo>
                  <a:pt x="4427" y="1547"/>
                </a:lnTo>
                <a:lnTo>
                  <a:pt x="4427" y="1545"/>
                </a:lnTo>
                <a:lnTo>
                  <a:pt x="4427" y="1541"/>
                </a:lnTo>
                <a:lnTo>
                  <a:pt x="4427" y="1539"/>
                </a:lnTo>
                <a:lnTo>
                  <a:pt x="4427" y="1537"/>
                </a:lnTo>
                <a:lnTo>
                  <a:pt x="4425" y="1537"/>
                </a:lnTo>
                <a:lnTo>
                  <a:pt x="4425" y="1537"/>
                </a:lnTo>
                <a:lnTo>
                  <a:pt x="4423" y="1535"/>
                </a:lnTo>
                <a:lnTo>
                  <a:pt x="4425" y="1533"/>
                </a:lnTo>
                <a:lnTo>
                  <a:pt x="4425" y="1533"/>
                </a:lnTo>
                <a:lnTo>
                  <a:pt x="4427" y="1531"/>
                </a:lnTo>
                <a:lnTo>
                  <a:pt x="4427" y="1528"/>
                </a:lnTo>
                <a:lnTo>
                  <a:pt x="4427" y="1528"/>
                </a:lnTo>
                <a:lnTo>
                  <a:pt x="4427" y="1526"/>
                </a:lnTo>
                <a:lnTo>
                  <a:pt x="4429" y="1526"/>
                </a:lnTo>
                <a:lnTo>
                  <a:pt x="4429" y="1526"/>
                </a:lnTo>
                <a:lnTo>
                  <a:pt x="4432" y="1526"/>
                </a:lnTo>
                <a:lnTo>
                  <a:pt x="4432" y="1528"/>
                </a:lnTo>
                <a:lnTo>
                  <a:pt x="4432" y="1531"/>
                </a:lnTo>
                <a:lnTo>
                  <a:pt x="4434" y="1531"/>
                </a:lnTo>
                <a:lnTo>
                  <a:pt x="4434" y="1533"/>
                </a:lnTo>
                <a:lnTo>
                  <a:pt x="4434" y="1535"/>
                </a:lnTo>
                <a:lnTo>
                  <a:pt x="4434" y="1537"/>
                </a:lnTo>
                <a:lnTo>
                  <a:pt x="4436" y="1539"/>
                </a:lnTo>
                <a:lnTo>
                  <a:pt x="4436" y="1541"/>
                </a:lnTo>
                <a:lnTo>
                  <a:pt x="4436" y="1539"/>
                </a:lnTo>
                <a:lnTo>
                  <a:pt x="4436" y="1535"/>
                </a:lnTo>
                <a:lnTo>
                  <a:pt x="4436" y="1533"/>
                </a:lnTo>
                <a:lnTo>
                  <a:pt x="4436" y="1533"/>
                </a:lnTo>
                <a:lnTo>
                  <a:pt x="4438" y="1533"/>
                </a:lnTo>
                <a:lnTo>
                  <a:pt x="4440" y="1531"/>
                </a:lnTo>
                <a:lnTo>
                  <a:pt x="4442" y="1528"/>
                </a:lnTo>
                <a:lnTo>
                  <a:pt x="4442" y="1526"/>
                </a:lnTo>
                <a:lnTo>
                  <a:pt x="4442" y="1526"/>
                </a:lnTo>
                <a:lnTo>
                  <a:pt x="4442" y="1522"/>
                </a:lnTo>
                <a:lnTo>
                  <a:pt x="4442" y="1520"/>
                </a:lnTo>
                <a:lnTo>
                  <a:pt x="4440" y="1520"/>
                </a:lnTo>
                <a:lnTo>
                  <a:pt x="4440" y="1520"/>
                </a:lnTo>
                <a:lnTo>
                  <a:pt x="4440" y="1518"/>
                </a:lnTo>
                <a:lnTo>
                  <a:pt x="4440" y="1518"/>
                </a:lnTo>
                <a:lnTo>
                  <a:pt x="4440" y="1514"/>
                </a:lnTo>
                <a:lnTo>
                  <a:pt x="4440" y="1514"/>
                </a:lnTo>
                <a:lnTo>
                  <a:pt x="4438" y="1512"/>
                </a:lnTo>
                <a:lnTo>
                  <a:pt x="4438" y="1510"/>
                </a:lnTo>
                <a:lnTo>
                  <a:pt x="4438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5"/>
                </a:lnTo>
                <a:lnTo>
                  <a:pt x="4438" y="1505"/>
                </a:lnTo>
                <a:lnTo>
                  <a:pt x="4438" y="1503"/>
                </a:lnTo>
                <a:lnTo>
                  <a:pt x="4438" y="1503"/>
                </a:lnTo>
                <a:lnTo>
                  <a:pt x="4436" y="1501"/>
                </a:lnTo>
                <a:lnTo>
                  <a:pt x="4436" y="1499"/>
                </a:lnTo>
                <a:lnTo>
                  <a:pt x="4436" y="1497"/>
                </a:lnTo>
                <a:lnTo>
                  <a:pt x="4434" y="1497"/>
                </a:lnTo>
                <a:lnTo>
                  <a:pt x="4434" y="1497"/>
                </a:lnTo>
                <a:lnTo>
                  <a:pt x="4432" y="1495"/>
                </a:lnTo>
                <a:lnTo>
                  <a:pt x="4432" y="1495"/>
                </a:lnTo>
                <a:lnTo>
                  <a:pt x="4427" y="1493"/>
                </a:lnTo>
                <a:close/>
                <a:moveTo>
                  <a:pt x="4434" y="1109"/>
                </a:moveTo>
                <a:lnTo>
                  <a:pt x="4434" y="1109"/>
                </a:lnTo>
                <a:lnTo>
                  <a:pt x="4434" y="1109"/>
                </a:lnTo>
                <a:lnTo>
                  <a:pt x="4434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09"/>
                </a:lnTo>
                <a:lnTo>
                  <a:pt x="4434" y="1109"/>
                </a:lnTo>
                <a:close/>
                <a:moveTo>
                  <a:pt x="4853" y="853"/>
                </a:moveTo>
                <a:lnTo>
                  <a:pt x="4851" y="853"/>
                </a:lnTo>
                <a:lnTo>
                  <a:pt x="4849" y="858"/>
                </a:lnTo>
                <a:lnTo>
                  <a:pt x="4849" y="860"/>
                </a:lnTo>
                <a:lnTo>
                  <a:pt x="4849" y="860"/>
                </a:lnTo>
                <a:lnTo>
                  <a:pt x="4851" y="860"/>
                </a:lnTo>
                <a:lnTo>
                  <a:pt x="4851" y="860"/>
                </a:lnTo>
                <a:lnTo>
                  <a:pt x="4851" y="858"/>
                </a:lnTo>
                <a:lnTo>
                  <a:pt x="4851" y="856"/>
                </a:lnTo>
                <a:lnTo>
                  <a:pt x="4853" y="853"/>
                </a:lnTo>
                <a:close/>
                <a:moveTo>
                  <a:pt x="4339" y="1644"/>
                </a:moveTo>
                <a:lnTo>
                  <a:pt x="4337" y="1648"/>
                </a:lnTo>
                <a:lnTo>
                  <a:pt x="4335" y="1652"/>
                </a:lnTo>
                <a:lnTo>
                  <a:pt x="4335" y="1652"/>
                </a:lnTo>
                <a:lnTo>
                  <a:pt x="4337" y="1654"/>
                </a:lnTo>
                <a:lnTo>
                  <a:pt x="4335" y="1654"/>
                </a:lnTo>
                <a:lnTo>
                  <a:pt x="4337" y="1656"/>
                </a:lnTo>
                <a:lnTo>
                  <a:pt x="4337" y="1658"/>
                </a:lnTo>
                <a:lnTo>
                  <a:pt x="4335" y="1661"/>
                </a:lnTo>
                <a:lnTo>
                  <a:pt x="4335" y="1663"/>
                </a:lnTo>
                <a:lnTo>
                  <a:pt x="4333" y="1663"/>
                </a:lnTo>
                <a:lnTo>
                  <a:pt x="4333" y="1665"/>
                </a:lnTo>
                <a:lnTo>
                  <a:pt x="4333" y="1667"/>
                </a:lnTo>
                <a:lnTo>
                  <a:pt x="4331" y="1669"/>
                </a:lnTo>
                <a:lnTo>
                  <a:pt x="4331" y="1669"/>
                </a:lnTo>
                <a:lnTo>
                  <a:pt x="4329" y="1669"/>
                </a:lnTo>
                <a:lnTo>
                  <a:pt x="4329" y="1669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3"/>
                </a:lnTo>
                <a:lnTo>
                  <a:pt x="4329" y="1675"/>
                </a:lnTo>
                <a:lnTo>
                  <a:pt x="4329" y="1677"/>
                </a:lnTo>
                <a:lnTo>
                  <a:pt x="4329" y="1677"/>
                </a:lnTo>
                <a:lnTo>
                  <a:pt x="4329" y="1679"/>
                </a:lnTo>
                <a:lnTo>
                  <a:pt x="4331" y="1682"/>
                </a:lnTo>
                <a:lnTo>
                  <a:pt x="4331" y="1682"/>
                </a:lnTo>
                <a:lnTo>
                  <a:pt x="4335" y="1682"/>
                </a:lnTo>
                <a:lnTo>
                  <a:pt x="4337" y="1682"/>
                </a:lnTo>
                <a:lnTo>
                  <a:pt x="4337" y="1682"/>
                </a:lnTo>
                <a:lnTo>
                  <a:pt x="4339" y="1682"/>
                </a:lnTo>
                <a:lnTo>
                  <a:pt x="4339" y="1682"/>
                </a:lnTo>
                <a:lnTo>
                  <a:pt x="4339" y="1684"/>
                </a:lnTo>
                <a:lnTo>
                  <a:pt x="4339" y="1684"/>
                </a:lnTo>
                <a:lnTo>
                  <a:pt x="4339" y="1686"/>
                </a:lnTo>
                <a:lnTo>
                  <a:pt x="4339" y="1686"/>
                </a:lnTo>
                <a:lnTo>
                  <a:pt x="4341" y="1688"/>
                </a:lnTo>
                <a:lnTo>
                  <a:pt x="4341" y="1690"/>
                </a:lnTo>
                <a:lnTo>
                  <a:pt x="4341" y="1694"/>
                </a:lnTo>
                <a:lnTo>
                  <a:pt x="4339" y="1696"/>
                </a:lnTo>
                <a:lnTo>
                  <a:pt x="4339" y="1698"/>
                </a:lnTo>
                <a:lnTo>
                  <a:pt x="4339" y="1698"/>
                </a:lnTo>
                <a:lnTo>
                  <a:pt x="4339" y="1700"/>
                </a:lnTo>
                <a:lnTo>
                  <a:pt x="4337" y="1705"/>
                </a:lnTo>
                <a:lnTo>
                  <a:pt x="4337" y="1707"/>
                </a:lnTo>
                <a:lnTo>
                  <a:pt x="4337" y="1707"/>
                </a:lnTo>
                <a:lnTo>
                  <a:pt x="4337" y="1709"/>
                </a:lnTo>
                <a:lnTo>
                  <a:pt x="4339" y="1711"/>
                </a:lnTo>
                <a:lnTo>
                  <a:pt x="4339" y="1711"/>
                </a:lnTo>
                <a:lnTo>
                  <a:pt x="4341" y="1713"/>
                </a:lnTo>
                <a:lnTo>
                  <a:pt x="4344" y="1713"/>
                </a:lnTo>
                <a:lnTo>
                  <a:pt x="4344" y="1713"/>
                </a:lnTo>
                <a:lnTo>
                  <a:pt x="4346" y="1711"/>
                </a:lnTo>
                <a:lnTo>
                  <a:pt x="4346" y="1711"/>
                </a:lnTo>
                <a:lnTo>
                  <a:pt x="4348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2" y="1711"/>
                </a:lnTo>
                <a:lnTo>
                  <a:pt x="4352" y="1711"/>
                </a:lnTo>
                <a:lnTo>
                  <a:pt x="4352" y="1709"/>
                </a:lnTo>
                <a:lnTo>
                  <a:pt x="4350" y="1705"/>
                </a:lnTo>
                <a:lnTo>
                  <a:pt x="4350" y="1705"/>
                </a:lnTo>
                <a:lnTo>
                  <a:pt x="4350" y="1702"/>
                </a:lnTo>
                <a:lnTo>
                  <a:pt x="4352" y="1698"/>
                </a:lnTo>
                <a:lnTo>
                  <a:pt x="4352" y="1698"/>
                </a:lnTo>
                <a:lnTo>
                  <a:pt x="4352" y="1694"/>
                </a:lnTo>
                <a:lnTo>
                  <a:pt x="4352" y="1690"/>
                </a:lnTo>
                <a:lnTo>
                  <a:pt x="4352" y="1686"/>
                </a:lnTo>
                <a:lnTo>
                  <a:pt x="4352" y="1686"/>
                </a:lnTo>
                <a:lnTo>
                  <a:pt x="4352" y="1684"/>
                </a:lnTo>
                <a:lnTo>
                  <a:pt x="4352" y="1679"/>
                </a:lnTo>
                <a:lnTo>
                  <a:pt x="4352" y="1677"/>
                </a:lnTo>
                <a:lnTo>
                  <a:pt x="4350" y="1677"/>
                </a:lnTo>
                <a:lnTo>
                  <a:pt x="4350" y="1675"/>
                </a:lnTo>
                <a:lnTo>
                  <a:pt x="4350" y="1673"/>
                </a:lnTo>
                <a:lnTo>
                  <a:pt x="4352" y="1673"/>
                </a:lnTo>
                <a:lnTo>
                  <a:pt x="4354" y="1671"/>
                </a:lnTo>
                <a:lnTo>
                  <a:pt x="4356" y="1669"/>
                </a:lnTo>
                <a:lnTo>
                  <a:pt x="4358" y="1669"/>
                </a:lnTo>
                <a:lnTo>
                  <a:pt x="4358" y="1669"/>
                </a:lnTo>
                <a:lnTo>
                  <a:pt x="4360" y="1669"/>
                </a:lnTo>
                <a:lnTo>
                  <a:pt x="4362" y="1671"/>
                </a:lnTo>
                <a:lnTo>
                  <a:pt x="4362" y="1673"/>
                </a:lnTo>
                <a:lnTo>
                  <a:pt x="4362" y="1675"/>
                </a:lnTo>
                <a:lnTo>
                  <a:pt x="4362" y="1677"/>
                </a:lnTo>
                <a:lnTo>
                  <a:pt x="4360" y="1677"/>
                </a:lnTo>
                <a:lnTo>
                  <a:pt x="4360" y="1679"/>
                </a:lnTo>
                <a:lnTo>
                  <a:pt x="4358" y="1682"/>
                </a:lnTo>
                <a:lnTo>
                  <a:pt x="4358" y="1682"/>
                </a:lnTo>
                <a:lnTo>
                  <a:pt x="4360" y="1682"/>
                </a:lnTo>
                <a:lnTo>
                  <a:pt x="4365" y="1688"/>
                </a:lnTo>
                <a:lnTo>
                  <a:pt x="4367" y="1688"/>
                </a:lnTo>
                <a:lnTo>
                  <a:pt x="4369" y="1688"/>
                </a:lnTo>
                <a:lnTo>
                  <a:pt x="4369" y="1690"/>
                </a:lnTo>
                <a:lnTo>
                  <a:pt x="4369" y="1690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6"/>
                </a:lnTo>
                <a:lnTo>
                  <a:pt x="4369" y="1698"/>
                </a:lnTo>
                <a:lnTo>
                  <a:pt x="4369" y="1700"/>
                </a:lnTo>
                <a:lnTo>
                  <a:pt x="4371" y="1700"/>
                </a:lnTo>
                <a:lnTo>
                  <a:pt x="4371" y="1700"/>
                </a:lnTo>
                <a:lnTo>
                  <a:pt x="4373" y="1700"/>
                </a:lnTo>
                <a:lnTo>
                  <a:pt x="4375" y="1700"/>
                </a:lnTo>
                <a:lnTo>
                  <a:pt x="4377" y="1700"/>
                </a:lnTo>
                <a:lnTo>
                  <a:pt x="4375" y="1698"/>
                </a:lnTo>
                <a:lnTo>
                  <a:pt x="4375" y="1698"/>
                </a:lnTo>
                <a:lnTo>
                  <a:pt x="4377" y="1696"/>
                </a:lnTo>
                <a:lnTo>
                  <a:pt x="4379" y="1696"/>
                </a:lnTo>
                <a:lnTo>
                  <a:pt x="4381" y="1694"/>
                </a:lnTo>
                <a:lnTo>
                  <a:pt x="4383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2"/>
                </a:lnTo>
                <a:lnTo>
                  <a:pt x="4388" y="1692"/>
                </a:lnTo>
                <a:lnTo>
                  <a:pt x="4388" y="1690"/>
                </a:lnTo>
                <a:lnTo>
                  <a:pt x="4388" y="1690"/>
                </a:lnTo>
                <a:lnTo>
                  <a:pt x="4388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6"/>
                </a:lnTo>
                <a:lnTo>
                  <a:pt x="4381" y="1686"/>
                </a:lnTo>
                <a:lnTo>
                  <a:pt x="4381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2"/>
                </a:lnTo>
                <a:lnTo>
                  <a:pt x="4379" y="1682"/>
                </a:lnTo>
                <a:lnTo>
                  <a:pt x="4379" y="1679"/>
                </a:lnTo>
                <a:lnTo>
                  <a:pt x="4379" y="1677"/>
                </a:lnTo>
                <a:lnTo>
                  <a:pt x="4381" y="1677"/>
                </a:lnTo>
                <a:lnTo>
                  <a:pt x="4381" y="1675"/>
                </a:lnTo>
                <a:lnTo>
                  <a:pt x="4379" y="1675"/>
                </a:lnTo>
                <a:lnTo>
                  <a:pt x="4379" y="1675"/>
                </a:lnTo>
                <a:lnTo>
                  <a:pt x="4379" y="1673"/>
                </a:lnTo>
                <a:lnTo>
                  <a:pt x="4379" y="1673"/>
                </a:lnTo>
                <a:lnTo>
                  <a:pt x="4377" y="1671"/>
                </a:lnTo>
                <a:lnTo>
                  <a:pt x="4375" y="1669"/>
                </a:lnTo>
                <a:lnTo>
                  <a:pt x="4375" y="1667"/>
                </a:lnTo>
                <a:lnTo>
                  <a:pt x="4373" y="1665"/>
                </a:lnTo>
                <a:lnTo>
                  <a:pt x="4371" y="1663"/>
                </a:lnTo>
                <a:lnTo>
                  <a:pt x="4371" y="1663"/>
                </a:lnTo>
                <a:lnTo>
                  <a:pt x="4369" y="1663"/>
                </a:lnTo>
                <a:lnTo>
                  <a:pt x="4369" y="1663"/>
                </a:lnTo>
                <a:lnTo>
                  <a:pt x="4369" y="1661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9" y="1658"/>
                </a:lnTo>
                <a:lnTo>
                  <a:pt x="4369" y="1658"/>
                </a:lnTo>
                <a:lnTo>
                  <a:pt x="4371" y="1658"/>
                </a:lnTo>
                <a:lnTo>
                  <a:pt x="4371" y="1658"/>
                </a:lnTo>
                <a:lnTo>
                  <a:pt x="4373" y="1656"/>
                </a:lnTo>
                <a:lnTo>
                  <a:pt x="4373" y="1656"/>
                </a:lnTo>
                <a:lnTo>
                  <a:pt x="4377" y="1654"/>
                </a:lnTo>
                <a:lnTo>
                  <a:pt x="4379" y="1654"/>
                </a:lnTo>
                <a:lnTo>
                  <a:pt x="4379" y="1652"/>
                </a:lnTo>
                <a:lnTo>
                  <a:pt x="4383" y="1650"/>
                </a:lnTo>
                <a:lnTo>
                  <a:pt x="4385" y="1648"/>
                </a:lnTo>
                <a:lnTo>
                  <a:pt x="4385" y="1646"/>
                </a:lnTo>
                <a:lnTo>
                  <a:pt x="4388" y="1646"/>
                </a:lnTo>
                <a:lnTo>
                  <a:pt x="4388" y="1644"/>
                </a:lnTo>
                <a:lnTo>
                  <a:pt x="4388" y="1644"/>
                </a:lnTo>
                <a:lnTo>
                  <a:pt x="4390" y="1644"/>
                </a:lnTo>
                <a:lnTo>
                  <a:pt x="4392" y="1644"/>
                </a:lnTo>
                <a:lnTo>
                  <a:pt x="4394" y="1646"/>
                </a:lnTo>
                <a:lnTo>
                  <a:pt x="4394" y="1646"/>
                </a:lnTo>
                <a:lnTo>
                  <a:pt x="4396" y="1646"/>
                </a:lnTo>
                <a:lnTo>
                  <a:pt x="4396" y="1646"/>
                </a:lnTo>
                <a:lnTo>
                  <a:pt x="4396" y="1642"/>
                </a:lnTo>
                <a:lnTo>
                  <a:pt x="4396" y="1642"/>
                </a:lnTo>
                <a:lnTo>
                  <a:pt x="4396" y="1640"/>
                </a:lnTo>
                <a:lnTo>
                  <a:pt x="4394" y="1640"/>
                </a:lnTo>
                <a:lnTo>
                  <a:pt x="4392" y="1640"/>
                </a:lnTo>
                <a:lnTo>
                  <a:pt x="4390" y="1640"/>
                </a:lnTo>
                <a:lnTo>
                  <a:pt x="4388" y="1640"/>
                </a:lnTo>
                <a:lnTo>
                  <a:pt x="4388" y="1640"/>
                </a:lnTo>
                <a:lnTo>
                  <a:pt x="4388" y="1642"/>
                </a:lnTo>
                <a:lnTo>
                  <a:pt x="4388" y="1642"/>
                </a:lnTo>
                <a:lnTo>
                  <a:pt x="4388" y="1642"/>
                </a:lnTo>
                <a:lnTo>
                  <a:pt x="4385" y="1642"/>
                </a:lnTo>
                <a:lnTo>
                  <a:pt x="4383" y="1642"/>
                </a:lnTo>
                <a:lnTo>
                  <a:pt x="4379" y="1642"/>
                </a:lnTo>
                <a:lnTo>
                  <a:pt x="4377" y="1642"/>
                </a:lnTo>
                <a:lnTo>
                  <a:pt x="4377" y="1644"/>
                </a:lnTo>
                <a:lnTo>
                  <a:pt x="4377" y="1644"/>
                </a:lnTo>
                <a:lnTo>
                  <a:pt x="4375" y="1644"/>
                </a:lnTo>
                <a:lnTo>
                  <a:pt x="4373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69" y="1644"/>
                </a:lnTo>
                <a:lnTo>
                  <a:pt x="4369" y="1644"/>
                </a:lnTo>
                <a:lnTo>
                  <a:pt x="4367" y="1644"/>
                </a:lnTo>
                <a:lnTo>
                  <a:pt x="4365" y="1648"/>
                </a:lnTo>
                <a:lnTo>
                  <a:pt x="4365" y="1648"/>
                </a:lnTo>
                <a:lnTo>
                  <a:pt x="4362" y="1650"/>
                </a:lnTo>
                <a:lnTo>
                  <a:pt x="4360" y="1652"/>
                </a:lnTo>
                <a:lnTo>
                  <a:pt x="4360" y="1650"/>
                </a:lnTo>
                <a:lnTo>
                  <a:pt x="4358" y="1650"/>
                </a:lnTo>
                <a:lnTo>
                  <a:pt x="4356" y="1650"/>
                </a:lnTo>
                <a:lnTo>
                  <a:pt x="4356" y="1650"/>
                </a:lnTo>
                <a:lnTo>
                  <a:pt x="4354" y="1650"/>
                </a:lnTo>
                <a:lnTo>
                  <a:pt x="4354" y="1646"/>
                </a:lnTo>
                <a:lnTo>
                  <a:pt x="4352" y="1646"/>
                </a:lnTo>
                <a:lnTo>
                  <a:pt x="4350" y="1644"/>
                </a:lnTo>
                <a:lnTo>
                  <a:pt x="4350" y="1644"/>
                </a:lnTo>
                <a:lnTo>
                  <a:pt x="4348" y="1640"/>
                </a:lnTo>
                <a:lnTo>
                  <a:pt x="4348" y="1640"/>
                </a:lnTo>
                <a:lnTo>
                  <a:pt x="4346" y="1638"/>
                </a:lnTo>
                <a:lnTo>
                  <a:pt x="4346" y="1635"/>
                </a:lnTo>
                <a:lnTo>
                  <a:pt x="4346" y="1633"/>
                </a:lnTo>
                <a:lnTo>
                  <a:pt x="4346" y="1633"/>
                </a:lnTo>
                <a:lnTo>
                  <a:pt x="4348" y="1631"/>
                </a:lnTo>
                <a:lnTo>
                  <a:pt x="4348" y="1629"/>
                </a:lnTo>
                <a:lnTo>
                  <a:pt x="4350" y="1627"/>
                </a:lnTo>
                <a:lnTo>
                  <a:pt x="4350" y="1625"/>
                </a:lnTo>
                <a:lnTo>
                  <a:pt x="4352" y="1625"/>
                </a:lnTo>
                <a:lnTo>
                  <a:pt x="4352" y="1623"/>
                </a:lnTo>
                <a:lnTo>
                  <a:pt x="4354" y="1623"/>
                </a:lnTo>
                <a:lnTo>
                  <a:pt x="4356" y="1623"/>
                </a:lnTo>
                <a:lnTo>
                  <a:pt x="4360" y="1625"/>
                </a:lnTo>
                <a:lnTo>
                  <a:pt x="4360" y="1625"/>
                </a:lnTo>
                <a:lnTo>
                  <a:pt x="4367" y="1625"/>
                </a:lnTo>
                <a:lnTo>
                  <a:pt x="4369" y="1625"/>
                </a:lnTo>
                <a:lnTo>
                  <a:pt x="4369" y="1625"/>
                </a:lnTo>
                <a:lnTo>
                  <a:pt x="4371" y="1625"/>
                </a:lnTo>
                <a:lnTo>
                  <a:pt x="4373" y="1625"/>
                </a:lnTo>
                <a:lnTo>
                  <a:pt x="4375" y="1625"/>
                </a:lnTo>
                <a:lnTo>
                  <a:pt x="4379" y="1625"/>
                </a:lnTo>
                <a:lnTo>
                  <a:pt x="4388" y="1625"/>
                </a:lnTo>
                <a:lnTo>
                  <a:pt x="4390" y="1625"/>
                </a:lnTo>
                <a:lnTo>
                  <a:pt x="4392" y="1625"/>
                </a:lnTo>
                <a:lnTo>
                  <a:pt x="4392" y="1625"/>
                </a:lnTo>
                <a:lnTo>
                  <a:pt x="4394" y="1627"/>
                </a:lnTo>
                <a:lnTo>
                  <a:pt x="4394" y="1627"/>
                </a:lnTo>
                <a:lnTo>
                  <a:pt x="4398" y="1627"/>
                </a:lnTo>
                <a:lnTo>
                  <a:pt x="4398" y="1627"/>
                </a:lnTo>
                <a:lnTo>
                  <a:pt x="4400" y="1627"/>
                </a:lnTo>
                <a:lnTo>
                  <a:pt x="4406" y="1625"/>
                </a:lnTo>
                <a:lnTo>
                  <a:pt x="4406" y="1625"/>
                </a:lnTo>
                <a:lnTo>
                  <a:pt x="4409" y="1625"/>
                </a:lnTo>
                <a:lnTo>
                  <a:pt x="4411" y="1625"/>
                </a:lnTo>
                <a:lnTo>
                  <a:pt x="4411" y="1625"/>
                </a:lnTo>
                <a:lnTo>
                  <a:pt x="4411" y="1623"/>
                </a:lnTo>
                <a:lnTo>
                  <a:pt x="4413" y="1621"/>
                </a:lnTo>
                <a:lnTo>
                  <a:pt x="4413" y="1621"/>
                </a:lnTo>
                <a:lnTo>
                  <a:pt x="4415" y="1619"/>
                </a:lnTo>
                <a:lnTo>
                  <a:pt x="4417" y="1617"/>
                </a:lnTo>
                <a:lnTo>
                  <a:pt x="4419" y="1617"/>
                </a:lnTo>
                <a:lnTo>
                  <a:pt x="4419" y="1614"/>
                </a:lnTo>
                <a:lnTo>
                  <a:pt x="4421" y="1612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08"/>
                </a:lnTo>
                <a:lnTo>
                  <a:pt x="4421" y="1606"/>
                </a:lnTo>
                <a:lnTo>
                  <a:pt x="4419" y="1606"/>
                </a:lnTo>
                <a:lnTo>
                  <a:pt x="4417" y="1608"/>
                </a:lnTo>
                <a:lnTo>
                  <a:pt x="4417" y="1608"/>
                </a:lnTo>
                <a:lnTo>
                  <a:pt x="4415" y="1610"/>
                </a:lnTo>
                <a:lnTo>
                  <a:pt x="4415" y="1610"/>
                </a:lnTo>
                <a:lnTo>
                  <a:pt x="4413" y="1610"/>
                </a:lnTo>
                <a:lnTo>
                  <a:pt x="4413" y="1610"/>
                </a:lnTo>
                <a:lnTo>
                  <a:pt x="4413" y="1612"/>
                </a:lnTo>
                <a:lnTo>
                  <a:pt x="4413" y="1614"/>
                </a:lnTo>
                <a:lnTo>
                  <a:pt x="4411" y="1614"/>
                </a:lnTo>
                <a:lnTo>
                  <a:pt x="4409" y="1617"/>
                </a:lnTo>
                <a:lnTo>
                  <a:pt x="4402" y="1619"/>
                </a:lnTo>
                <a:lnTo>
                  <a:pt x="4402" y="1619"/>
                </a:lnTo>
                <a:lnTo>
                  <a:pt x="4394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5" y="1619"/>
                </a:lnTo>
                <a:lnTo>
                  <a:pt x="4383" y="1617"/>
                </a:lnTo>
                <a:lnTo>
                  <a:pt x="4381" y="1617"/>
                </a:lnTo>
                <a:lnTo>
                  <a:pt x="4377" y="1617"/>
                </a:lnTo>
                <a:lnTo>
                  <a:pt x="4373" y="1617"/>
                </a:lnTo>
                <a:lnTo>
                  <a:pt x="4369" y="1617"/>
                </a:lnTo>
                <a:lnTo>
                  <a:pt x="4369" y="1617"/>
                </a:lnTo>
                <a:lnTo>
                  <a:pt x="4369" y="1614"/>
                </a:lnTo>
                <a:lnTo>
                  <a:pt x="4367" y="1614"/>
                </a:lnTo>
                <a:lnTo>
                  <a:pt x="4367" y="1614"/>
                </a:lnTo>
                <a:lnTo>
                  <a:pt x="4367" y="1612"/>
                </a:lnTo>
                <a:lnTo>
                  <a:pt x="4367" y="1612"/>
                </a:lnTo>
                <a:lnTo>
                  <a:pt x="4365" y="1612"/>
                </a:lnTo>
                <a:lnTo>
                  <a:pt x="4365" y="1612"/>
                </a:lnTo>
                <a:lnTo>
                  <a:pt x="4362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58" y="1612"/>
                </a:lnTo>
                <a:lnTo>
                  <a:pt x="4358" y="1614"/>
                </a:lnTo>
                <a:lnTo>
                  <a:pt x="4356" y="1617"/>
                </a:lnTo>
                <a:lnTo>
                  <a:pt x="4356" y="1617"/>
                </a:lnTo>
                <a:lnTo>
                  <a:pt x="4356" y="1619"/>
                </a:lnTo>
                <a:lnTo>
                  <a:pt x="4356" y="1619"/>
                </a:lnTo>
                <a:lnTo>
                  <a:pt x="4354" y="1619"/>
                </a:lnTo>
                <a:lnTo>
                  <a:pt x="4354" y="1619"/>
                </a:lnTo>
                <a:lnTo>
                  <a:pt x="4352" y="1619"/>
                </a:lnTo>
                <a:lnTo>
                  <a:pt x="4352" y="1619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9"/>
                </a:lnTo>
                <a:lnTo>
                  <a:pt x="4348" y="1621"/>
                </a:lnTo>
                <a:lnTo>
                  <a:pt x="4348" y="1621"/>
                </a:lnTo>
                <a:lnTo>
                  <a:pt x="4348" y="1621"/>
                </a:lnTo>
                <a:lnTo>
                  <a:pt x="4346" y="1623"/>
                </a:lnTo>
                <a:lnTo>
                  <a:pt x="4346" y="1623"/>
                </a:lnTo>
                <a:lnTo>
                  <a:pt x="4346" y="1625"/>
                </a:lnTo>
                <a:lnTo>
                  <a:pt x="4344" y="1627"/>
                </a:lnTo>
                <a:lnTo>
                  <a:pt x="4344" y="1629"/>
                </a:lnTo>
                <a:lnTo>
                  <a:pt x="4344" y="1631"/>
                </a:lnTo>
                <a:lnTo>
                  <a:pt x="4344" y="1631"/>
                </a:lnTo>
                <a:lnTo>
                  <a:pt x="4344" y="1631"/>
                </a:lnTo>
                <a:lnTo>
                  <a:pt x="4341" y="1631"/>
                </a:lnTo>
                <a:lnTo>
                  <a:pt x="4341" y="1633"/>
                </a:lnTo>
                <a:lnTo>
                  <a:pt x="4344" y="1638"/>
                </a:lnTo>
                <a:lnTo>
                  <a:pt x="4344" y="1642"/>
                </a:lnTo>
                <a:lnTo>
                  <a:pt x="4344" y="1642"/>
                </a:lnTo>
                <a:lnTo>
                  <a:pt x="4344" y="1644"/>
                </a:lnTo>
                <a:lnTo>
                  <a:pt x="4344" y="1642"/>
                </a:lnTo>
                <a:lnTo>
                  <a:pt x="4341" y="1642"/>
                </a:lnTo>
                <a:lnTo>
                  <a:pt x="4341" y="1642"/>
                </a:lnTo>
                <a:lnTo>
                  <a:pt x="4339" y="1644"/>
                </a:lnTo>
                <a:close/>
                <a:moveTo>
                  <a:pt x="4444" y="1577"/>
                </a:moveTo>
                <a:lnTo>
                  <a:pt x="4444" y="1577"/>
                </a:lnTo>
                <a:lnTo>
                  <a:pt x="4444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4" y="1577"/>
                </a:lnTo>
                <a:lnTo>
                  <a:pt x="4444" y="1577"/>
                </a:lnTo>
                <a:close/>
                <a:moveTo>
                  <a:pt x="4415" y="1499"/>
                </a:moveTo>
                <a:lnTo>
                  <a:pt x="4413" y="1499"/>
                </a:lnTo>
                <a:lnTo>
                  <a:pt x="4413" y="1499"/>
                </a:lnTo>
                <a:lnTo>
                  <a:pt x="4415" y="1499"/>
                </a:lnTo>
                <a:lnTo>
                  <a:pt x="4415" y="1501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close/>
                <a:moveTo>
                  <a:pt x="4442" y="1573"/>
                </a:moveTo>
                <a:lnTo>
                  <a:pt x="4442" y="1575"/>
                </a:lnTo>
                <a:lnTo>
                  <a:pt x="4444" y="1577"/>
                </a:lnTo>
                <a:lnTo>
                  <a:pt x="4444" y="1575"/>
                </a:lnTo>
                <a:lnTo>
                  <a:pt x="4444" y="1575"/>
                </a:lnTo>
                <a:lnTo>
                  <a:pt x="4442" y="1575"/>
                </a:lnTo>
                <a:lnTo>
                  <a:pt x="4442" y="1573"/>
                </a:lnTo>
                <a:close/>
                <a:moveTo>
                  <a:pt x="4375" y="1436"/>
                </a:moveTo>
                <a:lnTo>
                  <a:pt x="4375" y="1436"/>
                </a:lnTo>
                <a:lnTo>
                  <a:pt x="4373" y="1436"/>
                </a:lnTo>
                <a:lnTo>
                  <a:pt x="4373" y="1436"/>
                </a:lnTo>
                <a:lnTo>
                  <a:pt x="4373" y="1438"/>
                </a:lnTo>
                <a:lnTo>
                  <a:pt x="4373" y="1438"/>
                </a:lnTo>
                <a:lnTo>
                  <a:pt x="4373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7" y="1438"/>
                </a:lnTo>
                <a:lnTo>
                  <a:pt x="4377" y="1438"/>
                </a:lnTo>
                <a:lnTo>
                  <a:pt x="4377" y="1436"/>
                </a:lnTo>
                <a:lnTo>
                  <a:pt x="4375" y="1436"/>
                </a:lnTo>
                <a:close/>
                <a:moveTo>
                  <a:pt x="4415" y="1463"/>
                </a:moveTo>
                <a:lnTo>
                  <a:pt x="4417" y="1466"/>
                </a:lnTo>
                <a:lnTo>
                  <a:pt x="4417" y="1463"/>
                </a:lnTo>
                <a:lnTo>
                  <a:pt x="4417" y="1463"/>
                </a:lnTo>
                <a:lnTo>
                  <a:pt x="4415" y="1463"/>
                </a:lnTo>
                <a:lnTo>
                  <a:pt x="4415" y="1461"/>
                </a:lnTo>
                <a:lnTo>
                  <a:pt x="4415" y="1463"/>
                </a:lnTo>
                <a:lnTo>
                  <a:pt x="4415" y="1463"/>
                </a:lnTo>
                <a:lnTo>
                  <a:pt x="4415" y="1463"/>
                </a:lnTo>
                <a:close/>
                <a:moveTo>
                  <a:pt x="4411" y="1466"/>
                </a:moveTo>
                <a:lnTo>
                  <a:pt x="4413" y="1466"/>
                </a:lnTo>
                <a:lnTo>
                  <a:pt x="4413" y="1466"/>
                </a:lnTo>
                <a:lnTo>
                  <a:pt x="4413" y="1463"/>
                </a:lnTo>
                <a:lnTo>
                  <a:pt x="4411" y="1463"/>
                </a:lnTo>
                <a:lnTo>
                  <a:pt x="4411" y="1463"/>
                </a:lnTo>
                <a:lnTo>
                  <a:pt x="4409" y="1463"/>
                </a:lnTo>
                <a:lnTo>
                  <a:pt x="4411" y="1466"/>
                </a:lnTo>
                <a:lnTo>
                  <a:pt x="4411" y="1466"/>
                </a:lnTo>
                <a:close/>
                <a:moveTo>
                  <a:pt x="4375" y="1459"/>
                </a:moveTo>
                <a:lnTo>
                  <a:pt x="4375" y="1459"/>
                </a:lnTo>
                <a:lnTo>
                  <a:pt x="4373" y="1459"/>
                </a:lnTo>
                <a:lnTo>
                  <a:pt x="4373" y="1461"/>
                </a:lnTo>
                <a:lnTo>
                  <a:pt x="4375" y="1461"/>
                </a:lnTo>
                <a:lnTo>
                  <a:pt x="4377" y="1461"/>
                </a:lnTo>
                <a:lnTo>
                  <a:pt x="4377" y="1463"/>
                </a:lnTo>
                <a:lnTo>
                  <a:pt x="4377" y="1463"/>
                </a:lnTo>
                <a:lnTo>
                  <a:pt x="4375" y="1468"/>
                </a:lnTo>
                <a:lnTo>
                  <a:pt x="4375" y="1472"/>
                </a:lnTo>
                <a:lnTo>
                  <a:pt x="4375" y="1472"/>
                </a:lnTo>
                <a:lnTo>
                  <a:pt x="4375" y="1474"/>
                </a:lnTo>
                <a:lnTo>
                  <a:pt x="4375" y="1476"/>
                </a:lnTo>
                <a:lnTo>
                  <a:pt x="4375" y="1476"/>
                </a:lnTo>
                <a:lnTo>
                  <a:pt x="4375" y="1478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7" y="1478"/>
                </a:lnTo>
                <a:lnTo>
                  <a:pt x="4377" y="1478"/>
                </a:lnTo>
                <a:lnTo>
                  <a:pt x="4383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8" y="1474"/>
                </a:lnTo>
                <a:lnTo>
                  <a:pt x="4388" y="1474"/>
                </a:lnTo>
                <a:lnTo>
                  <a:pt x="4388" y="1472"/>
                </a:lnTo>
                <a:lnTo>
                  <a:pt x="4388" y="1472"/>
                </a:lnTo>
                <a:lnTo>
                  <a:pt x="4390" y="1472"/>
                </a:lnTo>
                <a:lnTo>
                  <a:pt x="4390" y="1472"/>
                </a:lnTo>
                <a:lnTo>
                  <a:pt x="4392" y="1470"/>
                </a:lnTo>
                <a:lnTo>
                  <a:pt x="4392" y="1468"/>
                </a:lnTo>
                <a:lnTo>
                  <a:pt x="4392" y="1468"/>
                </a:lnTo>
                <a:lnTo>
                  <a:pt x="4392" y="1466"/>
                </a:lnTo>
                <a:lnTo>
                  <a:pt x="4392" y="1466"/>
                </a:lnTo>
                <a:lnTo>
                  <a:pt x="4392" y="1466"/>
                </a:lnTo>
                <a:lnTo>
                  <a:pt x="4388" y="1466"/>
                </a:lnTo>
                <a:lnTo>
                  <a:pt x="4388" y="1466"/>
                </a:lnTo>
                <a:lnTo>
                  <a:pt x="4390" y="1466"/>
                </a:lnTo>
                <a:lnTo>
                  <a:pt x="4388" y="1463"/>
                </a:lnTo>
                <a:lnTo>
                  <a:pt x="4385" y="1463"/>
                </a:lnTo>
                <a:lnTo>
                  <a:pt x="4383" y="1463"/>
                </a:lnTo>
                <a:lnTo>
                  <a:pt x="4383" y="1463"/>
                </a:lnTo>
                <a:lnTo>
                  <a:pt x="4381" y="1461"/>
                </a:lnTo>
                <a:lnTo>
                  <a:pt x="4379" y="1461"/>
                </a:lnTo>
                <a:lnTo>
                  <a:pt x="4377" y="1459"/>
                </a:lnTo>
                <a:lnTo>
                  <a:pt x="4375" y="1459"/>
                </a:lnTo>
                <a:close/>
                <a:moveTo>
                  <a:pt x="4421" y="1484"/>
                </a:moveTo>
                <a:lnTo>
                  <a:pt x="4421" y="1484"/>
                </a:lnTo>
                <a:lnTo>
                  <a:pt x="4421" y="1487"/>
                </a:lnTo>
                <a:lnTo>
                  <a:pt x="4423" y="1489"/>
                </a:lnTo>
                <a:lnTo>
                  <a:pt x="4423" y="1487"/>
                </a:lnTo>
                <a:lnTo>
                  <a:pt x="4421" y="1484"/>
                </a:lnTo>
                <a:lnTo>
                  <a:pt x="4421" y="1484"/>
                </a:lnTo>
                <a:close/>
                <a:moveTo>
                  <a:pt x="4409" y="1466"/>
                </a:moveTo>
                <a:lnTo>
                  <a:pt x="4409" y="1466"/>
                </a:lnTo>
                <a:lnTo>
                  <a:pt x="4409" y="1468"/>
                </a:lnTo>
                <a:lnTo>
                  <a:pt x="4411" y="1470"/>
                </a:lnTo>
                <a:lnTo>
                  <a:pt x="4411" y="1474"/>
                </a:lnTo>
                <a:lnTo>
                  <a:pt x="4411" y="1474"/>
                </a:lnTo>
                <a:lnTo>
                  <a:pt x="4413" y="1474"/>
                </a:lnTo>
                <a:lnTo>
                  <a:pt x="4413" y="1474"/>
                </a:lnTo>
                <a:lnTo>
                  <a:pt x="4415" y="1474"/>
                </a:lnTo>
                <a:lnTo>
                  <a:pt x="4415" y="1476"/>
                </a:lnTo>
                <a:lnTo>
                  <a:pt x="4415" y="1476"/>
                </a:lnTo>
                <a:lnTo>
                  <a:pt x="4415" y="1478"/>
                </a:lnTo>
                <a:lnTo>
                  <a:pt x="4415" y="1480"/>
                </a:lnTo>
                <a:lnTo>
                  <a:pt x="4415" y="1482"/>
                </a:lnTo>
                <a:lnTo>
                  <a:pt x="4415" y="1482"/>
                </a:lnTo>
                <a:lnTo>
                  <a:pt x="4415" y="1484"/>
                </a:lnTo>
                <a:lnTo>
                  <a:pt x="4417" y="1484"/>
                </a:lnTo>
                <a:lnTo>
                  <a:pt x="4417" y="1487"/>
                </a:lnTo>
                <a:lnTo>
                  <a:pt x="4419" y="1487"/>
                </a:lnTo>
                <a:lnTo>
                  <a:pt x="4419" y="1484"/>
                </a:lnTo>
                <a:lnTo>
                  <a:pt x="4419" y="1484"/>
                </a:lnTo>
                <a:lnTo>
                  <a:pt x="4419" y="1482"/>
                </a:lnTo>
                <a:lnTo>
                  <a:pt x="4419" y="1482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1" y="1480"/>
                </a:lnTo>
                <a:lnTo>
                  <a:pt x="4421" y="1478"/>
                </a:lnTo>
                <a:lnTo>
                  <a:pt x="4421" y="1478"/>
                </a:lnTo>
                <a:lnTo>
                  <a:pt x="4421" y="1478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4"/>
                </a:lnTo>
                <a:lnTo>
                  <a:pt x="4419" y="1470"/>
                </a:lnTo>
                <a:lnTo>
                  <a:pt x="4419" y="1470"/>
                </a:lnTo>
                <a:lnTo>
                  <a:pt x="4419" y="1470"/>
                </a:lnTo>
                <a:lnTo>
                  <a:pt x="4417" y="1468"/>
                </a:lnTo>
                <a:lnTo>
                  <a:pt x="4417" y="1468"/>
                </a:lnTo>
                <a:lnTo>
                  <a:pt x="4415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1" y="1466"/>
                </a:lnTo>
                <a:lnTo>
                  <a:pt x="4411" y="1466"/>
                </a:lnTo>
                <a:lnTo>
                  <a:pt x="4409" y="1466"/>
                </a:lnTo>
                <a:lnTo>
                  <a:pt x="4409" y="1466"/>
                </a:lnTo>
                <a:lnTo>
                  <a:pt x="4409" y="1466"/>
                </a:lnTo>
                <a:close/>
                <a:moveTo>
                  <a:pt x="4383" y="1453"/>
                </a:moveTo>
                <a:lnTo>
                  <a:pt x="4385" y="1453"/>
                </a:lnTo>
                <a:lnTo>
                  <a:pt x="4385" y="1453"/>
                </a:lnTo>
                <a:lnTo>
                  <a:pt x="4385" y="1451"/>
                </a:lnTo>
                <a:lnTo>
                  <a:pt x="4383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3" y="1453"/>
                </a:lnTo>
                <a:lnTo>
                  <a:pt x="4383" y="1453"/>
                </a:lnTo>
                <a:close/>
                <a:moveTo>
                  <a:pt x="4379" y="1451"/>
                </a:moveTo>
                <a:lnTo>
                  <a:pt x="4379" y="1449"/>
                </a:lnTo>
                <a:lnTo>
                  <a:pt x="4379" y="1449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close/>
                <a:moveTo>
                  <a:pt x="4400" y="1453"/>
                </a:moveTo>
                <a:lnTo>
                  <a:pt x="4400" y="1451"/>
                </a:lnTo>
                <a:lnTo>
                  <a:pt x="4400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400" y="1453"/>
                </a:lnTo>
                <a:lnTo>
                  <a:pt x="4400" y="1453"/>
                </a:lnTo>
                <a:close/>
                <a:moveTo>
                  <a:pt x="4398" y="1451"/>
                </a:moveTo>
                <a:lnTo>
                  <a:pt x="4396" y="1451"/>
                </a:lnTo>
                <a:lnTo>
                  <a:pt x="4394" y="1451"/>
                </a:lnTo>
                <a:lnTo>
                  <a:pt x="4394" y="1449"/>
                </a:lnTo>
                <a:lnTo>
                  <a:pt x="4394" y="1451"/>
                </a:lnTo>
                <a:lnTo>
                  <a:pt x="4394" y="1453"/>
                </a:lnTo>
                <a:lnTo>
                  <a:pt x="4394" y="1453"/>
                </a:lnTo>
                <a:lnTo>
                  <a:pt x="4392" y="1457"/>
                </a:lnTo>
                <a:lnTo>
                  <a:pt x="4392" y="1459"/>
                </a:lnTo>
                <a:lnTo>
                  <a:pt x="4392" y="1459"/>
                </a:lnTo>
                <a:lnTo>
                  <a:pt x="4394" y="1457"/>
                </a:lnTo>
                <a:lnTo>
                  <a:pt x="4396" y="1455"/>
                </a:lnTo>
                <a:lnTo>
                  <a:pt x="4396" y="1455"/>
                </a:lnTo>
                <a:lnTo>
                  <a:pt x="4398" y="1455"/>
                </a:lnTo>
                <a:lnTo>
                  <a:pt x="4398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9"/>
                </a:lnTo>
                <a:lnTo>
                  <a:pt x="4400" y="1459"/>
                </a:lnTo>
                <a:lnTo>
                  <a:pt x="4402" y="1459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59"/>
                </a:lnTo>
                <a:lnTo>
                  <a:pt x="4402" y="1455"/>
                </a:lnTo>
                <a:lnTo>
                  <a:pt x="4400" y="1453"/>
                </a:lnTo>
                <a:lnTo>
                  <a:pt x="4398" y="1453"/>
                </a:lnTo>
                <a:lnTo>
                  <a:pt x="4398" y="1451"/>
                </a:lnTo>
                <a:close/>
                <a:moveTo>
                  <a:pt x="4444" y="1573"/>
                </a:moveTo>
                <a:lnTo>
                  <a:pt x="4444" y="1573"/>
                </a:lnTo>
                <a:lnTo>
                  <a:pt x="4444" y="1573"/>
                </a:lnTo>
                <a:lnTo>
                  <a:pt x="4444" y="1573"/>
                </a:lnTo>
                <a:lnTo>
                  <a:pt x="4446" y="1570"/>
                </a:lnTo>
                <a:lnTo>
                  <a:pt x="4446" y="1570"/>
                </a:lnTo>
                <a:lnTo>
                  <a:pt x="4446" y="1568"/>
                </a:lnTo>
                <a:lnTo>
                  <a:pt x="4446" y="1566"/>
                </a:lnTo>
                <a:lnTo>
                  <a:pt x="4444" y="1566"/>
                </a:lnTo>
                <a:lnTo>
                  <a:pt x="4444" y="1566"/>
                </a:lnTo>
                <a:lnTo>
                  <a:pt x="4444" y="1568"/>
                </a:lnTo>
                <a:lnTo>
                  <a:pt x="4444" y="1568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3"/>
                </a:lnTo>
                <a:close/>
                <a:moveTo>
                  <a:pt x="4714" y="2210"/>
                </a:moveTo>
                <a:lnTo>
                  <a:pt x="4714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2"/>
                </a:lnTo>
                <a:lnTo>
                  <a:pt x="4714" y="2210"/>
                </a:lnTo>
                <a:close/>
                <a:moveTo>
                  <a:pt x="4710" y="2212"/>
                </a:moveTo>
                <a:lnTo>
                  <a:pt x="4712" y="2212"/>
                </a:lnTo>
                <a:lnTo>
                  <a:pt x="4714" y="2214"/>
                </a:lnTo>
                <a:lnTo>
                  <a:pt x="4714" y="2214"/>
                </a:lnTo>
                <a:lnTo>
                  <a:pt x="4712" y="2212"/>
                </a:lnTo>
                <a:lnTo>
                  <a:pt x="4712" y="2212"/>
                </a:lnTo>
                <a:lnTo>
                  <a:pt x="4712" y="2212"/>
                </a:lnTo>
                <a:lnTo>
                  <a:pt x="4710" y="2212"/>
                </a:lnTo>
                <a:close/>
                <a:moveTo>
                  <a:pt x="4756" y="2237"/>
                </a:moveTo>
                <a:lnTo>
                  <a:pt x="4756" y="2237"/>
                </a:lnTo>
                <a:lnTo>
                  <a:pt x="4754" y="2237"/>
                </a:lnTo>
                <a:lnTo>
                  <a:pt x="4752" y="2233"/>
                </a:lnTo>
                <a:lnTo>
                  <a:pt x="4750" y="2233"/>
                </a:lnTo>
                <a:lnTo>
                  <a:pt x="4750" y="2235"/>
                </a:lnTo>
                <a:lnTo>
                  <a:pt x="4748" y="2235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2" y="2241"/>
                </a:lnTo>
                <a:lnTo>
                  <a:pt x="4752" y="2241"/>
                </a:lnTo>
                <a:lnTo>
                  <a:pt x="4752" y="2241"/>
                </a:lnTo>
                <a:lnTo>
                  <a:pt x="4754" y="2241"/>
                </a:lnTo>
                <a:lnTo>
                  <a:pt x="4754" y="2241"/>
                </a:lnTo>
                <a:lnTo>
                  <a:pt x="4756" y="2241"/>
                </a:lnTo>
                <a:lnTo>
                  <a:pt x="4756" y="2241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7"/>
                </a:lnTo>
                <a:close/>
                <a:moveTo>
                  <a:pt x="4756" y="2243"/>
                </a:moveTo>
                <a:lnTo>
                  <a:pt x="4754" y="2243"/>
                </a:lnTo>
                <a:lnTo>
                  <a:pt x="4752" y="2243"/>
                </a:lnTo>
                <a:lnTo>
                  <a:pt x="4752" y="2243"/>
                </a:lnTo>
                <a:lnTo>
                  <a:pt x="4752" y="2245"/>
                </a:lnTo>
                <a:lnTo>
                  <a:pt x="4754" y="2245"/>
                </a:lnTo>
                <a:lnTo>
                  <a:pt x="4754" y="2245"/>
                </a:lnTo>
                <a:lnTo>
                  <a:pt x="4756" y="2245"/>
                </a:lnTo>
                <a:lnTo>
                  <a:pt x="4756" y="2245"/>
                </a:lnTo>
                <a:lnTo>
                  <a:pt x="4758" y="2245"/>
                </a:lnTo>
                <a:lnTo>
                  <a:pt x="4758" y="2245"/>
                </a:lnTo>
                <a:lnTo>
                  <a:pt x="4758" y="2243"/>
                </a:lnTo>
                <a:lnTo>
                  <a:pt x="4756" y="2243"/>
                </a:lnTo>
                <a:close/>
                <a:moveTo>
                  <a:pt x="4754" y="2245"/>
                </a:moveTo>
                <a:lnTo>
                  <a:pt x="4754" y="2245"/>
                </a:lnTo>
                <a:lnTo>
                  <a:pt x="4754" y="2245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5"/>
                </a:lnTo>
                <a:close/>
                <a:moveTo>
                  <a:pt x="4706" y="2245"/>
                </a:moveTo>
                <a:lnTo>
                  <a:pt x="4706" y="2245"/>
                </a:lnTo>
                <a:lnTo>
                  <a:pt x="4706" y="2245"/>
                </a:lnTo>
                <a:lnTo>
                  <a:pt x="4704" y="2245"/>
                </a:lnTo>
                <a:lnTo>
                  <a:pt x="4704" y="2245"/>
                </a:lnTo>
                <a:lnTo>
                  <a:pt x="4704" y="2248"/>
                </a:lnTo>
                <a:lnTo>
                  <a:pt x="4706" y="2245"/>
                </a:lnTo>
                <a:close/>
                <a:moveTo>
                  <a:pt x="4696" y="2235"/>
                </a:moveTo>
                <a:lnTo>
                  <a:pt x="4696" y="2231"/>
                </a:lnTo>
                <a:lnTo>
                  <a:pt x="4693" y="2231"/>
                </a:lnTo>
                <a:lnTo>
                  <a:pt x="4693" y="2231"/>
                </a:lnTo>
                <a:lnTo>
                  <a:pt x="4693" y="2233"/>
                </a:lnTo>
                <a:lnTo>
                  <a:pt x="4691" y="2233"/>
                </a:lnTo>
                <a:lnTo>
                  <a:pt x="4691" y="2233"/>
                </a:lnTo>
                <a:lnTo>
                  <a:pt x="4691" y="2235"/>
                </a:lnTo>
                <a:lnTo>
                  <a:pt x="4691" y="2237"/>
                </a:lnTo>
                <a:lnTo>
                  <a:pt x="4691" y="2237"/>
                </a:lnTo>
                <a:lnTo>
                  <a:pt x="4691" y="2239"/>
                </a:lnTo>
                <a:lnTo>
                  <a:pt x="4691" y="2239"/>
                </a:lnTo>
                <a:lnTo>
                  <a:pt x="4693" y="2239"/>
                </a:lnTo>
                <a:lnTo>
                  <a:pt x="4693" y="2239"/>
                </a:lnTo>
                <a:lnTo>
                  <a:pt x="4696" y="2237"/>
                </a:lnTo>
                <a:lnTo>
                  <a:pt x="4696" y="2237"/>
                </a:lnTo>
                <a:lnTo>
                  <a:pt x="4696" y="2235"/>
                </a:lnTo>
                <a:lnTo>
                  <a:pt x="4696" y="2235"/>
                </a:lnTo>
                <a:close/>
                <a:moveTo>
                  <a:pt x="4756" y="2275"/>
                </a:moveTo>
                <a:lnTo>
                  <a:pt x="4756" y="2273"/>
                </a:lnTo>
                <a:lnTo>
                  <a:pt x="4756" y="2273"/>
                </a:lnTo>
                <a:lnTo>
                  <a:pt x="4756" y="2273"/>
                </a:lnTo>
                <a:lnTo>
                  <a:pt x="4756" y="2271"/>
                </a:lnTo>
                <a:lnTo>
                  <a:pt x="4756" y="2269"/>
                </a:lnTo>
                <a:lnTo>
                  <a:pt x="4756" y="2266"/>
                </a:lnTo>
                <a:lnTo>
                  <a:pt x="4756" y="2264"/>
                </a:lnTo>
                <a:lnTo>
                  <a:pt x="4756" y="2262"/>
                </a:lnTo>
                <a:lnTo>
                  <a:pt x="4756" y="2260"/>
                </a:lnTo>
                <a:lnTo>
                  <a:pt x="4756" y="2258"/>
                </a:lnTo>
                <a:lnTo>
                  <a:pt x="4756" y="2258"/>
                </a:lnTo>
                <a:lnTo>
                  <a:pt x="4756" y="2256"/>
                </a:lnTo>
                <a:lnTo>
                  <a:pt x="4756" y="2254"/>
                </a:lnTo>
                <a:lnTo>
                  <a:pt x="4754" y="2252"/>
                </a:lnTo>
                <a:lnTo>
                  <a:pt x="4752" y="2252"/>
                </a:lnTo>
                <a:lnTo>
                  <a:pt x="4752" y="2252"/>
                </a:lnTo>
                <a:lnTo>
                  <a:pt x="4750" y="2252"/>
                </a:lnTo>
                <a:lnTo>
                  <a:pt x="4750" y="2252"/>
                </a:lnTo>
                <a:lnTo>
                  <a:pt x="4746" y="2252"/>
                </a:lnTo>
                <a:lnTo>
                  <a:pt x="4746" y="2252"/>
                </a:lnTo>
                <a:lnTo>
                  <a:pt x="4744" y="2254"/>
                </a:lnTo>
                <a:lnTo>
                  <a:pt x="4744" y="2254"/>
                </a:lnTo>
                <a:lnTo>
                  <a:pt x="4744" y="2254"/>
                </a:lnTo>
                <a:lnTo>
                  <a:pt x="4742" y="2254"/>
                </a:lnTo>
                <a:lnTo>
                  <a:pt x="4742" y="2254"/>
                </a:lnTo>
                <a:lnTo>
                  <a:pt x="4740" y="2254"/>
                </a:lnTo>
                <a:lnTo>
                  <a:pt x="4740" y="2254"/>
                </a:lnTo>
                <a:lnTo>
                  <a:pt x="4737" y="2254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8"/>
                </a:lnTo>
                <a:lnTo>
                  <a:pt x="4733" y="2256"/>
                </a:lnTo>
                <a:lnTo>
                  <a:pt x="4733" y="2256"/>
                </a:lnTo>
                <a:lnTo>
                  <a:pt x="4733" y="2256"/>
                </a:lnTo>
                <a:lnTo>
                  <a:pt x="4731" y="2258"/>
                </a:lnTo>
                <a:lnTo>
                  <a:pt x="4727" y="2258"/>
                </a:lnTo>
                <a:lnTo>
                  <a:pt x="4725" y="2256"/>
                </a:lnTo>
                <a:lnTo>
                  <a:pt x="4721" y="2256"/>
                </a:lnTo>
                <a:lnTo>
                  <a:pt x="4719" y="2254"/>
                </a:lnTo>
                <a:lnTo>
                  <a:pt x="4719" y="2254"/>
                </a:lnTo>
                <a:lnTo>
                  <a:pt x="4719" y="2254"/>
                </a:lnTo>
                <a:lnTo>
                  <a:pt x="4717" y="2254"/>
                </a:lnTo>
                <a:lnTo>
                  <a:pt x="4717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2" y="2252"/>
                </a:lnTo>
                <a:lnTo>
                  <a:pt x="4712" y="2250"/>
                </a:lnTo>
                <a:lnTo>
                  <a:pt x="4710" y="2252"/>
                </a:lnTo>
                <a:lnTo>
                  <a:pt x="4708" y="2252"/>
                </a:lnTo>
                <a:lnTo>
                  <a:pt x="4706" y="2250"/>
                </a:lnTo>
                <a:lnTo>
                  <a:pt x="4704" y="2250"/>
                </a:lnTo>
                <a:lnTo>
                  <a:pt x="4704" y="2252"/>
                </a:lnTo>
                <a:lnTo>
                  <a:pt x="4704" y="2254"/>
                </a:lnTo>
                <a:lnTo>
                  <a:pt x="4704" y="2256"/>
                </a:lnTo>
                <a:lnTo>
                  <a:pt x="4704" y="2258"/>
                </a:lnTo>
                <a:lnTo>
                  <a:pt x="4704" y="2260"/>
                </a:lnTo>
                <a:lnTo>
                  <a:pt x="4704" y="2262"/>
                </a:lnTo>
                <a:lnTo>
                  <a:pt x="4706" y="2262"/>
                </a:lnTo>
                <a:lnTo>
                  <a:pt x="4708" y="2266"/>
                </a:lnTo>
                <a:lnTo>
                  <a:pt x="4708" y="2269"/>
                </a:lnTo>
                <a:lnTo>
                  <a:pt x="4712" y="2273"/>
                </a:lnTo>
                <a:lnTo>
                  <a:pt x="4712" y="2273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4" y="2275"/>
                </a:lnTo>
                <a:lnTo>
                  <a:pt x="4717" y="2279"/>
                </a:lnTo>
                <a:lnTo>
                  <a:pt x="4717" y="2279"/>
                </a:lnTo>
                <a:lnTo>
                  <a:pt x="4714" y="2281"/>
                </a:lnTo>
                <a:lnTo>
                  <a:pt x="4714" y="2279"/>
                </a:lnTo>
                <a:lnTo>
                  <a:pt x="4714" y="2277"/>
                </a:lnTo>
                <a:lnTo>
                  <a:pt x="4710" y="2275"/>
                </a:lnTo>
                <a:lnTo>
                  <a:pt x="4712" y="2279"/>
                </a:lnTo>
                <a:lnTo>
                  <a:pt x="4712" y="2281"/>
                </a:lnTo>
                <a:lnTo>
                  <a:pt x="4714" y="2287"/>
                </a:lnTo>
                <a:lnTo>
                  <a:pt x="4717" y="2287"/>
                </a:lnTo>
                <a:lnTo>
                  <a:pt x="4717" y="2290"/>
                </a:lnTo>
                <a:lnTo>
                  <a:pt x="4717" y="2290"/>
                </a:lnTo>
                <a:lnTo>
                  <a:pt x="4719" y="2290"/>
                </a:lnTo>
                <a:lnTo>
                  <a:pt x="4721" y="2294"/>
                </a:lnTo>
                <a:lnTo>
                  <a:pt x="4721" y="2294"/>
                </a:lnTo>
                <a:lnTo>
                  <a:pt x="4723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7" y="2296"/>
                </a:lnTo>
                <a:lnTo>
                  <a:pt x="4725" y="2296"/>
                </a:lnTo>
                <a:lnTo>
                  <a:pt x="4723" y="2296"/>
                </a:lnTo>
                <a:lnTo>
                  <a:pt x="4723" y="2296"/>
                </a:lnTo>
                <a:lnTo>
                  <a:pt x="4723" y="2298"/>
                </a:lnTo>
                <a:lnTo>
                  <a:pt x="4723" y="2298"/>
                </a:lnTo>
                <a:lnTo>
                  <a:pt x="4725" y="2298"/>
                </a:lnTo>
                <a:lnTo>
                  <a:pt x="4729" y="2298"/>
                </a:lnTo>
                <a:lnTo>
                  <a:pt x="4731" y="2298"/>
                </a:lnTo>
                <a:lnTo>
                  <a:pt x="4733" y="2300"/>
                </a:lnTo>
                <a:lnTo>
                  <a:pt x="4735" y="2300"/>
                </a:lnTo>
                <a:lnTo>
                  <a:pt x="4735" y="2300"/>
                </a:lnTo>
                <a:lnTo>
                  <a:pt x="4737" y="2298"/>
                </a:lnTo>
                <a:lnTo>
                  <a:pt x="4737" y="2296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2"/>
                </a:lnTo>
                <a:lnTo>
                  <a:pt x="4737" y="2292"/>
                </a:lnTo>
                <a:lnTo>
                  <a:pt x="4740" y="2294"/>
                </a:lnTo>
                <a:lnTo>
                  <a:pt x="4742" y="2294"/>
                </a:lnTo>
                <a:lnTo>
                  <a:pt x="4742" y="2292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87"/>
                </a:lnTo>
                <a:lnTo>
                  <a:pt x="4742" y="2287"/>
                </a:lnTo>
                <a:lnTo>
                  <a:pt x="4742" y="2285"/>
                </a:lnTo>
                <a:lnTo>
                  <a:pt x="4744" y="2287"/>
                </a:lnTo>
                <a:lnTo>
                  <a:pt x="4744" y="2290"/>
                </a:lnTo>
                <a:lnTo>
                  <a:pt x="4746" y="2290"/>
                </a:lnTo>
                <a:lnTo>
                  <a:pt x="4746" y="2290"/>
                </a:lnTo>
                <a:lnTo>
                  <a:pt x="4746" y="2287"/>
                </a:lnTo>
                <a:lnTo>
                  <a:pt x="4746" y="2287"/>
                </a:lnTo>
                <a:lnTo>
                  <a:pt x="4748" y="2287"/>
                </a:lnTo>
                <a:lnTo>
                  <a:pt x="4748" y="2287"/>
                </a:lnTo>
                <a:lnTo>
                  <a:pt x="4750" y="2287"/>
                </a:lnTo>
                <a:lnTo>
                  <a:pt x="4748" y="2290"/>
                </a:lnTo>
                <a:lnTo>
                  <a:pt x="4748" y="2290"/>
                </a:lnTo>
                <a:lnTo>
                  <a:pt x="4748" y="2290"/>
                </a:lnTo>
                <a:lnTo>
                  <a:pt x="4746" y="2290"/>
                </a:lnTo>
                <a:lnTo>
                  <a:pt x="4748" y="2292"/>
                </a:lnTo>
                <a:lnTo>
                  <a:pt x="4748" y="2294"/>
                </a:lnTo>
                <a:lnTo>
                  <a:pt x="4750" y="2292"/>
                </a:lnTo>
                <a:lnTo>
                  <a:pt x="4750" y="2292"/>
                </a:lnTo>
                <a:lnTo>
                  <a:pt x="4752" y="2292"/>
                </a:lnTo>
                <a:lnTo>
                  <a:pt x="4752" y="2290"/>
                </a:lnTo>
                <a:lnTo>
                  <a:pt x="4750" y="2285"/>
                </a:lnTo>
                <a:lnTo>
                  <a:pt x="4750" y="2283"/>
                </a:lnTo>
                <a:lnTo>
                  <a:pt x="4750" y="2281"/>
                </a:lnTo>
                <a:lnTo>
                  <a:pt x="4752" y="2281"/>
                </a:lnTo>
                <a:lnTo>
                  <a:pt x="4752" y="2279"/>
                </a:lnTo>
                <a:lnTo>
                  <a:pt x="4752" y="2277"/>
                </a:lnTo>
                <a:lnTo>
                  <a:pt x="4752" y="2277"/>
                </a:lnTo>
                <a:lnTo>
                  <a:pt x="4752" y="2275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1"/>
                </a:lnTo>
                <a:lnTo>
                  <a:pt x="4756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6" y="2273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7"/>
                </a:lnTo>
                <a:lnTo>
                  <a:pt x="4756" y="2277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close/>
                <a:moveTo>
                  <a:pt x="4742" y="2292"/>
                </a:move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4"/>
                </a:lnTo>
                <a:lnTo>
                  <a:pt x="4742" y="2294"/>
                </a:lnTo>
                <a:lnTo>
                  <a:pt x="4744" y="2294"/>
                </a:lnTo>
                <a:lnTo>
                  <a:pt x="4744" y="2292"/>
                </a:lnTo>
                <a:lnTo>
                  <a:pt x="4742" y="2292"/>
                </a:lnTo>
                <a:close/>
                <a:moveTo>
                  <a:pt x="4754" y="2283"/>
                </a:moveTo>
                <a:lnTo>
                  <a:pt x="4752" y="2281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5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close/>
                <a:moveTo>
                  <a:pt x="4742" y="2294"/>
                </a:moveTo>
                <a:lnTo>
                  <a:pt x="4742" y="2294"/>
                </a:lnTo>
                <a:lnTo>
                  <a:pt x="4742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8"/>
                </a:lnTo>
                <a:lnTo>
                  <a:pt x="4742" y="2298"/>
                </a:lnTo>
                <a:lnTo>
                  <a:pt x="4742" y="2298"/>
                </a:lnTo>
                <a:lnTo>
                  <a:pt x="4742" y="2296"/>
                </a:lnTo>
                <a:lnTo>
                  <a:pt x="4742" y="2296"/>
                </a:lnTo>
                <a:lnTo>
                  <a:pt x="4742" y="2294"/>
                </a:lnTo>
                <a:close/>
                <a:moveTo>
                  <a:pt x="4832" y="2048"/>
                </a:moveTo>
                <a:lnTo>
                  <a:pt x="4832" y="2044"/>
                </a:lnTo>
                <a:lnTo>
                  <a:pt x="4830" y="2042"/>
                </a:lnTo>
                <a:lnTo>
                  <a:pt x="4830" y="2040"/>
                </a:lnTo>
                <a:lnTo>
                  <a:pt x="4828" y="2034"/>
                </a:lnTo>
                <a:lnTo>
                  <a:pt x="4825" y="2032"/>
                </a:lnTo>
                <a:lnTo>
                  <a:pt x="4828" y="2027"/>
                </a:lnTo>
                <a:lnTo>
                  <a:pt x="4825" y="2017"/>
                </a:lnTo>
                <a:lnTo>
                  <a:pt x="4828" y="2013"/>
                </a:lnTo>
                <a:lnTo>
                  <a:pt x="4825" y="2011"/>
                </a:lnTo>
                <a:lnTo>
                  <a:pt x="4825" y="2011"/>
                </a:lnTo>
                <a:lnTo>
                  <a:pt x="4823" y="2011"/>
                </a:lnTo>
                <a:lnTo>
                  <a:pt x="4823" y="2009"/>
                </a:lnTo>
                <a:lnTo>
                  <a:pt x="4823" y="2004"/>
                </a:lnTo>
                <a:lnTo>
                  <a:pt x="4821" y="2002"/>
                </a:lnTo>
                <a:lnTo>
                  <a:pt x="4819" y="2000"/>
                </a:lnTo>
                <a:lnTo>
                  <a:pt x="4817" y="1998"/>
                </a:lnTo>
                <a:lnTo>
                  <a:pt x="4817" y="1996"/>
                </a:lnTo>
                <a:lnTo>
                  <a:pt x="4817" y="1996"/>
                </a:lnTo>
                <a:lnTo>
                  <a:pt x="4817" y="1994"/>
                </a:lnTo>
                <a:lnTo>
                  <a:pt x="4815" y="1994"/>
                </a:lnTo>
                <a:lnTo>
                  <a:pt x="4813" y="1994"/>
                </a:lnTo>
                <a:lnTo>
                  <a:pt x="4811" y="1992"/>
                </a:lnTo>
                <a:lnTo>
                  <a:pt x="4811" y="1990"/>
                </a:lnTo>
                <a:lnTo>
                  <a:pt x="4809" y="1986"/>
                </a:lnTo>
                <a:lnTo>
                  <a:pt x="4807" y="1983"/>
                </a:lnTo>
                <a:lnTo>
                  <a:pt x="4805" y="1983"/>
                </a:lnTo>
                <a:lnTo>
                  <a:pt x="4805" y="1983"/>
                </a:lnTo>
                <a:lnTo>
                  <a:pt x="4802" y="1983"/>
                </a:lnTo>
                <a:lnTo>
                  <a:pt x="4798" y="1979"/>
                </a:lnTo>
                <a:lnTo>
                  <a:pt x="4798" y="1979"/>
                </a:lnTo>
                <a:lnTo>
                  <a:pt x="4796" y="1977"/>
                </a:lnTo>
                <a:lnTo>
                  <a:pt x="4796" y="1977"/>
                </a:lnTo>
                <a:lnTo>
                  <a:pt x="4794" y="1975"/>
                </a:lnTo>
                <a:lnTo>
                  <a:pt x="4792" y="1975"/>
                </a:lnTo>
                <a:lnTo>
                  <a:pt x="4792" y="1969"/>
                </a:lnTo>
                <a:lnTo>
                  <a:pt x="4792" y="1967"/>
                </a:lnTo>
                <a:lnTo>
                  <a:pt x="4792" y="1960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60"/>
                </a:lnTo>
                <a:lnTo>
                  <a:pt x="4790" y="1960"/>
                </a:lnTo>
                <a:lnTo>
                  <a:pt x="4788" y="1960"/>
                </a:lnTo>
                <a:lnTo>
                  <a:pt x="4786" y="1958"/>
                </a:lnTo>
                <a:lnTo>
                  <a:pt x="4784" y="1958"/>
                </a:lnTo>
                <a:lnTo>
                  <a:pt x="4784" y="1956"/>
                </a:lnTo>
                <a:lnTo>
                  <a:pt x="4781" y="1954"/>
                </a:lnTo>
                <a:lnTo>
                  <a:pt x="4781" y="1954"/>
                </a:lnTo>
                <a:lnTo>
                  <a:pt x="4781" y="1954"/>
                </a:lnTo>
                <a:lnTo>
                  <a:pt x="4779" y="1956"/>
                </a:lnTo>
                <a:lnTo>
                  <a:pt x="4781" y="1960"/>
                </a:lnTo>
                <a:lnTo>
                  <a:pt x="4779" y="1960"/>
                </a:lnTo>
                <a:lnTo>
                  <a:pt x="4779" y="1960"/>
                </a:lnTo>
                <a:lnTo>
                  <a:pt x="4777" y="1958"/>
                </a:lnTo>
                <a:lnTo>
                  <a:pt x="4777" y="1958"/>
                </a:lnTo>
                <a:lnTo>
                  <a:pt x="4777" y="1958"/>
                </a:lnTo>
                <a:lnTo>
                  <a:pt x="4775" y="1956"/>
                </a:lnTo>
                <a:lnTo>
                  <a:pt x="4775" y="1956"/>
                </a:lnTo>
                <a:lnTo>
                  <a:pt x="4773" y="1952"/>
                </a:lnTo>
                <a:lnTo>
                  <a:pt x="4773" y="1948"/>
                </a:lnTo>
                <a:lnTo>
                  <a:pt x="4773" y="1946"/>
                </a:lnTo>
                <a:lnTo>
                  <a:pt x="4771" y="1944"/>
                </a:lnTo>
                <a:lnTo>
                  <a:pt x="4771" y="1941"/>
                </a:lnTo>
                <a:lnTo>
                  <a:pt x="4769" y="1941"/>
                </a:lnTo>
                <a:lnTo>
                  <a:pt x="4769" y="1939"/>
                </a:lnTo>
                <a:lnTo>
                  <a:pt x="4767" y="1937"/>
                </a:lnTo>
                <a:lnTo>
                  <a:pt x="4765" y="1935"/>
                </a:lnTo>
                <a:lnTo>
                  <a:pt x="4763" y="1933"/>
                </a:lnTo>
                <a:lnTo>
                  <a:pt x="4763" y="1931"/>
                </a:lnTo>
                <a:lnTo>
                  <a:pt x="4763" y="1929"/>
                </a:lnTo>
                <a:lnTo>
                  <a:pt x="4763" y="1929"/>
                </a:lnTo>
                <a:lnTo>
                  <a:pt x="4765" y="1929"/>
                </a:lnTo>
                <a:lnTo>
                  <a:pt x="4765" y="1927"/>
                </a:lnTo>
                <a:lnTo>
                  <a:pt x="4763" y="1927"/>
                </a:lnTo>
                <a:lnTo>
                  <a:pt x="4761" y="1925"/>
                </a:lnTo>
                <a:lnTo>
                  <a:pt x="4758" y="1923"/>
                </a:lnTo>
                <a:lnTo>
                  <a:pt x="4756" y="1923"/>
                </a:lnTo>
                <a:lnTo>
                  <a:pt x="4754" y="1921"/>
                </a:lnTo>
                <a:lnTo>
                  <a:pt x="4752" y="1921"/>
                </a:lnTo>
                <a:lnTo>
                  <a:pt x="4752" y="1921"/>
                </a:lnTo>
                <a:lnTo>
                  <a:pt x="4750" y="1921"/>
                </a:lnTo>
                <a:lnTo>
                  <a:pt x="4750" y="1918"/>
                </a:lnTo>
                <a:lnTo>
                  <a:pt x="4748" y="1918"/>
                </a:lnTo>
                <a:lnTo>
                  <a:pt x="4746" y="1916"/>
                </a:lnTo>
                <a:lnTo>
                  <a:pt x="4744" y="1914"/>
                </a:lnTo>
                <a:lnTo>
                  <a:pt x="4744" y="1914"/>
                </a:lnTo>
                <a:lnTo>
                  <a:pt x="4744" y="1912"/>
                </a:lnTo>
                <a:lnTo>
                  <a:pt x="4742" y="1912"/>
                </a:lnTo>
                <a:lnTo>
                  <a:pt x="4742" y="1914"/>
                </a:lnTo>
                <a:lnTo>
                  <a:pt x="4740" y="1912"/>
                </a:lnTo>
                <a:lnTo>
                  <a:pt x="4740" y="1912"/>
                </a:lnTo>
                <a:lnTo>
                  <a:pt x="4737" y="1910"/>
                </a:lnTo>
                <a:lnTo>
                  <a:pt x="4735" y="1910"/>
                </a:lnTo>
                <a:lnTo>
                  <a:pt x="4733" y="1910"/>
                </a:lnTo>
                <a:lnTo>
                  <a:pt x="4731" y="1910"/>
                </a:lnTo>
                <a:lnTo>
                  <a:pt x="4729" y="1908"/>
                </a:lnTo>
                <a:lnTo>
                  <a:pt x="4729" y="1906"/>
                </a:lnTo>
                <a:lnTo>
                  <a:pt x="4727" y="1904"/>
                </a:lnTo>
                <a:lnTo>
                  <a:pt x="4727" y="1902"/>
                </a:lnTo>
                <a:lnTo>
                  <a:pt x="4727" y="1900"/>
                </a:lnTo>
                <a:lnTo>
                  <a:pt x="4727" y="1900"/>
                </a:lnTo>
                <a:lnTo>
                  <a:pt x="4723" y="1895"/>
                </a:lnTo>
                <a:lnTo>
                  <a:pt x="4723" y="1895"/>
                </a:lnTo>
                <a:lnTo>
                  <a:pt x="4725" y="1891"/>
                </a:lnTo>
                <a:lnTo>
                  <a:pt x="4725" y="1887"/>
                </a:lnTo>
                <a:lnTo>
                  <a:pt x="4723" y="1883"/>
                </a:lnTo>
                <a:lnTo>
                  <a:pt x="4721" y="1879"/>
                </a:lnTo>
                <a:lnTo>
                  <a:pt x="4721" y="1877"/>
                </a:lnTo>
                <a:lnTo>
                  <a:pt x="4721" y="1877"/>
                </a:lnTo>
                <a:lnTo>
                  <a:pt x="4719" y="1877"/>
                </a:lnTo>
                <a:lnTo>
                  <a:pt x="4719" y="1874"/>
                </a:lnTo>
                <a:lnTo>
                  <a:pt x="4717" y="1872"/>
                </a:lnTo>
                <a:lnTo>
                  <a:pt x="4714" y="1870"/>
                </a:lnTo>
                <a:lnTo>
                  <a:pt x="4714" y="1868"/>
                </a:lnTo>
                <a:lnTo>
                  <a:pt x="4714" y="1868"/>
                </a:lnTo>
                <a:lnTo>
                  <a:pt x="4714" y="1866"/>
                </a:lnTo>
                <a:lnTo>
                  <a:pt x="4714" y="1864"/>
                </a:lnTo>
                <a:lnTo>
                  <a:pt x="4714" y="1862"/>
                </a:lnTo>
                <a:lnTo>
                  <a:pt x="4714" y="1858"/>
                </a:lnTo>
                <a:lnTo>
                  <a:pt x="4712" y="1856"/>
                </a:lnTo>
                <a:lnTo>
                  <a:pt x="4712" y="1853"/>
                </a:lnTo>
                <a:lnTo>
                  <a:pt x="4712" y="1851"/>
                </a:lnTo>
                <a:lnTo>
                  <a:pt x="4712" y="1849"/>
                </a:lnTo>
                <a:lnTo>
                  <a:pt x="4712" y="1849"/>
                </a:lnTo>
                <a:lnTo>
                  <a:pt x="4712" y="1847"/>
                </a:lnTo>
                <a:lnTo>
                  <a:pt x="4710" y="1845"/>
                </a:lnTo>
                <a:lnTo>
                  <a:pt x="4710" y="1845"/>
                </a:lnTo>
                <a:lnTo>
                  <a:pt x="4708" y="1843"/>
                </a:lnTo>
                <a:lnTo>
                  <a:pt x="4704" y="1841"/>
                </a:lnTo>
                <a:lnTo>
                  <a:pt x="4702" y="1839"/>
                </a:lnTo>
                <a:lnTo>
                  <a:pt x="4700" y="1837"/>
                </a:lnTo>
                <a:lnTo>
                  <a:pt x="4698" y="1837"/>
                </a:lnTo>
                <a:lnTo>
                  <a:pt x="4698" y="1839"/>
                </a:lnTo>
                <a:lnTo>
                  <a:pt x="4696" y="1839"/>
                </a:lnTo>
                <a:lnTo>
                  <a:pt x="4693" y="1841"/>
                </a:lnTo>
                <a:lnTo>
                  <a:pt x="4691" y="1839"/>
                </a:lnTo>
                <a:lnTo>
                  <a:pt x="4689" y="1839"/>
                </a:lnTo>
                <a:lnTo>
                  <a:pt x="4689" y="1837"/>
                </a:lnTo>
                <a:lnTo>
                  <a:pt x="4689" y="1832"/>
                </a:lnTo>
                <a:lnTo>
                  <a:pt x="4687" y="1830"/>
                </a:lnTo>
                <a:lnTo>
                  <a:pt x="4687" y="1830"/>
                </a:lnTo>
                <a:lnTo>
                  <a:pt x="4687" y="1826"/>
                </a:lnTo>
                <a:lnTo>
                  <a:pt x="4687" y="1824"/>
                </a:lnTo>
                <a:lnTo>
                  <a:pt x="4687" y="1820"/>
                </a:lnTo>
                <a:lnTo>
                  <a:pt x="4685" y="1816"/>
                </a:lnTo>
                <a:lnTo>
                  <a:pt x="4685" y="1816"/>
                </a:lnTo>
                <a:lnTo>
                  <a:pt x="4685" y="1814"/>
                </a:lnTo>
                <a:lnTo>
                  <a:pt x="4683" y="1812"/>
                </a:lnTo>
                <a:lnTo>
                  <a:pt x="4683" y="1809"/>
                </a:lnTo>
                <a:lnTo>
                  <a:pt x="4683" y="1809"/>
                </a:lnTo>
                <a:lnTo>
                  <a:pt x="4681" y="1809"/>
                </a:lnTo>
                <a:lnTo>
                  <a:pt x="4681" y="1807"/>
                </a:lnTo>
                <a:lnTo>
                  <a:pt x="4681" y="1807"/>
                </a:lnTo>
                <a:lnTo>
                  <a:pt x="4681" y="1805"/>
                </a:lnTo>
                <a:lnTo>
                  <a:pt x="4683" y="1803"/>
                </a:lnTo>
                <a:lnTo>
                  <a:pt x="4681" y="1803"/>
                </a:lnTo>
                <a:lnTo>
                  <a:pt x="4679" y="1803"/>
                </a:lnTo>
                <a:lnTo>
                  <a:pt x="4679" y="1803"/>
                </a:lnTo>
                <a:lnTo>
                  <a:pt x="4677" y="1801"/>
                </a:lnTo>
                <a:lnTo>
                  <a:pt x="4677" y="1799"/>
                </a:lnTo>
                <a:lnTo>
                  <a:pt x="4677" y="1797"/>
                </a:lnTo>
                <a:lnTo>
                  <a:pt x="4677" y="1795"/>
                </a:lnTo>
                <a:lnTo>
                  <a:pt x="4677" y="1793"/>
                </a:lnTo>
                <a:lnTo>
                  <a:pt x="4677" y="1791"/>
                </a:lnTo>
                <a:lnTo>
                  <a:pt x="4675" y="1791"/>
                </a:lnTo>
                <a:lnTo>
                  <a:pt x="4673" y="1788"/>
                </a:lnTo>
                <a:lnTo>
                  <a:pt x="4673" y="1786"/>
                </a:lnTo>
                <a:lnTo>
                  <a:pt x="4675" y="1786"/>
                </a:lnTo>
                <a:lnTo>
                  <a:pt x="4673" y="1786"/>
                </a:lnTo>
                <a:lnTo>
                  <a:pt x="4673" y="1786"/>
                </a:lnTo>
                <a:lnTo>
                  <a:pt x="4670" y="1786"/>
                </a:lnTo>
                <a:lnTo>
                  <a:pt x="4670" y="1788"/>
                </a:lnTo>
                <a:lnTo>
                  <a:pt x="4668" y="1788"/>
                </a:lnTo>
                <a:lnTo>
                  <a:pt x="4666" y="1793"/>
                </a:lnTo>
                <a:lnTo>
                  <a:pt x="4666" y="1799"/>
                </a:lnTo>
                <a:lnTo>
                  <a:pt x="4664" y="1803"/>
                </a:lnTo>
                <a:lnTo>
                  <a:pt x="4664" y="1803"/>
                </a:lnTo>
                <a:lnTo>
                  <a:pt x="4664" y="1805"/>
                </a:lnTo>
                <a:lnTo>
                  <a:pt x="4664" y="1805"/>
                </a:lnTo>
                <a:lnTo>
                  <a:pt x="4662" y="1803"/>
                </a:lnTo>
                <a:lnTo>
                  <a:pt x="4662" y="1805"/>
                </a:lnTo>
                <a:lnTo>
                  <a:pt x="4660" y="1809"/>
                </a:lnTo>
                <a:lnTo>
                  <a:pt x="4660" y="1812"/>
                </a:lnTo>
                <a:lnTo>
                  <a:pt x="4662" y="1812"/>
                </a:lnTo>
                <a:lnTo>
                  <a:pt x="4662" y="1812"/>
                </a:lnTo>
                <a:lnTo>
                  <a:pt x="4662" y="1814"/>
                </a:lnTo>
                <a:lnTo>
                  <a:pt x="4664" y="1814"/>
                </a:lnTo>
                <a:lnTo>
                  <a:pt x="4664" y="1814"/>
                </a:lnTo>
                <a:lnTo>
                  <a:pt x="4664" y="1816"/>
                </a:lnTo>
                <a:lnTo>
                  <a:pt x="4664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0" y="1818"/>
                </a:lnTo>
                <a:lnTo>
                  <a:pt x="4660" y="1822"/>
                </a:lnTo>
                <a:lnTo>
                  <a:pt x="4660" y="1824"/>
                </a:lnTo>
                <a:lnTo>
                  <a:pt x="4658" y="1826"/>
                </a:lnTo>
                <a:lnTo>
                  <a:pt x="4658" y="1830"/>
                </a:lnTo>
                <a:lnTo>
                  <a:pt x="4658" y="1832"/>
                </a:lnTo>
                <a:lnTo>
                  <a:pt x="4658" y="1835"/>
                </a:lnTo>
                <a:lnTo>
                  <a:pt x="4660" y="1835"/>
                </a:lnTo>
                <a:lnTo>
                  <a:pt x="4658" y="1839"/>
                </a:lnTo>
                <a:lnTo>
                  <a:pt x="4658" y="1841"/>
                </a:lnTo>
                <a:lnTo>
                  <a:pt x="4660" y="1845"/>
                </a:lnTo>
                <a:lnTo>
                  <a:pt x="4660" y="1849"/>
                </a:lnTo>
                <a:lnTo>
                  <a:pt x="4658" y="1851"/>
                </a:lnTo>
                <a:lnTo>
                  <a:pt x="4658" y="1858"/>
                </a:lnTo>
                <a:lnTo>
                  <a:pt x="4656" y="1862"/>
                </a:lnTo>
                <a:lnTo>
                  <a:pt x="4656" y="1864"/>
                </a:lnTo>
                <a:lnTo>
                  <a:pt x="4656" y="1866"/>
                </a:lnTo>
                <a:lnTo>
                  <a:pt x="4654" y="1870"/>
                </a:lnTo>
                <a:lnTo>
                  <a:pt x="4654" y="1872"/>
                </a:lnTo>
                <a:lnTo>
                  <a:pt x="4649" y="1879"/>
                </a:lnTo>
                <a:lnTo>
                  <a:pt x="4649" y="1881"/>
                </a:lnTo>
                <a:lnTo>
                  <a:pt x="4647" y="1883"/>
                </a:lnTo>
                <a:lnTo>
                  <a:pt x="4645" y="1885"/>
                </a:lnTo>
                <a:lnTo>
                  <a:pt x="4643" y="1887"/>
                </a:lnTo>
                <a:lnTo>
                  <a:pt x="4639" y="1887"/>
                </a:lnTo>
                <a:lnTo>
                  <a:pt x="4637" y="1887"/>
                </a:lnTo>
                <a:lnTo>
                  <a:pt x="4635" y="1887"/>
                </a:lnTo>
                <a:lnTo>
                  <a:pt x="4635" y="1887"/>
                </a:lnTo>
                <a:lnTo>
                  <a:pt x="4631" y="1885"/>
                </a:lnTo>
                <a:lnTo>
                  <a:pt x="4629" y="1883"/>
                </a:lnTo>
                <a:lnTo>
                  <a:pt x="4624" y="1883"/>
                </a:lnTo>
                <a:lnTo>
                  <a:pt x="4624" y="1881"/>
                </a:lnTo>
                <a:lnTo>
                  <a:pt x="4624" y="1879"/>
                </a:lnTo>
                <a:lnTo>
                  <a:pt x="4622" y="1879"/>
                </a:lnTo>
                <a:lnTo>
                  <a:pt x="4622" y="1877"/>
                </a:lnTo>
                <a:lnTo>
                  <a:pt x="4618" y="1874"/>
                </a:lnTo>
                <a:lnTo>
                  <a:pt x="4616" y="1874"/>
                </a:lnTo>
                <a:lnTo>
                  <a:pt x="4614" y="1874"/>
                </a:lnTo>
                <a:lnTo>
                  <a:pt x="4610" y="1872"/>
                </a:lnTo>
                <a:lnTo>
                  <a:pt x="4608" y="1872"/>
                </a:lnTo>
                <a:lnTo>
                  <a:pt x="4605" y="1870"/>
                </a:lnTo>
                <a:lnTo>
                  <a:pt x="4603" y="1866"/>
                </a:lnTo>
                <a:lnTo>
                  <a:pt x="4599" y="1866"/>
                </a:lnTo>
                <a:lnTo>
                  <a:pt x="4597" y="1864"/>
                </a:lnTo>
                <a:lnTo>
                  <a:pt x="4595" y="1862"/>
                </a:lnTo>
                <a:lnTo>
                  <a:pt x="4593" y="1862"/>
                </a:lnTo>
                <a:lnTo>
                  <a:pt x="4593" y="1862"/>
                </a:lnTo>
                <a:lnTo>
                  <a:pt x="4591" y="1862"/>
                </a:lnTo>
                <a:lnTo>
                  <a:pt x="4589" y="1862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58"/>
                </a:lnTo>
                <a:lnTo>
                  <a:pt x="4589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5" y="1858"/>
                </a:lnTo>
                <a:lnTo>
                  <a:pt x="4582" y="1856"/>
                </a:lnTo>
                <a:lnTo>
                  <a:pt x="4582" y="1856"/>
                </a:lnTo>
                <a:lnTo>
                  <a:pt x="4580" y="1853"/>
                </a:lnTo>
                <a:lnTo>
                  <a:pt x="4578" y="1851"/>
                </a:lnTo>
                <a:lnTo>
                  <a:pt x="4576" y="1851"/>
                </a:lnTo>
                <a:lnTo>
                  <a:pt x="4572" y="1847"/>
                </a:lnTo>
                <a:lnTo>
                  <a:pt x="4570" y="1847"/>
                </a:lnTo>
                <a:lnTo>
                  <a:pt x="4570" y="1845"/>
                </a:lnTo>
                <a:lnTo>
                  <a:pt x="4570" y="1845"/>
                </a:lnTo>
                <a:lnTo>
                  <a:pt x="4570" y="1843"/>
                </a:lnTo>
                <a:lnTo>
                  <a:pt x="4572" y="1843"/>
                </a:lnTo>
                <a:lnTo>
                  <a:pt x="4574" y="1837"/>
                </a:lnTo>
                <a:lnTo>
                  <a:pt x="4576" y="1837"/>
                </a:lnTo>
                <a:lnTo>
                  <a:pt x="4576" y="1837"/>
                </a:lnTo>
                <a:lnTo>
                  <a:pt x="4578" y="1832"/>
                </a:lnTo>
                <a:lnTo>
                  <a:pt x="4578" y="1830"/>
                </a:lnTo>
                <a:lnTo>
                  <a:pt x="4576" y="1828"/>
                </a:lnTo>
                <a:lnTo>
                  <a:pt x="4576" y="1824"/>
                </a:lnTo>
                <a:lnTo>
                  <a:pt x="4580" y="1822"/>
                </a:lnTo>
                <a:lnTo>
                  <a:pt x="4580" y="1822"/>
                </a:lnTo>
                <a:lnTo>
                  <a:pt x="4582" y="1820"/>
                </a:lnTo>
                <a:lnTo>
                  <a:pt x="4582" y="1822"/>
                </a:lnTo>
                <a:lnTo>
                  <a:pt x="4585" y="1822"/>
                </a:lnTo>
                <a:lnTo>
                  <a:pt x="4585" y="1822"/>
                </a:lnTo>
                <a:lnTo>
                  <a:pt x="4587" y="1818"/>
                </a:lnTo>
                <a:lnTo>
                  <a:pt x="4587" y="1818"/>
                </a:lnTo>
                <a:lnTo>
                  <a:pt x="4585" y="1816"/>
                </a:lnTo>
                <a:lnTo>
                  <a:pt x="4587" y="1816"/>
                </a:lnTo>
                <a:lnTo>
                  <a:pt x="4591" y="1809"/>
                </a:lnTo>
                <a:lnTo>
                  <a:pt x="4591" y="1807"/>
                </a:lnTo>
                <a:lnTo>
                  <a:pt x="4591" y="1807"/>
                </a:lnTo>
                <a:lnTo>
                  <a:pt x="4589" y="1807"/>
                </a:lnTo>
                <a:lnTo>
                  <a:pt x="4587" y="1805"/>
                </a:lnTo>
                <a:lnTo>
                  <a:pt x="4587" y="1803"/>
                </a:lnTo>
                <a:lnTo>
                  <a:pt x="4585" y="1803"/>
                </a:lnTo>
                <a:lnTo>
                  <a:pt x="4582" y="1805"/>
                </a:lnTo>
                <a:lnTo>
                  <a:pt x="4582" y="1807"/>
                </a:lnTo>
                <a:lnTo>
                  <a:pt x="4582" y="1807"/>
                </a:lnTo>
                <a:lnTo>
                  <a:pt x="4582" y="1809"/>
                </a:lnTo>
                <a:lnTo>
                  <a:pt x="4582" y="1812"/>
                </a:lnTo>
                <a:lnTo>
                  <a:pt x="4580" y="1812"/>
                </a:lnTo>
                <a:lnTo>
                  <a:pt x="4578" y="1809"/>
                </a:lnTo>
                <a:lnTo>
                  <a:pt x="4578" y="1809"/>
                </a:lnTo>
                <a:lnTo>
                  <a:pt x="4578" y="1807"/>
                </a:lnTo>
                <a:lnTo>
                  <a:pt x="4576" y="1807"/>
                </a:lnTo>
                <a:lnTo>
                  <a:pt x="4576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6" y="1805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1"/>
                </a:lnTo>
                <a:lnTo>
                  <a:pt x="4576" y="1801"/>
                </a:lnTo>
                <a:lnTo>
                  <a:pt x="4574" y="1803"/>
                </a:lnTo>
                <a:lnTo>
                  <a:pt x="4574" y="1803"/>
                </a:lnTo>
                <a:lnTo>
                  <a:pt x="4572" y="1805"/>
                </a:lnTo>
                <a:lnTo>
                  <a:pt x="4568" y="1805"/>
                </a:lnTo>
                <a:lnTo>
                  <a:pt x="4566" y="1807"/>
                </a:lnTo>
                <a:lnTo>
                  <a:pt x="4564" y="1807"/>
                </a:lnTo>
                <a:lnTo>
                  <a:pt x="4561" y="1805"/>
                </a:lnTo>
                <a:lnTo>
                  <a:pt x="4561" y="1805"/>
                </a:lnTo>
                <a:lnTo>
                  <a:pt x="4559" y="1803"/>
                </a:lnTo>
                <a:lnTo>
                  <a:pt x="4557" y="1805"/>
                </a:lnTo>
                <a:lnTo>
                  <a:pt x="4555" y="1805"/>
                </a:lnTo>
                <a:lnTo>
                  <a:pt x="4553" y="1805"/>
                </a:lnTo>
                <a:lnTo>
                  <a:pt x="4553" y="1805"/>
                </a:lnTo>
                <a:lnTo>
                  <a:pt x="4551" y="1803"/>
                </a:lnTo>
                <a:lnTo>
                  <a:pt x="4547" y="1801"/>
                </a:lnTo>
                <a:lnTo>
                  <a:pt x="4545" y="1801"/>
                </a:lnTo>
                <a:lnTo>
                  <a:pt x="4543" y="1801"/>
                </a:lnTo>
                <a:lnTo>
                  <a:pt x="4541" y="1801"/>
                </a:lnTo>
                <a:lnTo>
                  <a:pt x="4541" y="1801"/>
                </a:lnTo>
                <a:lnTo>
                  <a:pt x="4536" y="1799"/>
                </a:lnTo>
                <a:lnTo>
                  <a:pt x="4536" y="1799"/>
                </a:lnTo>
                <a:lnTo>
                  <a:pt x="4534" y="1797"/>
                </a:lnTo>
                <a:lnTo>
                  <a:pt x="4534" y="1795"/>
                </a:lnTo>
                <a:lnTo>
                  <a:pt x="4532" y="1795"/>
                </a:lnTo>
                <a:lnTo>
                  <a:pt x="4530" y="1797"/>
                </a:lnTo>
                <a:lnTo>
                  <a:pt x="4530" y="1797"/>
                </a:lnTo>
                <a:lnTo>
                  <a:pt x="4528" y="1795"/>
                </a:lnTo>
                <a:lnTo>
                  <a:pt x="4526" y="1793"/>
                </a:lnTo>
                <a:lnTo>
                  <a:pt x="4524" y="1793"/>
                </a:lnTo>
                <a:lnTo>
                  <a:pt x="4524" y="1793"/>
                </a:lnTo>
                <a:lnTo>
                  <a:pt x="4524" y="1795"/>
                </a:lnTo>
                <a:lnTo>
                  <a:pt x="4522" y="1795"/>
                </a:lnTo>
                <a:lnTo>
                  <a:pt x="4522" y="1795"/>
                </a:lnTo>
                <a:lnTo>
                  <a:pt x="4520" y="1793"/>
                </a:lnTo>
                <a:lnTo>
                  <a:pt x="4520" y="1793"/>
                </a:lnTo>
                <a:lnTo>
                  <a:pt x="4517" y="1793"/>
                </a:lnTo>
                <a:lnTo>
                  <a:pt x="4517" y="1795"/>
                </a:lnTo>
                <a:lnTo>
                  <a:pt x="4520" y="1795"/>
                </a:lnTo>
                <a:lnTo>
                  <a:pt x="4522" y="1797"/>
                </a:lnTo>
                <a:lnTo>
                  <a:pt x="4522" y="1797"/>
                </a:lnTo>
                <a:lnTo>
                  <a:pt x="4524" y="1797"/>
                </a:lnTo>
                <a:lnTo>
                  <a:pt x="4528" y="1797"/>
                </a:lnTo>
                <a:lnTo>
                  <a:pt x="4530" y="1799"/>
                </a:lnTo>
                <a:lnTo>
                  <a:pt x="4530" y="1801"/>
                </a:lnTo>
                <a:lnTo>
                  <a:pt x="4530" y="1801"/>
                </a:lnTo>
                <a:lnTo>
                  <a:pt x="4530" y="1803"/>
                </a:lnTo>
                <a:lnTo>
                  <a:pt x="4530" y="1805"/>
                </a:lnTo>
                <a:lnTo>
                  <a:pt x="4530" y="1805"/>
                </a:lnTo>
                <a:lnTo>
                  <a:pt x="4530" y="1805"/>
                </a:lnTo>
                <a:lnTo>
                  <a:pt x="4528" y="1805"/>
                </a:lnTo>
                <a:lnTo>
                  <a:pt x="4528" y="1805"/>
                </a:lnTo>
                <a:lnTo>
                  <a:pt x="4526" y="1807"/>
                </a:lnTo>
                <a:lnTo>
                  <a:pt x="4526" y="1809"/>
                </a:lnTo>
                <a:lnTo>
                  <a:pt x="4526" y="1807"/>
                </a:lnTo>
                <a:lnTo>
                  <a:pt x="4524" y="1807"/>
                </a:lnTo>
                <a:lnTo>
                  <a:pt x="4522" y="1807"/>
                </a:lnTo>
                <a:lnTo>
                  <a:pt x="4522" y="1807"/>
                </a:lnTo>
                <a:lnTo>
                  <a:pt x="4520" y="1807"/>
                </a:lnTo>
                <a:lnTo>
                  <a:pt x="4517" y="1807"/>
                </a:lnTo>
                <a:lnTo>
                  <a:pt x="4515" y="1807"/>
                </a:lnTo>
                <a:lnTo>
                  <a:pt x="4511" y="1807"/>
                </a:lnTo>
                <a:lnTo>
                  <a:pt x="4511" y="1807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7"/>
                </a:lnTo>
                <a:lnTo>
                  <a:pt x="4507" y="1807"/>
                </a:lnTo>
                <a:lnTo>
                  <a:pt x="4505" y="1807"/>
                </a:lnTo>
                <a:lnTo>
                  <a:pt x="4507" y="1807"/>
                </a:lnTo>
                <a:lnTo>
                  <a:pt x="4505" y="1809"/>
                </a:lnTo>
                <a:lnTo>
                  <a:pt x="4505" y="1809"/>
                </a:lnTo>
                <a:lnTo>
                  <a:pt x="4503" y="1809"/>
                </a:lnTo>
                <a:lnTo>
                  <a:pt x="4503" y="1812"/>
                </a:lnTo>
                <a:lnTo>
                  <a:pt x="4505" y="1812"/>
                </a:lnTo>
                <a:lnTo>
                  <a:pt x="4503" y="1812"/>
                </a:lnTo>
                <a:lnTo>
                  <a:pt x="4503" y="1812"/>
                </a:lnTo>
                <a:lnTo>
                  <a:pt x="4501" y="1809"/>
                </a:lnTo>
                <a:lnTo>
                  <a:pt x="4501" y="1809"/>
                </a:lnTo>
                <a:lnTo>
                  <a:pt x="4501" y="1812"/>
                </a:lnTo>
                <a:lnTo>
                  <a:pt x="4501" y="1812"/>
                </a:lnTo>
                <a:lnTo>
                  <a:pt x="4501" y="1814"/>
                </a:lnTo>
                <a:lnTo>
                  <a:pt x="4499" y="1814"/>
                </a:lnTo>
                <a:lnTo>
                  <a:pt x="4499" y="1814"/>
                </a:lnTo>
                <a:lnTo>
                  <a:pt x="4497" y="1814"/>
                </a:lnTo>
                <a:lnTo>
                  <a:pt x="4497" y="1818"/>
                </a:lnTo>
                <a:lnTo>
                  <a:pt x="4494" y="1818"/>
                </a:lnTo>
                <a:lnTo>
                  <a:pt x="4492" y="1820"/>
                </a:lnTo>
                <a:lnTo>
                  <a:pt x="4492" y="1820"/>
                </a:lnTo>
                <a:lnTo>
                  <a:pt x="4494" y="1824"/>
                </a:lnTo>
                <a:lnTo>
                  <a:pt x="4494" y="1824"/>
                </a:lnTo>
                <a:lnTo>
                  <a:pt x="4492" y="1826"/>
                </a:lnTo>
                <a:lnTo>
                  <a:pt x="4492" y="1826"/>
                </a:lnTo>
                <a:lnTo>
                  <a:pt x="4490" y="1826"/>
                </a:lnTo>
                <a:lnTo>
                  <a:pt x="4488" y="1826"/>
                </a:lnTo>
                <a:lnTo>
                  <a:pt x="4488" y="1828"/>
                </a:lnTo>
                <a:lnTo>
                  <a:pt x="4488" y="1828"/>
                </a:lnTo>
                <a:lnTo>
                  <a:pt x="4488" y="1830"/>
                </a:lnTo>
                <a:lnTo>
                  <a:pt x="4486" y="1832"/>
                </a:lnTo>
                <a:lnTo>
                  <a:pt x="4486" y="1832"/>
                </a:lnTo>
                <a:lnTo>
                  <a:pt x="4486" y="1835"/>
                </a:lnTo>
                <a:lnTo>
                  <a:pt x="4484" y="1837"/>
                </a:lnTo>
                <a:lnTo>
                  <a:pt x="4482" y="1839"/>
                </a:lnTo>
                <a:lnTo>
                  <a:pt x="4484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3"/>
                </a:lnTo>
                <a:lnTo>
                  <a:pt x="4486" y="1843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6" y="1845"/>
                </a:lnTo>
                <a:lnTo>
                  <a:pt x="4486" y="1847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4" y="1849"/>
                </a:lnTo>
                <a:lnTo>
                  <a:pt x="4484" y="1847"/>
                </a:lnTo>
                <a:lnTo>
                  <a:pt x="4482" y="1847"/>
                </a:lnTo>
                <a:lnTo>
                  <a:pt x="4480" y="1847"/>
                </a:lnTo>
                <a:lnTo>
                  <a:pt x="4480" y="1847"/>
                </a:lnTo>
                <a:lnTo>
                  <a:pt x="4480" y="1849"/>
                </a:lnTo>
                <a:lnTo>
                  <a:pt x="4480" y="1851"/>
                </a:lnTo>
                <a:lnTo>
                  <a:pt x="4480" y="1849"/>
                </a:lnTo>
                <a:lnTo>
                  <a:pt x="4480" y="1847"/>
                </a:lnTo>
                <a:lnTo>
                  <a:pt x="4478" y="1847"/>
                </a:lnTo>
                <a:lnTo>
                  <a:pt x="4471" y="1845"/>
                </a:lnTo>
                <a:lnTo>
                  <a:pt x="4471" y="1845"/>
                </a:lnTo>
                <a:lnTo>
                  <a:pt x="4469" y="1845"/>
                </a:lnTo>
                <a:lnTo>
                  <a:pt x="4467" y="1845"/>
                </a:lnTo>
                <a:lnTo>
                  <a:pt x="4467" y="1847"/>
                </a:lnTo>
                <a:lnTo>
                  <a:pt x="4467" y="1847"/>
                </a:lnTo>
                <a:lnTo>
                  <a:pt x="4467" y="1847"/>
                </a:lnTo>
                <a:lnTo>
                  <a:pt x="4465" y="1847"/>
                </a:lnTo>
                <a:lnTo>
                  <a:pt x="4465" y="1849"/>
                </a:lnTo>
                <a:lnTo>
                  <a:pt x="4465" y="1849"/>
                </a:lnTo>
                <a:lnTo>
                  <a:pt x="4465" y="1851"/>
                </a:lnTo>
                <a:lnTo>
                  <a:pt x="4465" y="1851"/>
                </a:lnTo>
                <a:lnTo>
                  <a:pt x="4465" y="1853"/>
                </a:lnTo>
                <a:lnTo>
                  <a:pt x="4465" y="1851"/>
                </a:lnTo>
                <a:lnTo>
                  <a:pt x="4465" y="1851"/>
                </a:lnTo>
                <a:lnTo>
                  <a:pt x="4463" y="1853"/>
                </a:lnTo>
                <a:lnTo>
                  <a:pt x="4463" y="1853"/>
                </a:lnTo>
                <a:lnTo>
                  <a:pt x="4463" y="1849"/>
                </a:lnTo>
                <a:lnTo>
                  <a:pt x="4463" y="1847"/>
                </a:lnTo>
                <a:lnTo>
                  <a:pt x="4465" y="1845"/>
                </a:lnTo>
                <a:lnTo>
                  <a:pt x="4465" y="1845"/>
                </a:lnTo>
                <a:lnTo>
                  <a:pt x="4465" y="1843"/>
                </a:lnTo>
                <a:lnTo>
                  <a:pt x="4461" y="1841"/>
                </a:lnTo>
                <a:lnTo>
                  <a:pt x="4459" y="1839"/>
                </a:lnTo>
                <a:lnTo>
                  <a:pt x="4457" y="1837"/>
                </a:lnTo>
                <a:lnTo>
                  <a:pt x="4455" y="1835"/>
                </a:lnTo>
                <a:lnTo>
                  <a:pt x="4455" y="1835"/>
                </a:lnTo>
                <a:lnTo>
                  <a:pt x="4453" y="1832"/>
                </a:lnTo>
                <a:lnTo>
                  <a:pt x="4448" y="1832"/>
                </a:lnTo>
                <a:lnTo>
                  <a:pt x="4448" y="1830"/>
                </a:lnTo>
                <a:lnTo>
                  <a:pt x="4446" y="1830"/>
                </a:lnTo>
                <a:lnTo>
                  <a:pt x="4444" y="1830"/>
                </a:lnTo>
                <a:lnTo>
                  <a:pt x="4444" y="1832"/>
                </a:lnTo>
                <a:lnTo>
                  <a:pt x="4444" y="1832"/>
                </a:lnTo>
                <a:lnTo>
                  <a:pt x="4442" y="1835"/>
                </a:lnTo>
                <a:lnTo>
                  <a:pt x="4442" y="1837"/>
                </a:lnTo>
                <a:lnTo>
                  <a:pt x="4440" y="1835"/>
                </a:lnTo>
                <a:lnTo>
                  <a:pt x="4440" y="1835"/>
                </a:lnTo>
                <a:lnTo>
                  <a:pt x="4438" y="1835"/>
                </a:lnTo>
                <a:lnTo>
                  <a:pt x="4438" y="1835"/>
                </a:lnTo>
                <a:lnTo>
                  <a:pt x="4438" y="1837"/>
                </a:lnTo>
                <a:lnTo>
                  <a:pt x="4436" y="1835"/>
                </a:lnTo>
                <a:lnTo>
                  <a:pt x="4436" y="1832"/>
                </a:lnTo>
                <a:lnTo>
                  <a:pt x="4436" y="1832"/>
                </a:lnTo>
                <a:lnTo>
                  <a:pt x="4434" y="1832"/>
                </a:lnTo>
                <a:lnTo>
                  <a:pt x="4434" y="1835"/>
                </a:lnTo>
                <a:lnTo>
                  <a:pt x="4434" y="1835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9"/>
                </a:lnTo>
                <a:lnTo>
                  <a:pt x="4434" y="1841"/>
                </a:lnTo>
                <a:lnTo>
                  <a:pt x="4432" y="1841"/>
                </a:lnTo>
                <a:lnTo>
                  <a:pt x="4432" y="1843"/>
                </a:lnTo>
                <a:lnTo>
                  <a:pt x="4432" y="1843"/>
                </a:lnTo>
                <a:lnTo>
                  <a:pt x="4432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7" y="1841"/>
                </a:lnTo>
                <a:lnTo>
                  <a:pt x="4429" y="1841"/>
                </a:lnTo>
                <a:lnTo>
                  <a:pt x="4429" y="1839"/>
                </a:lnTo>
                <a:lnTo>
                  <a:pt x="4429" y="1837"/>
                </a:lnTo>
                <a:lnTo>
                  <a:pt x="4427" y="1837"/>
                </a:lnTo>
                <a:lnTo>
                  <a:pt x="4427" y="1837"/>
                </a:lnTo>
                <a:lnTo>
                  <a:pt x="4427" y="1839"/>
                </a:lnTo>
                <a:lnTo>
                  <a:pt x="4427" y="1841"/>
                </a:lnTo>
                <a:lnTo>
                  <a:pt x="4425" y="1841"/>
                </a:lnTo>
                <a:lnTo>
                  <a:pt x="4425" y="1841"/>
                </a:lnTo>
                <a:lnTo>
                  <a:pt x="4423" y="1841"/>
                </a:lnTo>
                <a:lnTo>
                  <a:pt x="4423" y="1843"/>
                </a:lnTo>
                <a:lnTo>
                  <a:pt x="4423" y="1843"/>
                </a:lnTo>
                <a:lnTo>
                  <a:pt x="4421" y="1843"/>
                </a:lnTo>
                <a:lnTo>
                  <a:pt x="4421" y="1845"/>
                </a:lnTo>
                <a:lnTo>
                  <a:pt x="4421" y="1847"/>
                </a:lnTo>
                <a:lnTo>
                  <a:pt x="4421" y="1847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1" y="1849"/>
                </a:lnTo>
                <a:lnTo>
                  <a:pt x="4419" y="1849"/>
                </a:lnTo>
                <a:lnTo>
                  <a:pt x="4419" y="1847"/>
                </a:lnTo>
                <a:lnTo>
                  <a:pt x="4419" y="1849"/>
                </a:lnTo>
                <a:lnTo>
                  <a:pt x="4419" y="1849"/>
                </a:lnTo>
                <a:lnTo>
                  <a:pt x="4419" y="1849"/>
                </a:lnTo>
                <a:lnTo>
                  <a:pt x="4417" y="1849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6"/>
                </a:lnTo>
                <a:lnTo>
                  <a:pt x="4419" y="1856"/>
                </a:lnTo>
                <a:lnTo>
                  <a:pt x="4419" y="1853"/>
                </a:lnTo>
                <a:lnTo>
                  <a:pt x="4415" y="1851"/>
                </a:lnTo>
                <a:lnTo>
                  <a:pt x="4415" y="1851"/>
                </a:lnTo>
                <a:lnTo>
                  <a:pt x="4415" y="1853"/>
                </a:lnTo>
                <a:lnTo>
                  <a:pt x="4415" y="1853"/>
                </a:lnTo>
                <a:lnTo>
                  <a:pt x="4413" y="1853"/>
                </a:lnTo>
                <a:lnTo>
                  <a:pt x="4413" y="1856"/>
                </a:lnTo>
                <a:lnTo>
                  <a:pt x="4411" y="1856"/>
                </a:lnTo>
                <a:lnTo>
                  <a:pt x="4411" y="1856"/>
                </a:lnTo>
                <a:lnTo>
                  <a:pt x="4411" y="1858"/>
                </a:lnTo>
                <a:lnTo>
                  <a:pt x="4411" y="1860"/>
                </a:lnTo>
                <a:lnTo>
                  <a:pt x="4411" y="1860"/>
                </a:lnTo>
                <a:lnTo>
                  <a:pt x="4411" y="1862"/>
                </a:lnTo>
                <a:lnTo>
                  <a:pt x="4413" y="1860"/>
                </a:lnTo>
                <a:lnTo>
                  <a:pt x="4413" y="1860"/>
                </a:lnTo>
                <a:lnTo>
                  <a:pt x="4413" y="1862"/>
                </a:lnTo>
                <a:lnTo>
                  <a:pt x="4413" y="1862"/>
                </a:lnTo>
                <a:lnTo>
                  <a:pt x="4413" y="1864"/>
                </a:lnTo>
                <a:lnTo>
                  <a:pt x="4413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6"/>
                </a:lnTo>
                <a:lnTo>
                  <a:pt x="4411" y="1868"/>
                </a:lnTo>
                <a:lnTo>
                  <a:pt x="4411" y="1868"/>
                </a:lnTo>
                <a:lnTo>
                  <a:pt x="4413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3" y="1868"/>
                </a:lnTo>
                <a:lnTo>
                  <a:pt x="4411" y="1868"/>
                </a:lnTo>
                <a:lnTo>
                  <a:pt x="4409" y="1868"/>
                </a:lnTo>
                <a:lnTo>
                  <a:pt x="4406" y="1868"/>
                </a:lnTo>
                <a:lnTo>
                  <a:pt x="4406" y="1866"/>
                </a:lnTo>
                <a:lnTo>
                  <a:pt x="4404" y="1866"/>
                </a:lnTo>
                <a:lnTo>
                  <a:pt x="4404" y="1866"/>
                </a:lnTo>
                <a:lnTo>
                  <a:pt x="4402" y="1868"/>
                </a:lnTo>
                <a:lnTo>
                  <a:pt x="4402" y="1868"/>
                </a:lnTo>
                <a:lnTo>
                  <a:pt x="4400" y="1866"/>
                </a:lnTo>
                <a:lnTo>
                  <a:pt x="4398" y="1866"/>
                </a:lnTo>
                <a:lnTo>
                  <a:pt x="4398" y="1866"/>
                </a:lnTo>
                <a:lnTo>
                  <a:pt x="4398" y="1868"/>
                </a:lnTo>
                <a:lnTo>
                  <a:pt x="4398" y="1868"/>
                </a:lnTo>
                <a:lnTo>
                  <a:pt x="4398" y="1870"/>
                </a:lnTo>
                <a:lnTo>
                  <a:pt x="4398" y="1870"/>
                </a:lnTo>
                <a:lnTo>
                  <a:pt x="4396" y="1870"/>
                </a:lnTo>
                <a:lnTo>
                  <a:pt x="4398" y="1870"/>
                </a:lnTo>
                <a:lnTo>
                  <a:pt x="4398" y="1872"/>
                </a:lnTo>
                <a:lnTo>
                  <a:pt x="4400" y="1874"/>
                </a:lnTo>
                <a:lnTo>
                  <a:pt x="4400" y="1874"/>
                </a:lnTo>
                <a:lnTo>
                  <a:pt x="4400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9"/>
                </a:lnTo>
                <a:lnTo>
                  <a:pt x="4402" y="1879"/>
                </a:lnTo>
                <a:lnTo>
                  <a:pt x="4400" y="1879"/>
                </a:lnTo>
                <a:lnTo>
                  <a:pt x="4400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81"/>
                </a:lnTo>
                <a:lnTo>
                  <a:pt x="4398" y="1883"/>
                </a:lnTo>
                <a:lnTo>
                  <a:pt x="4398" y="1885"/>
                </a:lnTo>
                <a:lnTo>
                  <a:pt x="4398" y="1885"/>
                </a:lnTo>
                <a:lnTo>
                  <a:pt x="4398" y="1885"/>
                </a:lnTo>
                <a:lnTo>
                  <a:pt x="4396" y="1883"/>
                </a:lnTo>
                <a:lnTo>
                  <a:pt x="4396" y="1883"/>
                </a:lnTo>
                <a:lnTo>
                  <a:pt x="4394" y="1879"/>
                </a:lnTo>
                <a:lnTo>
                  <a:pt x="4392" y="1877"/>
                </a:lnTo>
                <a:lnTo>
                  <a:pt x="4390" y="1872"/>
                </a:lnTo>
                <a:lnTo>
                  <a:pt x="4390" y="1870"/>
                </a:lnTo>
                <a:lnTo>
                  <a:pt x="4388" y="1868"/>
                </a:lnTo>
                <a:lnTo>
                  <a:pt x="4388" y="1870"/>
                </a:lnTo>
                <a:lnTo>
                  <a:pt x="4385" y="1872"/>
                </a:lnTo>
                <a:lnTo>
                  <a:pt x="4385" y="1874"/>
                </a:lnTo>
                <a:lnTo>
                  <a:pt x="4383" y="1877"/>
                </a:lnTo>
                <a:lnTo>
                  <a:pt x="4383" y="1877"/>
                </a:lnTo>
                <a:lnTo>
                  <a:pt x="4381" y="1877"/>
                </a:lnTo>
                <a:lnTo>
                  <a:pt x="4379" y="1879"/>
                </a:lnTo>
                <a:lnTo>
                  <a:pt x="4379" y="1879"/>
                </a:lnTo>
                <a:lnTo>
                  <a:pt x="4377" y="1883"/>
                </a:lnTo>
                <a:lnTo>
                  <a:pt x="4377" y="1883"/>
                </a:lnTo>
                <a:lnTo>
                  <a:pt x="4377" y="1885"/>
                </a:lnTo>
                <a:lnTo>
                  <a:pt x="4377" y="1889"/>
                </a:lnTo>
                <a:lnTo>
                  <a:pt x="4379" y="1891"/>
                </a:lnTo>
                <a:lnTo>
                  <a:pt x="4379" y="1891"/>
                </a:lnTo>
                <a:lnTo>
                  <a:pt x="4381" y="1893"/>
                </a:lnTo>
                <a:lnTo>
                  <a:pt x="4379" y="1893"/>
                </a:lnTo>
                <a:lnTo>
                  <a:pt x="4379" y="1895"/>
                </a:lnTo>
                <a:lnTo>
                  <a:pt x="4375" y="1897"/>
                </a:lnTo>
                <a:lnTo>
                  <a:pt x="4373" y="1900"/>
                </a:lnTo>
                <a:lnTo>
                  <a:pt x="4373" y="1900"/>
                </a:lnTo>
                <a:lnTo>
                  <a:pt x="4371" y="1902"/>
                </a:lnTo>
                <a:lnTo>
                  <a:pt x="4371" y="1904"/>
                </a:lnTo>
                <a:lnTo>
                  <a:pt x="4369" y="1906"/>
                </a:lnTo>
                <a:lnTo>
                  <a:pt x="4369" y="1908"/>
                </a:lnTo>
                <a:lnTo>
                  <a:pt x="4365" y="1912"/>
                </a:lnTo>
                <a:lnTo>
                  <a:pt x="4362" y="1914"/>
                </a:lnTo>
                <a:lnTo>
                  <a:pt x="4360" y="1916"/>
                </a:lnTo>
                <a:lnTo>
                  <a:pt x="4358" y="1916"/>
                </a:lnTo>
                <a:lnTo>
                  <a:pt x="4352" y="1921"/>
                </a:lnTo>
                <a:lnTo>
                  <a:pt x="4350" y="1921"/>
                </a:lnTo>
                <a:lnTo>
                  <a:pt x="4344" y="1921"/>
                </a:lnTo>
                <a:lnTo>
                  <a:pt x="4339" y="1923"/>
                </a:lnTo>
                <a:lnTo>
                  <a:pt x="4337" y="1923"/>
                </a:lnTo>
                <a:lnTo>
                  <a:pt x="4333" y="1923"/>
                </a:lnTo>
                <a:lnTo>
                  <a:pt x="4329" y="1927"/>
                </a:lnTo>
                <a:lnTo>
                  <a:pt x="4325" y="1927"/>
                </a:lnTo>
                <a:lnTo>
                  <a:pt x="4321" y="1927"/>
                </a:lnTo>
                <a:lnTo>
                  <a:pt x="4318" y="1929"/>
                </a:lnTo>
                <a:lnTo>
                  <a:pt x="4314" y="1931"/>
                </a:lnTo>
                <a:lnTo>
                  <a:pt x="4312" y="1931"/>
                </a:lnTo>
                <a:lnTo>
                  <a:pt x="4308" y="1933"/>
                </a:lnTo>
                <a:lnTo>
                  <a:pt x="4308" y="1933"/>
                </a:lnTo>
                <a:lnTo>
                  <a:pt x="4304" y="1931"/>
                </a:lnTo>
                <a:lnTo>
                  <a:pt x="4302" y="1931"/>
                </a:lnTo>
                <a:lnTo>
                  <a:pt x="4300" y="1931"/>
                </a:lnTo>
                <a:lnTo>
                  <a:pt x="4297" y="1931"/>
                </a:lnTo>
                <a:lnTo>
                  <a:pt x="4297" y="1933"/>
                </a:lnTo>
                <a:lnTo>
                  <a:pt x="4289" y="1937"/>
                </a:lnTo>
                <a:lnTo>
                  <a:pt x="4287" y="1939"/>
                </a:lnTo>
                <a:lnTo>
                  <a:pt x="4285" y="1941"/>
                </a:lnTo>
                <a:lnTo>
                  <a:pt x="4283" y="1941"/>
                </a:lnTo>
                <a:lnTo>
                  <a:pt x="4281" y="1944"/>
                </a:lnTo>
                <a:lnTo>
                  <a:pt x="4277" y="1946"/>
                </a:lnTo>
                <a:lnTo>
                  <a:pt x="4272" y="1948"/>
                </a:lnTo>
                <a:lnTo>
                  <a:pt x="4270" y="1950"/>
                </a:lnTo>
                <a:lnTo>
                  <a:pt x="4268" y="1952"/>
                </a:lnTo>
                <a:lnTo>
                  <a:pt x="4266" y="1956"/>
                </a:lnTo>
                <a:lnTo>
                  <a:pt x="4264" y="1956"/>
                </a:lnTo>
                <a:lnTo>
                  <a:pt x="4264" y="1958"/>
                </a:lnTo>
                <a:lnTo>
                  <a:pt x="4262" y="1958"/>
                </a:lnTo>
                <a:lnTo>
                  <a:pt x="4262" y="1958"/>
                </a:lnTo>
                <a:lnTo>
                  <a:pt x="4262" y="1956"/>
                </a:lnTo>
                <a:lnTo>
                  <a:pt x="4260" y="1954"/>
                </a:lnTo>
                <a:lnTo>
                  <a:pt x="4262" y="1950"/>
                </a:lnTo>
                <a:lnTo>
                  <a:pt x="4262" y="1950"/>
                </a:lnTo>
                <a:lnTo>
                  <a:pt x="4260" y="1950"/>
                </a:lnTo>
                <a:lnTo>
                  <a:pt x="4258" y="1952"/>
                </a:lnTo>
                <a:lnTo>
                  <a:pt x="4256" y="1956"/>
                </a:lnTo>
                <a:lnTo>
                  <a:pt x="4256" y="1962"/>
                </a:lnTo>
                <a:lnTo>
                  <a:pt x="4256" y="1965"/>
                </a:lnTo>
                <a:lnTo>
                  <a:pt x="4256" y="1967"/>
                </a:lnTo>
                <a:lnTo>
                  <a:pt x="4256" y="1967"/>
                </a:lnTo>
                <a:lnTo>
                  <a:pt x="4256" y="1971"/>
                </a:lnTo>
                <a:lnTo>
                  <a:pt x="4256" y="1971"/>
                </a:lnTo>
                <a:lnTo>
                  <a:pt x="4256" y="1973"/>
                </a:lnTo>
                <a:lnTo>
                  <a:pt x="4253" y="1979"/>
                </a:lnTo>
                <a:lnTo>
                  <a:pt x="4251" y="1981"/>
                </a:lnTo>
                <a:lnTo>
                  <a:pt x="4251" y="1983"/>
                </a:lnTo>
                <a:lnTo>
                  <a:pt x="4251" y="1986"/>
                </a:lnTo>
                <a:lnTo>
                  <a:pt x="4251" y="1990"/>
                </a:lnTo>
                <a:lnTo>
                  <a:pt x="4251" y="1992"/>
                </a:lnTo>
                <a:lnTo>
                  <a:pt x="4253" y="1992"/>
                </a:lnTo>
                <a:lnTo>
                  <a:pt x="4253" y="1998"/>
                </a:lnTo>
                <a:lnTo>
                  <a:pt x="4256" y="2000"/>
                </a:lnTo>
                <a:lnTo>
                  <a:pt x="4260" y="2006"/>
                </a:lnTo>
                <a:lnTo>
                  <a:pt x="4262" y="2011"/>
                </a:lnTo>
                <a:lnTo>
                  <a:pt x="4262" y="2013"/>
                </a:lnTo>
                <a:lnTo>
                  <a:pt x="4262" y="2015"/>
                </a:lnTo>
                <a:lnTo>
                  <a:pt x="4262" y="2017"/>
                </a:lnTo>
                <a:lnTo>
                  <a:pt x="4262" y="2017"/>
                </a:lnTo>
                <a:lnTo>
                  <a:pt x="4260" y="2019"/>
                </a:lnTo>
                <a:lnTo>
                  <a:pt x="4260" y="2017"/>
                </a:lnTo>
                <a:lnTo>
                  <a:pt x="4258" y="2017"/>
                </a:lnTo>
                <a:lnTo>
                  <a:pt x="4258" y="2013"/>
                </a:lnTo>
                <a:lnTo>
                  <a:pt x="4258" y="2013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3"/>
                </a:lnTo>
                <a:lnTo>
                  <a:pt x="4256" y="2013"/>
                </a:lnTo>
                <a:lnTo>
                  <a:pt x="4256" y="2011"/>
                </a:lnTo>
                <a:lnTo>
                  <a:pt x="4253" y="2009"/>
                </a:lnTo>
                <a:lnTo>
                  <a:pt x="4253" y="2006"/>
                </a:lnTo>
                <a:lnTo>
                  <a:pt x="4251" y="2006"/>
                </a:lnTo>
                <a:lnTo>
                  <a:pt x="4251" y="2006"/>
                </a:lnTo>
                <a:lnTo>
                  <a:pt x="4251" y="2009"/>
                </a:lnTo>
                <a:lnTo>
                  <a:pt x="4251" y="2011"/>
                </a:lnTo>
                <a:lnTo>
                  <a:pt x="4253" y="2015"/>
                </a:lnTo>
                <a:lnTo>
                  <a:pt x="4256" y="2017"/>
                </a:lnTo>
                <a:lnTo>
                  <a:pt x="4256" y="2017"/>
                </a:lnTo>
                <a:lnTo>
                  <a:pt x="4258" y="2017"/>
                </a:lnTo>
                <a:lnTo>
                  <a:pt x="4258" y="2021"/>
                </a:lnTo>
                <a:lnTo>
                  <a:pt x="4256" y="2021"/>
                </a:lnTo>
                <a:lnTo>
                  <a:pt x="4256" y="2021"/>
                </a:lnTo>
                <a:lnTo>
                  <a:pt x="4253" y="2021"/>
                </a:lnTo>
                <a:lnTo>
                  <a:pt x="4253" y="2019"/>
                </a:lnTo>
                <a:lnTo>
                  <a:pt x="4251" y="2015"/>
                </a:lnTo>
                <a:lnTo>
                  <a:pt x="4251" y="2015"/>
                </a:lnTo>
                <a:lnTo>
                  <a:pt x="4249" y="2015"/>
                </a:lnTo>
                <a:lnTo>
                  <a:pt x="4249" y="2015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5"/>
                </a:lnTo>
                <a:lnTo>
                  <a:pt x="4247" y="2015"/>
                </a:lnTo>
                <a:lnTo>
                  <a:pt x="4247" y="2015"/>
                </a:lnTo>
                <a:lnTo>
                  <a:pt x="4247" y="2017"/>
                </a:lnTo>
                <a:lnTo>
                  <a:pt x="4249" y="2019"/>
                </a:lnTo>
                <a:lnTo>
                  <a:pt x="4256" y="2025"/>
                </a:lnTo>
                <a:lnTo>
                  <a:pt x="4260" y="2034"/>
                </a:lnTo>
                <a:lnTo>
                  <a:pt x="4260" y="2036"/>
                </a:lnTo>
                <a:lnTo>
                  <a:pt x="4262" y="2044"/>
                </a:lnTo>
                <a:lnTo>
                  <a:pt x="4262" y="2044"/>
                </a:lnTo>
                <a:lnTo>
                  <a:pt x="4264" y="2048"/>
                </a:lnTo>
                <a:lnTo>
                  <a:pt x="4266" y="2053"/>
                </a:lnTo>
                <a:lnTo>
                  <a:pt x="4268" y="2055"/>
                </a:lnTo>
                <a:lnTo>
                  <a:pt x="4268" y="2055"/>
                </a:lnTo>
                <a:lnTo>
                  <a:pt x="4268" y="2057"/>
                </a:lnTo>
                <a:lnTo>
                  <a:pt x="4272" y="2061"/>
                </a:lnTo>
                <a:lnTo>
                  <a:pt x="4272" y="2065"/>
                </a:lnTo>
                <a:lnTo>
                  <a:pt x="4272" y="2067"/>
                </a:lnTo>
                <a:lnTo>
                  <a:pt x="4272" y="2071"/>
                </a:lnTo>
                <a:lnTo>
                  <a:pt x="4272" y="2076"/>
                </a:lnTo>
                <a:lnTo>
                  <a:pt x="4274" y="2078"/>
                </a:lnTo>
                <a:lnTo>
                  <a:pt x="4274" y="2084"/>
                </a:lnTo>
                <a:lnTo>
                  <a:pt x="4277" y="2088"/>
                </a:lnTo>
                <a:lnTo>
                  <a:pt x="4279" y="2090"/>
                </a:lnTo>
                <a:lnTo>
                  <a:pt x="4281" y="2095"/>
                </a:lnTo>
                <a:lnTo>
                  <a:pt x="4283" y="2101"/>
                </a:lnTo>
                <a:lnTo>
                  <a:pt x="4285" y="2105"/>
                </a:lnTo>
                <a:lnTo>
                  <a:pt x="4285" y="2113"/>
                </a:lnTo>
                <a:lnTo>
                  <a:pt x="4285" y="2115"/>
                </a:lnTo>
                <a:lnTo>
                  <a:pt x="4283" y="2115"/>
                </a:lnTo>
                <a:lnTo>
                  <a:pt x="4283" y="2118"/>
                </a:lnTo>
                <a:lnTo>
                  <a:pt x="4283" y="2122"/>
                </a:lnTo>
                <a:lnTo>
                  <a:pt x="4283" y="2126"/>
                </a:lnTo>
                <a:lnTo>
                  <a:pt x="4283" y="2128"/>
                </a:lnTo>
                <a:lnTo>
                  <a:pt x="4281" y="2130"/>
                </a:lnTo>
                <a:lnTo>
                  <a:pt x="4279" y="2132"/>
                </a:lnTo>
                <a:lnTo>
                  <a:pt x="4277" y="2132"/>
                </a:lnTo>
                <a:lnTo>
                  <a:pt x="4274" y="2132"/>
                </a:lnTo>
                <a:lnTo>
                  <a:pt x="4274" y="2130"/>
                </a:lnTo>
                <a:lnTo>
                  <a:pt x="4274" y="2136"/>
                </a:lnTo>
                <a:lnTo>
                  <a:pt x="4272" y="2139"/>
                </a:lnTo>
                <a:lnTo>
                  <a:pt x="4274" y="2141"/>
                </a:lnTo>
                <a:lnTo>
                  <a:pt x="4274" y="2143"/>
                </a:lnTo>
                <a:lnTo>
                  <a:pt x="4277" y="2145"/>
                </a:lnTo>
                <a:lnTo>
                  <a:pt x="4277" y="2143"/>
                </a:lnTo>
                <a:lnTo>
                  <a:pt x="4279" y="2143"/>
                </a:lnTo>
                <a:lnTo>
                  <a:pt x="4283" y="2145"/>
                </a:lnTo>
                <a:lnTo>
                  <a:pt x="4285" y="2147"/>
                </a:lnTo>
                <a:lnTo>
                  <a:pt x="4287" y="2151"/>
                </a:lnTo>
                <a:lnTo>
                  <a:pt x="4291" y="2153"/>
                </a:lnTo>
                <a:lnTo>
                  <a:pt x="4295" y="2155"/>
                </a:lnTo>
                <a:lnTo>
                  <a:pt x="4302" y="2155"/>
                </a:lnTo>
                <a:lnTo>
                  <a:pt x="4304" y="2155"/>
                </a:lnTo>
                <a:lnTo>
                  <a:pt x="4312" y="2157"/>
                </a:lnTo>
                <a:lnTo>
                  <a:pt x="4312" y="2155"/>
                </a:lnTo>
                <a:lnTo>
                  <a:pt x="4314" y="2155"/>
                </a:lnTo>
                <a:lnTo>
                  <a:pt x="4316" y="2155"/>
                </a:lnTo>
                <a:lnTo>
                  <a:pt x="4318" y="2155"/>
                </a:lnTo>
                <a:lnTo>
                  <a:pt x="4325" y="2151"/>
                </a:lnTo>
                <a:lnTo>
                  <a:pt x="4331" y="2147"/>
                </a:lnTo>
                <a:lnTo>
                  <a:pt x="4333" y="2147"/>
                </a:lnTo>
                <a:lnTo>
                  <a:pt x="4335" y="2147"/>
                </a:lnTo>
                <a:lnTo>
                  <a:pt x="4337" y="2145"/>
                </a:lnTo>
                <a:lnTo>
                  <a:pt x="4341" y="2141"/>
                </a:lnTo>
                <a:lnTo>
                  <a:pt x="4341" y="2139"/>
                </a:lnTo>
                <a:lnTo>
                  <a:pt x="4344" y="2139"/>
                </a:lnTo>
                <a:lnTo>
                  <a:pt x="4350" y="2139"/>
                </a:lnTo>
                <a:lnTo>
                  <a:pt x="4352" y="2139"/>
                </a:lnTo>
                <a:lnTo>
                  <a:pt x="4354" y="2136"/>
                </a:lnTo>
                <a:lnTo>
                  <a:pt x="4358" y="2136"/>
                </a:lnTo>
                <a:lnTo>
                  <a:pt x="4367" y="2136"/>
                </a:lnTo>
                <a:lnTo>
                  <a:pt x="4371" y="2136"/>
                </a:lnTo>
                <a:lnTo>
                  <a:pt x="4375" y="2136"/>
                </a:lnTo>
                <a:lnTo>
                  <a:pt x="4375" y="2136"/>
                </a:lnTo>
                <a:lnTo>
                  <a:pt x="4377" y="2139"/>
                </a:lnTo>
                <a:lnTo>
                  <a:pt x="4385" y="2136"/>
                </a:lnTo>
                <a:lnTo>
                  <a:pt x="4390" y="2136"/>
                </a:lnTo>
                <a:lnTo>
                  <a:pt x="4390" y="2136"/>
                </a:lnTo>
                <a:lnTo>
                  <a:pt x="4392" y="2139"/>
                </a:lnTo>
                <a:lnTo>
                  <a:pt x="4396" y="2136"/>
                </a:lnTo>
                <a:lnTo>
                  <a:pt x="4396" y="2136"/>
                </a:lnTo>
                <a:lnTo>
                  <a:pt x="4398" y="2136"/>
                </a:lnTo>
                <a:lnTo>
                  <a:pt x="4402" y="2132"/>
                </a:lnTo>
                <a:lnTo>
                  <a:pt x="4404" y="2130"/>
                </a:lnTo>
                <a:lnTo>
                  <a:pt x="4406" y="2124"/>
                </a:lnTo>
                <a:lnTo>
                  <a:pt x="4409" y="2122"/>
                </a:lnTo>
                <a:lnTo>
                  <a:pt x="4409" y="2122"/>
                </a:lnTo>
                <a:lnTo>
                  <a:pt x="4413" y="2122"/>
                </a:lnTo>
                <a:lnTo>
                  <a:pt x="4415" y="2120"/>
                </a:lnTo>
                <a:lnTo>
                  <a:pt x="4423" y="2115"/>
                </a:lnTo>
                <a:lnTo>
                  <a:pt x="4425" y="2115"/>
                </a:lnTo>
                <a:lnTo>
                  <a:pt x="4427" y="2115"/>
                </a:lnTo>
                <a:lnTo>
                  <a:pt x="4432" y="2111"/>
                </a:lnTo>
                <a:lnTo>
                  <a:pt x="4436" y="2111"/>
                </a:lnTo>
                <a:lnTo>
                  <a:pt x="4444" y="2111"/>
                </a:lnTo>
                <a:lnTo>
                  <a:pt x="4448" y="2111"/>
                </a:lnTo>
                <a:lnTo>
                  <a:pt x="4453" y="2111"/>
                </a:lnTo>
                <a:lnTo>
                  <a:pt x="4457" y="2109"/>
                </a:lnTo>
                <a:lnTo>
                  <a:pt x="4463" y="2107"/>
                </a:lnTo>
                <a:lnTo>
                  <a:pt x="4469" y="2105"/>
                </a:lnTo>
                <a:lnTo>
                  <a:pt x="4476" y="2101"/>
                </a:lnTo>
                <a:lnTo>
                  <a:pt x="4480" y="2101"/>
                </a:lnTo>
                <a:lnTo>
                  <a:pt x="4484" y="2101"/>
                </a:lnTo>
                <a:lnTo>
                  <a:pt x="4492" y="2101"/>
                </a:lnTo>
                <a:lnTo>
                  <a:pt x="4503" y="2101"/>
                </a:lnTo>
                <a:lnTo>
                  <a:pt x="4505" y="2099"/>
                </a:lnTo>
                <a:lnTo>
                  <a:pt x="4507" y="2099"/>
                </a:lnTo>
                <a:lnTo>
                  <a:pt x="4507" y="2099"/>
                </a:lnTo>
                <a:lnTo>
                  <a:pt x="4509" y="2099"/>
                </a:lnTo>
                <a:lnTo>
                  <a:pt x="4511" y="2099"/>
                </a:lnTo>
                <a:lnTo>
                  <a:pt x="4515" y="2101"/>
                </a:lnTo>
                <a:lnTo>
                  <a:pt x="4524" y="2107"/>
                </a:lnTo>
                <a:lnTo>
                  <a:pt x="4524" y="2107"/>
                </a:lnTo>
                <a:lnTo>
                  <a:pt x="4530" y="2105"/>
                </a:lnTo>
                <a:lnTo>
                  <a:pt x="4530" y="2105"/>
                </a:lnTo>
                <a:lnTo>
                  <a:pt x="4538" y="2109"/>
                </a:lnTo>
                <a:lnTo>
                  <a:pt x="4541" y="2109"/>
                </a:lnTo>
                <a:lnTo>
                  <a:pt x="4543" y="2109"/>
                </a:lnTo>
                <a:lnTo>
                  <a:pt x="4545" y="2109"/>
                </a:lnTo>
                <a:lnTo>
                  <a:pt x="4547" y="2111"/>
                </a:lnTo>
                <a:lnTo>
                  <a:pt x="4549" y="2113"/>
                </a:lnTo>
                <a:lnTo>
                  <a:pt x="4553" y="2115"/>
                </a:lnTo>
                <a:lnTo>
                  <a:pt x="4553" y="2118"/>
                </a:lnTo>
                <a:lnTo>
                  <a:pt x="4553" y="2118"/>
                </a:lnTo>
                <a:lnTo>
                  <a:pt x="4551" y="2118"/>
                </a:lnTo>
                <a:lnTo>
                  <a:pt x="4551" y="2118"/>
                </a:lnTo>
                <a:lnTo>
                  <a:pt x="4551" y="2122"/>
                </a:lnTo>
                <a:lnTo>
                  <a:pt x="4553" y="2126"/>
                </a:lnTo>
                <a:lnTo>
                  <a:pt x="4557" y="2126"/>
                </a:lnTo>
                <a:lnTo>
                  <a:pt x="4559" y="2126"/>
                </a:lnTo>
                <a:lnTo>
                  <a:pt x="4561" y="2128"/>
                </a:lnTo>
                <a:lnTo>
                  <a:pt x="4561" y="2130"/>
                </a:lnTo>
                <a:lnTo>
                  <a:pt x="4561" y="2132"/>
                </a:lnTo>
                <a:lnTo>
                  <a:pt x="4564" y="2134"/>
                </a:lnTo>
                <a:lnTo>
                  <a:pt x="4566" y="2136"/>
                </a:lnTo>
                <a:lnTo>
                  <a:pt x="4566" y="2139"/>
                </a:lnTo>
                <a:lnTo>
                  <a:pt x="4568" y="2141"/>
                </a:lnTo>
                <a:lnTo>
                  <a:pt x="4568" y="2143"/>
                </a:lnTo>
                <a:lnTo>
                  <a:pt x="4570" y="2145"/>
                </a:lnTo>
                <a:lnTo>
                  <a:pt x="4570" y="2149"/>
                </a:lnTo>
                <a:lnTo>
                  <a:pt x="4570" y="2149"/>
                </a:lnTo>
                <a:lnTo>
                  <a:pt x="4570" y="2149"/>
                </a:lnTo>
                <a:lnTo>
                  <a:pt x="4568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9"/>
                </a:lnTo>
                <a:lnTo>
                  <a:pt x="4566" y="2147"/>
                </a:lnTo>
                <a:lnTo>
                  <a:pt x="4568" y="2147"/>
                </a:lnTo>
                <a:lnTo>
                  <a:pt x="4568" y="2149"/>
                </a:lnTo>
                <a:lnTo>
                  <a:pt x="4570" y="2151"/>
                </a:lnTo>
                <a:lnTo>
                  <a:pt x="4570" y="2151"/>
                </a:lnTo>
                <a:lnTo>
                  <a:pt x="4572" y="2153"/>
                </a:lnTo>
                <a:lnTo>
                  <a:pt x="4574" y="2153"/>
                </a:lnTo>
                <a:lnTo>
                  <a:pt x="4574" y="2153"/>
                </a:lnTo>
                <a:lnTo>
                  <a:pt x="4576" y="2153"/>
                </a:lnTo>
                <a:lnTo>
                  <a:pt x="4578" y="2155"/>
                </a:lnTo>
                <a:lnTo>
                  <a:pt x="4578" y="2153"/>
                </a:lnTo>
                <a:lnTo>
                  <a:pt x="4578" y="2151"/>
                </a:lnTo>
                <a:lnTo>
                  <a:pt x="4576" y="2151"/>
                </a:lnTo>
                <a:lnTo>
                  <a:pt x="4576" y="2149"/>
                </a:lnTo>
                <a:lnTo>
                  <a:pt x="4578" y="2149"/>
                </a:lnTo>
                <a:lnTo>
                  <a:pt x="4578" y="2147"/>
                </a:lnTo>
                <a:lnTo>
                  <a:pt x="4580" y="2145"/>
                </a:lnTo>
                <a:lnTo>
                  <a:pt x="4585" y="2139"/>
                </a:lnTo>
                <a:lnTo>
                  <a:pt x="4587" y="2139"/>
                </a:lnTo>
                <a:lnTo>
                  <a:pt x="4587" y="2136"/>
                </a:lnTo>
                <a:lnTo>
                  <a:pt x="4589" y="2136"/>
                </a:lnTo>
                <a:lnTo>
                  <a:pt x="4591" y="2134"/>
                </a:lnTo>
                <a:lnTo>
                  <a:pt x="4593" y="2134"/>
                </a:lnTo>
                <a:lnTo>
                  <a:pt x="4595" y="2134"/>
                </a:lnTo>
                <a:lnTo>
                  <a:pt x="4595" y="2132"/>
                </a:lnTo>
                <a:lnTo>
                  <a:pt x="4597" y="2130"/>
                </a:lnTo>
                <a:lnTo>
                  <a:pt x="4599" y="2126"/>
                </a:lnTo>
                <a:lnTo>
                  <a:pt x="4599" y="2124"/>
                </a:lnTo>
                <a:lnTo>
                  <a:pt x="4601" y="2122"/>
                </a:lnTo>
                <a:lnTo>
                  <a:pt x="4603" y="2120"/>
                </a:lnTo>
                <a:lnTo>
                  <a:pt x="4603" y="2118"/>
                </a:lnTo>
                <a:lnTo>
                  <a:pt x="4603" y="2115"/>
                </a:lnTo>
                <a:lnTo>
                  <a:pt x="4605" y="2118"/>
                </a:lnTo>
                <a:lnTo>
                  <a:pt x="4605" y="2120"/>
                </a:lnTo>
                <a:lnTo>
                  <a:pt x="4608" y="2124"/>
                </a:lnTo>
                <a:lnTo>
                  <a:pt x="4605" y="2126"/>
                </a:lnTo>
                <a:lnTo>
                  <a:pt x="4605" y="2126"/>
                </a:lnTo>
                <a:lnTo>
                  <a:pt x="4605" y="2128"/>
                </a:lnTo>
                <a:lnTo>
                  <a:pt x="4605" y="2130"/>
                </a:lnTo>
                <a:lnTo>
                  <a:pt x="4605" y="2132"/>
                </a:lnTo>
                <a:lnTo>
                  <a:pt x="4603" y="2134"/>
                </a:lnTo>
                <a:lnTo>
                  <a:pt x="4601" y="2136"/>
                </a:lnTo>
                <a:lnTo>
                  <a:pt x="4599" y="2141"/>
                </a:lnTo>
                <a:lnTo>
                  <a:pt x="4599" y="2143"/>
                </a:lnTo>
                <a:lnTo>
                  <a:pt x="4599" y="2145"/>
                </a:lnTo>
                <a:lnTo>
                  <a:pt x="4599" y="2147"/>
                </a:lnTo>
                <a:lnTo>
                  <a:pt x="4599" y="2149"/>
                </a:lnTo>
                <a:lnTo>
                  <a:pt x="4599" y="2151"/>
                </a:lnTo>
                <a:lnTo>
                  <a:pt x="4597" y="2153"/>
                </a:lnTo>
                <a:lnTo>
                  <a:pt x="4597" y="2153"/>
                </a:lnTo>
                <a:lnTo>
                  <a:pt x="4597" y="2153"/>
                </a:lnTo>
                <a:lnTo>
                  <a:pt x="4595" y="2153"/>
                </a:lnTo>
                <a:lnTo>
                  <a:pt x="4593" y="2153"/>
                </a:lnTo>
                <a:lnTo>
                  <a:pt x="4591" y="2160"/>
                </a:lnTo>
                <a:lnTo>
                  <a:pt x="4593" y="2160"/>
                </a:lnTo>
                <a:lnTo>
                  <a:pt x="4593" y="2160"/>
                </a:lnTo>
                <a:lnTo>
                  <a:pt x="4595" y="2160"/>
                </a:lnTo>
                <a:lnTo>
                  <a:pt x="4597" y="2157"/>
                </a:lnTo>
                <a:lnTo>
                  <a:pt x="4599" y="2157"/>
                </a:lnTo>
                <a:lnTo>
                  <a:pt x="4601" y="2157"/>
                </a:lnTo>
                <a:lnTo>
                  <a:pt x="4603" y="2157"/>
                </a:lnTo>
                <a:lnTo>
                  <a:pt x="4605" y="2151"/>
                </a:lnTo>
                <a:lnTo>
                  <a:pt x="4605" y="2147"/>
                </a:lnTo>
                <a:lnTo>
                  <a:pt x="4608" y="2145"/>
                </a:lnTo>
                <a:lnTo>
                  <a:pt x="4608" y="2143"/>
                </a:lnTo>
                <a:lnTo>
                  <a:pt x="4608" y="2141"/>
                </a:lnTo>
                <a:lnTo>
                  <a:pt x="4610" y="2143"/>
                </a:lnTo>
                <a:lnTo>
                  <a:pt x="4612" y="2145"/>
                </a:lnTo>
                <a:lnTo>
                  <a:pt x="4614" y="2149"/>
                </a:lnTo>
                <a:lnTo>
                  <a:pt x="4614" y="2151"/>
                </a:lnTo>
                <a:lnTo>
                  <a:pt x="4614" y="2155"/>
                </a:lnTo>
                <a:lnTo>
                  <a:pt x="4612" y="2160"/>
                </a:lnTo>
                <a:lnTo>
                  <a:pt x="4612" y="2162"/>
                </a:lnTo>
                <a:lnTo>
                  <a:pt x="4610" y="2164"/>
                </a:lnTo>
                <a:lnTo>
                  <a:pt x="4610" y="2166"/>
                </a:lnTo>
                <a:lnTo>
                  <a:pt x="4612" y="2166"/>
                </a:lnTo>
                <a:lnTo>
                  <a:pt x="4614" y="2166"/>
                </a:lnTo>
                <a:lnTo>
                  <a:pt x="4618" y="2164"/>
                </a:lnTo>
                <a:lnTo>
                  <a:pt x="4618" y="2164"/>
                </a:lnTo>
                <a:lnTo>
                  <a:pt x="4620" y="2164"/>
                </a:lnTo>
                <a:lnTo>
                  <a:pt x="4620" y="2164"/>
                </a:lnTo>
                <a:lnTo>
                  <a:pt x="4622" y="2162"/>
                </a:lnTo>
                <a:lnTo>
                  <a:pt x="4622" y="2162"/>
                </a:lnTo>
                <a:lnTo>
                  <a:pt x="4624" y="2160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4"/>
                </a:lnTo>
                <a:lnTo>
                  <a:pt x="4626" y="2166"/>
                </a:lnTo>
                <a:lnTo>
                  <a:pt x="4624" y="2164"/>
                </a:lnTo>
                <a:lnTo>
                  <a:pt x="4624" y="2164"/>
                </a:lnTo>
                <a:lnTo>
                  <a:pt x="4622" y="2164"/>
                </a:lnTo>
                <a:lnTo>
                  <a:pt x="4622" y="2164"/>
                </a:lnTo>
                <a:lnTo>
                  <a:pt x="4620" y="2164"/>
                </a:lnTo>
                <a:lnTo>
                  <a:pt x="4622" y="2166"/>
                </a:lnTo>
                <a:lnTo>
                  <a:pt x="4622" y="2166"/>
                </a:lnTo>
                <a:lnTo>
                  <a:pt x="4624" y="2168"/>
                </a:lnTo>
                <a:lnTo>
                  <a:pt x="4629" y="2172"/>
                </a:lnTo>
                <a:lnTo>
                  <a:pt x="4629" y="2172"/>
                </a:lnTo>
                <a:lnTo>
                  <a:pt x="4633" y="2176"/>
                </a:lnTo>
                <a:lnTo>
                  <a:pt x="4635" y="2183"/>
                </a:lnTo>
                <a:lnTo>
                  <a:pt x="4633" y="2183"/>
                </a:lnTo>
                <a:lnTo>
                  <a:pt x="4633" y="2187"/>
                </a:lnTo>
                <a:lnTo>
                  <a:pt x="4633" y="2189"/>
                </a:lnTo>
                <a:lnTo>
                  <a:pt x="4633" y="2189"/>
                </a:lnTo>
                <a:lnTo>
                  <a:pt x="4633" y="2191"/>
                </a:lnTo>
                <a:lnTo>
                  <a:pt x="4635" y="2193"/>
                </a:lnTo>
                <a:lnTo>
                  <a:pt x="4639" y="2197"/>
                </a:lnTo>
                <a:lnTo>
                  <a:pt x="4641" y="2201"/>
                </a:lnTo>
                <a:lnTo>
                  <a:pt x="4645" y="2206"/>
                </a:lnTo>
                <a:lnTo>
                  <a:pt x="4652" y="2206"/>
                </a:lnTo>
                <a:lnTo>
                  <a:pt x="4654" y="2208"/>
                </a:lnTo>
                <a:lnTo>
                  <a:pt x="4656" y="2210"/>
                </a:lnTo>
                <a:lnTo>
                  <a:pt x="4658" y="2210"/>
                </a:lnTo>
                <a:lnTo>
                  <a:pt x="4660" y="2210"/>
                </a:lnTo>
                <a:lnTo>
                  <a:pt x="4660" y="2208"/>
                </a:lnTo>
                <a:lnTo>
                  <a:pt x="4664" y="2210"/>
                </a:lnTo>
                <a:lnTo>
                  <a:pt x="4668" y="2210"/>
                </a:lnTo>
                <a:lnTo>
                  <a:pt x="4670" y="2210"/>
                </a:lnTo>
                <a:lnTo>
                  <a:pt x="4673" y="2210"/>
                </a:lnTo>
                <a:lnTo>
                  <a:pt x="4675" y="2212"/>
                </a:lnTo>
                <a:lnTo>
                  <a:pt x="4677" y="2214"/>
                </a:lnTo>
                <a:lnTo>
                  <a:pt x="4681" y="2214"/>
                </a:lnTo>
                <a:lnTo>
                  <a:pt x="4683" y="2216"/>
                </a:lnTo>
                <a:lnTo>
                  <a:pt x="4685" y="2216"/>
                </a:lnTo>
                <a:lnTo>
                  <a:pt x="4687" y="2218"/>
                </a:lnTo>
                <a:lnTo>
                  <a:pt x="4689" y="2216"/>
                </a:lnTo>
                <a:lnTo>
                  <a:pt x="4691" y="2216"/>
                </a:lnTo>
                <a:lnTo>
                  <a:pt x="4696" y="2212"/>
                </a:lnTo>
                <a:lnTo>
                  <a:pt x="4698" y="2210"/>
                </a:lnTo>
                <a:lnTo>
                  <a:pt x="4700" y="2210"/>
                </a:lnTo>
                <a:lnTo>
                  <a:pt x="4702" y="2210"/>
                </a:lnTo>
                <a:lnTo>
                  <a:pt x="4704" y="2208"/>
                </a:lnTo>
                <a:lnTo>
                  <a:pt x="4702" y="2208"/>
                </a:lnTo>
                <a:lnTo>
                  <a:pt x="4702" y="2208"/>
                </a:lnTo>
                <a:lnTo>
                  <a:pt x="4700" y="2206"/>
                </a:lnTo>
                <a:lnTo>
                  <a:pt x="4700" y="2206"/>
                </a:lnTo>
                <a:lnTo>
                  <a:pt x="4702" y="2206"/>
                </a:lnTo>
                <a:lnTo>
                  <a:pt x="4706" y="2201"/>
                </a:lnTo>
                <a:lnTo>
                  <a:pt x="4708" y="2204"/>
                </a:lnTo>
                <a:lnTo>
                  <a:pt x="4708" y="2204"/>
                </a:lnTo>
                <a:lnTo>
                  <a:pt x="4710" y="2206"/>
                </a:lnTo>
                <a:lnTo>
                  <a:pt x="4710" y="2208"/>
                </a:lnTo>
                <a:lnTo>
                  <a:pt x="4708" y="2208"/>
                </a:lnTo>
                <a:lnTo>
                  <a:pt x="4706" y="2210"/>
                </a:lnTo>
                <a:lnTo>
                  <a:pt x="4706" y="2210"/>
                </a:lnTo>
                <a:lnTo>
                  <a:pt x="4704" y="2210"/>
                </a:lnTo>
                <a:lnTo>
                  <a:pt x="4706" y="2212"/>
                </a:lnTo>
                <a:lnTo>
                  <a:pt x="4708" y="2212"/>
                </a:lnTo>
                <a:lnTo>
                  <a:pt x="4710" y="2210"/>
                </a:lnTo>
                <a:lnTo>
                  <a:pt x="4712" y="2210"/>
                </a:lnTo>
                <a:lnTo>
                  <a:pt x="4712" y="2208"/>
                </a:lnTo>
                <a:lnTo>
                  <a:pt x="4714" y="2208"/>
                </a:lnTo>
                <a:lnTo>
                  <a:pt x="4714" y="2208"/>
                </a:lnTo>
                <a:lnTo>
                  <a:pt x="4717" y="2210"/>
                </a:lnTo>
                <a:lnTo>
                  <a:pt x="4717" y="2210"/>
                </a:lnTo>
                <a:lnTo>
                  <a:pt x="4714" y="2212"/>
                </a:lnTo>
                <a:lnTo>
                  <a:pt x="4714" y="2212"/>
                </a:lnTo>
                <a:lnTo>
                  <a:pt x="4714" y="2214"/>
                </a:lnTo>
                <a:lnTo>
                  <a:pt x="4717" y="2214"/>
                </a:lnTo>
                <a:lnTo>
                  <a:pt x="4717" y="2216"/>
                </a:lnTo>
                <a:lnTo>
                  <a:pt x="4719" y="2216"/>
                </a:lnTo>
                <a:lnTo>
                  <a:pt x="4721" y="2216"/>
                </a:lnTo>
                <a:lnTo>
                  <a:pt x="4721" y="2216"/>
                </a:lnTo>
                <a:lnTo>
                  <a:pt x="4723" y="2218"/>
                </a:lnTo>
                <a:lnTo>
                  <a:pt x="4723" y="2218"/>
                </a:lnTo>
                <a:lnTo>
                  <a:pt x="4723" y="2218"/>
                </a:lnTo>
                <a:lnTo>
                  <a:pt x="4725" y="2218"/>
                </a:lnTo>
                <a:lnTo>
                  <a:pt x="4727" y="2220"/>
                </a:lnTo>
                <a:lnTo>
                  <a:pt x="4727" y="2222"/>
                </a:lnTo>
                <a:lnTo>
                  <a:pt x="4727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0"/>
                </a:lnTo>
                <a:lnTo>
                  <a:pt x="4729" y="2218"/>
                </a:lnTo>
                <a:lnTo>
                  <a:pt x="4729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6"/>
                </a:lnTo>
                <a:lnTo>
                  <a:pt x="4727" y="2216"/>
                </a:lnTo>
                <a:lnTo>
                  <a:pt x="4727" y="2216"/>
                </a:lnTo>
                <a:lnTo>
                  <a:pt x="4729" y="2216"/>
                </a:lnTo>
                <a:lnTo>
                  <a:pt x="4735" y="2216"/>
                </a:lnTo>
                <a:lnTo>
                  <a:pt x="4744" y="2208"/>
                </a:lnTo>
                <a:lnTo>
                  <a:pt x="4746" y="2206"/>
                </a:lnTo>
                <a:lnTo>
                  <a:pt x="4750" y="2204"/>
                </a:lnTo>
                <a:lnTo>
                  <a:pt x="4754" y="2201"/>
                </a:lnTo>
                <a:lnTo>
                  <a:pt x="4756" y="2201"/>
                </a:lnTo>
                <a:lnTo>
                  <a:pt x="4765" y="2201"/>
                </a:lnTo>
                <a:lnTo>
                  <a:pt x="4771" y="2201"/>
                </a:lnTo>
                <a:lnTo>
                  <a:pt x="4773" y="2199"/>
                </a:lnTo>
                <a:lnTo>
                  <a:pt x="4775" y="2199"/>
                </a:lnTo>
                <a:lnTo>
                  <a:pt x="4777" y="2197"/>
                </a:lnTo>
                <a:lnTo>
                  <a:pt x="4777" y="2197"/>
                </a:lnTo>
                <a:lnTo>
                  <a:pt x="4779" y="2197"/>
                </a:lnTo>
                <a:lnTo>
                  <a:pt x="4779" y="2195"/>
                </a:lnTo>
                <a:lnTo>
                  <a:pt x="4779" y="2193"/>
                </a:lnTo>
                <a:lnTo>
                  <a:pt x="4781" y="2191"/>
                </a:lnTo>
                <a:lnTo>
                  <a:pt x="4779" y="2189"/>
                </a:lnTo>
                <a:lnTo>
                  <a:pt x="4779" y="2185"/>
                </a:lnTo>
                <a:lnTo>
                  <a:pt x="4781" y="2183"/>
                </a:lnTo>
                <a:lnTo>
                  <a:pt x="4781" y="2180"/>
                </a:lnTo>
                <a:lnTo>
                  <a:pt x="4781" y="2176"/>
                </a:lnTo>
                <a:lnTo>
                  <a:pt x="4784" y="2172"/>
                </a:lnTo>
                <a:lnTo>
                  <a:pt x="4784" y="2170"/>
                </a:lnTo>
                <a:lnTo>
                  <a:pt x="4784" y="2168"/>
                </a:lnTo>
                <a:lnTo>
                  <a:pt x="4786" y="2166"/>
                </a:lnTo>
                <a:lnTo>
                  <a:pt x="4786" y="2164"/>
                </a:lnTo>
                <a:lnTo>
                  <a:pt x="4790" y="2157"/>
                </a:lnTo>
                <a:lnTo>
                  <a:pt x="4790" y="2157"/>
                </a:lnTo>
                <a:lnTo>
                  <a:pt x="4790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0" y="2155"/>
                </a:lnTo>
                <a:lnTo>
                  <a:pt x="4790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3"/>
                </a:lnTo>
                <a:lnTo>
                  <a:pt x="4792" y="2151"/>
                </a:lnTo>
                <a:lnTo>
                  <a:pt x="4794" y="2147"/>
                </a:lnTo>
                <a:lnTo>
                  <a:pt x="4794" y="2145"/>
                </a:lnTo>
                <a:lnTo>
                  <a:pt x="4794" y="2143"/>
                </a:lnTo>
                <a:lnTo>
                  <a:pt x="4796" y="2141"/>
                </a:lnTo>
                <a:lnTo>
                  <a:pt x="4798" y="2139"/>
                </a:lnTo>
                <a:lnTo>
                  <a:pt x="4798" y="2139"/>
                </a:lnTo>
                <a:lnTo>
                  <a:pt x="4796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800" y="2136"/>
                </a:lnTo>
                <a:lnTo>
                  <a:pt x="4800" y="2136"/>
                </a:lnTo>
                <a:lnTo>
                  <a:pt x="4800" y="2134"/>
                </a:lnTo>
                <a:lnTo>
                  <a:pt x="4800" y="2132"/>
                </a:lnTo>
                <a:lnTo>
                  <a:pt x="4800" y="2132"/>
                </a:lnTo>
                <a:lnTo>
                  <a:pt x="4802" y="2130"/>
                </a:lnTo>
                <a:lnTo>
                  <a:pt x="4802" y="2128"/>
                </a:lnTo>
                <a:lnTo>
                  <a:pt x="4802" y="2128"/>
                </a:lnTo>
                <a:lnTo>
                  <a:pt x="4802" y="2128"/>
                </a:lnTo>
                <a:lnTo>
                  <a:pt x="4805" y="2126"/>
                </a:lnTo>
                <a:lnTo>
                  <a:pt x="4805" y="2124"/>
                </a:lnTo>
                <a:lnTo>
                  <a:pt x="4807" y="2122"/>
                </a:lnTo>
                <a:lnTo>
                  <a:pt x="4809" y="2120"/>
                </a:lnTo>
                <a:lnTo>
                  <a:pt x="4813" y="2120"/>
                </a:lnTo>
                <a:lnTo>
                  <a:pt x="4813" y="2118"/>
                </a:lnTo>
                <a:lnTo>
                  <a:pt x="4811" y="2118"/>
                </a:lnTo>
                <a:lnTo>
                  <a:pt x="4811" y="2118"/>
                </a:lnTo>
                <a:lnTo>
                  <a:pt x="4813" y="2118"/>
                </a:lnTo>
                <a:lnTo>
                  <a:pt x="4813" y="2115"/>
                </a:lnTo>
                <a:lnTo>
                  <a:pt x="4815" y="2115"/>
                </a:lnTo>
                <a:lnTo>
                  <a:pt x="4817" y="2113"/>
                </a:lnTo>
                <a:lnTo>
                  <a:pt x="4817" y="2111"/>
                </a:lnTo>
                <a:lnTo>
                  <a:pt x="4817" y="2111"/>
                </a:lnTo>
                <a:lnTo>
                  <a:pt x="4817" y="2107"/>
                </a:lnTo>
                <a:lnTo>
                  <a:pt x="4821" y="2103"/>
                </a:lnTo>
                <a:lnTo>
                  <a:pt x="4823" y="2097"/>
                </a:lnTo>
                <a:lnTo>
                  <a:pt x="4823" y="2095"/>
                </a:lnTo>
                <a:lnTo>
                  <a:pt x="4825" y="2092"/>
                </a:lnTo>
                <a:lnTo>
                  <a:pt x="4825" y="2088"/>
                </a:lnTo>
                <a:lnTo>
                  <a:pt x="4825" y="2086"/>
                </a:lnTo>
                <a:lnTo>
                  <a:pt x="4825" y="2084"/>
                </a:lnTo>
                <a:lnTo>
                  <a:pt x="4828" y="2078"/>
                </a:lnTo>
                <a:lnTo>
                  <a:pt x="4828" y="2076"/>
                </a:lnTo>
                <a:lnTo>
                  <a:pt x="4828" y="2074"/>
                </a:lnTo>
                <a:lnTo>
                  <a:pt x="4830" y="2067"/>
                </a:lnTo>
                <a:lnTo>
                  <a:pt x="4830" y="2063"/>
                </a:lnTo>
                <a:lnTo>
                  <a:pt x="4832" y="2061"/>
                </a:lnTo>
                <a:lnTo>
                  <a:pt x="4834" y="2057"/>
                </a:lnTo>
                <a:lnTo>
                  <a:pt x="4834" y="2055"/>
                </a:lnTo>
                <a:lnTo>
                  <a:pt x="4832" y="2053"/>
                </a:lnTo>
                <a:lnTo>
                  <a:pt x="4832" y="2048"/>
                </a:lnTo>
                <a:close/>
                <a:moveTo>
                  <a:pt x="4840" y="1795"/>
                </a:moveTo>
                <a:lnTo>
                  <a:pt x="4840" y="1795"/>
                </a:lnTo>
                <a:lnTo>
                  <a:pt x="4838" y="1795"/>
                </a:lnTo>
                <a:lnTo>
                  <a:pt x="4840" y="1795"/>
                </a:lnTo>
                <a:lnTo>
                  <a:pt x="4840" y="1795"/>
                </a:lnTo>
                <a:lnTo>
                  <a:pt x="4840" y="1797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0" y="1795"/>
                </a:lnTo>
                <a:close/>
                <a:moveTo>
                  <a:pt x="4834" y="1690"/>
                </a:moveTo>
                <a:lnTo>
                  <a:pt x="4834" y="1690"/>
                </a:lnTo>
                <a:lnTo>
                  <a:pt x="4832" y="1690"/>
                </a:lnTo>
                <a:lnTo>
                  <a:pt x="4834" y="1690"/>
                </a:lnTo>
                <a:lnTo>
                  <a:pt x="4834" y="1690"/>
                </a:lnTo>
                <a:lnTo>
                  <a:pt x="4834" y="1690"/>
                </a:lnTo>
                <a:close/>
                <a:moveTo>
                  <a:pt x="5192" y="1747"/>
                </a:move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close/>
                <a:moveTo>
                  <a:pt x="4840" y="870"/>
                </a:moveTo>
                <a:lnTo>
                  <a:pt x="4842" y="868"/>
                </a:lnTo>
                <a:lnTo>
                  <a:pt x="4842" y="868"/>
                </a:lnTo>
                <a:lnTo>
                  <a:pt x="4842" y="868"/>
                </a:lnTo>
                <a:lnTo>
                  <a:pt x="4840" y="868"/>
                </a:lnTo>
                <a:lnTo>
                  <a:pt x="4840" y="868"/>
                </a:lnTo>
                <a:lnTo>
                  <a:pt x="4838" y="870"/>
                </a:lnTo>
                <a:lnTo>
                  <a:pt x="4838" y="870"/>
                </a:lnTo>
                <a:lnTo>
                  <a:pt x="4840" y="870"/>
                </a:lnTo>
                <a:lnTo>
                  <a:pt x="4840" y="870"/>
                </a:lnTo>
                <a:close/>
                <a:moveTo>
                  <a:pt x="4832" y="1797"/>
                </a:moveTo>
                <a:lnTo>
                  <a:pt x="4830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30" y="1797"/>
                </a:lnTo>
                <a:lnTo>
                  <a:pt x="4828" y="1797"/>
                </a:lnTo>
                <a:lnTo>
                  <a:pt x="4830" y="1797"/>
                </a:lnTo>
                <a:lnTo>
                  <a:pt x="4830" y="1797"/>
                </a:lnTo>
                <a:lnTo>
                  <a:pt x="4832" y="1799"/>
                </a:lnTo>
                <a:lnTo>
                  <a:pt x="4832" y="1799"/>
                </a:lnTo>
                <a:lnTo>
                  <a:pt x="4834" y="1799"/>
                </a:lnTo>
                <a:lnTo>
                  <a:pt x="4836" y="1799"/>
                </a:lnTo>
                <a:lnTo>
                  <a:pt x="4834" y="1797"/>
                </a:lnTo>
                <a:lnTo>
                  <a:pt x="4832" y="1797"/>
                </a:lnTo>
                <a:close/>
                <a:moveTo>
                  <a:pt x="4371" y="1638"/>
                </a:moveTo>
                <a:lnTo>
                  <a:pt x="4371" y="1638"/>
                </a:lnTo>
                <a:lnTo>
                  <a:pt x="4371" y="1640"/>
                </a:lnTo>
                <a:lnTo>
                  <a:pt x="4371" y="1640"/>
                </a:lnTo>
                <a:lnTo>
                  <a:pt x="4371" y="1638"/>
                </a:lnTo>
                <a:lnTo>
                  <a:pt x="4371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1" y="1638"/>
                </a:lnTo>
                <a:close/>
                <a:moveTo>
                  <a:pt x="4580" y="1830"/>
                </a:move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2" y="1830"/>
                </a:lnTo>
                <a:lnTo>
                  <a:pt x="4582" y="1830"/>
                </a:lnTo>
                <a:lnTo>
                  <a:pt x="4582" y="1828"/>
                </a:lnTo>
                <a:lnTo>
                  <a:pt x="4580" y="1828"/>
                </a:lnTo>
                <a:lnTo>
                  <a:pt x="4580" y="1830"/>
                </a:lnTo>
                <a:close/>
                <a:moveTo>
                  <a:pt x="4830" y="2036"/>
                </a:moveTo>
                <a:lnTo>
                  <a:pt x="4830" y="2038"/>
                </a:lnTo>
                <a:lnTo>
                  <a:pt x="4830" y="2040"/>
                </a:lnTo>
                <a:lnTo>
                  <a:pt x="4832" y="2040"/>
                </a:lnTo>
                <a:lnTo>
                  <a:pt x="4832" y="2036"/>
                </a:lnTo>
                <a:lnTo>
                  <a:pt x="4832" y="2034"/>
                </a:lnTo>
                <a:lnTo>
                  <a:pt x="4830" y="2034"/>
                </a:lnTo>
                <a:lnTo>
                  <a:pt x="4830" y="2036"/>
                </a:lnTo>
                <a:close/>
                <a:moveTo>
                  <a:pt x="4830" y="2030"/>
                </a:moveTo>
                <a:lnTo>
                  <a:pt x="4830" y="2030"/>
                </a:lnTo>
                <a:lnTo>
                  <a:pt x="4830" y="2030"/>
                </a:lnTo>
                <a:lnTo>
                  <a:pt x="4830" y="2032"/>
                </a:lnTo>
                <a:lnTo>
                  <a:pt x="4830" y="2034"/>
                </a:lnTo>
                <a:lnTo>
                  <a:pt x="4830" y="2034"/>
                </a:lnTo>
                <a:lnTo>
                  <a:pt x="4830" y="2032"/>
                </a:lnTo>
                <a:lnTo>
                  <a:pt x="4832" y="2030"/>
                </a:lnTo>
                <a:lnTo>
                  <a:pt x="4830" y="2030"/>
                </a:lnTo>
                <a:close/>
                <a:moveTo>
                  <a:pt x="4310" y="1583"/>
                </a:moveTo>
                <a:lnTo>
                  <a:pt x="4310" y="1583"/>
                </a:lnTo>
                <a:lnTo>
                  <a:pt x="4312" y="1585"/>
                </a:lnTo>
                <a:lnTo>
                  <a:pt x="4312" y="1583"/>
                </a:lnTo>
                <a:lnTo>
                  <a:pt x="4312" y="1583"/>
                </a:lnTo>
                <a:lnTo>
                  <a:pt x="4312" y="1581"/>
                </a:lnTo>
                <a:lnTo>
                  <a:pt x="4310" y="1581"/>
                </a:lnTo>
                <a:lnTo>
                  <a:pt x="4310" y="1583"/>
                </a:lnTo>
                <a:close/>
                <a:moveTo>
                  <a:pt x="4300" y="1753"/>
                </a:moveTo>
                <a:lnTo>
                  <a:pt x="4300" y="1751"/>
                </a:lnTo>
                <a:lnTo>
                  <a:pt x="4297" y="1751"/>
                </a:lnTo>
                <a:lnTo>
                  <a:pt x="4297" y="1751"/>
                </a:lnTo>
                <a:lnTo>
                  <a:pt x="4293" y="1749"/>
                </a:lnTo>
                <a:lnTo>
                  <a:pt x="4293" y="1749"/>
                </a:lnTo>
                <a:lnTo>
                  <a:pt x="4291" y="1751"/>
                </a:lnTo>
                <a:lnTo>
                  <a:pt x="4289" y="1753"/>
                </a:lnTo>
                <a:lnTo>
                  <a:pt x="4289" y="1755"/>
                </a:lnTo>
                <a:lnTo>
                  <a:pt x="4289" y="1757"/>
                </a:lnTo>
                <a:lnTo>
                  <a:pt x="4289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9"/>
                </a:lnTo>
                <a:lnTo>
                  <a:pt x="4289" y="1759"/>
                </a:lnTo>
                <a:lnTo>
                  <a:pt x="4291" y="1759"/>
                </a:lnTo>
                <a:lnTo>
                  <a:pt x="4293" y="1759"/>
                </a:lnTo>
                <a:lnTo>
                  <a:pt x="4293" y="1759"/>
                </a:lnTo>
                <a:lnTo>
                  <a:pt x="4297" y="1759"/>
                </a:lnTo>
                <a:lnTo>
                  <a:pt x="4295" y="1759"/>
                </a:lnTo>
                <a:lnTo>
                  <a:pt x="4295" y="1759"/>
                </a:lnTo>
                <a:lnTo>
                  <a:pt x="4297" y="1755"/>
                </a:lnTo>
                <a:lnTo>
                  <a:pt x="4300" y="1753"/>
                </a:lnTo>
                <a:close/>
                <a:moveTo>
                  <a:pt x="4281" y="1757"/>
                </a:moveTo>
                <a:lnTo>
                  <a:pt x="4281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5"/>
                </a:lnTo>
                <a:lnTo>
                  <a:pt x="4281" y="1757"/>
                </a:lnTo>
                <a:lnTo>
                  <a:pt x="4281" y="1757"/>
                </a:lnTo>
                <a:close/>
                <a:moveTo>
                  <a:pt x="4295" y="1679"/>
                </a:moveTo>
                <a:lnTo>
                  <a:pt x="4293" y="1679"/>
                </a:lnTo>
                <a:lnTo>
                  <a:pt x="4293" y="1682"/>
                </a:lnTo>
                <a:lnTo>
                  <a:pt x="4293" y="1684"/>
                </a:lnTo>
                <a:lnTo>
                  <a:pt x="4295" y="1682"/>
                </a:lnTo>
                <a:lnTo>
                  <a:pt x="4295" y="1679"/>
                </a:lnTo>
                <a:close/>
                <a:moveTo>
                  <a:pt x="4285" y="1753"/>
                </a:moveTo>
                <a:lnTo>
                  <a:pt x="4283" y="1751"/>
                </a:lnTo>
                <a:lnTo>
                  <a:pt x="4281" y="1749"/>
                </a:lnTo>
                <a:lnTo>
                  <a:pt x="4281" y="1749"/>
                </a:lnTo>
                <a:lnTo>
                  <a:pt x="4279" y="1749"/>
                </a:lnTo>
                <a:lnTo>
                  <a:pt x="4277" y="1747"/>
                </a:lnTo>
                <a:lnTo>
                  <a:pt x="4277" y="1747"/>
                </a:lnTo>
                <a:lnTo>
                  <a:pt x="4274" y="1749"/>
                </a:lnTo>
                <a:lnTo>
                  <a:pt x="4272" y="1749"/>
                </a:lnTo>
                <a:lnTo>
                  <a:pt x="4272" y="1749"/>
                </a:lnTo>
                <a:lnTo>
                  <a:pt x="4268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51"/>
                </a:lnTo>
                <a:lnTo>
                  <a:pt x="4268" y="1751"/>
                </a:lnTo>
                <a:lnTo>
                  <a:pt x="4268" y="1751"/>
                </a:lnTo>
                <a:lnTo>
                  <a:pt x="4270" y="1753"/>
                </a:lnTo>
                <a:lnTo>
                  <a:pt x="4272" y="1753"/>
                </a:lnTo>
                <a:lnTo>
                  <a:pt x="4272" y="1753"/>
                </a:lnTo>
                <a:lnTo>
                  <a:pt x="4274" y="1755"/>
                </a:lnTo>
                <a:lnTo>
                  <a:pt x="4274" y="1755"/>
                </a:lnTo>
                <a:lnTo>
                  <a:pt x="4277" y="1757"/>
                </a:lnTo>
                <a:lnTo>
                  <a:pt x="4277" y="1757"/>
                </a:lnTo>
                <a:lnTo>
                  <a:pt x="4274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7"/>
                </a:lnTo>
                <a:lnTo>
                  <a:pt x="4277" y="1757"/>
                </a:lnTo>
                <a:lnTo>
                  <a:pt x="4279" y="1755"/>
                </a:lnTo>
                <a:lnTo>
                  <a:pt x="4279" y="1755"/>
                </a:lnTo>
                <a:lnTo>
                  <a:pt x="4283" y="1753"/>
                </a:lnTo>
                <a:lnTo>
                  <a:pt x="4283" y="1753"/>
                </a:lnTo>
                <a:lnTo>
                  <a:pt x="4285" y="1753"/>
                </a:lnTo>
                <a:close/>
                <a:moveTo>
                  <a:pt x="4291" y="1677"/>
                </a:moveTo>
                <a:lnTo>
                  <a:pt x="4289" y="1679"/>
                </a:lnTo>
                <a:lnTo>
                  <a:pt x="4289" y="1682"/>
                </a:lnTo>
                <a:lnTo>
                  <a:pt x="4289" y="1684"/>
                </a:lnTo>
                <a:lnTo>
                  <a:pt x="4289" y="1684"/>
                </a:lnTo>
                <a:lnTo>
                  <a:pt x="4289" y="1686"/>
                </a:lnTo>
                <a:lnTo>
                  <a:pt x="4289" y="1688"/>
                </a:lnTo>
                <a:lnTo>
                  <a:pt x="4289" y="1690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4"/>
                </a:lnTo>
                <a:lnTo>
                  <a:pt x="4293" y="1682"/>
                </a:lnTo>
                <a:lnTo>
                  <a:pt x="4293" y="1682"/>
                </a:lnTo>
                <a:lnTo>
                  <a:pt x="4293" y="1682"/>
                </a:lnTo>
                <a:lnTo>
                  <a:pt x="4291" y="1679"/>
                </a:lnTo>
                <a:lnTo>
                  <a:pt x="4291" y="1677"/>
                </a:lnTo>
                <a:lnTo>
                  <a:pt x="4291" y="1677"/>
                </a:lnTo>
                <a:close/>
                <a:moveTo>
                  <a:pt x="4304" y="1526"/>
                </a:moveTo>
                <a:lnTo>
                  <a:pt x="4304" y="1528"/>
                </a:lnTo>
                <a:lnTo>
                  <a:pt x="4304" y="1528"/>
                </a:lnTo>
                <a:lnTo>
                  <a:pt x="4304" y="1528"/>
                </a:lnTo>
                <a:lnTo>
                  <a:pt x="4306" y="1528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4" y="1526"/>
                </a:lnTo>
                <a:close/>
                <a:moveTo>
                  <a:pt x="4314" y="1575"/>
                </a:moveTo>
                <a:lnTo>
                  <a:pt x="4316" y="1573"/>
                </a:lnTo>
                <a:lnTo>
                  <a:pt x="4316" y="1573"/>
                </a:lnTo>
                <a:lnTo>
                  <a:pt x="4316" y="1570"/>
                </a:lnTo>
                <a:lnTo>
                  <a:pt x="4314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3"/>
                </a:lnTo>
                <a:lnTo>
                  <a:pt x="4314" y="1575"/>
                </a:lnTo>
                <a:close/>
                <a:moveTo>
                  <a:pt x="4306" y="1512"/>
                </a:moveTo>
                <a:lnTo>
                  <a:pt x="4306" y="1512"/>
                </a:lnTo>
                <a:lnTo>
                  <a:pt x="4306" y="1514"/>
                </a:lnTo>
                <a:lnTo>
                  <a:pt x="4308" y="1514"/>
                </a:lnTo>
                <a:lnTo>
                  <a:pt x="4308" y="1512"/>
                </a:lnTo>
                <a:lnTo>
                  <a:pt x="4308" y="1512"/>
                </a:lnTo>
                <a:lnTo>
                  <a:pt x="4306" y="1512"/>
                </a:lnTo>
                <a:close/>
                <a:moveTo>
                  <a:pt x="4302" y="1516"/>
                </a:moveTo>
                <a:lnTo>
                  <a:pt x="4302" y="1516"/>
                </a:lnTo>
                <a:lnTo>
                  <a:pt x="4302" y="1518"/>
                </a:lnTo>
                <a:lnTo>
                  <a:pt x="4304" y="1518"/>
                </a:lnTo>
                <a:lnTo>
                  <a:pt x="4304" y="1518"/>
                </a:lnTo>
                <a:lnTo>
                  <a:pt x="4304" y="1516"/>
                </a:lnTo>
                <a:lnTo>
                  <a:pt x="4302" y="1516"/>
                </a:lnTo>
                <a:close/>
                <a:moveTo>
                  <a:pt x="4184" y="1587"/>
                </a:moveTo>
                <a:lnTo>
                  <a:pt x="4184" y="1589"/>
                </a:lnTo>
                <a:lnTo>
                  <a:pt x="4184" y="1589"/>
                </a:lnTo>
                <a:lnTo>
                  <a:pt x="4184" y="1589"/>
                </a:lnTo>
                <a:lnTo>
                  <a:pt x="4184" y="1587"/>
                </a:lnTo>
                <a:lnTo>
                  <a:pt x="4184" y="1587"/>
                </a:lnTo>
                <a:close/>
                <a:moveTo>
                  <a:pt x="4605" y="2166"/>
                </a:moveTo>
                <a:lnTo>
                  <a:pt x="4605" y="2168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599" y="2164"/>
                </a:lnTo>
                <a:lnTo>
                  <a:pt x="4597" y="2164"/>
                </a:lnTo>
                <a:lnTo>
                  <a:pt x="4593" y="2166"/>
                </a:lnTo>
                <a:lnTo>
                  <a:pt x="4587" y="2168"/>
                </a:lnTo>
                <a:lnTo>
                  <a:pt x="4587" y="2168"/>
                </a:lnTo>
                <a:lnTo>
                  <a:pt x="4587" y="2170"/>
                </a:lnTo>
                <a:lnTo>
                  <a:pt x="4587" y="2170"/>
                </a:lnTo>
                <a:lnTo>
                  <a:pt x="4589" y="2172"/>
                </a:lnTo>
                <a:lnTo>
                  <a:pt x="4591" y="2172"/>
                </a:lnTo>
                <a:lnTo>
                  <a:pt x="4593" y="2172"/>
                </a:lnTo>
                <a:lnTo>
                  <a:pt x="4595" y="2172"/>
                </a:lnTo>
                <a:lnTo>
                  <a:pt x="4595" y="2170"/>
                </a:lnTo>
                <a:lnTo>
                  <a:pt x="4597" y="2172"/>
                </a:lnTo>
                <a:lnTo>
                  <a:pt x="4599" y="2172"/>
                </a:lnTo>
                <a:lnTo>
                  <a:pt x="4601" y="2172"/>
                </a:lnTo>
                <a:lnTo>
                  <a:pt x="4601" y="2170"/>
                </a:lnTo>
                <a:lnTo>
                  <a:pt x="4601" y="2170"/>
                </a:lnTo>
                <a:lnTo>
                  <a:pt x="4605" y="2170"/>
                </a:lnTo>
                <a:lnTo>
                  <a:pt x="4608" y="2170"/>
                </a:lnTo>
                <a:lnTo>
                  <a:pt x="4608" y="2170"/>
                </a:lnTo>
                <a:lnTo>
                  <a:pt x="4610" y="2168"/>
                </a:lnTo>
                <a:lnTo>
                  <a:pt x="4608" y="2168"/>
                </a:lnTo>
                <a:lnTo>
                  <a:pt x="4605" y="2166"/>
                </a:lnTo>
                <a:close/>
                <a:moveTo>
                  <a:pt x="4184" y="1654"/>
                </a:moveTo>
                <a:lnTo>
                  <a:pt x="4184" y="1654"/>
                </a:lnTo>
                <a:lnTo>
                  <a:pt x="4186" y="1654"/>
                </a:lnTo>
                <a:lnTo>
                  <a:pt x="4186" y="1654"/>
                </a:lnTo>
                <a:lnTo>
                  <a:pt x="4184" y="1654"/>
                </a:lnTo>
                <a:lnTo>
                  <a:pt x="4184" y="1654"/>
                </a:lnTo>
                <a:close/>
                <a:moveTo>
                  <a:pt x="4279" y="1935"/>
                </a:moveTo>
                <a:lnTo>
                  <a:pt x="4279" y="1935"/>
                </a:lnTo>
                <a:lnTo>
                  <a:pt x="4279" y="1935"/>
                </a:lnTo>
                <a:lnTo>
                  <a:pt x="4281" y="1933"/>
                </a:lnTo>
                <a:lnTo>
                  <a:pt x="4281" y="1933"/>
                </a:lnTo>
                <a:lnTo>
                  <a:pt x="4281" y="1931"/>
                </a:lnTo>
                <a:lnTo>
                  <a:pt x="4279" y="1933"/>
                </a:lnTo>
                <a:lnTo>
                  <a:pt x="4279" y="1935"/>
                </a:lnTo>
                <a:close/>
                <a:moveTo>
                  <a:pt x="4195" y="1646"/>
                </a:moveTo>
                <a:lnTo>
                  <a:pt x="4193" y="1646"/>
                </a:lnTo>
                <a:lnTo>
                  <a:pt x="4193" y="1646"/>
                </a:lnTo>
                <a:lnTo>
                  <a:pt x="4193" y="1648"/>
                </a:lnTo>
                <a:lnTo>
                  <a:pt x="4193" y="1650"/>
                </a:lnTo>
                <a:lnTo>
                  <a:pt x="4195" y="1650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6"/>
                </a:lnTo>
                <a:lnTo>
                  <a:pt x="4197" y="1646"/>
                </a:lnTo>
                <a:lnTo>
                  <a:pt x="4195" y="1646"/>
                </a:lnTo>
                <a:close/>
                <a:moveTo>
                  <a:pt x="4247" y="2013"/>
                </a:moveTo>
                <a:lnTo>
                  <a:pt x="4247" y="2011"/>
                </a:lnTo>
                <a:lnTo>
                  <a:pt x="4247" y="2011"/>
                </a:lnTo>
                <a:lnTo>
                  <a:pt x="4245" y="2006"/>
                </a:lnTo>
                <a:lnTo>
                  <a:pt x="4243" y="2006"/>
                </a:lnTo>
                <a:lnTo>
                  <a:pt x="4243" y="2006"/>
                </a:lnTo>
                <a:lnTo>
                  <a:pt x="4245" y="2009"/>
                </a:lnTo>
                <a:lnTo>
                  <a:pt x="4247" y="2015"/>
                </a:lnTo>
                <a:lnTo>
                  <a:pt x="4247" y="2013"/>
                </a:lnTo>
                <a:lnTo>
                  <a:pt x="4247" y="2013"/>
                </a:lnTo>
                <a:lnTo>
                  <a:pt x="4247" y="2013"/>
                </a:lnTo>
                <a:close/>
                <a:moveTo>
                  <a:pt x="4239" y="1713"/>
                </a:moveTo>
                <a:lnTo>
                  <a:pt x="4239" y="1715"/>
                </a:lnTo>
                <a:lnTo>
                  <a:pt x="4239" y="1715"/>
                </a:lnTo>
                <a:lnTo>
                  <a:pt x="4241" y="1715"/>
                </a:lnTo>
                <a:lnTo>
                  <a:pt x="4241" y="1715"/>
                </a:lnTo>
                <a:lnTo>
                  <a:pt x="4241" y="1713"/>
                </a:lnTo>
                <a:lnTo>
                  <a:pt x="4241" y="1713"/>
                </a:lnTo>
                <a:lnTo>
                  <a:pt x="4239" y="1713"/>
                </a:lnTo>
                <a:close/>
                <a:moveTo>
                  <a:pt x="4264" y="1732"/>
                </a:moveTo>
                <a:lnTo>
                  <a:pt x="4264" y="1734"/>
                </a:lnTo>
                <a:lnTo>
                  <a:pt x="4264" y="1734"/>
                </a:lnTo>
                <a:lnTo>
                  <a:pt x="4264" y="1734"/>
                </a:lnTo>
                <a:lnTo>
                  <a:pt x="4266" y="1734"/>
                </a:lnTo>
                <a:lnTo>
                  <a:pt x="4266" y="1734"/>
                </a:lnTo>
                <a:lnTo>
                  <a:pt x="4264" y="1734"/>
                </a:lnTo>
                <a:lnTo>
                  <a:pt x="4264" y="1732"/>
                </a:lnTo>
                <a:close/>
                <a:moveTo>
                  <a:pt x="4281" y="1732"/>
                </a:moveTo>
                <a:lnTo>
                  <a:pt x="4281" y="1732"/>
                </a:lnTo>
                <a:lnTo>
                  <a:pt x="4281" y="1730"/>
                </a:lnTo>
                <a:lnTo>
                  <a:pt x="4281" y="1730"/>
                </a:lnTo>
                <a:lnTo>
                  <a:pt x="4281" y="1730"/>
                </a:lnTo>
                <a:lnTo>
                  <a:pt x="4279" y="1730"/>
                </a:lnTo>
                <a:lnTo>
                  <a:pt x="4277" y="1730"/>
                </a:lnTo>
                <a:lnTo>
                  <a:pt x="4277" y="1730"/>
                </a:lnTo>
                <a:lnTo>
                  <a:pt x="4277" y="1732"/>
                </a:lnTo>
                <a:lnTo>
                  <a:pt x="4279" y="1732"/>
                </a:lnTo>
                <a:lnTo>
                  <a:pt x="4279" y="1732"/>
                </a:lnTo>
                <a:lnTo>
                  <a:pt x="4281" y="1732"/>
                </a:lnTo>
                <a:close/>
                <a:moveTo>
                  <a:pt x="4245" y="1734"/>
                </a:moveTo>
                <a:lnTo>
                  <a:pt x="4247" y="1736"/>
                </a:lnTo>
                <a:lnTo>
                  <a:pt x="4247" y="1734"/>
                </a:lnTo>
                <a:lnTo>
                  <a:pt x="4247" y="1734"/>
                </a:lnTo>
                <a:lnTo>
                  <a:pt x="4247" y="1734"/>
                </a:lnTo>
                <a:lnTo>
                  <a:pt x="4251" y="1734"/>
                </a:lnTo>
                <a:lnTo>
                  <a:pt x="4253" y="1734"/>
                </a:lnTo>
                <a:lnTo>
                  <a:pt x="4253" y="1734"/>
                </a:lnTo>
                <a:lnTo>
                  <a:pt x="4258" y="1734"/>
                </a:lnTo>
                <a:lnTo>
                  <a:pt x="4258" y="1734"/>
                </a:lnTo>
                <a:lnTo>
                  <a:pt x="4258" y="1732"/>
                </a:lnTo>
                <a:lnTo>
                  <a:pt x="4260" y="1732"/>
                </a:lnTo>
                <a:lnTo>
                  <a:pt x="4260" y="1732"/>
                </a:lnTo>
                <a:lnTo>
                  <a:pt x="4260" y="1730"/>
                </a:lnTo>
                <a:lnTo>
                  <a:pt x="4245" y="1730"/>
                </a:lnTo>
                <a:lnTo>
                  <a:pt x="4243" y="1730"/>
                </a:lnTo>
                <a:lnTo>
                  <a:pt x="4241" y="1732"/>
                </a:lnTo>
                <a:lnTo>
                  <a:pt x="4241" y="1732"/>
                </a:lnTo>
                <a:lnTo>
                  <a:pt x="4241" y="1734"/>
                </a:lnTo>
                <a:lnTo>
                  <a:pt x="4245" y="1734"/>
                </a:lnTo>
                <a:close/>
                <a:moveTo>
                  <a:pt x="2766" y="702"/>
                </a:moveTo>
                <a:lnTo>
                  <a:pt x="2766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70" y="702"/>
                </a:lnTo>
                <a:lnTo>
                  <a:pt x="2768" y="702"/>
                </a:lnTo>
                <a:lnTo>
                  <a:pt x="2766" y="702"/>
                </a:lnTo>
                <a:close/>
                <a:moveTo>
                  <a:pt x="3107" y="1099"/>
                </a:moveTo>
                <a:lnTo>
                  <a:pt x="3107" y="1097"/>
                </a:lnTo>
                <a:lnTo>
                  <a:pt x="3105" y="1097"/>
                </a:lnTo>
                <a:lnTo>
                  <a:pt x="3105" y="1099"/>
                </a:lnTo>
                <a:lnTo>
                  <a:pt x="3103" y="1099"/>
                </a:lnTo>
                <a:lnTo>
                  <a:pt x="3101" y="1099"/>
                </a:lnTo>
                <a:lnTo>
                  <a:pt x="3095" y="1101"/>
                </a:lnTo>
                <a:lnTo>
                  <a:pt x="3093" y="1103"/>
                </a:lnTo>
                <a:lnTo>
                  <a:pt x="3091" y="1103"/>
                </a:lnTo>
                <a:lnTo>
                  <a:pt x="3088" y="1101"/>
                </a:lnTo>
                <a:lnTo>
                  <a:pt x="3084" y="1101"/>
                </a:lnTo>
                <a:lnTo>
                  <a:pt x="3084" y="1103"/>
                </a:lnTo>
                <a:lnTo>
                  <a:pt x="3084" y="1105"/>
                </a:lnTo>
                <a:lnTo>
                  <a:pt x="3082" y="1105"/>
                </a:lnTo>
                <a:lnTo>
                  <a:pt x="3082" y="1105"/>
                </a:lnTo>
                <a:lnTo>
                  <a:pt x="3080" y="1105"/>
                </a:lnTo>
                <a:lnTo>
                  <a:pt x="3080" y="1105"/>
                </a:lnTo>
                <a:lnTo>
                  <a:pt x="3078" y="1105"/>
                </a:lnTo>
                <a:lnTo>
                  <a:pt x="3078" y="1107"/>
                </a:lnTo>
                <a:lnTo>
                  <a:pt x="3076" y="1107"/>
                </a:lnTo>
                <a:lnTo>
                  <a:pt x="3076" y="1109"/>
                </a:lnTo>
                <a:lnTo>
                  <a:pt x="3078" y="1111"/>
                </a:lnTo>
                <a:lnTo>
                  <a:pt x="3078" y="1111"/>
                </a:lnTo>
                <a:lnTo>
                  <a:pt x="3078" y="1111"/>
                </a:lnTo>
                <a:lnTo>
                  <a:pt x="3082" y="1113"/>
                </a:lnTo>
                <a:lnTo>
                  <a:pt x="3082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6" y="1115"/>
                </a:lnTo>
                <a:lnTo>
                  <a:pt x="3086" y="1113"/>
                </a:lnTo>
                <a:lnTo>
                  <a:pt x="3086" y="1113"/>
                </a:lnTo>
                <a:lnTo>
                  <a:pt x="3086" y="1113"/>
                </a:lnTo>
                <a:lnTo>
                  <a:pt x="3088" y="1113"/>
                </a:lnTo>
                <a:lnTo>
                  <a:pt x="3088" y="1113"/>
                </a:lnTo>
                <a:lnTo>
                  <a:pt x="3091" y="1111"/>
                </a:lnTo>
                <a:lnTo>
                  <a:pt x="3093" y="1111"/>
                </a:lnTo>
                <a:lnTo>
                  <a:pt x="3093" y="1111"/>
                </a:lnTo>
                <a:lnTo>
                  <a:pt x="3097" y="1107"/>
                </a:lnTo>
                <a:lnTo>
                  <a:pt x="3097" y="1107"/>
                </a:lnTo>
                <a:lnTo>
                  <a:pt x="3097" y="1107"/>
                </a:lnTo>
                <a:lnTo>
                  <a:pt x="3099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099" y="1105"/>
                </a:lnTo>
                <a:lnTo>
                  <a:pt x="3099" y="1105"/>
                </a:lnTo>
                <a:lnTo>
                  <a:pt x="3099" y="1103"/>
                </a:lnTo>
                <a:lnTo>
                  <a:pt x="3107" y="1099"/>
                </a:lnTo>
                <a:close/>
                <a:moveTo>
                  <a:pt x="3068" y="916"/>
                </a:moveTo>
                <a:lnTo>
                  <a:pt x="3072" y="916"/>
                </a:lnTo>
                <a:lnTo>
                  <a:pt x="3074" y="916"/>
                </a:lnTo>
                <a:lnTo>
                  <a:pt x="3072" y="916"/>
                </a:lnTo>
                <a:lnTo>
                  <a:pt x="3065" y="914"/>
                </a:lnTo>
                <a:lnTo>
                  <a:pt x="3065" y="914"/>
                </a:lnTo>
                <a:lnTo>
                  <a:pt x="3063" y="914"/>
                </a:lnTo>
                <a:lnTo>
                  <a:pt x="3065" y="914"/>
                </a:lnTo>
                <a:lnTo>
                  <a:pt x="3065" y="916"/>
                </a:lnTo>
                <a:lnTo>
                  <a:pt x="3068" y="916"/>
                </a:lnTo>
                <a:close/>
                <a:moveTo>
                  <a:pt x="3000" y="1101"/>
                </a:moveTo>
                <a:lnTo>
                  <a:pt x="3000" y="1101"/>
                </a:lnTo>
                <a:lnTo>
                  <a:pt x="3003" y="1099"/>
                </a:lnTo>
                <a:lnTo>
                  <a:pt x="3003" y="1099"/>
                </a:lnTo>
                <a:lnTo>
                  <a:pt x="3000" y="1097"/>
                </a:lnTo>
                <a:lnTo>
                  <a:pt x="3003" y="1097"/>
                </a:lnTo>
                <a:lnTo>
                  <a:pt x="3003" y="1095"/>
                </a:lnTo>
                <a:lnTo>
                  <a:pt x="3000" y="1095"/>
                </a:lnTo>
                <a:lnTo>
                  <a:pt x="3000" y="1097"/>
                </a:lnTo>
                <a:lnTo>
                  <a:pt x="3000" y="1099"/>
                </a:lnTo>
                <a:lnTo>
                  <a:pt x="3000" y="1099"/>
                </a:lnTo>
                <a:lnTo>
                  <a:pt x="3000" y="1101"/>
                </a:lnTo>
                <a:lnTo>
                  <a:pt x="3000" y="1101"/>
                </a:lnTo>
                <a:close/>
                <a:moveTo>
                  <a:pt x="3011" y="1082"/>
                </a:moveTo>
                <a:lnTo>
                  <a:pt x="3011" y="1082"/>
                </a:lnTo>
                <a:lnTo>
                  <a:pt x="3011" y="1082"/>
                </a:lnTo>
                <a:lnTo>
                  <a:pt x="3011" y="1080"/>
                </a:lnTo>
                <a:lnTo>
                  <a:pt x="3011" y="1080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close/>
                <a:moveTo>
                  <a:pt x="2860" y="977"/>
                </a:moveTo>
                <a:lnTo>
                  <a:pt x="2858" y="977"/>
                </a:lnTo>
                <a:lnTo>
                  <a:pt x="2864" y="979"/>
                </a:lnTo>
                <a:lnTo>
                  <a:pt x="2862" y="977"/>
                </a:lnTo>
                <a:lnTo>
                  <a:pt x="2860" y="977"/>
                </a:lnTo>
                <a:lnTo>
                  <a:pt x="2860" y="977"/>
                </a:lnTo>
                <a:close/>
                <a:moveTo>
                  <a:pt x="2998" y="1061"/>
                </a:moveTo>
                <a:lnTo>
                  <a:pt x="2998" y="1061"/>
                </a:lnTo>
                <a:lnTo>
                  <a:pt x="2996" y="1061"/>
                </a:lnTo>
                <a:lnTo>
                  <a:pt x="2994" y="1061"/>
                </a:lnTo>
                <a:lnTo>
                  <a:pt x="2994" y="1061"/>
                </a:lnTo>
                <a:lnTo>
                  <a:pt x="2992" y="1063"/>
                </a:lnTo>
                <a:lnTo>
                  <a:pt x="2994" y="1063"/>
                </a:lnTo>
                <a:lnTo>
                  <a:pt x="2994" y="1063"/>
                </a:lnTo>
                <a:lnTo>
                  <a:pt x="2996" y="1063"/>
                </a:lnTo>
                <a:lnTo>
                  <a:pt x="2996" y="1063"/>
                </a:lnTo>
                <a:lnTo>
                  <a:pt x="2998" y="1063"/>
                </a:lnTo>
                <a:lnTo>
                  <a:pt x="3000" y="1063"/>
                </a:lnTo>
                <a:lnTo>
                  <a:pt x="3000" y="1061"/>
                </a:lnTo>
                <a:lnTo>
                  <a:pt x="2998" y="1061"/>
                </a:lnTo>
                <a:close/>
                <a:moveTo>
                  <a:pt x="2998" y="1076"/>
                </a:moveTo>
                <a:lnTo>
                  <a:pt x="2998" y="1076"/>
                </a:lnTo>
                <a:lnTo>
                  <a:pt x="3000" y="1076"/>
                </a:lnTo>
                <a:lnTo>
                  <a:pt x="2998" y="1074"/>
                </a:lnTo>
                <a:lnTo>
                  <a:pt x="2998" y="1074"/>
                </a:lnTo>
                <a:lnTo>
                  <a:pt x="2996" y="1074"/>
                </a:lnTo>
                <a:lnTo>
                  <a:pt x="2998" y="1074"/>
                </a:lnTo>
                <a:lnTo>
                  <a:pt x="2998" y="1076"/>
                </a:lnTo>
                <a:lnTo>
                  <a:pt x="2998" y="1076"/>
                </a:lnTo>
                <a:close/>
                <a:moveTo>
                  <a:pt x="3003" y="1076"/>
                </a:moveTo>
                <a:lnTo>
                  <a:pt x="3003" y="1076"/>
                </a:lnTo>
                <a:lnTo>
                  <a:pt x="3000" y="1078"/>
                </a:lnTo>
                <a:lnTo>
                  <a:pt x="2998" y="1078"/>
                </a:lnTo>
                <a:lnTo>
                  <a:pt x="2998" y="1080"/>
                </a:lnTo>
                <a:lnTo>
                  <a:pt x="2998" y="1080"/>
                </a:lnTo>
                <a:lnTo>
                  <a:pt x="2998" y="1078"/>
                </a:lnTo>
                <a:lnTo>
                  <a:pt x="3000" y="1078"/>
                </a:lnTo>
                <a:lnTo>
                  <a:pt x="3003" y="1078"/>
                </a:lnTo>
                <a:lnTo>
                  <a:pt x="3005" y="1078"/>
                </a:lnTo>
                <a:lnTo>
                  <a:pt x="3003" y="1076"/>
                </a:lnTo>
                <a:close/>
                <a:moveTo>
                  <a:pt x="2852" y="969"/>
                </a:moveTo>
                <a:lnTo>
                  <a:pt x="2852" y="969"/>
                </a:lnTo>
                <a:lnTo>
                  <a:pt x="2852" y="967"/>
                </a:lnTo>
                <a:lnTo>
                  <a:pt x="2852" y="967"/>
                </a:lnTo>
                <a:lnTo>
                  <a:pt x="2848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8" y="969"/>
                </a:lnTo>
                <a:lnTo>
                  <a:pt x="2850" y="969"/>
                </a:lnTo>
                <a:lnTo>
                  <a:pt x="2852" y="969"/>
                </a:lnTo>
                <a:close/>
                <a:moveTo>
                  <a:pt x="3009" y="1092"/>
                </a:moveTo>
                <a:lnTo>
                  <a:pt x="3011" y="1092"/>
                </a:lnTo>
                <a:lnTo>
                  <a:pt x="3011" y="1092"/>
                </a:lnTo>
                <a:lnTo>
                  <a:pt x="3013" y="1090"/>
                </a:lnTo>
                <a:lnTo>
                  <a:pt x="3015" y="1090"/>
                </a:lnTo>
                <a:lnTo>
                  <a:pt x="3015" y="1088"/>
                </a:lnTo>
                <a:lnTo>
                  <a:pt x="3015" y="1088"/>
                </a:lnTo>
                <a:lnTo>
                  <a:pt x="3017" y="1084"/>
                </a:lnTo>
                <a:lnTo>
                  <a:pt x="3017" y="1084"/>
                </a:lnTo>
                <a:lnTo>
                  <a:pt x="3015" y="1084"/>
                </a:lnTo>
                <a:lnTo>
                  <a:pt x="3013" y="1086"/>
                </a:lnTo>
                <a:lnTo>
                  <a:pt x="3011" y="1086"/>
                </a:lnTo>
                <a:lnTo>
                  <a:pt x="3011" y="1088"/>
                </a:lnTo>
                <a:lnTo>
                  <a:pt x="3009" y="1088"/>
                </a:lnTo>
                <a:lnTo>
                  <a:pt x="3009" y="1088"/>
                </a:lnTo>
                <a:lnTo>
                  <a:pt x="3009" y="1090"/>
                </a:lnTo>
                <a:lnTo>
                  <a:pt x="3009" y="1092"/>
                </a:lnTo>
                <a:lnTo>
                  <a:pt x="3009" y="1092"/>
                </a:lnTo>
                <a:close/>
                <a:moveTo>
                  <a:pt x="2845" y="969"/>
                </a:moveTo>
                <a:lnTo>
                  <a:pt x="2848" y="971"/>
                </a:lnTo>
                <a:lnTo>
                  <a:pt x="2850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0" y="971"/>
                </a:lnTo>
                <a:lnTo>
                  <a:pt x="2850" y="969"/>
                </a:lnTo>
                <a:lnTo>
                  <a:pt x="2848" y="969"/>
                </a:lnTo>
                <a:lnTo>
                  <a:pt x="2845" y="969"/>
                </a:lnTo>
                <a:lnTo>
                  <a:pt x="2845" y="969"/>
                </a:lnTo>
                <a:close/>
                <a:moveTo>
                  <a:pt x="2850" y="975"/>
                </a:moveTo>
                <a:lnTo>
                  <a:pt x="2850" y="975"/>
                </a:lnTo>
                <a:lnTo>
                  <a:pt x="2852" y="975"/>
                </a:lnTo>
                <a:lnTo>
                  <a:pt x="2854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3"/>
                </a:lnTo>
                <a:lnTo>
                  <a:pt x="2854" y="973"/>
                </a:lnTo>
                <a:lnTo>
                  <a:pt x="2852" y="973"/>
                </a:lnTo>
                <a:lnTo>
                  <a:pt x="2850" y="973"/>
                </a:lnTo>
                <a:lnTo>
                  <a:pt x="2850" y="973"/>
                </a:lnTo>
                <a:lnTo>
                  <a:pt x="2850" y="975"/>
                </a:lnTo>
                <a:close/>
                <a:moveTo>
                  <a:pt x="2829" y="954"/>
                </a:moveTo>
                <a:lnTo>
                  <a:pt x="2827" y="952"/>
                </a:lnTo>
                <a:lnTo>
                  <a:pt x="2827" y="954"/>
                </a:lnTo>
                <a:lnTo>
                  <a:pt x="2827" y="954"/>
                </a:lnTo>
                <a:lnTo>
                  <a:pt x="2829" y="956"/>
                </a:lnTo>
                <a:lnTo>
                  <a:pt x="2829" y="954"/>
                </a:lnTo>
                <a:close/>
                <a:moveTo>
                  <a:pt x="2827" y="958"/>
                </a:moveTo>
                <a:lnTo>
                  <a:pt x="2827" y="956"/>
                </a:lnTo>
                <a:lnTo>
                  <a:pt x="2829" y="958"/>
                </a:lnTo>
                <a:lnTo>
                  <a:pt x="2829" y="958"/>
                </a:lnTo>
                <a:lnTo>
                  <a:pt x="2829" y="956"/>
                </a:lnTo>
                <a:lnTo>
                  <a:pt x="2824" y="954"/>
                </a:lnTo>
                <a:lnTo>
                  <a:pt x="2822" y="952"/>
                </a:lnTo>
                <a:lnTo>
                  <a:pt x="2824" y="954"/>
                </a:lnTo>
                <a:lnTo>
                  <a:pt x="2827" y="958"/>
                </a:lnTo>
                <a:close/>
                <a:moveTo>
                  <a:pt x="2590" y="923"/>
                </a:moveTo>
                <a:lnTo>
                  <a:pt x="2590" y="923"/>
                </a:lnTo>
                <a:lnTo>
                  <a:pt x="2590" y="921"/>
                </a:lnTo>
                <a:lnTo>
                  <a:pt x="2588" y="918"/>
                </a:lnTo>
                <a:lnTo>
                  <a:pt x="2588" y="921"/>
                </a:lnTo>
                <a:lnTo>
                  <a:pt x="2588" y="921"/>
                </a:lnTo>
                <a:lnTo>
                  <a:pt x="2590" y="923"/>
                </a:lnTo>
                <a:lnTo>
                  <a:pt x="2590" y="923"/>
                </a:lnTo>
                <a:close/>
                <a:moveTo>
                  <a:pt x="2822" y="946"/>
                </a:moveTo>
                <a:lnTo>
                  <a:pt x="2824" y="948"/>
                </a:lnTo>
                <a:lnTo>
                  <a:pt x="2824" y="948"/>
                </a:lnTo>
                <a:lnTo>
                  <a:pt x="2827" y="948"/>
                </a:lnTo>
                <a:lnTo>
                  <a:pt x="2827" y="950"/>
                </a:lnTo>
                <a:lnTo>
                  <a:pt x="2827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48"/>
                </a:lnTo>
                <a:lnTo>
                  <a:pt x="2824" y="946"/>
                </a:lnTo>
                <a:lnTo>
                  <a:pt x="2824" y="946"/>
                </a:lnTo>
                <a:lnTo>
                  <a:pt x="2822" y="946"/>
                </a:lnTo>
                <a:lnTo>
                  <a:pt x="2822" y="944"/>
                </a:lnTo>
                <a:lnTo>
                  <a:pt x="2820" y="944"/>
                </a:lnTo>
                <a:lnTo>
                  <a:pt x="2822" y="944"/>
                </a:lnTo>
                <a:lnTo>
                  <a:pt x="2822" y="946"/>
                </a:lnTo>
                <a:close/>
                <a:moveTo>
                  <a:pt x="2822" y="941"/>
                </a:moveTo>
                <a:lnTo>
                  <a:pt x="2822" y="944"/>
                </a:lnTo>
                <a:lnTo>
                  <a:pt x="2822" y="941"/>
                </a:lnTo>
                <a:lnTo>
                  <a:pt x="2822" y="941"/>
                </a:lnTo>
                <a:lnTo>
                  <a:pt x="2822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2" y="941"/>
                </a:lnTo>
                <a:close/>
                <a:moveTo>
                  <a:pt x="2816" y="939"/>
                </a:moveTo>
                <a:lnTo>
                  <a:pt x="2816" y="941"/>
                </a:lnTo>
                <a:lnTo>
                  <a:pt x="2816" y="944"/>
                </a:lnTo>
                <a:lnTo>
                  <a:pt x="2818" y="946"/>
                </a:lnTo>
                <a:lnTo>
                  <a:pt x="2818" y="944"/>
                </a:lnTo>
                <a:lnTo>
                  <a:pt x="2818" y="944"/>
                </a:lnTo>
                <a:lnTo>
                  <a:pt x="2818" y="944"/>
                </a:lnTo>
                <a:lnTo>
                  <a:pt x="2816" y="939"/>
                </a:lnTo>
                <a:lnTo>
                  <a:pt x="2818" y="939"/>
                </a:lnTo>
                <a:lnTo>
                  <a:pt x="2816" y="937"/>
                </a:lnTo>
                <a:lnTo>
                  <a:pt x="2816" y="937"/>
                </a:lnTo>
                <a:lnTo>
                  <a:pt x="2816" y="935"/>
                </a:lnTo>
                <a:lnTo>
                  <a:pt x="2816" y="935"/>
                </a:lnTo>
                <a:lnTo>
                  <a:pt x="2814" y="935"/>
                </a:lnTo>
                <a:lnTo>
                  <a:pt x="2816" y="937"/>
                </a:lnTo>
                <a:lnTo>
                  <a:pt x="2816" y="937"/>
                </a:lnTo>
                <a:lnTo>
                  <a:pt x="2814" y="939"/>
                </a:lnTo>
                <a:lnTo>
                  <a:pt x="2816" y="939"/>
                </a:lnTo>
                <a:close/>
                <a:moveTo>
                  <a:pt x="2829" y="956"/>
                </a:moveTo>
                <a:lnTo>
                  <a:pt x="2831" y="956"/>
                </a:lnTo>
                <a:lnTo>
                  <a:pt x="2831" y="958"/>
                </a:lnTo>
                <a:lnTo>
                  <a:pt x="2831" y="956"/>
                </a:lnTo>
                <a:lnTo>
                  <a:pt x="2829" y="956"/>
                </a:lnTo>
                <a:lnTo>
                  <a:pt x="2829" y="956"/>
                </a:lnTo>
                <a:close/>
                <a:moveTo>
                  <a:pt x="2688" y="780"/>
                </a:moveTo>
                <a:lnTo>
                  <a:pt x="2688" y="780"/>
                </a:lnTo>
                <a:lnTo>
                  <a:pt x="2686" y="782"/>
                </a:lnTo>
                <a:lnTo>
                  <a:pt x="2682" y="782"/>
                </a:lnTo>
                <a:lnTo>
                  <a:pt x="2684" y="782"/>
                </a:lnTo>
                <a:lnTo>
                  <a:pt x="2684" y="782"/>
                </a:lnTo>
                <a:lnTo>
                  <a:pt x="2688" y="780"/>
                </a:lnTo>
                <a:close/>
                <a:moveTo>
                  <a:pt x="2820" y="937"/>
                </a:moveTo>
                <a:lnTo>
                  <a:pt x="2820" y="937"/>
                </a:lnTo>
                <a:lnTo>
                  <a:pt x="2820" y="939"/>
                </a:lnTo>
                <a:lnTo>
                  <a:pt x="2822" y="939"/>
                </a:lnTo>
                <a:lnTo>
                  <a:pt x="2820" y="937"/>
                </a:lnTo>
                <a:lnTo>
                  <a:pt x="2820" y="937"/>
                </a:lnTo>
                <a:lnTo>
                  <a:pt x="2820" y="935"/>
                </a:lnTo>
                <a:lnTo>
                  <a:pt x="2818" y="933"/>
                </a:lnTo>
                <a:lnTo>
                  <a:pt x="2818" y="935"/>
                </a:lnTo>
                <a:lnTo>
                  <a:pt x="2816" y="935"/>
                </a:lnTo>
                <a:lnTo>
                  <a:pt x="2816" y="937"/>
                </a:lnTo>
                <a:lnTo>
                  <a:pt x="2818" y="937"/>
                </a:lnTo>
                <a:lnTo>
                  <a:pt x="2820" y="937"/>
                </a:lnTo>
                <a:close/>
                <a:moveTo>
                  <a:pt x="2963" y="1080"/>
                </a:moveTo>
                <a:lnTo>
                  <a:pt x="2963" y="1078"/>
                </a:lnTo>
                <a:lnTo>
                  <a:pt x="2963" y="1080"/>
                </a:lnTo>
                <a:lnTo>
                  <a:pt x="2963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3" y="1080"/>
                </a:lnTo>
                <a:lnTo>
                  <a:pt x="2963" y="1080"/>
                </a:lnTo>
                <a:close/>
                <a:moveTo>
                  <a:pt x="2982" y="1078"/>
                </a:move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lnTo>
                  <a:pt x="2984" y="1076"/>
                </a:lnTo>
                <a:lnTo>
                  <a:pt x="2986" y="1076"/>
                </a:lnTo>
                <a:lnTo>
                  <a:pt x="2984" y="1076"/>
                </a:lnTo>
                <a:lnTo>
                  <a:pt x="2984" y="1076"/>
                </a:ln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close/>
                <a:moveTo>
                  <a:pt x="2990" y="1036"/>
                </a:moveTo>
                <a:lnTo>
                  <a:pt x="2986" y="1036"/>
                </a:lnTo>
                <a:lnTo>
                  <a:pt x="2986" y="1036"/>
                </a:lnTo>
                <a:lnTo>
                  <a:pt x="2986" y="1036"/>
                </a:lnTo>
                <a:lnTo>
                  <a:pt x="2984" y="1036"/>
                </a:lnTo>
                <a:lnTo>
                  <a:pt x="2984" y="1036"/>
                </a:lnTo>
                <a:lnTo>
                  <a:pt x="2982" y="1038"/>
                </a:lnTo>
                <a:lnTo>
                  <a:pt x="2982" y="1038"/>
                </a:lnTo>
                <a:lnTo>
                  <a:pt x="2984" y="1040"/>
                </a:lnTo>
                <a:lnTo>
                  <a:pt x="2986" y="1040"/>
                </a:lnTo>
                <a:lnTo>
                  <a:pt x="2988" y="1038"/>
                </a:lnTo>
                <a:lnTo>
                  <a:pt x="2988" y="1038"/>
                </a:lnTo>
                <a:lnTo>
                  <a:pt x="2988" y="1038"/>
                </a:lnTo>
                <a:lnTo>
                  <a:pt x="2986" y="1040"/>
                </a:lnTo>
                <a:lnTo>
                  <a:pt x="2986" y="1040"/>
                </a:lnTo>
                <a:lnTo>
                  <a:pt x="2990" y="1042"/>
                </a:lnTo>
                <a:lnTo>
                  <a:pt x="2992" y="1042"/>
                </a:lnTo>
                <a:lnTo>
                  <a:pt x="2992" y="1042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38"/>
                </a:lnTo>
                <a:lnTo>
                  <a:pt x="2990" y="1038"/>
                </a:lnTo>
                <a:lnTo>
                  <a:pt x="2990" y="1036"/>
                </a:lnTo>
                <a:lnTo>
                  <a:pt x="2990" y="1036"/>
                </a:lnTo>
                <a:close/>
                <a:moveTo>
                  <a:pt x="2988" y="1065"/>
                </a:moveTo>
                <a:lnTo>
                  <a:pt x="2986" y="1065"/>
                </a:lnTo>
                <a:lnTo>
                  <a:pt x="2984" y="1065"/>
                </a:lnTo>
                <a:lnTo>
                  <a:pt x="2984" y="1065"/>
                </a:lnTo>
                <a:lnTo>
                  <a:pt x="2986" y="1065"/>
                </a:lnTo>
                <a:lnTo>
                  <a:pt x="2988" y="1065"/>
                </a:lnTo>
                <a:lnTo>
                  <a:pt x="2988" y="1065"/>
                </a:lnTo>
                <a:lnTo>
                  <a:pt x="2990" y="1063"/>
                </a:lnTo>
                <a:lnTo>
                  <a:pt x="2990" y="1063"/>
                </a:lnTo>
                <a:lnTo>
                  <a:pt x="2988" y="1065"/>
                </a:lnTo>
                <a:close/>
                <a:moveTo>
                  <a:pt x="2986" y="1048"/>
                </a:moveTo>
                <a:lnTo>
                  <a:pt x="2984" y="1048"/>
                </a:lnTo>
                <a:lnTo>
                  <a:pt x="2982" y="1048"/>
                </a:lnTo>
                <a:lnTo>
                  <a:pt x="2982" y="1050"/>
                </a:lnTo>
                <a:lnTo>
                  <a:pt x="2984" y="1050"/>
                </a:lnTo>
                <a:lnTo>
                  <a:pt x="2984" y="1053"/>
                </a:lnTo>
                <a:lnTo>
                  <a:pt x="2984" y="1053"/>
                </a:lnTo>
                <a:lnTo>
                  <a:pt x="2982" y="1055"/>
                </a:lnTo>
                <a:lnTo>
                  <a:pt x="2984" y="1055"/>
                </a:lnTo>
                <a:lnTo>
                  <a:pt x="2984" y="1055"/>
                </a:lnTo>
                <a:lnTo>
                  <a:pt x="2986" y="1055"/>
                </a:lnTo>
                <a:lnTo>
                  <a:pt x="2986" y="1055"/>
                </a:lnTo>
                <a:lnTo>
                  <a:pt x="2986" y="1053"/>
                </a:lnTo>
                <a:lnTo>
                  <a:pt x="2986" y="1053"/>
                </a:lnTo>
                <a:lnTo>
                  <a:pt x="2986" y="1050"/>
                </a:lnTo>
                <a:lnTo>
                  <a:pt x="2986" y="1050"/>
                </a:lnTo>
                <a:lnTo>
                  <a:pt x="2986" y="1048"/>
                </a:lnTo>
                <a:lnTo>
                  <a:pt x="2986" y="1048"/>
                </a:lnTo>
                <a:close/>
                <a:moveTo>
                  <a:pt x="2988" y="1082"/>
                </a:moveTo>
                <a:lnTo>
                  <a:pt x="2988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0"/>
                </a:lnTo>
                <a:lnTo>
                  <a:pt x="2990" y="1082"/>
                </a:lnTo>
                <a:lnTo>
                  <a:pt x="2990" y="1082"/>
                </a:lnTo>
                <a:lnTo>
                  <a:pt x="2988" y="1082"/>
                </a:lnTo>
                <a:close/>
                <a:moveTo>
                  <a:pt x="2961" y="1067"/>
                </a:moveTo>
                <a:lnTo>
                  <a:pt x="2961" y="1067"/>
                </a:lnTo>
                <a:lnTo>
                  <a:pt x="2961" y="1067"/>
                </a:lnTo>
                <a:lnTo>
                  <a:pt x="2961" y="1069"/>
                </a:lnTo>
                <a:lnTo>
                  <a:pt x="2961" y="1069"/>
                </a:lnTo>
                <a:lnTo>
                  <a:pt x="2961" y="1069"/>
                </a:lnTo>
                <a:lnTo>
                  <a:pt x="2963" y="1067"/>
                </a:lnTo>
                <a:lnTo>
                  <a:pt x="2963" y="1067"/>
                </a:lnTo>
                <a:lnTo>
                  <a:pt x="2961" y="1067"/>
                </a:lnTo>
                <a:close/>
                <a:moveTo>
                  <a:pt x="2963" y="1042"/>
                </a:move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5" y="1044"/>
                </a:lnTo>
                <a:lnTo>
                  <a:pt x="2965" y="1044"/>
                </a:lnTo>
                <a:lnTo>
                  <a:pt x="2963" y="1042"/>
                </a:lnTo>
                <a:lnTo>
                  <a:pt x="2963" y="1042"/>
                </a:lnTo>
                <a:lnTo>
                  <a:pt x="2963" y="1042"/>
                </a:lnTo>
                <a:close/>
                <a:moveTo>
                  <a:pt x="2963" y="1074"/>
                </a:moveTo>
                <a:lnTo>
                  <a:pt x="2963" y="1074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1" y="1074"/>
                </a:lnTo>
                <a:lnTo>
                  <a:pt x="2963" y="1074"/>
                </a:lnTo>
                <a:close/>
                <a:moveTo>
                  <a:pt x="2961" y="1063"/>
                </a:moveTo>
                <a:lnTo>
                  <a:pt x="2959" y="1065"/>
                </a:lnTo>
                <a:lnTo>
                  <a:pt x="2959" y="1065"/>
                </a:lnTo>
                <a:lnTo>
                  <a:pt x="2961" y="1065"/>
                </a:lnTo>
                <a:lnTo>
                  <a:pt x="2961" y="1063"/>
                </a:lnTo>
                <a:lnTo>
                  <a:pt x="2961" y="1063"/>
                </a:lnTo>
                <a:lnTo>
                  <a:pt x="2961" y="1063"/>
                </a:lnTo>
                <a:close/>
                <a:moveTo>
                  <a:pt x="2948" y="1059"/>
                </a:move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6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close/>
                <a:moveTo>
                  <a:pt x="2975" y="1025"/>
                </a:moveTo>
                <a:lnTo>
                  <a:pt x="2973" y="1025"/>
                </a:lnTo>
                <a:lnTo>
                  <a:pt x="2973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7"/>
                </a:lnTo>
                <a:lnTo>
                  <a:pt x="2971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5"/>
                </a:lnTo>
                <a:lnTo>
                  <a:pt x="2973" y="1025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5" y="1027"/>
                </a:lnTo>
                <a:lnTo>
                  <a:pt x="2975" y="1027"/>
                </a:lnTo>
                <a:lnTo>
                  <a:pt x="2975" y="1025"/>
                </a:lnTo>
                <a:lnTo>
                  <a:pt x="2975" y="1025"/>
                </a:lnTo>
                <a:lnTo>
                  <a:pt x="2977" y="1023"/>
                </a:lnTo>
                <a:lnTo>
                  <a:pt x="2975" y="1025"/>
                </a:lnTo>
                <a:lnTo>
                  <a:pt x="2975" y="1025"/>
                </a:lnTo>
                <a:close/>
                <a:moveTo>
                  <a:pt x="2982" y="1021"/>
                </a:moveTo>
                <a:lnTo>
                  <a:pt x="2982" y="1021"/>
                </a:lnTo>
                <a:lnTo>
                  <a:pt x="2980" y="1023"/>
                </a:lnTo>
                <a:lnTo>
                  <a:pt x="2982" y="1023"/>
                </a:lnTo>
                <a:lnTo>
                  <a:pt x="2984" y="1023"/>
                </a:lnTo>
                <a:lnTo>
                  <a:pt x="2984" y="1021"/>
                </a:lnTo>
                <a:lnTo>
                  <a:pt x="2984" y="1021"/>
                </a:lnTo>
                <a:lnTo>
                  <a:pt x="2982" y="1021"/>
                </a:lnTo>
                <a:close/>
                <a:moveTo>
                  <a:pt x="2969" y="1063"/>
                </a:moveTo>
                <a:lnTo>
                  <a:pt x="2971" y="1063"/>
                </a:lnTo>
                <a:lnTo>
                  <a:pt x="2971" y="1065"/>
                </a:lnTo>
                <a:lnTo>
                  <a:pt x="2971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1" y="1063"/>
                </a:lnTo>
                <a:lnTo>
                  <a:pt x="2971" y="1063"/>
                </a:lnTo>
                <a:lnTo>
                  <a:pt x="2969" y="1063"/>
                </a:lnTo>
                <a:close/>
                <a:moveTo>
                  <a:pt x="2977" y="1074"/>
                </a:moveTo>
                <a:lnTo>
                  <a:pt x="2977" y="1071"/>
                </a:lnTo>
                <a:lnTo>
                  <a:pt x="2977" y="1071"/>
                </a:lnTo>
                <a:lnTo>
                  <a:pt x="2977" y="1071"/>
                </a:lnTo>
                <a:lnTo>
                  <a:pt x="2975" y="1074"/>
                </a:lnTo>
                <a:lnTo>
                  <a:pt x="2975" y="1076"/>
                </a:lnTo>
                <a:lnTo>
                  <a:pt x="2977" y="1076"/>
                </a:lnTo>
                <a:lnTo>
                  <a:pt x="2977" y="1076"/>
                </a:lnTo>
                <a:lnTo>
                  <a:pt x="2977" y="1074"/>
                </a:lnTo>
                <a:close/>
                <a:moveTo>
                  <a:pt x="2977" y="1067"/>
                </a:moveTo>
                <a:lnTo>
                  <a:pt x="2977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7" y="1067"/>
                </a:lnTo>
                <a:close/>
                <a:moveTo>
                  <a:pt x="2973" y="1071"/>
                </a:moveTo>
                <a:lnTo>
                  <a:pt x="2971" y="1074"/>
                </a:lnTo>
                <a:lnTo>
                  <a:pt x="2971" y="1074"/>
                </a:lnTo>
                <a:lnTo>
                  <a:pt x="2971" y="1076"/>
                </a:lnTo>
                <a:lnTo>
                  <a:pt x="2973" y="1076"/>
                </a:lnTo>
                <a:lnTo>
                  <a:pt x="2973" y="1074"/>
                </a:lnTo>
                <a:lnTo>
                  <a:pt x="2973" y="1074"/>
                </a:lnTo>
                <a:lnTo>
                  <a:pt x="2973" y="1071"/>
                </a:lnTo>
                <a:lnTo>
                  <a:pt x="2973" y="1071"/>
                </a:lnTo>
                <a:close/>
                <a:moveTo>
                  <a:pt x="2977" y="1084"/>
                </a:moveTo>
                <a:lnTo>
                  <a:pt x="2977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6"/>
                </a:lnTo>
                <a:lnTo>
                  <a:pt x="2975" y="1086"/>
                </a:lnTo>
                <a:lnTo>
                  <a:pt x="2977" y="1084"/>
                </a:lnTo>
                <a:close/>
                <a:moveTo>
                  <a:pt x="2980" y="1017"/>
                </a:moveTo>
                <a:lnTo>
                  <a:pt x="2977" y="1015"/>
                </a:lnTo>
                <a:lnTo>
                  <a:pt x="2977" y="1017"/>
                </a:lnTo>
                <a:lnTo>
                  <a:pt x="2977" y="1017"/>
                </a:lnTo>
                <a:lnTo>
                  <a:pt x="2980" y="1017"/>
                </a:lnTo>
                <a:lnTo>
                  <a:pt x="2980" y="1017"/>
                </a:lnTo>
                <a:lnTo>
                  <a:pt x="2980" y="1017"/>
                </a:lnTo>
                <a:close/>
                <a:moveTo>
                  <a:pt x="2975" y="1080"/>
                </a:moveTo>
                <a:lnTo>
                  <a:pt x="2975" y="1080"/>
                </a:lnTo>
                <a:lnTo>
                  <a:pt x="2975" y="1080"/>
                </a:lnTo>
                <a:lnTo>
                  <a:pt x="2973" y="1078"/>
                </a:lnTo>
                <a:lnTo>
                  <a:pt x="2973" y="1078"/>
                </a:lnTo>
                <a:lnTo>
                  <a:pt x="2973" y="1080"/>
                </a:lnTo>
                <a:lnTo>
                  <a:pt x="2975" y="1080"/>
                </a:lnTo>
                <a:close/>
                <a:moveTo>
                  <a:pt x="2695" y="780"/>
                </a:moveTo>
                <a:lnTo>
                  <a:pt x="2695" y="780"/>
                </a:lnTo>
                <a:lnTo>
                  <a:pt x="2692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5" y="780"/>
                </a:lnTo>
                <a:close/>
                <a:moveTo>
                  <a:pt x="2967" y="1013"/>
                </a:moveTo>
                <a:lnTo>
                  <a:pt x="2965" y="1011"/>
                </a:lnTo>
                <a:lnTo>
                  <a:pt x="2965" y="1011"/>
                </a:lnTo>
                <a:lnTo>
                  <a:pt x="2965" y="1011"/>
                </a:lnTo>
                <a:lnTo>
                  <a:pt x="2963" y="1013"/>
                </a:lnTo>
                <a:lnTo>
                  <a:pt x="2963" y="1013"/>
                </a:lnTo>
                <a:lnTo>
                  <a:pt x="2965" y="1015"/>
                </a:lnTo>
                <a:lnTo>
                  <a:pt x="2967" y="1015"/>
                </a:lnTo>
                <a:lnTo>
                  <a:pt x="2967" y="1013"/>
                </a:lnTo>
                <a:lnTo>
                  <a:pt x="2967" y="1013"/>
                </a:lnTo>
                <a:lnTo>
                  <a:pt x="2967" y="1013"/>
                </a:lnTo>
                <a:close/>
                <a:moveTo>
                  <a:pt x="2921" y="644"/>
                </a:moveTo>
                <a:lnTo>
                  <a:pt x="2921" y="644"/>
                </a:lnTo>
                <a:lnTo>
                  <a:pt x="2921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21" y="644"/>
                </a:lnTo>
                <a:lnTo>
                  <a:pt x="2921" y="644"/>
                </a:lnTo>
                <a:close/>
                <a:moveTo>
                  <a:pt x="2915" y="575"/>
                </a:moveTo>
                <a:lnTo>
                  <a:pt x="2912" y="575"/>
                </a:lnTo>
                <a:lnTo>
                  <a:pt x="2915" y="577"/>
                </a:lnTo>
                <a:lnTo>
                  <a:pt x="2915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9" y="577"/>
                </a:lnTo>
                <a:lnTo>
                  <a:pt x="2919" y="575"/>
                </a:lnTo>
                <a:lnTo>
                  <a:pt x="2917" y="575"/>
                </a:lnTo>
                <a:lnTo>
                  <a:pt x="2917" y="577"/>
                </a:lnTo>
                <a:lnTo>
                  <a:pt x="2915" y="577"/>
                </a:lnTo>
                <a:lnTo>
                  <a:pt x="2915" y="575"/>
                </a:lnTo>
                <a:lnTo>
                  <a:pt x="2915" y="575"/>
                </a:lnTo>
                <a:lnTo>
                  <a:pt x="2915" y="575"/>
                </a:lnTo>
                <a:close/>
                <a:moveTo>
                  <a:pt x="2933" y="640"/>
                </a:moveTo>
                <a:lnTo>
                  <a:pt x="2931" y="640"/>
                </a:lnTo>
                <a:lnTo>
                  <a:pt x="2931" y="640"/>
                </a:lnTo>
                <a:lnTo>
                  <a:pt x="2929" y="640"/>
                </a:lnTo>
                <a:lnTo>
                  <a:pt x="2929" y="640"/>
                </a:lnTo>
                <a:lnTo>
                  <a:pt x="2927" y="640"/>
                </a:lnTo>
                <a:lnTo>
                  <a:pt x="2927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4"/>
                </a:lnTo>
                <a:lnTo>
                  <a:pt x="2931" y="644"/>
                </a:lnTo>
                <a:lnTo>
                  <a:pt x="2931" y="642"/>
                </a:lnTo>
                <a:lnTo>
                  <a:pt x="2931" y="642"/>
                </a:lnTo>
                <a:lnTo>
                  <a:pt x="2931" y="642"/>
                </a:lnTo>
                <a:lnTo>
                  <a:pt x="2933" y="640"/>
                </a:lnTo>
                <a:close/>
                <a:moveTo>
                  <a:pt x="2929" y="671"/>
                </a:moveTo>
                <a:lnTo>
                  <a:pt x="2931" y="671"/>
                </a:lnTo>
                <a:lnTo>
                  <a:pt x="2933" y="671"/>
                </a:lnTo>
                <a:lnTo>
                  <a:pt x="2933" y="673"/>
                </a:lnTo>
                <a:lnTo>
                  <a:pt x="2933" y="675"/>
                </a:lnTo>
                <a:lnTo>
                  <a:pt x="2933" y="675"/>
                </a:lnTo>
                <a:lnTo>
                  <a:pt x="2936" y="675"/>
                </a:lnTo>
                <a:lnTo>
                  <a:pt x="2938" y="671"/>
                </a:lnTo>
                <a:lnTo>
                  <a:pt x="2938" y="673"/>
                </a:lnTo>
                <a:lnTo>
                  <a:pt x="2938" y="673"/>
                </a:lnTo>
                <a:lnTo>
                  <a:pt x="2940" y="671"/>
                </a:lnTo>
                <a:lnTo>
                  <a:pt x="2942" y="671"/>
                </a:lnTo>
                <a:lnTo>
                  <a:pt x="2940" y="669"/>
                </a:lnTo>
                <a:lnTo>
                  <a:pt x="2940" y="669"/>
                </a:lnTo>
                <a:lnTo>
                  <a:pt x="2938" y="667"/>
                </a:lnTo>
                <a:lnTo>
                  <a:pt x="2938" y="667"/>
                </a:lnTo>
                <a:lnTo>
                  <a:pt x="2938" y="667"/>
                </a:lnTo>
                <a:lnTo>
                  <a:pt x="2936" y="667"/>
                </a:lnTo>
                <a:lnTo>
                  <a:pt x="2936" y="667"/>
                </a:lnTo>
                <a:lnTo>
                  <a:pt x="2933" y="667"/>
                </a:lnTo>
                <a:lnTo>
                  <a:pt x="2933" y="669"/>
                </a:lnTo>
                <a:lnTo>
                  <a:pt x="2927" y="669"/>
                </a:lnTo>
                <a:lnTo>
                  <a:pt x="2929" y="671"/>
                </a:lnTo>
                <a:close/>
                <a:moveTo>
                  <a:pt x="2923" y="640"/>
                </a:moveTo>
                <a:lnTo>
                  <a:pt x="2925" y="640"/>
                </a:lnTo>
                <a:lnTo>
                  <a:pt x="2927" y="640"/>
                </a:lnTo>
                <a:lnTo>
                  <a:pt x="2927" y="640"/>
                </a:lnTo>
                <a:lnTo>
                  <a:pt x="2925" y="637"/>
                </a:lnTo>
                <a:lnTo>
                  <a:pt x="2925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40"/>
                </a:lnTo>
                <a:close/>
                <a:moveTo>
                  <a:pt x="2904" y="646"/>
                </a:moveTo>
                <a:lnTo>
                  <a:pt x="2906" y="646"/>
                </a:lnTo>
                <a:lnTo>
                  <a:pt x="2906" y="646"/>
                </a:lnTo>
                <a:lnTo>
                  <a:pt x="2906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close/>
                <a:moveTo>
                  <a:pt x="2892" y="644"/>
                </a:moveTo>
                <a:lnTo>
                  <a:pt x="2892" y="644"/>
                </a:lnTo>
                <a:lnTo>
                  <a:pt x="2894" y="644"/>
                </a:lnTo>
                <a:lnTo>
                  <a:pt x="2892" y="644"/>
                </a:lnTo>
                <a:lnTo>
                  <a:pt x="2892" y="642"/>
                </a:lnTo>
                <a:lnTo>
                  <a:pt x="2892" y="642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close/>
                <a:moveTo>
                  <a:pt x="2885" y="692"/>
                </a:moveTo>
                <a:lnTo>
                  <a:pt x="2885" y="690"/>
                </a:lnTo>
                <a:lnTo>
                  <a:pt x="2887" y="690"/>
                </a:lnTo>
                <a:lnTo>
                  <a:pt x="2887" y="690"/>
                </a:lnTo>
                <a:lnTo>
                  <a:pt x="2885" y="690"/>
                </a:lnTo>
                <a:lnTo>
                  <a:pt x="2883" y="690"/>
                </a:lnTo>
                <a:lnTo>
                  <a:pt x="2885" y="692"/>
                </a:lnTo>
                <a:lnTo>
                  <a:pt x="2885" y="692"/>
                </a:lnTo>
                <a:close/>
                <a:moveTo>
                  <a:pt x="2877" y="656"/>
                </a:moveTo>
                <a:lnTo>
                  <a:pt x="2877" y="656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9" y="656"/>
                </a:lnTo>
                <a:lnTo>
                  <a:pt x="2879" y="656"/>
                </a:lnTo>
                <a:lnTo>
                  <a:pt x="2877" y="656"/>
                </a:lnTo>
                <a:close/>
                <a:moveTo>
                  <a:pt x="2896" y="642"/>
                </a:move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4"/>
                </a:lnTo>
                <a:lnTo>
                  <a:pt x="2894" y="646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2" y="642"/>
                </a:lnTo>
                <a:lnTo>
                  <a:pt x="2900" y="642"/>
                </a:lnTo>
                <a:lnTo>
                  <a:pt x="2900" y="640"/>
                </a:lnTo>
                <a:lnTo>
                  <a:pt x="2900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6" y="640"/>
                </a:lnTo>
                <a:lnTo>
                  <a:pt x="2896" y="637"/>
                </a:lnTo>
                <a:lnTo>
                  <a:pt x="2896" y="637"/>
                </a:lnTo>
                <a:lnTo>
                  <a:pt x="2894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2"/>
                </a:lnTo>
                <a:lnTo>
                  <a:pt x="2896" y="642"/>
                </a:lnTo>
                <a:close/>
                <a:moveTo>
                  <a:pt x="3623" y="495"/>
                </a:moveTo>
                <a:lnTo>
                  <a:pt x="3621" y="495"/>
                </a:lnTo>
                <a:lnTo>
                  <a:pt x="3619" y="495"/>
                </a:lnTo>
                <a:lnTo>
                  <a:pt x="3616" y="495"/>
                </a:lnTo>
                <a:lnTo>
                  <a:pt x="3614" y="493"/>
                </a:lnTo>
                <a:lnTo>
                  <a:pt x="3614" y="495"/>
                </a:lnTo>
                <a:lnTo>
                  <a:pt x="3616" y="497"/>
                </a:lnTo>
                <a:lnTo>
                  <a:pt x="3619" y="499"/>
                </a:lnTo>
                <a:lnTo>
                  <a:pt x="3623" y="499"/>
                </a:lnTo>
                <a:lnTo>
                  <a:pt x="3623" y="499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5"/>
                </a:lnTo>
                <a:close/>
                <a:moveTo>
                  <a:pt x="3583" y="428"/>
                </a:moveTo>
                <a:lnTo>
                  <a:pt x="3583" y="426"/>
                </a:lnTo>
                <a:lnTo>
                  <a:pt x="3583" y="424"/>
                </a:lnTo>
                <a:lnTo>
                  <a:pt x="3581" y="424"/>
                </a:lnTo>
                <a:lnTo>
                  <a:pt x="3579" y="426"/>
                </a:lnTo>
                <a:lnTo>
                  <a:pt x="3579" y="426"/>
                </a:lnTo>
                <a:lnTo>
                  <a:pt x="3579" y="428"/>
                </a:lnTo>
                <a:lnTo>
                  <a:pt x="3583" y="428"/>
                </a:lnTo>
                <a:close/>
                <a:moveTo>
                  <a:pt x="3126" y="533"/>
                </a:moveTo>
                <a:lnTo>
                  <a:pt x="3126" y="531"/>
                </a:lnTo>
                <a:lnTo>
                  <a:pt x="3126" y="531"/>
                </a:lnTo>
                <a:lnTo>
                  <a:pt x="3124" y="531"/>
                </a:lnTo>
                <a:lnTo>
                  <a:pt x="3124" y="531"/>
                </a:lnTo>
                <a:lnTo>
                  <a:pt x="3122" y="531"/>
                </a:lnTo>
                <a:lnTo>
                  <a:pt x="3122" y="533"/>
                </a:lnTo>
                <a:lnTo>
                  <a:pt x="3124" y="535"/>
                </a:lnTo>
                <a:lnTo>
                  <a:pt x="3124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3"/>
                </a:lnTo>
                <a:lnTo>
                  <a:pt x="3126" y="533"/>
                </a:lnTo>
                <a:close/>
                <a:moveTo>
                  <a:pt x="4233" y="289"/>
                </a:moveTo>
                <a:lnTo>
                  <a:pt x="4230" y="292"/>
                </a:lnTo>
                <a:lnTo>
                  <a:pt x="4230" y="292"/>
                </a:lnTo>
                <a:lnTo>
                  <a:pt x="4230" y="294"/>
                </a:lnTo>
                <a:lnTo>
                  <a:pt x="4230" y="294"/>
                </a:lnTo>
                <a:lnTo>
                  <a:pt x="4228" y="296"/>
                </a:lnTo>
                <a:lnTo>
                  <a:pt x="4224" y="296"/>
                </a:lnTo>
                <a:lnTo>
                  <a:pt x="4224" y="296"/>
                </a:lnTo>
                <a:lnTo>
                  <a:pt x="4222" y="296"/>
                </a:lnTo>
                <a:lnTo>
                  <a:pt x="4224" y="298"/>
                </a:lnTo>
                <a:lnTo>
                  <a:pt x="4228" y="300"/>
                </a:lnTo>
                <a:lnTo>
                  <a:pt x="4233" y="302"/>
                </a:lnTo>
                <a:lnTo>
                  <a:pt x="4233" y="302"/>
                </a:lnTo>
                <a:lnTo>
                  <a:pt x="4241" y="302"/>
                </a:lnTo>
                <a:lnTo>
                  <a:pt x="4243" y="302"/>
                </a:lnTo>
                <a:lnTo>
                  <a:pt x="4245" y="300"/>
                </a:lnTo>
                <a:lnTo>
                  <a:pt x="4247" y="298"/>
                </a:lnTo>
                <a:lnTo>
                  <a:pt x="4249" y="298"/>
                </a:lnTo>
                <a:lnTo>
                  <a:pt x="4249" y="296"/>
                </a:lnTo>
                <a:lnTo>
                  <a:pt x="4249" y="296"/>
                </a:lnTo>
                <a:lnTo>
                  <a:pt x="4251" y="294"/>
                </a:lnTo>
                <a:lnTo>
                  <a:pt x="4249" y="294"/>
                </a:lnTo>
                <a:lnTo>
                  <a:pt x="4245" y="292"/>
                </a:lnTo>
                <a:lnTo>
                  <a:pt x="4233" y="289"/>
                </a:lnTo>
                <a:close/>
                <a:moveTo>
                  <a:pt x="2925" y="677"/>
                </a:moveTo>
                <a:lnTo>
                  <a:pt x="2925" y="679"/>
                </a:lnTo>
                <a:lnTo>
                  <a:pt x="2927" y="682"/>
                </a:lnTo>
                <a:lnTo>
                  <a:pt x="2925" y="682"/>
                </a:lnTo>
                <a:lnTo>
                  <a:pt x="2925" y="682"/>
                </a:lnTo>
                <a:lnTo>
                  <a:pt x="2925" y="684"/>
                </a:lnTo>
                <a:lnTo>
                  <a:pt x="2925" y="684"/>
                </a:lnTo>
                <a:lnTo>
                  <a:pt x="2925" y="684"/>
                </a:lnTo>
                <a:lnTo>
                  <a:pt x="2927" y="684"/>
                </a:lnTo>
                <a:lnTo>
                  <a:pt x="2927" y="686"/>
                </a:lnTo>
                <a:lnTo>
                  <a:pt x="2929" y="686"/>
                </a:lnTo>
                <a:lnTo>
                  <a:pt x="2929" y="686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9" y="690"/>
                </a:lnTo>
                <a:lnTo>
                  <a:pt x="2929" y="688"/>
                </a:lnTo>
                <a:lnTo>
                  <a:pt x="2931" y="686"/>
                </a:lnTo>
                <a:lnTo>
                  <a:pt x="2931" y="684"/>
                </a:lnTo>
                <a:lnTo>
                  <a:pt x="2933" y="684"/>
                </a:lnTo>
                <a:lnTo>
                  <a:pt x="2938" y="684"/>
                </a:lnTo>
                <a:lnTo>
                  <a:pt x="2938" y="684"/>
                </a:lnTo>
                <a:lnTo>
                  <a:pt x="2940" y="684"/>
                </a:lnTo>
                <a:lnTo>
                  <a:pt x="2940" y="682"/>
                </a:lnTo>
                <a:lnTo>
                  <a:pt x="2942" y="682"/>
                </a:lnTo>
                <a:lnTo>
                  <a:pt x="2942" y="682"/>
                </a:lnTo>
                <a:lnTo>
                  <a:pt x="2942" y="679"/>
                </a:lnTo>
                <a:lnTo>
                  <a:pt x="2946" y="679"/>
                </a:lnTo>
                <a:lnTo>
                  <a:pt x="2946" y="679"/>
                </a:lnTo>
                <a:lnTo>
                  <a:pt x="2940" y="677"/>
                </a:lnTo>
                <a:lnTo>
                  <a:pt x="2938" y="675"/>
                </a:lnTo>
                <a:lnTo>
                  <a:pt x="2938" y="677"/>
                </a:lnTo>
                <a:lnTo>
                  <a:pt x="2936" y="677"/>
                </a:lnTo>
                <a:lnTo>
                  <a:pt x="2936" y="675"/>
                </a:lnTo>
                <a:lnTo>
                  <a:pt x="2933" y="675"/>
                </a:lnTo>
                <a:lnTo>
                  <a:pt x="2933" y="677"/>
                </a:lnTo>
                <a:lnTo>
                  <a:pt x="2931" y="677"/>
                </a:lnTo>
                <a:lnTo>
                  <a:pt x="2931" y="679"/>
                </a:lnTo>
                <a:lnTo>
                  <a:pt x="2929" y="677"/>
                </a:lnTo>
                <a:lnTo>
                  <a:pt x="2929" y="677"/>
                </a:lnTo>
                <a:lnTo>
                  <a:pt x="2927" y="679"/>
                </a:lnTo>
                <a:lnTo>
                  <a:pt x="2927" y="679"/>
                </a:lnTo>
                <a:lnTo>
                  <a:pt x="2925" y="677"/>
                </a:lnTo>
                <a:close/>
                <a:moveTo>
                  <a:pt x="2946" y="677"/>
                </a:moveTo>
                <a:lnTo>
                  <a:pt x="2946" y="675"/>
                </a:lnTo>
                <a:lnTo>
                  <a:pt x="2944" y="675"/>
                </a:lnTo>
                <a:lnTo>
                  <a:pt x="2942" y="675"/>
                </a:lnTo>
                <a:lnTo>
                  <a:pt x="2942" y="677"/>
                </a:lnTo>
                <a:lnTo>
                  <a:pt x="2944" y="677"/>
                </a:lnTo>
                <a:lnTo>
                  <a:pt x="2946" y="677"/>
                </a:lnTo>
                <a:lnTo>
                  <a:pt x="2946" y="677"/>
                </a:lnTo>
                <a:close/>
                <a:moveTo>
                  <a:pt x="3040" y="415"/>
                </a:moveTo>
                <a:lnTo>
                  <a:pt x="3038" y="417"/>
                </a:lnTo>
                <a:lnTo>
                  <a:pt x="3038" y="417"/>
                </a:lnTo>
                <a:lnTo>
                  <a:pt x="3038" y="419"/>
                </a:lnTo>
                <a:lnTo>
                  <a:pt x="3042" y="417"/>
                </a:lnTo>
                <a:lnTo>
                  <a:pt x="3042" y="417"/>
                </a:lnTo>
                <a:lnTo>
                  <a:pt x="3042" y="415"/>
                </a:lnTo>
                <a:lnTo>
                  <a:pt x="3040" y="415"/>
                </a:lnTo>
                <a:lnTo>
                  <a:pt x="3040" y="415"/>
                </a:lnTo>
                <a:close/>
                <a:moveTo>
                  <a:pt x="2923" y="644"/>
                </a:moveTo>
                <a:lnTo>
                  <a:pt x="2923" y="644"/>
                </a:lnTo>
                <a:lnTo>
                  <a:pt x="2923" y="644"/>
                </a:lnTo>
                <a:lnTo>
                  <a:pt x="2925" y="644"/>
                </a:lnTo>
                <a:lnTo>
                  <a:pt x="2925" y="642"/>
                </a:lnTo>
                <a:lnTo>
                  <a:pt x="2923" y="642"/>
                </a:lnTo>
                <a:lnTo>
                  <a:pt x="2923" y="644"/>
                </a:lnTo>
                <a:close/>
                <a:moveTo>
                  <a:pt x="2967" y="535"/>
                </a:moveTo>
                <a:lnTo>
                  <a:pt x="2969" y="535"/>
                </a:lnTo>
                <a:lnTo>
                  <a:pt x="2969" y="535"/>
                </a:lnTo>
                <a:lnTo>
                  <a:pt x="2969" y="535"/>
                </a:lnTo>
                <a:lnTo>
                  <a:pt x="2967" y="533"/>
                </a:lnTo>
                <a:lnTo>
                  <a:pt x="2965" y="533"/>
                </a:lnTo>
                <a:lnTo>
                  <a:pt x="2963" y="535"/>
                </a:lnTo>
                <a:lnTo>
                  <a:pt x="2963" y="535"/>
                </a:lnTo>
                <a:lnTo>
                  <a:pt x="2965" y="537"/>
                </a:lnTo>
                <a:lnTo>
                  <a:pt x="2967" y="535"/>
                </a:lnTo>
                <a:close/>
                <a:moveTo>
                  <a:pt x="2917" y="635"/>
                </a:moveTo>
                <a:lnTo>
                  <a:pt x="2919" y="635"/>
                </a:lnTo>
                <a:lnTo>
                  <a:pt x="2919" y="635"/>
                </a:lnTo>
                <a:lnTo>
                  <a:pt x="2917" y="633"/>
                </a:lnTo>
                <a:lnTo>
                  <a:pt x="2917" y="633"/>
                </a:lnTo>
                <a:lnTo>
                  <a:pt x="2915" y="633"/>
                </a:lnTo>
                <a:lnTo>
                  <a:pt x="2915" y="633"/>
                </a:lnTo>
                <a:lnTo>
                  <a:pt x="2915" y="635"/>
                </a:lnTo>
                <a:lnTo>
                  <a:pt x="2917" y="637"/>
                </a:lnTo>
                <a:lnTo>
                  <a:pt x="2917" y="635"/>
                </a:lnTo>
                <a:close/>
                <a:moveTo>
                  <a:pt x="4448" y="1677"/>
                </a:moveTo>
                <a:lnTo>
                  <a:pt x="4448" y="1677"/>
                </a:lnTo>
                <a:lnTo>
                  <a:pt x="4446" y="1675"/>
                </a:lnTo>
                <a:lnTo>
                  <a:pt x="4444" y="1675"/>
                </a:lnTo>
                <a:lnTo>
                  <a:pt x="4442" y="1675"/>
                </a:lnTo>
                <a:lnTo>
                  <a:pt x="4438" y="1675"/>
                </a:lnTo>
                <a:lnTo>
                  <a:pt x="4436" y="1677"/>
                </a:lnTo>
                <a:lnTo>
                  <a:pt x="4434" y="1675"/>
                </a:lnTo>
                <a:lnTo>
                  <a:pt x="4434" y="1675"/>
                </a:lnTo>
                <a:lnTo>
                  <a:pt x="4434" y="1677"/>
                </a:lnTo>
                <a:lnTo>
                  <a:pt x="4434" y="1679"/>
                </a:lnTo>
                <a:lnTo>
                  <a:pt x="4434" y="1679"/>
                </a:lnTo>
                <a:lnTo>
                  <a:pt x="4436" y="1682"/>
                </a:lnTo>
                <a:lnTo>
                  <a:pt x="4436" y="1682"/>
                </a:lnTo>
                <a:lnTo>
                  <a:pt x="4436" y="1684"/>
                </a:lnTo>
                <a:lnTo>
                  <a:pt x="4440" y="1684"/>
                </a:lnTo>
                <a:lnTo>
                  <a:pt x="4442" y="1686"/>
                </a:lnTo>
                <a:lnTo>
                  <a:pt x="4442" y="1686"/>
                </a:lnTo>
                <a:lnTo>
                  <a:pt x="4444" y="1686"/>
                </a:lnTo>
                <a:lnTo>
                  <a:pt x="4444" y="1686"/>
                </a:lnTo>
                <a:lnTo>
                  <a:pt x="4446" y="1686"/>
                </a:lnTo>
                <a:lnTo>
                  <a:pt x="4446" y="1686"/>
                </a:lnTo>
                <a:lnTo>
                  <a:pt x="4448" y="1684"/>
                </a:lnTo>
                <a:lnTo>
                  <a:pt x="4450" y="1684"/>
                </a:lnTo>
                <a:lnTo>
                  <a:pt x="4450" y="1684"/>
                </a:lnTo>
                <a:lnTo>
                  <a:pt x="4450" y="1682"/>
                </a:lnTo>
                <a:lnTo>
                  <a:pt x="4450" y="1679"/>
                </a:lnTo>
                <a:lnTo>
                  <a:pt x="4450" y="1679"/>
                </a:lnTo>
                <a:lnTo>
                  <a:pt x="4450" y="1679"/>
                </a:lnTo>
                <a:lnTo>
                  <a:pt x="4448" y="1677"/>
                </a:lnTo>
                <a:lnTo>
                  <a:pt x="4448" y="1677"/>
                </a:lnTo>
                <a:close/>
                <a:moveTo>
                  <a:pt x="2789" y="738"/>
                </a:moveTo>
                <a:lnTo>
                  <a:pt x="2791" y="738"/>
                </a:lnTo>
                <a:lnTo>
                  <a:pt x="2791" y="738"/>
                </a:lnTo>
                <a:lnTo>
                  <a:pt x="2791" y="736"/>
                </a:lnTo>
                <a:lnTo>
                  <a:pt x="2791" y="736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close/>
                <a:moveTo>
                  <a:pt x="2772" y="736"/>
                </a:moveTo>
                <a:lnTo>
                  <a:pt x="2770" y="736"/>
                </a:lnTo>
                <a:lnTo>
                  <a:pt x="2768" y="736"/>
                </a:lnTo>
                <a:lnTo>
                  <a:pt x="2766" y="736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40"/>
                </a:lnTo>
                <a:lnTo>
                  <a:pt x="2770" y="740"/>
                </a:lnTo>
                <a:lnTo>
                  <a:pt x="2770" y="744"/>
                </a:lnTo>
                <a:lnTo>
                  <a:pt x="2772" y="747"/>
                </a:lnTo>
                <a:lnTo>
                  <a:pt x="2772" y="747"/>
                </a:lnTo>
                <a:lnTo>
                  <a:pt x="2772" y="747"/>
                </a:lnTo>
                <a:lnTo>
                  <a:pt x="2774" y="747"/>
                </a:lnTo>
                <a:lnTo>
                  <a:pt x="2776" y="747"/>
                </a:lnTo>
                <a:lnTo>
                  <a:pt x="2776" y="749"/>
                </a:lnTo>
                <a:lnTo>
                  <a:pt x="2776" y="749"/>
                </a:lnTo>
                <a:lnTo>
                  <a:pt x="2778" y="751"/>
                </a:lnTo>
                <a:lnTo>
                  <a:pt x="2778" y="753"/>
                </a:lnTo>
                <a:lnTo>
                  <a:pt x="2780" y="755"/>
                </a:lnTo>
                <a:lnTo>
                  <a:pt x="2783" y="755"/>
                </a:lnTo>
                <a:lnTo>
                  <a:pt x="2783" y="753"/>
                </a:lnTo>
                <a:lnTo>
                  <a:pt x="2783" y="751"/>
                </a:lnTo>
                <a:lnTo>
                  <a:pt x="2783" y="749"/>
                </a:lnTo>
                <a:lnTo>
                  <a:pt x="2783" y="747"/>
                </a:lnTo>
                <a:lnTo>
                  <a:pt x="2787" y="747"/>
                </a:lnTo>
                <a:lnTo>
                  <a:pt x="2787" y="744"/>
                </a:lnTo>
                <a:lnTo>
                  <a:pt x="2787" y="742"/>
                </a:lnTo>
                <a:lnTo>
                  <a:pt x="2785" y="742"/>
                </a:lnTo>
                <a:lnTo>
                  <a:pt x="2785" y="740"/>
                </a:lnTo>
                <a:lnTo>
                  <a:pt x="2785" y="740"/>
                </a:lnTo>
                <a:lnTo>
                  <a:pt x="2787" y="738"/>
                </a:lnTo>
                <a:lnTo>
                  <a:pt x="2787" y="738"/>
                </a:lnTo>
                <a:lnTo>
                  <a:pt x="2789" y="738"/>
                </a:lnTo>
                <a:lnTo>
                  <a:pt x="2789" y="736"/>
                </a:lnTo>
                <a:lnTo>
                  <a:pt x="2789" y="736"/>
                </a:lnTo>
                <a:lnTo>
                  <a:pt x="2789" y="734"/>
                </a:lnTo>
                <a:lnTo>
                  <a:pt x="2789" y="732"/>
                </a:lnTo>
                <a:lnTo>
                  <a:pt x="2789" y="732"/>
                </a:lnTo>
                <a:lnTo>
                  <a:pt x="2791" y="730"/>
                </a:lnTo>
                <a:lnTo>
                  <a:pt x="2791" y="730"/>
                </a:lnTo>
                <a:lnTo>
                  <a:pt x="2789" y="728"/>
                </a:lnTo>
                <a:lnTo>
                  <a:pt x="2787" y="728"/>
                </a:lnTo>
                <a:lnTo>
                  <a:pt x="2787" y="728"/>
                </a:lnTo>
                <a:lnTo>
                  <a:pt x="2785" y="728"/>
                </a:lnTo>
                <a:lnTo>
                  <a:pt x="2783" y="730"/>
                </a:lnTo>
                <a:lnTo>
                  <a:pt x="2780" y="730"/>
                </a:lnTo>
                <a:lnTo>
                  <a:pt x="2780" y="732"/>
                </a:lnTo>
                <a:lnTo>
                  <a:pt x="2780" y="732"/>
                </a:lnTo>
                <a:lnTo>
                  <a:pt x="2780" y="734"/>
                </a:lnTo>
                <a:lnTo>
                  <a:pt x="2780" y="734"/>
                </a:lnTo>
                <a:lnTo>
                  <a:pt x="2780" y="734"/>
                </a:lnTo>
                <a:lnTo>
                  <a:pt x="2778" y="736"/>
                </a:lnTo>
                <a:lnTo>
                  <a:pt x="2778" y="736"/>
                </a:lnTo>
                <a:lnTo>
                  <a:pt x="2776" y="736"/>
                </a:lnTo>
                <a:lnTo>
                  <a:pt x="2776" y="734"/>
                </a:lnTo>
                <a:lnTo>
                  <a:pt x="2776" y="732"/>
                </a:lnTo>
                <a:lnTo>
                  <a:pt x="2776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2" y="736"/>
                </a:lnTo>
                <a:lnTo>
                  <a:pt x="2772" y="736"/>
                </a:lnTo>
                <a:close/>
                <a:moveTo>
                  <a:pt x="2776" y="757"/>
                </a:moveTo>
                <a:lnTo>
                  <a:pt x="2776" y="757"/>
                </a:lnTo>
                <a:lnTo>
                  <a:pt x="2778" y="757"/>
                </a:lnTo>
                <a:lnTo>
                  <a:pt x="2778" y="755"/>
                </a:lnTo>
                <a:lnTo>
                  <a:pt x="2778" y="755"/>
                </a:lnTo>
                <a:lnTo>
                  <a:pt x="2776" y="753"/>
                </a:lnTo>
                <a:lnTo>
                  <a:pt x="2774" y="753"/>
                </a:lnTo>
                <a:lnTo>
                  <a:pt x="2772" y="753"/>
                </a:lnTo>
                <a:lnTo>
                  <a:pt x="2770" y="751"/>
                </a:lnTo>
                <a:lnTo>
                  <a:pt x="2768" y="751"/>
                </a:lnTo>
                <a:lnTo>
                  <a:pt x="2768" y="753"/>
                </a:lnTo>
                <a:lnTo>
                  <a:pt x="2768" y="755"/>
                </a:lnTo>
                <a:lnTo>
                  <a:pt x="2774" y="757"/>
                </a:lnTo>
                <a:lnTo>
                  <a:pt x="2776" y="757"/>
                </a:lnTo>
                <a:close/>
                <a:moveTo>
                  <a:pt x="2875" y="667"/>
                </a:move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3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close/>
                <a:moveTo>
                  <a:pt x="2789" y="751"/>
                </a:moveTo>
                <a:lnTo>
                  <a:pt x="2787" y="749"/>
                </a:lnTo>
                <a:lnTo>
                  <a:pt x="2787" y="749"/>
                </a:lnTo>
                <a:lnTo>
                  <a:pt x="2785" y="749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3" y="753"/>
                </a:lnTo>
                <a:lnTo>
                  <a:pt x="2785" y="753"/>
                </a:lnTo>
                <a:lnTo>
                  <a:pt x="2787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close/>
                <a:moveTo>
                  <a:pt x="2699" y="780"/>
                </a:moveTo>
                <a:lnTo>
                  <a:pt x="2697" y="780"/>
                </a:lnTo>
                <a:lnTo>
                  <a:pt x="2697" y="780"/>
                </a:lnTo>
                <a:lnTo>
                  <a:pt x="2697" y="780"/>
                </a:lnTo>
                <a:lnTo>
                  <a:pt x="2699" y="780"/>
                </a:lnTo>
                <a:lnTo>
                  <a:pt x="2699" y="780"/>
                </a:lnTo>
                <a:close/>
                <a:moveTo>
                  <a:pt x="2705" y="778"/>
                </a:moveTo>
                <a:lnTo>
                  <a:pt x="2705" y="778"/>
                </a:lnTo>
                <a:lnTo>
                  <a:pt x="2703" y="778"/>
                </a:lnTo>
                <a:lnTo>
                  <a:pt x="2705" y="778"/>
                </a:lnTo>
                <a:lnTo>
                  <a:pt x="2707" y="778"/>
                </a:lnTo>
                <a:lnTo>
                  <a:pt x="2705" y="778"/>
                </a:lnTo>
                <a:close/>
                <a:moveTo>
                  <a:pt x="2730" y="755"/>
                </a:moveTo>
                <a:lnTo>
                  <a:pt x="2730" y="755"/>
                </a:lnTo>
                <a:lnTo>
                  <a:pt x="2730" y="755"/>
                </a:lnTo>
                <a:lnTo>
                  <a:pt x="2730" y="757"/>
                </a:lnTo>
                <a:lnTo>
                  <a:pt x="2732" y="757"/>
                </a:lnTo>
                <a:lnTo>
                  <a:pt x="2732" y="755"/>
                </a:lnTo>
                <a:lnTo>
                  <a:pt x="2732" y="755"/>
                </a:lnTo>
                <a:lnTo>
                  <a:pt x="2730" y="755"/>
                </a:lnTo>
                <a:lnTo>
                  <a:pt x="2730" y="755"/>
                </a:lnTo>
                <a:close/>
                <a:moveTo>
                  <a:pt x="2730" y="751"/>
                </a:moveTo>
                <a:lnTo>
                  <a:pt x="2730" y="749"/>
                </a:lnTo>
                <a:lnTo>
                  <a:pt x="2730" y="749"/>
                </a:lnTo>
                <a:lnTo>
                  <a:pt x="2728" y="753"/>
                </a:lnTo>
                <a:lnTo>
                  <a:pt x="2728" y="755"/>
                </a:lnTo>
                <a:lnTo>
                  <a:pt x="2728" y="755"/>
                </a:lnTo>
                <a:lnTo>
                  <a:pt x="2728" y="753"/>
                </a:lnTo>
                <a:lnTo>
                  <a:pt x="2732" y="753"/>
                </a:lnTo>
                <a:lnTo>
                  <a:pt x="2732" y="753"/>
                </a:lnTo>
                <a:lnTo>
                  <a:pt x="2728" y="753"/>
                </a:lnTo>
                <a:lnTo>
                  <a:pt x="2728" y="751"/>
                </a:lnTo>
                <a:lnTo>
                  <a:pt x="2730" y="751"/>
                </a:lnTo>
                <a:lnTo>
                  <a:pt x="2730" y="751"/>
                </a:lnTo>
                <a:close/>
                <a:moveTo>
                  <a:pt x="2768" y="759"/>
                </a:moveTo>
                <a:lnTo>
                  <a:pt x="2768" y="759"/>
                </a:lnTo>
                <a:lnTo>
                  <a:pt x="2768" y="761"/>
                </a:lnTo>
                <a:lnTo>
                  <a:pt x="2768" y="761"/>
                </a:lnTo>
                <a:lnTo>
                  <a:pt x="2768" y="761"/>
                </a:lnTo>
                <a:lnTo>
                  <a:pt x="2772" y="761"/>
                </a:lnTo>
                <a:lnTo>
                  <a:pt x="2772" y="761"/>
                </a:lnTo>
                <a:lnTo>
                  <a:pt x="2770" y="761"/>
                </a:lnTo>
                <a:lnTo>
                  <a:pt x="2768" y="759"/>
                </a:lnTo>
                <a:close/>
                <a:moveTo>
                  <a:pt x="5194" y="811"/>
                </a:move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11"/>
                </a:lnTo>
                <a:lnTo>
                  <a:pt x="5194" y="811"/>
                </a:lnTo>
                <a:close/>
                <a:moveTo>
                  <a:pt x="2856" y="702"/>
                </a:moveTo>
                <a:lnTo>
                  <a:pt x="2854" y="702"/>
                </a:lnTo>
                <a:lnTo>
                  <a:pt x="2854" y="702"/>
                </a:lnTo>
                <a:lnTo>
                  <a:pt x="2854" y="705"/>
                </a:lnTo>
                <a:lnTo>
                  <a:pt x="2852" y="707"/>
                </a:lnTo>
                <a:lnTo>
                  <a:pt x="2852" y="709"/>
                </a:lnTo>
                <a:lnTo>
                  <a:pt x="2850" y="711"/>
                </a:lnTo>
                <a:lnTo>
                  <a:pt x="2850" y="713"/>
                </a:lnTo>
                <a:lnTo>
                  <a:pt x="2845" y="719"/>
                </a:lnTo>
                <a:lnTo>
                  <a:pt x="2845" y="721"/>
                </a:lnTo>
                <a:lnTo>
                  <a:pt x="2845" y="723"/>
                </a:lnTo>
                <a:lnTo>
                  <a:pt x="2845" y="726"/>
                </a:lnTo>
                <a:lnTo>
                  <a:pt x="2845" y="726"/>
                </a:lnTo>
                <a:lnTo>
                  <a:pt x="2848" y="723"/>
                </a:lnTo>
                <a:lnTo>
                  <a:pt x="2852" y="713"/>
                </a:lnTo>
                <a:lnTo>
                  <a:pt x="2852" y="713"/>
                </a:lnTo>
                <a:lnTo>
                  <a:pt x="2852" y="711"/>
                </a:lnTo>
                <a:lnTo>
                  <a:pt x="2854" y="705"/>
                </a:lnTo>
                <a:lnTo>
                  <a:pt x="2854" y="705"/>
                </a:lnTo>
                <a:lnTo>
                  <a:pt x="2854" y="705"/>
                </a:lnTo>
                <a:lnTo>
                  <a:pt x="2856" y="702"/>
                </a:lnTo>
                <a:lnTo>
                  <a:pt x="2856" y="702"/>
                </a:lnTo>
                <a:close/>
                <a:moveTo>
                  <a:pt x="2764" y="747"/>
                </a:moveTo>
                <a:lnTo>
                  <a:pt x="2764" y="747"/>
                </a:lnTo>
                <a:lnTo>
                  <a:pt x="2764" y="744"/>
                </a:lnTo>
                <a:lnTo>
                  <a:pt x="2764" y="744"/>
                </a:lnTo>
                <a:lnTo>
                  <a:pt x="2764" y="742"/>
                </a:lnTo>
                <a:lnTo>
                  <a:pt x="2762" y="738"/>
                </a:lnTo>
                <a:lnTo>
                  <a:pt x="2762" y="738"/>
                </a:lnTo>
                <a:lnTo>
                  <a:pt x="2762" y="738"/>
                </a:lnTo>
                <a:lnTo>
                  <a:pt x="2760" y="738"/>
                </a:lnTo>
                <a:lnTo>
                  <a:pt x="2760" y="738"/>
                </a:lnTo>
                <a:lnTo>
                  <a:pt x="2757" y="738"/>
                </a:lnTo>
                <a:lnTo>
                  <a:pt x="2757" y="738"/>
                </a:lnTo>
                <a:lnTo>
                  <a:pt x="2753" y="740"/>
                </a:lnTo>
                <a:lnTo>
                  <a:pt x="2751" y="740"/>
                </a:lnTo>
                <a:lnTo>
                  <a:pt x="2751" y="742"/>
                </a:lnTo>
                <a:lnTo>
                  <a:pt x="2751" y="747"/>
                </a:lnTo>
                <a:lnTo>
                  <a:pt x="2751" y="747"/>
                </a:lnTo>
                <a:lnTo>
                  <a:pt x="2753" y="747"/>
                </a:lnTo>
                <a:lnTo>
                  <a:pt x="2755" y="749"/>
                </a:lnTo>
                <a:lnTo>
                  <a:pt x="2760" y="749"/>
                </a:lnTo>
                <a:lnTo>
                  <a:pt x="2762" y="749"/>
                </a:lnTo>
                <a:lnTo>
                  <a:pt x="2764" y="747"/>
                </a:lnTo>
                <a:close/>
                <a:moveTo>
                  <a:pt x="2799" y="763"/>
                </a:moveTo>
                <a:lnTo>
                  <a:pt x="2799" y="763"/>
                </a:lnTo>
                <a:lnTo>
                  <a:pt x="2801" y="765"/>
                </a:lnTo>
                <a:lnTo>
                  <a:pt x="2801" y="765"/>
                </a:lnTo>
                <a:lnTo>
                  <a:pt x="2804" y="763"/>
                </a:lnTo>
                <a:lnTo>
                  <a:pt x="2806" y="763"/>
                </a:lnTo>
                <a:lnTo>
                  <a:pt x="2806" y="765"/>
                </a:lnTo>
                <a:lnTo>
                  <a:pt x="2808" y="763"/>
                </a:lnTo>
                <a:lnTo>
                  <a:pt x="2806" y="763"/>
                </a:lnTo>
                <a:lnTo>
                  <a:pt x="2806" y="761"/>
                </a:lnTo>
                <a:lnTo>
                  <a:pt x="2804" y="761"/>
                </a:lnTo>
                <a:lnTo>
                  <a:pt x="2806" y="761"/>
                </a:lnTo>
                <a:lnTo>
                  <a:pt x="2806" y="759"/>
                </a:lnTo>
                <a:lnTo>
                  <a:pt x="2806" y="759"/>
                </a:lnTo>
                <a:lnTo>
                  <a:pt x="2806" y="759"/>
                </a:lnTo>
                <a:lnTo>
                  <a:pt x="2804" y="757"/>
                </a:lnTo>
                <a:lnTo>
                  <a:pt x="2804" y="757"/>
                </a:lnTo>
                <a:lnTo>
                  <a:pt x="2801" y="757"/>
                </a:lnTo>
                <a:lnTo>
                  <a:pt x="2801" y="757"/>
                </a:lnTo>
                <a:lnTo>
                  <a:pt x="2799" y="757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61"/>
                </a:lnTo>
                <a:lnTo>
                  <a:pt x="2799" y="763"/>
                </a:lnTo>
                <a:close/>
                <a:moveTo>
                  <a:pt x="2871" y="705"/>
                </a:moveTo>
                <a:lnTo>
                  <a:pt x="2871" y="707"/>
                </a:lnTo>
                <a:lnTo>
                  <a:pt x="2873" y="709"/>
                </a:lnTo>
                <a:lnTo>
                  <a:pt x="2871" y="709"/>
                </a:lnTo>
                <a:lnTo>
                  <a:pt x="2871" y="711"/>
                </a:lnTo>
                <a:lnTo>
                  <a:pt x="2873" y="711"/>
                </a:lnTo>
                <a:lnTo>
                  <a:pt x="2873" y="711"/>
                </a:lnTo>
                <a:lnTo>
                  <a:pt x="2875" y="709"/>
                </a:lnTo>
                <a:lnTo>
                  <a:pt x="2875" y="707"/>
                </a:lnTo>
                <a:lnTo>
                  <a:pt x="2877" y="707"/>
                </a:lnTo>
                <a:lnTo>
                  <a:pt x="2879" y="705"/>
                </a:lnTo>
                <a:lnTo>
                  <a:pt x="2879" y="702"/>
                </a:lnTo>
                <a:lnTo>
                  <a:pt x="2879" y="702"/>
                </a:lnTo>
                <a:lnTo>
                  <a:pt x="2881" y="702"/>
                </a:lnTo>
                <a:lnTo>
                  <a:pt x="2881" y="702"/>
                </a:lnTo>
                <a:lnTo>
                  <a:pt x="2879" y="700"/>
                </a:lnTo>
                <a:lnTo>
                  <a:pt x="2881" y="696"/>
                </a:lnTo>
                <a:lnTo>
                  <a:pt x="2881" y="694"/>
                </a:lnTo>
                <a:lnTo>
                  <a:pt x="2883" y="694"/>
                </a:lnTo>
                <a:lnTo>
                  <a:pt x="2883" y="692"/>
                </a:lnTo>
                <a:lnTo>
                  <a:pt x="2883" y="692"/>
                </a:lnTo>
                <a:lnTo>
                  <a:pt x="2883" y="692"/>
                </a:lnTo>
                <a:lnTo>
                  <a:pt x="2881" y="690"/>
                </a:lnTo>
                <a:lnTo>
                  <a:pt x="2881" y="692"/>
                </a:lnTo>
                <a:lnTo>
                  <a:pt x="2881" y="692"/>
                </a:lnTo>
                <a:lnTo>
                  <a:pt x="2879" y="692"/>
                </a:lnTo>
                <a:lnTo>
                  <a:pt x="2877" y="692"/>
                </a:lnTo>
                <a:lnTo>
                  <a:pt x="2875" y="694"/>
                </a:lnTo>
                <a:lnTo>
                  <a:pt x="2873" y="696"/>
                </a:lnTo>
                <a:lnTo>
                  <a:pt x="2871" y="696"/>
                </a:lnTo>
                <a:lnTo>
                  <a:pt x="2871" y="698"/>
                </a:lnTo>
                <a:lnTo>
                  <a:pt x="2871" y="700"/>
                </a:lnTo>
                <a:lnTo>
                  <a:pt x="2871" y="702"/>
                </a:lnTo>
                <a:lnTo>
                  <a:pt x="2871" y="705"/>
                </a:lnTo>
                <a:lnTo>
                  <a:pt x="2871" y="705"/>
                </a:lnTo>
                <a:close/>
                <a:moveTo>
                  <a:pt x="2757" y="753"/>
                </a:moveTo>
                <a:lnTo>
                  <a:pt x="2757" y="751"/>
                </a:lnTo>
                <a:lnTo>
                  <a:pt x="2755" y="751"/>
                </a:lnTo>
                <a:lnTo>
                  <a:pt x="2755" y="751"/>
                </a:lnTo>
                <a:lnTo>
                  <a:pt x="2757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57" y="753"/>
                </a:lnTo>
                <a:close/>
                <a:moveTo>
                  <a:pt x="2751" y="749"/>
                </a:moveTo>
                <a:lnTo>
                  <a:pt x="2749" y="749"/>
                </a:lnTo>
                <a:lnTo>
                  <a:pt x="2749" y="749"/>
                </a:lnTo>
                <a:lnTo>
                  <a:pt x="2749" y="753"/>
                </a:lnTo>
                <a:lnTo>
                  <a:pt x="2751" y="753"/>
                </a:lnTo>
                <a:lnTo>
                  <a:pt x="2751" y="753"/>
                </a:lnTo>
                <a:lnTo>
                  <a:pt x="2753" y="753"/>
                </a:lnTo>
                <a:lnTo>
                  <a:pt x="2753" y="753"/>
                </a:lnTo>
                <a:lnTo>
                  <a:pt x="2753" y="751"/>
                </a:lnTo>
                <a:lnTo>
                  <a:pt x="2751" y="749"/>
                </a:lnTo>
                <a:close/>
                <a:moveTo>
                  <a:pt x="2760" y="734"/>
                </a:moveTo>
                <a:lnTo>
                  <a:pt x="2762" y="734"/>
                </a:lnTo>
                <a:lnTo>
                  <a:pt x="2762" y="734"/>
                </a:lnTo>
                <a:lnTo>
                  <a:pt x="2762" y="734"/>
                </a:lnTo>
                <a:lnTo>
                  <a:pt x="2762" y="732"/>
                </a:lnTo>
                <a:lnTo>
                  <a:pt x="2762" y="732"/>
                </a:lnTo>
                <a:lnTo>
                  <a:pt x="2760" y="730"/>
                </a:lnTo>
                <a:lnTo>
                  <a:pt x="2760" y="732"/>
                </a:lnTo>
                <a:lnTo>
                  <a:pt x="2760" y="732"/>
                </a:lnTo>
                <a:lnTo>
                  <a:pt x="2760" y="734"/>
                </a:lnTo>
                <a:lnTo>
                  <a:pt x="2760" y="734"/>
                </a:lnTo>
                <a:close/>
                <a:moveTo>
                  <a:pt x="2762" y="755"/>
                </a:moveTo>
                <a:lnTo>
                  <a:pt x="2764" y="755"/>
                </a:lnTo>
                <a:lnTo>
                  <a:pt x="2764" y="755"/>
                </a:lnTo>
                <a:lnTo>
                  <a:pt x="2766" y="749"/>
                </a:lnTo>
                <a:lnTo>
                  <a:pt x="2766" y="747"/>
                </a:lnTo>
                <a:lnTo>
                  <a:pt x="2766" y="747"/>
                </a:lnTo>
                <a:lnTo>
                  <a:pt x="2766" y="749"/>
                </a:lnTo>
                <a:lnTo>
                  <a:pt x="2764" y="751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5"/>
                </a:lnTo>
                <a:close/>
                <a:moveTo>
                  <a:pt x="2827" y="751"/>
                </a:moveTo>
                <a:lnTo>
                  <a:pt x="2827" y="751"/>
                </a:lnTo>
                <a:lnTo>
                  <a:pt x="2827" y="749"/>
                </a:lnTo>
                <a:lnTo>
                  <a:pt x="2827" y="747"/>
                </a:lnTo>
                <a:lnTo>
                  <a:pt x="2822" y="744"/>
                </a:lnTo>
                <a:lnTo>
                  <a:pt x="2820" y="744"/>
                </a:lnTo>
                <a:lnTo>
                  <a:pt x="2820" y="749"/>
                </a:lnTo>
                <a:lnTo>
                  <a:pt x="2822" y="749"/>
                </a:lnTo>
                <a:lnTo>
                  <a:pt x="2827" y="751"/>
                </a:lnTo>
                <a:close/>
                <a:moveTo>
                  <a:pt x="4115" y="1482"/>
                </a:moveTo>
                <a:lnTo>
                  <a:pt x="4115" y="1482"/>
                </a:lnTo>
                <a:lnTo>
                  <a:pt x="4115" y="1480"/>
                </a:lnTo>
                <a:lnTo>
                  <a:pt x="4115" y="1480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4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4"/>
                </a:lnTo>
                <a:lnTo>
                  <a:pt x="4115" y="1482"/>
                </a:lnTo>
                <a:close/>
                <a:moveTo>
                  <a:pt x="4094" y="1463"/>
                </a:moveTo>
                <a:lnTo>
                  <a:pt x="4092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close/>
                <a:moveTo>
                  <a:pt x="4117" y="1591"/>
                </a:move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89"/>
                </a:lnTo>
                <a:lnTo>
                  <a:pt x="4117" y="1589"/>
                </a:lnTo>
                <a:lnTo>
                  <a:pt x="4117" y="1591"/>
                </a:lnTo>
                <a:close/>
                <a:moveTo>
                  <a:pt x="4100" y="1468"/>
                </a:move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close/>
                <a:moveTo>
                  <a:pt x="4103" y="1476"/>
                </a:moveTo>
                <a:lnTo>
                  <a:pt x="4105" y="1478"/>
                </a:lnTo>
                <a:lnTo>
                  <a:pt x="4105" y="1476"/>
                </a:lnTo>
                <a:lnTo>
                  <a:pt x="4103" y="1476"/>
                </a:lnTo>
                <a:lnTo>
                  <a:pt x="4103" y="1476"/>
                </a:lnTo>
                <a:close/>
                <a:moveTo>
                  <a:pt x="4155" y="1327"/>
                </a:moveTo>
                <a:lnTo>
                  <a:pt x="4155" y="1327"/>
                </a:lnTo>
                <a:lnTo>
                  <a:pt x="4155" y="1329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close/>
                <a:moveTo>
                  <a:pt x="4157" y="1327"/>
                </a:moveTo>
                <a:lnTo>
                  <a:pt x="4157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7"/>
                </a:lnTo>
                <a:lnTo>
                  <a:pt x="4159" y="1327"/>
                </a:lnTo>
                <a:lnTo>
                  <a:pt x="4157" y="1327"/>
                </a:lnTo>
                <a:lnTo>
                  <a:pt x="4157" y="1327"/>
                </a:lnTo>
                <a:close/>
                <a:moveTo>
                  <a:pt x="4165" y="1321"/>
                </a:moveTo>
                <a:lnTo>
                  <a:pt x="4165" y="1321"/>
                </a:lnTo>
                <a:lnTo>
                  <a:pt x="4163" y="1321"/>
                </a:lnTo>
                <a:lnTo>
                  <a:pt x="4163" y="1323"/>
                </a:lnTo>
                <a:lnTo>
                  <a:pt x="4165" y="1323"/>
                </a:lnTo>
                <a:lnTo>
                  <a:pt x="4168" y="1323"/>
                </a:lnTo>
                <a:lnTo>
                  <a:pt x="4165" y="1321"/>
                </a:lnTo>
                <a:close/>
                <a:moveTo>
                  <a:pt x="4251" y="1296"/>
                </a:moveTo>
                <a:lnTo>
                  <a:pt x="4251" y="1296"/>
                </a:lnTo>
                <a:lnTo>
                  <a:pt x="4251" y="1298"/>
                </a:lnTo>
                <a:lnTo>
                  <a:pt x="4251" y="1298"/>
                </a:lnTo>
                <a:lnTo>
                  <a:pt x="4251" y="1298"/>
                </a:lnTo>
                <a:lnTo>
                  <a:pt x="4253" y="1298"/>
                </a:lnTo>
                <a:lnTo>
                  <a:pt x="4253" y="1298"/>
                </a:lnTo>
                <a:lnTo>
                  <a:pt x="4251" y="1298"/>
                </a:lnTo>
                <a:lnTo>
                  <a:pt x="4251" y="1296"/>
                </a:lnTo>
                <a:close/>
                <a:moveTo>
                  <a:pt x="4163" y="1327"/>
                </a:moveTo>
                <a:lnTo>
                  <a:pt x="4165" y="1327"/>
                </a:lnTo>
                <a:lnTo>
                  <a:pt x="4165" y="1327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3" y="1327"/>
                </a:lnTo>
                <a:close/>
                <a:moveTo>
                  <a:pt x="3388" y="1277"/>
                </a:moveTo>
                <a:lnTo>
                  <a:pt x="3386" y="1277"/>
                </a:lnTo>
                <a:lnTo>
                  <a:pt x="3384" y="1277"/>
                </a:lnTo>
                <a:lnTo>
                  <a:pt x="3386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close/>
                <a:moveTo>
                  <a:pt x="3380" y="1275"/>
                </a:moveTo>
                <a:lnTo>
                  <a:pt x="3378" y="1275"/>
                </a:lnTo>
                <a:lnTo>
                  <a:pt x="3380" y="1277"/>
                </a:lnTo>
                <a:lnTo>
                  <a:pt x="3380" y="1277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3"/>
                </a:lnTo>
                <a:lnTo>
                  <a:pt x="3382" y="1275"/>
                </a:lnTo>
                <a:lnTo>
                  <a:pt x="3380" y="1275"/>
                </a:lnTo>
                <a:close/>
                <a:moveTo>
                  <a:pt x="4369" y="1162"/>
                </a:moveTo>
                <a:lnTo>
                  <a:pt x="4369" y="1162"/>
                </a:lnTo>
                <a:lnTo>
                  <a:pt x="4369" y="1162"/>
                </a:lnTo>
                <a:lnTo>
                  <a:pt x="4367" y="1160"/>
                </a:lnTo>
                <a:lnTo>
                  <a:pt x="4367" y="1160"/>
                </a:lnTo>
                <a:lnTo>
                  <a:pt x="4365" y="1160"/>
                </a:lnTo>
                <a:lnTo>
                  <a:pt x="4365" y="1160"/>
                </a:lnTo>
                <a:lnTo>
                  <a:pt x="4365" y="1162"/>
                </a:lnTo>
                <a:lnTo>
                  <a:pt x="4369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69" y="1162"/>
                </a:lnTo>
                <a:close/>
                <a:moveTo>
                  <a:pt x="3369" y="1275"/>
                </a:moveTo>
                <a:lnTo>
                  <a:pt x="3369" y="1275"/>
                </a:lnTo>
                <a:lnTo>
                  <a:pt x="3369" y="1275"/>
                </a:lnTo>
                <a:lnTo>
                  <a:pt x="3369" y="1275"/>
                </a:lnTo>
                <a:lnTo>
                  <a:pt x="3371" y="1275"/>
                </a:lnTo>
                <a:lnTo>
                  <a:pt x="3369" y="1275"/>
                </a:lnTo>
                <a:lnTo>
                  <a:pt x="3369" y="1275"/>
                </a:lnTo>
                <a:close/>
                <a:moveTo>
                  <a:pt x="2965" y="1076"/>
                </a:moveTo>
                <a:lnTo>
                  <a:pt x="2965" y="1076"/>
                </a:lnTo>
                <a:lnTo>
                  <a:pt x="2965" y="1076"/>
                </a:lnTo>
                <a:lnTo>
                  <a:pt x="2965" y="1076"/>
                </a:lnTo>
                <a:lnTo>
                  <a:pt x="2967" y="1076"/>
                </a:lnTo>
                <a:lnTo>
                  <a:pt x="2965" y="1074"/>
                </a:lnTo>
                <a:lnTo>
                  <a:pt x="2965" y="1074"/>
                </a:lnTo>
                <a:lnTo>
                  <a:pt x="2965" y="1076"/>
                </a:lnTo>
                <a:close/>
                <a:moveTo>
                  <a:pt x="4090" y="1457"/>
                </a:moveTo>
                <a:lnTo>
                  <a:pt x="4090" y="1455"/>
                </a:lnTo>
                <a:lnTo>
                  <a:pt x="4090" y="1455"/>
                </a:lnTo>
                <a:lnTo>
                  <a:pt x="4090" y="1457"/>
                </a:lnTo>
                <a:lnTo>
                  <a:pt x="4090" y="1459"/>
                </a:lnTo>
                <a:lnTo>
                  <a:pt x="4090" y="1459"/>
                </a:lnTo>
                <a:lnTo>
                  <a:pt x="4090" y="1459"/>
                </a:lnTo>
                <a:lnTo>
                  <a:pt x="4092" y="1459"/>
                </a:lnTo>
                <a:lnTo>
                  <a:pt x="4092" y="1457"/>
                </a:lnTo>
                <a:lnTo>
                  <a:pt x="4092" y="1457"/>
                </a:lnTo>
                <a:lnTo>
                  <a:pt x="4090" y="1457"/>
                </a:lnTo>
                <a:close/>
                <a:moveTo>
                  <a:pt x="4056" y="1493"/>
                </a:moveTo>
                <a:lnTo>
                  <a:pt x="4054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close/>
                <a:moveTo>
                  <a:pt x="4056" y="1491"/>
                </a:move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close/>
                <a:moveTo>
                  <a:pt x="3966" y="1350"/>
                </a:moveTo>
                <a:lnTo>
                  <a:pt x="3966" y="1350"/>
                </a:lnTo>
                <a:lnTo>
                  <a:pt x="3968" y="1350"/>
                </a:lnTo>
                <a:lnTo>
                  <a:pt x="3968" y="1350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6" y="1348"/>
                </a:lnTo>
                <a:lnTo>
                  <a:pt x="3966" y="1346"/>
                </a:lnTo>
                <a:lnTo>
                  <a:pt x="3964" y="1346"/>
                </a:lnTo>
                <a:lnTo>
                  <a:pt x="3964" y="1348"/>
                </a:lnTo>
                <a:lnTo>
                  <a:pt x="3964" y="1348"/>
                </a:lnTo>
                <a:lnTo>
                  <a:pt x="3966" y="1348"/>
                </a:lnTo>
                <a:lnTo>
                  <a:pt x="3966" y="1350"/>
                </a:lnTo>
                <a:close/>
                <a:moveTo>
                  <a:pt x="3411" y="1239"/>
                </a:moveTo>
                <a:lnTo>
                  <a:pt x="3409" y="1239"/>
                </a:lnTo>
                <a:lnTo>
                  <a:pt x="3409" y="1239"/>
                </a:lnTo>
                <a:lnTo>
                  <a:pt x="3409" y="1239"/>
                </a:lnTo>
                <a:lnTo>
                  <a:pt x="3409" y="1241"/>
                </a:lnTo>
                <a:lnTo>
                  <a:pt x="3409" y="1241"/>
                </a:lnTo>
                <a:lnTo>
                  <a:pt x="3411" y="1241"/>
                </a:lnTo>
                <a:lnTo>
                  <a:pt x="3413" y="1239"/>
                </a:lnTo>
                <a:lnTo>
                  <a:pt x="3413" y="1239"/>
                </a:lnTo>
                <a:lnTo>
                  <a:pt x="3415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20" y="1237"/>
                </a:lnTo>
                <a:lnTo>
                  <a:pt x="3422" y="1235"/>
                </a:lnTo>
                <a:lnTo>
                  <a:pt x="3424" y="1235"/>
                </a:lnTo>
                <a:lnTo>
                  <a:pt x="3422" y="1235"/>
                </a:lnTo>
                <a:lnTo>
                  <a:pt x="3420" y="1235"/>
                </a:lnTo>
                <a:lnTo>
                  <a:pt x="3417" y="1235"/>
                </a:lnTo>
                <a:lnTo>
                  <a:pt x="3415" y="1235"/>
                </a:lnTo>
                <a:lnTo>
                  <a:pt x="3415" y="1235"/>
                </a:lnTo>
                <a:lnTo>
                  <a:pt x="3415" y="1237"/>
                </a:lnTo>
                <a:lnTo>
                  <a:pt x="3415" y="1237"/>
                </a:lnTo>
                <a:lnTo>
                  <a:pt x="3411" y="1239"/>
                </a:lnTo>
                <a:close/>
                <a:moveTo>
                  <a:pt x="3396" y="1273"/>
                </a:moveTo>
                <a:lnTo>
                  <a:pt x="3394" y="1273"/>
                </a:lnTo>
                <a:lnTo>
                  <a:pt x="3394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close/>
                <a:moveTo>
                  <a:pt x="5211" y="811"/>
                </a:moveTo>
                <a:lnTo>
                  <a:pt x="5213" y="809"/>
                </a:lnTo>
                <a:lnTo>
                  <a:pt x="5211" y="807"/>
                </a:lnTo>
                <a:lnTo>
                  <a:pt x="5209" y="809"/>
                </a:lnTo>
                <a:lnTo>
                  <a:pt x="5209" y="809"/>
                </a:lnTo>
                <a:lnTo>
                  <a:pt x="5209" y="811"/>
                </a:lnTo>
                <a:lnTo>
                  <a:pt x="5211" y="811"/>
                </a:lnTo>
                <a:lnTo>
                  <a:pt x="5211" y="811"/>
                </a:lnTo>
                <a:close/>
                <a:moveTo>
                  <a:pt x="5213" y="1866"/>
                </a:moveTo>
                <a:lnTo>
                  <a:pt x="5211" y="1866"/>
                </a:lnTo>
                <a:lnTo>
                  <a:pt x="5211" y="1866"/>
                </a:lnTo>
                <a:lnTo>
                  <a:pt x="5209" y="1866"/>
                </a:lnTo>
                <a:lnTo>
                  <a:pt x="5207" y="1866"/>
                </a:lnTo>
                <a:lnTo>
                  <a:pt x="5207" y="1868"/>
                </a:lnTo>
                <a:lnTo>
                  <a:pt x="5205" y="1868"/>
                </a:lnTo>
                <a:lnTo>
                  <a:pt x="5205" y="1868"/>
                </a:lnTo>
                <a:lnTo>
                  <a:pt x="5203" y="1870"/>
                </a:lnTo>
                <a:lnTo>
                  <a:pt x="5201" y="1870"/>
                </a:lnTo>
                <a:lnTo>
                  <a:pt x="5198" y="1870"/>
                </a:lnTo>
                <a:lnTo>
                  <a:pt x="5198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4"/>
                </a:lnTo>
                <a:lnTo>
                  <a:pt x="5194" y="1874"/>
                </a:lnTo>
                <a:lnTo>
                  <a:pt x="5194" y="1874"/>
                </a:lnTo>
                <a:lnTo>
                  <a:pt x="5196" y="1874"/>
                </a:lnTo>
                <a:lnTo>
                  <a:pt x="5196" y="1877"/>
                </a:lnTo>
                <a:lnTo>
                  <a:pt x="5196" y="1877"/>
                </a:lnTo>
                <a:lnTo>
                  <a:pt x="5198" y="1877"/>
                </a:lnTo>
                <a:lnTo>
                  <a:pt x="5198" y="1877"/>
                </a:lnTo>
                <a:lnTo>
                  <a:pt x="5201" y="1877"/>
                </a:lnTo>
                <a:lnTo>
                  <a:pt x="5201" y="1877"/>
                </a:lnTo>
                <a:lnTo>
                  <a:pt x="5203" y="1874"/>
                </a:lnTo>
                <a:lnTo>
                  <a:pt x="5205" y="1872"/>
                </a:lnTo>
                <a:lnTo>
                  <a:pt x="5205" y="1872"/>
                </a:lnTo>
                <a:lnTo>
                  <a:pt x="5205" y="1872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9" y="1874"/>
                </a:lnTo>
                <a:lnTo>
                  <a:pt x="5211" y="1874"/>
                </a:lnTo>
                <a:lnTo>
                  <a:pt x="5213" y="1874"/>
                </a:lnTo>
                <a:lnTo>
                  <a:pt x="5215" y="1874"/>
                </a:lnTo>
                <a:lnTo>
                  <a:pt x="5213" y="1872"/>
                </a:lnTo>
                <a:lnTo>
                  <a:pt x="5213" y="1872"/>
                </a:lnTo>
                <a:lnTo>
                  <a:pt x="5215" y="1870"/>
                </a:lnTo>
                <a:lnTo>
                  <a:pt x="5215" y="1870"/>
                </a:lnTo>
                <a:lnTo>
                  <a:pt x="5213" y="1870"/>
                </a:lnTo>
                <a:lnTo>
                  <a:pt x="5213" y="1870"/>
                </a:lnTo>
                <a:lnTo>
                  <a:pt x="5211" y="1872"/>
                </a:lnTo>
                <a:lnTo>
                  <a:pt x="5209" y="1874"/>
                </a:lnTo>
                <a:lnTo>
                  <a:pt x="5209" y="1872"/>
                </a:lnTo>
                <a:lnTo>
                  <a:pt x="5209" y="1870"/>
                </a:lnTo>
                <a:lnTo>
                  <a:pt x="5211" y="1870"/>
                </a:lnTo>
                <a:lnTo>
                  <a:pt x="5213" y="1868"/>
                </a:lnTo>
                <a:lnTo>
                  <a:pt x="5213" y="1868"/>
                </a:lnTo>
                <a:lnTo>
                  <a:pt x="5215" y="1866"/>
                </a:lnTo>
                <a:lnTo>
                  <a:pt x="5215" y="1866"/>
                </a:lnTo>
                <a:lnTo>
                  <a:pt x="5213" y="1866"/>
                </a:lnTo>
                <a:lnTo>
                  <a:pt x="5213" y="1866"/>
                </a:lnTo>
                <a:close/>
                <a:moveTo>
                  <a:pt x="5196" y="1738"/>
                </a:move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close/>
                <a:moveTo>
                  <a:pt x="5207" y="820"/>
                </a:moveTo>
                <a:lnTo>
                  <a:pt x="5207" y="820"/>
                </a:lnTo>
                <a:lnTo>
                  <a:pt x="5205" y="820"/>
                </a:lnTo>
                <a:lnTo>
                  <a:pt x="5203" y="820"/>
                </a:lnTo>
                <a:lnTo>
                  <a:pt x="5203" y="818"/>
                </a:lnTo>
                <a:lnTo>
                  <a:pt x="5201" y="816"/>
                </a:lnTo>
                <a:lnTo>
                  <a:pt x="5196" y="816"/>
                </a:lnTo>
                <a:lnTo>
                  <a:pt x="5196" y="816"/>
                </a:lnTo>
                <a:lnTo>
                  <a:pt x="5196" y="818"/>
                </a:lnTo>
                <a:lnTo>
                  <a:pt x="5201" y="818"/>
                </a:lnTo>
                <a:lnTo>
                  <a:pt x="5205" y="820"/>
                </a:lnTo>
                <a:lnTo>
                  <a:pt x="5207" y="820"/>
                </a:lnTo>
                <a:close/>
                <a:moveTo>
                  <a:pt x="5215" y="1870"/>
                </a:move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close/>
                <a:moveTo>
                  <a:pt x="5205" y="1755"/>
                </a:move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5"/>
                </a:lnTo>
                <a:lnTo>
                  <a:pt x="5205" y="1755"/>
                </a:lnTo>
                <a:close/>
                <a:moveTo>
                  <a:pt x="5215" y="1877"/>
                </a:moveTo>
                <a:lnTo>
                  <a:pt x="5213" y="1877"/>
                </a:lnTo>
                <a:lnTo>
                  <a:pt x="5215" y="1877"/>
                </a:lnTo>
                <a:lnTo>
                  <a:pt x="5215" y="1877"/>
                </a:lnTo>
                <a:lnTo>
                  <a:pt x="5215" y="1874"/>
                </a:lnTo>
                <a:lnTo>
                  <a:pt x="5215" y="1874"/>
                </a:lnTo>
                <a:lnTo>
                  <a:pt x="5215" y="1877"/>
                </a:lnTo>
                <a:close/>
                <a:moveTo>
                  <a:pt x="5205" y="1891"/>
                </a:moveTo>
                <a:lnTo>
                  <a:pt x="5205" y="1891"/>
                </a:lnTo>
                <a:lnTo>
                  <a:pt x="5205" y="1893"/>
                </a:lnTo>
                <a:lnTo>
                  <a:pt x="5205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1"/>
                </a:lnTo>
                <a:lnTo>
                  <a:pt x="5205" y="1891"/>
                </a:lnTo>
                <a:close/>
                <a:moveTo>
                  <a:pt x="4417" y="1032"/>
                </a:moveTo>
                <a:lnTo>
                  <a:pt x="4417" y="1032"/>
                </a:lnTo>
                <a:lnTo>
                  <a:pt x="4417" y="1032"/>
                </a:lnTo>
                <a:lnTo>
                  <a:pt x="4417" y="1034"/>
                </a:lnTo>
                <a:lnTo>
                  <a:pt x="4417" y="1032"/>
                </a:lnTo>
                <a:lnTo>
                  <a:pt x="4417" y="1032"/>
                </a:lnTo>
                <a:close/>
                <a:moveTo>
                  <a:pt x="5207" y="1881"/>
                </a:moveTo>
                <a:lnTo>
                  <a:pt x="5207" y="1881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1"/>
                </a:lnTo>
                <a:lnTo>
                  <a:pt x="5207" y="1881"/>
                </a:lnTo>
                <a:close/>
                <a:moveTo>
                  <a:pt x="5198" y="1887"/>
                </a:moveTo>
                <a:lnTo>
                  <a:pt x="5196" y="1887"/>
                </a:lnTo>
                <a:lnTo>
                  <a:pt x="5198" y="1889"/>
                </a:lnTo>
                <a:lnTo>
                  <a:pt x="5198" y="1889"/>
                </a:lnTo>
                <a:lnTo>
                  <a:pt x="5198" y="1887"/>
                </a:lnTo>
                <a:lnTo>
                  <a:pt x="5198" y="1887"/>
                </a:lnTo>
                <a:lnTo>
                  <a:pt x="5198" y="1887"/>
                </a:lnTo>
                <a:close/>
                <a:moveTo>
                  <a:pt x="4608" y="749"/>
                </a:moveTo>
                <a:lnTo>
                  <a:pt x="4605" y="749"/>
                </a:lnTo>
                <a:lnTo>
                  <a:pt x="4605" y="749"/>
                </a:lnTo>
                <a:lnTo>
                  <a:pt x="4601" y="747"/>
                </a:lnTo>
                <a:lnTo>
                  <a:pt x="4601" y="747"/>
                </a:lnTo>
                <a:lnTo>
                  <a:pt x="4599" y="751"/>
                </a:lnTo>
                <a:lnTo>
                  <a:pt x="4597" y="751"/>
                </a:lnTo>
                <a:lnTo>
                  <a:pt x="4597" y="753"/>
                </a:lnTo>
                <a:lnTo>
                  <a:pt x="4595" y="755"/>
                </a:lnTo>
                <a:lnTo>
                  <a:pt x="4597" y="755"/>
                </a:lnTo>
                <a:lnTo>
                  <a:pt x="4599" y="753"/>
                </a:lnTo>
                <a:lnTo>
                  <a:pt x="4599" y="753"/>
                </a:lnTo>
                <a:lnTo>
                  <a:pt x="4601" y="757"/>
                </a:lnTo>
                <a:lnTo>
                  <a:pt x="4603" y="757"/>
                </a:lnTo>
                <a:lnTo>
                  <a:pt x="4603" y="757"/>
                </a:lnTo>
                <a:lnTo>
                  <a:pt x="4605" y="755"/>
                </a:lnTo>
                <a:lnTo>
                  <a:pt x="4605" y="755"/>
                </a:lnTo>
                <a:lnTo>
                  <a:pt x="4608" y="753"/>
                </a:lnTo>
                <a:lnTo>
                  <a:pt x="4608" y="753"/>
                </a:lnTo>
                <a:lnTo>
                  <a:pt x="4608" y="751"/>
                </a:lnTo>
                <a:lnTo>
                  <a:pt x="4610" y="749"/>
                </a:lnTo>
                <a:lnTo>
                  <a:pt x="4610" y="749"/>
                </a:lnTo>
                <a:lnTo>
                  <a:pt x="4608" y="749"/>
                </a:lnTo>
                <a:close/>
                <a:moveTo>
                  <a:pt x="4593" y="749"/>
                </a:moveTo>
                <a:lnTo>
                  <a:pt x="4589" y="751"/>
                </a:lnTo>
                <a:lnTo>
                  <a:pt x="4589" y="751"/>
                </a:lnTo>
                <a:lnTo>
                  <a:pt x="4589" y="751"/>
                </a:lnTo>
                <a:lnTo>
                  <a:pt x="4591" y="751"/>
                </a:lnTo>
                <a:lnTo>
                  <a:pt x="4593" y="751"/>
                </a:lnTo>
                <a:lnTo>
                  <a:pt x="4593" y="751"/>
                </a:lnTo>
                <a:lnTo>
                  <a:pt x="4595" y="749"/>
                </a:lnTo>
                <a:lnTo>
                  <a:pt x="4595" y="749"/>
                </a:lnTo>
                <a:lnTo>
                  <a:pt x="4593" y="749"/>
                </a:lnTo>
                <a:lnTo>
                  <a:pt x="4593" y="749"/>
                </a:lnTo>
                <a:close/>
                <a:moveTo>
                  <a:pt x="3371" y="931"/>
                </a:moveTo>
                <a:lnTo>
                  <a:pt x="3371" y="931"/>
                </a:lnTo>
                <a:lnTo>
                  <a:pt x="3371" y="929"/>
                </a:lnTo>
                <a:lnTo>
                  <a:pt x="3371" y="929"/>
                </a:lnTo>
                <a:lnTo>
                  <a:pt x="3369" y="929"/>
                </a:lnTo>
                <a:lnTo>
                  <a:pt x="3369" y="929"/>
                </a:lnTo>
                <a:lnTo>
                  <a:pt x="3369" y="931"/>
                </a:lnTo>
                <a:lnTo>
                  <a:pt x="3371" y="931"/>
                </a:lnTo>
                <a:close/>
                <a:moveTo>
                  <a:pt x="4440" y="1065"/>
                </a:moveTo>
                <a:lnTo>
                  <a:pt x="4440" y="1065"/>
                </a:lnTo>
                <a:lnTo>
                  <a:pt x="4440" y="1063"/>
                </a:lnTo>
                <a:lnTo>
                  <a:pt x="4440" y="1061"/>
                </a:lnTo>
                <a:lnTo>
                  <a:pt x="4440" y="1061"/>
                </a:lnTo>
                <a:lnTo>
                  <a:pt x="4438" y="1061"/>
                </a:lnTo>
                <a:lnTo>
                  <a:pt x="4440" y="1063"/>
                </a:lnTo>
                <a:lnTo>
                  <a:pt x="4440" y="1065"/>
                </a:lnTo>
                <a:lnTo>
                  <a:pt x="4440" y="1065"/>
                </a:lnTo>
                <a:close/>
                <a:moveTo>
                  <a:pt x="4440" y="1084"/>
                </a:moveTo>
                <a:lnTo>
                  <a:pt x="4438" y="1082"/>
                </a:lnTo>
                <a:lnTo>
                  <a:pt x="4438" y="1082"/>
                </a:lnTo>
                <a:lnTo>
                  <a:pt x="4438" y="1084"/>
                </a:lnTo>
                <a:lnTo>
                  <a:pt x="4440" y="1084"/>
                </a:lnTo>
                <a:lnTo>
                  <a:pt x="4440" y="1084"/>
                </a:lnTo>
                <a:close/>
                <a:moveTo>
                  <a:pt x="3302" y="927"/>
                </a:move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7"/>
                </a:lnTo>
                <a:lnTo>
                  <a:pt x="3302" y="927"/>
                </a:lnTo>
                <a:close/>
                <a:moveTo>
                  <a:pt x="3336" y="939"/>
                </a:moveTo>
                <a:lnTo>
                  <a:pt x="3338" y="937"/>
                </a:lnTo>
                <a:lnTo>
                  <a:pt x="3338" y="937"/>
                </a:lnTo>
                <a:lnTo>
                  <a:pt x="3336" y="937"/>
                </a:lnTo>
                <a:lnTo>
                  <a:pt x="3336" y="937"/>
                </a:lnTo>
                <a:lnTo>
                  <a:pt x="3336" y="939"/>
                </a:lnTo>
                <a:lnTo>
                  <a:pt x="3336" y="939"/>
                </a:lnTo>
                <a:close/>
                <a:moveTo>
                  <a:pt x="3334" y="939"/>
                </a:move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2" y="937"/>
                </a:lnTo>
                <a:lnTo>
                  <a:pt x="3332" y="939"/>
                </a:lnTo>
                <a:lnTo>
                  <a:pt x="3334" y="941"/>
                </a:lnTo>
                <a:lnTo>
                  <a:pt x="3334" y="941"/>
                </a:lnTo>
                <a:lnTo>
                  <a:pt x="3336" y="941"/>
                </a:lnTo>
                <a:lnTo>
                  <a:pt x="3334" y="939"/>
                </a:lnTo>
                <a:lnTo>
                  <a:pt x="3334" y="939"/>
                </a:lnTo>
                <a:close/>
                <a:moveTo>
                  <a:pt x="3378" y="1046"/>
                </a:moveTo>
                <a:lnTo>
                  <a:pt x="3378" y="1044"/>
                </a:lnTo>
                <a:lnTo>
                  <a:pt x="3376" y="1040"/>
                </a:lnTo>
                <a:lnTo>
                  <a:pt x="3378" y="1040"/>
                </a:lnTo>
                <a:lnTo>
                  <a:pt x="3376" y="1040"/>
                </a:lnTo>
                <a:lnTo>
                  <a:pt x="3376" y="1040"/>
                </a:lnTo>
                <a:lnTo>
                  <a:pt x="3376" y="1042"/>
                </a:lnTo>
                <a:lnTo>
                  <a:pt x="3378" y="1046"/>
                </a:lnTo>
                <a:close/>
                <a:moveTo>
                  <a:pt x="3340" y="1252"/>
                </a:moveTo>
                <a:lnTo>
                  <a:pt x="3340" y="1252"/>
                </a:lnTo>
                <a:lnTo>
                  <a:pt x="3340" y="1252"/>
                </a:lnTo>
                <a:lnTo>
                  <a:pt x="3342" y="1250"/>
                </a:lnTo>
                <a:lnTo>
                  <a:pt x="3340" y="1248"/>
                </a:lnTo>
                <a:lnTo>
                  <a:pt x="3340" y="1245"/>
                </a:lnTo>
                <a:lnTo>
                  <a:pt x="3340" y="1245"/>
                </a:lnTo>
                <a:lnTo>
                  <a:pt x="3340" y="1245"/>
                </a:lnTo>
                <a:lnTo>
                  <a:pt x="3338" y="1245"/>
                </a:lnTo>
                <a:lnTo>
                  <a:pt x="3338" y="1248"/>
                </a:lnTo>
                <a:lnTo>
                  <a:pt x="3340" y="1248"/>
                </a:lnTo>
                <a:lnTo>
                  <a:pt x="3338" y="1250"/>
                </a:lnTo>
                <a:lnTo>
                  <a:pt x="3340" y="1252"/>
                </a:lnTo>
                <a:close/>
                <a:moveTo>
                  <a:pt x="2810" y="1013"/>
                </a:moveTo>
                <a:lnTo>
                  <a:pt x="2810" y="1013"/>
                </a:lnTo>
                <a:lnTo>
                  <a:pt x="2810" y="1013"/>
                </a:lnTo>
                <a:lnTo>
                  <a:pt x="2808" y="1011"/>
                </a:lnTo>
                <a:lnTo>
                  <a:pt x="2808" y="1013"/>
                </a:lnTo>
                <a:lnTo>
                  <a:pt x="2808" y="1013"/>
                </a:lnTo>
                <a:lnTo>
                  <a:pt x="2810" y="1013"/>
                </a:lnTo>
                <a:lnTo>
                  <a:pt x="2810" y="1013"/>
                </a:lnTo>
                <a:close/>
                <a:moveTo>
                  <a:pt x="2814" y="1090"/>
                </a:moveTo>
                <a:lnTo>
                  <a:pt x="2814" y="1090"/>
                </a:lnTo>
                <a:lnTo>
                  <a:pt x="2814" y="1090"/>
                </a:lnTo>
                <a:lnTo>
                  <a:pt x="2816" y="1090"/>
                </a:lnTo>
                <a:lnTo>
                  <a:pt x="2816" y="1090"/>
                </a:lnTo>
                <a:lnTo>
                  <a:pt x="2814" y="1090"/>
                </a:lnTo>
                <a:lnTo>
                  <a:pt x="2814" y="1090"/>
                </a:lnTo>
                <a:lnTo>
                  <a:pt x="2814" y="1090"/>
                </a:lnTo>
                <a:close/>
                <a:moveTo>
                  <a:pt x="2760" y="977"/>
                </a:moveTo>
                <a:lnTo>
                  <a:pt x="2757" y="975"/>
                </a:lnTo>
                <a:lnTo>
                  <a:pt x="2757" y="977"/>
                </a:lnTo>
                <a:lnTo>
                  <a:pt x="2757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3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7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close/>
                <a:moveTo>
                  <a:pt x="2906" y="1044"/>
                </a:moveTo>
                <a:lnTo>
                  <a:pt x="2906" y="1046"/>
                </a:lnTo>
                <a:lnTo>
                  <a:pt x="2906" y="1046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8" y="1048"/>
                </a:lnTo>
                <a:lnTo>
                  <a:pt x="2908" y="1048"/>
                </a:lnTo>
                <a:lnTo>
                  <a:pt x="2908" y="1044"/>
                </a:lnTo>
                <a:lnTo>
                  <a:pt x="2908" y="1044"/>
                </a:lnTo>
                <a:lnTo>
                  <a:pt x="2906" y="1044"/>
                </a:lnTo>
                <a:close/>
                <a:moveTo>
                  <a:pt x="2896" y="1030"/>
                </a:moveTo>
                <a:lnTo>
                  <a:pt x="2896" y="1027"/>
                </a:lnTo>
                <a:lnTo>
                  <a:pt x="2896" y="1027"/>
                </a:lnTo>
                <a:lnTo>
                  <a:pt x="2896" y="1027"/>
                </a:lnTo>
                <a:lnTo>
                  <a:pt x="2894" y="1027"/>
                </a:lnTo>
                <a:lnTo>
                  <a:pt x="2892" y="1030"/>
                </a:lnTo>
                <a:lnTo>
                  <a:pt x="2892" y="1030"/>
                </a:lnTo>
                <a:lnTo>
                  <a:pt x="2896" y="1032"/>
                </a:lnTo>
                <a:lnTo>
                  <a:pt x="2896" y="1034"/>
                </a:lnTo>
                <a:lnTo>
                  <a:pt x="2898" y="1034"/>
                </a:lnTo>
                <a:lnTo>
                  <a:pt x="2900" y="1036"/>
                </a:lnTo>
                <a:lnTo>
                  <a:pt x="2898" y="1034"/>
                </a:lnTo>
                <a:lnTo>
                  <a:pt x="2898" y="1034"/>
                </a:lnTo>
                <a:lnTo>
                  <a:pt x="2898" y="1034"/>
                </a:lnTo>
                <a:lnTo>
                  <a:pt x="2896" y="1034"/>
                </a:lnTo>
                <a:lnTo>
                  <a:pt x="2896" y="1032"/>
                </a:lnTo>
                <a:lnTo>
                  <a:pt x="2896" y="1032"/>
                </a:lnTo>
                <a:lnTo>
                  <a:pt x="2896" y="1030"/>
                </a:lnTo>
                <a:lnTo>
                  <a:pt x="2896" y="1030"/>
                </a:lnTo>
                <a:lnTo>
                  <a:pt x="2896" y="1030"/>
                </a:lnTo>
                <a:close/>
                <a:moveTo>
                  <a:pt x="2906" y="1050"/>
                </a:moveTo>
                <a:lnTo>
                  <a:pt x="2906" y="1050"/>
                </a:lnTo>
                <a:lnTo>
                  <a:pt x="2906" y="1050"/>
                </a:lnTo>
                <a:lnTo>
                  <a:pt x="2906" y="1050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0"/>
                </a:lnTo>
                <a:lnTo>
                  <a:pt x="2908" y="1050"/>
                </a:lnTo>
                <a:lnTo>
                  <a:pt x="2908" y="1050"/>
                </a:lnTo>
                <a:lnTo>
                  <a:pt x="2906" y="1050"/>
                </a:lnTo>
                <a:close/>
                <a:moveTo>
                  <a:pt x="2766" y="1126"/>
                </a:moveTo>
                <a:lnTo>
                  <a:pt x="2764" y="1126"/>
                </a:lnTo>
                <a:lnTo>
                  <a:pt x="2764" y="1126"/>
                </a:lnTo>
                <a:lnTo>
                  <a:pt x="2764" y="1128"/>
                </a:lnTo>
                <a:lnTo>
                  <a:pt x="2764" y="1128"/>
                </a:lnTo>
                <a:lnTo>
                  <a:pt x="2764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8" y="1128"/>
                </a:lnTo>
                <a:lnTo>
                  <a:pt x="2768" y="1128"/>
                </a:lnTo>
                <a:lnTo>
                  <a:pt x="2768" y="1126"/>
                </a:lnTo>
                <a:lnTo>
                  <a:pt x="2768" y="1126"/>
                </a:lnTo>
                <a:lnTo>
                  <a:pt x="2766" y="1126"/>
                </a:lnTo>
                <a:close/>
                <a:moveTo>
                  <a:pt x="2808" y="1059"/>
                </a:moveTo>
                <a:lnTo>
                  <a:pt x="2806" y="1059"/>
                </a:lnTo>
                <a:lnTo>
                  <a:pt x="2804" y="1057"/>
                </a:lnTo>
                <a:lnTo>
                  <a:pt x="2801" y="1057"/>
                </a:lnTo>
                <a:lnTo>
                  <a:pt x="2801" y="1057"/>
                </a:lnTo>
                <a:lnTo>
                  <a:pt x="2801" y="1055"/>
                </a:lnTo>
                <a:lnTo>
                  <a:pt x="2799" y="1055"/>
                </a:lnTo>
                <a:lnTo>
                  <a:pt x="2799" y="1055"/>
                </a:lnTo>
                <a:lnTo>
                  <a:pt x="2797" y="1057"/>
                </a:lnTo>
                <a:lnTo>
                  <a:pt x="2797" y="1057"/>
                </a:lnTo>
                <a:lnTo>
                  <a:pt x="2795" y="1057"/>
                </a:lnTo>
                <a:lnTo>
                  <a:pt x="2795" y="1057"/>
                </a:lnTo>
                <a:lnTo>
                  <a:pt x="2793" y="1057"/>
                </a:lnTo>
                <a:lnTo>
                  <a:pt x="2793" y="1055"/>
                </a:lnTo>
                <a:lnTo>
                  <a:pt x="2791" y="1057"/>
                </a:lnTo>
                <a:lnTo>
                  <a:pt x="2791" y="1057"/>
                </a:lnTo>
                <a:lnTo>
                  <a:pt x="2791" y="1057"/>
                </a:lnTo>
                <a:lnTo>
                  <a:pt x="2789" y="1057"/>
                </a:lnTo>
                <a:lnTo>
                  <a:pt x="2789" y="1059"/>
                </a:lnTo>
                <a:lnTo>
                  <a:pt x="2789" y="1061"/>
                </a:lnTo>
                <a:lnTo>
                  <a:pt x="2789" y="1061"/>
                </a:lnTo>
                <a:lnTo>
                  <a:pt x="2789" y="1063"/>
                </a:lnTo>
                <a:lnTo>
                  <a:pt x="2791" y="1065"/>
                </a:lnTo>
                <a:lnTo>
                  <a:pt x="2791" y="1065"/>
                </a:lnTo>
                <a:lnTo>
                  <a:pt x="2793" y="1065"/>
                </a:lnTo>
                <a:lnTo>
                  <a:pt x="2795" y="1065"/>
                </a:lnTo>
                <a:lnTo>
                  <a:pt x="2795" y="1065"/>
                </a:lnTo>
                <a:lnTo>
                  <a:pt x="2797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801" y="1069"/>
                </a:lnTo>
                <a:lnTo>
                  <a:pt x="2804" y="1071"/>
                </a:lnTo>
                <a:lnTo>
                  <a:pt x="2808" y="1071"/>
                </a:lnTo>
                <a:lnTo>
                  <a:pt x="2810" y="1074"/>
                </a:lnTo>
                <a:lnTo>
                  <a:pt x="2812" y="1074"/>
                </a:lnTo>
                <a:lnTo>
                  <a:pt x="2812" y="1074"/>
                </a:lnTo>
                <a:lnTo>
                  <a:pt x="2814" y="1074"/>
                </a:lnTo>
                <a:lnTo>
                  <a:pt x="2816" y="1076"/>
                </a:lnTo>
                <a:lnTo>
                  <a:pt x="2818" y="1078"/>
                </a:lnTo>
                <a:lnTo>
                  <a:pt x="2818" y="1078"/>
                </a:lnTo>
                <a:lnTo>
                  <a:pt x="2820" y="1078"/>
                </a:lnTo>
                <a:lnTo>
                  <a:pt x="2822" y="1080"/>
                </a:lnTo>
                <a:lnTo>
                  <a:pt x="2822" y="1080"/>
                </a:lnTo>
                <a:lnTo>
                  <a:pt x="2824" y="1080"/>
                </a:lnTo>
                <a:lnTo>
                  <a:pt x="2827" y="1080"/>
                </a:lnTo>
                <a:lnTo>
                  <a:pt x="2827" y="1080"/>
                </a:lnTo>
                <a:lnTo>
                  <a:pt x="2827" y="1078"/>
                </a:lnTo>
                <a:lnTo>
                  <a:pt x="2827" y="1078"/>
                </a:lnTo>
                <a:lnTo>
                  <a:pt x="2827" y="1076"/>
                </a:lnTo>
                <a:lnTo>
                  <a:pt x="2829" y="1076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1"/>
                </a:lnTo>
                <a:lnTo>
                  <a:pt x="2827" y="1071"/>
                </a:lnTo>
                <a:lnTo>
                  <a:pt x="2829" y="1071"/>
                </a:lnTo>
                <a:lnTo>
                  <a:pt x="2829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7"/>
                </a:lnTo>
                <a:lnTo>
                  <a:pt x="2827" y="1065"/>
                </a:lnTo>
                <a:lnTo>
                  <a:pt x="2827" y="1065"/>
                </a:lnTo>
                <a:lnTo>
                  <a:pt x="2829" y="1063"/>
                </a:lnTo>
                <a:lnTo>
                  <a:pt x="2829" y="1063"/>
                </a:lnTo>
                <a:lnTo>
                  <a:pt x="2829" y="1061"/>
                </a:lnTo>
                <a:lnTo>
                  <a:pt x="2833" y="1057"/>
                </a:lnTo>
                <a:lnTo>
                  <a:pt x="2833" y="1057"/>
                </a:lnTo>
                <a:lnTo>
                  <a:pt x="2833" y="1055"/>
                </a:lnTo>
                <a:lnTo>
                  <a:pt x="2835" y="1055"/>
                </a:lnTo>
                <a:lnTo>
                  <a:pt x="2833" y="1053"/>
                </a:lnTo>
                <a:lnTo>
                  <a:pt x="2833" y="1053"/>
                </a:lnTo>
                <a:lnTo>
                  <a:pt x="2831" y="1055"/>
                </a:lnTo>
                <a:lnTo>
                  <a:pt x="2829" y="1055"/>
                </a:lnTo>
                <a:lnTo>
                  <a:pt x="2829" y="1055"/>
                </a:lnTo>
                <a:lnTo>
                  <a:pt x="2827" y="1055"/>
                </a:lnTo>
                <a:lnTo>
                  <a:pt x="2827" y="1055"/>
                </a:lnTo>
                <a:lnTo>
                  <a:pt x="2824" y="1055"/>
                </a:lnTo>
                <a:lnTo>
                  <a:pt x="2822" y="1055"/>
                </a:lnTo>
                <a:lnTo>
                  <a:pt x="2822" y="1055"/>
                </a:lnTo>
                <a:lnTo>
                  <a:pt x="2820" y="1055"/>
                </a:lnTo>
                <a:lnTo>
                  <a:pt x="2820" y="1057"/>
                </a:lnTo>
                <a:lnTo>
                  <a:pt x="2818" y="1057"/>
                </a:lnTo>
                <a:lnTo>
                  <a:pt x="2816" y="1057"/>
                </a:lnTo>
                <a:lnTo>
                  <a:pt x="2814" y="1059"/>
                </a:lnTo>
                <a:lnTo>
                  <a:pt x="2812" y="1057"/>
                </a:lnTo>
                <a:lnTo>
                  <a:pt x="2810" y="1057"/>
                </a:lnTo>
                <a:lnTo>
                  <a:pt x="2808" y="1059"/>
                </a:lnTo>
                <a:lnTo>
                  <a:pt x="2808" y="1059"/>
                </a:lnTo>
                <a:close/>
                <a:moveTo>
                  <a:pt x="2772" y="1111"/>
                </a:moveTo>
                <a:lnTo>
                  <a:pt x="2770" y="1111"/>
                </a:lnTo>
                <a:lnTo>
                  <a:pt x="2770" y="1111"/>
                </a:lnTo>
                <a:lnTo>
                  <a:pt x="2768" y="1113"/>
                </a:lnTo>
                <a:lnTo>
                  <a:pt x="2772" y="1111"/>
                </a:lnTo>
                <a:lnTo>
                  <a:pt x="2772" y="1111"/>
                </a:lnTo>
                <a:close/>
                <a:moveTo>
                  <a:pt x="2783" y="1078"/>
                </a:moveTo>
                <a:lnTo>
                  <a:pt x="2783" y="1078"/>
                </a:lnTo>
                <a:lnTo>
                  <a:pt x="2783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3" y="1080"/>
                </a:lnTo>
                <a:lnTo>
                  <a:pt x="2783" y="1078"/>
                </a:lnTo>
                <a:close/>
                <a:moveTo>
                  <a:pt x="2816" y="1092"/>
                </a:moveTo>
                <a:lnTo>
                  <a:pt x="2816" y="1092"/>
                </a:lnTo>
                <a:lnTo>
                  <a:pt x="2816" y="1092"/>
                </a:lnTo>
                <a:lnTo>
                  <a:pt x="2816" y="1095"/>
                </a:lnTo>
                <a:lnTo>
                  <a:pt x="2818" y="1095"/>
                </a:lnTo>
                <a:lnTo>
                  <a:pt x="2818" y="1095"/>
                </a:lnTo>
                <a:lnTo>
                  <a:pt x="2818" y="1092"/>
                </a:lnTo>
                <a:lnTo>
                  <a:pt x="2816" y="1092"/>
                </a:lnTo>
                <a:close/>
                <a:moveTo>
                  <a:pt x="2954" y="1038"/>
                </a:moveTo>
                <a:lnTo>
                  <a:pt x="2954" y="1038"/>
                </a:lnTo>
                <a:lnTo>
                  <a:pt x="2954" y="1038"/>
                </a:lnTo>
                <a:lnTo>
                  <a:pt x="2952" y="1040"/>
                </a:lnTo>
                <a:lnTo>
                  <a:pt x="2954" y="1038"/>
                </a:lnTo>
                <a:lnTo>
                  <a:pt x="2954" y="1038"/>
                </a:lnTo>
                <a:close/>
                <a:moveTo>
                  <a:pt x="2967" y="1059"/>
                </a:moveTo>
                <a:lnTo>
                  <a:pt x="2967" y="1059"/>
                </a:lnTo>
                <a:lnTo>
                  <a:pt x="2967" y="1059"/>
                </a:lnTo>
                <a:lnTo>
                  <a:pt x="2965" y="1059"/>
                </a:lnTo>
                <a:lnTo>
                  <a:pt x="2965" y="1059"/>
                </a:lnTo>
                <a:lnTo>
                  <a:pt x="2967" y="1061"/>
                </a:lnTo>
                <a:lnTo>
                  <a:pt x="2967" y="1061"/>
                </a:lnTo>
                <a:lnTo>
                  <a:pt x="2969" y="1061"/>
                </a:lnTo>
                <a:lnTo>
                  <a:pt x="2969" y="1063"/>
                </a:lnTo>
                <a:lnTo>
                  <a:pt x="2969" y="1063"/>
                </a:lnTo>
                <a:lnTo>
                  <a:pt x="2969" y="1061"/>
                </a:lnTo>
                <a:lnTo>
                  <a:pt x="2969" y="1061"/>
                </a:lnTo>
                <a:lnTo>
                  <a:pt x="2969" y="1059"/>
                </a:lnTo>
                <a:lnTo>
                  <a:pt x="2967" y="1059"/>
                </a:lnTo>
                <a:close/>
                <a:moveTo>
                  <a:pt x="2969" y="1067"/>
                </a:move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close/>
                <a:moveTo>
                  <a:pt x="2952" y="1040"/>
                </a:moveTo>
                <a:lnTo>
                  <a:pt x="2952" y="1040"/>
                </a:lnTo>
                <a:lnTo>
                  <a:pt x="2950" y="1038"/>
                </a:lnTo>
                <a:lnTo>
                  <a:pt x="2950" y="1040"/>
                </a:lnTo>
                <a:lnTo>
                  <a:pt x="2952" y="1040"/>
                </a:lnTo>
                <a:close/>
                <a:moveTo>
                  <a:pt x="2908" y="1059"/>
                </a:moveTo>
                <a:lnTo>
                  <a:pt x="2906" y="1061"/>
                </a:lnTo>
                <a:lnTo>
                  <a:pt x="2906" y="1061"/>
                </a:lnTo>
                <a:lnTo>
                  <a:pt x="2908" y="1063"/>
                </a:lnTo>
                <a:lnTo>
                  <a:pt x="2908" y="1063"/>
                </a:lnTo>
                <a:lnTo>
                  <a:pt x="2910" y="1063"/>
                </a:lnTo>
                <a:lnTo>
                  <a:pt x="2912" y="1063"/>
                </a:lnTo>
                <a:lnTo>
                  <a:pt x="2910" y="1061"/>
                </a:lnTo>
                <a:lnTo>
                  <a:pt x="2910" y="1061"/>
                </a:lnTo>
                <a:lnTo>
                  <a:pt x="2908" y="1061"/>
                </a:lnTo>
                <a:lnTo>
                  <a:pt x="2908" y="1059"/>
                </a:lnTo>
                <a:close/>
                <a:moveTo>
                  <a:pt x="2906" y="1053"/>
                </a:move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2" y="1055"/>
                </a:lnTo>
                <a:lnTo>
                  <a:pt x="2902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7"/>
                </a:lnTo>
                <a:lnTo>
                  <a:pt x="2906" y="1057"/>
                </a:lnTo>
                <a:lnTo>
                  <a:pt x="2906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5"/>
                </a:lnTo>
                <a:lnTo>
                  <a:pt x="2906" y="1055"/>
                </a:lnTo>
                <a:lnTo>
                  <a:pt x="2906" y="1053"/>
                </a:lnTo>
                <a:lnTo>
                  <a:pt x="2906" y="1050"/>
                </a:lnTo>
                <a:lnTo>
                  <a:pt x="2906" y="1050"/>
                </a:lnTo>
                <a:lnTo>
                  <a:pt x="2906" y="1053"/>
                </a:lnTo>
                <a:close/>
                <a:moveTo>
                  <a:pt x="2942" y="1088"/>
                </a:moveTo>
                <a:lnTo>
                  <a:pt x="2942" y="1088"/>
                </a:lnTo>
                <a:lnTo>
                  <a:pt x="2942" y="1086"/>
                </a:lnTo>
                <a:lnTo>
                  <a:pt x="2942" y="1086"/>
                </a:lnTo>
                <a:lnTo>
                  <a:pt x="2940" y="1084"/>
                </a:lnTo>
                <a:lnTo>
                  <a:pt x="2940" y="1086"/>
                </a:lnTo>
                <a:lnTo>
                  <a:pt x="2940" y="1086"/>
                </a:lnTo>
                <a:lnTo>
                  <a:pt x="2940" y="1088"/>
                </a:lnTo>
                <a:lnTo>
                  <a:pt x="2940" y="1088"/>
                </a:lnTo>
                <a:lnTo>
                  <a:pt x="2942" y="1088"/>
                </a:lnTo>
                <a:close/>
                <a:moveTo>
                  <a:pt x="2948" y="1044"/>
                </a:moveTo>
                <a:lnTo>
                  <a:pt x="2946" y="1042"/>
                </a:lnTo>
                <a:lnTo>
                  <a:pt x="2946" y="1040"/>
                </a:lnTo>
                <a:lnTo>
                  <a:pt x="2944" y="1040"/>
                </a:lnTo>
                <a:lnTo>
                  <a:pt x="2944" y="1042"/>
                </a:lnTo>
                <a:lnTo>
                  <a:pt x="2940" y="1042"/>
                </a:lnTo>
                <a:lnTo>
                  <a:pt x="2940" y="1044"/>
                </a:lnTo>
                <a:lnTo>
                  <a:pt x="2940" y="1044"/>
                </a:lnTo>
                <a:lnTo>
                  <a:pt x="2940" y="1044"/>
                </a:lnTo>
                <a:lnTo>
                  <a:pt x="2942" y="1044"/>
                </a:lnTo>
                <a:lnTo>
                  <a:pt x="2944" y="1044"/>
                </a:lnTo>
                <a:lnTo>
                  <a:pt x="2944" y="1044"/>
                </a:lnTo>
                <a:lnTo>
                  <a:pt x="2946" y="1046"/>
                </a:lnTo>
                <a:lnTo>
                  <a:pt x="2948" y="1046"/>
                </a:lnTo>
                <a:lnTo>
                  <a:pt x="2948" y="1048"/>
                </a:lnTo>
                <a:lnTo>
                  <a:pt x="2948" y="1048"/>
                </a:lnTo>
                <a:lnTo>
                  <a:pt x="2950" y="1048"/>
                </a:lnTo>
                <a:lnTo>
                  <a:pt x="2950" y="1050"/>
                </a:lnTo>
                <a:lnTo>
                  <a:pt x="2952" y="1050"/>
                </a:lnTo>
                <a:lnTo>
                  <a:pt x="2954" y="1050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5"/>
                </a:lnTo>
                <a:lnTo>
                  <a:pt x="2959" y="1055"/>
                </a:lnTo>
                <a:lnTo>
                  <a:pt x="2959" y="1055"/>
                </a:lnTo>
                <a:lnTo>
                  <a:pt x="2959" y="1057"/>
                </a:lnTo>
                <a:lnTo>
                  <a:pt x="2961" y="1057"/>
                </a:lnTo>
                <a:lnTo>
                  <a:pt x="2961" y="1057"/>
                </a:lnTo>
                <a:lnTo>
                  <a:pt x="2961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7"/>
                </a:lnTo>
                <a:lnTo>
                  <a:pt x="2965" y="1057"/>
                </a:lnTo>
                <a:lnTo>
                  <a:pt x="2963" y="1055"/>
                </a:lnTo>
                <a:lnTo>
                  <a:pt x="2963" y="1055"/>
                </a:lnTo>
                <a:lnTo>
                  <a:pt x="2961" y="1055"/>
                </a:lnTo>
                <a:lnTo>
                  <a:pt x="2959" y="1055"/>
                </a:lnTo>
                <a:lnTo>
                  <a:pt x="2959" y="1053"/>
                </a:lnTo>
                <a:lnTo>
                  <a:pt x="2959" y="1050"/>
                </a:lnTo>
                <a:lnTo>
                  <a:pt x="2959" y="1050"/>
                </a:lnTo>
                <a:lnTo>
                  <a:pt x="2959" y="1048"/>
                </a:lnTo>
                <a:lnTo>
                  <a:pt x="2959" y="1048"/>
                </a:lnTo>
                <a:lnTo>
                  <a:pt x="2956" y="1046"/>
                </a:lnTo>
                <a:lnTo>
                  <a:pt x="2956" y="1046"/>
                </a:lnTo>
                <a:lnTo>
                  <a:pt x="2954" y="1046"/>
                </a:lnTo>
                <a:lnTo>
                  <a:pt x="2950" y="1046"/>
                </a:lnTo>
                <a:lnTo>
                  <a:pt x="2950" y="1046"/>
                </a:lnTo>
                <a:lnTo>
                  <a:pt x="2948" y="1044"/>
                </a:lnTo>
                <a:lnTo>
                  <a:pt x="2948" y="1044"/>
                </a:lnTo>
                <a:close/>
                <a:moveTo>
                  <a:pt x="2950" y="1099"/>
                </a:moveTo>
                <a:lnTo>
                  <a:pt x="2950" y="1099"/>
                </a:lnTo>
                <a:lnTo>
                  <a:pt x="2950" y="1099"/>
                </a:lnTo>
                <a:lnTo>
                  <a:pt x="2948" y="1101"/>
                </a:lnTo>
                <a:lnTo>
                  <a:pt x="2948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4" y="1103"/>
                </a:lnTo>
                <a:lnTo>
                  <a:pt x="2954" y="1103"/>
                </a:lnTo>
                <a:lnTo>
                  <a:pt x="2963" y="1105"/>
                </a:lnTo>
                <a:lnTo>
                  <a:pt x="2965" y="1105"/>
                </a:lnTo>
                <a:lnTo>
                  <a:pt x="2965" y="1105"/>
                </a:lnTo>
                <a:lnTo>
                  <a:pt x="2967" y="1107"/>
                </a:lnTo>
                <a:lnTo>
                  <a:pt x="2967" y="1107"/>
                </a:lnTo>
                <a:lnTo>
                  <a:pt x="2967" y="1109"/>
                </a:lnTo>
                <a:lnTo>
                  <a:pt x="2967" y="1109"/>
                </a:lnTo>
                <a:lnTo>
                  <a:pt x="2973" y="1107"/>
                </a:lnTo>
                <a:lnTo>
                  <a:pt x="2980" y="1107"/>
                </a:lnTo>
                <a:lnTo>
                  <a:pt x="2982" y="1107"/>
                </a:lnTo>
                <a:lnTo>
                  <a:pt x="2986" y="1107"/>
                </a:lnTo>
                <a:lnTo>
                  <a:pt x="2986" y="1107"/>
                </a:lnTo>
                <a:lnTo>
                  <a:pt x="2988" y="1107"/>
                </a:lnTo>
                <a:lnTo>
                  <a:pt x="2988" y="1105"/>
                </a:lnTo>
                <a:lnTo>
                  <a:pt x="2988" y="1105"/>
                </a:lnTo>
                <a:lnTo>
                  <a:pt x="2988" y="1103"/>
                </a:lnTo>
                <a:lnTo>
                  <a:pt x="2990" y="1103"/>
                </a:lnTo>
                <a:lnTo>
                  <a:pt x="2988" y="1103"/>
                </a:lnTo>
                <a:lnTo>
                  <a:pt x="2986" y="1105"/>
                </a:lnTo>
                <a:lnTo>
                  <a:pt x="2986" y="1105"/>
                </a:lnTo>
                <a:lnTo>
                  <a:pt x="2984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0" y="1105"/>
                </a:lnTo>
                <a:lnTo>
                  <a:pt x="2982" y="1103"/>
                </a:lnTo>
                <a:lnTo>
                  <a:pt x="2980" y="1101"/>
                </a:lnTo>
                <a:lnTo>
                  <a:pt x="2977" y="1103"/>
                </a:lnTo>
                <a:lnTo>
                  <a:pt x="2977" y="1103"/>
                </a:lnTo>
                <a:lnTo>
                  <a:pt x="2973" y="1103"/>
                </a:lnTo>
                <a:lnTo>
                  <a:pt x="2971" y="1101"/>
                </a:lnTo>
                <a:lnTo>
                  <a:pt x="2969" y="1101"/>
                </a:lnTo>
                <a:lnTo>
                  <a:pt x="2965" y="1101"/>
                </a:lnTo>
                <a:lnTo>
                  <a:pt x="2965" y="1101"/>
                </a:lnTo>
                <a:lnTo>
                  <a:pt x="2963" y="1101"/>
                </a:lnTo>
                <a:lnTo>
                  <a:pt x="2963" y="1101"/>
                </a:lnTo>
                <a:lnTo>
                  <a:pt x="2961" y="1101"/>
                </a:lnTo>
                <a:lnTo>
                  <a:pt x="2961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9" y="1099"/>
                </a:lnTo>
                <a:lnTo>
                  <a:pt x="2959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4" y="1099"/>
                </a:lnTo>
                <a:lnTo>
                  <a:pt x="2952" y="1099"/>
                </a:lnTo>
                <a:lnTo>
                  <a:pt x="2952" y="1099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9"/>
                </a:lnTo>
                <a:lnTo>
                  <a:pt x="2950" y="1099"/>
                </a:lnTo>
                <a:lnTo>
                  <a:pt x="2950" y="1099"/>
                </a:lnTo>
                <a:close/>
                <a:moveTo>
                  <a:pt x="3137" y="1252"/>
                </a:moveTo>
                <a:lnTo>
                  <a:pt x="3137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7" y="1252"/>
                </a:lnTo>
                <a:lnTo>
                  <a:pt x="3137" y="1252"/>
                </a:lnTo>
                <a:lnTo>
                  <a:pt x="3137" y="1252"/>
                </a:lnTo>
                <a:close/>
                <a:moveTo>
                  <a:pt x="3189" y="1399"/>
                </a:move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9" y="1401"/>
                </a:lnTo>
                <a:lnTo>
                  <a:pt x="3189" y="1399"/>
                </a:lnTo>
                <a:close/>
                <a:moveTo>
                  <a:pt x="3183" y="1747"/>
                </a:moveTo>
                <a:lnTo>
                  <a:pt x="3183" y="1747"/>
                </a:lnTo>
                <a:lnTo>
                  <a:pt x="3183" y="1747"/>
                </a:lnTo>
                <a:lnTo>
                  <a:pt x="3183" y="1744"/>
                </a:lnTo>
                <a:lnTo>
                  <a:pt x="3185" y="1744"/>
                </a:lnTo>
                <a:lnTo>
                  <a:pt x="3185" y="1742"/>
                </a:lnTo>
                <a:lnTo>
                  <a:pt x="3185" y="1740"/>
                </a:lnTo>
                <a:lnTo>
                  <a:pt x="3185" y="1742"/>
                </a:lnTo>
                <a:lnTo>
                  <a:pt x="3185" y="1742"/>
                </a:lnTo>
                <a:lnTo>
                  <a:pt x="3183" y="1744"/>
                </a:lnTo>
                <a:lnTo>
                  <a:pt x="3183" y="1744"/>
                </a:lnTo>
                <a:lnTo>
                  <a:pt x="3181" y="1744"/>
                </a:lnTo>
                <a:lnTo>
                  <a:pt x="3183" y="1747"/>
                </a:lnTo>
                <a:close/>
                <a:moveTo>
                  <a:pt x="3187" y="1405"/>
                </a:moveTo>
                <a:lnTo>
                  <a:pt x="3187" y="1405"/>
                </a:lnTo>
                <a:lnTo>
                  <a:pt x="3187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91" y="1405"/>
                </a:lnTo>
                <a:lnTo>
                  <a:pt x="3193" y="1405"/>
                </a:lnTo>
                <a:lnTo>
                  <a:pt x="3193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89" y="1403"/>
                </a:lnTo>
                <a:lnTo>
                  <a:pt x="3189" y="1403"/>
                </a:lnTo>
                <a:lnTo>
                  <a:pt x="3187" y="1401"/>
                </a:lnTo>
                <a:lnTo>
                  <a:pt x="3187" y="1401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9" y="1405"/>
                </a:lnTo>
                <a:lnTo>
                  <a:pt x="3189" y="1405"/>
                </a:lnTo>
                <a:lnTo>
                  <a:pt x="3187" y="1405"/>
                </a:lnTo>
                <a:close/>
                <a:moveTo>
                  <a:pt x="3137" y="1254"/>
                </a:moveTo>
                <a:lnTo>
                  <a:pt x="3137" y="1256"/>
                </a:lnTo>
                <a:lnTo>
                  <a:pt x="3139" y="1256"/>
                </a:lnTo>
                <a:lnTo>
                  <a:pt x="3141" y="1258"/>
                </a:lnTo>
                <a:lnTo>
                  <a:pt x="3141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1" y="1256"/>
                </a:lnTo>
                <a:lnTo>
                  <a:pt x="3139" y="1256"/>
                </a:lnTo>
                <a:lnTo>
                  <a:pt x="3137" y="1254"/>
                </a:lnTo>
                <a:lnTo>
                  <a:pt x="3137" y="1254"/>
                </a:lnTo>
                <a:lnTo>
                  <a:pt x="3137" y="1254"/>
                </a:lnTo>
                <a:close/>
                <a:moveTo>
                  <a:pt x="3183" y="1709"/>
                </a:moveTo>
                <a:lnTo>
                  <a:pt x="3183" y="1709"/>
                </a:lnTo>
                <a:lnTo>
                  <a:pt x="3183" y="1709"/>
                </a:lnTo>
                <a:lnTo>
                  <a:pt x="3185" y="1709"/>
                </a:lnTo>
                <a:lnTo>
                  <a:pt x="3185" y="1707"/>
                </a:lnTo>
                <a:lnTo>
                  <a:pt x="3185" y="1705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3" y="1702"/>
                </a:lnTo>
                <a:lnTo>
                  <a:pt x="3183" y="1705"/>
                </a:lnTo>
                <a:lnTo>
                  <a:pt x="3183" y="1709"/>
                </a:lnTo>
                <a:lnTo>
                  <a:pt x="3183" y="1709"/>
                </a:lnTo>
                <a:close/>
                <a:moveTo>
                  <a:pt x="3304" y="1193"/>
                </a:moveTo>
                <a:lnTo>
                  <a:pt x="3306" y="1193"/>
                </a:lnTo>
                <a:lnTo>
                  <a:pt x="3306" y="1193"/>
                </a:lnTo>
                <a:lnTo>
                  <a:pt x="3306" y="1193"/>
                </a:lnTo>
                <a:lnTo>
                  <a:pt x="3308" y="1193"/>
                </a:lnTo>
                <a:lnTo>
                  <a:pt x="3308" y="1191"/>
                </a:lnTo>
                <a:lnTo>
                  <a:pt x="3308" y="1191"/>
                </a:lnTo>
                <a:lnTo>
                  <a:pt x="3306" y="1189"/>
                </a:lnTo>
                <a:lnTo>
                  <a:pt x="3306" y="1187"/>
                </a:lnTo>
                <a:lnTo>
                  <a:pt x="3306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91"/>
                </a:lnTo>
                <a:lnTo>
                  <a:pt x="3304" y="1193"/>
                </a:lnTo>
                <a:close/>
                <a:moveTo>
                  <a:pt x="2728" y="1040"/>
                </a:moveTo>
                <a:lnTo>
                  <a:pt x="2728" y="1040"/>
                </a:lnTo>
                <a:lnTo>
                  <a:pt x="2730" y="1042"/>
                </a:lnTo>
                <a:lnTo>
                  <a:pt x="2730" y="1040"/>
                </a:lnTo>
                <a:lnTo>
                  <a:pt x="2730" y="1040"/>
                </a:lnTo>
                <a:lnTo>
                  <a:pt x="2728" y="1040"/>
                </a:lnTo>
                <a:lnTo>
                  <a:pt x="2728" y="1040"/>
                </a:lnTo>
                <a:close/>
                <a:moveTo>
                  <a:pt x="3227" y="1432"/>
                </a:moveTo>
                <a:lnTo>
                  <a:pt x="3227" y="1434"/>
                </a:lnTo>
                <a:lnTo>
                  <a:pt x="3227" y="1434"/>
                </a:lnTo>
                <a:lnTo>
                  <a:pt x="3227" y="1432"/>
                </a:lnTo>
                <a:lnTo>
                  <a:pt x="3227" y="1432"/>
                </a:lnTo>
                <a:lnTo>
                  <a:pt x="3227" y="1432"/>
                </a:lnTo>
                <a:close/>
                <a:moveTo>
                  <a:pt x="3227" y="1428"/>
                </a:moveTo>
                <a:lnTo>
                  <a:pt x="3227" y="1428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28"/>
                </a:lnTo>
                <a:lnTo>
                  <a:pt x="3227" y="1428"/>
                </a:lnTo>
                <a:close/>
                <a:moveTo>
                  <a:pt x="3225" y="1409"/>
                </a:moveTo>
                <a:lnTo>
                  <a:pt x="3225" y="1411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7"/>
                </a:lnTo>
                <a:lnTo>
                  <a:pt x="3225" y="1409"/>
                </a:lnTo>
                <a:lnTo>
                  <a:pt x="3225" y="1409"/>
                </a:lnTo>
                <a:close/>
                <a:moveTo>
                  <a:pt x="3214" y="1386"/>
                </a:moveTo>
                <a:lnTo>
                  <a:pt x="3212" y="1388"/>
                </a:lnTo>
                <a:lnTo>
                  <a:pt x="3214" y="1388"/>
                </a:lnTo>
                <a:lnTo>
                  <a:pt x="3214" y="1390"/>
                </a:lnTo>
                <a:lnTo>
                  <a:pt x="3216" y="1390"/>
                </a:lnTo>
                <a:lnTo>
                  <a:pt x="3216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6"/>
                </a:lnTo>
                <a:lnTo>
                  <a:pt x="3214" y="1386"/>
                </a:lnTo>
                <a:lnTo>
                  <a:pt x="3214" y="1384"/>
                </a:lnTo>
                <a:lnTo>
                  <a:pt x="3214" y="1386"/>
                </a:lnTo>
                <a:lnTo>
                  <a:pt x="3214" y="1386"/>
                </a:lnTo>
                <a:lnTo>
                  <a:pt x="3214" y="1386"/>
                </a:lnTo>
                <a:close/>
                <a:moveTo>
                  <a:pt x="2669" y="1027"/>
                </a:moveTo>
                <a:lnTo>
                  <a:pt x="2669" y="1027"/>
                </a:lnTo>
                <a:lnTo>
                  <a:pt x="2669" y="1025"/>
                </a:lnTo>
                <a:lnTo>
                  <a:pt x="2669" y="1025"/>
                </a:lnTo>
                <a:lnTo>
                  <a:pt x="2669" y="1023"/>
                </a:lnTo>
                <a:lnTo>
                  <a:pt x="2667" y="1023"/>
                </a:lnTo>
                <a:lnTo>
                  <a:pt x="2663" y="1023"/>
                </a:lnTo>
                <a:lnTo>
                  <a:pt x="2663" y="1023"/>
                </a:lnTo>
                <a:lnTo>
                  <a:pt x="2663" y="1025"/>
                </a:lnTo>
                <a:lnTo>
                  <a:pt x="2663" y="1025"/>
                </a:lnTo>
                <a:lnTo>
                  <a:pt x="2665" y="1025"/>
                </a:lnTo>
                <a:lnTo>
                  <a:pt x="2669" y="1027"/>
                </a:lnTo>
                <a:close/>
                <a:moveTo>
                  <a:pt x="2726" y="1011"/>
                </a:moveTo>
                <a:lnTo>
                  <a:pt x="2726" y="1013"/>
                </a:lnTo>
                <a:lnTo>
                  <a:pt x="2726" y="1015"/>
                </a:lnTo>
                <a:lnTo>
                  <a:pt x="2728" y="1015"/>
                </a:lnTo>
                <a:lnTo>
                  <a:pt x="2728" y="1017"/>
                </a:lnTo>
                <a:lnTo>
                  <a:pt x="2730" y="1017"/>
                </a:lnTo>
                <a:lnTo>
                  <a:pt x="2730" y="1019"/>
                </a:lnTo>
                <a:lnTo>
                  <a:pt x="2730" y="1019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5"/>
                </a:lnTo>
                <a:lnTo>
                  <a:pt x="2730" y="1025"/>
                </a:lnTo>
                <a:lnTo>
                  <a:pt x="2730" y="1025"/>
                </a:lnTo>
                <a:lnTo>
                  <a:pt x="2732" y="1027"/>
                </a:lnTo>
                <a:lnTo>
                  <a:pt x="2732" y="1027"/>
                </a:lnTo>
                <a:lnTo>
                  <a:pt x="2732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2"/>
                </a:lnTo>
                <a:lnTo>
                  <a:pt x="2730" y="1032"/>
                </a:lnTo>
                <a:lnTo>
                  <a:pt x="2730" y="1034"/>
                </a:lnTo>
                <a:lnTo>
                  <a:pt x="2730" y="1036"/>
                </a:lnTo>
                <a:lnTo>
                  <a:pt x="2730" y="1038"/>
                </a:lnTo>
                <a:lnTo>
                  <a:pt x="2730" y="1040"/>
                </a:lnTo>
                <a:lnTo>
                  <a:pt x="2732" y="1040"/>
                </a:lnTo>
                <a:lnTo>
                  <a:pt x="2732" y="1042"/>
                </a:lnTo>
                <a:lnTo>
                  <a:pt x="2732" y="1042"/>
                </a:lnTo>
                <a:lnTo>
                  <a:pt x="2734" y="1042"/>
                </a:lnTo>
                <a:lnTo>
                  <a:pt x="2734" y="1042"/>
                </a:lnTo>
                <a:lnTo>
                  <a:pt x="2736" y="1042"/>
                </a:lnTo>
                <a:lnTo>
                  <a:pt x="2739" y="1042"/>
                </a:lnTo>
                <a:lnTo>
                  <a:pt x="2739" y="1040"/>
                </a:lnTo>
                <a:lnTo>
                  <a:pt x="2739" y="1038"/>
                </a:lnTo>
                <a:lnTo>
                  <a:pt x="2739" y="1038"/>
                </a:lnTo>
                <a:lnTo>
                  <a:pt x="2741" y="1038"/>
                </a:lnTo>
                <a:lnTo>
                  <a:pt x="2741" y="1038"/>
                </a:lnTo>
                <a:lnTo>
                  <a:pt x="2743" y="1038"/>
                </a:lnTo>
                <a:lnTo>
                  <a:pt x="2743" y="1038"/>
                </a:lnTo>
                <a:lnTo>
                  <a:pt x="2745" y="1040"/>
                </a:lnTo>
                <a:lnTo>
                  <a:pt x="2747" y="1038"/>
                </a:lnTo>
                <a:lnTo>
                  <a:pt x="2747" y="1038"/>
                </a:lnTo>
                <a:lnTo>
                  <a:pt x="2747" y="1036"/>
                </a:lnTo>
                <a:lnTo>
                  <a:pt x="2749" y="1025"/>
                </a:lnTo>
                <a:lnTo>
                  <a:pt x="2749" y="1023"/>
                </a:lnTo>
                <a:lnTo>
                  <a:pt x="2749" y="1023"/>
                </a:lnTo>
                <a:lnTo>
                  <a:pt x="2747" y="1021"/>
                </a:lnTo>
                <a:lnTo>
                  <a:pt x="2747" y="1019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5"/>
                </a:lnTo>
                <a:lnTo>
                  <a:pt x="2747" y="1011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6"/>
                </a:lnTo>
                <a:lnTo>
                  <a:pt x="2747" y="1006"/>
                </a:lnTo>
                <a:lnTo>
                  <a:pt x="2747" y="1006"/>
                </a:lnTo>
                <a:lnTo>
                  <a:pt x="2745" y="1006"/>
                </a:lnTo>
                <a:lnTo>
                  <a:pt x="2745" y="1006"/>
                </a:lnTo>
                <a:lnTo>
                  <a:pt x="2745" y="1004"/>
                </a:lnTo>
                <a:lnTo>
                  <a:pt x="2743" y="1004"/>
                </a:lnTo>
                <a:lnTo>
                  <a:pt x="2743" y="1004"/>
                </a:lnTo>
                <a:lnTo>
                  <a:pt x="2741" y="1002"/>
                </a:lnTo>
                <a:lnTo>
                  <a:pt x="2741" y="1004"/>
                </a:lnTo>
                <a:lnTo>
                  <a:pt x="2741" y="1004"/>
                </a:lnTo>
                <a:lnTo>
                  <a:pt x="2741" y="1004"/>
                </a:lnTo>
                <a:lnTo>
                  <a:pt x="2739" y="1006"/>
                </a:lnTo>
                <a:lnTo>
                  <a:pt x="2736" y="1009"/>
                </a:lnTo>
                <a:lnTo>
                  <a:pt x="2734" y="1009"/>
                </a:lnTo>
                <a:lnTo>
                  <a:pt x="2732" y="1011"/>
                </a:lnTo>
                <a:lnTo>
                  <a:pt x="2730" y="1011"/>
                </a:lnTo>
                <a:lnTo>
                  <a:pt x="2728" y="1011"/>
                </a:lnTo>
                <a:lnTo>
                  <a:pt x="2728" y="1011"/>
                </a:lnTo>
                <a:lnTo>
                  <a:pt x="2728" y="1009"/>
                </a:lnTo>
                <a:lnTo>
                  <a:pt x="2726" y="1009"/>
                </a:lnTo>
                <a:lnTo>
                  <a:pt x="2726" y="1011"/>
                </a:lnTo>
                <a:lnTo>
                  <a:pt x="2726" y="1011"/>
                </a:lnTo>
                <a:close/>
                <a:moveTo>
                  <a:pt x="2728" y="1006"/>
                </a:move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6" y="1006"/>
                </a:lnTo>
                <a:lnTo>
                  <a:pt x="2726" y="1009"/>
                </a:lnTo>
                <a:lnTo>
                  <a:pt x="2728" y="1009"/>
                </a:lnTo>
                <a:lnTo>
                  <a:pt x="2728" y="1006"/>
                </a:lnTo>
                <a:close/>
                <a:moveTo>
                  <a:pt x="2743" y="979"/>
                </a:moveTo>
                <a:lnTo>
                  <a:pt x="2743" y="977"/>
                </a:lnTo>
                <a:lnTo>
                  <a:pt x="2741" y="977"/>
                </a:lnTo>
                <a:lnTo>
                  <a:pt x="2741" y="977"/>
                </a:lnTo>
                <a:lnTo>
                  <a:pt x="2739" y="979"/>
                </a:lnTo>
                <a:lnTo>
                  <a:pt x="2739" y="979"/>
                </a:lnTo>
                <a:lnTo>
                  <a:pt x="2739" y="979"/>
                </a:lnTo>
                <a:lnTo>
                  <a:pt x="2734" y="979"/>
                </a:lnTo>
                <a:lnTo>
                  <a:pt x="2734" y="981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6"/>
                </a:lnTo>
                <a:lnTo>
                  <a:pt x="2732" y="986"/>
                </a:lnTo>
                <a:lnTo>
                  <a:pt x="2734" y="986"/>
                </a:lnTo>
                <a:lnTo>
                  <a:pt x="2732" y="986"/>
                </a:lnTo>
                <a:lnTo>
                  <a:pt x="2732" y="988"/>
                </a:lnTo>
                <a:lnTo>
                  <a:pt x="2732" y="988"/>
                </a:lnTo>
                <a:lnTo>
                  <a:pt x="2732" y="988"/>
                </a:lnTo>
                <a:lnTo>
                  <a:pt x="2734" y="990"/>
                </a:lnTo>
                <a:lnTo>
                  <a:pt x="2734" y="990"/>
                </a:lnTo>
                <a:lnTo>
                  <a:pt x="2732" y="990"/>
                </a:lnTo>
                <a:lnTo>
                  <a:pt x="2732" y="992"/>
                </a:lnTo>
                <a:lnTo>
                  <a:pt x="2732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4"/>
                </a:lnTo>
                <a:lnTo>
                  <a:pt x="2734" y="994"/>
                </a:lnTo>
                <a:lnTo>
                  <a:pt x="2734" y="994"/>
                </a:lnTo>
                <a:lnTo>
                  <a:pt x="2736" y="996"/>
                </a:lnTo>
                <a:lnTo>
                  <a:pt x="2736" y="996"/>
                </a:lnTo>
                <a:lnTo>
                  <a:pt x="2736" y="996"/>
                </a:lnTo>
                <a:lnTo>
                  <a:pt x="2734" y="998"/>
                </a:lnTo>
                <a:lnTo>
                  <a:pt x="2736" y="998"/>
                </a:lnTo>
                <a:lnTo>
                  <a:pt x="2736" y="998"/>
                </a:lnTo>
                <a:lnTo>
                  <a:pt x="2739" y="1000"/>
                </a:lnTo>
                <a:lnTo>
                  <a:pt x="2741" y="1000"/>
                </a:lnTo>
                <a:lnTo>
                  <a:pt x="2743" y="1000"/>
                </a:lnTo>
                <a:lnTo>
                  <a:pt x="2743" y="996"/>
                </a:lnTo>
                <a:lnTo>
                  <a:pt x="2743" y="996"/>
                </a:lnTo>
                <a:lnTo>
                  <a:pt x="2745" y="996"/>
                </a:lnTo>
                <a:lnTo>
                  <a:pt x="2745" y="992"/>
                </a:lnTo>
                <a:lnTo>
                  <a:pt x="2745" y="992"/>
                </a:lnTo>
                <a:lnTo>
                  <a:pt x="2747" y="988"/>
                </a:lnTo>
                <a:lnTo>
                  <a:pt x="2747" y="988"/>
                </a:lnTo>
                <a:lnTo>
                  <a:pt x="2745" y="981"/>
                </a:lnTo>
                <a:lnTo>
                  <a:pt x="2745" y="981"/>
                </a:lnTo>
                <a:lnTo>
                  <a:pt x="2745" y="979"/>
                </a:lnTo>
                <a:lnTo>
                  <a:pt x="2745" y="979"/>
                </a:lnTo>
                <a:lnTo>
                  <a:pt x="2745" y="977"/>
                </a:lnTo>
                <a:lnTo>
                  <a:pt x="2745" y="975"/>
                </a:lnTo>
                <a:lnTo>
                  <a:pt x="2745" y="975"/>
                </a:lnTo>
                <a:lnTo>
                  <a:pt x="2745" y="973"/>
                </a:lnTo>
                <a:lnTo>
                  <a:pt x="2745" y="973"/>
                </a:lnTo>
                <a:lnTo>
                  <a:pt x="2743" y="973"/>
                </a:lnTo>
                <a:lnTo>
                  <a:pt x="2743" y="975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9"/>
                </a:lnTo>
                <a:close/>
                <a:moveTo>
                  <a:pt x="2370" y="1346"/>
                </a:moveTo>
                <a:lnTo>
                  <a:pt x="2370" y="1344"/>
                </a:lnTo>
                <a:lnTo>
                  <a:pt x="2372" y="1342"/>
                </a:lnTo>
                <a:lnTo>
                  <a:pt x="2370" y="1342"/>
                </a:lnTo>
                <a:lnTo>
                  <a:pt x="2370" y="1344"/>
                </a:lnTo>
                <a:lnTo>
                  <a:pt x="2370" y="1344"/>
                </a:lnTo>
                <a:lnTo>
                  <a:pt x="2370" y="1346"/>
                </a:lnTo>
                <a:lnTo>
                  <a:pt x="2370" y="1346"/>
                </a:lnTo>
                <a:close/>
                <a:moveTo>
                  <a:pt x="3176" y="1721"/>
                </a:moveTo>
                <a:lnTo>
                  <a:pt x="3176" y="1721"/>
                </a:lnTo>
                <a:lnTo>
                  <a:pt x="3179" y="1723"/>
                </a:lnTo>
                <a:lnTo>
                  <a:pt x="3179" y="1721"/>
                </a:lnTo>
                <a:lnTo>
                  <a:pt x="3179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19"/>
                </a:lnTo>
                <a:lnTo>
                  <a:pt x="3181" y="1719"/>
                </a:lnTo>
                <a:lnTo>
                  <a:pt x="3179" y="1719"/>
                </a:lnTo>
                <a:lnTo>
                  <a:pt x="3179" y="1717"/>
                </a:lnTo>
                <a:lnTo>
                  <a:pt x="3179" y="1715"/>
                </a:lnTo>
                <a:lnTo>
                  <a:pt x="3176" y="1713"/>
                </a:lnTo>
                <a:lnTo>
                  <a:pt x="3176" y="1715"/>
                </a:lnTo>
                <a:lnTo>
                  <a:pt x="3176" y="1717"/>
                </a:lnTo>
                <a:lnTo>
                  <a:pt x="3176" y="1719"/>
                </a:lnTo>
                <a:lnTo>
                  <a:pt x="3174" y="1719"/>
                </a:lnTo>
                <a:lnTo>
                  <a:pt x="3176" y="1721"/>
                </a:lnTo>
                <a:close/>
                <a:moveTo>
                  <a:pt x="2632" y="1040"/>
                </a:moveTo>
                <a:lnTo>
                  <a:pt x="2630" y="1040"/>
                </a:lnTo>
                <a:lnTo>
                  <a:pt x="2628" y="1040"/>
                </a:lnTo>
                <a:lnTo>
                  <a:pt x="2628" y="1040"/>
                </a:lnTo>
                <a:lnTo>
                  <a:pt x="2628" y="1042"/>
                </a:lnTo>
                <a:lnTo>
                  <a:pt x="2625" y="1042"/>
                </a:lnTo>
                <a:lnTo>
                  <a:pt x="2625" y="1042"/>
                </a:lnTo>
                <a:lnTo>
                  <a:pt x="2625" y="1044"/>
                </a:lnTo>
                <a:lnTo>
                  <a:pt x="2628" y="1044"/>
                </a:lnTo>
                <a:lnTo>
                  <a:pt x="2630" y="1042"/>
                </a:lnTo>
                <a:lnTo>
                  <a:pt x="2630" y="1042"/>
                </a:lnTo>
                <a:lnTo>
                  <a:pt x="2632" y="1040"/>
                </a:lnTo>
                <a:lnTo>
                  <a:pt x="2632" y="1040"/>
                </a:lnTo>
                <a:close/>
                <a:moveTo>
                  <a:pt x="2653" y="1025"/>
                </a:moveTo>
                <a:lnTo>
                  <a:pt x="2651" y="1025"/>
                </a:lnTo>
                <a:lnTo>
                  <a:pt x="2648" y="1027"/>
                </a:lnTo>
                <a:lnTo>
                  <a:pt x="2642" y="1032"/>
                </a:lnTo>
                <a:lnTo>
                  <a:pt x="2642" y="1032"/>
                </a:lnTo>
                <a:lnTo>
                  <a:pt x="2642" y="1032"/>
                </a:lnTo>
                <a:lnTo>
                  <a:pt x="2644" y="1032"/>
                </a:lnTo>
                <a:lnTo>
                  <a:pt x="2644" y="1034"/>
                </a:lnTo>
                <a:lnTo>
                  <a:pt x="2644" y="1032"/>
                </a:lnTo>
                <a:lnTo>
                  <a:pt x="2646" y="1032"/>
                </a:lnTo>
                <a:lnTo>
                  <a:pt x="2646" y="1032"/>
                </a:lnTo>
                <a:lnTo>
                  <a:pt x="2648" y="1034"/>
                </a:lnTo>
                <a:lnTo>
                  <a:pt x="2648" y="1034"/>
                </a:lnTo>
                <a:lnTo>
                  <a:pt x="2648" y="1036"/>
                </a:lnTo>
                <a:lnTo>
                  <a:pt x="2651" y="1036"/>
                </a:lnTo>
                <a:lnTo>
                  <a:pt x="2653" y="1036"/>
                </a:lnTo>
                <a:lnTo>
                  <a:pt x="2653" y="1036"/>
                </a:lnTo>
                <a:lnTo>
                  <a:pt x="2655" y="1036"/>
                </a:lnTo>
                <a:lnTo>
                  <a:pt x="2655" y="1034"/>
                </a:lnTo>
                <a:lnTo>
                  <a:pt x="2657" y="1032"/>
                </a:lnTo>
                <a:lnTo>
                  <a:pt x="2657" y="1032"/>
                </a:lnTo>
                <a:lnTo>
                  <a:pt x="2657" y="1030"/>
                </a:lnTo>
                <a:lnTo>
                  <a:pt x="2657" y="1030"/>
                </a:lnTo>
                <a:lnTo>
                  <a:pt x="2657" y="1027"/>
                </a:lnTo>
                <a:lnTo>
                  <a:pt x="2657" y="1027"/>
                </a:lnTo>
                <a:lnTo>
                  <a:pt x="2655" y="1030"/>
                </a:lnTo>
                <a:lnTo>
                  <a:pt x="2653" y="1027"/>
                </a:lnTo>
                <a:lnTo>
                  <a:pt x="2653" y="1027"/>
                </a:lnTo>
                <a:lnTo>
                  <a:pt x="2655" y="1027"/>
                </a:lnTo>
                <a:lnTo>
                  <a:pt x="2655" y="1027"/>
                </a:lnTo>
                <a:lnTo>
                  <a:pt x="2653" y="1025"/>
                </a:lnTo>
                <a:lnTo>
                  <a:pt x="2653" y="1025"/>
                </a:lnTo>
                <a:lnTo>
                  <a:pt x="2655" y="1025"/>
                </a:lnTo>
                <a:lnTo>
                  <a:pt x="2653" y="1025"/>
                </a:lnTo>
                <a:close/>
                <a:moveTo>
                  <a:pt x="2628" y="1046"/>
                </a:moveTo>
                <a:lnTo>
                  <a:pt x="2628" y="1046"/>
                </a:lnTo>
                <a:lnTo>
                  <a:pt x="2628" y="1046"/>
                </a:lnTo>
                <a:lnTo>
                  <a:pt x="2628" y="1046"/>
                </a:lnTo>
                <a:lnTo>
                  <a:pt x="2630" y="1046"/>
                </a:lnTo>
                <a:lnTo>
                  <a:pt x="2630" y="1046"/>
                </a:lnTo>
                <a:lnTo>
                  <a:pt x="2632" y="1046"/>
                </a:lnTo>
                <a:lnTo>
                  <a:pt x="2632" y="1046"/>
                </a:lnTo>
                <a:lnTo>
                  <a:pt x="2630" y="1046"/>
                </a:lnTo>
                <a:lnTo>
                  <a:pt x="2628" y="1046"/>
                </a:lnTo>
                <a:close/>
                <a:moveTo>
                  <a:pt x="4727" y="1895"/>
                </a:moveTo>
                <a:lnTo>
                  <a:pt x="4727" y="1895"/>
                </a:lnTo>
                <a:lnTo>
                  <a:pt x="4725" y="1895"/>
                </a:lnTo>
                <a:lnTo>
                  <a:pt x="4725" y="1895"/>
                </a:lnTo>
                <a:lnTo>
                  <a:pt x="4725" y="1897"/>
                </a:lnTo>
                <a:lnTo>
                  <a:pt x="4725" y="1897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897"/>
                </a:lnTo>
                <a:lnTo>
                  <a:pt x="4727" y="1897"/>
                </a:lnTo>
                <a:lnTo>
                  <a:pt x="4727" y="1895"/>
                </a:lnTo>
                <a:lnTo>
                  <a:pt x="4727" y="1895"/>
                </a:lnTo>
                <a:close/>
                <a:moveTo>
                  <a:pt x="4124" y="1614"/>
                </a:moveTo>
                <a:lnTo>
                  <a:pt x="4124" y="1614"/>
                </a:lnTo>
                <a:lnTo>
                  <a:pt x="4121" y="1614"/>
                </a:lnTo>
                <a:lnTo>
                  <a:pt x="4121" y="1614"/>
                </a:lnTo>
                <a:lnTo>
                  <a:pt x="4119" y="1614"/>
                </a:lnTo>
                <a:lnTo>
                  <a:pt x="4117" y="1614"/>
                </a:lnTo>
                <a:lnTo>
                  <a:pt x="4117" y="1617"/>
                </a:lnTo>
                <a:lnTo>
                  <a:pt x="4117" y="1617"/>
                </a:lnTo>
                <a:lnTo>
                  <a:pt x="4119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4" y="1619"/>
                </a:lnTo>
                <a:lnTo>
                  <a:pt x="4124" y="1619"/>
                </a:lnTo>
                <a:lnTo>
                  <a:pt x="4124" y="1617"/>
                </a:lnTo>
                <a:lnTo>
                  <a:pt x="4124" y="1617"/>
                </a:lnTo>
                <a:lnTo>
                  <a:pt x="4124" y="1614"/>
                </a:lnTo>
                <a:lnTo>
                  <a:pt x="4124" y="1614"/>
                </a:lnTo>
                <a:close/>
                <a:moveTo>
                  <a:pt x="4134" y="1658"/>
                </a:moveTo>
                <a:lnTo>
                  <a:pt x="4132" y="1658"/>
                </a:lnTo>
                <a:lnTo>
                  <a:pt x="4130" y="1658"/>
                </a:lnTo>
                <a:lnTo>
                  <a:pt x="4130" y="1661"/>
                </a:lnTo>
                <a:lnTo>
                  <a:pt x="4132" y="1661"/>
                </a:lnTo>
                <a:lnTo>
                  <a:pt x="4134" y="1661"/>
                </a:lnTo>
                <a:lnTo>
                  <a:pt x="4134" y="1663"/>
                </a:lnTo>
                <a:lnTo>
                  <a:pt x="4136" y="1661"/>
                </a:lnTo>
                <a:lnTo>
                  <a:pt x="4138" y="1661"/>
                </a:lnTo>
                <a:lnTo>
                  <a:pt x="4138" y="1663"/>
                </a:lnTo>
                <a:lnTo>
                  <a:pt x="4140" y="1663"/>
                </a:lnTo>
                <a:lnTo>
                  <a:pt x="4140" y="1665"/>
                </a:lnTo>
                <a:lnTo>
                  <a:pt x="4140" y="1667"/>
                </a:lnTo>
                <a:lnTo>
                  <a:pt x="4142" y="1667"/>
                </a:lnTo>
                <a:lnTo>
                  <a:pt x="4142" y="1667"/>
                </a:lnTo>
                <a:lnTo>
                  <a:pt x="4142" y="1669"/>
                </a:lnTo>
                <a:lnTo>
                  <a:pt x="4142" y="1671"/>
                </a:lnTo>
                <a:lnTo>
                  <a:pt x="4142" y="1671"/>
                </a:lnTo>
                <a:lnTo>
                  <a:pt x="4144" y="1673"/>
                </a:lnTo>
                <a:lnTo>
                  <a:pt x="4147" y="1673"/>
                </a:lnTo>
                <a:lnTo>
                  <a:pt x="4149" y="1673"/>
                </a:lnTo>
                <a:lnTo>
                  <a:pt x="4149" y="1673"/>
                </a:lnTo>
                <a:lnTo>
                  <a:pt x="4151" y="1673"/>
                </a:lnTo>
                <a:lnTo>
                  <a:pt x="4151" y="1675"/>
                </a:lnTo>
                <a:lnTo>
                  <a:pt x="4151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3"/>
                </a:lnTo>
                <a:lnTo>
                  <a:pt x="4153" y="1673"/>
                </a:lnTo>
                <a:lnTo>
                  <a:pt x="4153" y="1669"/>
                </a:lnTo>
                <a:lnTo>
                  <a:pt x="4153" y="1669"/>
                </a:lnTo>
                <a:lnTo>
                  <a:pt x="4155" y="1669"/>
                </a:lnTo>
                <a:lnTo>
                  <a:pt x="4155" y="1669"/>
                </a:lnTo>
                <a:lnTo>
                  <a:pt x="4149" y="1667"/>
                </a:lnTo>
                <a:lnTo>
                  <a:pt x="4147" y="1663"/>
                </a:lnTo>
                <a:lnTo>
                  <a:pt x="4147" y="1658"/>
                </a:lnTo>
                <a:lnTo>
                  <a:pt x="4144" y="1656"/>
                </a:lnTo>
                <a:lnTo>
                  <a:pt x="4144" y="1656"/>
                </a:lnTo>
                <a:lnTo>
                  <a:pt x="4144" y="1654"/>
                </a:lnTo>
                <a:lnTo>
                  <a:pt x="4144" y="1654"/>
                </a:lnTo>
                <a:lnTo>
                  <a:pt x="4142" y="1654"/>
                </a:lnTo>
                <a:lnTo>
                  <a:pt x="4142" y="1652"/>
                </a:lnTo>
                <a:lnTo>
                  <a:pt x="4140" y="1652"/>
                </a:lnTo>
                <a:lnTo>
                  <a:pt x="4140" y="1652"/>
                </a:lnTo>
                <a:lnTo>
                  <a:pt x="4140" y="1654"/>
                </a:lnTo>
                <a:lnTo>
                  <a:pt x="4138" y="1656"/>
                </a:lnTo>
                <a:lnTo>
                  <a:pt x="4138" y="1654"/>
                </a:lnTo>
                <a:lnTo>
                  <a:pt x="4138" y="1654"/>
                </a:lnTo>
                <a:lnTo>
                  <a:pt x="4138" y="1652"/>
                </a:lnTo>
                <a:lnTo>
                  <a:pt x="4136" y="1654"/>
                </a:lnTo>
                <a:lnTo>
                  <a:pt x="4134" y="1654"/>
                </a:lnTo>
                <a:lnTo>
                  <a:pt x="4134" y="1654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8"/>
                </a:lnTo>
                <a:close/>
                <a:moveTo>
                  <a:pt x="4140" y="1589"/>
                </a:move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7"/>
                </a:lnTo>
                <a:lnTo>
                  <a:pt x="4140" y="1587"/>
                </a:lnTo>
                <a:lnTo>
                  <a:pt x="4140" y="1587"/>
                </a:lnTo>
                <a:lnTo>
                  <a:pt x="4138" y="1587"/>
                </a:lnTo>
                <a:lnTo>
                  <a:pt x="4138" y="1587"/>
                </a:lnTo>
                <a:lnTo>
                  <a:pt x="4138" y="1589"/>
                </a:lnTo>
                <a:lnTo>
                  <a:pt x="4138" y="1589"/>
                </a:lnTo>
                <a:lnTo>
                  <a:pt x="4138" y="1589"/>
                </a:lnTo>
                <a:lnTo>
                  <a:pt x="4140" y="1589"/>
                </a:lnTo>
                <a:close/>
                <a:moveTo>
                  <a:pt x="4151" y="1505"/>
                </a:move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1" y="1505"/>
                </a:lnTo>
                <a:close/>
                <a:moveTo>
                  <a:pt x="4124" y="1629"/>
                </a:moveTo>
                <a:lnTo>
                  <a:pt x="4121" y="1627"/>
                </a:lnTo>
                <a:lnTo>
                  <a:pt x="4121" y="1627"/>
                </a:lnTo>
                <a:lnTo>
                  <a:pt x="4124" y="1629"/>
                </a:lnTo>
                <a:lnTo>
                  <a:pt x="4124" y="1629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29"/>
                </a:lnTo>
                <a:close/>
                <a:moveTo>
                  <a:pt x="4147" y="1587"/>
                </a:move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7"/>
                </a:lnTo>
                <a:lnTo>
                  <a:pt x="4147" y="1587"/>
                </a:lnTo>
                <a:close/>
                <a:moveTo>
                  <a:pt x="4119" y="1638"/>
                </a:moveTo>
                <a:lnTo>
                  <a:pt x="4119" y="1638"/>
                </a:lnTo>
                <a:lnTo>
                  <a:pt x="4119" y="1638"/>
                </a:lnTo>
                <a:lnTo>
                  <a:pt x="4119" y="1638"/>
                </a:lnTo>
                <a:lnTo>
                  <a:pt x="4117" y="1638"/>
                </a:lnTo>
                <a:lnTo>
                  <a:pt x="4119" y="1640"/>
                </a:lnTo>
                <a:lnTo>
                  <a:pt x="4119" y="1640"/>
                </a:lnTo>
                <a:lnTo>
                  <a:pt x="4119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4" y="1638"/>
                </a:lnTo>
                <a:lnTo>
                  <a:pt x="4124" y="1638"/>
                </a:lnTo>
                <a:lnTo>
                  <a:pt x="4121" y="1635"/>
                </a:lnTo>
                <a:lnTo>
                  <a:pt x="4119" y="1638"/>
                </a:lnTo>
                <a:close/>
                <a:moveTo>
                  <a:pt x="4541" y="1088"/>
                </a:moveTo>
                <a:lnTo>
                  <a:pt x="4541" y="1086"/>
                </a:lnTo>
                <a:lnTo>
                  <a:pt x="4538" y="1086"/>
                </a:lnTo>
                <a:lnTo>
                  <a:pt x="4538" y="1086"/>
                </a:lnTo>
                <a:lnTo>
                  <a:pt x="4536" y="1088"/>
                </a:lnTo>
                <a:lnTo>
                  <a:pt x="4538" y="1088"/>
                </a:lnTo>
                <a:lnTo>
                  <a:pt x="4538" y="1088"/>
                </a:lnTo>
                <a:lnTo>
                  <a:pt x="4541" y="1088"/>
                </a:lnTo>
                <a:close/>
                <a:moveTo>
                  <a:pt x="4107" y="1635"/>
                </a:moveTo>
                <a:lnTo>
                  <a:pt x="4107" y="1635"/>
                </a:lnTo>
                <a:lnTo>
                  <a:pt x="4107" y="1635"/>
                </a:lnTo>
                <a:lnTo>
                  <a:pt x="4109" y="1638"/>
                </a:lnTo>
                <a:lnTo>
                  <a:pt x="4111" y="1635"/>
                </a:lnTo>
                <a:lnTo>
                  <a:pt x="4111" y="1635"/>
                </a:lnTo>
                <a:lnTo>
                  <a:pt x="4111" y="1635"/>
                </a:lnTo>
                <a:lnTo>
                  <a:pt x="4109" y="1635"/>
                </a:lnTo>
                <a:lnTo>
                  <a:pt x="4107" y="1635"/>
                </a:lnTo>
                <a:close/>
                <a:moveTo>
                  <a:pt x="4128" y="1635"/>
                </a:moveTo>
                <a:lnTo>
                  <a:pt x="4128" y="1635"/>
                </a:lnTo>
                <a:lnTo>
                  <a:pt x="4128" y="1635"/>
                </a:lnTo>
                <a:lnTo>
                  <a:pt x="4130" y="1635"/>
                </a:lnTo>
                <a:lnTo>
                  <a:pt x="4128" y="1635"/>
                </a:lnTo>
                <a:lnTo>
                  <a:pt x="4128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1" y="1631"/>
                </a:lnTo>
                <a:lnTo>
                  <a:pt x="4121" y="1633"/>
                </a:lnTo>
                <a:lnTo>
                  <a:pt x="4121" y="1633"/>
                </a:lnTo>
                <a:lnTo>
                  <a:pt x="4121" y="1633"/>
                </a:lnTo>
                <a:lnTo>
                  <a:pt x="4124" y="1635"/>
                </a:lnTo>
                <a:lnTo>
                  <a:pt x="4124" y="1633"/>
                </a:lnTo>
                <a:lnTo>
                  <a:pt x="4128" y="1635"/>
                </a:lnTo>
                <a:close/>
                <a:moveTo>
                  <a:pt x="4132" y="1726"/>
                </a:moveTo>
                <a:lnTo>
                  <a:pt x="4132" y="1726"/>
                </a:lnTo>
                <a:lnTo>
                  <a:pt x="4132" y="1726"/>
                </a:lnTo>
                <a:lnTo>
                  <a:pt x="4132" y="1726"/>
                </a:lnTo>
                <a:lnTo>
                  <a:pt x="4130" y="1726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26"/>
                </a:lnTo>
                <a:lnTo>
                  <a:pt x="4132" y="1726"/>
                </a:lnTo>
                <a:close/>
                <a:moveTo>
                  <a:pt x="4165" y="1673"/>
                </a:moveTo>
                <a:lnTo>
                  <a:pt x="4165" y="1673"/>
                </a:lnTo>
                <a:lnTo>
                  <a:pt x="4165" y="1675"/>
                </a:lnTo>
                <a:lnTo>
                  <a:pt x="4168" y="1675"/>
                </a:lnTo>
                <a:lnTo>
                  <a:pt x="4168" y="1677"/>
                </a:lnTo>
                <a:lnTo>
                  <a:pt x="4168" y="1677"/>
                </a:lnTo>
                <a:lnTo>
                  <a:pt x="4170" y="1677"/>
                </a:lnTo>
                <a:lnTo>
                  <a:pt x="4170" y="1675"/>
                </a:lnTo>
                <a:lnTo>
                  <a:pt x="4170" y="1675"/>
                </a:lnTo>
                <a:lnTo>
                  <a:pt x="4172" y="1675"/>
                </a:lnTo>
                <a:lnTo>
                  <a:pt x="4172" y="1677"/>
                </a:lnTo>
                <a:lnTo>
                  <a:pt x="4172" y="1677"/>
                </a:lnTo>
                <a:lnTo>
                  <a:pt x="4174" y="1677"/>
                </a:lnTo>
                <a:lnTo>
                  <a:pt x="4174" y="1677"/>
                </a:lnTo>
                <a:lnTo>
                  <a:pt x="4174" y="1675"/>
                </a:lnTo>
                <a:lnTo>
                  <a:pt x="4176" y="1675"/>
                </a:lnTo>
                <a:lnTo>
                  <a:pt x="4176" y="1673"/>
                </a:lnTo>
                <a:lnTo>
                  <a:pt x="4176" y="1671"/>
                </a:lnTo>
                <a:lnTo>
                  <a:pt x="4176" y="1669"/>
                </a:lnTo>
                <a:lnTo>
                  <a:pt x="4174" y="1669"/>
                </a:lnTo>
                <a:lnTo>
                  <a:pt x="4170" y="1667"/>
                </a:lnTo>
                <a:lnTo>
                  <a:pt x="4170" y="1667"/>
                </a:lnTo>
                <a:lnTo>
                  <a:pt x="4168" y="1669"/>
                </a:lnTo>
                <a:lnTo>
                  <a:pt x="4168" y="1671"/>
                </a:lnTo>
                <a:lnTo>
                  <a:pt x="4165" y="1671"/>
                </a:lnTo>
                <a:lnTo>
                  <a:pt x="4168" y="1673"/>
                </a:lnTo>
                <a:lnTo>
                  <a:pt x="4165" y="1673"/>
                </a:lnTo>
                <a:lnTo>
                  <a:pt x="4165" y="1673"/>
                </a:lnTo>
                <a:close/>
                <a:moveTo>
                  <a:pt x="4165" y="1673"/>
                </a:moveTo>
                <a:lnTo>
                  <a:pt x="4165" y="1671"/>
                </a:lnTo>
                <a:lnTo>
                  <a:pt x="4165" y="1671"/>
                </a:lnTo>
                <a:lnTo>
                  <a:pt x="4163" y="1671"/>
                </a:lnTo>
                <a:lnTo>
                  <a:pt x="4163" y="1673"/>
                </a:lnTo>
                <a:lnTo>
                  <a:pt x="4163" y="1673"/>
                </a:lnTo>
                <a:lnTo>
                  <a:pt x="4163" y="1673"/>
                </a:lnTo>
                <a:lnTo>
                  <a:pt x="4165" y="1673"/>
                </a:lnTo>
                <a:close/>
                <a:moveTo>
                  <a:pt x="4176" y="1577"/>
                </a:moveTo>
                <a:lnTo>
                  <a:pt x="4176" y="1577"/>
                </a:lnTo>
                <a:lnTo>
                  <a:pt x="4174" y="1579"/>
                </a:lnTo>
                <a:lnTo>
                  <a:pt x="4176" y="1579"/>
                </a:lnTo>
                <a:lnTo>
                  <a:pt x="4176" y="1579"/>
                </a:lnTo>
                <a:lnTo>
                  <a:pt x="4178" y="1577"/>
                </a:lnTo>
                <a:lnTo>
                  <a:pt x="4178" y="1575"/>
                </a:lnTo>
                <a:lnTo>
                  <a:pt x="4178" y="1575"/>
                </a:lnTo>
                <a:lnTo>
                  <a:pt x="4176" y="1573"/>
                </a:lnTo>
                <a:lnTo>
                  <a:pt x="4176" y="1570"/>
                </a:lnTo>
                <a:lnTo>
                  <a:pt x="4176" y="1570"/>
                </a:lnTo>
                <a:lnTo>
                  <a:pt x="4172" y="1573"/>
                </a:lnTo>
                <a:lnTo>
                  <a:pt x="4172" y="1575"/>
                </a:lnTo>
                <a:lnTo>
                  <a:pt x="4174" y="1575"/>
                </a:lnTo>
                <a:lnTo>
                  <a:pt x="4174" y="1577"/>
                </a:lnTo>
                <a:lnTo>
                  <a:pt x="4176" y="1577"/>
                </a:lnTo>
                <a:lnTo>
                  <a:pt x="4176" y="1577"/>
                </a:lnTo>
                <a:lnTo>
                  <a:pt x="4176" y="1577"/>
                </a:lnTo>
                <a:close/>
                <a:moveTo>
                  <a:pt x="4186" y="1614"/>
                </a:moveTo>
                <a:lnTo>
                  <a:pt x="4186" y="1614"/>
                </a:lnTo>
                <a:lnTo>
                  <a:pt x="4186" y="1619"/>
                </a:lnTo>
                <a:lnTo>
                  <a:pt x="4186" y="1621"/>
                </a:lnTo>
                <a:lnTo>
                  <a:pt x="4186" y="1623"/>
                </a:lnTo>
                <a:lnTo>
                  <a:pt x="4186" y="1627"/>
                </a:lnTo>
                <a:lnTo>
                  <a:pt x="4189" y="1627"/>
                </a:lnTo>
                <a:lnTo>
                  <a:pt x="4189" y="1629"/>
                </a:lnTo>
                <a:lnTo>
                  <a:pt x="4189" y="1629"/>
                </a:lnTo>
                <a:lnTo>
                  <a:pt x="4191" y="1629"/>
                </a:lnTo>
                <a:lnTo>
                  <a:pt x="4191" y="1631"/>
                </a:lnTo>
                <a:lnTo>
                  <a:pt x="4191" y="1631"/>
                </a:lnTo>
                <a:lnTo>
                  <a:pt x="4191" y="1631"/>
                </a:lnTo>
                <a:lnTo>
                  <a:pt x="4189" y="1633"/>
                </a:lnTo>
                <a:lnTo>
                  <a:pt x="4189" y="1633"/>
                </a:lnTo>
                <a:lnTo>
                  <a:pt x="4189" y="1635"/>
                </a:lnTo>
                <a:lnTo>
                  <a:pt x="4189" y="1638"/>
                </a:lnTo>
                <a:lnTo>
                  <a:pt x="4189" y="1638"/>
                </a:lnTo>
                <a:lnTo>
                  <a:pt x="4189" y="1638"/>
                </a:lnTo>
                <a:lnTo>
                  <a:pt x="4191" y="1640"/>
                </a:lnTo>
                <a:lnTo>
                  <a:pt x="4193" y="1640"/>
                </a:lnTo>
                <a:lnTo>
                  <a:pt x="4193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4"/>
                </a:lnTo>
                <a:lnTo>
                  <a:pt x="4191" y="1644"/>
                </a:lnTo>
                <a:lnTo>
                  <a:pt x="4193" y="1644"/>
                </a:lnTo>
                <a:lnTo>
                  <a:pt x="4197" y="1644"/>
                </a:lnTo>
                <a:lnTo>
                  <a:pt x="4199" y="1646"/>
                </a:lnTo>
                <a:lnTo>
                  <a:pt x="4199" y="1648"/>
                </a:lnTo>
                <a:lnTo>
                  <a:pt x="4201" y="1648"/>
                </a:lnTo>
                <a:lnTo>
                  <a:pt x="4201" y="1650"/>
                </a:lnTo>
                <a:lnTo>
                  <a:pt x="4201" y="1652"/>
                </a:lnTo>
                <a:lnTo>
                  <a:pt x="4201" y="1652"/>
                </a:lnTo>
                <a:lnTo>
                  <a:pt x="4201" y="1654"/>
                </a:lnTo>
                <a:lnTo>
                  <a:pt x="4201" y="1656"/>
                </a:lnTo>
                <a:lnTo>
                  <a:pt x="4201" y="1658"/>
                </a:lnTo>
                <a:lnTo>
                  <a:pt x="4203" y="1658"/>
                </a:lnTo>
                <a:lnTo>
                  <a:pt x="4203" y="1661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5" y="1673"/>
                </a:lnTo>
                <a:lnTo>
                  <a:pt x="4205" y="1673"/>
                </a:lnTo>
                <a:lnTo>
                  <a:pt x="4207" y="1673"/>
                </a:lnTo>
                <a:lnTo>
                  <a:pt x="4207" y="1673"/>
                </a:lnTo>
                <a:lnTo>
                  <a:pt x="4209" y="1673"/>
                </a:lnTo>
                <a:lnTo>
                  <a:pt x="4212" y="1675"/>
                </a:lnTo>
                <a:lnTo>
                  <a:pt x="4212" y="1675"/>
                </a:lnTo>
                <a:lnTo>
                  <a:pt x="4212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5"/>
                </a:lnTo>
                <a:lnTo>
                  <a:pt x="4216" y="1675"/>
                </a:lnTo>
                <a:lnTo>
                  <a:pt x="4216" y="1675"/>
                </a:lnTo>
                <a:lnTo>
                  <a:pt x="4220" y="1673"/>
                </a:lnTo>
                <a:lnTo>
                  <a:pt x="4222" y="1673"/>
                </a:lnTo>
                <a:lnTo>
                  <a:pt x="4222" y="1673"/>
                </a:lnTo>
                <a:lnTo>
                  <a:pt x="4224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8" y="1675"/>
                </a:lnTo>
                <a:lnTo>
                  <a:pt x="4228" y="1675"/>
                </a:lnTo>
                <a:lnTo>
                  <a:pt x="4228" y="1679"/>
                </a:lnTo>
                <a:lnTo>
                  <a:pt x="4228" y="1679"/>
                </a:lnTo>
                <a:lnTo>
                  <a:pt x="4228" y="1682"/>
                </a:lnTo>
                <a:lnTo>
                  <a:pt x="4228" y="1682"/>
                </a:lnTo>
                <a:lnTo>
                  <a:pt x="4228" y="1682"/>
                </a:lnTo>
                <a:lnTo>
                  <a:pt x="4230" y="1682"/>
                </a:lnTo>
                <a:lnTo>
                  <a:pt x="4233" y="1679"/>
                </a:lnTo>
                <a:lnTo>
                  <a:pt x="4235" y="1679"/>
                </a:lnTo>
                <a:lnTo>
                  <a:pt x="4237" y="1679"/>
                </a:lnTo>
                <a:lnTo>
                  <a:pt x="4239" y="1679"/>
                </a:lnTo>
                <a:lnTo>
                  <a:pt x="4241" y="1679"/>
                </a:lnTo>
                <a:lnTo>
                  <a:pt x="4245" y="1677"/>
                </a:lnTo>
                <a:lnTo>
                  <a:pt x="4245" y="1673"/>
                </a:lnTo>
                <a:lnTo>
                  <a:pt x="4249" y="1677"/>
                </a:lnTo>
                <a:lnTo>
                  <a:pt x="4249" y="1677"/>
                </a:lnTo>
                <a:lnTo>
                  <a:pt x="4251" y="1677"/>
                </a:lnTo>
                <a:lnTo>
                  <a:pt x="4251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9"/>
                </a:lnTo>
                <a:lnTo>
                  <a:pt x="4253" y="1679"/>
                </a:lnTo>
                <a:lnTo>
                  <a:pt x="4256" y="1682"/>
                </a:lnTo>
                <a:lnTo>
                  <a:pt x="4256" y="1682"/>
                </a:lnTo>
                <a:lnTo>
                  <a:pt x="4258" y="1679"/>
                </a:lnTo>
                <a:lnTo>
                  <a:pt x="4260" y="1677"/>
                </a:lnTo>
                <a:lnTo>
                  <a:pt x="4262" y="1677"/>
                </a:lnTo>
                <a:lnTo>
                  <a:pt x="4262" y="1679"/>
                </a:lnTo>
                <a:lnTo>
                  <a:pt x="4262" y="1679"/>
                </a:lnTo>
                <a:lnTo>
                  <a:pt x="4262" y="1679"/>
                </a:lnTo>
                <a:lnTo>
                  <a:pt x="4264" y="1679"/>
                </a:lnTo>
                <a:lnTo>
                  <a:pt x="4264" y="1677"/>
                </a:lnTo>
                <a:lnTo>
                  <a:pt x="4264" y="1679"/>
                </a:lnTo>
                <a:lnTo>
                  <a:pt x="4264" y="1679"/>
                </a:lnTo>
                <a:lnTo>
                  <a:pt x="4264" y="1682"/>
                </a:lnTo>
                <a:lnTo>
                  <a:pt x="4266" y="1682"/>
                </a:lnTo>
                <a:lnTo>
                  <a:pt x="4266" y="1682"/>
                </a:lnTo>
                <a:lnTo>
                  <a:pt x="4266" y="1679"/>
                </a:lnTo>
                <a:lnTo>
                  <a:pt x="4266" y="1682"/>
                </a:lnTo>
                <a:lnTo>
                  <a:pt x="4268" y="1684"/>
                </a:lnTo>
                <a:lnTo>
                  <a:pt x="4268" y="1690"/>
                </a:lnTo>
                <a:lnTo>
                  <a:pt x="4268" y="1690"/>
                </a:lnTo>
                <a:lnTo>
                  <a:pt x="4270" y="1692"/>
                </a:lnTo>
                <a:lnTo>
                  <a:pt x="4277" y="1688"/>
                </a:lnTo>
                <a:lnTo>
                  <a:pt x="4287" y="1684"/>
                </a:lnTo>
                <a:lnTo>
                  <a:pt x="4289" y="1682"/>
                </a:lnTo>
                <a:lnTo>
                  <a:pt x="4289" y="1679"/>
                </a:lnTo>
                <a:lnTo>
                  <a:pt x="4289" y="1679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5"/>
                </a:lnTo>
                <a:lnTo>
                  <a:pt x="4291" y="1675"/>
                </a:lnTo>
                <a:lnTo>
                  <a:pt x="4291" y="1673"/>
                </a:lnTo>
                <a:lnTo>
                  <a:pt x="4291" y="1673"/>
                </a:lnTo>
                <a:lnTo>
                  <a:pt x="4291" y="1673"/>
                </a:lnTo>
                <a:lnTo>
                  <a:pt x="4293" y="1673"/>
                </a:lnTo>
                <a:lnTo>
                  <a:pt x="4293" y="1673"/>
                </a:lnTo>
                <a:lnTo>
                  <a:pt x="4293" y="1671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7"/>
                </a:lnTo>
                <a:lnTo>
                  <a:pt x="4293" y="1667"/>
                </a:lnTo>
                <a:lnTo>
                  <a:pt x="4293" y="1667"/>
                </a:lnTo>
                <a:lnTo>
                  <a:pt x="4295" y="1667"/>
                </a:lnTo>
                <a:lnTo>
                  <a:pt x="4295" y="1667"/>
                </a:lnTo>
                <a:lnTo>
                  <a:pt x="4295" y="1665"/>
                </a:lnTo>
                <a:lnTo>
                  <a:pt x="4295" y="1665"/>
                </a:lnTo>
                <a:lnTo>
                  <a:pt x="4295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5" y="1661"/>
                </a:lnTo>
                <a:lnTo>
                  <a:pt x="4295" y="1658"/>
                </a:lnTo>
                <a:lnTo>
                  <a:pt x="4295" y="1658"/>
                </a:lnTo>
                <a:lnTo>
                  <a:pt x="4295" y="1656"/>
                </a:lnTo>
                <a:lnTo>
                  <a:pt x="4293" y="1656"/>
                </a:lnTo>
                <a:lnTo>
                  <a:pt x="4291" y="1656"/>
                </a:lnTo>
                <a:lnTo>
                  <a:pt x="4293" y="1656"/>
                </a:lnTo>
                <a:lnTo>
                  <a:pt x="4293" y="1656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2"/>
                </a:lnTo>
                <a:lnTo>
                  <a:pt x="4297" y="1652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6"/>
                </a:lnTo>
                <a:lnTo>
                  <a:pt x="4300" y="1646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8"/>
                </a:lnTo>
                <a:lnTo>
                  <a:pt x="4302" y="1648"/>
                </a:lnTo>
                <a:lnTo>
                  <a:pt x="4304" y="1648"/>
                </a:lnTo>
                <a:lnTo>
                  <a:pt x="4304" y="1648"/>
                </a:lnTo>
                <a:lnTo>
                  <a:pt x="4306" y="1646"/>
                </a:lnTo>
                <a:lnTo>
                  <a:pt x="4306" y="1644"/>
                </a:lnTo>
                <a:lnTo>
                  <a:pt x="4308" y="1644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0"/>
                </a:lnTo>
                <a:lnTo>
                  <a:pt x="4310" y="1635"/>
                </a:lnTo>
                <a:lnTo>
                  <a:pt x="4310" y="1633"/>
                </a:lnTo>
                <a:lnTo>
                  <a:pt x="4310" y="1627"/>
                </a:lnTo>
                <a:lnTo>
                  <a:pt x="4310" y="1627"/>
                </a:lnTo>
                <a:lnTo>
                  <a:pt x="4314" y="1621"/>
                </a:lnTo>
                <a:lnTo>
                  <a:pt x="4314" y="1621"/>
                </a:lnTo>
                <a:lnTo>
                  <a:pt x="4314" y="1621"/>
                </a:lnTo>
                <a:lnTo>
                  <a:pt x="4316" y="1619"/>
                </a:lnTo>
                <a:lnTo>
                  <a:pt x="4316" y="1619"/>
                </a:lnTo>
                <a:lnTo>
                  <a:pt x="4316" y="1617"/>
                </a:lnTo>
                <a:lnTo>
                  <a:pt x="4316" y="1617"/>
                </a:lnTo>
                <a:lnTo>
                  <a:pt x="4316" y="1614"/>
                </a:lnTo>
                <a:lnTo>
                  <a:pt x="4318" y="1617"/>
                </a:lnTo>
                <a:lnTo>
                  <a:pt x="4318" y="1619"/>
                </a:lnTo>
                <a:lnTo>
                  <a:pt x="4321" y="1619"/>
                </a:lnTo>
                <a:lnTo>
                  <a:pt x="4323" y="1619"/>
                </a:lnTo>
                <a:lnTo>
                  <a:pt x="4325" y="1619"/>
                </a:lnTo>
                <a:lnTo>
                  <a:pt x="4329" y="1619"/>
                </a:lnTo>
                <a:lnTo>
                  <a:pt x="4331" y="1619"/>
                </a:lnTo>
                <a:lnTo>
                  <a:pt x="4331" y="1617"/>
                </a:lnTo>
                <a:lnTo>
                  <a:pt x="4331" y="1617"/>
                </a:lnTo>
                <a:lnTo>
                  <a:pt x="4329" y="1614"/>
                </a:lnTo>
                <a:lnTo>
                  <a:pt x="4327" y="1612"/>
                </a:lnTo>
                <a:lnTo>
                  <a:pt x="4325" y="1610"/>
                </a:lnTo>
                <a:lnTo>
                  <a:pt x="4318" y="1608"/>
                </a:lnTo>
                <a:lnTo>
                  <a:pt x="4318" y="1606"/>
                </a:lnTo>
                <a:lnTo>
                  <a:pt x="4316" y="1604"/>
                </a:lnTo>
                <a:lnTo>
                  <a:pt x="4314" y="1602"/>
                </a:lnTo>
                <a:lnTo>
                  <a:pt x="4314" y="1602"/>
                </a:lnTo>
                <a:lnTo>
                  <a:pt x="4314" y="1602"/>
                </a:lnTo>
                <a:lnTo>
                  <a:pt x="4316" y="1602"/>
                </a:lnTo>
                <a:lnTo>
                  <a:pt x="4316" y="1602"/>
                </a:lnTo>
                <a:lnTo>
                  <a:pt x="4316" y="1600"/>
                </a:lnTo>
                <a:lnTo>
                  <a:pt x="4318" y="1600"/>
                </a:lnTo>
                <a:lnTo>
                  <a:pt x="4318" y="1598"/>
                </a:lnTo>
                <a:lnTo>
                  <a:pt x="4318" y="1598"/>
                </a:lnTo>
                <a:lnTo>
                  <a:pt x="4318" y="1598"/>
                </a:lnTo>
                <a:lnTo>
                  <a:pt x="4316" y="1596"/>
                </a:lnTo>
                <a:lnTo>
                  <a:pt x="4314" y="1593"/>
                </a:lnTo>
                <a:lnTo>
                  <a:pt x="4314" y="1591"/>
                </a:lnTo>
                <a:lnTo>
                  <a:pt x="4314" y="1591"/>
                </a:lnTo>
                <a:lnTo>
                  <a:pt x="4312" y="1591"/>
                </a:lnTo>
                <a:lnTo>
                  <a:pt x="4312" y="1591"/>
                </a:lnTo>
                <a:lnTo>
                  <a:pt x="4312" y="1589"/>
                </a:lnTo>
                <a:lnTo>
                  <a:pt x="4312" y="1589"/>
                </a:lnTo>
                <a:lnTo>
                  <a:pt x="4312" y="1589"/>
                </a:lnTo>
                <a:lnTo>
                  <a:pt x="4310" y="1589"/>
                </a:lnTo>
                <a:lnTo>
                  <a:pt x="4312" y="1589"/>
                </a:lnTo>
                <a:lnTo>
                  <a:pt x="4312" y="1587"/>
                </a:lnTo>
                <a:lnTo>
                  <a:pt x="4312" y="1587"/>
                </a:lnTo>
                <a:lnTo>
                  <a:pt x="4310" y="1587"/>
                </a:lnTo>
                <a:lnTo>
                  <a:pt x="4310" y="1587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3"/>
                </a:lnTo>
                <a:lnTo>
                  <a:pt x="4308" y="1581"/>
                </a:lnTo>
                <a:lnTo>
                  <a:pt x="4306" y="1579"/>
                </a:lnTo>
                <a:lnTo>
                  <a:pt x="4304" y="1579"/>
                </a:lnTo>
                <a:lnTo>
                  <a:pt x="4304" y="1579"/>
                </a:lnTo>
                <a:lnTo>
                  <a:pt x="4306" y="1579"/>
                </a:lnTo>
                <a:lnTo>
                  <a:pt x="4306" y="1579"/>
                </a:lnTo>
                <a:lnTo>
                  <a:pt x="4310" y="1579"/>
                </a:lnTo>
                <a:lnTo>
                  <a:pt x="4310" y="1579"/>
                </a:lnTo>
                <a:lnTo>
                  <a:pt x="4310" y="1577"/>
                </a:lnTo>
                <a:lnTo>
                  <a:pt x="4310" y="1579"/>
                </a:lnTo>
                <a:lnTo>
                  <a:pt x="4312" y="1579"/>
                </a:lnTo>
                <a:lnTo>
                  <a:pt x="4312" y="1579"/>
                </a:lnTo>
                <a:lnTo>
                  <a:pt x="4314" y="1579"/>
                </a:lnTo>
                <a:lnTo>
                  <a:pt x="4314" y="1577"/>
                </a:lnTo>
                <a:lnTo>
                  <a:pt x="4314" y="1577"/>
                </a:lnTo>
                <a:lnTo>
                  <a:pt x="4314" y="1577"/>
                </a:lnTo>
                <a:lnTo>
                  <a:pt x="4312" y="1575"/>
                </a:lnTo>
                <a:lnTo>
                  <a:pt x="4310" y="1575"/>
                </a:lnTo>
                <a:lnTo>
                  <a:pt x="4310" y="1575"/>
                </a:lnTo>
                <a:lnTo>
                  <a:pt x="4310" y="1573"/>
                </a:lnTo>
                <a:lnTo>
                  <a:pt x="4310" y="1573"/>
                </a:lnTo>
                <a:lnTo>
                  <a:pt x="4310" y="1570"/>
                </a:lnTo>
                <a:lnTo>
                  <a:pt x="4312" y="1570"/>
                </a:lnTo>
                <a:lnTo>
                  <a:pt x="4312" y="1568"/>
                </a:lnTo>
                <a:lnTo>
                  <a:pt x="4312" y="1568"/>
                </a:lnTo>
                <a:lnTo>
                  <a:pt x="4314" y="1568"/>
                </a:lnTo>
                <a:lnTo>
                  <a:pt x="4316" y="1570"/>
                </a:lnTo>
                <a:lnTo>
                  <a:pt x="4316" y="1570"/>
                </a:lnTo>
                <a:lnTo>
                  <a:pt x="4318" y="1570"/>
                </a:lnTo>
                <a:lnTo>
                  <a:pt x="4321" y="1568"/>
                </a:lnTo>
                <a:lnTo>
                  <a:pt x="4323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7" y="1566"/>
                </a:lnTo>
                <a:lnTo>
                  <a:pt x="4325" y="1566"/>
                </a:lnTo>
                <a:lnTo>
                  <a:pt x="4323" y="1564"/>
                </a:lnTo>
                <a:lnTo>
                  <a:pt x="4321" y="1562"/>
                </a:lnTo>
                <a:lnTo>
                  <a:pt x="4321" y="1560"/>
                </a:lnTo>
                <a:lnTo>
                  <a:pt x="4323" y="1560"/>
                </a:lnTo>
                <a:lnTo>
                  <a:pt x="4323" y="1560"/>
                </a:lnTo>
                <a:lnTo>
                  <a:pt x="4325" y="1560"/>
                </a:lnTo>
                <a:lnTo>
                  <a:pt x="4327" y="1560"/>
                </a:lnTo>
                <a:lnTo>
                  <a:pt x="4331" y="1560"/>
                </a:lnTo>
                <a:lnTo>
                  <a:pt x="4333" y="1558"/>
                </a:lnTo>
                <a:lnTo>
                  <a:pt x="4335" y="1558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4"/>
                </a:lnTo>
                <a:lnTo>
                  <a:pt x="4335" y="1554"/>
                </a:lnTo>
                <a:lnTo>
                  <a:pt x="4335" y="1554"/>
                </a:lnTo>
                <a:lnTo>
                  <a:pt x="4333" y="1554"/>
                </a:lnTo>
                <a:lnTo>
                  <a:pt x="4331" y="1554"/>
                </a:lnTo>
                <a:lnTo>
                  <a:pt x="4331" y="1554"/>
                </a:lnTo>
                <a:lnTo>
                  <a:pt x="4327" y="1552"/>
                </a:lnTo>
                <a:lnTo>
                  <a:pt x="4327" y="1552"/>
                </a:lnTo>
                <a:lnTo>
                  <a:pt x="4325" y="1549"/>
                </a:lnTo>
                <a:lnTo>
                  <a:pt x="4325" y="1549"/>
                </a:lnTo>
                <a:lnTo>
                  <a:pt x="4325" y="1547"/>
                </a:lnTo>
                <a:lnTo>
                  <a:pt x="4323" y="1547"/>
                </a:lnTo>
                <a:lnTo>
                  <a:pt x="4321" y="1547"/>
                </a:lnTo>
                <a:lnTo>
                  <a:pt x="4321" y="1547"/>
                </a:lnTo>
                <a:lnTo>
                  <a:pt x="4318" y="1549"/>
                </a:lnTo>
                <a:lnTo>
                  <a:pt x="4318" y="1549"/>
                </a:lnTo>
                <a:lnTo>
                  <a:pt x="4316" y="1549"/>
                </a:lnTo>
                <a:lnTo>
                  <a:pt x="4316" y="1547"/>
                </a:lnTo>
                <a:lnTo>
                  <a:pt x="4316" y="1547"/>
                </a:lnTo>
                <a:lnTo>
                  <a:pt x="4318" y="1547"/>
                </a:lnTo>
                <a:lnTo>
                  <a:pt x="4318" y="1547"/>
                </a:lnTo>
                <a:lnTo>
                  <a:pt x="4318" y="1545"/>
                </a:lnTo>
                <a:lnTo>
                  <a:pt x="4316" y="1543"/>
                </a:lnTo>
                <a:lnTo>
                  <a:pt x="4316" y="1545"/>
                </a:lnTo>
                <a:lnTo>
                  <a:pt x="4314" y="1545"/>
                </a:lnTo>
                <a:lnTo>
                  <a:pt x="4310" y="1547"/>
                </a:lnTo>
                <a:lnTo>
                  <a:pt x="4312" y="1545"/>
                </a:lnTo>
                <a:lnTo>
                  <a:pt x="4312" y="1545"/>
                </a:lnTo>
                <a:lnTo>
                  <a:pt x="4312" y="1543"/>
                </a:lnTo>
                <a:lnTo>
                  <a:pt x="4312" y="1541"/>
                </a:lnTo>
                <a:lnTo>
                  <a:pt x="4312" y="1541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7"/>
                </a:lnTo>
                <a:lnTo>
                  <a:pt x="4310" y="1537"/>
                </a:lnTo>
                <a:lnTo>
                  <a:pt x="4308" y="1537"/>
                </a:lnTo>
                <a:lnTo>
                  <a:pt x="4308" y="1535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1"/>
                </a:lnTo>
                <a:lnTo>
                  <a:pt x="4304" y="1531"/>
                </a:lnTo>
                <a:lnTo>
                  <a:pt x="4304" y="1533"/>
                </a:lnTo>
                <a:lnTo>
                  <a:pt x="4304" y="1533"/>
                </a:lnTo>
                <a:lnTo>
                  <a:pt x="4302" y="1535"/>
                </a:lnTo>
                <a:lnTo>
                  <a:pt x="4300" y="1537"/>
                </a:lnTo>
                <a:lnTo>
                  <a:pt x="4300" y="1537"/>
                </a:lnTo>
                <a:lnTo>
                  <a:pt x="4300" y="1535"/>
                </a:lnTo>
                <a:lnTo>
                  <a:pt x="4300" y="1535"/>
                </a:lnTo>
                <a:lnTo>
                  <a:pt x="4300" y="1533"/>
                </a:lnTo>
                <a:lnTo>
                  <a:pt x="4300" y="1531"/>
                </a:lnTo>
                <a:lnTo>
                  <a:pt x="4300" y="1531"/>
                </a:lnTo>
                <a:lnTo>
                  <a:pt x="4300" y="1531"/>
                </a:lnTo>
                <a:lnTo>
                  <a:pt x="4295" y="1537"/>
                </a:lnTo>
                <a:lnTo>
                  <a:pt x="4295" y="1537"/>
                </a:lnTo>
                <a:lnTo>
                  <a:pt x="4291" y="1543"/>
                </a:lnTo>
                <a:lnTo>
                  <a:pt x="4289" y="1545"/>
                </a:lnTo>
                <a:lnTo>
                  <a:pt x="4289" y="1547"/>
                </a:lnTo>
                <a:lnTo>
                  <a:pt x="4287" y="1549"/>
                </a:lnTo>
                <a:lnTo>
                  <a:pt x="4287" y="1549"/>
                </a:lnTo>
                <a:lnTo>
                  <a:pt x="4285" y="1552"/>
                </a:lnTo>
                <a:lnTo>
                  <a:pt x="4285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1" y="1554"/>
                </a:lnTo>
                <a:lnTo>
                  <a:pt x="4281" y="1554"/>
                </a:lnTo>
                <a:lnTo>
                  <a:pt x="4281" y="1556"/>
                </a:lnTo>
                <a:lnTo>
                  <a:pt x="4283" y="1556"/>
                </a:lnTo>
                <a:lnTo>
                  <a:pt x="4283" y="1558"/>
                </a:lnTo>
                <a:lnTo>
                  <a:pt x="4281" y="1558"/>
                </a:lnTo>
                <a:lnTo>
                  <a:pt x="4281" y="1560"/>
                </a:lnTo>
                <a:lnTo>
                  <a:pt x="4279" y="1560"/>
                </a:lnTo>
                <a:lnTo>
                  <a:pt x="4277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2" y="1560"/>
                </a:lnTo>
                <a:lnTo>
                  <a:pt x="4270" y="1562"/>
                </a:lnTo>
                <a:lnTo>
                  <a:pt x="4268" y="1562"/>
                </a:lnTo>
                <a:lnTo>
                  <a:pt x="4268" y="1564"/>
                </a:lnTo>
                <a:lnTo>
                  <a:pt x="4266" y="1564"/>
                </a:lnTo>
                <a:lnTo>
                  <a:pt x="4264" y="1564"/>
                </a:lnTo>
                <a:lnTo>
                  <a:pt x="4262" y="1566"/>
                </a:lnTo>
                <a:lnTo>
                  <a:pt x="4260" y="1564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8"/>
                </a:lnTo>
                <a:lnTo>
                  <a:pt x="4258" y="1570"/>
                </a:lnTo>
                <a:lnTo>
                  <a:pt x="4258" y="1570"/>
                </a:lnTo>
                <a:lnTo>
                  <a:pt x="4256" y="1575"/>
                </a:lnTo>
                <a:lnTo>
                  <a:pt x="4251" y="1577"/>
                </a:lnTo>
                <a:lnTo>
                  <a:pt x="4249" y="1581"/>
                </a:lnTo>
                <a:lnTo>
                  <a:pt x="4247" y="1583"/>
                </a:lnTo>
                <a:lnTo>
                  <a:pt x="4245" y="1585"/>
                </a:lnTo>
                <a:lnTo>
                  <a:pt x="4245" y="1585"/>
                </a:lnTo>
                <a:lnTo>
                  <a:pt x="4243" y="1587"/>
                </a:lnTo>
                <a:lnTo>
                  <a:pt x="4241" y="1587"/>
                </a:lnTo>
                <a:lnTo>
                  <a:pt x="4233" y="1589"/>
                </a:lnTo>
                <a:lnTo>
                  <a:pt x="4226" y="1589"/>
                </a:lnTo>
                <a:lnTo>
                  <a:pt x="4224" y="1591"/>
                </a:lnTo>
                <a:lnTo>
                  <a:pt x="4224" y="1591"/>
                </a:lnTo>
                <a:lnTo>
                  <a:pt x="4222" y="1593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8"/>
                </a:lnTo>
                <a:lnTo>
                  <a:pt x="4222" y="1598"/>
                </a:lnTo>
                <a:lnTo>
                  <a:pt x="4220" y="1598"/>
                </a:lnTo>
                <a:lnTo>
                  <a:pt x="4220" y="1598"/>
                </a:lnTo>
                <a:lnTo>
                  <a:pt x="4220" y="1596"/>
                </a:lnTo>
                <a:lnTo>
                  <a:pt x="4218" y="1598"/>
                </a:lnTo>
                <a:lnTo>
                  <a:pt x="4218" y="1598"/>
                </a:lnTo>
                <a:lnTo>
                  <a:pt x="4218" y="1600"/>
                </a:lnTo>
                <a:lnTo>
                  <a:pt x="4220" y="1600"/>
                </a:lnTo>
                <a:lnTo>
                  <a:pt x="4220" y="1602"/>
                </a:lnTo>
                <a:lnTo>
                  <a:pt x="4218" y="1602"/>
                </a:lnTo>
                <a:lnTo>
                  <a:pt x="4218" y="1604"/>
                </a:lnTo>
                <a:lnTo>
                  <a:pt x="4218" y="1606"/>
                </a:lnTo>
                <a:lnTo>
                  <a:pt x="4218" y="1606"/>
                </a:lnTo>
                <a:lnTo>
                  <a:pt x="4216" y="1608"/>
                </a:lnTo>
                <a:lnTo>
                  <a:pt x="4216" y="1608"/>
                </a:lnTo>
                <a:lnTo>
                  <a:pt x="4216" y="1610"/>
                </a:lnTo>
                <a:lnTo>
                  <a:pt x="4218" y="1610"/>
                </a:lnTo>
                <a:lnTo>
                  <a:pt x="4220" y="1610"/>
                </a:lnTo>
                <a:lnTo>
                  <a:pt x="4218" y="1610"/>
                </a:lnTo>
                <a:lnTo>
                  <a:pt x="4218" y="1610"/>
                </a:lnTo>
                <a:lnTo>
                  <a:pt x="4216" y="1610"/>
                </a:lnTo>
                <a:lnTo>
                  <a:pt x="4214" y="1608"/>
                </a:lnTo>
                <a:lnTo>
                  <a:pt x="4214" y="1610"/>
                </a:lnTo>
                <a:lnTo>
                  <a:pt x="4212" y="1608"/>
                </a:lnTo>
                <a:lnTo>
                  <a:pt x="4207" y="1606"/>
                </a:lnTo>
                <a:lnTo>
                  <a:pt x="4207" y="1606"/>
                </a:lnTo>
                <a:lnTo>
                  <a:pt x="4205" y="1606"/>
                </a:lnTo>
                <a:lnTo>
                  <a:pt x="4205" y="1606"/>
                </a:lnTo>
                <a:lnTo>
                  <a:pt x="4203" y="1606"/>
                </a:lnTo>
                <a:lnTo>
                  <a:pt x="4201" y="1606"/>
                </a:lnTo>
                <a:lnTo>
                  <a:pt x="4199" y="1606"/>
                </a:lnTo>
                <a:lnTo>
                  <a:pt x="4197" y="1604"/>
                </a:lnTo>
                <a:lnTo>
                  <a:pt x="4197" y="1604"/>
                </a:lnTo>
                <a:lnTo>
                  <a:pt x="4197" y="1602"/>
                </a:lnTo>
                <a:lnTo>
                  <a:pt x="4193" y="1604"/>
                </a:lnTo>
                <a:lnTo>
                  <a:pt x="4191" y="1604"/>
                </a:lnTo>
                <a:lnTo>
                  <a:pt x="4191" y="1606"/>
                </a:lnTo>
                <a:lnTo>
                  <a:pt x="4189" y="1608"/>
                </a:lnTo>
                <a:lnTo>
                  <a:pt x="4189" y="1610"/>
                </a:lnTo>
                <a:lnTo>
                  <a:pt x="4189" y="1610"/>
                </a:lnTo>
                <a:lnTo>
                  <a:pt x="4186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4"/>
                </a:lnTo>
                <a:lnTo>
                  <a:pt x="4186" y="1614"/>
                </a:lnTo>
                <a:close/>
                <a:moveTo>
                  <a:pt x="4113" y="1610"/>
                </a:moveTo>
                <a:lnTo>
                  <a:pt x="4111" y="1610"/>
                </a:lnTo>
                <a:lnTo>
                  <a:pt x="4111" y="1610"/>
                </a:lnTo>
                <a:lnTo>
                  <a:pt x="4109" y="1612"/>
                </a:lnTo>
                <a:lnTo>
                  <a:pt x="4111" y="1612"/>
                </a:lnTo>
                <a:lnTo>
                  <a:pt x="4113" y="1612"/>
                </a:lnTo>
                <a:lnTo>
                  <a:pt x="4115" y="1612"/>
                </a:lnTo>
                <a:lnTo>
                  <a:pt x="4113" y="1610"/>
                </a:lnTo>
                <a:lnTo>
                  <a:pt x="4113" y="1610"/>
                </a:lnTo>
                <a:close/>
                <a:moveTo>
                  <a:pt x="4161" y="1480"/>
                </a:moveTo>
                <a:lnTo>
                  <a:pt x="4161" y="1480"/>
                </a:lnTo>
                <a:lnTo>
                  <a:pt x="4159" y="1480"/>
                </a:lnTo>
                <a:lnTo>
                  <a:pt x="4159" y="1482"/>
                </a:lnTo>
                <a:lnTo>
                  <a:pt x="4159" y="1482"/>
                </a:lnTo>
                <a:lnTo>
                  <a:pt x="4161" y="1482"/>
                </a:lnTo>
                <a:lnTo>
                  <a:pt x="4161" y="1480"/>
                </a:lnTo>
                <a:close/>
                <a:moveTo>
                  <a:pt x="4138" y="1782"/>
                </a:move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4"/>
                </a:lnTo>
                <a:lnTo>
                  <a:pt x="4140" y="1782"/>
                </a:lnTo>
                <a:lnTo>
                  <a:pt x="4138" y="1782"/>
                </a:lnTo>
                <a:lnTo>
                  <a:pt x="4138" y="1782"/>
                </a:lnTo>
                <a:close/>
                <a:moveTo>
                  <a:pt x="4155" y="1673"/>
                </a:moveTo>
                <a:lnTo>
                  <a:pt x="4155" y="1673"/>
                </a:lnTo>
                <a:lnTo>
                  <a:pt x="4155" y="1675"/>
                </a:lnTo>
                <a:lnTo>
                  <a:pt x="4155" y="1675"/>
                </a:lnTo>
                <a:lnTo>
                  <a:pt x="4157" y="1675"/>
                </a:lnTo>
                <a:lnTo>
                  <a:pt x="4157" y="1673"/>
                </a:lnTo>
                <a:lnTo>
                  <a:pt x="4155" y="1673"/>
                </a:lnTo>
                <a:lnTo>
                  <a:pt x="4155" y="1673"/>
                </a:lnTo>
                <a:lnTo>
                  <a:pt x="4155" y="1673"/>
                </a:lnTo>
                <a:close/>
                <a:moveTo>
                  <a:pt x="4247" y="1751"/>
                </a:moveTo>
                <a:lnTo>
                  <a:pt x="4249" y="1751"/>
                </a:lnTo>
                <a:lnTo>
                  <a:pt x="4256" y="1753"/>
                </a:lnTo>
                <a:lnTo>
                  <a:pt x="4258" y="1755"/>
                </a:lnTo>
                <a:lnTo>
                  <a:pt x="4262" y="1755"/>
                </a:lnTo>
                <a:lnTo>
                  <a:pt x="4264" y="1755"/>
                </a:lnTo>
                <a:lnTo>
                  <a:pt x="4264" y="1755"/>
                </a:lnTo>
                <a:lnTo>
                  <a:pt x="4264" y="1757"/>
                </a:lnTo>
                <a:lnTo>
                  <a:pt x="4266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6" y="1755"/>
                </a:lnTo>
                <a:lnTo>
                  <a:pt x="4266" y="1755"/>
                </a:lnTo>
                <a:lnTo>
                  <a:pt x="4264" y="1753"/>
                </a:lnTo>
                <a:lnTo>
                  <a:pt x="4264" y="1751"/>
                </a:lnTo>
                <a:lnTo>
                  <a:pt x="4264" y="1751"/>
                </a:lnTo>
                <a:lnTo>
                  <a:pt x="4266" y="1747"/>
                </a:lnTo>
                <a:lnTo>
                  <a:pt x="4266" y="1744"/>
                </a:lnTo>
                <a:lnTo>
                  <a:pt x="4266" y="1742"/>
                </a:lnTo>
                <a:lnTo>
                  <a:pt x="4264" y="1742"/>
                </a:lnTo>
                <a:lnTo>
                  <a:pt x="4260" y="1740"/>
                </a:lnTo>
                <a:lnTo>
                  <a:pt x="4260" y="1740"/>
                </a:lnTo>
                <a:lnTo>
                  <a:pt x="4258" y="1742"/>
                </a:lnTo>
                <a:lnTo>
                  <a:pt x="4256" y="1742"/>
                </a:lnTo>
                <a:lnTo>
                  <a:pt x="4251" y="1742"/>
                </a:lnTo>
                <a:lnTo>
                  <a:pt x="4249" y="1742"/>
                </a:lnTo>
                <a:lnTo>
                  <a:pt x="4245" y="1740"/>
                </a:lnTo>
                <a:lnTo>
                  <a:pt x="4241" y="1740"/>
                </a:lnTo>
                <a:lnTo>
                  <a:pt x="4241" y="1738"/>
                </a:lnTo>
                <a:lnTo>
                  <a:pt x="4241" y="1736"/>
                </a:lnTo>
                <a:lnTo>
                  <a:pt x="4241" y="1736"/>
                </a:lnTo>
                <a:lnTo>
                  <a:pt x="4239" y="1734"/>
                </a:lnTo>
                <a:lnTo>
                  <a:pt x="4239" y="1734"/>
                </a:lnTo>
                <a:lnTo>
                  <a:pt x="4239" y="1732"/>
                </a:lnTo>
                <a:lnTo>
                  <a:pt x="4239" y="1730"/>
                </a:lnTo>
                <a:lnTo>
                  <a:pt x="4237" y="1730"/>
                </a:lnTo>
                <a:lnTo>
                  <a:pt x="4235" y="1730"/>
                </a:lnTo>
                <a:lnTo>
                  <a:pt x="4233" y="1730"/>
                </a:lnTo>
                <a:lnTo>
                  <a:pt x="4233" y="1730"/>
                </a:lnTo>
                <a:lnTo>
                  <a:pt x="4230" y="1730"/>
                </a:lnTo>
                <a:lnTo>
                  <a:pt x="4226" y="1728"/>
                </a:lnTo>
                <a:lnTo>
                  <a:pt x="4226" y="1728"/>
                </a:lnTo>
                <a:lnTo>
                  <a:pt x="4224" y="1728"/>
                </a:lnTo>
                <a:lnTo>
                  <a:pt x="4224" y="1728"/>
                </a:lnTo>
                <a:lnTo>
                  <a:pt x="4222" y="1728"/>
                </a:lnTo>
                <a:lnTo>
                  <a:pt x="4222" y="1728"/>
                </a:lnTo>
                <a:lnTo>
                  <a:pt x="4220" y="1728"/>
                </a:lnTo>
                <a:lnTo>
                  <a:pt x="4218" y="1728"/>
                </a:lnTo>
                <a:lnTo>
                  <a:pt x="4218" y="1728"/>
                </a:lnTo>
                <a:lnTo>
                  <a:pt x="4216" y="1723"/>
                </a:lnTo>
                <a:lnTo>
                  <a:pt x="4216" y="1723"/>
                </a:lnTo>
                <a:lnTo>
                  <a:pt x="4214" y="1723"/>
                </a:lnTo>
                <a:lnTo>
                  <a:pt x="4214" y="1723"/>
                </a:lnTo>
                <a:lnTo>
                  <a:pt x="4212" y="1723"/>
                </a:lnTo>
                <a:lnTo>
                  <a:pt x="4212" y="1726"/>
                </a:lnTo>
                <a:lnTo>
                  <a:pt x="4212" y="1726"/>
                </a:lnTo>
                <a:lnTo>
                  <a:pt x="4209" y="1728"/>
                </a:lnTo>
                <a:lnTo>
                  <a:pt x="4209" y="1730"/>
                </a:lnTo>
                <a:lnTo>
                  <a:pt x="4209" y="1730"/>
                </a:lnTo>
                <a:lnTo>
                  <a:pt x="4207" y="1732"/>
                </a:lnTo>
                <a:lnTo>
                  <a:pt x="4207" y="1732"/>
                </a:lnTo>
                <a:lnTo>
                  <a:pt x="4205" y="1732"/>
                </a:lnTo>
                <a:lnTo>
                  <a:pt x="4205" y="1730"/>
                </a:lnTo>
                <a:lnTo>
                  <a:pt x="4203" y="1730"/>
                </a:lnTo>
                <a:lnTo>
                  <a:pt x="4203" y="1730"/>
                </a:lnTo>
                <a:lnTo>
                  <a:pt x="4201" y="1730"/>
                </a:lnTo>
                <a:lnTo>
                  <a:pt x="4199" y="1730"/>
                </a:lnTo>
                <a:lnTo>
                  <a:pt x="4195" y="1730"/>
                </a:lnTo>
                <a:lnTo>
                  <a:pt x="4195" y="1730"/>
                </a:lnTo>
                <a:lnTo>
                  <a:pt x="4193" y="1730"/>
                </a:lnTo>
                <a:lnTo>
                  <a:pt x="4191" y="1730"/>
                </a:lnTo>
                <a:lnTo>
                  <a:pt x="4186" y="1730"/>
                </a:lnTo>
                <a:lnTo>
                  <a:pt x="4184" y="1730"/>
                </a:lnTo>
                <a:lnTo>
                  <a:pt x="4184" y="1730"/>
                </a:lnTo>
                <a:lnTo>
                  <a:pt x="4182" y="1730"/>
                </a:lnTo>
                <a:lnTo>
                  <a:pt x="4180" y="1728"/>
                </a:lnTo>
                <a:lnTo>
                  <a:pt x="4180" y="1726"/>
                </a:lnTo>
                <a:lnTo>
                  <a:pt x="4180" y="1723"/>
                </a:lnTo>
                <a:lnTo>
                  <a:pt x="4178" y="1723"/>
                </a:lnTo>
                <a:lnTo>
                  <a:pt x="4178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4" y="1721"/>
                </a:lnTo>
                <a:lnTo>
                  <a:pt x="4172" y="1721"/>
                </a:lnTo>
                <a:lnTo>
                  <a:pt x="4170" y="1721"/>
                </a:lnTo>
                <a:lnTo>
                  <a:pt x="4170" y="1721"/>
                </a:lnTo>
                <a:lnTo>
                  <a:pt x="4168" y="1721"/>
                </a:lnTo>
                <a:lnTo>
                  <a:pt x="4165" y="1719"/>
                </a:lnTo>
                <a:lnTo>
                  <a:pt x="4165" y="1719"/>
                </a:lnTo>
                <a:lnTo>
                  <a:pt x="4163" y="1717"/>
                </a:lnTo>
                <a:lnTo>
                  <a:pt x="4163" y="1717"/>
                </a:lnTo>
                <a:lnTo>
                  <a:pt x="4159" y="1717"/>
                </a:lnTo>
                <a:lnTo>
                  <a:pt x="4159" y="1715"/>
                </a:lnTo>
                <a:lnTo>
                  <a:pt x="4157" y="1717"/>
                </a:lnTo>
                <a:lnTo>
                  <a:pt x="4157" y="1719"/>
                </a:lnTo>
                <a:lnTo>
                  <a:pt x="4157" y="1719"/>
                </a:lnTo>
                <a:lnTo>
                  <a:pt x="4155" y="1719"/>
                </a:lnTo>
                <a:lnTo>
                  <a:pt x="4153" y="1717"/>
                </a:lnTo>
                <a:lnTo>
                  <a:pt x="4151" y="1717"/>
                </a:lnTo>
                <a:lnTo>
                  <a:pt x="4151" y="1717"/>
                </a:lnTo>
                <a:lnTo>
                  <a:pt x="4149" y="1717"/>
                </a:lnTo>
                <a:lnTo>
                  <a:pt x="4147" y="1717"/>
                </a:lnTo>
                <a:lnTo>
                  <a:pt x="4144" y="1715"/>
                </a:lnTo>
                <a:lnTo>
                  <a:pt x="4144" y="1717"/>
                </a:lnTo>
                <a:lnTo>
                  <a:pt x="4142" y="1717"/>
                </a:lnTo>
                <a:lnTo>
                  <a:pt x="4142" y="1719"/>
                </a:lnTo>
                <a:lnTo>
                  <a:pt x="4140" y="1723"/>
                </a:lnTo>
                <a:lnTo>
                  <a:pt x="4140" y="1723"/>
                </a:lnTo>
                <a:lnTo>
                  <a:pt x="4138" y="1726"/>
                </a:lnTo>
                <a:lnTo>
                  <a:pt x="4138" y="1723"/>
                </a:lnTo>
                <a:lnTo>
                  <a:pt x="4138" y="1726"/>
                </a:lnTo>
                <a:lnTo>
                  <a:pt x="4138" y="1728"/>
                </a:lnTo>
                <a:lnTo>
                  <a:pt x="4136" y="1728"/>
                </a:lnTo>
                <a:lnTo>
                  <a:pt x="4136" y="1730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6" y="1730"/>
                </a:lnTo>
                <a:lnTo>
                  <a:pt x="4138" y="1730"/>
                </a:lnTo>
                <a:lnTo>
                  <a:pt x="4140" y="1730"/>
                </a:lnTo>
                <a:lnTo>
                  <a:pt x="4140" y="1730"/>
                </a:lnTo>
                <a:lnTo>
                  <a:pt x="4142" y="1730"/>
                </a:lnTo>
                <a:lnTo>
                  <a:pt x="4147" y="1730"/>
                </a:lnTo>
                <a:lnTo>
                  <a:pt x="4151" y="1732"/>
                </a:lnTo>
                <a:lnTo>
                  <a:pt x="4151" y="1734"/>
                </a:lnTo>
                <a:lnTo>
                  <a:pt x="4151" y="1734"/>
                </a:lnTo>
                <a:lnTo>
                  <a:pt x="4149" y="1736"/>
                </a:lnTo>
                <a:lnTo>
                  <a:pt x="4149" y="1736"/>
                </a:lnTo>
                <a:lnTo>
                  <a:pt x="4151" y="1738"/>
                </a:lnTo>
                <a:lnTo>
                  <a:pt x="4151" y="1738"/>
                </a:lnTo>
                <a:lnTo>
                  <a:pt x="4153" y="1738"/>
                </a:lnTo>
                <a:lnTo>
                  <a:pt x="4159" y="1738"/>
                </a:lnTo>
                <a:lnTo>
                  <a:pt x="4161" y="1738"/>
                </a:lnTo>
                <a:lnTo>
                  <a:pt x="4165" y="1740"/>
                </a:lnTo>
                <a:lnTo>
                  <a:pt x="4165" y="1740"/>
                </a:lnTo>
                <a:lnTo>
                  <a:pt x="4168" y="1740"/>
                </a:lnTo>
                <a:lnTo>
                  <a:pt x="4170" y="1742"/>
                </a:lnTo>
                <a:lnTo>
                  <a:pt x="4172" y="1742"/>
                </a:lnTo>
                <a:lnTo>
                  <a:pt x="4176" y="1742"/>
                </a:lnTo>
                <a:lnTo>
                  <a:pt x="4178" y="1742"/>
                </a:lnTo>
                <a:lnTo>
                  <a:pt x="4178" y="1742"/>
                </a:lnTo>
                <a:lnTo>
                  <a:pt x="4180" y="1742"/>
                </a:lnTo>
                <a:lnTo>
                  <a:pt x="4180" y="1742"/>
                </a:lnTo>
                <a:lnTo>
                  <a:pt x="4182" y="1742"/>
                </a:lnTo>
                <a:lnTo>
                  <a:pt x="4184" y="1742"/>
                </a:lnTo>
                <a:lnTo>
                  <a:pt x="4186" y="1742"/>
                </a:lnTo>
                <a:lnTo>
                  <a:pt x="4191" y="1742"/>
                </a:lnTo>
                <a:lnTo>
                  <a:pt x="4191" y="1742"/>
                </a:lnTo>
                <a:lnTo>
                  <a:pt x="4199" y="1744"/>
                </a:lnTo>
                <a:lnTo>
                  <a:pt x="4201" y="1744"/>
                </a:lnTo>
                <a:lnTo>
                  <a:pt x="4209" y="1749"/>
                </a:lnTo>
                <a:lnTo>
                  <a:pt x="4214" y="1749"/>
                </a:lnTo>
                <a:lnTo>
                  <a:pt x="4216" y="1751"/>
                </a:lnTo>
                <a:lnTo>
                  <a:pt x="4220" y="1751"/>
                </a:lnTo>
                <a:lnTo>
                  <a:pt x="4224" y="1751"/>
                </a:lnTo>
                <a:lnTo>
                  <a:pt x="4233" y="1751"/>
                </a:lnTo>
                <a:lnTo>
                  <a:pt x="4235" y="1751"/>
                </a:lnTo>
                <a:lnTo>
                  <a:pt x="4239" y="1753"/>
                </a:lnTo>
                <a:lnTo>
                  <a:pt x="4241" y="1753"/>
                </a:lnTo>
                <a:lnTo>
                  <a:pt x="4241" y="1753"/>
                </a:lnTo>
                <a:lnTo>
                  <a:pt x="4243" y="1751"/>
                </a:lnTo>
                <a:lnTo>
                  <a:pt x="4245" y="1751"/>
                </a:lnTo>
                <a:lnTo>
                  <a:pt x="4247" y="1751"/>
                </a:lnTo>
                <a:close/>
                <a:moveTo>
                  <a:pt x="4029" y="1461"/>
                </a:moveTo>
                <a:lnTo>
                  <a:pt x="4027" y="1459"/>
                </a:lnTo>
                <a:lnTo>
                  <a:pt x="4027" y="1463"/>
                </a:lnTo>
                <a:lnTo>
                  <a:pt x="4029" y="1463"/>
                </a:lnTo>
                <a:lnTo>
                  <a:pt x="4029" y="1463"/>
                </a:lnTo>
                <a:lnTo>
                  <a:pt x="4029" y="1461"/>
                </a:lnTo>
                <a:lnTo>
                  <a:pt x="4029" y="1461"/>
                </a:lnTo>
                <a:close/>
                <a:moveTo>
                  <a:pt x="4044" y="1522"/>
                </a:moveTo>
                <a:lnTo>
                  <a:pt x="4042" y="1522"/>
                </a:lnTo>
                <a:lnTo>
                  <a:pt x="4042" y="1522"/>
                </a:lnTo>
                <a:lnTo>
                  <a:pt x="4042" y="1522"/>
                </a:lnTo>
                <a:lnTo>
                  <a:pt x="4044" y="1524"/>
                </a:lnTo>
                <a:lnTo>
                  <a:pt x="4044" y="1524"/>
                </a:lnTo>
                <a:lnTo>
                  <a:pt x="4044" y="1522"/>
                </a:lnTo>
                <a:close/>
                <a:moveTo>
                  <a:pt x="4050" y="1537"/>
                </a:moveTo>
                <a:lnTo>
                  <a:pt x="4052" y="1537"/>
                </a:lnTo>
                <a:lnTo>
                  <a:pt x="4052" y="1537"/>
                </a:lnTo>
                <a:lnTo>
                  <a:pt x="4052" y="1537"/>
                </a:lnTo>
                <a:lnTo>
                  <a:pt x="4052" y="1535"/>
                </a:lnTo>
                <a:lnTo>
                  <a:pt x="4050" y="1537"/>
                </a:lnTo>
                <a:close/>
                <a:moveTo>
                  <a:pt x="4036" y="1516"/>
                </a:moveTo>
                <a:lnTo>
                  <a:pt x="4036" y="1514"/>
                </a:lnTo>
                <a:lnTo>
                  <a:pt x="4036" y="1518"/>
                </a:lnTo>
                <a:lnTo>
                  <a:pt x="4036" y="1518"/>
                </a:lnTo>
                <a:lnTo>
                  <a:pt x="4036" y="1516"/>
                </a:lnTo>
                <a:close/>
                <a:moveTo>
                  <a:pt x="4075" y="1587"/>
                </a:moveTo>
                <a:lnTo>
                  <a:pt x="4075" y="1587"/>
                </a:lnTo>
                <a:lnTo>
                  <a:pt x="4075" y="1587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87"/>
                </a:lnTo>
                <a:lnTo>
                  <a:pt x="4075" y="1587"/>
                </a:lnTo>
                <a:close/>
                <a:moveTo>
                  <a:pt x="4052" y="1539"/>
                </a:moveTo>
                <a:lnTo>
                  <a:pt x="4052" y="1541"/>
                </a:lnTo>
                <a:lnTo>
                  <a:pt x="4052" y="1541"/>
                </a:lnTo>
                <a:lnTo>
                  <a:pt x="4052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39"/>
                </a:lnTo>
                <a:lnTo>
                  <a:pt x="4054" y="1539"/>
                </a:lnTo>
                <a:lnTo>
                  <a:pt x="4054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close/>
                <a:moveTo>
                  <a:pt x="4061" y="1554"/>
                </a:moveTo>
                <a:lnTo>
                  <a:pt x="4061" y="1554"/>
                </a:lnTo>
                <a:lnTo>
                  <a:pt x="4061" y="1552"/>
                </a:lnTo>
                <a:lnTo>
                  <a:pt x="4059" y="1554"/>
                </a:lnTo>
                <a:lnTo>
                  <a:pt x="4059" y="1556"/>
                </a:lnTo>
                <a:lnTo>
                  <a:pt x="4061" y="1556"/>
                </a:lnTo>
                <a:lnTo>
                  <a:pt x="4061" y="1556"/>
                </a:lnTo>
                <a:lnTo>
                  <a:pt x="4061" y="1554"/>
                </a:lnTo>
                <a:close/>
                <a:moveTo>
                  <a:pt x="4029" y="1474"/>
                </a:moveTo>
                <a:lnTo>
                  <a:pt x="4029" y="1474"/>
                </a:lnTo>
                <a:lnTo>
                  <a:pt x="4029" y="1474"/>
                </a:lnTo>
                <a:lnTo>
                  <a:pt x="4031" y="1474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4"/>
                </a:lnTo>
                <a:lnTo>
                  <a:pt x="4029" y="1472"/>
                </a:lnTo>
                <a:lnTo>
                  <a:pt x="4029" y="1474"/>
                </a:lnTo>
                <a:close/>
                <a:moveTo>
                  <a:pt x="4189" y="1346"/>
                </a:moveTo>
                <a:lnTo>
                  <a:pt x="4186" y="1348"/>
                </a:lnTo>
                <a:lnTo>
                  <a:pt x="4184" y="1348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7"/>
                </a:lnTo>
                <a:lnTo>
                  <a:pt x="4182" y="1357"/>
                </a:lnTo>
                <a:lnTo>
                  <a:pt x="4182" y="1359"/>
                </a:lnTo>
                <a:lnTo>
                  <a:pt x="4182" y="1363"/>
                </a:lnTo>
                <a:lnTo>
                  <a:pt x="4186" y="1363"/>
                </a:lnTo>
                <a:lnTo>
                  <a:pt x="4186" y="1365"/>
                </a:lnTo>
                <a:lnTo>
                  <a:pt x="4189" y="1365"/>
                </a:lnTo>
                <a:lnTo>
                  <a:pt x="4193" y="1365"/>
                </a:lnTo>
                <a:lnTo>
                  <a:pt x="4193" y="1365"/>
                </a:lnTo>
                <a:lnTo>
                  <a:pt x="4195" y="1367"/>
                </a:lnTo>
                <a:lnTo>
                  <a:pt x="4195" y="1367"/>
                </a:lnTo>
                <a:lnTo>
                  <a:pt x="4197" y="1367"/>
                </a:lnTo>
                <a:lnTo>
                  <a:pt x="4197" y="1367"/>
                </a:lnTo>
                <a:lnTo>
                  <a:pt x="4197" y="1365"/>
                </a:lnTo>
                <a:lnTo>
                  <a:pt x="4199" y="1365"/>
                </a:lnTo>
                <a:lnTo>
                  <a:pt x="4201" y="1363"/>
                </a:lnTo>
                <a:lnTo>
                  <a:pt x="4201" y="1363"/>
                </a:lnTo>
                <a:lnTo>
                  <a:pt x="4203" y="1363"/>
                </a:lnTo>
                <a:lnTo>
                  <a:pt x="4203" y="1363"/>
                </a:lnTo>
                <a:lnTo>
                  <a:pt x="4201" y="1363"/>
                </a:lnTo>
                <a:lnTo>
                  <a:pt x="4203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7" y="1359"/>
                </a:lnTo>
                <a:lnTo>
                  <a:pt x="4207" y="1359"/>
                </a:lnTo>
                <a:lnTo>
                  <a:pt x="4207" y="1359"/>
                </a:lnTo>
                <a:lnTo>
                  <a:pt x="4209" y="1357"/>
                </a:lnTo>
                <a:lnTo>
                  <a:pt x="4209" y="1354"/>
                </a:lnTo>
                <a:lnTo>
                  <a:pt x="4209" y="1352"/>
                </a:lnTo>
                <a:lnTo>
                  <a:pt x="4209" y="1352"/>
                </a:lnTo>
                <a:lnTo>
                  <a:pt x="4209" y="1352"/>
                </a:lnTo>
                <a:lnTo>
                  <a:pt x="4212" y="1350"/>
                </a:lnTo>
                <a:lnTo>
                  <a:pt x="4214" y="1346"/>
                </a:lnTo>
                <a:lnTo>
                  <a:pt x="4214" y="1346"/>
                </a:lnTo>
                <a:lnTo>
                  <a:pt x="4216" y="1346"/>
                </a:lnTo>
                <a:lnTo>
                  <a:pt x="4216" y="1344"/>
                </a:lnTo>
                <a:lnTo>
                  <a:pt x="4216" y="1342"/>
                </a:lnTo>
                <a:lnTo>
                  <a:pt x="4216" y="1342"/>
                </a:lnTo>
                <a:lnTo>
                  <a:pt x="4214" y="1340"/>
                </a:lnTo>
                <a:lnTo>
                  <a:pt x="4214" y="1340"/>
                </a:lnTo>
                <a:lnTo>
                  <a:pt x="4212" y="1340"/>
                </a:lnTo>
                <a:lnTo>
                  <a:pt x="4212" y="1338"/>
                </a:lnTo>
                <a:lnTo>
                  <a:pt x="4212" y="1338"/>
                </a:lnTo>
                <a:lnTo>
                  <a:pt x="4209" y="1340"/>
                </a:lnTo>
                <a:lnTo>
                  <a:pt x="4209" y="1340"/>
                </a:lnTo>
                <a:lnTo>
                  <a:pt x="4209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5" y="1340"/>
                </a:lnTo>
                <a:lnTo>
                  <a:pt x="4205" y="1340"/>
                </a:lnTo>
                <a:lnTo>
                  <a:pt x="4203" y="1340"/>
                </a:lnTo>
                <a:lnTo>
                  <a:pt x="4203" y="1340"/>
                </a:lnTo>
                <a:lnTo>
                  <a:pt x="4199" y="1340"/>
                </a:lnTo>
                <a:lnTo>
                  <a:pt x="4197" y="1340"/>
                </a:lnTo>
                <a:lnTo>
                  <a:pt x="4195" y="1340"/>
                </a:lnTo>
                <a:lnTo>
                  <a:pt x="4195" y="1342"/>
                </a:lnTo>
                <a:lnTo>
                  <a:pt x="4193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89" y="1344"/>
                </a:lnTo>
                <a:lnTo>
                  <a:pt x="4191" y="1344"/>
                </a:lnTo>
                <a:lnTo>
                  <a:pt x="4191" y="1344"/>
                </a:lnTo>
                <a:lnTo>
                  <a:pt x="4189" y="1346"/>
                </a:lnTo>
                <a:lnTo>
                  <a:pt x="4189" y="1346"/>
                </a:lnTo>
                <a:close/>
                <a:moveTo>
                  <a:pt x="4027" y="1453"/>
                </a:move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3"/>
                </a:lnTo>
                <a:close/>
                <a:moveTo>
                  <a:pt x="4033" y="1514"/>
                </a:moveTo>
                <a:lnTo>
                  <a:pt x="4031" y="1514"/>
                </a:lnTo>
                <a:lnTo>
                  <a:pt x="4031" y="1514"/>
                </a:lnTo>
                <a:lnTo>
                  <a:pt x="4031" y="1518"/>
                </a:lnTo>
                <a:lnTo>
                  <a:pt x="4031" y="1520"/>
                </a:lnTo>
                <a:lnTo>
                  <a:pt x="4031" y="1520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6"/>
                </a:lnTo>
                <a:lnTo>
                  <a:pt x="4033" y="1514"/>
                </a:lnTo>
                <a:lnTo>
                  <a:pt x="4033" y="1514"/>
                </a:lnTo>
                <a:close/>
                <a:moveTo>
                  <a:pt x="4090" y="1612"/>
                </a:moveTo>
                <a:lnTo>
                  <a:pt x="4090" y="1610"/>
                </a:lnTo>
                <a:lnTo>
                  <a:pt x="4090" y="1610"/>
                </a:lnTo>
                <a:lnTo>
                  <a:pt x="4088" y="1612"/>
                </a:lnTo>
                <a:lnTo>
                  <a:pt x="4088" y="1612"/>
                </a:lnTo>
                <a:lnTo>
                  <a:pt x="4090" y="1614"/>
                </a:lnTo>
                <a:lnTo>
                  <a:pt x="4090" y="1617"/>
                </a:lnTo>
                <a:lnTo>
                  <a:pt x="4090" y="1617"/>
                </a:lnTo>
                <a:lnTo>
                  <a:pt x="4090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4"/>
                </a:lnTo>
                <a:lnTo>
                  <a:pt x="4092" y="1614"/>
                </a:lnTo>
                <a:lnTo>
                  <a:pt x="4092" y="1612"/>
                </a:lnTo>
                <a:lnTo>
                  <a:pt x="4090" y="1612"/>
                </a:lnTo>
                <a:close/>
                <a:moveTo>
                  <a:pt x="4031" y="1463"/>
                </a:moveTo>
                <a:lnTo>
                  <a:pt x="4029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3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3"/>
                </a:lnTo>
                <a:lnTo>
                  <a:pt x="4031" y="1463"/>
                </a:lnTo>
                <a:close/>
                <a:moveTo>
                  <a:pt x="4105" y="1621"/>
                </a:moveTo>
                <a:lnTo>
                  <a:pt x="4107" y="1623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19"/>
                </a:lnTo>
                <a:lnTo>
                  <a:pt x="4105" y="1619"/>
                </a:lnTo>
                <a:lnTo>
                  <a:pt x="4105" y="1619"/>
                </a:lnTo>
                <a:lnTo>
                  <a:pt x="4105" y="1621"/>
                </a:lnTo>
                <a:close/>
                <a:moveTo>
                  <a:pt x="4107" y="1617"/>
                </a:moveTo>
                <a:lnTo>
                  <a:pt x="4105" y="1614"/>
                </a:lnTo>
                <a:lnTo>
                  <a:pt x="4105" y="1614"/>
                </a:lnTo>
                <a:lnTo>
                  <a:pt x="4105" y="1617"/>
                </a:lnTo>
                <a:lnTo>
                  <a:pt x="4105" y="1617"/>
                </a:lnTo>
                <a:lnTo>
                  <a:pt x="4107" y="1617"/>
                </a:lnTo>
                <a:lnTo>
                  <a:pt x="4107" y="1617"/>
                </a:lnTo>
                <a:lnTo>
                  <a:pt x="4107" y="1617"/>
                </a:lnTo>
                <a:close/>
                <a:moveTo>
                  <a:pt x="4115" y="1614"/>
                </a:moveTo>
                <a:lnTo>
                  <a:pt x="4115" y="1614"/>
                </a:lnTo>
                <a:lnTo>
                  <a:pt x="4113" y="1614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5" y="1617"/>
                </a:lnTo>
                <a:lnTo>
                  <a:pt x="4115" y="1614"/>
                </a:lnTo>
                <a:lnTo>
                  <a:pt x="4117" y="1614"/>
                </a:lnTo>
                <a:lnTo>
                  <a:pt x="4117" y="1614"/>
                </a:lnTo>
                <a:lnTo>
                  <a:pt x="4115" y="1614"/>
                </a:lnTo>
                <a:lnTo>
                  <a:pt x="4115" y="1614"/>
                </a:lnTo>
                <a:close/>
                <a:moveTo>
                  <a:pt x="4077" y="1606"/>
                </a:moveTo>
                <a:lnTo>
                  <a:pt x="4080" y="1606"/>
                </a:lnTo>
                <a:lnTo>
                  <a:pt x="4082" y="1606"/>
                </a:lnTo>
                <a:lnTo>
                  <a:pt x="4082" y="1604"/>
                </a:lnTo>
                <a:lnTo>
                  <a:pt x="4082" y="1604"/>
                </a:lnTo>
                <a:lnTo>
                  <a:pt x="4082" y="1602"/>
                </a:lnTo>
                <a:lnTo>
                  <a:pt x="4082" y="1602"/>
                </a:lnTo>
                <a:lnTo>
                  <a:pt x="4080" y="1600"/>
                </a:lnTo>
                <a:lnTo>
                  <a:pt x="4080" y="1602"/>
                </a:lnTo>
                <a:lnTo>
                  <a:pt x="4077" y="1602"/>
                </a:lnTo>
                <a:lnTo>
                  <a:pt x="4077" y="1602"/>
                </a:lnTo>
                <a:lnTo>
                  <a:pt x="4077" y="1604"/>
                </a:lnTo>
                <a:lnTo>
                  <a:pt x="4077" y="1606"/>
                </a:lnTo>
                <a:lnTo>
                  <a:pt x="4077" y="1606"/>
                </a:lnTo>
                <a:close/>
                <a:moveTo>
                  <a:pt x="4103" y="1623"/>
                </a:moveTo>
                <a:lnTo>
                  <a:pt x="4105" y="1623"/>
                </a:lnTo>
                <a:lnTo>
                  <a:pt x="4105" y="1623"/>
                </a:lnTo>
                <a:lnTo>
                  <a:pt x="4103" y="1621"/>
                </a:lnTo>
                <a:lnTo>
                  <a:pt x="4103" y="1621"/>
                </a:lnTo>
                <a:lnTo>
                  <a:pt x="4103" y="1623"/>
                </a:lnTo>
                <a:lnTo>
                  <a:pt x="4103" y="1623"/>
                </a:lnTo>
                <a:lnTo>
                  <a:pt x="4103" y="1623"/>
                </a:lnTo>
                <a:close/>
                <a:moveTo>
                  <a:pt x="4100" y="1617"/>
                </a:moveTo>
                <a:lnTo>
                  <a:pt x="4096" y="1614"/>
                </a:lnTo>
                <a:lnTo>
                  <a:pt x="4096" y="1614"/>
                </a:lnTo>
                <a:lnTo>
                  <a:pt x="4096" y="1617"/>
                </a:lnTo>
                <a:lnTo>
                  <a:pt x="4096" y="1617"/>
                </a:lnTo>
                <a:lnTo>
                  <a:pt x="4096" y="1617"/>
                </a:lnTo>
                <a:lnTo>
                  <a:pt x="4098" y="1617"/>
                </a:lnTo>
                <a:lnTo>
                  <a:pt x="4098" y="1619"/>
                </a:lnTo>
                <a:lnTo>
                  <a:pt x="4100" y="1619"/>
                </a:lnTo>
                <a:lnTo>
                  <a:pt x="4100" y="1619"/>
                </a:lnTo>
                <a:lnTo>
                  <a:pt x="4103" y="1619"/>
                </a:lnTo>
                <a:lnTo>
                  <a:pt x="4103" y="1619"/>
                </a:lnTo>
                <a:lnTo>
                  <a:pt x="4100" y="1617"/>
                </a:lnTo>
                <a:lnTo>
                  <a:pt x="4100" y="1617"/>
                </a:lnTo>
                <a:close/>
                <a:moveTo>
                  <a:pt x="4092" y="1610"/>
                </a:move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10"/>
                </a:lnTo>
                <a:lnTo>
                  <a:pt x="4088" y="1610"/>
                </a:lnTo>
                <a:lnTo>
                  <a:pt x="4090" y="1610"/>
                </a:lnTo>
                <a:lnTo>
                  <a:pt x="4090" y="1610"/>
                </a:lnTo>
                <a:lnTo>
                  <a:pt x="4092" y="1612"/>
                </a:lnTo>
                <a:lnTo>
                  <a:pt x="4092" y="1612"/>
                </a:lnTo>
                <a:lnTo>
                  <a:pt x="4092" y="1610"/>
                </a:lnTo>
                <a:lnTo>
                  <a:pt x="4092" y="1610"/>
                </a:lnTo>
                <a:close/>
                <a:moveTo>
                  <a:pt x="4094" y="1614"/>
                </a:moveTo>
                <a:lnTo>
                  <a:pt x="4092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9"/>
                </a:lnTo>
                <a:lnTo>
                  <a:pt x="4092" y="1619"/>
                </a:lnTo>
                <a:lnTo>
                  <a:pt x="4094" y="1619"/>
                </a:lnTo>
                <a:lnTo>
                  <a:pt x="4096" y="1621"/>
                </a:lnTo>
                <a:lnTo>
                  <a:pt x="4096" y="1621"/>
                </a:lnTo>
                <a:lnTo>
                  <a:pt x="4098" y="1621"/>
                </a:lnTo>
                <a:lnTo>
                  <a:pt x="4100" y="1621"/>
                </a:lnTo>
                <a:lnTo>
                  <a:pt x="4100" y="1621"/>
                </a:lnTo>
                <a:lnTo>
                  <a:pt x="4100" y="1619"/>
                </a:lnTo>
                <a:lnTo>
                  <a:pt x="4098" y="1619"/>
                </a:lnTo>
                <a:lnTo>
                  <a:pt x="4096" y="1617"/>
                </a:lnTo>
                <a:lnTo>
                  <a:pt x="4096" y="1617"/>
                </a:lnTo>
                <a:lnTo>
                  <a:pt x="4094" y="1617"/>
                </a:lnTo>
                <a:lnTo>
                  <a:pt x="4094" y="1614"/>
                </a:lnTo>
                <a:close/>
                <a:moveTo>
                  <a:pt x="4115" y="1619"/>
                </a:moveTo>
                <a:lnTo>
                  <a:pt x="4115" y="1619"/>
                </a:lnTo>
                <a:lnTo>
                  <a:pt x="4115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5" y="1617"/>
                </a:lnTo>
                <a:lnTo>
                  <a:pt x="4115" y="1619"/>
                </a:lnTo>
                <a:close/>
                <a:moveTo>
                  <a:pt x="4375" y="1426"/>
                </a:moveTo>
                <a:lnTo>
                  <a:pt x="4377" y="1428"/>
                </a:lnTo>
                <a:lnTo>
                  <a:pt x="4377" y="1428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close/>
                <a:moveTo>
                  <a:pt x="4436" y="1134"/>
                </a:moveTo>
                <a:lnTo>
                  <a:pt x="4436" y="1134"/>
                </a:lnTo>
                <a:lnTo>
                  <a:pt x="4436" y="1134"/>
                </a:lnTo>
                <a:lnTo>
                  <a:pt x="4436" y="1136"/>
                </a:lnTo>
                <a:lnTo>
                  <a:pt x="4436" y="1136"/>
                </a:lnTo>
                <a:lnTo>
                  <a:pt x="4438" y="1136"/>
                </a:lnTo>
                <a:lnTo>
                  <a:pt x="4438" y="1136"/>
                </a:lnTo>
                <a:lnTo>
                  <a:pt x="4442" y="1136"/>
                </a:lnTo>
                <a:lnTo>
                  <a:pt x="4444" y="1134"/>
                </a:lnTo>
                <a:lnTo>
                  <a:pt x="4446" y="1134"/>
                </a:lnTo>
                <a:lnTo>
                  <a:pt x="4446" y="1134"/>
                </a:lnTo>
                <a:lnTo>
                  <a:pt x="4446" y="1132"/>
                </a:lnTo>
                <a:lnTo>
                  <a:pt x="4446" y="1132"/>
                </a:lnTo>
                <a:lnTo>
                  <a:pt x="4444" y="1130"/>
                </a:lnTo>
                <a:lnTo>
                  <a:pt x="4444" y="1130"/>
                </a:lnTo>
                <a:lnTo>
                  <a:pt x="4438" y="1132"/>
                </a:lnTo>
                <a:lnTo>
                  <a:pt x="4436" y="1134"/>
                </a:lnTo>
                <a:close/>
                <a:moveTo>
                  <a:pt x="4455" y="1614"/>
                </a:moveTo>
                <a:lnTo>
                  <a:pt x="4455" y="1619"/>
                </a:lnTo>
                <a:lnTo>
                  <a:pt x="4457" y="1619"/>
                </a:lnTo>
                <a:lnTo>
                  <a:pt x="4457" y="1621"/>
                </a:lnTo>
                <a:lnTo>
                  <a:pt x="4457" y="1621"/>
                </a:lnTo>
                <a:lnTo>
                  <a:pt x="4455" y="1621"/>
                </a:lnTo>
                <a:lnTo>
                  <a:pt x="4455" y="1623"/>
                </a:lnTo>
                <a:lnTo>
                  <a:pt x="4455" y="1625"/>
                </a:lnTo>
                <a:lnTo>
                  <a:pt x="4457" y="1625"/>
                </a:lnTo>
                <a:lnTo>
                  <a:pt x="4457" y="1627"/>
                </a:lnTo>
                <a:lnTo>
                  <a:pt x="4459" y="1627"/>
                </a:lnTo>
                <a:lnTo>
                  <a:pt x="4457" y="1629"/>
                </a:lnTo>
                <a:lnTo>
                  <a:pt x="4457" y="1631"/>
                </a:lnTo>
                <a:lnTo>
                  <a:pt x="4457" y="1633"/>
                </a:lnTo>
                <a:lnTo>
                  <a:pt x="4457" y="1633"/>
                </a:lnTo>
                <a:lnTo>
                  <a:pt x="4457" y="1635"/>
                </a:lnTo>
                <a:lnTo>
                  <a:pt x="4459" y="1635"/>
                </a:lnTo>
                <a:lnTo>
                  <a:pt x="4461" y="1638"/>
                </a:lnTo>
                <a:lnTo>
                  <a:pt x="4461" y="1638"/>
                </a:lnTo>
                <a:lnTo>
                  <a:pt x="4463" y="1640"/>
                </a:lnTo>
                <a:lnTo>
                  <a:pt x="4463" y="1642"/>
                </a:lnTo>
                <a:lnTo>
                  <a:pt x="4465" y="1642"/>
                </a:lnTo>
                <a:lnTo>
                  <a:pt x="4465" y="1644"/>
                </a:lnTo>
                <a:lnTo>
                  <a:pt x="4467" y="1644"/>
                </a:lnTo>
                <a:lnTo>
                  <a:pt x="4467" y="1644"/>
                </a:lnTo>
                <a:lnTo>
                  <a:pt x="4465" y="1642"/>
                </a:lnTo>
                <a:lnTo>
                  <a:pt x="4463" y="1638"/>
                </a:lnTo>
                <a:lnTo>
                  <a:pt x="4461" y="1635"/>
                </a:lnTo>
                <a:lnTo>
                  <a:pt x="4461" y="1631"/>
                </a:lnTo>
                <a:lnTo>
                  <a:pt x="4461" y="1629"/>
                </a:lnTo>
                <a:lnTo>
                  <a:pt x="4461" y="1629"/>
                </a:lnTo>
                <a:lnTo>
                  <a:pt x="4461" y="1627"/>
                </a:lnTo>
                <a:lnTo>
                  <a:pt x="4461" y="1625"/>
                </a:lnTo>
                <a:lnTo>
                  <a:pt x="4461" y="1625"/>
                </a:lnTo>
                <a:lnTo>
                  <a:pt x="4461" y="1625"/>
                </a:lnTo>
                <a:lnTo>
                  <a:pt x="4463" y="1625"/>
                </a:lnTo>
                <a:lnTo>
                  <a:pt x="4465" y="1625"/>
                </a:lnTo>
                <a:lnTo>
                  <a:pt x="4467" y="1625"/>
                </a:lnTo>
                <a:lnTo>
                  <a:pt x="4469" y="1625"/>
                </a:lnTo>
                <a:lnTo>
                  <a:pt x="4469" y="1627"/>
                </a:lnTo>
                <a:lnTo>
                  <a:pt x="4476" y="1627"/>
                </a:lnTo>
                <a:lnTo>
                  <a:pt x="4476" y="1627"/>
                </a:lnTo>
                <a:lnTo>
                  <a:pt x="4473" y="1627"/>
                </a:lnTo>
                <a:lnTo>
                  <a:pt x="4473" y="1627"/>
                </a:lnTo>
                <a:lnTo>
                  <a:pt x="4471" y="1625"/>
                </a:lnTo>
                <a:lnTo>
                  <a:pt x="4471" y="1625"/>
                </a:lnTo>
                <a:lnTo>
                  <a:pt x="4471" y="1623"/>
                </a:lnTo>
                <a:lnTo>
                  <a:pt x="4471" y="1623"/>
                </a:lnTo>
                <a:lnTo>
                  <a:pt x="4467" y="1623"/>
                </a:lnTo>
                <a:lnTo>
                  <a:pt x="4465" y="1621"/>
                </a:lnTo>
                <a:lnTo>
                  <a:pt x="4465" y="1619"/>
                </a:lnTo>
                <a:lnTo>
                  <a:pt x="4467" y="1619"/>
                </a:lnTo>
                <a:lnTo>
                  <a:pt x="4467" y="1619"/>
                </a:lnTo>
                <a:lnTo>
                  <a:pt x="4469" y="1617"/>
                </a:lnTo>
                <a:lnTo>
                  <a:pt x="4471" y="1617"/>
                </a:lnTo>
                <a:lnTo>
                  <a:pt x="4471" y="1614"/>
                </a:lnTo>
                <a:lnTo>
                  <a:pt x="4473" y="1612"/>
                </a:lnTo>
                <a:lnTo>
                  <a:pt x="4471" y="1610"/>
                </a:lnTo>
                <a:lnTo>
                  <a:pt x="4471" y="1608"/>
                </a:lnTo>
                <a:lnTo>
                  <a:pt x="4471" y="1608"/>
                </a:lnTo>
                <a:lnTo>
                  <a:pt x="4469" y="1608"/>
                </a:lnTo>
                <a:lnTo>
                  <a:pt x="4467" y="1610"/>
                </a:lnTo>
                <a:lnTo>
                  <a:pt x="4465" y="1610"/>
                </a:lnTo>
                <a:lnTo>
                  <a:pt x="4465" y="1612"/>
                </a:lnTo>
                <a:lnTo>
                  <a:pt x="4465" y="1612"/>
                </a:lnTo>
                <a:lnTo>
                  <a:pt x="4465" y="1614"/>
                </a:lnTo>
                <a:lnTo>
                  <a:pt x="4463" y="1614"/>
                </a:lnTo>
                <a:lnTo>
                  <a:pt x="4463" y="1614"/>
                </a:lnTo>
                <a:lnTo>
                  <a:pt x="4461" y="1617"/>
                </a:lnTo>
                <a:lnTo>
                  <a:pt x="4461" y="1619"/>
                </a:lnTo>
                <a:lnTo>
                  <a:pt x="4461" y="1619"/>
                </a:lnTo>
                <a:lnTo>
                  <a:pt x="4461" y="1619"/>
                </a:lnTo>
                <a:lnTo>
                  <a:pt x="4459" y="1619"/>
                </a:lnTo>
                <a:lnTo>
                  <a:pt x="4459" y="1619"/>
                </a:lnTo>
                <a:lnTo>
                  <a:pt x="4457" y="1619"/>
                </a:lnTo>
                <a:lnTo>
                  <a:pt x="4457" y="1619"/>
                </a:lnTo>
                <a:lnTo>
                  <a:pt x="4457" y="1617"/>
                </a:lnTo>
                <a:lnTo>
                  <a:pt x="4457" y="1617"/>
                </a:lnTo>
                <a:lnTo>
                  <a:pt x="4461" y="1614"/>
                </a:lnTo>
                <a:lnTo>
                  <a:pt x="4461" y="1612"/>
                </a:lnTo>
                <a:lnTo>
                  <a:pt x="4463" y="1612"/>
                </a:lnTo>
                <a:lnTo>
                  <a:pt x="4463" y="1610"/>
                </a:lnTo>
                <a:lnTo>
                  <a:pt x="4463" y="1608"/>
                </a:lnTo>
                <a:lnTo>
                  <a:pt x="4463" y="1606"/>
                </a:lnTo>
                <a:lnTo>
                  <a:pt x="4461" y="1606"/>
                </a:lnTo>
                <a:lnTo>
                  <a:pt x="4461" y="1604"/>
                </a:lnTo>
                <a:lnTo>
                  <a:pt x="4461" y="1604"/>
                </a:lnTo>
                <a:lnTo>
                  <a:pt x="4461" y="1604"/>
                </a:lnTo>
                <a:lnTo>
                  <a:pt x="4463" y="1600"/>
                </a:lnTo>
                <a:lnTo>
                  <a:pt x="4463" y="1600"/>
                </a:lnTo>
                <a:lnTo>
                  <a:pt x="4463" y="1600"/>
                </a:lnTo>
                <a:lnTo>
                  <a:pt x="4461" y="1600"/>
                </a:lnTo>
                <a:lnTo>
                  <a:pt x="4461" y="1600"/>
                </a:lnTo>
                <a:lnTo>
                  <a:pt x="4459" y="1604"/>
                </a:lnTo>
                <a:lnTo>
                  <a:pt x="4457" y="1604"/>
                </a:lnTo>
                <a:lnTo>
                  <a:pt x="4457" y="1606"/>
                </a:lnTo>
                <a:lnTo>
                  <a:pt x="4457" y="1608"/>
                </a:lnTo>
                <a:lnTo>
                  <a:pt x="4455" y="1608"/>
                </a:lnTo>
                <a:lnTo>
                  <a:pt x="4455" y="1610"/>
                </a:lnTo>
                <a:lnTo>
                  <a:pt x="4455" y="1612"/>
                </a:lnTo>
                <a:lnTo>
                  <a:pt x="4455" y="1614"/>
                </a:lnTo>
                <a:close/>
                <a:moveTo>
                  <a:pt x="4415" y="1059"/>
                </a:move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5" y="1059"/>
                </a:lnTo>
                <a:lnTo>
                  <a:pt x="4415" y="1059"/>
                </a:lnTo>
                <a:close/>
                <a:moveTo>
                  <a:pt x="4444" y="1118"/>
                </a:moveTo>
                <a:lnTo>
                  <a:pt x="4444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2" y="1120"/>
                </a:lnTo>
                <a:lnTo>
                  <a:pt x="4444" y="1120"/>
                </a:lnTo>
                <a:lnTo>
                  <a:pt x="4444" y="1118"/>
                </a:lnTo>
                <a:close/>
                <a:moveTo>
                  <a:pt x="4402" y="1277"/>
                </a:moveTo>
                <a:lnTo>
                  <a:pt x="4402" y="1275"/>
                </a:lnTo>
                <a:lnTo>
                  <a:pt x="4402" y="1275"/>
                </a:lnTo>
                <a:lnTo>
                  <a:pt x="4402" y="1275"/>
                </a:lnTo>
                <a:lnTo>
                  <a:pt x="4400" y="1273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2" y="1277"/>
                </a:lnTo>
                <a:close/>
                <a:moveTo>
                  <a:pt x="4404" y="1434"/>
                </a:moveTo>
                <a:lnTo>
                  <a:pt x="4406" y="1436"/>
                </a:lnTo>
                <a:lnTo>
                  <a:pt x="4409" y="1434"/>
                </a:lnTo>
                <a:lnTo>
                  <a:pt x="4409" y="1434"/>
                </a:lnTo>
                <a:lnTo>
                  <a:pt x="4409" y="1436"/>
                </a:lnTo>
                <a:lnTo>
                  <a:pt x="4409" y="1434"/>
                </a:lnTo>
                <a:lnTo>
                  <a:pt x="4411" y="1434"/>
                </a:lnTo>
                <a:lnTo>
                  <a:pt x="4411" y="1432"/>
                </a:lnTo>
                <a:lnTo>
                  <a:pt x="4411" y="1430"/>
                </a:lnTo>
                <a:lnTo>
                  <a:pt x="4409" y="1430"/>
                </a:lnTo>
                <a:lnTo>
                  <a:pt x="4409" y="1430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30"/>
                </a:lnTo>
                <a:lnTo>
                  <a:pt x="4406" y="1432"/>
                </a:lnTo>
                <a:lnTo>
                  <a:pt x="4404" y="1434"/>
                </a:lnTo>
                <a:lnTo>
                  <a:pt x="4404" y="1434"/>
                </a:lnTo>
                <a:close/>
                <a:moveTo>
                  <a:pt x="4459" y="1245"/>
                </a:moveTo>
                <a:lnTo>
                  <a:pt x="4457" y="1245"/>
                </a:lnTo>
                <a:lnTo>
                  <a:pt x="4457" y="1248"/>
                </a:lnTo>
                <a:lnTo>
                  <a:pt x="4457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5"/>
                </a:lnTo>
                <a:lnTo>
                  <a:pt x="4459" y="1245"/>
                </a:lnTo>
                <a:lnTo>
                  <a:pt x="4461" y="1245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3" y="1241"/>
                </a:lnTo>
                <a:lnTo>
                  <a:pt x="4463" y="1241"/>
                </a:lnTo>
                <a:lnTo>
                  <a:pt x="4465" y="1239"/>
                </a:lnTo>
                <a:lnTo>
                  <a:pt x="4465" y="1239"/>
                </a:lnTo>
                <a:lnTo>
                  <a:pt x="4467" y="1239"/>
                </a:lnTo>
                <a:lnTo>
                  <a:pt x="4467" y="1237"/>
                </a:lnTo>
                <a:lnTo>
                  <a:pt x="4465" y="1235"/>
                </a:lnTo>
                <a:lnTo>
                  <a:pt x="4465" y="1237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41"/>
                </a:lnTo>
                <a:lnTo>
                  <a:pt x="4461" y="1241"/>
                </a:lnTo>
                <a:lnTo>
                  <a:pt x="4459" y="1241"/>
                </a:lnTo>
                <a:lnTo>
                  <a:pt x="4459" y="1243"/>
                </a:lnTo>
                <a:lnTo>
                  <a:pt x="4459" y="1243"/>
                </a:lnTo>
                <a:lnTo>
                  <a:pt x="4459" y="1245"/>
                </a:lnTo>
                <a:close/>
                <a:moveTo>
                  <a:pt x="4409" y="1449"/>
                </a:moveTo>
                <a:lnTo>
                  <a:pt x="4409" y="1453"/>
                </a:lnTo>
                <a:lnTo>
                  <a:pt x="4411" y="1455"/>
                </a:lnTo>
                <a:lnTo>
                  <a:pt x="4411" y="1455"/>
                </a:lnTo>
                <a:lnTo>
                  <a:pt x="4413" y="1457"/>
                </a:lnTo>
                <a:lnTo>
                  <a:pt x="4413" y="1457"/>
                </a:lnTo>
                <a:lnTo>
                  <a:pt x="4415" y="1457"/>
                </a:lnTo>
                <a:lnTo>
                  <a:pt x="4415" y="1459"/>
                </a:lnTo>
                <a:lnTo>
                  <a:pt x="4415" y="1459"/>
                </a:lnTo>
                <a:lnTo>
                  <a:pt x="4417" y="1459"/>
                </a:lnTo>
                <a:lnTo>
                  <a:pt x="4417" y="1461"/>
                </a:lnTo>
                <a:lnTo>
                  <a:pt x="4417" y="1461"/>
                </a:lnTo>
                <a:lnTo>
                  <a:pt x="4419" y="1461"/>
                </a:lnTo>
                <a:lnTo>
                  <a:pt x="4419" y="1461"/>
                </a:lnTo>
                <a:lnTo>
                  <a:pt x="4419" y="1463"/>
                </a:lnTo>
                <a:lnTo>
                  <a:pt x="4417" y="1463"/>
                </a:lnTo>
                <a:lnTo>
                  <a:pt x="4417" y="1466"/>
                </a:lnTo>
                <a:lnTo>
                  <a:pt x="4419" y="1468"/>
                </a:lnTo>
                <a:lnTo>
                  <a:pt x="4419" y="1468"/>
                </a:lnTo>
                <a:lnTo>
                  <a:pt x="4421" y="1470"/>
                </a:lnTo>
                <a:lnTo>
                  <a:pt x="4421" y="1470"/>
                </a:lnTo>
                <a:lnTo>
                  <a:pt x="4423" y="1470"/>
                </a:lnTo>
                <a:lnTo>
                  <a:pt x="4425" y="1472"/>
                </a:lnTo>
                <a:lnTo>
                  <a:pt x="4427" y="1470"/>
                </a:lnTo>
                <a:lnTo>
                  <a:pt x="4427" y="1472"/>
                </a:lnTo>
                <a:lnTo>
                  <a:pt x="4429" y="1472"/>
                </a:lnTo>
                <a:lnTo>
                  <a:pt x="4429" y="1472"/>
                </a:lnTo>
                <a:lnTo>
                  <a:pt x="4429" y="1470"/>
                </a:lnTo>
                <a:lnTo>
                  <a:pt x="4427" y="1470"/>
                </a:lnTo>
                <a:lnTo>
                  <a:pt x="4427" y="1470"/>
                </a:lnTo>
                <a:lnTo>
                  <a:pt x="4427" y="1468"/>
                </a:lnTo>
                <a:lnTo>
                  <a:pt x="4427" y="1468"/>
                </a:lnTo>
                <a:lnTo>
                  <a:pt x="4427" y="1468"/>
                </a:lnTo>
                <a:lnTo>
                  <a:pt x="4425" y="1466"/>
                </a:lnTo>
                <a:lnTo>
                  <a:pt x="4425" y="1463"/>
                </a:lnTo>
                <a:lnTo>
                  <a:pt x="4425" y="1463"/>
                </a:lnTo>
                <a:lnTo>
                  <a:pt x="4425" y="1461"/>
                </a:lnTo>
                <a:lnTo>
                  <a:pt x="4425" y="1461"/>
                </a:lnTo>
                <a:lnTo>
                  <a:pt x="4425" y="1459"/>
                </a:lnTo>
                <a:lnTo>
                  <a:pt x="4425" y="1457"/>
                </a:lnTo>
                <a:lnTo>
                  <a:pt x="4425" y="1455"/>
                </a:lnTo>
                <a:lnTo>
                  <a:pt x="4427" y="1455"/>
                </a:lnTo>
                <a:lnTo>
                  <a:pt x="4425" y="1455"/>
                </a:lnTo>
                <a:lnTo>
                  <a:pt x="4425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1"/>
                </a:lnTo>
                <a:lnTo>
                  <a:pt x="4421" y="1451"/>
                </a:lnTo>
                <a:lnTo>
                  <a:pt x="4421" y="1449"/>
                </a:lnTo>
                <a:lnTo>
                  <a:pt x="4417" y="1451"/>
                </a:lnTo>
                <a:lnTo>
                  <a:pt x="4413" y="1451"/>
                </a:lnTo>
                <a:lnTo>
                  <a:pt x="4409" y="1449"/>
                </a:lnTo>
                <a:close/>
                <a:moveTo>
                  <a:pt x="4406" y="1275"/>
                </a:moveTo>
                <a:lnTo>
                  <a:pt x="4409" y="1275"/>
                </a:lnTo>
                <a:lnTo>
                  <a:pt x="4409" y="1273"/>
                </a:lnTo>
                <a:lnTo>
                  <a:pt x="4409" y="1271"/>
                </a:lnTo>
                <a:lnTo>
                  <a:pt x="4409" y="1271"/>
                </a:lnTo>
                <a:lnTo>
                  <a:pt x="4406" y="1273"/>
                </a:lnTo>
                <a:lnTo>
                  <a:pt x="4406" y="1273"/>
                </a:lnTo>
                <a:lnTo>
                  <a:pt x="4406" y="1273"/>
                </a:lnTo>
                <a:lnTo>
                  <a:pt x="4404" y="1273"/>
                </a:lnTo>
                <a:lnTo>
                  <a:pt x="4406" y="1275"/>
                </a:lnTo>
                <a:lnTo>
                  <a:pt x="4406" y="1275"/>
                </a:lnTo>
                <a:close/>
                <a:moveTo>
                  <a:pt x="4425" y="1269"/>
                </a:moveTo>
                <a:lnTo>
                  <a:pt x="4425" y="1269"/>
                </a:lnTo>
                <a:lnTo>
                  <a:pt x="4423" y="1269"/>
                </a:lnTo>
                <a:lnTo>
                  <a:pt x="4423" y="1266"/>
                </a:lnTo>
                <a:lnTo>
                  <a:pt x="4423" y="1266"/>
                </a:lnTo>
                <a:lnTo>
                  <a:pt x="4423" y="1269"/>
                </a:lnTo>
                <a:lnTo>
                  <a:pt x="4423" y="1269"/>
                </a:lnTo>
                <a:lnTo>
                  <a:pt x="4425" y="1269"/>
                </a:lnTo>
                <a:close/>
                <a:moveTo>
                  <a:pt x="4486" y="1134"/>
                </a:moveTo>
                <a:lnTo>
                  <a:pt x="4484" y="1136"/>
                </a:lnTo>
                <a:lnTo>
                  <a:pt x="4486" y="1136"/>
                </a:lnTo>
                <a:lnTo>
                  <a:pt x="4488" y="1139"/>
                </a:lnTo>
                <a:lnTo>
                  <a:pt x="4490" y="1139"/>
                </a:lnTo>
                <a:lnTo>
                  <a:pt x="4490" y="1141"/>
                </a:lnTo>
                <a:lnTo>
                  <a:pt x="4490" y="1143"/>
                </a:lnTo>
                <a:lnTo>
                  <a:pt x="4490" y="1143"/>
                </a:lnTo>
                <a:lnTo>
                  <a:pt x="4488" y="1141"/>
                </a:lnTo>
                <a:lnTo>
                  <a:pt x="4488" y="1141"/>
                </a:lnTo>
                <a:lnTo>
                  <a:pt x="4486" y="1139"/>
                </a:lnTo>
                <a:lnTo>
                  <a:pt x="4486" y="1141"/>
                </a:lnTo>
                <a:lnTo>
                  <a:pt x="4486" y="1141"/>
                </a:lnTo>
                <a:lnTo>
                  <a:pt x="4486" y="1143"/>
                </a:lnTo>
                <a:lnTo>
                  <a:pt x="4488" y="1143"/>
                </a:lnTo>
                <a:lnTo>
                  <a:pt x="4488" y="1145"/>
                </a:lnTo>
                <a:lnTo>
                  <a:pt x="4488" y="1145"/>
                </a:lnTo>
                <a:lnTo>
                  <a:pt x="4488" y="1147"/>
                </a:lnTo>
                <a:lnTo>
                  <a:pt x="4488" y="1145"/>
                </a:lnTo>
                <a:lnTo>
                  <a:pt x="4490" y="1145"/>
                </a:lnTo>
                <a:lnTo>
                  <a:pt x="4492" y="1143"/>
                </a:lnTo>
                <a:lnTo>
                  <a:pt x="4492" y="1143"/>
                </a:lnTo>
                <a:lnTo>
                  <a:pt x="4494" y="1145"/>
                </a:lnTo>
                <a:lnTo>
                  <a:pt x="4494" y="1145"/>
                </a:lnTo>
                <a:lnTo>
                  <a:pt x="4494" y="1145"/>
                </a:lnTo>
                <a:lnTo>
                  <a:pt x="4497" y="1145"/>
                </a:lnTo>
                <a:lnTo>
                  <a:pt x="4497" y="1143"/>
                </a:lnTo>
                <a:lnTo>
                  <a:pt x="4497" y="1143"/>
                </a:lnTo>
                <a:lnTo>
                  <a:pt x="4497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1"/>
                </a:lnTo>
                <a:lnTo>
                  <a:pt x="4494" y="1139"/>
                </a:lnTo>
                <a:lnTo>
                  <a:pt x="4492" y="1139"/>
                </a:lnTo>
                <a:lnTo>
                  <a:pt x="4494" y="1136"/>
                </a:lnTo>
                <a:lnTo>
                  <a:pt x="4494" y="1136"/>
                </a:lnTo>
                <a:lnTo>
                  <a:pt x="4494" y="1136"/>
                </a:lnTo>
                <a:lnTo>
                  <a:pt x="4497" y="1139"/>
                </a:lnTo>
                <a:lnTo>
                  <a:pt x="4497" y="1141"/>
                </a:lnTo>
                <a:lnTo>
                  <a:pt x="4499" y="1143"/>
                </a:lnTo>
                <a:lnTo>
                  <a:pt x="4499" y="1145"/>
                </a:lnTo>
                <a:lnTo>
                  <a:pt x="4499" y="1145"/>
                </a:lnTo>
                <a:lnTo>
                  <a:pt x="4499" y="1145"/>
                </a:lnTo>
                <a:lnTo>
                  <a:pt x="4501" y="1145"/>
                </a:lnTo>
                <a:lnTo>
                  <a:pt x="4499" y="1149"/>
                </a:lnTo>
                <a:lnTo>
                  <a:pt x="4499" y="1151"/>
                </a:lnTo>
                <a:lnTo>
                  <a:pt x="4497" y="1153"/>
                </a:lnTo>
                <a:lnTo>
                  <a:pt x="4497" y="1153"/>
                </a:lnTo>
                <a:lnTo>
                  <a:pt x="4494" y="1153"/>
                </a:lnTo>
                <a:lnTo>
                  <a:pt x="4494" y="1155"/>
                </a:lnTo>
                <a:lnTo>
                  <a:pt x="4494" y="1157"/>
                </a:lnTo>
                <a:lnTo>
                  <a:pt x="4494" y="1157"/>
                </a:lnTo>
                <a:lnTo>
                  <a:pt x="4494" y="1160"/>
                </a:lnTo>
                <a:lnTo>
                  <a:pt x="4494" y="1160"/>
                </a:lnTo>
                <a:lnTo>
                  <a:pt x="4494" y="1160"/>
                </a:lnTo>
                <a:lnTo>
                  <a:pt x="4497" y="1162"/>
                </a:lnTo>
                <a:lnTo>
                  <a:pt x="4497" y="1164"/>
                </a:lnTo>
                <a:lnTo>
                  <a:pt x="4494" y="1164"/>
                </a:lnTo>
                <a:lnTo>
                  <a:pt x="4494" y="1164"/>
                </a:lnTo>
                <a:lnTo>
                  <a:pt x="4492" y="1166"/>
                </a:lnTo>
                <a:lnTo>
                  <a:pt x="4494" y="1168"/>
                </a:lnTo>
                <a:lnTo>
                  <a:pt x="4494" y="1168"/>
                </a:lnTo>
                <a:lnTo>
                  <a:pt x="4497" y="1168"/>
                </a:lnTo>
                <a:lnTo>
                  <a:pt x="4499" y="1168"/>
                </a:lnTo>
                <a:lnTo>
                  <a:pt x="4501" y="1168"/>
                </a:lnTo>
                <a:lnTo>
                  <a:pt x="4501" y="1168"/>
                </a:lnTo>
                <a:lnTo>
                  <a:pt x="4499" y="1166"/>
                </a:lnTo>
                <a:lnTo>
                  <a:pt x="4499" y="1166"/>
                </a:lnTo>
                <a:lnTo>
                  <a:pt x="4499" y="1164"/>
                </a:lnTo>
                <a:lnTo>
                  <a:pt x="4499" y="1164"/>
                </a:lnTo>
                <a:lnTo>
                  <a:pt x="4501" y="1162"/>
                </a:lnTo>
                <a:lnTo>
                  <a:pt x="4501" y="1160"/>
                </a:lnTo>
                <a:lnTo>
                  <a:pt x="4501" y="1160"/>
                </a:lnTo>
                <a:lnTo>
                  <a:pt x="4503" y="1160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1" y="1162"/>
                </a:lnTo>
                <a:lnTo>
                  <a:pt x="4501" y="1164"/>
                </a:lnTo>
                <a:lnTo>
                  <a:pt x="4503" y="1166"/>
                </a:lnTo>
                <a:lnTo>
                  <a:pt x="4503" y="1168"/>
                </a:lnTo>
                <a:lnTo>
                  <a:pt x="4503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2"/>
                </a:lnTo>
                <a:lnTo>
                  <a:pt x="4505" y="1170"/>
                </a:lnTo>
                <a:lnTo>
                  <a:pt x="4507" y="1168"/>
                </a:lnTo>
                <a:lnTo>
                  <a:pt x="4507" y="1166"/>
                </a:lnTo>
                <a:lnTo>
                  <a:pt x="4507" y="1164"/>
                </a:lnTo>
                <a:lnTo>
                  <a:pt x="4507" y="1164"/>
                </a:lnTo>
                <a:lnTo>
                  <a:pt x="4509" y="1166"/>
                </a:lnTo>
                <a:lnTo>
                  <a:pt x="4511" y="1166"/>
                </a:lnTo>
                <a:lnTo>
                  <a:pt x="4511" y="1162"/>
                </a:lnTo>
                <a:lnTo>
                  <a:pt x="4513" y="1160"/>
                </a:lnTo>
                <a:lnTo>
                  <a:pt x="4511" y="1157"/>
                </a:lnTo>
                <a:lnTo>
                  <a:pt x="4513" y="1155"/>
                </a:lnTo>
                <a:lnTo>
                  <a:pt x="4513" y="1153"/>
                </a:lnTo>
                <a:lnTo>
                  <a:pt x="4513" y="1151"/>
                </a:lnTo>
                <a:lnTo>
                  <a:pt x="4515" y="1151"/>
                </a:lnTo>
                <a:lnTo>
                  <a:pt x="4515" y="1149"/>
                </a:lnTo>
                <a:lnTo>
                  <a:pt x="4515" y="1147"/>
                </a:lnTo>
                <a:lnTo>
                  <a:pt x="4520" y="1143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39"/>
                </a:lnTo>
                <a:lnTo>
                  <a:pt x="4520" y="1139"/>
                </a:lnTo>
                <a:lnTo>
                  <a:pt x="4520" y="1139"/>
                </a:lnTo>
                <a:lnTo>
                  <a:pt x="4517" y="1139"/>
                </a:lnTo>
                <a:lnTo>
                  <a:pt x="4517" y="1136"/>
                </a:lnTo>
                <a:lnTo>
                  <a:pt x="4520" y="1136"/>
                </a:lnTo>
                <a:lnTo>
                  <a:pt x="4515" y="1136"/>
                </a:lnTo>
                <a:lnTo>
                  <a:pt x="4513" y="1134"/>
                </a:lnTo>
                <a:lnTo>
                  <a:pt x="4515" y="1134"/>
                </a:lnTo>
                <a:lnTo>
                  <a:pt x="4515" y="1132"/>
                </a:lnTo>
                <a:lnTo>
                  <a:pt x="4515" y="1130"/>
                </a:lnTo>
                <a:lnTo>
                  <a:pt x="4515" y="1130"/>
                </a:lnTo>
                <a:lnTo>
                  <a:pt x="4515" y="1130"/>
                </a:lnTo>
                <a:lnTo>
                  <a:pt x="4513" y="1130"/>
                </a:lnTo>
                <a:lnTo>
                  <a:pt x="4513" y="1130"/>
                </a:lnTo>
                <a:lnTo>
                  <a:pt x="4511" y="1130"/>
                </a:lnTo>
                <a:lnTo>
                  <a:pt x="4511" y="1130"/>
                </a:lnTo>
                <a:lnTo>
                  <a:pt x="4509" y="1130"/>
                </a:lnTo>
                <a:lnTo>
                  <a:pt x="4509" y="1130"/>
                </a:lnTo>
                <a:lnTo>
                  <a:pt x="4507" y="1128"/>
                </a:lnTo>
                <a:lnTo>
                  <a:pt x="4505" y="1128"/>
                </a:lnTo>
                <a:lnTo>
                  <a:pt x="4505" y="1126"/>
                </a:lnTo>
                <a:lnTo>
                  <a:pt x="4503" y="1126"/>
                </a:lnTo>
                <a:lnTo>
                  <a:pt x="4501" y="1124"/>
                </a:lnTo>
                <a:lnTo>
                  <a:pt x="4501" y="1126"/>
                </a:lnTo>
                <a:lnTo>
                  <a:pt x="4499" y="1126"/>
                </a:lnTo>
                <a:lnTo>
                  <a:pt x="4499" y="1128"/>
                </a:lnTo>
                <a:lnTo>
                  <a:pt x="4497" y="1128"/>
                </a:lnTo>
                <a:lnTo>
                  <a:pt x="4497" y="1130"/>
                </a:lnTo>
                <a:lnTo>
                  <a:pt x="4494" y="1130"/>
                </a:lnTo>
                <a:lnTo>
                  <a:pt x="4494" y="1130"/>
                </a:lnTo>
                <a:lnTo>
                  <a:pt x="4492" y="1130"/>
                </a:lnTo>
                <a:lnTo>
                  <a:pt x="4492" y="1130"/>
                </a:lnTo>
                <a:lnTo>
                  <a:pt x="4492" y="1132"/>
                </a:lnTo>
                <a:lnTo>
                  <a:pt x="4490" y="1132"/>
                </a:lnTo>
                <a:lnTo>
                  <a:pt x="4488" y="1132"/>
                </a:lnTo>
                <a:lnTo>
                  <a:pt x="4488" y="1132"/>
                </a:lnTo>
                <a:lnTo>
                  <a:pt x="4488" y="1134"/>
                </a:lnTo>
                <a:lnTo>
                  <a:pt x="4488" y="1134"/>
                </a:lnTo>
                <a:lnTo>
                  <a:pt x="4486" y="1134"/>
                </a:lnTo>
                <a:lnTo>
                  <a:pt x="4486" y="1134"/>
                </a:lnTo>
                <a:lnTo>
                  <a:pt x="4486" y="1134"/>
                </a:lnTo>
                <a:close/>
                <a:moveTo>
                  <a:pt x="4459" y="1113"/>
                </a:move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close/>
                <a:moveTo>
                  <a:pt x="4488" y="1128"/>
                </a:moveTo>
                <a:lnTo>
                  <a:pt x="4488" y="1126"/>
                </a:lnTo>
                <a:lnTo>
                  <a:pt x="4486" y="1126"/>
                </a:lnTo>
                <a:lnTo>
                  <a:pt x="4486" y="1126"/>
                </a:lnTo>
                <a:lnTo>
                  <a:pt x="4486" y="1128"/>
                </a:lnTo>
                <a:lnTo>
                  <a:pt x="4486" y="1128"/>
                </a:lnTo>
                <a:lnTo>
                  <a:pt x="4488" y="1128"/>
                </a:lnTo>
                <a:close/>
                <a:moveTo>
                  <a:pt x="4534" y="1099"/>
                </a:moveTo>
                <a:lnTo>
                  <a:pt x="4530" y="1101"/>
                </a:lnTo>
                <a:lnTo>
                  <a:pt x="4530" y="1101"/>
                </a:lnTo>
                <a:lnTo>
                  <a:pt x="4528" y="1103"/>
                </a:lnTo>
                <a:lnTo>
                  <a:pt x="4526" y="1105"/>
                </a:lnTo>
                <a:lnTo>
                  <a:pt x="4524" y="1107"/>
                </a:lnTo>
                <a:lnTo>
                  <a:pt x="4522" y="1107"/>
                </a:lnTo>
                <a:lnTo>
                  <a:pt x="4522" y="1109"/>
                </a:lnTo>
                <a:lnTo>
                  <a:pt x="4520" y="1111"/>
                </a:lnTo>
                <a:lnTo>
                  <a:pt x="4517" y="1111"/>
                </a:lnTo>
                <a:lnTo>
                  <a:pt x="4515" y="1113"/>
                </a:lnTo>
                <a:lnTo>
                  <a:pt x="4515" y="1113"/>
                </a:lnTo>
                <a:lnTo>
                  <a:pt x="4513" y="1115"/>
                </a:lnTo>
                <a:lnTo>
                  <a:pt x="4511" y="1115"/>
                </a:lnTo>
                <a:lnTo>
                  <a:pt x="4511" y="1118"/>
                </a:lnTo>
                <a:lnTo>
                  <a:pt x="4509" y="1118"/>
                </a:lnTo>
                <a:lnTo>
                  <a:pt x="4507" y="1118"/>
                </a:lnTo>
                <a:lnTo>
                  <a:pt x="4505" y="1118"/>
                </a:lnTo>
                <a:lnTo>
                  <a:pt x="4505" y="1118"/>
                </a:lnTo>
                <a:lnTo>
                  <a:pt x="4505" y="1120"/>
                </a:lnTo>
                <a:lnTo>
                  <a:pt x="4505" y="1120"/>
                </a:lnTo>
                <a:lnTo>
                  <a:pt x="4505" y="1124"/>
                </a:lnTo>
                <a:lnTo>
                  <a:pt x="4505" y="1124"/>
                </a:lnTo>
                <a:lnTo>
                  <a:pt x="4507" y="1124"/>
                </a:lnTo>
                <a:lnTo>
                  <a:pt x="4507" y="1124"/>
                </a:lnTo>
                <a:lnTo>
                  <a:pt x="4509" y="1124"/>
                </a:lnTo>
                <a:lnTo>
                  <a:pt x="4511" y="1124"/>
                </a:lnTo>
                <a:lnTo>
                  <a:pt x="4511" y="1124"/>
                </a:lnTo>
                <a:lnTo>
                  <a:pt x="4513" y="1124"/>
                </a:lnTo>
                <a:lnTo>
                  <a:pt x="4515" y="1124"/>
                </a:lnTo>
                <a:lnTo>
                  <a:pt x="4517" y="1124"/>
                </a:lnTo>
                <a:lnTo>
                  <a:pt x="4522" y="1126"/>
                </a:lnTo>
                <a:lnTo>
                  <a:pt x="4522" y="1126"/>
                </a:lnTo>
                <a:lnTo>
                  <a:pt x="4522" y="1124"/>
                </a:lnTo>
                <a:lnTo>
                  <a:pt x="4524" y="1124"/>
                </a:lnTo>
                <a:lnTo>
                  <a:pt x="4524" y="1120"/>
                </a:lnTo>
                <a:lnTo>
                  <a:pt x="4524" y="1118"/>
                </a:lnTo>
                <a:lnTo>
                  <a:pt x="4526" y="1118"/>
                </a:lnTo>
                <a:lnTo>
                  <a:pt x="4528" y="1120"/>
                </a:lnTo>
                <a:lnTo>
                  <a:pt x="4530" y="1120"/>
                </a:lnTo>
                <a:lnTo>
                  <a:pt x="4532" y="1120"/>
                </a:lnTo>
                <a:lnTo>
                  <a:pt x="4534" y="1118"/>
                </a:lnTo>
                <a:lnTo>
                  <a:pt x="4536" y="1120"/>
                </a:lnTo>
                <a:lnTo>
                  <a:pt x="4538" y="1118"/>
                </a:lnTo>
                <a:lnTo>
                  <a:pt x="4538" y="1118"/>
                </a:lnTo>
                <a:lnTo>
                  <a:pt x="4541" y="1118"/>
                </a:lnTo>
                <a:lnTo>
                  <a:pt x="4541" y="1118"/>
                </a:lnTo>
                <a:lnTo>
                  <a:pt x="4543" y="1115"/>
                </a:lnTo>
                <a:lnTo>
                  <a:pt x="4545" y="1115"/>
                </a:lnTo>
                <a:lnTo>
                  <a:pt x="4547" y="1115"/>
                </a:lnTo>
                <a:lnTo>
                  <a:pt x="4549" y="1115"/>
                </a:lnTo>
                <a:lnTo>
                  <a:pt x="4551" y="1113"/>
                </a:lnTo>
                <a:lnTo>
                  <a:pt x="4551" y="1113"/>
                </a:lnTo>
                <a:lnTo>
                  <a:pt x="4553" y="1111"/>
                </a:lnTo>
                <a:lnTo>
                  <a:pt x="4555" y="1111"/>
                </a:lnTo>
                <a:lnTo>
                  <a:pt x="4555" y="1111"/>
                </a:lnTo>
                <a:lnTo>
                  <a:pt x="4557" y="1111"/>
                </a:lnTo>
                <a:lnTo>
                  <a:pt x="4559" y="1111"/>
                </a:lnTo>
                <a:lnTo>
                  <a:pt x="4559" y="1111"/>
                </a:lnTo>
                <a:lnTo>
                  <a:pt x="4561" y="1113"/>
                </a:lnTo>
                <a:lnTo>
                  <a:pt x="4564" y="1113"/>
                </a:lnTo>
                <a:lnTo>
                  <a:pt x="4566" y="1113"/>
                </a:lnTo>
                <a:lnTo>
                  <a:pt x="4568" y="1113"/>
                </a:lnTo>
                <a:lnTo>
                  <a:pt x="4570" y="1113"/>
                </a:lnTo>
                <a:lnTo>
                  <a:pt x="4570" y="1115"/>
                </a:lnTo>
                <a:lnTo>
                  <a:pt x="4570" y="1115"/>
                </a:lnTo>
                <a:lnTo>
                  <a:pt x="4568" y="1118"/>
                </a:lnTo>
                <a:lnTo>
                  <a:pt x="4568" y="1118"/>
                </a:lnTo>
                <a:lnTo>
                  <a:pt x="4566" y="1118"/>
                </a:lnTo>
                <a:lnTo>
                  <a:pt x="4566" y="1120"/>
                </a:lnTo>
                <a:lnTo>
                  <a:pt x="4566" y="1120"/>
                </a:lnTo>
                <a:lnTo>
                  <a:pt x="4566" y="1124"/>
                </a:lnTo>
                <a:lnTo>
                  <a:pt x="4566" y="1126"/>
                </a:lnTo>
                <a:lnTo>
                  <a:pt x="4568" y="1126"/>
                </a:lnTo>
                <a:lnTo>
                  <a:pt x="4568" y="1128"/>
                </a:lnTo>
                <a:lnTo>
                  <a:pt x="4570" y="1130"/>
                </a:lnTo>
                <a:lnTo>
                  <a:pt x="4570" y="1130"/>
                </a:lnTo>
                <a:lnTo>
                  <a:pt x="4574" y="1132"/>
                </a:lnTo>
                <a:lnTo>
                  <a:pt x="4576" y="1130"/>
                </a:lnTo>
                <a:lnTo>
                  <a:pt x="4578" y="1128"/>
                </a:lnTo>
                <a:lnTo>
                  <a:pt x="4582" y="1122"/>
                </a:lnTo>
                <a:lnTo>
                  <a:pt x="4582" y="1122"/>
                </a:lnTo>
                <a:lnTo>
                  <a:pt x="4587" y="1120"/>
                </a:lnTo>
                <a:lnTo>
                  <a:pt x="4589" y="1120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5"/>
                </a:lnTo>
                <a:lnTo>
                  <a:pt x="4587" y="1113"/>
                </a:lnTo>
                <a:lnTo>
                  <a:pt x="4587" y="1113"/>
                </a:lnTo>
                <a:lnTo>
                  <a:pt x="4587" y="1111"/>
                </a:lnTo>
                <a:lnTo>
                  <a:pt x="4589" y="1107"/>
                </a:lnTo>
                <a:lnTo>
                  <a:pt x="4589" y="1107"/>
                </a:lnTo>
                <a:lnTo>
                  <a:pt x="4589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9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3" y="1109"/>
                </a:lnTo>
                <a:lnTo>
                  <a:pt x="4593" y="1111"/>
                </a:lnTo>
                <a:lnTo>
                  <a:pt x="4593" y="1111"/>
                </a:lnTo>
                <a:lnTo>
                  <a:pt x="4593" y="1111"/>
                </a:lnTo>
                <a:lnTo>
                  <a:pt x="4595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3" y="1113"/>
                </a:lnTo>
                <a:lnTo>
                  <a:pt x="4593" y="1113"/>
                </a:lnTo>
                <a:lnTo>
                  <a:pt x="4597" y="1113"/>
                </a:lnTo>
                <a:lnTo>
                  <a:pt x="4601" y="1113"/>
                </a:lnTo>
                <a:lnTo>
                  <a:pt x="4603" y="1113"/>
                </a:lnTo>
                <a:lnTo>
                  <a:pt x="4605" y="1113"/>
                </a:lnTo>
                <a:lnTo>
                  <a:pt x="4608" y="1113"/>
                </a:lnTo>
                <a:lnTo>
                  <a:pt x="4610" y="1113"/>
                </a:lnTo>
                <a:lnTo>
                  <a:pt x="4610" y="1111"/>
                </a:lnTo>
                <a:lnTo>
                  <a:pt x="4612" y="1109"/>
                </a:lnTo>
                <a:lnTo>
                  <a:pt x="4614" y="1109"/>
                </a:lnTo>
                <a:lnTo>
                  <a:pt x="4614" y="1107"/>
                </a:lnTo>
                <a:lnTo>
                  <a:pt x="4614" y="1107"/>
                </a:lnTo>
                <a:lnTo>
                  <a:pt x="4616" y="1107"/>
                </a:lnTo>
                <a:lnTo>
                  <a:pt x="4618" y="1105"/>
                </a:lnTo>
                <a:lnTo>
                  <a:pt x="4618" y="1105"/>
                </a:lnTo>
                <a:lnTo>
                  <a:pt x="4620" y="1107"/>
                </a:lnTo>
                <a:lnTo>
                  <a:pt x="4618" y="1107"/>
                </a:lnTo>
                <a:lnTo>
                  <a:pt x="4618" y="1109"/>
                </a:lnTo>
                <a:lnTo>
                  <a:pt x="4618" y="1113"/>
                </a:lnTo>
                <a:lnTo>
                  <a:pt x="4618" y="1113"/>
                </a:lnTo>
                <a:lnTo>
                  <a:pt x="4618" y="1113"/>
                </a:lnTo>
                <a:lnTo>
                  <a:pt x="4620" y="1113"/>
                </a:lnTo>
                <a:lnTo>
                  <a:pt x="4620" y="1113"/>
                </a:lnTo>
                <a:lnTo>
                  <a:pt x="4622" y="1111"/>
                </a:lnTo>
                <a:lnTo>
                  <a:pt x="4622" y="1109"/>
                </a:lnTo>
                <a:lnTo>
                  <a:pt x="4622" y="1109"/>
                </a:lnTo>
                <a:lnTo>
                  <a:pt x="4622" y="1105"/>
                </a:lnTo>
                <a:lnTo>
                  <a:pt x="4624" y="1105"/>
                </a:lnTo>
                <a:lnTo>
                  <a:pt x="4624" y="1105"/>
                </a:lnTo>
                <a:lnTo>
                  <a:pt x="4624" y="1103"/>
                </a:lnTo>
                <a:lnTo>
                  <a:pt x="4626" y="1103"/>
                </a:lnTo>
                <a:lnTo>
                  <a:pt x="4629" y="1103"/>
                </a:lnTo>
                <a:lnTo>
                  <a:pt x="4631" y="1103"/>
                </a:lnTo>
                <a:lnTo>
                  <a:pt x="4631" y="1105"/>
                </a:lnTo>
                <a:lnTo>
                  <a:pt x="4631" y="1105"/>
                </a:lnTo>
                <a:lnTo>
                  <a:pt x="4633" y="1103"/>
                </a:lnTo>
                <a:lnTo>
                  <a:pt x="4633" y="1103"/>
                </a:lnTo>
                <a:lnTo>
                  <a:pt x="4631" y="1103"/>
                </a:lnTo>
                <a:lnTo>
                  <a:pt x="4631" y="1103"/>
                </a:lnTo>
                <a:lnTo>
                  <a:pt x="4631" y="1101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7"/>
                </a:lnTo>
                <a:lnTo>
                  <a:pt x="4633" y="1097"/>
                </a:lnTo>
                <a:lnTo>
                  <a:pt x="4635" y="1097"/>
                </a:lnTo>
                <a:lnTo>
                  <a:pt x="4635" y="1097"/>
                </a:lnTo>
                <a:lnTo>
                  <a:pt x="4637" y="1097"/>
                </a:lnTo>
                <a:lnTo>
                  <a:pt x="4637" y="1099"/>
                </a:lnTo>
                <a:lnTo>
                  <a:pt x="4637" y="1099"/>
                </a:lnTo>
                <a:lnTo>
                  <a:pt x="4637" y="1099"/>
                </a:lnTo>
                <a:lnTo>
                  <a:pt x="4635" y="1101"/>
                </a:lnTo>
                <a:lnTo>
                  <a:pt x="4635" y="1101"/>
                </a:lnTo>
                <a:lnTo>
                  <a:pt x="4633" y="1103"/>
                </a:lnTo>
                <a:lnTo>
                  <a:pt x="4633" y="1103"/>
                </a:lnTo>
                <a:lnTo>
                  <a:pt x="4633" y="1107"/>
                </a:lnTo>
                <a:lnTo>
                  <a:pt x="4633" y="1107"/>
                </a:lnTo>
                <a:lnTo>
                  <a:pt x="4633" y="1109"/>
                </a:lnTo>
                <a:lnTo>
                  <a:pt x="4633" y="1109"/>
                </a:lnTo>
                <a:lnTo>
                  <a:pt x="4635" y="1109"/>
                </a:lnTo>
                <a:lnTo>
                  <a:pt x="4635" y="1109"/>
                </a:lnTo>
                <a:lnTo>
                  <a:pt x="4637" y="1107"/>
                </a:lnTo>
                <a:lnTo>
                  <a:pt x="4639" y="1105"/>
                </a:lnTo>
                <a:lnTo>
                  <a:pt x="4641" y="1105"/>
                </a:lnTo>
                <a:lnTo>
                  <a:pt x="4641" y="1105"/>
                </a:lnTo>
                <a:lnTo>
                  <a:pt x="4641" y="1103"/>
                </a:lnTo>
                <a:lnTo>
                  <a:pt x="4641" y="1103"/>
                </a:lnTo>
                <a:lnTo>
                  <a:pt x="4641" y="1101"/>
                </a:lnTo>
                <a:lnTo>
                  <a:pt x="4643" y="1099"/>
                </a:lnTo>
                <a:lnTo>
                  <a:pt x="4645" y="1097"/>
                </a:lnTo>
                <a:lnTo>
                  <a:pt x="4645" y="1097"/>
                </a:lnTo>
                <a:lnTo>
                  <a:pt x="4649" y="1097"/>
                </a:lnTo>
                <a:lnTo>
                  <a:pt x="4647" y="1095"/>
                </a:lnTo>
                <a:lnTo>
                  <a:pt x="4647" y="1095"/>
                </a:lnTo>
                <a:lnTo>
                  <a:pt x="4645" y="1090"/>
                </a:lnTo>
                <a:lnTo>
                  <a:pt x="4645" y="1088"/>
                </a:lnTo>
                <a:lnTo>
                  <a:pt x="4643" y="1088"/>
                </a:lnTo>
                <a:lnTo>
                  <a:pt x="4645" y="1086"/>
                </a:lnTo>
                <a:lnTo>
                  <a:pt x="4645" y="1084"/>
                </a:lnTo>
                <a:lnTo>
                  <a:pt x="4645" y="1084"/>
                </a:lnTo>
                <a:lnTo>
                  <a:pt x="4645" y="1082"/>
                </a:lnTo>
                <a:lnTo>
                  <a:pt x="4647" y="1080"/>
                </a:lnTo>
                <a:lnTo>
                  <a:pt x="4647" y="1078"/>
                </a:lnTo>
                <a:lnTo>
                  <a:pt x="4647" y="1076"/>
                </a:lnTo>
                <a:lnTo>
                  <a:pt x="4649" y="1076"/>
                </a:lnTo>
                <a:lnTo>
                  <a:pt x="4649" y="1076"/>
                </a:lnTo>
                <a:lnTo>
                  <a:pt x="4649" y="1074"/>
                </a:lnTo>
                <a:lnTo>
                  <a:pt x="4652" y="1067"/>
                </a:lnTo>
                <a:lnTo>
                  <a:pt x="4649" y="1063"/>
                </a:lnTo>
                <a:lnTo>
                  <a:pt x="4649" y="1061"/>
                </a:lnTo>
                <a:lnTo>
                  <a:pt x="4649" y="1059"/>
                </a:lnTo>
                <a:lnTo>
                  <a:pt x="4649" y="1057"/>
                </a:lnTo>
                <a:lnTo>
                  <a:pt x="4649" y="1055"/>
                </a:lnTo>
                <a:lnTo>
                  <a:pt x="4652" y="1053"/>
                </a:lnTo>
                <a:lnTo>
                  <a:pt x="4652" y="1053"/>
                </a:lnTo>
                <a:lnTo>
                  <a:pt x="4654" y="1053"/>
                </a:lnTo>
                <a:lnTo>
                  <a:pt x="4656" y="1053"/>
                </a:lnTo>
                <a:lnTo>
                  <a:pt x="4658" y="1050"/>
                </a:lnTo>
                <a:lnTo>
                  <a:pt x="4658" y="1050"/>
                </a:lnTo>
                <a:lnTo>
                  <a:pt x="4658" y="1048"/>
                </a:lnTo>
                <a:lnTo>
                  <a:pt x="4658" y="1046"/>
                </a:lnTo>
                <a:lnTo>
                  <a:pt x="4658" y="1044"/>
                </a:lnTo>
                <a:lnTo>
                  <a:pt x="4660" y="1044"/>
                </a:lnTo>
                <a:lnTo>
                  <a:pt x="4660" y="1042"/>
                </a:lnTo>
                <a:lnTo>
                  <a:pt x="4660" y="1042"/>
                </a:lnTo>
                <a:lnTo>
                  <a:pt x="4660" y="1042"/>
                </a:lnTo>
                <a:lnTo>
                  <a:pt x="4662" y="1042"/>
                </a:lnTo>
                <a:lnTo>
                  <a:pt x="4662" y="1042"/>
                </a:lnTo>
                <a:lnTo>
                  <a:pt x="4662" y="1040"/>
                </a:lnTo>
                <a:lnTo>
                  <a:pt x="4662" y="1040"/>
                </a:lnTo>
                <a:lnTo>
                  <a:pt x="4664" y="1040"/>
                </a:lnTo>
                <a:lnTo>
                  <a:pt x="4664" y="1038"/>
                </a:lnTo>
                <a:lnTo>
                  <a:pt x="4664" y="1034"/>
                </a:lnTo>
                <a:lnTo>
                  <a:pt x="4664" y="1032"/>
                </a:lnTo>
                <a:lnTo>
                  <a:pt x="4664" y="1030"/>
                </a:lnTo>
                <a:lnTo>
                  <a:pt x="4664" y="1030"/>
                </a:lnTo>
                <a:lnTo>
                  <a:pt x="4664" y="1027"/>
                </a:lnTo>
                <a:lnTo>
                  <a:pt x="4664" y="1027"/>
                </a:lnTo>
                <a:lnTo>
                  <a:pt x="4664" y="1025"/>
                </a:lnTo>
                <a:lnTo>
                  <a:pt x="4664" y="1023"/>
                </a:lnTo>
                <a:lnTo>
                  <a:pt x="4662" y="1019"/>
                </a:lnTo>
                <a:lnTo>
                  <a:pt x="4660" y="1017"/>
                </a:lnTo>
                <a:lnTo>
                  <a:pt x="4658" y="1015"/>
                </a:lnTo>
                <a:lnTo>
                  <a:pt x="4658" y="1015"/>
                </a:lnTo>
                <a:lnTo>
                  <a:pt x="4656" y="1013"/>
                </a:lnTo>
                <a:lnTo>
                  <a:pt x="4656" y="1011"/>
                </a:lnTo>
                <a:lnTo>
                  <a:pt x="4656" y="1006"/>
                </a:lnTo>
                <a:lnTo>
                  <a:pt x="4656" y="1002"/>
                </a:lnTo>
                <a:lnTo>
                  <a:pt x="4658" y="1000"/>
                </a:lnTo>
                <a:lnTo>
                  <a:pt x="4654" y="1002"/>
                </a:lnTo>
                <a:lnTo>
                  <a:pt x="4654" y="1000"/>
                </a:lnTo>
                <a:lnTo>
                  <a:pt x="4652" y="1000"/>
                </a:lnTo>
                <a:lnTo>
                  <a:pt x="4652" y="1000"/>
                </a:lnTo>
                <a:lnTo>
                  <a:pt x="4649" y="998"/>
                </a:lnTo>
                <a:lnTo>
                  <a:pt x="4649" y="1000"/>
                </a:lnTo>
                <a:lnTo>
                  <a:pt x="4647" y="1000"/>
                </a:lnTo>
                <a:lnTo>
                  <a:pt x="4647" y="1002"/>
                </a:lnTo>
                <a:lnTo>
                  <a:pt x="4647" y="1004"/>
                </a:lnTo>
                <a:lnTo>
                  <a:pt x="4652" y="1004"/>
                </a:lnTo>
                <a:lnTo>
                  <a:pt x="4652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6"/>
                </a:lnTo>
                <a:lnTo>
                  <a:pt x="4654" y="1009"/>
                </a:lnTo>
                <a:lnTo>
                  <a:pt x="4654" y="1009"/>
                </a:lnTo>
                <a:lnTo>
                  <a:pt x="4652" y="1009"/>
                </a:lnTo>
                <a:lnTo>
                  <a:pt x="4649" y="1009"/>
                </a:lnTo>
                <a:lnTo>
                  <a:pt x="4649" y="1009"/>
                </a:lnTo>
                <a:lnTo>
                  <a:pt x="4647" y="1011"/>
                </a:lnTo>
                <a:lnTo>
                  <a:pt x="4647" y="1011"/>
                </a:lnTo>
                <a:lnTo>
                  <a:pt x="4647" y="1011"/>
                </a:lnTo>
                <a:lnTo>
                  <a:pt x="4645" y="1011"/>
                </a:lnTo>
                <a:lnTo>
                  <a:pt x="4645" y="1009"/>
                </a:lnTo>
                <a:lnTo>
                  <a:pt x="4645" y="1004"/>
                </a:lnTo>
                <a:lnTo>
                  <a:pt x="4645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6"/>
                </a:lnTo>
                <a:lnTo>
                  <a:pt x="4641" y="1009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3"/>
                </a:lnTo>
                <a:lnTo>
                  <a:pt x="4637" y="1013"/>
                </a:lnTo>
                <a:lnTo>
                  <a:pt x="4637" y="1013"/>
                </a:lnTo>
                <a:lnTo>
                  <a:pt x="4635" y="1013"/>
                </a:lnTo>
                <a:lnTo>
                  <a:pt x="4635" y="1015"/>
                </a:lnTo>
                <a:lnTo>
                  <a:pt x="4635" y="1015"/>
                </a:lnTo>
                <a:lnTo>
                  <a:pt x="4635" y="1017"/>
                </a:lnTo>
                <a:lnTo>
                  <a:pt x="4637" y="1019"/>
                </a:lnTo>
                <a:lnTo>
                  <a:pt x="4637" y="1021"/>
                </a:lnTo>
                <a:lnTo>
                  <a:pt x="4635" y="1023"/>
                </a:lnTo>
                <a:lnTo>
                  <a:pt x="4635" y="1023"/>
                </a:lnTo>
                <a:lnTo>
                  <a:pt x="4635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7" y="1030"/>
                </a:lnTo>
                <a:lnTo>
                  <a:pt x="4637" y="1032"/>
                </a:lnTo>
                <a:lnTo>
                  <a:pt x="4637" y="1034"/>
                </a:lnTo>
                <a:lnTo>
                  <a:pt x="4637" y="1034"/>
                </a:lnTo>
                <a:lnTo>
                  <a:pt x="4637" y="1036"/>
                </a:lnTo>
                <a:lnTo>
                  <a:pt x="4635" y="1036"/>
                </a:lnTo>
                <a:lnTo>
                  <a:pt x="4635" y="1036"/>
                </a:lnTo>
                <a:lnTo>
                  <a:pt x="4635" y="1038"/>
                </a:lnTo>
                <a:lnTo>
                  <a:pt x="4635" y="1040"/>
                </a:lnTo>
                <a:lnTo>
                  <a:pt x="4633" y="1044"/>
                </a:lnTo>
                <a:lnTo>
                  <a:pt x="4633" y="1044"/>
                </a:lnTo>
                <a:lnTo>
                  <a:pt x="4631" y="1046"/>
                </a:lnTo>
                <a:lnTo>
                  <a:pt x="4631" y="1048"/>
                </a:lnTo>
                <a:lnTo>
                  <a:pt x="4629" y="1050"/>
                </a:lnTo>
                <a:lnTo>
                  <a:pt x="4629" y="1050"/>
                </a:lnTo>
                <a:lnTo>
                  <a:pt x="4629" y="1055"/>
                </a:lnTo>
                <a:lnTo>
                  <a:pt x="4626" y="1057"/>
                </a:lnTo>
                <a:lnTo>
                  <a:pt x="4626" y="1057"/>
                </a:lnTo>
                <a:lnTo>
                  <a:pt x="4624" y="1059"/>
                </a:lnTo>
                <a:lnTo>
                  <a:pt x="4620" y="1061"/>
                </a:lnTo>
                <a:lnTo>
                  <a:pt x="4618" y="1061"/>
                </a:lnTo>
                <a:lnTo>
                  <a:pt x="4618" y="1063"/>
                </a:lnTo>
                <a:lnTo>
                  <a:pt x="4618" y="1065"/>
                </a:lnTo>
                <a:lnTo>
                  <a:pt x="4616" y="1067"/>
                </a:lnTo>
                <a:lnTo>
                  <a:pt x="4614" y="1067"/>
                </a:lnTo>
                <a:lnTo>
                  <a:pt x="4612" y="1071"/>
                </a:lnTo>
                <a:lnTo>
                  <a:pt x="4610" y="1071"/>
                </a:lnTo>
                <a:lnTo>
                  <a:pt x="4608" y="1071"/>
                </a:lnTo>
                <a:lnTo>
                  <a:pt x="4605" y="1074"/>
                </a:lnTo>
                <a:lnTo>
                  <a:pt x="4599" y="1076"/>
                </a:lnTo>
                <a:lnTo>
                  <a:pt x="4599" y="1076"/>
                </a:lnTo>
                <a:lnTo>
                  <a:pt x="4597" y="1078"/>
                </a:lnTo>
                <a:lnTo>
                  <a:pt x="4597" y="1078"/>
                </a:lnTo>
                <a:lnTo>
                  <a:pt x="4595" y="1078"/>
                </a:lnTo>
                <a:lnTo>
                  <a:pt x="4595" y="1078"/>
                </a:lnTo>
                <a:lnTo>
                  <a:pt x="4593" y="1078"/>
                </a:lnTo>
                <a:lnTo>
                  <a:pt x="4593" y="1076"/>
                </a:lnTo>
                <a:lnTo>
                  <a:pt x="4593" y="1076"/>
                </a:lnTo>
                <a:lnTo>
                  <a:pt x="4593" y="1074"/>
                </a:lnTo>
                <a:lnTo>
                  <a:pt x="4591" y="1074"/>
                </a:lnTo>
                <a:lnTo>
                  <a:pt x="4591" y="1071"/>
                </a:lnTo>
                <a:lnTo>
                  <a:pt x="4593" y="1071"/>
                </a:lnTo>
                <a:lnTo>
                  <a:pt x="4593" y="1071"/>
                </a:lnTo>
                <a:lnTo>
                  <a:pt x="4595" y="1069"/>
                </a:lnTo>
                <a:lnTo>
                  <a:pt x="4597" y="1067"/>
                </a:lnTo>
                <a:lnTo>
                  <a:pt x="4597" y="1067"/>
                </a:lnTo>
                <a:lnTo>
                  <a:pt x="4597" y="1065"/>
                </a:lnTo>
                <a:lnTo>
                  <a:pt x="4595" y="1067"/>
                </a:lnTo>
                <a:lnTo>
                  <a:pt x="4593" y="1067"/>
                </a:lnTo>
                <a:lnTo>
                  <a:pt x="4591" y="1069"/>
                </a:lnTo>
                <a:lnTo>
                  <a:pt x="4589" y="1071"/>
                </a:lnTo>
                <a:lnTo>
                  <a:pt x="4589" y="1076"/>
                </a:lnTo>
                <a:lnTo>
                  <a:pt x="4589" y="1080"/>
                </a:lnTo>
                <a:lnTo>
                  <a:pt x="4587" y="1082"/>
                </a:lnTo>
                <a:lnTo>
                  <a:pt x="4582" y="1086"/>
                </a:lnTo>
                <a:lnTo>
                  <a:pt x="4582" y="1086"/>
                </a:lnTo>
                <a:lnTo>
                  <a:pt x="4580" y="1088"/>
                </a:lnTo>
                <a:lnTo>
                  <a:pt x="4578" y="1088"/>
                </a:lnTo>
                <a:lnTo>
                  <a:pt x="4578" y="1090"/>
                </a:lnTo>
                <a:lnTo>
                  <a:pt x="4578" y="1092"/>
                </a:lnTo>
                <a:lnTo>
                  <a:pt x="4580" y="1095"/>
                </a:lnTo>
                <a:lnTo>
                  <a:pt x="4578" y="1097"/>
                </a:lnTo>
                <a:lnTo>
                  <a:pt x="4576" y="1097"/>
                </a:lnTo>
                <a:lnTo>
                  <a:pt x="4574" y="1099"/>
                </a:lnTo>
                <a:lnTo>
                  <a:pt x="4574" y="1099"/>
                </a:lnTo>
                <a:lnTo>
                  <a:pt x="4572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7"/>
                </a:lnTo>
                <a:lnTo>
                  <a:pt x="4568" y="1097"/>
                </a:lnTo>
                <a:lnTo>
                  <a:pt x="4566" y="1095"/>
                </a:lnTo>
                <a:lnTo>
                  <a:pt x="4566" y="1095"/>
                </a:lnTo>
                <a:lnTo>
                  <a:pt x="4561" y="1097"/>
                </a:lnTo>
                <a:lnTo>
                  <a:pt x="4555" y="1097"/>
                </a:lnTo>
                <a:lnTo>
                  <a:pt x="4553" y="1099"/>
                </a:lnTo>
                <a:lnTo>
                  <a:pt x="4553" y="1099"/>
                </a:lnTo>
                <a:lnTo>
                  <a:pt x="4549" y="1099"/>
                </a:lnTo>
                <a:lnTo>
                  <a:pt x="4547" y="1099"/>
                </a:lnTo>
                <a:lnTo>
                  <a:pt x="4545" y="1099"/>
                </a:lnTo>
                <a:lnTo>
                  <a:pt x="4543" y="1099"/>
                </a:lnTo>
                <a:lnTo>
                  <a:pt x="4543" y="1099"/>
                </a:lnTo>
                <a:lnTo>
                  <a:pt x="4541" y="1101"/>
                </a:lnTo>
                <a:lnTo>
                  <a:pt x="4541" y="1101"/>
                </a:lnTo>
                <a:lnTo>
                  <a:pt x="4538" y="1099"/>
                </a:lnTo>
                <a:lnTo>
                  <a:pt x="4536" y="1099"/>
                </a:lnTo>
                <a:lnTo>
                  <a:pt x="4534" y="1099"/>
                </a:lnTo>
                <a:close/>
                <a:moveTo>
                  <a:pt x="4480" y="1216"/>
                </a:moveTo>
                <a:lnTo>
                  <a:pt x="4482" y="1216"/>
                </a:lnTo>
                <a:lnTo>
                  <a:pt x="4484" y="1216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0"/>
                </a:lnTo>
                <a:lnTo>
                  <a:pt x="4486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2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6"/>
                </a:lnTo>
                <a:close/>
                <a:moveTo>
                  <a:pt x="4461" y="1111"/>
                </a:moveTo>
                <a:lnTo>
                  <a:pt x="4461" y="1111"/>
                </a:lnTo>
                <a:lnTo>
                  <a:pt x="4461" y="1111"/>
                </a:lnTo>
                <a:lnTo>
                  <a:pt x="4463" y="1111"/>
                </a:lnTo>
                <a:lnTo>
                  <a:pt x="4463" y="1111"/>
                </a:lnTo>
                <a:lnTo>
                  <a:pt x="4463" y="1109"/>
                </a:lnTo>
                <a:lnTo>
                  <a:pt x="4461" y="1109"/>
                </a:lnTo>
                <a:lnTo>
                  <a:pt x="4461" y="1109"/>
                </a:lnTo>
                <a:lnTo>
                  <a:pt x="4459" y="1109"/>
                </a:lnTo>
                <a:lnTo>
                  <a:pt x="4459" y="1111"/>
                </a:lnTo>
                <a:lnTo>
                  <a:pt x="4461" y="1111"/>
                </a:lnTo>
                <a:lnTo>
                  <a:pt x="4461" y="1111"/>
                </a:lnTo>
                <a:close/>
                <a:moveTo>
                  <a:pt x="4482" y="1118"/>
                </a:moveTo>
                <a:lnTo>
                  <a:pt x="4482" y="1120"/>
                </a:lnTo>
                <a:lnTo>
                  <a:pt x="4482" y="1118"/>
                </a:lnTo>
                <a:lnTo>
                  <a:pt x="4482" y="1118"/>
                </a:lnTo>
                <a:lnTo>
                  <a:pt x="4484" y="1115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2" y="1113"/>
                </a:lnTo>
                <a:lnTo>
                  <a:pt x="4482" y="1113"/>
                </a:lnTo>
                <a:lnTo>
                  <a:pt x="4482" y="1115"/>
                </a:lnTo>
                <a:lnTo>
                  <a:pt x="4480" y="1118"/>
                </a:lnTo>
                <a:lnTo>
                  <a:pt x="4482" y="1118"/>
                </a:lnTo>
                <a:close/>
                <a:moveTo>
                  <a:pt x="4482" y="1136"/>
                </a:moveTo>
                <a:lnTo>
                  <a:pt x="4482" y="1136"/>
                </a:lnTo>
                <a:lnTo>
                  <a:pt x="4482" y="1136"/>
                </a:lnTo>
                <a:lnTo>
                  <a:pt x="4482" y="1136"/>
                </a:lnTo>
                <a:lnTo>
                  <a:pt x="4484" y="1136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2" y="1136"/>
                </a:lnTo>
                <a:close/>
                <a:moveTo>
                  <a:pt x="4480" y="1122"/>
                </a:moveTo>
                <a:lnTo>
                  <a:pt x="4480" y="1122"/>
                </a:lnTo>
                <a:lnTo>
                  <a:pt x="4480" y="1122"/>
                </a:lnTo>
                <a:lnTo>
                  <a:pt x="4482" y="1120"/>
                </a:lnTo>
                <a:lnTo>
                  <a:pt x="4482" y="1120"/>
                </a:lnTo>
                <a:lnTo>
                  <a:pt x="4480" y="1118"/>
                </a:lnTo>
                <a:lnTo>
                  <a:pt x="4480" y="1122"/>
                </a:lnTo>
                <a:close/>
                <a:moveTo>
                  <a:pt x="4367" y="1348"/>
                </a:move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9" y="1350"/>
                </a:lnTo>
                <a:lnTo>
                  <a:pt x="4369" y="1350"/>
                </a:lnTo>
                <a:lnTo>
                  <a:pt x="4367" y="1348"/>
                </a:lnTo>
                <a:close/>
                <a:moveTo>
                  <a:pt x="4318" y="1273"/>
                </a:moveTo>
                <a:lnTo>
                  <a:pt x="4321" y="1273"/>
                </a:lnTo>
                <a:lnTo>
                  <a:pt x="4321" y="1273"/>
                </a:lnTo>
                <a:lnTo>
                  <a:pt x="4318" y="1271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close/>
                <a:moveTo>
                  <a:pt x="4373" y="1419"/>
                </a:moveTo>
                <a:lnTo>
                  <a:pt x="4375" y="1419"/>
                </a:lnTo>
                <a:lnTo>
                  <a:pt x="4375" y="1419"/>
                </a:lnTo>
                <a:lnTo>
                  <a:pt x="4375" y="1417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3"/>
                </a:lnTo>
                <a:lnTo>
                  <a:pt x="4375" y="1413"/>
                </a:lnTo>
                <a:lnTo>
                  <a:pt x="4373" y="1413"/>
                </a:lnTo>
                <a:lnTo>
                  <a:pt x="4373" y="1415"/>
                </a:lnTo>
                <a:lnTo>
                  <a:pt x="4373" y="1415"/>
                </a:lnTo>
                <a:lnTo>
                  <a:pt x="4373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3" y="1419"/>
                </a:lnTo>
                <a:close/>
                <a:moveTo>
                  <a:pt x="4325" y="1273"/>
                </a:moveTo>
                <a:lnTo>
                  <a:pt x="4323" y="1273"/>
                </a:lnTo>
                <a:lnTo>
                  <a:pt x="4323" y="1273"/>
                </a:lnTo>
                <a:lnTo>
                  <a:pt x="4321" y="1273"/>
                </a:lnTo>
                <a:lnTo>
                  <a:pt x="4321" y="1273"/>
                </a:lnTo>
                <a:lnTo>
                  <a:pt x="4323" y="1273"/>
                </a:lnTo>
                <a:lnTo>
                  <a:pt x="4325" y="1273"/>
                </a:lnTo>
                <a:close/>
                <a:moveTo>
                  <a:pt x="4262" y="1306"/>
                </a:move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8"/>
                </a:lnTo>
                <a:lnTo>
                  <a:pt x="4262" y="1306"/>
                </a:lnTo>
                <a:close/>
                <a:moveTo>
                  <a:pt x="4348" y="1292"/>
                </a:moveTo>
                <a:lnTo>
                  <a:pt x="4348" y="1294"/>
                </a:lnTo>
                <a:lnTo>
                  <a:pt x="4348" y="1294"/>
                </a:lnTo>
                <a:lnTo>
                  <a:pt x="4348" y="1294"/>
                </a:lnTo>
                <a:lnTo>
                  <a:pt x="4348" y="1296"/>
                </a:lnTo>
                <a:lnTo>
                  <a:pt x="4350" y="1300"/>
                </a:lnTo>
                <a:lnTo>
                  <a:pt x="4350" y="1300"/>
                </a:lnTo>
                <a:lnTo>
                  <a:pt x="4350" y="1302"/>
                </a:lnTo>
                <a:lnTo>
                  <a:pt x="4350" y="1302"/>
                </a:lnTo>
                <a:lnTo>
                  <a:pt x="4352" y="1302"/>
                </a:lnTo>
                <a:lnTo>
                  <a:pt x="4354" y="1304"/>
                </a:lnTo>
                <a:lnTo>
                  <a:pt x="4354" y="1304"/>
                </a:lnTo>
                <a:lnTo>
                  <a:pt x="4354" y="1306"/>
                </a:lnTo>
                <a:lnTo>
                  <a:pt x="4356" y="1308"/>
                </a:lnTo>
                <a:lnTo>
                  <a:pt x="4356" y="1310"/>
                </a:lnTo>
                <a:lnTo>
                  <a:pt x="4356" y="1310"/>
                </a:lnTo>
                <a:lnTo>
                  <a:pt x="4358" y="1310"/>
                </a:lnTo>
                <a:lnTo>
                  <a:pt x="4358" y="1310"/>
                </a:lnTo>
                <a:lnTo>
                  <a:pt x="4358" y="1308"/>
                </a:lnTo>
                <a:lnTo>
                  <a:pt x="4358" y="1306"/>
                </a:lnTo>
                <a:lnTo>
                  <a:pt x="4358" y="1304"/>
                </a:lnTo>
                <a:lnTo>
                  <a:pt x="4360" y="1302"/>
                </a:lnTo>
                <a:lnTo>
                  <a:pt x="4360" y="1300"/>
                </a:lnTo>
                <a:lnTo>
                  <a:pt x="4362" y="1298"/>
                </a:lnTo>
                <a:lnTo>
                  <a:pt x="4365" y="1296"/>
                </a:lnTo>
                <a:lnTo>
                  <a:pt x="4367" y="1294"/>
                </a:lnTo>
                <a:lnTo>
                  <a:pt x="4367" y="1292"/>
                </a:lnTo>
                <a:lnTo>
                  <a:pt x="4367" y="1289"/>
                </a:lnTo>
                <a:lnTo>
                  <a:pt x="4369" y="1285"/>
                </a:lnTo>
                <a:lnTo>
                  <a:pt x="4369" y="1281"/>
                </a:lnTo>
                <a:lnTo>
                  <a:pt x="4369" y="1279"/>
                </a:lnTo>
                <a:lnTo>
                  <a:pt x="4371" y="1279"/>
                </a:lnTo>
                <a:lnTo>
                  <a:pt x="4371" y="1275"/>
                </a:lnTo>
                <a:lnTo>
                  <a:pt x="4373" y="1273"/>
                </a:lnTo>
                <a:lnTo>
                  <a:pt x="4373" y="1271"/>
                </a:lnTo>
                <a:lnTo>
                  <a:pt x="4373" y="1269"/>
                </a:lnTo>
                <a:lnTo>
                  <a:pt x="4373" y="1266"/>
                </a:lnTo>
                <a:lnTo>
                  <a:pt x="4373" y="1266"/>
                </a:lnTo>
                <a:lnTo>
                  <a:pt x="4375" y="1264"/>
                </a:lnTo>
                <a:lnTo>
                  <a:pt x="4373" y="1264"/>
                </a:lnTo>
                <a:lnTo>
                  <a:pt x="4373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69" y="1260"/>
                </a:lnTo>
                <a:lnTo>
                  <a:pt x="4369" y="1260"/>
                </a:lnTo>
                <a:lnTo>
                  <a:pt x="4367" y="1260"/>
                </a:lnTo>
                <a:lnTo>
                  <a:pt x="4367" y="1262"/>
                </a:lnTo>
                <a:lnTo>
                  <a:pt x="4362" y="1264"/>
                </a:lnTo>
                <a:lnTo>
                  <a:pt x="4360" y="1264"/>
                </a:lnTo>
                <a:lnTo>
                  <a:pt x="4360" y="1266"/>
                </a:lnTo>
                <a:lnTo>
                  <a:pt x="4358" y="1269"/>
                </a:lnTo>
                <a:lnTo>
                  <a:pt x="4358" y="1269"/>
                </a:lnTo>
                <a:lnTo>
                  <a:pt x="4356" y="1271"/>
                </a:lnTo>
                <a:lnTo>
                  <a:pt x="4356" y="1273"/>
                </a:lnTo>
                <a:lnTo>
                  <a:pt x="4348" y="1285"/>
                </a:lnTo>
                <a:lnTo>
                  <a:pt x="4348" y="1285"/>
                </a:lnTo>
                <a:lnTo>
                  <a:pt x="4348" y="1287"/>
                </a:lnTo>
                <a:lnTo>
                  <a:pt x="4348" y="1289"/>
                </a:lnTo>
                <a:lnTo>
                  <a:pt x="4348" y="1292"/>
                </a:lnTo>
                <a:lnTo>
                  <a:pt x="4348" y="1292"/>
                </a:lnTo>
                <a:close/>
                <a:moveTo>
                  <a:pt x="4316" y="1497"/>
                </a:moveTo>
                <a:lnTo>
                  <a:pt x="4316" y="1497"/>
                </a:lnTo>
                <a:lnTo>
                  <a:pt x="4316" y="1499"/>
                </a:lnTo>
                <a:lnTo>
                  <a:pt x="4314" y="1499"/>
                </a:lnTo>
                <a:lnTo>
                  <a:pt x="4312" y="1501"/>
                </a:lnTo>
                <a:lnTo>
                  <a:pt x="4310" y="1503"/>
                </a:lnTo>
                <a:lnTo>
                  <a:pt x="4308" y="1505"/>
                </a:lnTo>
                <a:lnTo>
                  <a:pt x="4308" y="1505"/>
                </a:lnTo>
                <a:lnTo>
                  <a:pt x="4306" y="1508"/>
                </a:lnTo>
                <a:lnTo>
                  <a:pt x="4306" y="1510"/>
                </a:lnTo>
                <a:lnTo>
                  <a:pt x="4306" y="1512"/>
                </a:lnTo>
                <a:lnTo>
                  <a:pt x="4308" y="1510"/>
                </a:lnTo>
                <a:lnTo>
                  <a:pt x="4308" y="1510"/>
                </a:lnTo>
                <a:lnTo>
                  <a:pt x="4310" y="1510"/>
                </a:lnTo>
                <a:lnTo>
                  <a:pt x="4310" y="1508"/>
                </a:lnTo>
                <a:lnTo>
                  <a:pt x="4310" y="1508"/>
                </a:lnTo>
                <a:lnTo>
                  <a:pt x="4310" y="1508"/>
                </a:lnTo>
                <a:lnTo>
                  <a:pt x="4312" y="1505"/>
                </a:lnTo>
                <a:lnTo>
                  <a:pt x="4314" y="1505"/>
                </a:lnTo>
                <a:lnTo>
                  <a:pt x="4316" y="1505"/>
                </a:lnTo>
                <a:lnTo>
                  <a:pt x="4316" y="1503"/>
                </a:lnTo>
                <a:lnTo>
                  <a:pt x="4318" y="1501"/>
                </a:lnTo>
                <a:lnTo>
                  <a:pt x="4318" y="1499"/>
                </a:lnTo>
                <a:lnTo>
                  <a:pt x="4321" y="1499"/>
                </a:lnTo>
                <a:lnTo>
                  <a:pt x="4323" y="1499"/>
                </a:lnTo>
                <a:lnTo>
                  <a:pt x="4323" y="1497"/>
                </a:lnTo>
                <a:lnTo>
                  <a:pt x="4325" y="1497"/>
                </a:lnTo>
                <a:lnTo>
                  <a:pt x="4325" y="1495"/>
                </a:lnTo>
                <a:lnTo>
                  <a:pt x="4329" y="1491"/>
                </a:lnTo>
                <a:lnTo>
                  <a:pt x="4329" y="1489"/>
                </a:lnTo>
                <a:lnTo>
                  <a:pt x="4329" y="1489"/>
                </a:lnTo>
                <a:lnTo>
                  <a:pt x="4329" y="1489"/>
                </a:lnTo>
                <a:lnTo>
                  <a:pt x="4331" y="1487"/>
                </a:lnTo>
                <a:lnTo>
                  <a:pt x="4335" y="1487"/>
                </a:lnTo>
                <a:lnTo>
                  <a:pt x="4335" y="1487"/>
                </a:lnTo>
                <a:lnTo>
                  <a:pt x="4335" y="1484"/>
                </a:lnTo>
                <a:lnTo>
                  <a:pt x="4335" y="1484"/>
                </a:lnTo>
                <a:lnTo>
                  <a:pt x="4337" y="1482"/>
                </a:lnTo>
                <a:lnTo>
                  <a:pt x="4337" y="1482"/>
                </a:lnTo>
                <a:lnTo>
                  <a:pt x="4339" y="1482"/>
                </a:lnTo>
                <a:lnTo>
                  <a:pt x="4339" y="1480"/>
                </a:lnTo>
                <a:lnTo>
                  <a:pt x="4341" y="1480"/>
                </a:lnTo>
                <a:lnTo>
                  <a:pt x="4341" y="1478"/>
                </a:lnTo>
                <a:lnTo>
                  <a:pt x="4341" y="1476"/>
                </a:lnTo>
                <a:lnTo>
                  <a:pt x="4339" y="1474"/>
                </a:lnTo>
                <a:lnTo>
                  <a:pt x="4339" y="1472"/>
                </a:lnTo>
                <a:lnTo>
                  <a:pt x="4339" y="1472"/>
                </a:lnTo>
                <a:lnTo>
                  <a:pt x="4339" y="1470"/>
                </a:lnTo>
                <a:lnTo>
                  <a:pt x="4339" y="1470"/>
                </a:lnTo>
                <a:lnTo>
                  <a:pt x="4339" y="1468"/>
                </a:lnTo>
                <a:lnTo>
                  <a:pt x="4339" y="1468"/>
                </a:lnTo>
                <a:lnTo>
                  <a:pt x="4339" y="1468"/>
                </a:lnTo>
                <a:lnTo>
                  <a:pt x="4337" y="1472"/>
                </a:lnTo>
                <a:lnTo>
                  <a:pt x="4335" y="1474"/>
                </a:lnTo>
                <a:lnTo>
                  <a:pt x="4335" y="1474"/>
                </a:lnTo>
                <a:lnTo>
                  <a:pt x="4335" y="1476"/>
                </a:lnTo>
                <a:lnTo>
                  <a:pt x="4335" y="1478"/>
                </a:lnTo>
                <a:lnTo>
                  <a:pt x="4335" y="1478"/>
                </a:lnTo>
                <a:lnTo>
                  <a:pt x="4335" y="1480"/>
                </a:lnTo>
                <a:lnTo>
                  <a:pt x="4335" y="1480"/>
                </a:lnTo>
                <a:lnTo>
                  <a:pt x="4333" y="1480"/>
                </a:lnTo>
                <a:lnTo>
                  <a:pt x="4333" y="1482"/>
                </a:lnTo>
                <a:lnTo>
                  <a:pt x="4331" y="1482"/>
                </a:lnTo>
                <a:lnTo>
                  <a:pt x="4329" y="1484"/>
                </a:lnTo>
                <a:lnTo>
                  <a:pt x="4329" y="1487"/>
                </a:lnTo>
                <a:lnTo>
                  <a:pt x="4327" y="1487"/>
                </a:lnTo>
                <a:lnTo>
                  <a:pt x="4325" y="1491"/>
                </a:lnTo>
                <a:lnTo>
                  <a:pt x="4323" y="1493"/>
                </a:lnTo>
                <a:lnTo>
                  <a:pt x="4318" y="1497"/>
                </a:lnTo>
                <a:lnTo>
                  <a:pt x="4318" y="1497"/>
                </a:lnTo>
                <a:lnTo>
                  <a:pt x="4316" y="1497"/>
                </a:lnTo>
                <a:close/>
                <a:moveTo>
                  <a:pt x="4220" y="1591"/>
                </a:moveTo>
                <a:lnTo>
                  <a:pt x="4220" y="1591"/>
                </a:lnTo>
                <a:lnTo>
                  <a:pt x="4220" y="1591"/>
                </a:lnTo>
                <a:lnTo>
                  <a:pt x="4220" y="1596"/>
                </a:lnTo>
                <a:lnTo>
                  <a:pt x="4220" y="1598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3"/>
                </a:lnTo>
                <a:lnTo>
                  <a:pt x="4222" y="1591"/>
                </a:lnTo>
                <a:lnTo>
                  <a:pt x="4220" y="1591"/>
                </a:lnTo>
                <a:close/>
                <a:moveTo>
                  <a:pt x="4239" y="1315"/>
                </a:moveTo>
                <a:lnTo>
                  <a:pt x="4239" y="1315"/>
                </a:lnTo>
                <a:lnTo>
                  <a:pt x="4239" y="1317"/>
                </a:lnTo>
                <a:lnTo>
                  <a:pt x="4239" y="1317"/>
                </a:lnTo>
                <a:lnTo>
                  <a:pt x="4239" y="1315"/>
                </a:lnTo>
                <a:lnTo>
                  <a:pt x="4239" y="1315"/>
                </a:lnTo>
                <a:close/>
                <a:moveTo>
                  <a:pt x="4241" y="1317"/>
                </a:moveTo>
                <a:lnTo>
                  <a:pt x="4241" y="1317"/>
                </a:lnTo>
                <a:lnTo>
                  <a:pt x="4241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7"/>
                </a:lnTo>
                <a:lnTo>
                  <a:pt x="4241" y="1317"/>
                </a:lnTo>
                <a:close/>
                <a:moveTo>
                  <a:pt x="4260" y="1306"/>
                </a:moveTo>
                <a:lnTo>
                  <a:pt x="4260" y="1306"/>
                </a:lnTo>
                <a:lnTo>
                  <a:pt x="4260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60" y="1306"/>
                </a:lnTo>
                <a:close/>
                <a:moveTo>
                  <a:pt x="4365" y="1216"/>
                </a:moveTo>
                <a:lnTo>
                  <a:pt x="4365" y="1216"/>
                </a:lnTo>
                <a:lnTo>
                  <a:pt x="4365" y="1216"/>
                </a:lnTo>
                <a:lnTo>
                  <a:pt x="4362" y="1216"/>
                </a:lnTo>
                <a:lnTo>
                  <a:pt x="4362" y="1218"/>
                </a:lnTo>
                <a:lnTo>
                  <a:pt x="4362" y="1218"/>
                </a:lnTo>
                <a:lnTo>
                  <a:pt x="4365" y="1218"/>
                </a:lnTo>
                <a:lnTo>
                  <a:pt x="4365" y="1216"/>
                </a:lnTo>
                <a:close/>
                <a:moveTo>
                  <a:pt x="4379" y="1189"/>
                </a:moveTo>
                <a:lnTo>
                  <a:pt x="4379" y="1187"/>
                </a:lnTo>
                <a:lnTo>
                  <a:pt x="4379" y="1187"/>
                </a:lnTo>
                <a:lnTo>
                  <a:pt x="4377" y="1185"/>
                </a:lnTo>
                <a:lnTo>
                  <a:pt x="4375" y="1185"/>
                </a:lnTo>
                <a:lnTo>
                  <a:pt x="4375" y="1187"/>
                </a:lnTo>
                <a:lnTo>
                  <a:pt x="4375" y="1187"/>
                </a:lnTo>
                <a:lnTo>
                  <a:pt x="4377" y="1187"/>
                </a:lnTo>
                <a:lnTo>
                  <a:pt x="4379" y="1189"/>
                </a:lnTo>
                <a:lnTo>
                  <a:pt x="4379" y="1189"/>
                </a:lnTo>
                <a:close/>
                <a:moveTo>
                  <a:pt x="4375" y="1191"/>
                </a:moveTo>
                <a:lnTo>
                  <a:pt x="4377" y="1191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1"/>
                </a:lnTo>
                <a:lnTo>
                  <a:pt x="4377" y="1191"/>
                </a:lnTo>
                <a:lnTo>
                  <a:pt x="4375" y="1191"/>
                </a:lnTo>
                <a:close/>
                <a:moveTo>
                  <a:pt x="4346" y="1396"/>
                </a:moveTo>
                <a:lnTo>
                  <a:pt x="4346" y="1396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6"/>
                </a:lnTo>
                <a:lnTo>
                  <a:pt x="4344" y="1399"/>
                </a:lnTo>
                <a:lnTo>
                  <a:pt x="4344" y="1399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3"/>
                </a:lnTo>
                <a:lnTo>
                  <a:pt x="4346" y="1407"/>
                </a:lnTo>
                <a:lnTo>
                  <a:pt x="4346" y="1409"/>
                </a:lnTo>
                <a:lnTo>
                  <a:pt x="4346" y="1411"/>
                </a:lnTo>
                <a:lnTo>
                  <a:pt x="4346" y="1413"/>
                </a:lnTo>
                <a:lnTo>
                  <a:pt x="4348" y="1415"/>
                </a:lnTo>
                <a:lnTo>
                  <a:pt x="4348" y="1417"/>
                </a:lnTo>
                <a:lnTo>
                  <a:pt x="4348" y="1417"/>
                </a:lnTo>
                <a:lnTo>
                  <a:pt x="4350" y="1417"/>
                </a:lnTo>
                <a:lnTo>
                  <a:pt x="4350" y="1417"/>
                </a:lnTo>
                <a:lnTo>
                  <a:pt x="4350" y="1419"/>
                </a:lnTo>
                <a:lnTo>
                  <a:pt x="4352" y="1419"/>
                </a:lnTo>
                <a:lnTo>
                  <a:pt x="4352" y="1422"/>
                </a:lnTo>
                <a:lnTo>
                  <a:pt x="4352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19"/>
                </a:lnTo>
                <a:lnTo>
                  <a:pt x="4354" y="1417"/>
                </a:lnTo>
                <a:lnTo>
                  <a:pt x="4354" y="1415"/>
                </a:lnTo>
                <a:lnTo>
                  <a:pt x="4356" y="1417"/>
                </a:lnTo>
                <a:lnTo>
                  <a:pt x="4356" y="1417"/>
                </a:lnTo>
                <a:lnTo>
                  <a:pt x="4358" y="1417"/>
                </a:lnTo>
                <a:lnTo>
                  <a:pt x="4358" y="1417"/>
                </a:lnTo>
                <a:lnTo>
                  <a:pt x="4360" y="1419"/>
                </a:lnTo>
                <a:lnTo>
                  <a:pt x="4360" y="1422"/>
                </a:lnTo>
                <a:lnTo>
                  <a:pt x="4360" y="1422"/>
                </a:lnTo>
                <a:lnTo>
                  <a:pt x="4356" y="1424"/>
                </a:lnTo>
                <a:lnTo>
                  <a:pt x="4356" y="1426"/>
                </a:lnTo>
                <a:lnTo>
                  <a:pt x="4356" y="1426"/>
                </a:lnTo>
                <a:lnTo>
                  <a:pt x="4356" y="1430"/>
                </a:lnTo>
                <a:lnTo>
                  <a:pt x="4356" y="1432"/>
                </a:lnTo>
                <a:lnTo>
                  <a:pt x="4356" y="1430"/>
                </a:lnTo>
                <a:lnTo>
                  <a:pt x="4358" y="1430"/>
                </a:lnTo>
                <a:lnTo>
                  <a:pt x="4360" y="1432"/>
                </a:lnTo>
                <a:lnTo>
                  <a:pt x="4360" y="1432"/>
                </a:lnTo>
                <a:lnTo>
                  <a:pt x="4362" y="1434"/>
                </a:lnTo>
                <a:lnTo>
                  <a:pt x="4365" y="1434"/>
                </a:lnTo>
                <a:lnTo>
                  <a:pt x="4367" y="1434"/>
                </a:lnTo>
                <a:lnTo>
                  <a:pt x="4367" y="1434"/>
                </a:lnTo>
                <a:lnTo>
                  <a:pt x="4367" y="1432"/>
                </a:lnTo>
                <a:lnTo>
                  <a:pt x="4369" y="1432"/>
                </a:lnTo>
                <a:lnTo>
                  <a:pt x="4371" y="1430"/>
                </a:lnTo>
                <a:lnTo>
                  <a:pt x="4371" y="1430"/>
                </a:lnTo>
                <a:lnTo>
                  <a:pt x="4371" y="1430"/>
                </a:lnTo>
                <a:lnTo>
                  <a:pt x="4373" y="1430"/>
                </a:lnTo>
                <a:lnTo>
                  <a:pt x="4377" y="1432"/>
                </a:lnTo>
                <a:lnTo>
                  <a:pt x="4377" y="1434"/>
                </a:lnTo>
                <a:lnTo>
                  <a:pt x="4381" y="1436"/>
                </a:lnTo>
                <a:lnTo>
                  <a:pt x="4381" y="1436"/>
                </a:lnTo>
                <a:lnTo>
                  <a:pt x="4383" y="1438"/>
                </a:lnTo>
                <a:lnTo>
                  <a:pt x="4383" y="1438"/>
                </a:lnTo>
                <a:lnTo>
                  <a:pt x="4383" y="1440"/>
                </a:lnTo>
                <a:lnTo>
                  <a:pt x="4383" y="1440"/>
                </a:lnTo>
                <a:lnTo>
                  <a:pt x="4385" y="1440"/>
                </a:lnTo>
                <a:lnTo>
                  <a:pt x="4385" y="1438"/>
                </a:lnTo>
                <a:lnTo>
                  <a:pt x="4383" y="1436"/>
                </a:lnTo>
                <a:lnTo>
                  <a:pt x="4383" y="1436"/>
                </a:lnTo>
                <a:lnTo>
                  <a:pt x="4383" y="1434"/>
                </a:lnTo>
                <a:lnTo>
                  <a:pt x="4383" y="1434"/>
                </a:lnTo>
                <a:lnTo>
                  <a:pt x="4383" y="1432"/>
                </a:lnTo>
                <a:lnTo>
                  <a:pt x="4381" y="1432"/>
                </a:lnTo>
                <a:lnTo>
                  <a:pt x="4381" y="1430"/>
                </a:lnTo>
                <a:lnTo>
                  <a:pt x="4381" y="1430"/>
                </a:lnTo>
                <a:lnTo>
                  <a:pt x="4383" y="1430"/>
                </a:lnTo>
                <a:lnTo>
                  <a:pt x="4383" y="1430"/>
                </a:lnTo>
                <a:lnTo>
                  <a:pt x="4385" y="1432"/>
                </a:lnTo>
                <a:lnTo>
                  <a:pt x="4388" y="1434"/>
                </a:lnTo>
                <a:lnTo>
                  <a:pt x="4388" y="1434"/>
                </a:lnTo>
                <a:lnTo>
                  <a:pt x="4392" y="1436"/>
                </a:lnTo>
                <a:lnTo>
                  <a:pt x="4392" y="1438"/>
                </a:lnTo>
                <a:lnTo>
                  <a:pt x="4392" y="1438"/>
                </a:lnTo>
                <a:lnTo>
                  <a:pt x="4394" y="1440"/>
                </a:lnTo>
                <a:lnTo>
                  <a:pt x="4394" y="1443"/>
                </a:lnTo>
                <a:lnTo>
                  <a:pt x="4394" y="1443"/>
                </a:lnTo>
                <a:lnTo>
                  <a:pt x="4396" y="1443"/>
                </a:lnTo>
                <a:lnTo>
                  <a:pt x="4398" y="1445"/>
                </a:lnTo>
                <a:lnTo>
                  <a:pt x="4400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4" y="1445"/>
                </a:lnTo>
                <a:lnTo>
                  <a:pt x="4402" y="1447"/>
                </a:lnTo>
                <a:lnTo>
                  <a:pt x="4402" y="1449"/>
                </a:lnTo>
                <a:lnTo>
                  <a:pt x="4404" y="1449"/>
                </a:lnTo>
                <a:lnTo>
                  <a:pt x="4404" y="1449"/>
                </a:lnTo>
                <a:lnTo>
                  <a:pt x="4406" y="1447"/>
                </a:lnTo>
                <a:lnTo>
                  <a:pt x="4406" y="1443"/>
                </a:lnTo>
                <a:lnTo>
                  <a:pt x="4406" y="1443"/>
                </a:lnTo>
                <a:lnTo>
                  <a:pt x="4404" y="1443"/>
                </a:lnTo>
                <a:lnTo>
                  <a:pt x="4404" y="1443"/>
                </a:lnTo>
                <a:lnTo>
                  <a:pt x="4402" y="1443"/>
                </a:lnTo>
                <a:lnTo>
                  <a:pt x="4400" y="1443"/>
                </a:lnTo>
                <a:lnTo>
                  <a:pt x="4402" y="1440"/>
                </a:lnTo>
                <a:lnTo>
                  <a:pt x="4402" y="1440"/>
                </a:lnTo>
                <a:lnTo>
                  <a:pt x="4400" y="1438"/>
                </a:lnTo>
                <a:lnTo>
                  <a:pt x="4400" y="1436"/>
                </a:lnTo>
                <a:lnTo>
                  <a:pt x="4398" y="1436"/>
                </a:lnTo>
                <a:lnTo>
                  <a:pt x="4398" y="1434"/>
                </a:lnTo>
                <a:lnTo>
                  <a:pt x="4398" y="1434"/>
                </a:lnTo>
                <a:lnTo>
                  <a:pt x="4402" y="1432"/>
                </a:lnTo>
                <a:lnTo>
                  <a:pt x="4402" y="1432"/>
                </a:lnTo>
                <a:lnTo>
                  <a:pt x="4402" y="1432"/>
                </a:lnTo>
                <a:lnTo>
                  <a:pt x="4400" y="1430"/>
                </a:lnTo>
                <a:lnTo>
                  <a:pt x="4400" y="1430"/>
                </a:lnTo>
                <a:lnTo>
                  <a:pt x="4398" y="1430"/>
                </a:lnTo>
                <a:lnTo>
                  <a:pt x="4396" y="1430"/>
                </a:lnTo>
                <a:lnTo>
                  <a:pt x="4396" y="1428"/>
                </a:lnTo>
                <a:lnTo>
                  <a:pt x="4394" y="1428"/>
                </a:lnTo>
                <a:lnTo>
                  <a:pt x="4394" y="1428"/>
                </a:lnTo>
                <a:lnTo>
                  <a:pt x="4394" y="1430"/>
                </a:lnTo>
                <a:lnTo>
                  <a:pt x="4394" y="1430"/>
                </a:lnTo>
                <a:lnTo>
                  <a:pt x="4394" y="1432"/>
                </a:lnTo>
                <a:lnTo>
                  <a:pt x="4394" y="1432"/>
                </a:lnTo>
                <a:lnTo>
                  <a:pt x="4392" y="1432"/>
                </a:lnTo>
                <a:lnTo>
                  <a:pt x="4390" y="1432"/>
                </a:lnTo>
                <a:lnTo>
                  <a:pt x="4390" y="1432"/>
                </a:lnTo>
                <a:lnTo>
                  <a:pt x="4390" y="1430"/>
                </a:lnTo>
                <a:lnTo>
                  <a:pt x="4390" y="1430"/>
                </a:lnTo>
                <a:lnTo>
                  <a:pt x="4390" y="1428"/>
                </a:lnTo>
                <a:lnTo>
                  <a:pt x="4390" y="1426"/>
                </a:lnTo>
                <a:lnTo>
                  <a:pt x="4388" y="1426"/>
                </a:lnTo>
                <a:lnTo>
                  <a:pt x="4385" y="1426"/>
                </a:lnTo>
                <a:lnTo>
                  <a:pt x="4383" y="1424"/>
                </a:lnTo>
                <a:lnTo>
                  <a:pt x="4381" y="1424"/>
                </a:lnTo>
                <a:lnTo>
                  <a:pt x="4381" y="1426"/>
                </a:lnTo>
                <a:lnTo>
                  <a:pt x="4379" y="1426"/>
                </a:lnTo>
                <a:lnTo>
                  <a:pt x="4379" y="1426"/>
                </a:lnTo>
                <a:lnTo>
                  <a:pt x="4377" y="1426"/>
                </a:lnTo>
                <a:lnTo>
                  <a:pt x="4377" y="1428"/>
                </a:lnTo>
                <a:lnTo>
                  <a:pt x="4379" y="1428"/>
                </a:lnTo>
                <a:lnTo>
                  <a:pt x="4379" y="1430"/>
                </a:lnTo>
                <a:lnTo>
                  <a:pt x="4379" y="1430"/>
                </a:lnTo>
                <a:lnTo>
                  <a:pt x="4379" y="1430"/>
                </a:lnTo>
                <a:lnTo>
                  <a:pt x="4377" y="1430"/>
                </a:lnTo>
                <a:lnTo>
                  <a:pt x="4377" y="1430"/>
                </a:lnTo>
                <a:lnTo>
                  <a:pt x="4373" y="1428"/>
                </a:lnTo>
                <a:lnTo>
                  <a:pt x="4373" y="1428"/>
                </a:lnTo>
                <a:lnTo>
                  <a:pt x="4373" y="1428"/>
                </a:lnTo>
                <a:lnTo>
                  <a:pt x="4371" y="1426"/>
                </a:lnTo>
                <a:lnTo>
                  <a:pt x="4371" y="1426"/>
                </a:lnTo>
                <a:lnTo>
                  <a:pt x="4371" y="1422"/>
                </a:lnTo>
                <a:lnTo>
                  <a:pt x="4369" y="1419"/>
                </a:lnTo>
                <a:lnTo>
                  <a:pt x="4369" y="1419"/>
                </a:lnTo>
                <a:lnTo>
                  <a:pt x="4371" y="1417"/>
                </a:lnTo>
                <a:lnTo>
                  <a:pt x="4371" y="1417"/>
                </a:lnTo>
                <a:lnTo>
                  <a:pt x="4371" y="1417"/>
                </a:lnTo>
                <a:lnTo>
                  <a:pt x="4369" y="1415"/>
                </a:lnTo>
                <a:lnTo>
                  <a:pt x="4367" y="1411"/>
                </a:lnTo>
                <a:lnTo>
                  <a:pt x="4367" y="1411"/>
                </a:lnTo>
                <a:lnTo>
                  <a:pt x="4367" y="1409"/>
                </a:lnTo>
                <a:lnTo>
                  <a:pt x="4367" y="1409"/>
                </a:lnTo>
                <a:lnTo>
                  <a:pt x="4367" y="1409"/>
                </a:lnTo>
                <a:lnTo>
                  <a:pt x="4369" y="1407"/>
                </a:lnTo>
                <a:lnTo>
                  <a:pt x="4369" y="1405"/>
                </a:lnTo>
                <a:lnTo>
                  <a:pt x="4369" y="1405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1"/>
                </a:lnTo>
                <a:lnTo>
                  <a:pt x="4371" y="1399"/>
                </a:lnTo>
                <a:lnTo>
                  <a:pt x="4373" y="1399"/>
                </a:lnTo>
                <a:lnTo>
                  <a:pt x="4375" y="1396"/>
                </a:lnTo>
                <a:lnTo>
                  <a:pt x="4377" y="1396"/>
                </a:lnTo>
                <a:lnTo>
                  <a:pt x="4379" y="1394"/>
                </a:lnTo>
                <a:lnTo>
                  <a:pt x="4379" y="1392"/>
                </a:lnTo>
                <a:lnTo>
                  <a:pt x="4381" y="1388"/>
                </a:lnTo>
                <a:lnTo>
                  <a:pt x="4381" y="1386"/>
                </a:lnTo>
                <a:lnTo>
                  <a:pt x="4383" y="1384"/>
                </a:lnTo>
                <a:lnTo>
                  <a:pt x="4383" y="1384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0"/>
                </a:lnTo>
                <a:lnTo>
                  <a:pt x="4381" y="1380"/>
                </a:lnTo>
                <a:lnTo>
                  <a:pt x="4379" y="1380"/>
                </a:lnTo>
                <a:lnTo>
                  <a:pt x="4379" y="1378"/>
                </a:lnTo>
                <a:lnTo>
                  <a:pt x="4377" y="1375"/>
                </a:lnTo>
                <a:lnTo>
                  <a:pt x="4377" y="1375"/>
                </a:lnTo>
                <a:lnTo>
                  <a:pt x="4377" y="1373"/>
                </a:lnTo>
                <a:lnTo>
                  <a:pt x="4377" y="1369"/>
                </a:lnTo>
                <a:lnTo>
                  <a:pt x="4379" y="1367"/>
                </a:lnTo>
                <a:lnTo>
                  <a:pt x="4379" y="1367"/>
                </a:lnTo>
                <a:lnTo>
                  <a:pt x="4379" y="1365"/>
                </a:lnTo>
                <a:lnTo>
                  <a:pt x="4379" y="1365"/>
                </a:lnTo>
                <a:lnTo>
                  <a:pt x="4379" y="1363"/>
                </a:lnTo>
                <a:lnTo>
                  <a:pt x="4379" y="1363"/>
                </a:lnTo>
                <a:lnTo>
                  <a:pt x="4377" y="1363"/>
                </a:lnTo>
                <a:lnTo>
                  <a:pt x="4377" y="1365"/>
                </a:lnTo>
                <a:lnTo>
                  <a:pt x="4375" y="1365"/>
                </a:lnTo>
                <a:lnTo>
                  <a:pt x="4375" y="1365"/>
                </a:lnTo>
                <a:lnTo>
                  <a:pt x="4373" y="1365"/>
                </a:lnTo>
                <a:lnTo>
                  <a:pt x="4371" y="1365"/>
                </a:lnTo>
                <a:lnTo>
                  <a:pt x="4369" y="1365"/>
                </a:lnTo>
                <a:lnTo>
                  <a:pt x="4365" y="1361"/>
                </a:lnTo>
                <a:lnTo>
                  <a:pt x="4362" y="1361"/>
                </a:lnTo>
                <a:lnTo>
                  <a:pt x="4362" y="1361"/>
                </a:lnTo>
                <a:lnTo>
                  <a:pt x="4360" y="1361"/>
                </a:lnTo>
                <a:lnTo>
                  <a:pt x="4358" y="1361"/>
                </a:lnTo>
                <a:lnTo>
                  <a:pt x="4358" y="1361"/>
                </a:lnTo>
                <a:lnTo>
                  <a:pt x="4356" y="1363"/>
                </a:lnTo>
                <a:lnTo>
                  <a:pt x="4354" y="1363"/>
                </a:lnTo>
                <a:lnTo>
                  <a:pt x="4354" y="1365"/>
                </a:lnTo>
                <a:lnTo>
                  <a:pt x="4354" y="1367"/>
                </a:lnTo>
                <a:lnTo>
                  <a:pt x="4354" y="1367"/>
                </a:lnTo>
                <a:lnTo>
                  <a:pt x="4352" y="1375"/>
                </a:lnTo>
                <a:lnTo>
                  <a:pt x="4352" y="1378"/>
                </a:lnTo>
                <a:lnTo>
                  <a:pt x="4352" y="1378"/>
                </a:lnTo>
                <a:lnTo>
                  <a:pt x="4352" y="1380"/>
                </a:lnTo>
                <a:lnTo>
                  <a:pt x="4352" y="1382"/>
                </a:lnTo>
                <a:lnTo>
                  <a:pt x="4352" y="1384"/>
                </a:lnTo>
                <a:lnTo>
                  <a:pt x="4352" y="1386"/>
                </a:lnTo>
                <a:lnTo>
                  <a:pt x="4350" y="1388"/>
                </a:lnTo>
                <a:lnTo>
                  <a:pt x="4350" y="1390"/>
                </a:lnTo>
                <a:lnTo>
                  <a:pt x="4350" y="1392"/>
                </a:lnTo>
                <a:lnTo>
                  <a:pt x="4350" y="1394"/>
                </a:lnTo>
                <a:lnTo>
                  <a:pt x="4352" y="1396"/>
                </a:lnTo>
                <a:lnTo>
                  <a:pt x="4352" y="1396"/>
                </a:lnTo>
                <a:lnTo>
                  <a:pt x="4352" y="1399"/>
                </a:lnTo>
                <a:lnTo>
                  <a:pt x="4352" y="1399"/>
                </a:lnTo>
                <a:lnTo>
                  <a:pt x="4350" y="1399"/>
                </a:lnTo>
                <a:lnTo>
                  <a:pt x="4348" y="1399"/>
                </a:lnTo>
                <a:lnTo>
                  <a:pt x="4348" y="1399"/>
                </a:lnTo>
                <a:lnTo>
                  <a:pt x="4346" y="1396"/>
                </a:lnTo>
                <a:lnTo>
                  <a:pt x="4346" y="1396"/>
                </a:lnTo>
                <a:close/>
                <a:moveTo>
                  <a:pt x="4381" y="1189"/>
                </a:moveTo>
                <a:lnTo>
                  <a:pt x="4381" y="1189"/>
                </a:lnTo>
                <a:lnTo>
                  <a:pt x="4381" y="1189"/>
                </a:lnTo>
                <a:lnTo>
                  <a:pt x="4379" y="1189"/>
                </a:lnTo>
                <a:lnTo>
                  <a:pt x="4379" y="1189"/>
                </a:lnTo>
                <a:lnTo>
                  <a:pt x="4381" y="1189"/>
                </a:lnTo>
                <a:lnTo>
                  <a:pt x="4381" y="1189"/>
                </a:lnTo>
                <a:close/>
                <a:moveTo>
                  <a:pt x="4375" y="1357"/>
                </a:moveTo>
                <a:lnTo>
                  <a:pt x="4375" y="1357"/>
                </a:lnTo>
                <a:lnTo>
                  <a:pt x="4375" y="1354"/>
                </a:lnTo>
                <a:lnTo>
                  <a:pt x="4373" y="1354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9"/>
                </a:lnTo>
                <a:lnTo>
                  <a:pt x="4375" y="1357"/>
                </a:lnTo>
                <a:close/>
                <a:moveTo>
                  <a:pt x="4375" y="1334"/>
                </a:moveTo>
                <a:lnTo>
                  <a:pt x="4375" y="1334"/>
                </a:lnTo>
                <a:lnTo>
                  <a:pt x="4373" y="1336"/>
                </a:lnTo>
                <a:lnTo>
                  <a:pt x="4375" y="1336"/>
                </a:lnTo>
                <a:lnTo>
                  <a:pt x="4375" y="1336"/>
                </a:lnTo>
                <a:lnTo>
                  <a:pt x="4375" y="1334"/>
                </a:lnTo>
                <a:lnTo>
                  <a:pt x="4375" y="1334"/>
                </a:lnTo>
                <a:close/>
                <a:moveTo>
                  <a:pt x="4362" y="1352"/>
                </a:moveTo>
                <a:lnTo>
                  <a:pt x="4362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2"/>
                </a:lnTo>
                <a:lnTo>
                  <a:pt x="4365" y="1352"/>
                </a:lnTo>
                <a:lnTo>
                  <a:pt x="4362" y="1352"/>
                </a:lnTo>
                <a:close/>
                <a:moveTo>
                  <a:pt x="4373" y="1327"/>
                </a:moveTo>
                <a:lnTo>
                  <a:pt x="4373" y="1327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7"/>
                </a:lnTo>
                <a:close/>
                <a:moveTo>
                  <a:pt x="4207" y="1325"/>
                </a:moveTo>
                <a:lnTo>
                  <a:pt x="4207" y="1323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7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3"/>
                </a:lnTo>
                <a:lnTo>
                  <a:pt x="4207" y="1325"/>
                </a:lnTo>
                <a:close/>
                <a:moveTo>
                  <a:pt x="4111" y="1619"/>
                </a:moveTo>
                <a:lnTo>
                  <a:pt x="4111" y="1619"/>
                </a:lnTo>
                <a:lnTo>
                  <a:pt x="4111" y="1619"/>
                </a:lnTo>
                <a:lnTo>
                  <a:pt x="4111" y="1621"/>
                </a:lnTo>
                <a:lnTo>
                  <a:pt x="4111" y="1619"/>
                </a:lnTo>
                <a:lnTo>
                  <a:pt x="4111" y="1619"/>
                </a:lnTo>
                <a:lnTo>
                  <a:pt x="4111" y="1619"/>
                </a:lnTo>
                <a:close/>
                <a:moveTo>
                  <a:pt x="3411" y="1700"/>
                </a:moveTo>
                <a:lnTo>
                  <a:pt x="3413" y="1700"/>
                </a:lnTo>
                <a:lnTo>
                  <a:pt x="3413" y="1698"/>
                </a:lnTo>
                <a:lnTo>
                  <a:pt x="3411" y="1696"/>
                </a:lnTo>
                <a:lnTo>
                  <a:pt x="3409" y="1698"/>
                </a:lnTo>
                <a:lnTo>
                  <a:pt x="3411" y="1698"/>
                </a:lnTo>
                <a:lnTo>
                  <a:pt x="3411" y="1698"/>
                </a:lnTo>
                <a:lnTo>
                  <a:pt x="3411" y="1700"/>
                </a:lnTo>
                <a:close/>
                <a:moveTo>
                  <a:pt x="3413" y="1935"/>
                </a:moveTo>
                <a:lnTo>
                  <a:pt x="3413" y="1935"/>
                </a:lnTo>
                <a:lnTo>
                  <a:pt x="3411" y="1935"/>
                </a:lnTo>
                <a:lnTo>
                  <a:pt x="3409" y="1935"/>
                </a:lnTo>
                <a:lnTo>
                  <a:pt x="3409" y="1937"/>
                </a:lnTo>
                <a:lnTo>
                  <a:pt x="3407" y="1937"/>
                </a:lnTo>
                <a:lnTo>
                  <a:pt x="3409" y="1939"/>
                </a:lnTo>
                <a:lnTo>
                  <a:pt x="3409" y="1941"/>
                </a:lnTo>
                <a:lnTo>
                  <a:pt x="3413" y="1941"/>
                </a:lnTo>
                <a:lnTo>
                  <a:pt x="3413" y="1941"/>
                </a:lnTo>
                <a:lnTo>
                  <a:pt x="3415" y="1941"/>
                </a:lnTo>
                <a:lnTo>
                  <a:pt x="3417" y="1941"/>
                </a:lnTo>
                <a:lnTo>
                  <a:pt x="3417" y="1939"/>
                </a:lnTo>
                <a:lnTo>
                  <a:pt x="3415" y="1937"/>
                </a:lnTo>
                <a:lnTo>
                  <a:pt x="3413" y="1935"/>
                </a:lnTo>
                <a:close/>
                <a:moveTo>
                  <a:pt x="3244" y="1809"/>
                </a:moveTo>
                <a:lnTo>
                  <a:pt x="3241" y="1809"/>
                </a:lnTo>
                <a:lnTo>
                  <a:pt x="3241" y="1807"/>
                </a:lnTo>
                <a:lnTo>
                  <a:pt x="3239" y="1807"/>
                </a:lnTo>
                <a:lnTo>
                  <a:pt x="3239" y="1809"/>
                </a:lnTo>
                <a:lnTo>
                  <a:pt x="3239" y="1809"/>
                </a:lnTo>
                <a:lnTo>
                  <a:pt x="3244" y="1809"/>
                </a:lnTo>
                <a:close/>
                <a:moveTo>
                  <a:pt x="3388" y="1449"/>
                </a:moveTo>
                <a:lnTo>
                  <a:pt x="3388" y="1449"/>
                </a:lnTo>
                <a:lnTo>
                  <a:pt x="3386" y="1449"/>
                </a:lnTo>
                <a:lnTo>
                  <a:pt x="3384" y="1449"/>
                </a:lnTo>
                <a:lnTo>
                  <a:pt x="3384" y="1447"/>
                </a:lnTo>
                <a:lnTo>
                  <a:pt x="3382" y="1449"/>
                </a:lnTo>
                <a:lnTo>
                  <a:pt x="3382" y="1449"/>
                </a:lnTo>
                <a:lnTo>
                  <a:pt x="3382" y="1449"/>
                </a:lnTo>
                <a:lnTo>
                  <a:pt x="3380" y="1451"/>
                </a:lnTo>
                <a:lnTo>
                  <a:pt x="3382" y="1451"/>
                </a:lnTo>
                <a:lnTo>
                  <a:pt x="3384" y="1453"/>
                </a:lnTo>
                <a:lnTo>
                  <a:pt x="3386" y="1453"/>
                </a:lnTo>
                <a:lnTo>
                  <a:pt x="3392" y="1453"/>
                </a:lnTo>
                <a:lnTo>
                  <a:pt x="3394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2" y="1449"/>
                </a:lnTo>
                <a:lnTo>
                  <a:pt x="3388" y="1449"/>
                </a:lnTo>
                <a:close/>
                <a:moveTo>
                  <a:pt x="3459" y="1334"/>
                </a:moveTo>
                <a:lnTo>
                  <a:pt x="3457" y="1336"/>
                </a:lnTo>
                <a:lnTo>
                  <a:pt x="3457" y="1338"/>
                </a:lnTo>
                <a:lnTo>
                  <a:pt x="3457" y="1338"/>
                </a:lnTo>
                <a:lnTo>
                  <a:pt x="3459" y="1338"/>
                </a:lnTo>
                <a:lnTo>
                  <a:pt x="3459" y="1336"/>
                </a:lnTo>
                <a:lnTo>
                  <a:pt x="3459" y="1334"/>
                </a:lnTo>
                <a:lnTo>
                  <a:pt x="3461" y="1334"/>
                </a:lnTo>
                <a:lnTo>
                  <a:pt x="3461" y="1329"/>
                </a:lnTo>
                <a:lnTo>
                  <a:pt x="3459" y="1334"/>
                </a:lnTo>
                <a:close/>
                <a:moveTo>
                  <a:pt x="3443" y="1923"/>
                </a:moveTo>
                <a:lnTo>
                  <a:pt x="3443" y="1923"/>
                </a:lnTo>
                <a:lnTo>
                  <a:pt x="3440" y="1923"/>
                </a:lnTo>
                <a:lnTo>
                  <a:pt x="3440" y="1925"/>
                </a:lnTo>
                <a:lnTo>
                  <a:pt x="3440" y="1925"/>
                </a:lnTo>
                <a:lnTo>
                  <a:pt x="3438" y="1925"/>
                </a:lnTo>
                <a:lnTo>
                  <a:pt x="3438" y="1927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40" y="1929"/>
                </a:lnTo>
                <a:lnTo>
                  <a:pt x="3443" y="1929"/>
                </a:lnTo>
                <a:lnTo>
                  <a:pt x="3445" y="1929"/>
                </a:lnTo>
                <a:lnTo>
                  <a:pt x="3445" y="1927"/>
                </a:lnTo>
                <a:lnTo>
                  <a:pt x="3445" y="1927"/>
                </a:lnTo>
                <a:lnTo>
                  <a:pt x="3445" y="1925"/>
                </a:lnTo>
                <a:lnTo>
                  <a:pt x="3445" y="1923"/>
                </a:lnTo>
                <a:lnTo>
                  <a:pt x="3443" y="1923"/>
                </a:lnTo>
                <a:close/>
                <a:moveTo>
                  <a:pt x="3252" y="1809"/>
                </a:moveTo>
                <a:lnTo>
                  <a:pt x="3252" y="1809"/>
                </a:lnTo>
                <a:lnTo>
                  <a:pt x="3252" y="1807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0" y="1807"/>
                </a:lnTo>
                <a:lnTo>
                  <a:pt x="3250" y="1807"/>
                </a:lnTo>
                <a:lnTo>
                  <a:pt x="3250" y="1807"/>
                </a:lnTo>
                <a:lnTo>
                  <a:pt x="3248" y="1807"/>
                </a:lnTo>
                <a:lnTo>
                  <a:pt x="3250" y="1807"/>
                </a:lnTo>
                <a:lnTo>
                  <a:pt x="3252" y="1809"/>
                </a:lnTo>
                <a:lnTo>
                  <a:pt x="3252" y="1809"/>
                </a:lnTo>
                <a:close/>
                <a:moveTo>
                  <a:pt x="3262" y="1814"/>
                </a:moveTo>
                <a:lnTo>
                  <a:pt x="3262" y="1814"/>
                </a:lnTo>
                <a:lnTo>
                  <a:pt x="3260" y="1814"/>
                </a:lnTo>
                <a:lnTo>
                  <a:pt x="3260" y="1814"/>
                </a:lnTo>
                <a:lnTo>
                  <a:pt x="3260" y="1816"/>
                </a:lnTo>
                <a:lnTo>
                  <a:pt x="3260" y="1816"/>
                </a:lnTo>
                <a:lnTo>
                  <a:pt x="3260" y="1818"/>
                </a:lnTo>
                <a:lnTo>
                  <a:pt x="3260" y="1818"/>
                </a:lnTo>
                <a:lnTo>
                  <a:pt x="3260" y="1818"/>
                </a:lnTo>
                <a:lnTo>
                  <a:pt x="3262" y="1818"/>
                </a:lnTo>
                <a:lnTo>
                  <a:pt x="3262" y="1818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4"/>
                </a:lnTo>
                <a:close/>
                <a:moveTo>
                  <a:pt x="3308" y="1822"/>
                </a:moveTo>
                <a:lnTo>
                  <a:pt x="3306" y="1822"/>
                </a:lnTo>
                <a:lnTo>
                  <a:pt x="3306" y="1822"/>
                </a:lnTo>
                <a:lnTo>
                  <a:pt x="3306" y="1822"/>
                </a:lnTo>
                <a:lnTo>
                  <a:pt x="3306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2"/>
                </a:lnTo>
                <a:close/>
                <a:moveTo>
                  <a:pt x="3359" y="2348"/>
                </a:moveTo>
                <a:lnTo>
                  <a:pt x="3357" y="2348"/>
                </a:lnTo>
                <a:lnTo>
                  <a:pt x="3357" y="2348"/>
                </a:lnTo>
                <a:lnTo>
                  <a:pt x="3357" y="2350"/>
                </a:lnTo>
                <a:lnTo>
                  <a:pt x="3357" y="2350"/>
                </a:lnTo>
                <a:lnTo>
                  <a:pt x="3359" y="2350"/>
                </a:lnTo>
                <a:lnTo>
                  <a:pt x="3359" y="2348"/>
                </a:lnTo>
                <a:lnTo>
                  <a:pt x="3359" y="2348"/>
                </a:lnTo>
                <a:close/>
                <a:moveTo>
                  <a:pt x="3629" y="2399"/>
                </a:moveTo>
                <a:lnTo>
                  <a:pt x="3627" y="2399"/>
                </a:lnTo>
                <a:lnTo>
                  <a:pt x="3627" y="2399"/>
                </a:lnTo>
                <a:lnTo>
                  <a:pt x="3627" y="2399"/>
                </a:lnTo>
                <a:lnTo>
                  <a:pt x="3625" y="2399"/>
                </a:lnTo>
                <a:lnTo>
                  <a:pt x="3623" y="2399"/>
                </a:lnTo>
                <a:lnTo>
                  <a:pt x="3621" y="2401"/>
                </a:lnTo>
                <a:lnTo>
                  <a:pt x="3621" y="2401"/>
                </a:lnTo>
                <a:lnTo>
                  <a:pt x="3619" y="2401"/>
                </a:lnTo>
                <a:lnTo>
                  <a:pt x="3616" y="2403"/>
                </a:lnTo>
                <a:lnTo>
                  <a:pt x="3616" y="2403"/>
                </a:lnTo>
                <a:lnTo>
                  <a:pt x="3614" y="2401"/>
                </a:lnTo>
                <a:lnTo>
                  <a:pt x="3612" y="2401"/>
                </a:lnTo>
                <a:lnTo>
                  <a:pt x="3614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6"/>
                </a:lnTo>
                <a:lnTo>
                  <a:pt x="3614" y="2396"/>
                </a:lnTo>
                <a:lnTo>
                  <a:pt x="3612" y="2399"/>
                </a:lnTo>
                <a:lnTo>
                  <a:pt x="3610" y="2399"/>
                </a:lnTo>
                <a:lnTo>
                  <a:pt x="3610" y="2399"/>
                </a:lnTo>
                <a:lnTo>
                  <a:pt x="3608" y="2399"/>
                </a:lnTo>
                <a:lnTo>
                  <a:pt x="3608" y="2396"/>
                </a:lnTo>
                <a:lnTo>
                  <a:pt x="3608" y="2396"/>
                </a:lnTo>
                <a:lnTo>
                  <a:pt x="3608" y="2394"/>
                </a:lnTo>
                <a:lnTo>
                  <a:pt x="3610" y="2394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0"/>
                </a:lnTo>
                <a:lnTo>
                  <a:pt x="3608" y="2390"/>
                </a:lnTo>
                <a:lnTo>
                  <a:pt x="3608" y="2390"/>
                </a:lnTo>
                <a:lnTo>
                  <a:pt x="3606" y="2390"/>
                </a:lnTo>
                <a:lnTo>
                  <a:pt x="3606" y="2392"/>
                </a:lnTo>
                <a:lnTo>
                  <a:pt x="3604" y="2394"/>
                </a:lnTo>
                <a:lnTo>
                  <a:pt x="3604" y="2396"/>
                </a:lnTo>
                <a:lnTo>
                  <a:pt x="3604" y="2396"/>
                </a:lnTo>
                <a:lnTo>
                  <a:pt x="3604" y="2399"/>
                </a:lnTo>
                <a:lnTo>
                  <a:pt x="3604" y="2399"/>
                </a:lnTo>
                <a:lnTo>
                  <a:pt x="3604" y="2399"/>
                </a:lnTo>
                <a:lnTo>
                  <a:pt x="3606" y="2399"/>
                </a:lnTo>
                <a:lnTo>
                  <a:pt x="3606" y="2401"/>
                </a:lnTo>
                <a:lnTo>
                  <a:pt x="3604" y="2401"/>
                </a:lnTo>
                <a:lnTo>
                  <a:pt x="3604" y="2401"/>
                </a:lnTo>
                <a:lnTo>
                  <a:pt x="3606" y="2403"/>
                </a:lnTo>
                <a:lnTo>
                  <a:pt x="3604" y="2403"/>
                </a:lnTo>
                <a:lnTo>
                  <a:pt x="3606" y="2405"/>
                </a:lnTo>
                <a:lnTo>
                  <a:pt x="3606" y="2405"/>
                </a:lnTo>
                <a:lnTo>
                  <a:pt x="3606" y="2407"/>
                </a:lnTo>
                <a:lnTo>
                  <a:pt x="3604" y="2407"/>
                </a:lnTo>
                <a:lnTo>
                  <a:pt x="3604" y="2407"/>
                </a:lnTo>
                <a:lnTo>
                  <a:pt x="3604" y="2409"/>
                </a:lnTo>
                <a:lnTo>
                  <a:pt x="3604" y="2409"/>
                </a:lnTo>
                <a:lnTo>
                  <a:pt x="3606" y="2409"/>
                </a:lnTo>
                <a:lnTo>
                  <a:pt x="3608" y="2409"/>
                </a:lnTo>
                <a:lnTo>
                  <a:pt x="3608" y="2409"/>
                </a:lnTo>
                <a:lnTo>
                  <a:pt x="3610" y="2407"/>
                </a:lnTo>
                <a:lnTo>
                  <a:pt x="3612" y="2407"/>
                </a:lnTo>
                <a:lnTo>
                  <a:pt x="3612" y="2407"/>
                </a:lnTo>
                <a:lnTo>
                  <a:pt x="3614" y="2409"/>
                </a:lnTo>
                <a:lnTo>
                  <a:pt x="3616" y="2409"/>
                </a:lnTo>
                <a:lnTo>
                  <a:pt x="3616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21" y="2409"/>
                </a:lnTo>
                <a:lnTo>
                  <a:pt x="3623" y="2409"/>
                </a:lnTo>
                <a:lnTo>
                  <a:pt x="3623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7" y="2407"/>
                </a:lnTo>
                <a:lnTo>
                  <a:pt x="3625" y="2407"/>
                </a:lnTo>
                <a:lnTo>
                  <a:pt x="3625" y="2407"/>
                </a:lnTo>
                <a:lnTo>
                  <a:pt x="3623" y="2407"/>
                </a:lnTo>
                <a:lnTo>
                  <a:pt x="3623" y="2407"/>
                </a:lnTo>
                <a:lnTo>
                  <a:pt x="3621" y="2407"/>
                </a:lnTo>
                <a:lnTo>
                  <a:pt x="3621" y="2407"/>
                </a:lnTo>
                <a:lnTo>
                  <a:pt x="3619" y="2407"/>
                </a:lnTo>
                <a:lnTo>
                  <a:pt x="3619" y="2405"/>
                </a:lnTo>
                <a:lnTo>
                  <a:pt x="3619" y="2405"/>
                </a:lnTo>
                <a:lnTo>
                  <a:pt x="3619" y="2405"/>
                </a:lnTo>
                <a:lnTo>
                  <a:pt x="3621" y="2405"/>
                </a:lnTo>
                <a:lnTo>
                  <a:pt x="3621" y="2405"/>
                </a:lnTo>
                <a:lnTo>
                  <a:pt x="3621" y="2403"/>
                </a:lnTo>
                <a:lnTo>
                  <a:pt x="3621" y="2403"/>
                </a:lnTo>
                <a:lnTo>
                  <a:pt x="3625" y="2403"/>
                </a:lnTo>
                <a:lnTo>
                  <a:pt x="3625" y="2403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3"/>
                </a:lnTo>
                <a:lnTo>
                  <a:pt x="3629" y="2403"/>
                </a:lnTo>
                <a:lnTo>
                  <a:pt x="3629" y="2403"/>
                </a:lnTo>
                <a:lnTo>
                  <a:pt x="3629" y="2401"/>
                </a:lnTo>
                <a:lnTo>
                  <a:pt x="3629" y="2399"/>
                </a:lnTo>
                <a:lnTo>
                  <a:pt x="3629" y="2399"/>
                </a:lnTo>
                <a:close/>
                <a:moveTo>
                  <a:pt x="3671" y="1585"/>
                </a:moveTo>
                <a:lnTo>
                  <a:pt x="3671" y="1585"/>
                </a:lnTo>
                <a:lnTo>
                  <a:pt x="3671" y="1585"/>
                </a:lnTo>
                <a:lnTo>
                  <a:pt x="3671" y="1583"/>
                </a:lnTo>
                <a:lnTo>
                  <a:pt x="3671" y="1583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close/>
                <a:moveTo>
                  <a:pt x="3792" y="1524"/>
                </a:moveTo>
                <a:lnTo>
                  <a:pt x="3792" y="1524"/>
                </a:lnTo>
                <a:lnTo>
                  <a:pt x="3792" y="1522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88" y="1514"/>
                </a:lnTo>
                <a:lnTo>
                  <a:pt x="3788" y="1514"/>
                </a:lnTo>
                <a:lnTo>
                  <a:pt x="3788" y="1514"/>
                </a:lnTo>
                <a:lnTo>
                  <a:pt x="3786" y="1510"/>
                </a:lnTo>
                <a:lnTo>
                  <a:pt x="3786" y="1510"/>
                </a:lnTo>
                <a:lnTo>
                  <a:pt x="3784" y="1510"/>
                </a:lnTo>
                <a:lnTo>
                  <a:pt x="3784" y="1510"/>
                </a:lnTo>
                <a:lnTo>
                  <a:pt x="3784" y="1508"/>
                </a:lnTo>
                <a:lnTo>
                  <a:pt x="3784" y="1508"/>
                </a:lnTo>
                <a:lnTo>
                  <a:pt x="3784" y="1508"/>
                </a:lnTo>
                <a:lnTo>
                  <a:pt x="3782" y="1503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78" y="1497"/>
                </a:lnTo>
                <a:lnTo>
                  <a:pt x="3772" y="1493"/>
                </a:lnTo>
                <a:lnTo>
                  <a:pt x="3769" y="1491"/>
                </a:lnTo>
                <a:lnTo>
                  <a:pt x="3769" y="1491"/>
                </a:lnTo>
                <a:lnTo>
                  <a:pt x="3767" y="1491"/>
                </a:lnTo>
                <a:lnTo>
                  <a:pt x="3767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7" y="1491"/>
                </a:lnTo>
                <a:lnTo>
                  <a:pt x="3767" y="1493"/>
                </a:lnTo>
                <a:lnTo>
                  <a:pt x="3769" y="1493"/>
                </a:lnTo>
                <a:lnTo>
                  <a:pt x="3772" y="1493"/>
                </a:lnTo>
                <a:lnTo>
                  <a:pt x="3774" y="1495"/>
                </a:lnTo>
                <a:lnTo>
                  <a:pt x="3772" y="1495"/>
                </a:lnTo>
                <a:lnTo>
                  <a:pt x="3772" y="1495"/>
                </a:lnTo>
                <a:lnTo>
                  <a:pt x="3769" y="1495"/>
                </a:lnTo>
                <a:lnTo>
                  <a:pt x="3769" y="1493"/>
                </a:lnTo>
                <a:lnTo>
                  <a:pt x="3767" y="1493"/>
                </a:lnTo>
                <a:lnTo>
                  <a:pt x="3767" y="1495"/>
                </a:lnTo>
                <a:lnTo>
                  <a:pt x="3767" y="1497"/>
                </a:lnTo>
                <a:lnTo>
                  <a:pt x="3767" y="1499"/>
                </a:lnTo>
                <a:lnTo>
                  <a:pt x="3767" y="1501"/>
                </a:lnTo>
                <a:lnTo>
                  <a:pt x="3765" y="1503"/>
                </a:lnTo>
                <a:lnTo>
                  <a:pt x="3765" y="1503"/>
                </a:lnTo>
                <a:lnTo>
                  <a:pt x="3765" y="1505"/>
                </a:lnTo>
                <a:lnTo>
                  <a:pt x="3765" y="1505"/>
                </a:lnTo>
                <a:lnTo>
                  <a:pt x="3765" y="1510"/>
                </a:lnTo>
                <a:lnTo>
                  <a:pt x="3765" y="1512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2"/>
                </a:lnTo>
                <a:lnTo>
                  <a:pt x="3763" y="1514"/>
                </a:lnTo>
                <a:lnTo>
                  <a:pt x="3763" y="1516"/>
                </a:lnTo>
                <a:lnTo>
                  <a:pt x="3763" y="1518"/>
                </a:lnTo>
                <a:lnTo>
                  <a:pt x="3763" y="1522"/>
                </a:lnTo>
                <a:lnTo>
                  <a:pt x="3765" y="1533"/>
                </a:lnTo>
                <a:lnTo>
                  <a:pt x="3765" y="1537"/>
                </a:lnTo>
                <a:lnTo>
                  <a:pt x="3767" y="1539"/>
                </a:lnTo>
                <a:lnTo>
                  <a:pt x="3767" y="1543"/>
                </a:lnTo>
                <a:lnTo>
                  <a:pt x="3772" y="1545"/>
                </a:lnTo>
                <a:lnTo>
                  <a:pt x="3774" y="1545"/>
                </a:lnTo>
                <a:lnTo>
                  <a:pt x="3778" y="1545"/>
                </a:lnTo>
                <a:lnTo>
                  <a:pt x="3780" y="1543"/>
                </a:lnTo>
                <a:lnTo>
                  <a:pt x="3786" y="1541"/>
                </a:lnTo>
                <a:lnTo>
                  <a:pt x="3786" y="1541"/>
                </a:lnTo>
                <a:lnTo>
                  <a:pt x="3790" y="1539"/>
                </a:lnTo>
                <a:lnTo>
                  <a:pt x="3792" y="1537"/>
                </a:lnTo>
                <a:lnTo>
                  <a:pt x="3792" y="1537"/>
                </a:lnTo>
                <a:lnTo>
                  <a:pt x="3792" y="1535"/>
                </a:lnTo>
                <a:lnTo>
                  <a:pt x="3795" y="1533"/>
                </a:lnTo>
                <a:lnTo>
                  <a:pt x="3795" y="1531"/>
                </a:lnTo>
                <a:lnTo>
                  <a:pt x="3795" y="1526"/>
                </a:lnTo>
                <a:lnTo>
                  <a:pt x="3792" y="1524"/>
                </a:lnTo>
                <a:close/>
                <a:moveTo>
                  <a:pt x="3673" y="1570"/>
                </a:move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close/>
                <a:moveTo>
                  <a:pt x="3610" y="2399"/>
                </a:moveTo>
                <a:lnTo>
                  <a:pt x="3612" y="2399"/>
                </a:lnTo>
                <a:lnTo>
                  <a:pt x="3612" y="2396"/>
                </a:lnTo>
                <a:lnTo>
                  <a:pt x="3612" y="2396"/>
                </a:lnTo>
                <a:lnTo>
                  <a:pt x="3612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9"/>
                </a:lnTo>
                <a:close/>
                <a:moveTo>
                  <a:pt x="3763" y="1501"/>
                </a:moveTo>
                <a:lnTo>
                  <a:pt x="3763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3" y="1499"/>
                </a:lnTo>
                <a:lnTo>
                  <a:pt x="3763" y="1501"/>
                </a:lnTo>
                <a:close/>
                <a:moveTo>
                  <a:pt x="3673" y="2474"/>
                </a:moveTo>
                <a:lnTo>
                  <a:pt x="3671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4"/>
                </a:lnTo>
                <a:lnTo>
                  <a:pt x="3671" y="2474"/>
                </a:lnTo>
                <a:lnTo>
                  <a:pt x="3671" y="2476"/>
                </a:lnTo>
                <a:lnTo>
                  <a:pt x="3671" y="2476"/>
                </a:lnTo>
                <a:lnTo>
                  <a:pt x="3673" y="2476"/>
                </a:lnTo>
                <a:lnTo>
                  <a:pt x="3675" y="2476"/>
                </a:lnTo>
                <a:lnTo>
                  <a:pt x="3677" y="2476"/>
                </a:lnTo>
                <a:lnTo>
                  <a:pt x="3677" y="2474"/>
                </a:lnTo>
                <a:lnTo>
                  <a:pt x="3675" y="2474"/>
                </a:lnTo>
                <a:lnTo>
                  <a:pt x="3673" y="2474"/>
                </a:lnTo>
                <a:close/>
                <a:moveTo>
                  <a:pt x="3663" y="1470"/>
                </a:move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close/>
                <a:moveTo>
                  <a:pt x="3656" y="1734"/>
                </a:moveTo>
                <a:lnTo>
                  <a:pt x="3656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8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8"/>
                </a:lnTo>
                <a:lnTo>
                  <a:pt x="3658" y="1738"/>
                </a:lnTo>
                <a:lnTo>
                  <a:pt x="3658" y="1738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4"/>
                </a:lnTo>
                <a:close/>
                <a:moveTo>
                  <a:pt x="3667" y="1512"/>
                </a:moveTo>
                <a:lnTo>
                  <a:pt x="3667" y="1512"/>
                </a:lnTo>
                <a:lnTo>
                  <a:pt x="3667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close/>
                <a:moveTo>
                  <a:pt x="2376" y="1459"/>
                </a:moveTo>
                <a:lnTo>
                  <a:pt x="2374" y="1459"/>
                </a:lnTo>
                <a:lnTo>
                  <a:pt x="2374" y="1459"/>
                </a:lnTo>
                <a:lnTo>
                  <a:pt x="2374" y="1461"/>
                </a:lnTo>
                <a:lnTo>
                  <a:pt x="2376" y="1461"/>
                </a:lnTo>
                <a:lnTo>
                  <a:pt x="2376" y="1459"/>
                </a:lnTo>
                <a:lnTo>
                  <a:pt x="2376" y="1459"/>
                </a:lnTo>
                <a:close/>
                <a:moveTo>
                  <a:pt x="2380" y="1468"/>
                </a:moveTo>
                <a:lnTo>
                  <a:pt x="2380" y="1468"/>
                </a:lnTo>
                <a:lnTo>
                  <a:pt x="2378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68"/>
                </a:lnTo>
                <a:lnTo>
                  <a:pt x="2380" y="1468"/>
                </a:lnTo>
                <a:lnTo>
                  <a:pt x="2380" y="1468"/>
                </a:lnTo>
                <a:close/>
                <a:moveTo>
                  <a:pt x="2378" y="1466"/>
                </a:moveTo>
                <a:lnTo>
                  <a:pt x="2378" y="1463"/>
                </a:lnTo>
                <a:lnTo>
                  <a:pt x="2376" y="1463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8" y="1466"/>
                </a:lnTo>
                <a:close/>
                <a:moveTo>
                  <a:pt x="2378" y="1470"/>
                </a:moveTo>
                <a:lnTo>
                  <a:pt x="2376" y="1470"/>
                </a:lnTo>
                <a:lnTo>
                  <a:pt x="2376" y="1470"/>
                </a:lnTo>
                <a:lnTo>
                  <a:pt x="2376" y="1472"/>
                </a:lnTo>
                <a:lnTo>
                  <a:pt x="2376" y="1472"/>
                </a:lnTo>
                <a:lnTo>
                  <a:pt x="2376" y="1472"/>
                </a:lnTo>
                <a:lnTo>
                  <a:pt x="2378" y="1472"/>
                </a:lnTo>
                <a:lnTo>
                  <a:pt x="2378" y="1472"/>
                </a:lnTo>
                <a:lnTo>
                  <a:pt x="2378" y="1470"/>
                </a:lnTo>
                <a:lnTo>
                  <a:pt x="2378" y="1470"/>
                </a:lnTo>
                <a:close/>
                <a:moveTo>
                  <a:pt x="2399" y="1744"/>
                </a:moveTo>
                <a:lnTo>
                  <a:pt x="2399" y="1744"/>
                </a:lnTo>
                <a:lnTo>
                  <a:pt x="2399" y="1744"/>
                </a:lnTo>
                <a:lnTo>
                  <a:pt x="2399" y="1744"/>
                </a:lnTo>
                <a:lnTo>
                  <a:pt x="2399" y="1747"/>
                </a:lnTo>
                <a:lnTo>
                  <a:pt x="2399" y="1747"/>
                </a:lnTo>
                <a:lnTo>
                  <a:pt x="2399" y="1747"/>
                </a:lnTo>
                <a:lnTo>
                  <a:pt x="2401" y="1747"/>
                </a:lnTo>
                <a:lnTo>
                  <a:pt x="2401" y="1744"/>
                </a:lnTo>
                <a:lnTo>
                  <a:pt x="2399" y="1744"/>
                </a:lnTo>
                <a:lnTo>
                  <a:pt x="2399" y="1744"/>
                </a:lnTo>
                <a:close/>
                <a:moveTo>
                  <a:pt x="2426" y="1522"/>
                </a:moveTo>
                <a:lnTo>
                  <a:pt x="2424" y="1522"/>
                </a:lnTo>
                <a:lnTo>
                  <a:pt x="2422" y="1522"/>
                </a:lnTo>
                <a:lnTo>
                  <a:pt x="2420" y="1522"/>
                </a:lnTo>
                <a:lnTo>
                  <a:pt x="2424" y="1524"/>
                </a:lnTo>
                <a:lnTo>
                  <a:pt x="2426" y="1524"/>
                </a:lnTo>
                <a:lnTo>
                  <a:pt x="2426" y="1524"/>
                </a:lnTo>
                <a:lnTo>
                  <a:pt x="2426" y="1522"/>
                </a:lnTo>
                <a:lnTo>
                  <a:pt x="2426" y="1522"/>
                </a:lnTo>
                <a:lnTo>
                  <a:pt x="2426" y="1522"/>
                </a:lnTo>
                <a:close/>
                <a:moveTo>
                  <a:pt x="2382" y="1466"/>
                </a:moveTo>
                <a:lnTo>
                  <a:pt x="2382" y="1466"/>
                </a:lnTo>
                <a:lnTo>
                  <a:pt x="2382" y="1466"/>
                </a:lnTo>
                <a:lnTo>
                  <a:pt x="2382" y="1466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6"/>
                </a:lnTo>
                <a:close/>
                <a:moveTo>
                  <a:pt x="2364" y="1216"/>
                </a:moveTo>
                <a:lnTo>
                  <a:pt x="2366" y="1218"/>
                </a:lnTo>
                <a:lnTo>
                  <a:pt x="2368" y="1218"/>
                </a:lnTo>
                <a:lnTo>
                  <a:pt x="2368" y="1218"/>
                </a:lnTo>
                <a:lnTo>
                  <a:pt x="2370" y="1216"/>
                </a:lnTo>
                <a:lnTo>
                  <a:pt x="2372" y="1212"/>
                </a:lnTo>
                <a:lnTo>
                  <a:pt x="2374" y="1210"/>
                </a:lnTo>
                <a:lnTo>
                  <a:pt x="2374" y="1210"/>
                </a:lnTo>
                <a:lnTo>
                  <a:pt x="2372" y="1210"/>
                </a:lnTo>
                <a:lnTo>
                  <a:pt x="2368" y="1212"/>
                </a:lnTo>
                <a:lnTo>
                  <a:pt x="2368" y="1212"/>
                </a:lnTo>
                <a:lnTo>
                  <a:pt x="2366" y="1212"/>
                </a:lnTo>
                <a:lnTo>
                  <a:pt x="2364" y="1212"/>
                </a:lnTo>
                <a:lnTo>
                  <a:pt x="2364" y="1214"/>
                </a:lnTo>
                <a:lnTo>
                  <a:pt x="2364" y="1214"/>
                </a:lnTo>
                <a:lnTo>
                  <a:pt x="2364" y="1216"/>
                </a:lnTo>
                <a:close/>
                <a:moveTo>
                  <a:pt x="2359" y="1216"/>
                </a:moveTo>
                <a:lnTo>
                  <a:pt x="2357" y="1216"/>
                </a:lnTo>
                <a:lnTo>
                  <a:pt x="2357" y="1216"/>
                </a:lnTo>
                <a:lnTo>
                  <a:pt x="2357" y="1216"/>
                </a:lnTo>
                <a:lnTo>
                  <a:pt x="2357" y="1218"/>
                </a:lnTo>
                <a:lnTo>
                  <a:pt x="2357" y="1218"/>
                </a:lnTo>
                <a:lnTo>
                  <a:pt x="2359" y="1218"/>
                </a:lnTo>
                <a:lnTo>
                  <a:pt x="2359" y="1218"/>
                </a:lnTo>
                <a:lnTo>
                  <a:pt x="2359" y="1216"/>
                </a:lnTo>
                <a:lnTo>
                  <a:pt x="2359" y="1216"/>
                </a:lnTo>
                <a:lnTo>
                  <a:pt x="2359" y="1216"/>
                </a:lnTo>
                <a:close/>
                <a:moveTo>
                  <a:pt x="4450" y="1635"/>
                </a:moveTo>
                <a:lnTo>
                  <a:pt x="4448" y="1638"/>
                </a:lnTo>
                <a:lnTo>
                  <a:pt x="4448" y="1640"/>
                </a:lnTo>
                <a:lnTo>
                  <a:pt x="4450" y="1640"/>
                </a:lnTo>
                <a:lnTo>
                  <a:pt x="4450" y="1638"/>
                </a:lnTo>
                <a:lnTo>
                  <a:pt x="4453" y="1638"/>
                </a:lnTo>
                <a:lnTo>
                  <a:pt x="4450" y="1635"/>
                </a:lnTo>
                <a:lnTo>
                  <a:pt x="4453" y="1635"/>
                </a:lnTo>
                <a:lnTo>
                  <a:pt x="4450" y="1635"/>
                </a:lnTo>
                <a:lnTo>
                  <a:pt x="4450" y="1635"/>
                </a:lnTo>
                <a:close/>
                <a:moveTo>
                  <a:pt x="2374" y="1470"/>
                </a:move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2" y="1472"/>
                </a:lnTo>
                <a:lnTo>
                  <a:pt x="2372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6" y="1472"/>
                </a:lnTo>
                <a:lnTo>
                  <a:pt x="2374" y="1470"/>
                </a:lnTo>
                <a:lnTo>
                  <a:pt x="2374" y="1470"/>
                </a:lnTo>
                <a:close/>
                <a:moveTo>
                  <a:pt x="3235" y="1795"/>
                </a:moveTo>
                <a:lnTo>
                  <a:pt x="3235" y="1795"/>
                </a:lnTo>
                <a:lnTo>
                  <a:pt x="3235" y="1795"/>
                </a:lnTo>
                <a:lnTo>
                  <a:pt x="3235" y="1797"/>
                </a:lnTo>
                <a:lnTo>
                  <a:pt x="3233" y="1801"/>
                </a:lnTo>
                <a:lnTo>
                  <a:pt x="3235" y="1801"/>
                </a:lnTo>
                <a:lnTo>
                  <a:pt x="3235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1"/>
                </a:lnTo>
                <a:lnTo>
                  <a:pt x="3235" y="1799"/>
                </a:lnTo>
                <a:lnTo>
                  <a:pt x="3237" y="1795"/>
                </a:lnTo>
                <a:lnTo>
                  <a:pt x="3235" y="1795"/>
                </a:lnTo>
                <a:close/>
                <a:moveTo>
                  <a:pt x="3336" y="1847"/>
                </a:moveTo>
                <a:lnTo>
                  <a:pt x="3336" y="1845"/>
                </a:lnTo>
                <a:lnTo>
                  <a:pt x="3336" y="1841"/>
                </a:lnTo>
                <a:lnTo>
                  <a:pt x="3334" y="1835"/>
                </a:lnTo>
                <a:lnTo>
                  <a:pt x="3334" y="1826"/>
                </a:lnTo>
                <a:lnTo>
                  <a:pt x="3332" y="1822"/>
                </a:lnTo>
                <a:lnTo>
                  <a:pt x="3332" y="1820"/>
                </a:lnTo>
                <a:lnTo>
                  <a:pt x="3329" y="1818"/>
                </a:lnTo>
                <a:lnTo>
                  <a:pt x="3329" y="1818"/>
                </a:lnTo>
                <a:lnTo>
                  <a:pt x="3327" y="1814"/>
                </a:lnTo>
                <a:lnTo>
                  <a:pt x="3325" y="1812"/>
                </a:lnTo>
                <a:lnTo>
                  <a:pt x="3325" y="1812"/>
                </a:lnTo>
                <a:lnTo>
                  <a:pt x="3325" y="1809"/>
                </a:lnTo>
                <a:lnTo>
                  <a:pt x="3323" y="1807"/>
                </a:lnTo>
                <a:lnTo>
                  <a:pt x="3323" y="1807"/>
                </a:lnTo>
                <a:lnTo>
                  <a:pt x="3321" y="1805"/>
                </a:lnTo>
                <a:lnTo>
                  <a:pt x="3321" y="1805"/>
                </a:lnTo>
                <a:lnTo>
                  <a:pt x="3321" y="1805"/>
                </a:lnTo>
                <a:lnTo>
                  <a:pt x="3319" y="1809"/>
                </a:lnTo>
                <a:lnTo>
                  <a:pt x="3317" y="1812"/>
                </a:lnTo>
                <a:lnTo>
                  <a:pt x="3317" y="1812"/>
                </a:lnTo>
                <a:lnTo>
                  <a:pt x="3315" y="1812"/>
                </a:lnTo>
                <a:lnTo>
                  <a:pt x="3315" y="1812"/>
                </a:lnTo>
                <a:lnTo>
                  <a:pt x="3315" y="1814"/>
                </a:lnTo>
                <a:lnTo>
                  <a:pt x="3317" y="1816"/>
                </a:lnTo>
                <a:lnTo>
                  <a:pt x="3317" y="1816"/>
                </a:lnTo>
                <a:lnTo>
                  <a:pt x="3317" y="1818"/>
                </a:lnTo>
                <a:lnTo>
                  <a:pt x="3315" y="1822"/>
                </a:lnTo>
                <a:lnTo>
                  <a:pt x="3313" y="1824"/>
                </a:lnTo>
                <a:lnTo>
                  <a:pt x="3311" y="1826"/>
                </a:lnTo>
                <a:lnTo>
                  <a:pt x="3308" y="1826"/>
                </a:lnTo>
                <a:lnTo>
                  <a:pt x="3308" y="1828"/>
                </a:lnTo>
                <a:lnTo>
                  <a:pt x="3306" y="1828"/>
                </a:lnTo>
                <a:lnTo>
                  <a:pt x="3306" y="1828"/>
                </a:lnTo>
                <a:lnTo>
                  <a:pt x="3304" y="1828"/>
                </a:lnTo>
                <a:lnTo>
                  <a:pt x="3304" y="1828"/>
                </a:lnTo>
                <a:lnTo>
                  <a:pt x="3302" y="1828"/>
                </a:lnTo>
                <a:lnTo>
                  <a:pt x="3302" y="1828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5"/>
                </a:lnTo>
                <a:lnTo>
                  <a:pt x="3300" y="1839"/>
                </a:lnTo>
                <a:lnTo>
                  <a:pt x="3300" y="1841"/>
                </a:lnTo>
                <a:lnTo>
                  <a:pt x="3302" y="1843"/>
                </a:lnTo>
                <a:lnTo>
                  <a:pt x="3302" y="1843"/>
                </a:lnTo>
                <a:lnTo>
                  <a:pt x="3300" y="1843"/>
                </a:lnTo>
                <a:lnTo>
                  <a:pt x="3298" y="1843"/>
                </a:lnTo>
                <a:lnTo>
                  <a:pt x="3298" y="1845"/>
                </a:lnTo>
                <a:lnTo>
                  <a:pt x="3298" y="1845"/>
                </a:lnTo>
                <a:lnTo>
                  <a:pt x="3296" y="1847"/>
                </a:lnTo>
                <a:lnTo>
                  <a:pt x="3296" y="1847"/>
                </a:lnTo>
                <a:lnTo>
                  <a:pt x="3294" y="1847"/>
                </a:lnTo>
                <a:lnTo>
                  <a:pt x="3296" y="1847"/>
                </a:lnTo>
                <a:lnTo>
                  <a:pt x="3296" y="1847"/>
                </a:lnTo>
                <a:lnTo>
                  <a:pt x="3296" y="1845"/>
                </a:lnTo>
                <a:lnTo>
                  <a:pt x="3296" y="1845"/>
                </a:lnTo>
                <a:lnTo>
                  <a:pt x="3296" y="1843"/>
                </a:lnTo>
                <a:lnTo>
                  <a:pt x="3296" y="1843"/>
                </a:lnTo>
                <a:lnTo>
                  <a:pt x="3294" y="1845"/>
                </a:lnTo>
                <a:lnTo>
                  <a:pt x="3294" y="1845"/>
                </a:lnTo>
                <a:lnTo>
                  <a:pt x="3292" y="1847"/>
                </a:lnTo>
                <a:lnTo>
                  <a:pt x="3292" y="1849"/>
                </a:lnTo>
                <a:lnTo>
                  <a:pt x="3290" y="1849"/>
                </a:lnTo>
                <a:lnTo>
                  <a:pt x="3290" y="1851"/>
                </a:lnTo>
                <a:lnTo>
                  <a:pt x="3290" y="1851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6"/>
                </a:lnTo>
                <a:lnTo>
                  <a:pt x="3290" y="1856"/>
                </a:lnTo>
                <a:lnTo>
                  <a:pt x="3290" y="1853"/>
                </a:lnTo>
                <a:lnTo>
                  <a:pt x="3288" y="1851"/>
                </a:lnTo>
                <a:lnTo>
                  <a:pt x="3288" y="1851"/>
                </a:lnTo>
                <a:lnTo>
                  <a:pt x="3288" y="1851"/>
                </a:lnTo>
                <a:lnTo>
                  <a:pt x="3283" y="1853"/>
                </a:lnTo>
                <a:lnTo>
                  <a:pt x="3281" y="1856"/>
                </a:lnTo>
                <a:lnTo>
                  <a:pt x="3279" y="1858"/>
                </a:lnTo>
                <a:lnTo>
                  <a:pt x="3279" y="1858"/>
                </a:lnTo>
                <a:lnTo>
                  <a:pt x="3279" y="1860"/>
                </a:lnTo>
                <a:lnTo>
                  <a:pt x="3279" y="1860"/>
                </a:lnTo>
                <a:lnTo>
                  <a:pt x="3281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7" y="1860"/>
                </a:lnTo>
                <a:lnTo>
                  <a:pt x="3277" y="1860"/>
                </a:lnTo>
                <a:lnTo>
                  <a:pt x="3275" y="1860"/>
                </a:lnTo>
                <a:lnTo>
                  <a:pt x="3273" y="1860"/>
                </a:lnTo>
                <a:lnTo>
                  <a:pt x="3271" y="1860"/>
                </a:lnTo>
                <a:lnTo>
                  <a:pt x="3269" y="1860"/>
                </a:lnTo>
                <a:lnTo>
                  <a:pt x="3269" y="1862"/>
                </a:lnTo>
                <a:lnTo>
                  <a:pt x="3269" y="1862"/>
                </a:lnTo>
                <a:lnTo>
                  <a:pt x="3269" y="1862"/>
                </a:lnTo>
                <a:lnTo>
                  <a:pt x="3267" y="1862"/>
                </a:lnTo>
                <a:lnTo>
                  <a:pt x="3267" y="1862"/>
                </a:lnTo>
                <a:lnTo>
                  <a:pt x="3264" y="1864"/>
                </a:lnTo>
                <a:lnTo>
                  <a:pt x="3264" y="1864"/>
                </a:lnTo>
                <a:lnTo>
                  <a:pt x="3264" y="1862"/>
                </a:lnTo>
                <a:lnTo>
                  <a:pt x="3262" y="1862"/>
                </a:lnTo>
                <a:lnTo>
                  <a:pt x="3262" y="1862"/>
                </a:lnTo>
                <a:lnTo>
                  <a:pt x="3260" y="1864"/>
                </a:lnTo>
                <a:lnTo>
                  <a:pt x="3258" y="1866"/>
                </a:lnTo>
                <a:lnTo>
                  <a:pt x="3258" y="1866"/>
                </a:lnTo>
                <a:lnTo>
                  <a:pt x="3254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8"/>
                </a:lnTo>
                <a:lnTo>
                  <a:pt x="3252" y="1872"/>
                </a:lnTo>
                <a:lnTo>
                  <a:pt x="3252" y="1872"/>
                </a:lnTo>
                <a:lnTo>
                  <a:pt x="3246" y="1883"/>
                </a:lnTo>
                <a:lnTo>
                  <a:pt x="3244" y="1887"/>
                </a:lnTo>
                <a:lnTo>
                  <a:pt x="3246" y="1887"/>
                </a:lnTo>
                <a:lnTo>
                  <a:pt x="3246" y="1889"/>
                </a:lnTo>
                <a:lnTo>
                  <a:pt x="3246" y="1891"/>
                </a:lnTo>
                <a:lnTo>
                  <a:pt x="3246" y="1897"/>
                </a:lnTo>
                <a:lnTo>
                  <a:pt x="3248" y="1900"/>
                </a:lnTo>
                <a:lnTo>
                  <a:pt x="3248" y="1902"/>
                </a:lnTo>
                <a:lnTo>
                  <a:pt x="3248" y="1904"/>
                </a:lnTo>
                <a:lnTo>
                  <a:pt x="3248" y="1906"/>
                </a:lnTo>
                <a:lnTo>
                  <a:pt x="3248" y="1908"/>
                </a:lnTo>
                <a:lnTo>
                  <a:pt x="3248" y="1908"/>
                </a:lnTo>
                <a:lnTo>
                  <a:pt x="3250" y="1912"/>
                </a:lnTo>
                <a:lnTo>
                  <a:pt x="3252" y="1914"/>
                </a:lnTo>
                <a:lnTo>
                  <a:pt x="3252" y="1916"/>
                </a:lnTo>
                <a:lnTo>
                  <a:pt x="3252" y="1916"/>
                </a:lnTo>
                <a:lnTo>
                  <a:pt x="3252" y="1921"/>
                </a:lnTo>
                <a:lnTo>
                  <a:pt x="3250" y="1923"/>
                </a:lnTo>
                <a:lnTo>
                  <a:pt x="3250" y="1925"/>
                </a:lnTo>
                <a:lnTo>
                  <a:pt x="3248" y="1927"/>
                </a:lnTo>
                <a:lnTo>
                  <a:pt x="3248" y="1931"/>
                </a:lnTo>
                <a:lnTo>
                  <a:pt x="3246" y="1931"/>
                </a:lnTo>
                <a:lnTo>
                  <a:pt x="3244" y="1935"/>
                </a:lnTo>
                <a:lnTo>
                  <a:pt x="3244" y="1937"/>
                </a:lnTo>
                <a:lnTo>
                  <a:pt x="3241" y="1939"/>
                </a:lnTo>
                <a:lnTo>
                  <a:pt x="3241" y="1941"/>
                </a:lnTo>
                <a:lnTo>
                  <a:pt x="3239" y="1941"/>
                </a:lnTo>
                <a:lnTo>
                  <a:pt x="3237" y="1941"/>
                </a:lnTo>
                <a:lnTo>
                  <a:pt x="3237" y="1946"/>
                </a:lnTo>
                <a:lnTo>
                  <a:pt x="3237" y="1948"/>
                </a:lnTo>
                <a:lnTo>
                  <a:pt x="3235" y="1948"/>
                </a:lnTo>
                <a:lnTo>
                  <a:pt x="3235" y="1950"/>
                </a:lnTo>
                <a:lnTo>
                  <a:pt x="3235" y="1950"/>
                </a:lnTo>
                <a:lnTo>
                  <a:pt x="3235" y="1952"/>
                </a:lnTo>
                <a:lnTo>
                  <a:pt x="3235" y="1952"/>
                </a:lnTo>
                <a:lnTo>
                  <a:pt x="3235" y="1956"/>
                </a:lnTo>
                <a:lnTo>
                  <a:pt x="3235" y="1958"/>
                </a:lnTo>
                <a:lnTo>
                  <a:pt x="3235" y="1962"/>
                </a:lnTo>
                <a:lnTo>
                  <a:pt x="3235" y="1965"/>
                </a:lnTo>
                <a:lnTo>
                  <a:pt x="3237" y="1965"/>
                </a:lnTo>
                <a:lnTo>
                  <a:pt x="3239" y="1969"/>
                </a:lnTo>
                <a:lnTo>
                  <a:pt x="3239" y="1971"/>
                </a:lnTo>
                <a:lnTo>
                  <a:pt x="3239" y="1971"/>
                </a:lnTo>
                <a:lnTo>
                  <a:pt x="3241" y="1973"/>
                </a:lnTo>
                <a:lnTo>
                  <a:pt x="3241" y="1975"/>
                </a:lnTo>
                <a:lnTo>
                  <a:pt x="3239" y="1977"/>
                </a:lnTo>
                <a:lnTo>
                  <a:pt x="3239" y="1979"/>
                </a:lnTo>
                <a:lnTo>
                  <a:pt x="3239" y="1981"/>
                </a:lnTo>
                <a:lnTo>
                  <a:pt x="3239" y="1983"/>
                </a:lnTo>
                <a:lnTo>
                  <a:pt x="3239" y="1988"/>
                </a:lnTo>
                <a:lnTo>
                  <a:pt x="3241" y="1988"/>
                </a:lnTo>
                <a:lnTo>
                  <a:pt x="3244" y="1990"/>
                </a:lnTo>
                <a:lnTo>
                  <a:pt x="3244" y="1992"/>
                </a:lnTo>
                <a:lnTo>
                  <a:pt x="3244" y="1994"/>
                </a:lnTo>
                <a:lnTo>
                  <a:pt x="3246" y="1996"/>
                </a:lnTo>
                <a:lnTo>
                  <a:pt x="3246" y="1996"/>
                </a:lnTo>
                <a:lnTo>
                  <a:pt x="3246" y="1998"/>
                </a:lnTo>
                <a:lnTo>
                  <a:pt x="3246" y="1998"/>
                </a:lnTo>
                <a:lnTo>
                  <a:pt x="3250" y="2000"/>
                </a:lnTo>
                <a:lnTo>
                  <a:pt x="3250" y="2000"/>
                </a:lnTo>
                <a:lnTo>
                  <a:pt x="3252" y="2002"/>
                </a:lnTo>
                <a:lnTo>
                  <a:pt x="3252" y="2002"/>
                </a:lnTo>
                <a:lnTo>
                  <a:pt x="3256" y="2002"/>
                </a:lnTo>
                <a:lnTo>
                  <a:pt x="3256" y="2002"/>
                </a:lnTo>
                <a:lnTo>
                  <a:pt x="3260" y="2006"/>
                </a:lnTo>
                <a:lnTo>
                  <a:pt x="3262" y="2006"/>
                </a:lnTo>
                <a:lnTo>
                  <a:pt x="3267" y="2006"/>
                </a:lnTo>
                <a:lnTo>
                  <a:pt x="3269" y="2006"/>
                </a:lnTo>
                <a:lnTo>
                  <a:pt x="3269" y="2004"/>
                </a:lnTo>
                <a:lnTo>
                  <a:pt x="3273" y="2002"/>
                </a:lnTo>
                <a:lnTo>
                  <a:pt x="3277" y="2000"/>
                </a:lnTo>
                <a:lnTo>
                  <a:pt x="3279" y="2000"/>
                </a:lnTo>
                <a:lnTo>
                  <a:pt x="3283" y="2000"/>
                </a:lnTo>
                <a:lnTo>
                  <a:pt x="3285" y="2000"/>
                </a:lnTo>
                <a:lnTo>
                  <a:pt x="3288" y="1998"/>
                </a:lnTo>
                <a:lnTo>
                  <a:pt x="3290" y="1998"/>
                </a:lnTo>
                <a:lnTo>
                  <a:pt x="3292" y="1994"/>
                </a:lnTo>
                <a:lnTo>
                  <a:pt x="3292" y="1992"/>
                </a:lnTo>
                <a:lnTo>
                  <a:pt x="3294" y="1990"/>
                </a:lnTo>
                <a:lnTo>
                  <a:pt x="3294" y="1988"/>
                </a:lnTo>
                <a:lnTo>
                  <a:pt x="3294" y="1986"/>
                </a:lnTo>
                <a:lnTo>
                  <a:pt x="3294" y="1983"/>
                </a:lnTo>
                <a:lnTo>
                  <a:pt x="3296" y="1981"/>
                </a:lnTo>
                <a:lnTo>
                  <a:pt x="3298" y="1979"/>
                </a:lnTo>
                <a:lnTo>
                  <a:pt x="3298" y="1977"/>
                </a:lnTo>
                <a:lnTo>
                  <a:pt x="3300" y="1971"/>
                </a:lnTo>
                <a:lnTo>
                  <a:pt x="3300" y="1967"/>
                </a:lnTo>
                <a:lnTo>
                  <a:pt x="3300" y="1962"/>
                </a:lnTo>
                <a:lnTo>
                  <a:pt x="3302" y="1958"/>
                </a:lnTo>
                <a:lnTo>
                  <a:pt x="3302" y="1958"/>
                </a:lnTo>
                <a:lnTo>
                  <a:pt x="3306" y="1950"/>
                </a:lnTo>
                <a:lnTo>
                  <a:pt x="3308" y="1941"/>
                </a:lnTo>
                <a:lnTo>
                  <a:pt x="3311" y="1935"/>
                </a:lnTo>
                <a:lnTo>
                  <a:pt x="3313" y="1929"/>
                </a:lnTo>
                <a:lnTo>
                  <a:pt x="3313" y="1925"/>
                </a:lnTo>
                <a:lnTo>
                  <a:pt x="3315" y="1921"/>
                </a:lnTo>
                <a:lnTo>
                  <a:pt x="3317" y="1914"/>
                </a:lnTo>
                <a:lnTo>
                  <a:pt x="3319" y="1908"/>
                </a:lnTo>
                <a:lnTo>
                  <a:pt x="3321" y="1904"/>
                </a:lnTo>
                <a:lnTo>
                  <a:pt x="3321" y="1900"/>
                </a:lnTo>
                <a:lnTo>
                  <a:pt x="3323" y="1897"/>
                </a:lnTo>
                <a:lnTo>
                  <a:pt x="3325" y="1891"/>
                </a:lnTo>
                <a:lnTo>
                  <a:pt x="3325" y="1887"/>
                </a:lnTo>
                <a:lnTo>
                  <a:pt x="3323" y="1883"/>
                </a:lnTo>
                <a:lnTo>
                  <a:pt x="3323" y="1881"/>
                </a:lnTo>
                <a:lnTo>
                  <a:pt x="3325" y="1879"/>
                </a:lnTo>
                <a:lnTo>
                  <a:pt x="3325" y="1877"/>
                </a:lnTo>
                <a:lnTo>
                  <a:pt x="3327" y="1877"/>
                </a:lnTo>
                <a:lnTo>
                  <a:pt x="3327" y="1874"/>
                </a:lnTo>
                <a:lnTo>
                  <a:pt x="3329" y="1874"/>
                </a:lnTo>
                <a:lnTo>
                  <a:pt x="3327" y="1874"/>
                </a:lnTo>
                <a:lnTo>
                  <a:pt x="3327" y="1872"/>
                </a:lnTo>
                <a:lnTo>
                  <a:pt x="3329" y="1872"/>
                </a:lnTo>
                <a:lnTo>
                  <a:pt x="3329" y="1870"/>
                </a:lnTo>
                <a:lnTo>
                  <a:pt x="3329" y="1866"/>
                </a:lnTo>
                <a:lnTo>
                  <a:pt x="3329" y="1866"/>
                </a:lnTo>
                <a:lnTo>
                  <a:pt x="3327" y="1864"/>
                </a:lnTo>
                <a:lnTo>
                  <a:pt x="3327" y="1864"/>
                </a:lnTo>
                <a:lnTo>
                  <a:pt x="3327" y="1862"/>
                </a:lnTo>
                <a:lnTo>
                  <a:pt x="3327" y="1860"/>
                </a:lnTo>
                <a:lnTo>
                  <a:pt x="3327" y="1858"/>
                </a:lnTo>
                <a:lnTo>
                  <a:pt x="3327" y="1856"/>
                </a:lnTo>
                <a:lnTo>
                  <a:pt x="3327" y="1856"/>
                </a:lnTo>
                <a:lnTo>
                  <a:pt x="3327" y="1856"/>
                </a:lnTo>
                <a:lnTo>
                  <a:pt x="3329" y="1856"/>
                </a:lnTo>
                <a:lnTo>
                  <a:pt x="3332" y="1856"/>
                </a:lnTo>
                <a:lnTo>
                  <a:pt x="3332" y="1856"/>
                </a:lnTo>
                <a:lnTo>
                  <a:pt x="3332" y="1860"/>
                </a:lnTo>
                <a:lnTo>
                  <a:pt x="3334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0"/>
                </a:lnTo>
                <a:lnTo>
                  <a:pt x="3338" y="1858"/>
                </a:lnTo>
                <a:lnTo>
                  <a:pt x="3340" y="1853"/>
                </a:lnTo>
                <a:lnTo>
                  <a:pt x="3338" y="1849"/>
                </a:lnTo>
                <a:lnTo>
                  <a:pt x="3336" y="1847"/>
                </a:lnTo>
                <a:close/>
                <a:moveTo>
                  <a:pt x="3204" y="1661"/>
                </a:moveTo>
                <a:lnTo>
                  <a:pt x="3202" y="1661"/>
                </a:lnTo>
                <a:lnTo>
                  <a:pt x="3202" y="1663"/>
                </a:lnTo>
                <a:lnTo>
                  <a:pt x="3202" y="1663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close/>
                <a:moveTo>
                  <a:pt x="3329" y="1877"/>
                </a:moveTo>
                <a:lnTo>
                  <a:pt x="3329" y="1879"/>
                </a:lnTo>
                <a:lnTo>
                  <a:pt x="3332" y="1877"/>
                </a:lnTo>
                <a:lnTo>
                  <a:pt x="3332" y="1872"/>
                </a:lnTo>
                <a:lnTo>
                  <a:pt x="3332" y="1872"/>
                </a:lnTo>
                <a:lnTo>
                  <a:pt x="3329" y="1877"/>
                </a:lnTo>
                <a:close/>
                <a:moveTo>
                  <a:pt x="3156" y="2357"/>
                </a:moveTo>
                <a:lnTo>
                  <a:pt x="3153" y="2357"/>
                </a:lnTo>
                <a:lnTo>
                  <a:pt x="3153" y="2357"/>
                </a:lnTo>
                <a:lnTo>
                  <a:pt x="3151" y="2359"/>
                </a:lnTo>
                <a:lnTo>
                  <a:pt x="3153" y="2359"/>
                </a:lnTo>
                <a:lnTo>
                  <a:pt x="3156" y="2359"/>
                </a:lnTo>
                <a:lnTo>
                  <a:pt x="3156" y="2359"/>
                </a:lnTo>
                <a:lnTo>
                  <a:pt x="3158" y="2359"/>
                </a:lnTo>
                <a:lnTo>
                  <a:pt x="3156" y="2359"/>
                </a:lnTo>
                <a:lnTo>
                  <a:pt x="3156" y="2357"/>
                </a:lnTo>
                <a:close/>
                <a:moveTo>
                  <a:pt x="2734" y="1583"/>
                </a:moveTo>
                <a:lnTo>
                  <a:pt x="2734" y="1583"/>
                </a:lnTo>
                <a:lnTo>
                  <a:pt x="2736" y="1579"/>
                </a:lnTo>
                <a:lnTo>
                  <a:pt x="2736" y="1579"/>
                </a:lnTo>
                <a:lnTo>
                  <a:pt x="2736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2" y="1579"/>
                </a:lnTo>
                <a:lnTo>
                  <a:pt x="2732" y="1579"/>
                </a:lnTo>
                <a:lnTo>
                  <a:pt x="2732" y="1581"/>
                </a:lnTo>
                <a:lnTo>
                  <a:pt x="2732" y="1581"/>
                </a:lnTo>
                <a:lnTo>
                  <a:pt x="2730" y="1581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5"/>
                </a:lnTo>
                <a:lnTo>
                  <a:pt x="2732" y="1585"/>
                </a:lnTo>
                <a:lnTo>
                  <a:pt x="2734" y="1585"/>
                </a:lnTo>
                <a:lnTo>
                  <a:pt x="2734" y="1583"/>
                </a:lnTo>
                <a:close/>
                <a:moveTo>
                  <a:pt x="4031" y="1440"/>
                </a:moveTo>
                <a:lnTo>
                  <a:pt x="4031" y="1440"/>
                </a:lnTo>
                <a:lnTo>
                  <a:pt x="4031" y="1440"/>
                </a:lnTo>
                <a:lnTo>
                  <a:pt x="4031" y="1443"/>
                </a:lnTo>
                <a:lnTo>
                  <a:pt x="4031" y="1443"/>
                </a:lnTo>
                <a:lnTo>
                  <a:pt x="4031" y="1445"/>
                </a:lnTo>
                <a:lnTo>
                  <a:pt x="4031" y="1443"/>
                </a:lnTo>
                <a:lnTo>
                  <a:pt x="4031" y="1440"/>
                </a:lnTo>
                <a:lnTo>
                  <a:pt x="4031" y="1440"/>
                </a:lnTo>
                <a:close/>
                <a:moveTo>
                  <a:pt x="2713" y="1566"/>
                </a:moveTo>
                <a:lnTo>
                  <a:pt x="2711" y="1568"/>
                </a:lnTo>
                <a:lnTo>
                  <a:pt x="2711" y="1568"/>
                </a:lnTo>
                <a:lnTo>
                  <a:pt x="2713" y="1568"/>
                </a:lnTo>
                <a:lnTo>
                  <a:pt x="2713" y="1566"/>
                </a:lnTo>
                <a:lnTo>
                  <a:pt x="2713" y="1566"/>
                </a:lnTo>
                <a:lnTo>
                  <a:pt x="2713" y="1566"/>
                </a:lnTo>
                <a:close/>
                <a:moveTo>
                  <a:pt x="2703" y="1625"/>
                </a:moveTo>
                <a:lnTo>
                  <a:pt x="2703" y="1627"/>
                </a:lnTo>
                <a:lnTo>
                  <a:pt x="2701" y="1627"/>
                </a:lnTo>
                <a:lnTo>
                  <a:pt x="2701" y="1627"/>
                </a:lnTo>
                <a:lnTo>
                  <a:pt x="2701" y="1629"/>
                </a:lnTo>
                <a:lnTo>
                  <a:pt x="2703" y="1631"/>
                </a:lnTo>
                <a:lnTo>
                  <a:pt x="2703" y="1631"/>
                </a:lnTo>
                <a:lnTo>
                  <a:pt x="2705" y="1629"/>
                </a:lnTo>
                <a:lnTo>
                  <a:pt x="2705" y="1627"/>
                </a:lnTo>
                <a:lnTo>
                  <a:pt x="2705" y="1627"/>
                </a:lnTo>
                <a:lnTo>
                  <a:pt x="2705" y="1625"/>
                </a:lnTo>
                <a:lnTo>
                  <a:pt x="2703" y="1625"/>
                </a:lnTo>
                <a:close/>
                <a:moveTo>
                  <a:pt x="2716" y="1606"/>
                </a:moveTo>
                <a:lnTo>
                  <a:pt x="2716" y="1606"/>
                </a:lnTo>
                <a:lnTo>
                  <a:pt x="2716" y="1606"/>
                </a:lnTo>
                <a:lnTo>
                  <a:pt x="2713" y="1608"/>
                </a:lnTo>
                <a:lnTo>
                  <a:pt x="2713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6"/>
                </a:lnTo>
                <a:close/>
                <a:moveTo>
                  <a:pt x="2525" y="1862"/>
                </a:move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close/>
                <a:moveTo>
                  <a:pt x="4054" y="1665"/>
                </a:moveTo>
                <a:lnTo>
                  <a:pt x="4052" y="1663"/>
                </a:lnTo>
                <a:lnTo>
                  <a:pt x="4052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3"/>
                </a:lnTo>
                <a:lnTo>
                  <a:pt x="4050" y="1663"/>
                </a:lnTo>
                <a:lnTo>
                  <a:pt x="4052" y="1665"/>
                </a:lnTo>
                <a:lnTo>
                  <a:pt x="4054" y="1665"/>
                </a:lnTo>
                <a:lnTo>
                  <a:pt x="4054" y="1665"/>
                </a:lnTo>
                <a:lnTo>
                  <a:pt x="4054" y="1665"/>
                </a:lnTo>
                <a:close/>
                <a:moveTo>
                  <a:pt x="4059" y="1669"/>
                </a:moveTo>
                <a:lnTo>
                  <a:pt x="4056" y="1667"/>
                </a:lnTo>
                <a:lnTo>
                  <a:pt x="4056" y="1667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71"/>
                </a:lnTo>
                <a:lnTo>
                  <a:pt x="4056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69"/>
                </a:lnTo>
                <a:close/>
                <a:moveTo>
                  <a:pt x="4088" y="1707"/>
                </a:moveTo>
                <a:lnTo>
                  <a:pt x="4088" y="1707"/>
                </a:lnTo>
                <a:lnTo>
                  <a:pt x="4088" y="1707"/>
                </a:lnTo>
                <a:lnTo>
                  <a:pt x="4088" y="1709"/>
                </a:lnTo>
                <a:lnTo>
                  <a:pt x="4090" y="1711"/>
                </a:lnTo>
                <a:lnTo>
                  <a:pt x="4090" y="1711"/>
                </a:lnTo>
                <a:lnTo>
                  <a:pt x="4092" y="1709"/>
                </a:lnTo>
                <a:lnTo>
                  <a:pt x="4090" y="1709"/>
                </a:lnTo>
                <a:lnTo>
                  <a:pt x="4088" y="1707"/>
                </a:lnTo>
                <a:close/>
                <a:moveTo>
                  <a:pt x="4044" y="1654"/>
                </a:moveTo>
                <a:lnTo>
                  <a:pt x="4044" y="1652"/>
                </a:lnTo>
                <a:lnTo>
                  <a:pt x="4044" y="1652"/>
                </a:lnTo>
                <a:lnTo>
                  <a:pt x="4044" y="1650"/>
                </a:lnTo>
                <a:lnTo>
                  <a:pt x="4044" y="1650"/>
                </a:lnTo>
                <a:lnTo>
                  <a:pt x="4042" y="1648"/>
                </a:lnTo>
                <a:lnTo>
                  <a:pt x="4042" y="1646"/>
                </a:lnTo>
                <a:lnTo>
                  <a:pt x="4042" y="1644"/>
                </a:lnTo>
                <a:lnTo>
                  <a:pt x="4040" y="1644"/>
                </a:lnTo>
                <a:lnTo>
                  <a:pt x="4038" y="1646"/>
                </a:lnTo>
                <a:lnTo>
                  <a:pt x="4036" y="1648"/>
                </a:lnTo>
                <a:lnTo>
                  <a:pt x="4036" y="1650"/>
                </a:lnTo>
                <a:lnTo>
                  <a:pt x="4040" y="1652"/>
                </a:lnTo>
                <a:lnTo>
                  <a:pt x="4040" y="1654"/>
                </a:lnTo>
                <a:lnTo>
                  <a:pt x="4040" y="1654"/>
                </a:lnTo>
                <a:lnTo>
                  <a:pt x="4044" y="1656"/>
                </a:lnTo>
                <a:lnTo>
                  <a:pt x="4044" y="1656"/>
                </a:lnTo>
                <a:lnTo>
                  <a:pt x="4046" y="1656"/>
                </a:lnTo>
                <a:lnTo>
                  <a:pt x="4046" y="1654"/>
                </a:lnTo>
                <a:lnTo>
                  <a:pt x="4044" y="1654"/>
                </a:lnTo>
                <a:close/>
                <a:moveTo>
                  <a:pt x="3922" y="1300"/>
                </a:moveTo>
                <a:lnTo>
                  <a:pt x="3922" y="1298"/>
                </a:lnTo>
                <a:lnTo>
                  <a:pt x="3920" y="1298"/>
                </a:lnTo>
                <a:lnTo>
                  <a:pt x="3920" y="1298"/>
                </a:lnTo>
                <a:lnTo>
                  <a:pt x="3918" y="1298"/>
                </a:lnTo>
                <a:lnTo>
                  <a:pt x="3918" y="1300"/>
                </a:lnTo>
                <a:lnTo>
                  <a:pt x="3920" y="1300"/>
                </a:lnTo>
                <a:lnTo>
                  <a:pt x="3920" y="1300"/>
                </a:lnTo>
                <a:lnTo>
                  <a:pt x="3920" y="1302"/>
                </a:lnTo>
                <a:lnTo>
                  <a:pt x="3920" y="1304"/>
                </a:lnTo>
                <a:lnTo>
                  <a:pt x="3922" y="1306"/>
                </a:lnTo>
                <a:lnTo>
                  <a:pt x="3918" y="1308"/>
                </a:lnTo>
                <a:lnTo>
                  <a:pt x="3920" y="1310"/>
                </a:lnTo>
                <a:lnTo>
                  <a:pt x="3922" y="1308"/>
                </a:lnTo>
                <a:lnTo>
                  <a:pt x="3924" y="1308"/>
                </a:lnTo>
                <a:lnTo>
                  <a:pt x="3924" y="1304"/>
                </a:lnTo>
                <a:lnTo>
                  <a:pt x="3924" y="1302"/>
                </a:lnTo>
                <a:lnTo>
                  <a:pt x="3922" y="1300"/>
                </a:lnTo>
                <a:lnTo>
                  <a:pt x="3922" y="1300"/>
                </a:lnTo>
                <a:close/>
                <a:moveTo>
                  <a:pt x="4033" y="1631"/>
                </a:moveTo>
                <a:lnTo>
                  <a:pt x="4033" y="1631"/>
                </a:lnTo>
                <a:lnTo>
                  <a:pt x="4031" y="1631"/>
                </a:lnTo>
                <a:lnTo>
                  <a:pt x="4033" y="1635"/>
                </a:lnTo>
                <a:lnTo>
                  <a:pt x="4033" y="1635"/>
                </a:lnTo>
                <a:lnTo>
                  <a:pt x="4033" y="1638"/>
                </a:lnTo>
                <a:lnTo>
                  <a:pt x="4031" y="1638"/>
                </a:lnTo>
                <a:lnTo>
                  <a:pt x="4031" y="1640"/>
                </a:lnTo>
                <a:lnTo>
                  <a:pt x="4033" y="1640"/>
                </a:lnTo>
                <a:lnTo>
                  <a:pt x="4033" y="1640"/>
                </a:lnTo>
                <a:lnTo>
                  <a:pt x="4036" y="1638"/>
                </a:lnTo>
                <a:lnTo>
                  <a:pt x="4036" y="1635"/>
                </a:lnTo>
                <a:lnTo>
                  <a:pt x="4033" y="1633"/>
                </a:lnTo>
                <a:lnTo>
                  <a:pt x="4033" y="1631"/>
                </a:lnTo>
                <a:close/>
                <a:moveTo>
                  <a:pt x="4025" y="1614"/>
                </a:moveTo>
                <a:lnTo>
                  <a:pt x="4023" y="1614"/>
                </a:lnTo>
                <a:lnTo>
                  <a:pt x="4021" y="1610"/>
                </a:lnTo>
                <a:lnTo>
                  <a:pt x="4019" y="1608"/>
                </a:lnTo>
                <a:lnTo>
                  <a:pt x="4019" y="1608"/>
                </a:lnTo>
                <a:lnTo>
                  <a:pt x="4017" y="1610"/>
                </a:lnTo>
                <a:lnTo>
                  <a:pt x="4017" y="1610"/>
                </a:lnTo>
                <a:lnTo>
                  <a:pt x="4015" y="1610"/>
                </a:lnTo>
                <a:lnTo>
                  <a:pt x="4017" y="1614"/>
                </a:lnTo>
                <a:lnTo>
                  <a:pt x="4019" y="1617"/>
                </a:lnTo>
                <a:lnTo>
                  <a:pt x="4019" y="1617"/>
                </a:lnTo>
                <a:lnTo>
                  <a:pt x="4019" y="1619"/>
                </a:lnTo>
                <a:lnTo>
                  <a:pt x="4021" y="1619"/>
                </a:lnTo>
                <a:lnTo>
                  <a:pt x="4023" y="1623"/>
                </a:lnTo>
                <a:lnTo>
                  <a:pt x="4023" y="1623"/>
                </a:lnTo>
                <a:lnTo>
                  <a:pt x="4025" y="1623"/>
                </a:lnTo>
                <a:lnTo>
                  <a:pt x="4025" y="1623"/>
                </a:lnTo>
                <a:lnTo>
                  <a:pt x="4025" y="1619"/>
                </a:lnTo>
                <a:lnTo>
                  <a:pt x="4027" y="1617"/>
                </a:lnTo>
                <a:lnTo>
                  <a:pt x="4025" y="1617"/>
                </a:lnTo>
                <a:lnTo>
                  <a:pt x="4025" y="1614"/>
                </a:lnTo>
                <a:close/>
                <a:moveTo>
                  <a:pt x="4004" y="1596"/>
                </a:moveTo>
                <a:lnTo>
                  <a:pt x="4004" y="1596"/>
                </a:lnTo>
                <a:lnTo>
                  <a:pt x="4002" y="1593"/>
                </a:lnTo>
                <a:lnTo>
                  <a:pt x="4000" y="1591"/>
                </a:lnTo>
                <a:lnTo>
                  <a:pt x="4000" y="1591"/>
                </a:lnTo>
                <a:lnTo>
                  <a:pt x="3998" y="1591"/>
                </a:lnTo>
                <a:lnTo>
                  <a:pt x="3998" y="1589"/>
                </a:lnTo>
                <a:lnTo>
                  <a:pt x="3996" y="1589"/>
                </a:lnTo>
                <a:lnTo>
                  <a:pt x="3996" y="1589"/>
                </a:lnTo>
                <a:lnTo>
                  <a:pt x="3994" y="1591"/>
                </a:lnTo>
                <a:lnTo>
                  <a:pt x="3994" y="1591"/>
                </a:lnTo>
                <a:lnTo>
                  <a:pt x="3996" y="1593"/>
                </a:lnTo>
                <a:lnTo>
                  <a:pt x="3996" y="1593"/>
                </a:lnTo>
                <a:lnTo>
                  <a:pt x="3998" y="1593"/>
                </a:lnTo>
                <a:lnTo>
                  <a:pt x="3998" y="1593"/>
                </a:lnTo>
                <a:lnTo>
                  <a:pt x="4002" y="1596"/>
                </a:lnTo>
                <a:lnTo>
                  <a:pt x="4004" y="1598"/>
                </a:lnTo>
                <a:lnTo>
                  <a:pt x="4004" y="1598"/>
                </a:lnTo>
                <a:lnTo>
                  <a:pt x="4006" y="1598"/>
                </a:lnTo>
                <a:lnTo>
                  <a:pt x="4004" y="1596"/>
                </a:lnTo>
                <a:lnTo>
                  <a:pt x="4004" y="1596"/>
                </a:lnTo>
                <a:close/>
                <a:moveTo>
                  <a:pt x="4134" y="1711"/>
                </a:moveTo>
                <a:lnTo>
                  <a:pt x="4134" y="1711"/>
                </a:lnTo>
                <a:lnTo>
                  <a:pt x="4136" y="1713"/>
                </a:lnTo>
                <a:lnTo>
                  <a:pt x="4136" y="1713"/>
                </a:lnTo>
                <a:lnTo>
                  <a:pt x="4138" y="1713"/>
                </a:lnTo>
                <a:lnTo>
                  <a:pt x="4138" y="1715"/>
                </a:lnTo>
                <a:lnTo>
                  <a:pt x="4138" y="1715"/>
                </a:lnTo>
                <a:lnTo>
                  <a:pt x="4140" y="1715"/>
                </a:lnTo>
                <a:lnTo>
                  <a:pt x="4140" y="1713"/>
                </a:lnTo>
                <a:lnTo>
                  <a:pt x="4140" y="1713"/>
                </a:lnTo>
                <a:lnTo>
                  <a:pt x="4142" y="1702"/>
                </a:lnTo>
                <a:lnTo>
                  <a:pt x="4142" y="1700"/>
                </a:lnTo>
                <a:lnTo>
                  <a:pt x="4142" y="1698"/>
                </a:lnTo>
                <a:lnTo>
                  <a:pt x="4142" y="1696"/>
                </a:lnTo>
                <a:lnTo>
                  <a:pt x="4140" y="1690"/>
                </a:lnTo>
                <a:lnTo>
                  <a:pt x="4140" y="1690"/>
                </a:lnTo>
                <a:lnTo>
                  <a:pt x="4142" y="1688"/>
                </a:lnTo>
                <a:lnTo>
                  <a:pt x="4142" y="1686"/>
                </a:lnTo>
                <a:lnTo>
                  <a:pt x="4142" y="1686"/>
                </a:lnTo>
                <a:lnTo>
                  <a:pt x="4140" y="1686"/>
                </a:lnTo>
                <a:lnTo>
                  <a:pt x="4140" y="1684"/>
                </a:lnTo>
                <a:lnTo>
                  <a:pt x="4142" y="1682"/>
                </a:lnTo>
                <a:lnTo>
                  <a:pt x="4142" y="1679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5"/>
                </a:lnTo>
                <a:lnTo>
                  <a:pt x="4142" y="1673"/>
                </a:lnTo>
                <a:lnTo>
                  <a:pt x="4138" y="1667"/>
                </a:lnTo>
                <a:lnTo>
                  <a:pt x="4136" y="1667"/>
                </a:lnTo>
                <a:lnTo>
                  <a:pt x="4134" y="1665"/>
                </a:lnTo>
                <a:lnTo>
                  <a:pt x="4134" y="1665"/>
                </a:lnTo>
                <a:lnTo>
                  <a:pt x="4130" y="1665"/>
                </a:lnTo>
                <a:lnTo>
                  <a:pt x="4128" y="1665"/>
                </a:lnTo>
                <a:lnTo>
                  <a:pt x="4128" y="1665"/>
                </a:lnTo>
                <a:lnTo>
                  <a:pt x="4128" y="1667"/>
                </a:lnTo>
                <a:lnTo>
                  <a:pt x="4126" y="1669"/>
                </a:lnTo>
                <a:lnTo>
                  <a:pt x="4124" y="1669"/>
                </a:lnTo>
                <a:lnTo>
                  <a:pt x="4124" y="1669"/>
                </a:lnTo>
                <a:lnTo>
                  <a:pt x="4124" y="1667"/>
                </a:lnTo>
                <a:lnTo>
                  <a:pt x="4124" y="1667"/>
                </a:lnTo>
                <a:lnTo>
                  <a:pt x="4124" y="1665"/>
                </a:lnTo>
                <a:lnTo>
                  <a:pt x="4126" y="1665"/>
                </a:lnTo>
                <a:lnTo>
                  <a:pt x="4126" y="1663"/>
                </a:lnTo>
                <a:lnTo>
                  <a:pt x="4126" y="1663"/>
                </a:lnTo>
                <a:lnTo>
                  <a:pt x="4126" y="1661"/>
                </a:lnTo>
                <a:lnTo>
                  <a:pt x="4126" y="1661"/>
                </a:lnTo>
                <a:lnTo>
                  <a:pt x="4124" y="1661"/>
                </a:lnTo>
                <a:lnTo>
                  <a:pt x="4124" y="1658"/>
                </a:lnTo>
                <a:lnTo>
                  <a:pt x="4121" y="1656"/>
                </a:lnTo>
                <a:lnTo>
                  <a:pt x="4121" y="1656"/>
                </a:lnTo>
                <a:lnTo>
                  <a:pt x="4121" y="1654"/>
                </a:lnTo>
                <a:lnTo>
                  <a:pt x="4121" y="1650"/>
                </a:lnTo>
                <a:lnTo>
                  <a:pt x="4121" y="1650"/>
                </a:lnTo>
                <a:lnTo>
                  <a:pt x="4119" y="1646"/>
                </a:lnTo>
                <a:lnTo>
                  <a:pt x="4119" y="1646"/>
                </a:lnTo>
                <a:lnTo>
                  <a:pt x="4117" y="1646"/>
                </a:lnTo>
                <a:lnTo>
                  <a:pt x="4117" y="1646"/>
                </a:lnTo>
                <a:lnTo>
                  <a:pt x="4115" y="1646"/>
                </a:lnTo>
                <a:lnTo>
                  <a:pt x="4113" y="1646"/>
                </a:lnTo>
                <a:lnTo>
                  <a:pt x="4111" y="1644"/>
                </a:lnTo>
                <a:lnTo>
                  <a:pt x="4109" y="1642"/>
                </a:lnTo>
                <a:lnTo>
                  <a:pt x="4107" y="1642"/>
                </a:lnTo>
                <a:lnTo>
                  <a:pt x="4107" y="1640"/>
                </a:lnTo>
                <a:lnTo>
                  <a:pt x="4107" y="1640"/>
                </a:lnTo>
                <a:lnTo>
                  <a:pt x="4107" y="1638"/>
                </a:lnTo>
                <a:lnTo>
                  <a:pt x="4107" y="1638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3"/>
                </a:lnTo>
                <a:lnTo>
                  <a:pt x="4109" y="1631"/>
                </a:lnTo>
                <a:lnTo>
                  <a:pt x="4111" y="1631"/>
                </a:lnTo>
                <a:lnTo>
                  <a:pt x="4111" y="1631"/>
                </a:lnTo>
                <a:lnTo>
                  <a:pt x="4111" y="1629"/>
                </a:lnTo>
                <a:lnTo>
                  <a:pt x="4109" y="1627"/>
                </a:lnTo>
                <a:lnTo>
                  <a:pt x="4109" y="1625"/>
                </a:lnTo>
                <a:lnTo>
                  <a:pt x="4107" y="1625"/>
                </a:lnTo>
                <a:lnTo>
                  <a:pt x="4107" y="1623"/>
                </a:lnTo>
                <a:lnTo>
                  <a:pt x="4105" y="1623"/>
                </a:lnTo>
                <a:lnTo>
                  <a:pt x="4105" y="1625"/>
                </a:lnTo>
                <a:lnTo>
                  <a:pt x="4100" y="1625"/>
                </a:lnTo>
                <a:lnTo>
                  <a:pt x="4100" y="1627"/>
                </a:lnTo>
                <a:lnTo>
                  <a:pt x="4098" y="1627"/>
                </a:lnTo>
                <a:lnTo>
                  <a:pt x="4096" y="1627"/>
                </a:lnTo>
                <a:lnTo>
                  <a:pt x="4094" y="1627"/>
                </a:lnTo>
                <a:lnTo>
                  <a:pt x="4096" y="1627"/>
                </a:lnTo>
                <a:lnTo>
                  <a:pt x="4100" y="1625"/>
                </a:lnTo>
                <a:lnTo>
                  <a:pt x="4100" y="1625"/>
                </a:lnTo>
                <a:lnTo>
                  <a:pt x="4100" y="1623"/>
                </a:lnTo>
                <a:lnTo>
                  <a:pt x="4098" y="1621"/>
                </a:lnTo>
                <a:lnTo>
                  <a:pt x="4098" y="1621"/>
                </a:lnTo>
                <a:lnTo>
                  <a:pt x="4094" y="1621"/>
                </a:lnTo>
                <a:lnTo>
                  <a:pt x="4092" y="1621"/>
                </a:lnTo>
                <a:lnTo>
                  <a:pt x="4090" y="1619"/>
                </a:lnTo>
                <a:lnTo>
                  <a:pt x="4088" y="1617"/>
                </a:lnTo>
                <a:lnTo>
                  <a:pt x="4088" y="1617"/>
                </a:lnTo>
                <a:lnTo>
                  <a:pt x="4088" y="1614"/>
                </a:lnTo>
                <a:lnTo>
                  <a:pt x="4088" y="1612"/>
                </a:lnTo>
                <a:lnTo>
                  <a:pt x="4086" y="1612"/>
                </a:lnTo>
                <a:lnTo>
                  <a:pt x="4086" y="1610"/>
                </a:lnTo>
                <a:lnTo>
                  <a:pt x="4082" y="1608"/>
                </a:lnTo>
                <a:lnTo>
                  <a:pt x="4082" y="1608"/>
                </a:lnTo>
                <a:lnTo>
                  <a:pt x="4080" y="1608"/>
                </a:lnTo>
                <a:lnTo>
                  <a:pt x="4077" y="1606"/>
                </a:lnTo>
                <a:lnTo>
                  <a:pt x="4077" y="1606"/>
                </a:lnTo>
                <a:lnTo>
                  <a:pt x="4075" y="1604"/>
                </a:lnTo>
                <a:lnTo>
                  <a:pt x="4075" y="1602"/>
                </a:lnTo>
                <a:lnTo>
                  <a:pt x="4073" y="1602"/>
                </a:lnTo>
                <a:lnTo>
                  <a:pt x="4071" y="1600"/>
                </a:lnTo>
                <a:lnTo>
                  <a:pt x="4069" y="1598"/>
                </a:lnTo>
                <a:lnTo>
                  <a:pt x="4069" y="1598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2"/>
                </a:lnTo>
                <a:lnTo>
                  <a:pt x="4069" y="1604"/>
                </a:lnTo>
                <a:lnTo>
                  <a:pt x="4069" y="1602"/>
                </a:lnTo>
                <a:lnTo>
                  <a:pt x="4067" y="1600"/>
                </a:lnTo>
                <a:lnTo>
                  <a:pt x="4065" y="1600"/>
                </a:lnTo>
                <a:lnTo>
                  <a:pt x="4065" y="1600"/>
                </a:lnTo>
                <a:lnTo>
                  <a:pt x="4063" y="1600"/>
                </a:lnTo>
                <a:lnTo>
                  <a:pt x="4063" y="1598"/>
                </a:lnTo>
                <a:lnTo>
                  <a:pt x="4061" y="1596"/>
                </a:lnTo>
                <a:lnTo>
                  <a:pt x="4061" y="1596"/>
                </a:lnTo>
                <a:lnTo>
                  <a:pt x="4059" y="1593"/>
                </a:lnTo>
                <a:lnTo>
                  <a:pt x="4056" y="1591"/>
                </a:lnTo>
                <a:lnTo>
                  <a:pt x="4056" y="1589"/>
                </a:lnTo>
                <a:lnTo>
                  <a:pt x="4054" y="1587"/>
                </a:lnTo>
                <a:lnTo>
                  <a:pt x="4052" y="1585"/>
                </a:lnTo>
                <a:lnTo>
                  <a:pt x="4050" y="1583"/>
                </a:lnTo>
                <a:lnTo>
                  <a:pt x="4044" y="1579"/>
                </a:lnTo>
                <a:lnTo>
                  <a:pt x="4040" y="1579"/>
                </a:lnTo>
                <a:lnTo>
                  <a:pt x="4040" y="1577"/>
                </a:lnTo>
                <a:lnTo>
                  <a:pt x="4038" y="1577"/>
                </a:lnTo>
                <a:lnTo>
                  <a:pt x="4038" y="1575"/>
                </a:lnTo>
                <a:lnTo>
                  <a:pt x="4038" y="1575"/>
                </a:lnTo>
                <a:lnTo>
                  <a:pt x="4036" y="1575"/>
                </a:lnTo>
                <a:lnTo>
                  <a:pt x="4031" y="1573"/>
                </a:lnTo>
                <a:lnTo>
                  <a:pt x="4031" y="1570"/>
                </a:lnTo>
                <a:lnTo>
                  <a:pt x="4031" y="1568"/>
                </a:lnTo>
                <a:lnTo>
                  <a:pt x="4031" y="1568"/>
                </a:lnTo>
                <a:lnTo>
                  <a:pt x="4027" y="1564"/>
                </a:lnTo>
                <a:lnTo>
                  <a:pt x="4027" y="1564"/>
                </a:lnTo>
                <a:lnTo>
                  <a:pt x="4027" y="1562"/>
                </a:lnTo>
                <a:lnTo>
                  <a:pt x="4025" y="1562"/>
                </a:lnTo>
                <a:lnTo>
                  <a:pt x="4023" y="1558"/>
                </a:lnTo>
                <a:lnTo>
                  <a:pt x="4021" y="1558"/>
                </a:lnTo>
                <a:lnTo>
                  <a:pt x="4021" y="1556"/>
                </a:lnTo>
                <a:lnTo>
                  <a:pt x="4021" y="1556"/>
                </a:lnTo>
                <a:lnTo>
                  <a:pt x="4019" y="1556"/>
                </a:lnTo>
                <a:lnTo>
                  <a:pt x="4017" y="1556"/>
                </a:lnTo>
                <a:lnTo>
                  <a:pt x="4015" y="1556"/>
                </a:lnTo>
                <a:lnTo>
                  <a:pt x="4012" y="1556"/>
                </a:lnTo>
                <a:lnTo>
                  <a:pt x="4010" y="1556"/>
                </a:lnTo>
                <a:lnTo>
                  <a:pt x="4008" y="1556"/>
                </a:lnTo>
                <a:lnTo>
                  <a:pt x="4006" y="1556"/>
                </a:lnTo>
                <a:lnTo>
                  <a:pt x="4002" y="1556"/>
                </a:lnTo>
                <a:lnTo>
                  <a:pt x="4000" y="1556"/>
                </a:lnTo>
                <a:lnTo>
                  <a:pt x="3998" y="1554"/>
                </a:lnTo>
                <a:lnTo>
                  <a:pt x="3996" y="1552"/>
                </a:lnTo>
                <a:lnTo>
                  <a:pt x="3994" y="1552"/>
                </a:lnTo>
                <a:lnTo>
                  <a:pt x="3994" y="1552"/>
                </a:lnTo>
                <a:lnTo>
                  <a:pt x="3992" y="1549"/>
                </a:lnTo>
                <a:lnTo>
                  <a:pt x="3989" y="1549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6"/>
                </a:lnTo>
                <a:lnTo>
                  <a:pt x="3989" y="1560"/>
                </a:lnTo>
                <a:lnTo>
                  <a:pt x="3989" y="1562"/>
                </a:lnTo>
                <a:lnTo>
                  <a:pt x="3992" y="1562"/>
                </a:lnTo>
                <a:lnTo>
                  <a:pt x="3992" y="1564"/>
                </a:lnTo>
                <a:lnTo>
                  <a:pt x="3998" y="1570"/>
                </a:lnTo>
                <a:lnTo>
                  <a:pt x="4002" y="1573"/>
                </a:lnTo>
                <a:lnTo>
                  <a:pt x="4002" y="1575"/>
                </a:lnTo>
                <a:lnTo>
                  <a:pt x="4004" y="1577"/>
                </a:lnTo>
                <a:lnTo>
                  <a:pt x="4006" y="1577"/>
                </a:lnTo>
                <a:lnTo>
                  <a:pt x="4010" y="1579"/>
                </a:lnTo>
                <a:lnTo>
                  <a:pt x="4010" y="1579"/>
                </a:lnTo>
                <a:lnTo>
                  <a:pt x="4012" y="1579"/>
                </a:lnTo>
                <a:lnTo>
                  <a:pt x="4017" y="1585"/>
                </a:lnTo>
                <a:lnTo>
                  <a:pt x="4017" y="1585"/>
                </a:lnTo>
                <a:lnTo>
                  <a:pt x="4017" y="1587"/>
                </a:lnTo>
                <a:lnTo>
                  <a:pt x="4019" y="1589"/>
                </a:lnTo>
                <a:lnTo>
                  <a:pt x="4021" y="1589"/>
                </a:lnTo>
                <a:lnTo>
                  <a:pt x="4021" y="1591"/>
                </a:lnTo>
                <a:lnTo>
                  <a:pt x="4023" y="1593"/>
                </a:lnTo>
                <a:lnTo>
                  <a:pt x="4023" y="1596"/>
                </a:lnTo>
                <a:lnTo>
                  <a:pt x="4023" y="1598"/>
                </a:lnTo>
                <a:lnTo>
                  <a:pt x="4025" y="1598"/>
                </a:lnTo>
                <a:lnTo>
                  <a:pt x="4027" y="1598"/>
                </a:lnTo>
                <a:lnTo>
                  <a:pt x="4027" y="1600"/>
                </a:lnTo>
                <a:lnTo>
                  <a:pt x="4029" y="1600"/>
                </a:lnTo>
                <a:lnTo>
                  <a:pt x="4036" y="1604"/>
                </a:lnTo>
                <a:lnTo>
                  <a:pt x="4036" y="1604"/>
                </a:lnTo>
                <a:lnTo>
                  <a:pt x="4038" y="1606"/>
                </a:lnTo>
                <a:lnTo>
                  <a:pt x="4040" y="1610"/>
                </a:lnTo>
                <a:lnTo>
                  <a:pt x="4042" y="1617"/>
                </a:lnTo>
                <a:lnTo>
                  <a:pt x="4042" y="1621"/>
                </a:lnTo>
                <a:lnTo>
                  <a:pt x="4044" y="1625"/>
                </a:lnTo>
                <a:lnTo>
                  <a:pt x="4044" y="1627"/>
                </a:lnTo>
                <a:lnTo>
                  <a:pt x="4046" y="1627"/>
                </a:lnTo>
                <a:lnTo>
                  <a:pt x="4046" y="1629"/>
                </a:lnTo>
                <a:lnTo>
                  <a:pt x="4050" y="1629"/>
                </a:lnTo>
                <a:lnTo>
                  <a:pt x="4052" y="1631"/>
                </a:lnTo>
                <a:lnTo>
                  <a:pt x="4052" y="1631"/>
                </a:lnTo>
                <a:lnTo>
                  <a:pt x="4054" y="1635"/>
                </a:lnTo>
                <a:lnTo>
                  <a:pt x="4054" y="1638"/>
                </a:lnTo>
                <a:lnTo>
                  <a:pt x="4056" y="1638"/>
                </a:lnTo>
                <a:lnTo>
                  <a:pt x="4059" y="1640"/>
                </a:lnTo>
                <a:lnTo>
                  <a:pt x="4061" y="1642"/>
                </a:lnTo>
                <a:lnTo>
                  <a:pt x="4061" y="1644"/>
                </a:lnTo>
                <a:lnTo>
                  <a:pt x="4063" y="1648"/>
                </a:lnTo>
                <a:lnTo>
                  <a:pt x="4063" y="1650"/>
                </a:lnTo>
                <a:lnTo>
                  <a:pt x="4069" y="1658"/>
                </a:lnTo>
                <a:lnTo>
                  <a:pt x="4069" y="1663"/>
                </a:lnTo>
                <a:lnTo>
                  <a:pt x="4069" y="1663"/>
                </a:lnTo>
                <a:lnTo>
                  <a:pt x="4069" y="1665"/>
                </a:lnTo>
                <a:lnTo>
                  <a:pt x="4073" y="1669"/>
                </a:lnTo>
                <a:lnTo>
                  <a:pt x="4073" y="1669"/>
                </a:lnTo>
                <a:lnTo>
                  <a:pt x="4075" y="1671"/>
                </a:lnTo>
                <a:lnTo>
                  <a:pt x="4075" y="1671"/>
                </a:lnTo>
                <a:lnTo>
                  <a:pt x="4077" y="1673"/>
                </a:lnTo>
                <a:lnTo>
                  <a:pt x="4080" y="1677"/>
                </a:lnTo>
                <a:lnTo>
                  <a:pt x="4080" y="1677"/>
                </a:lnTo>
                <a:lnTo>
                  <a:pt x="4084" y="1679"/>
                </a:lnTo>
                <a:lnTo>
                  <a:pt x="4088" y="1684"/>
                </a:lnTo>
                <a:lnTo>
                  <a:pt x="4088" y="1684"/>
                </a:lnTo>
                <a:lnTo>
                  <a:pt x="4090" y="1688"/>
                </a:lnTo>
                <a:lnTo>
                  <a:pt x="4094" y="1690"/>
                </a:lnTo>
                <a:lnTo>
                  <a:pt x="4098" y="1696"/>
                </a:lnTo>
                <a:lnTo>
                  <a:pt x="4103" y="1696"/>
                </a:lnTo>
                <a:lnTo>
                  <a:pt x="4103" y="1698"/>
                </a:lnTo>
                <a:lnTo>
                  <a:pt x="4105" y="1700"/>
                </a:lnTo>
                <a:lnTo>
                  <a:pt x="4107" y="1700"/>
                </a:lnTo>
                <a:lnTo>
                  <a:pt x="4111" y="1702"/>
                </a:lnTo>
                <a:lnTo>
                  <a:pt x="4111" y="1705"/>
                </a:lnTo>
                <a:lnTo>
                  <a:pt x="4115" y="1709"/>
                </a:lnTo>
                <a:lnTo>
                  <a:pt x="4117" y="1709"/>
                </a:lnTo>
                <a:lnTo>
                  <a:pt x="4117" y="1711"/>
                </a:lnTo>
                <a:lnTo>
                  <a:pt x="4119" y="1713"/>
                </a:lnTo>
                <a:lnTo>
                  <a:pt x="4121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3"/>
                </a:lnTo>
                <a:lnTo>
                  <a:pt x="4124" y="1711"/>
                </a:lnTo>
                <a:lnTo>
                  <a:pt x="4124" y="1711"/>
                </a:lnTo>
                <a:lnTo>
                  <a:pt x="4128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4" y="1711"/>
                </a:lnTo>
                <a:close/>
                <a:moveTo>
                  <a:pt x="4019" y="1602"/>
                </a:moveTo>
                <a:lnTo>
                  <a:pt x="4017" y="1600"/>
                </a:lnTo>
                <a:lnTo>
                  <a:pt x="4017" y="1600"/>
                </a:lnTo>
                <a:lnTo>
                  <a:pt x="4017" y="1600"/>
                </a:lnTo>
                <a:lnTo>
                  <a:pt x="4015" y="1600"/>
                </a:lnTo>
                <a:lnTo>
                  <a:pt x="4015" y="1600"/>
                </a:lnTo>
                <a:lnTo>
                  <a:pt x="4017" y="1600"/>
                </a:lnTo>
                <a:lnTo>
                  <a:pt x="4017" y="1602"/>
                </a:lnTo>
                <a:lnTo>
                  <a:pt x="4019" y="1602"/>
                </a:lnTo>
                <a:close/>
                <a:moveTo>
                  <a:pt x="4036" y="1461"/>
                </a:moveTo>
                <a:lnTo>
                  <a:pt x="4033" y="1461"/>
                </a:lnTo>
                <a:lnTo>
                  <a:pt x="4033" y="1461"/>
                </a:lnTo>
                <a:lnTo>
                  <a:pt x="4033" y="1463"/>
                </a:lnTo>
                <a:lnTo>
                  <a:pt x="4033" y="1463"/>
                </a:lnTo>
                <a:lnTo>
                  <a:pt x="4033" y="1463"/>
                </a:lnTo>
                <a:lnTo>
                  <a:pt x="4036" y="1466"/>
                </a:lnTo>
                <a:lnTo>
                  <a:pt x="4036" y="1461"/>
                </a:lnTo>
                <a:lnTo>
                  <a:pt x="4036" y="1461"/>
                </a:lnTo>
                <a:close/>
                <a:moveTo>
                  <a:pt x="4033" y="1449"/>
                </a:moveTo>
                <a:lnTo>
                  <a:pt x="4033" y="1449"/>
                </a:lnTo>
                <a:lnTo>
                  <a:pt x="4031" y="1449"/>
                </a:lnTo>
                <a:lnTo>
                  <a:pt x="4031" y="1449"/>
                </a:lnTo>
                <a:lnTo>
                  <a:pt x="4031" y="1451"/>
                </a:lnTo>
                <a:lnTo>
                  <a:pt x="4031" y="1453"/>
                </a:lnTo>
                <a:lnTo>
                  <a:pt x="4031" y="1453"/>
                </a:lnTo>
                <a:lnTo>
                  <a:pt x="4033" y="1453"/>
                </a:lnTo>
                <a:lnTo>
                  <a:pt x="4033" y="1451"/>
                </a:lnTo>
                <a:lnTo>
                  <a:pt x="4033" y="1449"/>
                </a:lnTo>
                <a:lnTo>
                  <a:pt x="4033" y="1449"/>
                </a:lnTo>
                <a:lnTo>
                  <a:pt x="4033" y="1449"/>
                </a:lnTo>
                <a:close/>
                <a:moveTo>
                  <a:pt x="4036" y="1459"/>
                </a:moveTo>
                <a:lnTo>
                  <a:pt x="4036" y="1457"/>
                </a:lnTo>
                <a:lnTo>
                  <a:pt x="4033" y="1457"/>
                </a:lnTo>
                <a:lnTo>
                  <a:pt x="4033" y="1457"/>
                </a:lnTo>
                <a:lnTo>
                  <a:pt x="4033" y="1459"/>
                </a:lnTo>
                <a:lnTo>
                  <a:pt x="4036" y="1459"/>
                </a:lnTo>
                <a:lnTo>
                  <a:pt x="4036" y="1459"/>
                </a:lnTo>
                <a:lnTo>
                  <a:pt x="4036" y="1459"/>
                </a:lnTo>
                <a:close/>
                <a:moveTo>
                  <a:pt x="4031" y="1501"/>
                </a:moveTo>
                <a:lnTo>
                  <a:pt x="4031" y="1499"/>
                </a:lnTo>
                <a:lnTo>
                  <a:pt x="4031" y="1499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close/>
                <a:moveTo>
                  <a:pt x="4031" y="1487"/>
                </a:moveTo>
                <a:lnTo>
                  <a:pt x="4031" y="1487"/>
                </a:lnTo>
                <a:lnTo>
                  <a:pt x="4029" y="1487"/>
                </a:lnTo>
                <a:lnTo>
                  <a:pt x="4029" y="1489"/>
                </a:lnTo>
                <a:lnTo>
                  <a:pt x="4029" y="1489"/>
                </a:lnTo>
                <a:lnTo>
                  <a:pt x="4029" y="1489"/>
                </a:lnTo>
                <a:lnTo>
                  <a:pt x="4031" y="1489"/>
                </a:lnTo>
                <a:lnTo>
                  <a:pt x="4031" y="1487"/>
                </a:lnTo>
                <a:lnTo>
                  <a:pt x="4031" y="1487"/>
                </a:lnTo>
                <a:close/>
                <a:moveTo>
                  <a:pt x="4021" y="1396"/>
                </a:moveTo>
                <a:lnTo>
                  <a:pt x="4021" y="1394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19" y="1392"/>
                </a:lnTo>
                <a:lnTo>
                  <a:pt x="4021" y="1394"/>
                </a:lnTo>
                <a:lnTo>
                  <a:pt x="4021" y="1396"/>
                </a:lnTo>
                <a:lnTo>
                  <a:pt x="4021" y="1396"/>
                </a:lnTo>
                <a:close/>
                <a:moveTo>
                  <a:pt x="4029" y="1453"/>
                </a:move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3"/>
                </a:lnTo>
                <a:close/>
                <a:moveTo>
                  <a:pt x="3989" y="1547"/>
                </a:moveTo>
                <a:lnTo>
                  <a:pt x="3989" y="1547"/>
                </a:lnTo>
                <a:lnTo>
                  <a:pt x="3989" y="1547"/>
                </a:lnTo>
                <a:lnTo>
                  <a:pt x="3989" y="1547"/>
                </a:lnTo>
                <a:lnTo>
                  <a:pt x="3987" y="1547"/>
                </a:lnTo>
                <a:lnTo>
                  <a:pt x="3987" y="1545"/>
                </a:lnTo>
                <a:lnTo>
                  <a:pt x="3987" y="1547"/>
                </a:lnTo>
                <a:lnTo>
                  <a:pt x="3987" y="1547"/>
                </a:lnTo>
                <a:lnTo>
                  <a:pt x="3989" y="1547"/>
                </a:lnTo>
                <a:close/>
                <a:moveTo>
                  <a:pt x="3981" y="1403"/>
                </a:moveTo>
                <a:lnTo>
                  <a:pt x="3981" y="1403"/>
                </a:lnTo>
                <a:lnTo>
                  <a:pt x="3981" y="1403"/>
                </a:lnTo>
                <a:lnTo>
                  <a:pt x="3981" y="1403"/>
                </a:lnTo>
                <a:lnTo>
                  <a:pt x="3981" y="1401"/>
                </a:lnTo>
                <a:lnTo>
                  <a:pt x="3981" y="1401"/>
                </a:lnTo>
                <a:lnTo>
                  <a:pt x="3981" y="1403"/>
                </a:lnTo>
                <a:close/>
                <a:moveTo>
                  <a:pt x="4033" y="1472"/>
                </a:moveTo>
                <a:lnTo>
                  <a:pt x="4036" y="1474"/>
                </a:lnTo>
                <a:lnTo>
                  <a:pt x="4036" y="1474"/>
                </a:lnTo>
                <a:lnTo>
                  <a:pt x="4036" y="1474"/>
                </a:lnTo>
                <a:lnTo>
                  <a:pt x="4036" y="1472"/>
                </a:lnTo>
                <a:lnTo>
                  <a:pt x="4033" y="1472"/>
                </a:lnTo>
                <a:close/>
                <a:moveTo>
                  <a:pt x="4063" y="1675"/>
                </a:moveTo>
                <a:lnTo>
                  <a:pt x="4063" y="1675"/>
                </a:lnTo>
                <a:lnTo>
                  <a:pt x="4063" y="1675"/>
                </a:lnTo>
                <a:lnTo>
                  <a:pt x="4061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73"/>
                </a:lnTo>
                <a:lnTo>
                  <a:pt x="4061" y="1675"/>
                </a:lnTo>
                <a:lnTo>
                  <a:pt x="4061" y="1675"/>
                </a:lnTo>
                <a:lnTo>
                  <a:pt x="4061" y="1677"/>
                </a:lnTo>
                <a:lnTo>
                  <a:pt x="4061" y="1677"/>
                </a:lnTo>
                <a:lnTo>
                  <a:pt x="4063" y="1679"/>
                </a:lnTo>
                <a:lnTo>
                  <a:pt x="4063" y="1677"/>
                </a:lnTo>
                <a:lnTo>
                  <a:pt x="4063" y="1675"/>
                </a:lnTo>
                <a:lnTo>
                  <a:pt x="4063" y="1675"/>
                </a:lnTo>
                <a:close/>
                <a:moveTo>
                  <a:pt x="3948" y="1474"/>
                </a:moveTo>
                <a:lnTo>
                  <a:pt x="3948" y="1474"/>
                </a:lnTo>
                <a:lnTo>
                  <a:pt x="3945" y="1476"/>
                </a:lnTo>
                <a:lnTo>
                  <a:pt x="3945" y="1476"/>
                </a:lnTo>
                <a:lnTo>
                  <a:pt x="3945" y="1478"/>
                </a:lnTo>
                <a:lnTo>
                  <a:pt x="3945" y="1478"/>
                </a:lnTo>
                <a:lnTo>
                  <a:pt x="3948" y="1480"/>
                </a:lnTo>
                <a:lnTo>
                  <a:pt x="3948" y="1478"/>
                </a:lnTo>
                <a:lnTo>
                  <a:pt x="3950" y="1476"/>
                </a:lnTo>
                <a:lnTo>
                  <a:pt x="3948" y="1476"/>
                </a:lnTo>
                <a:lnTo>
                  <a:pt x="3948" y="1474"/>
                </a:lnTo>
                <a:close/>
                <a:moveTo>
                  <a:pt x="3950" y="1466"/>
                </a:moveTo>
                <a:lnTo>
                  <a:pt x="3950" y="1466"/>
                </a:lnTo>
                <a:lnTo>
                  <a:pt x="3950" y="1466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6"/>
                </a:lnTo>
                <a:lnTo>
                  <a:pt x="3950" y="1466"/>
                </a:lnTo>
                <a:close/>
                <a:moveTo>
                  <a:pt x="3954" y="1451"/>
                </a:moveTo>
                <a:lnTo>
                  <a:pt x="3954" y="1447"/>
                </a:lnTo>
                <a:lnTo>
                  <a:pt x="3954" y="1445"/>
                </a:lnTo>
                <a:lnTo>
                  <a:pt x="3954" y="1445"/>
                </a:lnTo>
                <a:lnTo>
                  <a:pt x="3954" y="1443"/>
                </a:lnTo>
                <a:lnTo>
                  <a:pt x="3956" y="1443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38"/>
                </a:lnTo>
                <a:lnTo>
                  <a:pt x="3956" y="1438"/>
                </a:lnTo>
                <a:lnTo>
                  <a:pt x="3956" y="1436"/>
                </a:lnTo>
                <a:lnTo>
                  <a:pt x="3956" y="1436"/>
                </a:lnTo>
                <a:lnTo>
                  <a:pt x="3956" y="1436"/>
                </a:lnTo>
                <a:lnTo>
                  <a:pt x="3954" y="1436"/>
                </a:lnTo>
                <a:lnTo>
                  <a:pt x="3954" y="1438"/>
                </a:lnTo>
                <a:lnTo>
                  <a:pt x="3954" y="1440"/>
                </a:lnTo>
                <a:lnTo>
                  <a:pt x="3952" y="1443"/>
                </a:lnTo>
                <a:lnTo>
                  <a:pt x="3952" y="1443"/>
                </a:lnTo>
                <a:lnTo>
                  <a:pt x="3952" y="1445"/>
                </a:lnTo>
                <a:lnTo>
                  <a:pt x="3952" y="1447"/>
                </a:lnTo>
                <a:lnTo>
                  <a:pt x="3952" y="1447"/>
                </a:lnTo>
                <a:lnTo>
                  <a:pt x="3952" y="1449"/>
                </a:lnTo>
                <a:lnTo>
                  <a:pt x="3952" y="1449"/>
                </a:lnTo>
                <a:lnTo>
                  <a:pt x="3952" y="1451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5"/>
                </a:lnTo>
                <a:lnTo>
                  <a:pt x="3952" y="1455"/>
                </a:lnTo>
                <a:lnTo>
                  <a:pt x="3950" y="1455"/>
                </a:lnTo>
                <a:lnTo>
                  <a:pt x="3950" y="1455"/>
                </a:lnTo>
                <a:lnTo>
                  <a:pt x="3950" y="1457"/>
                </a:lnTo>
                <a:lnTo>
                  <a:pt x="3950" y="1457"/>
                </a:lnTo>
                <a:lnTo>
                  <a:pt x="3950" y="1459"/>
                </a:lnTo>
                <a:lnTo>
                  <a:pt x="3950" y="1459"/>
                </a:lnTo>
                <a:lnTo>
                  <a:pt x="3948" y="1459"/>
                </a:lnTo>
                <a:lnTo>
                  <a:pt x="3950" y="1461"/>
                </a:lnTo>
                <a:lnTo>
                  <a:pt x="3950" y="1461"/>
                </a:lnTo>
                <a:lnTo>
                  <a:pt x="3950" y="1466"/>
                </a:lnTo>
                <a:lnTo>
                  <a:pt x="3950" y="1466"/>
                </a:lnTo>
                <a:lnTo>
                  <a:pt x="3952" y="1466"/>
                </a:lnTo>
                <a:lnTo>
                  <a:pt x="3952" y="1463"/>
                </a:lnTo>
                <a:lnTo>
                  <a:pt x="3952" y="1461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7"/>
                </a:lnTo>
                <a:lnTo>
                  <a:pt x="3952" y="1457"/>
                </a:lnTo>
                <a:lnTo>
                  <a:pt x="3952" y="1457"/>
                </a:lnTo>
                <a:lnTo>
                  <a:pt x="3954" y="1455"/>
                </a:lnTo>
                <a:lnTo>
                  <a:pt x="3954" y="1455"/>
                </a:lnTo>
                <a:lnTo>
                  <a:pt x="3954" y="1451"/>
                </a:lnTo>
                <a:lnTo>
                  <a:pt x="3954" y="1451"/>
                </a:lnTo>
                <a:lnTo>
                  <a:pt x="3954" y="1451"/>
                </a:lnTo>
                <a:close/>
                <a:moveTo>
                  <a:pt x="3939" y="1315"/>
                </a:moveTo>
                <a:lnTo>
                  <a:pt x="3939" y="1315"/>
                </a:lnTo>
                <a:lnTo>
                  <a:pt x="3939" y="1315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5"/>
                </a:lnTo>
                <a:lnTo>
                  <a:pt x="3939" y="1315"/>
                </a:lnTo>
                <a:close/>
                <a:moveTo>
                  <a:pt x="3952" y="1497"/>
                </a:move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7"/>
                </a:lnTo>
                <a:close/>
                <a:moveTo>
                  <a:pt x="3927" y="1302"/>
                </a:moveTo>
                <a:lnTo>
                  <a:pt x="3927" y="1308"/>
                </a:lnTo>
                <a:lnTo>
                  <a:pt x="3929" y="1308"/>
                </a:lnTo>
                <a:lnTo>
                  <a:pt x="3929" y="1306"/>
                </a:lnTo>
                <a:lnTo>
                  <a:pt x="3929" y="1304"/>
                </a:lnTo>
                <a:lnTo>
                  <a:pt x="3927" y="1302"/>
                </a:lnTo>
                <a:close/>
                <a:moveTo>
                  <a:pt x="3952" y="1445"/>
                </a:moveTo>
                <a:lnTo>
                  <a:pt x="3952" y="1445"/>
                </a:lnTo>
                <a:lnTo>
                  <a:pt x="3950" y="1445"/>
                </a:lnTo>
                <a:lnTo>
                  <a:pt x="3950" y="1445"/>
                </a:lnTo>
                <a:lnTo>
                  <a:pt x="3950" y="1447"/>
                </a:lnTo>
                <a:lnTo>
                  <a:pt x="3952" y="1445"/>
                </a:lnTo>
                <a:lnTo>
                  <a:pt x="3952" y="1445"/>
                </a:lnTo>
                <a:close/>
                <a:moveTo>
                  <a:pt x="3920" y="1296"/>
                </a:moveTo>
                <a:lnTo>
                  <a:pt x="3920" y="1296"/>
                </a:lnTo>
                <a:lnTo>
                  <a:pt x="3920" y="1294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close/>
                <a:moveTo>
                  <a:pt x="3933" y="1302"/>
                </a:moveTo>
                <a:lnTo>
                  <a:pt x="3933" y="1302"/>
                </a:lnTo>
                <a:lnTo>
                  <a:pt x="3933" y="1300"/>
                </a:lnTo>
                <a:lnTo>
                  <a:pt x="3933" y="1302"/>
                </a:lnTo>
                <a:lnTo>
                  <a:pt x="3933" y="1302"/>
                </a:lnTo>
                <a:lnTo>
                  <a:pt x="3933" y="1304"/>
                </a:lnTo>
                <a:lnTo>
                  <a:pt x="3933" y="1304"/>
                </a:lnTo>
                <a:lnTo>
                  <a:pt x="3935" y="1304"/>
                </a:lnTo>
                <a:lnTo>
                  <a:pt x="3935" y="1304"/>
                </a:lnTo>
                <a:lnTo>
                  <a:pt x="3933" y="1302"/>
                </a:lnTo>
                <a:close/>
                <a:moveTo>
                  <a:pt x="3977" y="1396"/>
                </a:moveTo>
                <a:lnTo>
                  <a:pt x="3977" y="1399"/>
                </a:lnTo>
                <a:lnTo>
                  <a:pt x="3975" y="1401"/>
                </a:lnTo>
                <a:lnTo>
                  <a:pt x="3975" y="1403"/>
                </a:lnTo>
                <a:lnTo>
                  <a:pt x="3977" y="1401"/>
                </a:lnTo>
                <a:lnTo>
                  <a:pt x="3977" y="1399"/>
                </a:lnTo>
                <a:lnTo>
                  <a:pt x="3979" y="1396"/>
                </a:lnTo>
                <a:lnTo>
                  <a:pt x="3979" y="1396"/>
                </a:lnTo>
                <a:lnTo>
                  <a:pt x="3977" y="1396"/>
                </a:lnTo>
                <a:close/>
                <a:moveTo>
                  <a:pt x="3939" y="1313"/>
                </a:moveTo>
                <a:lnTo>
                  <a:pt x="3939" y="1310"/>
                </a:lnTo>
                <a:lnTo>
                  <a:pt x="3939" y="1310"/>
                </a:lnTo>
                <a:lnTo>
                  <a:pt x="3939" y="1313"/>
                </a:lnTo>
                <a:lnTo>
                  <a:pt x="3937" y="1313"/>
                </a:lnTo>
                <a:lnTo>
                  <a:pt x="3939" y="1315"/>
                </a:lnTo>
                <a:lnTo>
                  <a:pt x="3939" y="1313"/>
                </a:lnTo>
                <a:lnTo>
                  <a:pt x="3939" y="1313"/>
                </a:lnTo>
                <a:close/>
                <a:moveTo>
                  <a:pt x="3964" y="1361"/>
                </a:moveTo>
                <a:lnTo>
                  <a:pt x="3966" y="1359"/>
                </a:lnTo>
                <a:lnTo>
                  <a:pt x="3966" y="1359"/>
                </a:lnTo>
                <a:lnTo>
                  <a:pt x="3966" y="1357"/>
                </a:lnTo>
                <a:lnTo>
                  <a:pt x="3964" y="1357"/>
                </a:lnTo>
                <a:lnTo>
                  <a:pt x="3962" y="1357"/>
                </a:lnTo>
                <a:lnTo>
                  <a:pt x="3962" y="1359"/>
                </a:lnTo>
                <a:lnTo>
                  <a:pt x="3964" y="1361"/>
                </a:lnTo>
                <a:lnTo>
                  <a:pt x="3964" y="1361"/>
                </a:lnTo>
                <a:close/>
                <a:moveTo>
                  <a:pt x="3964" y="1524"/>
                </a:moveTo>
                <a:lnTo>
                  <a:pt x="3964" y="1524"/>
                </a:lnTo>
                <a:lnTo>
                  <a:pt x="3964" y="1524"/>
                </a:lnTo>
                <a:lnTo>
                  <a:pt x="3964" y="1526"/>
                </a:lnTo>
                <a:lnTo>
                  <a:pt x="3964" y="1526"/>
                </a:lnTo>
                <a:lnTo>
                  <a:pt x="3966" y="1526"/>
                </a:lnTo>
                <a:lnTo>
                  <a:pt x="3964" y="1524"/>
                </a:lnTo>
                <a:close/>
                <a:moveTo>
                  <a:pt x="3962" y="1514"/>
                </a:moveTo>
                <a:lnTo>
                  <a:pt x="3962" y="1514"/>
                </a:lnTo>
                <a:lnTo>
                  <a:pt x="3962" y="1514"/>
                </a:lnTo>
                <a:lnTo>
                  <a:pt x="3962" y="1514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4"/>
                </a:lnTo>
                <a:lnTo>
                  <a:pt x="3962" y="1514"/>
                </a:lnTo>
                <a:close/>
                <a:moveTo>
                  <a:pt x="3966" y="1526"/>
                </a:moveTo>
                <a:lnTo>
                  <a:pt x="3964" y="1528"/>
                </a:lnTo>
                <a:lnTo>
                  <a:pt x="3964" y="1528"/>
                </a:lnTo>
                <a:lnTo>
                  <a:pt x="3964" y="1531"/>
                </a:lnTo>
                <a:lnTo>
                  <a:pt x="3964" y="1531"/>
                </a:lnTo>
                <a:lnTo>
                  <a:pt x="3966" y="1535"/>
                </a:lnTo>
                <a:lnTo>
                  <a:pt x="3968" y="1533"/>
                </a:lnTo>
                <a:lnTo>
                  <a:pt x="3968" y="1531"/>
                </a:lnTo>
                <a:lnTo>
                  <a:pt x="3966" y="1528"/>
                </a:lnTo>
                <a:lnTo>
                  <a:pt x="3966" y="1526"/>
                </a:lnTo>
                <a:close/>
                <a:moveTo>
                  <a:pt x="3956" y="1512"/>
                </a:moveTo>
                <a:lnTo>
                  <a:pt x="3956" y="1512"/>
                </a:lnTo>
                <a:lnTo>
                  <a:pt x="3956" y="1512"/>
                </a:lnTo>
                <a:lnTo>
                  <a:pt x="3956" y="1514"/>
                </a:lnTo>
                <a:lnTo>
                  <a:pt x="3958" y="1514"/>
                </a:lnTo>
                <a:lnTo>
                  <a:pt x="3958" y="1512"/>
                </a:lnTo>
                <a:lnTo>
                  <a:pt x="3956" y="1512"/>
                </a:lnTo>
                <a:close/>
                <a:moveTo>
                  <a:pt x="3962" y="1344"/>
                </a:moveTo>
                <a:lnTo>
                  <a:pt x="3962" y="1342"/>
                </a:lnTo>
                <a:lnTo>
                  <a:pt x="3960" y="1342"/>
                </a:lnTo>
                <a:lnTo>
                  <a:pt x="3960" y="1342"/>
                </a:lnTo>
                <a:lnTo>
                  <a:pt x="3962" y="1344"/>
                </a:lnTo>
                <a:lnTo>
                  <a:pt x="3962" y="1344"/>
                </a:lnTo>
                <a:close/>
                <a:moveTo>
                  <a:pt x="3956" y="1457"/>
                </a:moveTo>
                <a:lnTo>
                  <a:pt x="3954" y="1457"/>
                </a:lnTo>
                <a:lnTo>
                  <a:pt x="3954" y="1459"/>
                </a:lnTo>
                <a:lnTo>
                  <a:pt x="3956" y="1459"/>
                </a:lnTo>
                <a:lnTo>
                  <a:pt x="3956" y="1457"/>
                </a:lnTo>
                <a:lnTo>
                  <a:pt x="3956" y="1457"/>
                </a:lnTo>
                <a:close/>
                <a:moveTo>
                  <a:pt x="3956" y="1342"/>
                </a:moveTo>
                <a:lnTo>
                  <a:pt x="3956" y="1342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2"/>
                </a:lnTo>
                <a:lnTo>
                  <a:pt x="3956" y="1342"/>
                </a:lnTo>
                <a:close/>
                <a:moveTo>
                  <a:pt x="3960" y="1516"/>
                </a:moveTo>
                <a:lnTo>
                  <a:pt x="3960" y="1516"/>
                </a:lnTo>
                <a:lnTo>
                  <a:pt x="3960" y="1516"/>
                </a:lnTo>
                <a:lnTo>
                  <a:pt x="3960" y="1518"/>
                </a:lnTo>
                <a:lnTo>
                  <a:pt x="3960" y="1518"/>
                </a:lnTo>
                <a:lnTo>
                  <a:pt x="3962" y="1518"/>
                </a:lnTo>
                <a:lnTo>
                  <a:pt x="3962" y="1518"/>
                </a:lnTo>
                <a:lnTo>
                  <a:pt x="3962" y="1516"/>
                </a:lnTo>
                <a:lnTo>
                  <a:pt x="3960" y="1516"/>
                </a:lnTo>
                <a:close/>
                <a:moveTo>
                  <a:pt x="3765" y="1493"/>
                </a:move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3"/>
                </a:lnTo>
                <a:lnTo>
                  <a:pt x="3765" y="1493"/>
                </a:lnTo>
                <a:close/>
                <a:moveTo>
                  <a:pt x="4488" y="1658"/>
                </a:moveTo>
                <a:lnTo>
                  <a:pt x="4490" y="1661"/>
                </a:lnTo>
                <a:lnTo>
                  <a:pt x="4492" y="1661"/>
                </a:lnTo>
                <a:lnTo>
                  <a:pt x="4492" y="1661"/>
                </a:lnTo>
                <a:lnTo>
                  <a:pt x="4494" y="1661"/>
                </a:lnTo>
                <a:lnTo>
                  <a:pt x="4494" y="1661"/>
                </a:lnTo>
                <a:lnTo>
                  <a:pt x="4497" y="1661"/>
                </a:lnTo>
                <a:lnTo>
                  <a:pt x="4497" y="1661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4" y="1656"/>
                </a:lnTo>
                <a:lnTo>
                  <a:pt x="4492" y="1656"/>
                </a:lnTo>
                <a:lnTo>
                  <a:pt x="4490" y="1656"/>
                </a:lnTo>
                <a:lnTo>
                  <a:pt x="4488" y="1658"/>
                </a:lnTo>
                <a:lnTo>
                  <a:pt x="4488" y="1658"/>
                </a:lnTo>
                <a:close/>
                <a:moveTo>
                  <a:pt x="4484" y="1633"/>
                </a:moveTo>
                <a:lnTo>
                  <a:pt x="4484" y="1633"/>
                </a:lnTo>
                <a:lnTo>
                  <a:pt x="4484" y="1633"/>
                </a:lnTo>
                <a:lnTo>
                  <a:pt x="4484" y="1633"/>
                </a:lnTo>
                <a:lnTo>
                  <a:pt x="4482" y="1631"/>
                </a:lnTo>
                <a:lnTo>
                  <a:pt x="4482" y="1631"/>
                </a:lnTo>
                <a:lnTo>
                  <a:pt x="4484" y="1633"/>
                </a:lnTo>
                <a:close/>
                <a:moveTo>
                  <a:pt x="4490" y="1151"/>
                </a:moveTo>
                <a:lnTo>
                  <a:pt x="4490" y="1153"/>
                </a:lnTo>
                <a:lnTo>
                  <a:pt x="4492" y="1151"/>
                </a:lnTo>
                <a:lnTo>
                  <a:pt x="4494" y="1151"/>
                </a:lnTo>
                <a:lnTo>
                  <a:pt x="4494" y="1147"/>
                </a:lnTo>
                <a:lnTo>
                  <a:pt x="4494" y="1147"/>
                </a:lnTo>
                <a:lnTo>
                  <a:pt x="4490" y="1147"/>
                </a:lnTo>
                <a:lnTo>
                  <a:pt x="4492" y="1149"/>
                </a:lnTo>
                <a:lnTo>
                  <a:pt x="4490" y="1151"/>
                </a:lnTo>
                <a:lnTo>
                  <a:pt x="4490" y="1151"/>
                </a:lnTo>
                <a:lnTo>
                  <a:pt x="4492" y="1151"/>
                </a:lnTo>
                <a:lnTo>
                  <a:pt x="4490" y="1151"/>
                </a:lnTo>
                <a:lnTo>
                  <a:pt x="4490" y="1151"/>
                </a:lnTo>
                <a:close/>
                <a:moveTo>
                  <a:pt x="4499" y="1183"/>
                </a:moveTo>
                <a:lnTo>
                  <a:pt x="4501" y="1183"/>
                </a:lnTo>
                <a:lnTo>
                  <a:pt x="4501" y="1183"/>
                </a:lnTo>
                <a:lnTo>
                  <a:pt x="4501" y="1180"/>
                </a:lnTo>
                <a:lnTo>
                  <a:pt x="4499" y="1180"/>
                </a:lnTo>
                <a:lnTo>
                  <a:pt x="4497" y="1180"/>
                </a:lnTo>
                <a:lnTo>
                  <a:pt x="4497" y="1183"/>
                </a:lnTo>
                <a:lnTo>
                  <a:pt x="4499" y="1183"/>
                </a:lnTo>
                <a:close/>
                <a:moveTo>
                  <a:pt x="4494" y="1633"/>
                </a:moveTo>
                <a:lnTo>
                  <a:pt x="4494" y="1633"/>
                </a:lnTo>
                <a:lnTo>
                  <a:pt x="4494" y="1633"/>
                </a:lnTo>
                <a:lnTo>
                  <a:pt x="4497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501" y="1635"/>
                </a:lnTo>
                <a:lnTo>
                  <a:pt x="4501" y="1635"/>
                </a:lnTo>
                <a:lnTo>
                  <a:pt x="4501" y="1638"/>
                </a:lnTo>
                <a:lnTo>
                  <a:pt x="4503" y="1638"/>
                </a:lnTo>
                <a:lnTo>
                  <a:pt x="4505" y="1638"/>
                </a:lnTo>
                <a:lnTo>
                  <a:pt x="4505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3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7" y="1635"/>
                </a:lnTo>
                <a:lnTo>
                  <a:pt x="4509" y="1635"/>
                </a:lnTo>
                <a:lnTo>
                  <a:pt x="4509" y="1638"/>
                </a:lnTo>
                <a:lnTo>
                  <a:pt x="4509" y="1635"/>
                </a:lnTo>
                <a:lnTo>
                  <a:pt x="4511" y="1635"/>
                </a:lnTo>
                <a:lnTo>
                  <a:pt x="4509" y="1635"/>
                </a:lnTo>
                <a:lnTo>
                  <a:pt x="4509" y="1633"/>
                </a:lnTo>
                <a:lnTo>
                  <a:pt x="4509" y="1633"/>
                </a:lnTo>
                <a:lnTo>
                  <a:pt x="4505" y="1631"/>
                </a:lnTo>
                <a:lnTo>
                  <a:pt x="4505" y="1631"/>
                </a:lnTo>
                <a:lnTo>
                  <a:pt x="4503" y="1631"/>
                </a:lnTo>
                <a:lnTo>
                  <a:pt x="4501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7" y="1633"/>
                </a:lnTo>
                <a:lnTo>
                  <a:pt x="4497" y="1631"/>
                </a:lnTo>
                <a:lnTo>
                  <a:pt x="4494" y="1633"/>
                </a:lnTo>
                <a:close/>
                <a:moveTo>
                  <a:pt x="4461" y="1675"/>
                </a:moveTo>
                <a:lnTo>
                  <a:pt x="4461" y="1675"/>
                </a:lnTo>
                <a:lnTo>
                  <a:pt x="4461" y="1673"/>
                </a:lnTo>
                <a:lnTo>
                  <a:pt x="4461" y="1673"/>
                </a:lnTo>
                <a:lnTo>
                  <a:pt x="4459" y="1675"/>
                </a:lnTo>
                <a:lnTo>
                  <a:pt x="4461" y="1675"/>
                </a:lnTo>
                <a:close/>
                <a:moveTo>
                  <a:pt x="4505" y="1178"/>
                </a:moveTo>
                <a:lnTo>
                  <a:pt x="4507" y="1176"/>
                </a:lnTo>
                <a:lnTo>
                  <a:pt x="4507" y="1174"/>
                </a:lnTo>
                <a:lnTo>
                  <a:pt x="4507" y="1174"/>
                </a:lnTo>
                <a:lnTo>
                  <a:pt x="4507" y="1174"/>
                </a:lnTo>
                <a:lnTo>
                  <a:pt x="4505" y="1174"/>
                </a:lnTo>
                <a:lnTo>
                  <a:pt x="4505" y="1176"/>
                </a:lnTo>
                <a:lnTo>
                  <a:pt x="4505" y="1178"/>
                </a:lnTo>
                <a:lnTo>
                  <a:pt x="4503" y="1180"/>
                </a:lnTo>
                <a:lnTo>
                  <a:pt x="4503" y="1180"/>
                </a:lnTo>
                <a:lnTo>
                  <a:pt x="4505" y="1180"/>
                </a:lnTo>
                <a:lnTo>
                  <a:pt x="4505" y="1178"/>
                </a:lnTo>
                <a:close/>
                <a:moveTo>
                  <a:pt x="4480" y="1216"/>
                </a:moveTo>
                <a:lnTo>
                  <a:pt x="4480" y="1216"/>
                </a:lnTo>
                <a:lnTo>
                  <a:pt x="4480" y="1216"/>
                </a:lnTo>
                <a:lnTo>
                  <a:pt x="4480" y="1216"/>
                </a:lnTo>
                <a:lnTo>
                  <a:pt x="4482" y="1218"/>
                </a:lnTo>
                <a:lnTo>
                  <a:pt x="4482" y="1216"/>
                </a:lnTo>
                <a:lnTo>
                  <a:pt x="4480" y="1216"/>
                </a:lnTo>
                <a:close/>
                <a:moveTo>
                  <a:pt x="4455" y="1740"/>
                </a:moveTo>
                <a:lnTo>
                  <a:pt x="4455" y="1740"/>
                </a:lnTo>
                <a:lnTo>
                  <a:pt x="4455" y="1740"/>
                </a:lnTo>
                <a:lnTo>
                  <a:pt x="4455" y="1740"/>
                </a:lnTo>
                <a:lnTo>
                  <a:pt x="4453" y="1738"/>
                </a:lnTo>
                <a:lnTo>
                  <a:pt x="4453" y="1740"/>
                </a:lnTo>
                <a:lnTo>
                  <a:pt x="4453" y="1740"/>
                </a:lnTo>
                <a:lnTo>
                  <a:pt x="4455" y="1740"/>
                </a:lnTo>
                <a:close/>
                <a:moveTo>
                  <a:pt x="4463" y="1751"/>
                </a:moveTo>
                <a:lnTo>
                  <a:pt x="4463" y="1749"/>
                </a:lnTo>
                <a:lnTo>
                  <a:pt x="4463" y="1749"/>
                </a:lnTo>
                <a:lnTo>
                  <a:pt x="4463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63" y="1751"/>
                </a:lnTo>
                <a:close/>
                <a:moveTo>
                  <a:pt x="4501" y="1640"/>
                </a:move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40"/>
                </a:lnTo>
                <a:lnTo>
                  <a:pt x="4501" y="1640"/>
                </a:lnTo>
                <a:close/>
                <a:moveTo>
                  <a:pt x="4503" y="1751"/>
                </a:moveTo>
                <a:lnTo>
                  <a:pt x="4503" y="1751"/>
                </a:lnTo>
                <a:lnTo>
                  <a:pt x="4505" y="1751"/>
                </a:lnTo>
                <a:lnTo>
                  <a:pt x="4507" y="1749"/>
                </a:lnTo>
                <a:lnTo>
                  <a:pt x="4509" y="1749"/>
                </a:lnTo>
                <a:lnTo>
                  <a:pt x="4507" y="1749"/>
                </a:lnTo>
                <a:lnTo>
                  <a:pt x="4505" y="1747"/>
                </a:lnTo>
                <a:lnTo>
                  <a:pt x="4503" y="1751"/>
                </a:lnTo>
                <a:lnTo>
                  <a:pt x="4503" y="1751"/>
                </a:lnTo>
                <a:close/>
                <a:moveTo>
                  <a:pt x="4505" y="1803"/>
                </a:moveTo>
                <a:lnTo>
                  <a:pt x="4509" y="1801"/>
                </a:lnTo>
                <a:lnTo>
                  <a:pt x="4511" y="1799"/>
                </a:lnTo>
                <a:lnTo>
                  <a:pt x="4511" y="1799"/>
                </a:lnTo>
                <a:lnTo>
                  <a:pt x="4513" y="1797"/>
                </a:lnTo>
                <a:lnTo>
                  <a:pt x="4513" y="1797"/>
                </a:lnTo>
                <a:lnTo>
                  <a:pt x="4513" y="1795"/>
                </a:lnTo>
                <a:lnTo>
                  <a:pt x="4513" y="1795"/>
                </a:lnTo>
                <a:lnTo>
                  <a:pt x="4511" y="1795"/>
                </a:lnTo>
                <a:lnTo>
                  <a:pt x="4511" y="1793"/>
                </a:lnTo>
                <a:lnTo>
                  <a:pt x="4509" y="1793"/>
                </a:lnTo>
                <a:lnTo>
                  <a:pt x="4509" y="1793"/>
                </a:lnTo>
                <a:lnTo>
                  <a:pt x="4507" y="1793"/>
                </a:lnTo>
                <a:lnTo>
                  <a:pt x="4505" y="1795"/>
                </a:lnTo>
                <a:lnTo>
                  <a:pt x="4505" y="1795"/>
                </a:lnTo>
                <a:lnTo>
                  <a:pt x="4505" y="1795"/>
                </a:lnTo>
                <a:lnTo>
                  <a:pt x="4503" y="1795"/>
                </a:lnTo>
                <a:lnTo>
                  <a:pt x="4501" y="1795"/>
                </a:lnTo>
                <a:lnTo>
                  <a:pt x="4499" y="1795"/>
                </a:lnTo>
                <a:lnTo>
                  <a:pt x="4499" y="1795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5"/>
                </a:lnTo>
                <a:lnTo>
                  <a:pt x="4497" y="1797"/>
                </a:lnTo>
                <a:lnTo>
                  <a:pt x="4499" y="1799"/>
                </a:lnTo>
                <a:lnTo>
                  <a:pt x="4501" y="1801"/>
                </a:lnTo>
                <a:lnTo>
                  <a:pt x="4505" y="1803"/>
                </a:lnTo>
                <a:close/>
                <a:moveTo>
                  <a:pt x="4492" y="1801"/>
                </a:moveTo>
                <a:lnTo>
                  <a:pt x="4497" y="1801"/>
                </a:lnTo>
                <a:lnTo>
                  <a:pt x="4499" y="1801"/>
                </a:lnTo>
                <a:lnTo>
                  <a:pt x="4501" y="1801"/>
                </a:lnTo>
                <a:lnTo>
                  <a:pt x="4501" y="1801"/>
                </a:lnTo>
                <a:lnTo>
                  <a:pt x="4499" y="1801"/>
                </a:lnTo>
                <a:lnTo>
                  <a:pt x="4499" y="1799"/>
                </a:lnTo>
                <a:lnTo>
                  <a:pt x="4499" y="1799"/>
                </a:lnTo>
                <a:lnTo>
                  <a:pt x="4497" y="1799"/>
                </a:lnTo>
                <a:lnTo>
                  <a:pt x="4497" y="1797"/>
                </a:lnTo>
                <a:lnTo>
                  <a:pt x="4497" y="1795"/>
                </a:lnTo>
                <a:lnTo>
                  <a:pt x="4497" y="1795"/>
                </a:lnTo>
                <a:lnTo>
                  <a:pt x="4494" y="1795"/>
                </a:lnTo>
                <a:lnTo>
                  <a:pt x="4494" y="1795"/>
                </a:lnTo>
                <a:lnTo>
                  <a:pt x="4492" y="1797"/>
                </a:lnTo>
                <a:lnTo>
                  <a:pt x="4494" y="1797"/>
                </a:lnTo>
                <a:lnTo>
                  <a:pt x="4494" y="1799"/>
                </a:lnTo>
                <a:lnTo>
                  <a:pt x="4492" y="1799"/>
                </a:lnTo>
                <a:lnTo>
                  <a:pt x="4492" y="1799"/>
                </a:lnTo>
                <a:lnTo>
                  <a:pt x="4492" y="1801"/>
                </a:lnTo>
                <a:lnTo>
                  <a:pt x="4492" y="1801"/>
                </a:lnTo>
                <a:lnTo>
                  <a:pt x="4492" y="1801"/>
                </a:lnTo>
                <a:close/>
                <a:moveTo>
                  <a:pt x="4520" y="1134"/>
                </a:moveTo>
                <a:lnTo>
                  <a:pt x="4522" y="1134"/>
                </a:lnTo>
                <a:lnTo>
                  <a:pt x="4524" y="1132"/>
                </a:lnTo>
                <a:lnTo>
                  <a:pt x="4526" y="1132"/>
                </a:lnTo>
                <a:lnTo>
                  <a:pt x="4526" y="1132"/>
                </a:lnTo>
                <a:lnTo>
                  <a:pt x="4526" y="1134"/>
                </a:lnTo>
                <a:lnTo>
                  <a:pt x="4526" y="1134"/>
                </a:lnTo>
                <a:lnTo>
                  <a:pt x="4528" y="1134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9"/>
                </a:lnTo>
                <a:lnTo>
                  <a:pt x="4526" y="1139"/>
                </a:lnTo>
                <a:lnTo>
                  <a:pt x="4528" y="1141"/>
                </a:lnTo>
                <a:lnTo>
                  <a:pt x="4528" y="1141"/>
                </a:lnTo>
                <a:lnTo>
                  <a:pt x="4528" y="1141"/>
                </a:lnTo>
                <a:lnTo>
                  <a:pt x="4530" y="1141"/>
                </a:lnTo>
                <a:lnTo>
                  <a:pt x="4530" y="1143"/>
                </a:lnTo>
                <a:lnTo>
                  <a:pt x="4530" y="1143"/>
                </a:lnTo>
                <a:lnTo>
                  <a:pt x="4532" y="1143"/>
                </a:lnTo>
                <a:lnTo>
                  <a:pt x="4532" y="1143"/>
                </a:lnTo>
                <a:lnTo>
                  <a:pt x="4534" y="1143"/>
                </a:lnTo>
                <a:lnTo>
                  <a:pt x="4534" y="1141"/>
                </a:lnTo>
                <a:lnTo>
                  <a:pt x="4534" y="1139"/>
                </a:lnTo>
                <a:lnTo>
                  <a:pt x="4536" y="1139"/>
                </a:lnTo>
                <a:lnTo>
                  <a:pt x="4536" y="1139"/>
                </a:lnTo>
                <a:lnTo>
                  <a:pt x="4538" y="1136"/>
                </a:lnTo>
                <a:lnTo>
                  <a:pt x="4538" y="1134"/>
                </a:lnTo>
                <a:lnTo>
                  <a:pt x="4543" y="1132"/>
                </a:lnTo>
                <a:lnTo>
                  <a:pt x="4545" y="1132"/>
                </a:lnTo>
                <a:lnTo>
                  <a:pt x="4547" y="1132"/>
                </a:lnTo>
                <a:lnTo>
                  <a:pt x="4549" y="1132"/>
                </a:lnTo>
                <a:lnTo>
                  <a:pt x="4551" y="1134"/>
                </a:lnTo>
                <a:lnTo>
                  <a:pt x="4551" y="1136"/>
                </a:lnTo>
                <a:lnTo>
                  <a:pt x="4551" y="1134"/>
                </a:lnTo>
                <a:lnTo>
                  <a:pt x="4553" y="1132"/>
                </a:lnTo>
                <a:lnTo>
                  <a:pt x="4553" y="1132"/>
                </a:lnTo>
                <a:lnTo>
                  <a:pt x="4555" y="1130"/>
                </a:lnTo>
                <a:lnTo>
                  <a:pt x="4557" y="1128"/>
                </a:lnTo>
                <a:lnTo>
                  <a:pt x="4559" y="1126"/>
                </a:lnTo>
                <a:lnTo>
                  <a:pt x="4559" y="1126"/>
                </a:lnTo>
                <a:lnTo>
                  <a:pt x="4559" y="1124"/>
                </a:lnTo>
                <a:lnTo>
                  <a:pt x="4559" y="1124"/>
                </a:lnTo>
                <a:lnTo>
                  <a:pt x="4557" y="1124"/>
                </a:lnTo>
                <a:lnTo>
                  <a:pt x="4557" y="1120"/>
                </a:lnTo>
                <a:lnTo>
                  <a:pt x="4555" y="1120"/>
                </a:lnTo>
                <a:lnTo>
                  <a:pt x="4555" y="1120"/>
                </a:lnTo>
                <a:lnTo>
                  <a:pt x="4553" y="1118"/>
                </a:lnTo>
                <a:lnTo>
                  <a:pt x="4551" y="1118"/>
                </a:lnTo>
                <a:lnTo>
                  <a:pt x="4549" y="1118"/>
                </a:lnTo>
                <a:lnTo>
                  <a:pt x="4547" y="1120"/>
                </a:lnTo>
                <a:lnTo>
                  <a:pt x="4545" y="1120"/>
                </a:lnTo>
                <a:lnTo>
                  <a:pt x="4545" y="1120"/>
                </a:lnTo>
                <a:lnTo>
                  <a:pt x="4543" y="1120"/>
                </a:lnTo>
                <a:lnTo>
                  <a:pt x="4545" y="1122"/>
                </a:lnTo>
                <a:lnTo>
                  <a:pt x="4543" y="1122"/>
                </a:lnTo>
                <a:lnTo>
                  <a:pt x="4543" y="1124"/>
                </a:lnTo>
                <a:lnTo>
                  <a:pt x="4541" y="1124"/>
                </a:lnTo>
                <a:lnTo>
                  <a:pt x="4541" y="1124"/>
                </a:lnTo>
                <a:lnTo>
                  <a:pt x="4538" y="1124"/>
                </a:lnTo>
                <a:lnTo>
                  <a:pt x="4536" y="1124"/>
                </a:lnTo>
                <a:lnTo>
                  <a:pt x="4536" y="1124"/>
                </a:lnTo>
                <a:lnTo>
                  <a:pt x="4534" y="1124"/>
                </a:lnTo>
                <a:lnTo>
                  <a:pt x="4534" y="1122"/>
                </a:lnTo>
                <a:lnTo>
                  <a:pt x="4534" y="1122"/>
                </a:lnTo>
                <a:lnTo>
                  <a:pt x="4532" y="1124"/>
                </a:lnTo>
                <a:lnTo>
                  <a:pt x="4532" y="1124"/>
                </a:lnTo>
                <a:lnTo>
                  <a:pt x="4530" y="1126"/>
                </a:lnTo>
                <a:lnTo>
                  <a:pt x="4530" y="1126"/>
                </a:lnTo>
                <a:lnTo>
                  <a:pt x="4530" y="1128"/>
                </a:lnTo>
                <a:lnTo>
                  <a:pt x="4530" y="1128"/>
                </a:lnTo>
                <a:lnTo>
                  <a:pt x="4528" y="1130"/>
                </a:lnTo>
                <a:lnTo>
                  <a:pt x="4526" y="1132"/>
                </a:lnTo>
                <a:lnTo>
                  <a:pt x="4524" y="1132"/>
                </a:lnTo>
                <a:lnTo>
                  <a:pt x="4522" y="1134"/>
                </a:lnTo>
                <a:lnTo>
                  <a:pt x="4520" y="1134"/>
                </a:lnTo>
                <a:close/>
                <a:moveTo>
                  <a:pt x="4497" y="1644"/>
                </a:moveTo>
                <a:lnTo>
                  <a:pt x="4497" y="1644"/>
                </a:lnTo>
                <a:lnTo>
                  <a:pt x="4503" y="1644"/>
                </a:lnTo>
                <a:lnTo>
                  <a:pt x="4503" y="1644"/>
                </a:lnTo>
                <a:lnTo>
                  <a:pt x="4505" y="1642"/>
                </a:lnTo>
                <a:lnTo>
                  <a:pt x="4503" y="1642"/>
                </a:lnTo>
                <a:lnTo>
                  <a:pt x="4503" y="1644"/>
                </a:lnTo>
                <a:lnTo>
                  <a:pt x="4501" y="1644"/>
                </a:lnTo>
                <a:lnTo>
                  <a:pt x="4501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7" y="1644"/>
                </a:lnTo>
                <a:close/>
                <a:moveTo>
                  <a:pt x="4509" y="1587"/>
                </a:moveTo>
                <a:lnTo>
                  <a:pt x="4509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9" y="1587"/>
                </a:lnTo>
                <a:close/>
                <a:moveTo>
                  <a:pt x="4455" y="1631"/>
                </a:moveTo>
                <a:lnTo>
                  <a:pt x="4455" y="1629"/>
                </a:lnTo>
                <a:lnTo>
                  <a:pt x="4455" y="1629"/>
                </a:lnTo>
                <a:lnTo>
                  <a:pt x="4455" y="1629"/>
                </a:lnTo>
                <a:lnTo>
                  <a:pt x="4453" y="1631"/>
                </a:lnTo>
                <a:lnTo>
                  <a:pt x="4455" y="1631"/>
                </a:lnTo>
                <a:lnTo>
                  <a:pt x="4455" y="1631"/>
                </a:lnTo>
                <a:lnTo>
                  <a:pt x="4455" y="1631"/>
                </a:lnTo>
                <a:close/>
                <a:moveTo>
                  <a:pt x="4501" y="1648"/>
                </a:moveTo>
                <a:lnTo>
                  <a:pt x="4501" y="1648"/>
                </a:lnTo>
                <a:lnTo>
                  <a:pt x="4503" y="1650"/>
                </a:lnTo>
                <a:lnTo>
                  <a:pt x="4503" y="1650"/>
                </a:lnTo>
                <a:lnTo>
                  <a:pt x="4505" y="1650"/>
                </a:lnTo>
                <a:lnTo>
                  <a:pt x="4505" y="1650"/>
                </a:lnTo>
                <a:lnTo>
                  <a:pt x="4507" y="1648"/>
                </a:lnTo>
                <a:lnTo>
                  <a:pt x="4507" y="1646"/>
                </a:lnTo>
                <a:lnTo>
                  <a:pt x="4507" y="1644"/>
                </a:lnTo>
                <a:lnTo>
                  <a:pt x="4505" y="1644"/>
                </a:lnTo>
                <a:lnTo>
                  <a:pt x="4505" y="1644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8"/>
                </a:lnTo>
                <a:close/>
                <a:moveTo>
                  <a:pt x="4486" y="1160"/>
                </a:moveTo>
                <a:lnTo>
                  <a:pt x="4486" y="1162"/>
                </a:lnTo>
                <a:lnTo>
                  <a:pt x="4486" y="1162"/>
                </a:lnTo>
                <a:lnTo>
                  <a:pt x="4488" y="1160"/>
                </a:lnTo>
                <a:lnTo>
                  <a:pt x="4488" y="1160"/>
                </a:lnTo>
                <a:lnTo>
                  <a:pt x="4486" y="1160"/>
                </a:lnTo>
                <a:close/>
                <a:moveTo>
                  <a:pt x="4388" y="1700"/>
                </a:moveTo>
                <a:lnTo>
                  <a:pt x="4388" y="1702"/>
                </a:lnTo>
                <a:lnTo>
                  <a:pt x="4388" y="1702"/>
                </a:lnTo>
                <a:lnTo>
                  <a:pt x="4388" y="1705"/>
                </a:lnTo>
                <a:lnTo>
                  <a:pt x="4385" y="1705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9"/>
                </a:lnTo>
                <a:lnTo>
                  <a:pt x="4385" y="1709"/>
                </a:lnTo>
                <a:lnTo>
                  <a:pt x="4383" y="1711"/>
                </a:lnTo>
                <a:lnTo>
                  <a:pt x="4383" y="1711"/>
                </a:lnTo>
                <a:lnTo>
                  <a:pt x="4385" y="1713"/>
                </a:lnTo>
                <a:lnTo>
                  <a:pt x="4385" y="1713"/>
                </a:lnTo>
                <a:lnTo>
                  <a:pt x="4385" y="1713"/>
                </a:lnTo>
                <a:lnTo>
                  <a:pt x="4388" y="1713"/>
                </a:lnTo>
                <a:lnTo>
                  <a:pt x="4388" y="1713"/>
                </a:lnTo>
                <a:lnTo>
                  <a:pt x="4388" y="1711"/>
                </a:lnTo>
                <a:lnTo>
                  <a:pt x="4388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2" y="1709"/>
                </a:lnTo>
                <a:lnTo>
                  <a:pt x="4392" y="1709"/>
                </a:lnTo>
                <a:lnTo>
                  <a:pt x="4392" y="1707"/>
                </a:lnTo>
                <a:lnTo>
                  <a:pt x="4392" y="1707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2"/>
                </a:lnTo>
                <a:lnTo>
                  <a:pt x="4390" y="1702"/>
                </a:lnTo>
                <a:lnTo>
                  <a:pt x="4390" y="1700"/>
                </a:lnTo>
                <a:lnTo>
                  <a:pt x="4390" y="1698"/>
                </a:lnTo>
                <a:lnTo>
                  <a:pt x="4392" y="1700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700"/>
                </a:lnTo>
                <a:lnTo>
                  <a:pt x="4392" y="1700"/>
                </a:lnTo>
                <a:lnTo>
                  <a:pt x="4392" y="1696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88" y="1698"/>
                </a:lnTo>
                <a:lnTo>
                  <a:pt x="4388" y="1700"/>
                </a:lnTo>
                <a:close/>
                <a:moveTo>
                  <a:pt x="4396" y="1778"/>
                </a:moveTo>
                <a:lnTo>
                  <a:pt x="4396" y="1778"/>
                </a:lnTo>
                <a:lnTo>
                  <a:pt x="4396" y="1778"/>
                </a:lnTo>
                <a:lnTo>
                  <a:pt x="4394" y="1778"/>
                </a:lnTo>
                <a:lnTo>
                  <a:pt x="4394" y="1780"/>
                </a:lnTo>
                <a:lnTo>
                  <a:pt x="4396" y="1780"/>
                </a:lnTo>
                <a:lnTo>
                  <a:pt x="4396" y="1778"/>
                </a:lnTo>
                <a:lnTo>
                  <a:pt x="4396" y="1778"/>
                </a:lnTo>
                <a:lnTo>
                  <a:pt x="4396" y="1778"/>
                </a:lnTo>
                <a:close/>
                <a:moveTo>
                  <a:pt x="4402" y="1658"/>
                </a:moveTo>
                <a:lnTo>
                  <a:pt x="4400" y="1658"/>
                </a:lnTo>
                <a:lnTo>
                  <a:pt x="4400" y="1658"/>
                </a:lnTo>
                <a:lnTo>
                  <a:pt x="4402" y="1661"/>
                </a:lnTo>
                <a:lnTo>
                  <a:pt x="4402" y="1661"/>
                </a:lnTo>
                <a:lnTo>
                  <a:pt x="4402" y="1658"/>
                </a:lnTo>
                <a:close/>
                <a:moveTo>
                  <a:pt x="4404" y="1717"/>
                </a:moveTo>
                <a:lnTo>
                  <a:pt x="4404" y="1715"/>
                </a:lnTo>
                <a:lnTo>
                  <a:pt x="4404" y="1715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close/>
                <a:moveTo>
                  <a:pt x="4402" y="1753"/>
                </a:moveTo>
                <a:lnTo>
                  <a:pt x="4404" y="1753"/>
                </a:lnTo>
                <a:lnTo>
                  <a:pt x="4404" y="1755"/>
                </a:lnTo>
                <a:lnTo>
                  <a:pt x="4406" y="1755"/>
                </a:lnTo>
                <a:lnTo>
                  <a:pt x="4406" y="1753"/>
                </a:lnTo>
                <a:lnTo>
                  <a:pt x="4406" y="1753"/>
                </a:lnTo>
                <a:lnTo>
                  <a:pt x="4409" y="1751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6" y="1751"/>
                </a:lnTo>
                <a:lnTo>
                  <a:pt x="4406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2" y="1753"/>
                </a:lnTo>
                <a:close/>
                <a:moveTo>
                  <a:pt x="4388" y="1788"/>
                </a:moveTo>
                <a:lnTo>
                  <a:pt x="4390" y="1788"/>
                </a:lnTo>
                <a:lnTo>
                  <a:pt x="4390" y="1788"/>
                </a:lnTo>
                <a:lnTo>
                  <a:pt x="4392" y="1786"/>
                </a:lnTo>
                <a:lnTo>
                  <a:pt x="4394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2" y="1784"/>
                </a:lnTo>
                <a:lnTo>
                  <a:pt x="4390" y="1784"/>
                </a:lnTo>
                <a:lnTo>
                  <a:pt x="4388" y="1786"/>
                </a:lnTo>
                <a:lnTo>
                  <a:pt x="4388" y="1786"/>
                </a:lnTo>
                <a:lnTo>
                  <a:pt x="4388" y="1788"/>
                </a:lnTo>
                <a:lnTo>
                  <a:pt x="4388" y="1788"/>
                </a:lnTo>
                <a:close/>
                <a:moveTo>
                  <a:pt x="4390" y="1690"/>
                </a:moveTo>
                <a:lnTo>
                  <a:pt x="4390" y="1690"/>
                </a:lnTo>
                <a:lnTo>
                  <a:pt x="4390" y="1690"/>
                </a:lnTo>
                <a:lnTo>
                  <a:pt x="4392" y="1692"/>
                </a:lnTo>
                <a:lnTo>
                  <a:pt x="4392" y="1692"/>
                </a:lnTo>
                <a:lnTo>
                  <a:pt x="4394" y="1690"/>
                </a:lnTo>
                <a:lnTo>
                  <a:pt x="4394" y="1690"/>
                </a:lnTo>
                <a:lnTo>
                  <a:pt x="4392" y="1688"/>
                </a:lnTo>
                <a:lnTo>
                  <a:pt x="4390" y="1688"/>
                </a:lnTo>
                <a:lnTo>
                  <a:pt x="4390" y="1690"/>
                </a:lnTo>
                <a:close/>
                <a:moveTo>
                  <a:pt x="4526" y="1126"/>
                </a:moveTo>
                <a:lnTo>
                  <a:pt x="4526" y="1126"/>
                </a:lnTo>
                <a:lnTo>
                  <a:pt x="4526" y="1126"/>
                </a:lnTo>
                <a:lnTo>
                  <a:pt x="4526" y="1124"/>
                </a:lnTo>
                <a:lnTo>
                  <a:pt x="4524" y="1126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6"/>
                </a:lnTo>
                <a:lnTo>
                  <a:pt x="4524" y="1126"/>
                </a:lnTo>
                <a:lnTo>
                  <a:pt x="4526" y="1126"/>
                </a:lnTo>
                <a:close/>
                <a:moveTo>
                  <a:pt x="4455" y="1640"/>
                </a:moveTo>
                <a:lnTo>
                  <a:pt x="4455" y="1642"/>
                </a:lnTo>
                <a:lnTo>
                  <a:pt x="4455" y="1642"/>
                </a:lnTo>
                <a:lnTo>
                  <a:pt x="4455" y="1642"/>
                </a:lnTo>
                <a:lnTo>
                  <a:pt x="4457" y="1642"/>
                </a:lnTo>
                <a:lnTo>
                  <a:pt x="4457" y="1642"/>
                </a:lnTo>
                <a:lnTo>
                  <a:pt x="4457" y="1644"/>
                </a:lnTo>
                <a:lnTo>
                  <a:pt x="4459" y="1644"/>
                </a:lnTo>
                <a:lnTo>
                  <a:pt x="4459" y="1644"/>
                </a:lnTo>
                <a:lnTo>
                  <a:pt x="4461" y="1642"/>
                </a:lnTo>
                <a:lnTo>
                  <a:pt x="4461" y="1642"/>
                </a:lnTo>
                <a:lnTo>
                  <a:pt x="4459" y="1642"/>
                </a:lnTo>
                <a:lnTo>
                  <a:pt x="4459" y="1642"/>
                </a:lnTo>
                <a:lnTo>
                  <a:pt x="4457" y="1642"/>
                </a:lnTo>
                <a:lnTo>
                  <a:pt x="4457" y="1640"/>
                </a:lnTo>
                <a:lnTo>
                  <a:pt x="4457" y="1638"/>
                </a:lnTo>
                <a:lnTo>
                  <a:pt x="4457" y="1635"/>
                </a:lnTo>
                <a:lnTo>
                  <a:pt x="4455" y="1635"/>
                </a:lnTo>
                <a:lnTo>
                  <a:pt x="4455" y="1635"/>
                </a:lnTo>
                <a:lnTo>
                  <a:pt x="4455" y="1638"/>
                </a:lnTo>
                <a:lnTo>
                  <a:pt x="4453" y="1635"/>
                </a:lnTo>
                <a:lnTo>
                  <a:pt x="4453" y="1635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40"/>
                </a:lnTo>
                <a:lnTo>
                  <a:pt x="4455" y="1640"/>
                </a:lnTo>
                <a:close/>
                <a:moveTo>
                  <a:pt x="4390" y="1753"/>
                </a:moveTo>
                <a:lnTo>
                  <a:pt x="4390" y="1753"/>
                </a:lnTo>
                <a:lnTo>
                  <a:pt x="4388" y="1755"/>
                </a:lnTo>
                <a:lnTo>
                  <a:pt x="4388" y="1755"/>
                </a:lnTo>
                <a:lnTo>
                  <a:pt x="4390" y="1755"/>
                </a:lnTo>
                <a:lnTo>
                  <a:pt x="4390" y="1755"/>
                </a:lnTo>
                <a:lnTo>
                  <a:pt x="4390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0" y="1753"/>
                </a:lnTo>
                <a:close/>
                <a:moveTo>
                  <a:pt x="4392" y="1656"/>
                </a:moveTo>
                <a:lnTo>
                  <a:pt x="4392" y="1656"/>
                </a:lnTo>
                <a:lnTo>
                  <a:pt x="4392" y="1656"/>
                </a:lnTo>
                <a:lnTo>
                  <a:pt x="4390" y="1658"/>
                </a:lnTo>
                <a:lnTo>
                  <a:pt x="4392" y="1658"/>
                </a:lnTo>
                <a:lnTo>
                  <a:pt x="4392" y="1656"/>
                </a:lnTo>
                <a:lnTo>
                  <a:pt x="4392" y="1656"/>
                </a:lnTo>
                <a:close/>
                <a:moveTo>
                  <a:pt x="4411" y="1753"/>
                </a:moveTo>
                <a:lnTo>
                  <a:pt x="4411" y="1753"/>
                </a:lnTo>
                <a:lnTo>
                  <a:pt x="4419" y="1751"/>
                </a:lnTo>
                <a:lnTo>
                  <a:pt x="4421" y="1751"/>
                </a:lnTo>
                <a:lnTo>
                  <a:pt x="4421" y="1749"/>
                </a:lnTo>
                <a:lnTo>
                  <a:pt x="4419" y="1749"/>
                </a:lnTo>
                <a:lnTo>
                  <a:pt x="4417" y="1749"/>
                </a:lnTo>
                <a:lnTo>
                  <a:pt x="4415" y="1749"/>
                </a:lnTo>
                <a:lnTo>
                  <a:pt x="4415" y="1749"/>
                </a:lnTo>
                <a:lnTo>
                  <a:pt x="4413" y="1749"/>
                </a:lnTo>
                <a:lnTo>
                  <a:pt x="4413" y="1749"/>
                </a:lnTo>
                <a:lnTo>
                  <a:pt x="4411" y="1749"/>
                </a:lnTo>
                <a:lnTo>
                  <a:pt x="4411" y="1749"/>
                </a:lnTo>
                <a:lnTo>
                  <a:pt x="4411" y="1751"/>
                </a:lnTo>
                <a:lnTo>
                  <a:pt x="4411" y="1751"/>
                </a:lnTo>
                <a:lnTo>
                  <a:pt x="4409" y="1753"/>
                </a:lnTo>
                <a:lnTo>
                  <a:pt x="4411" y="1753"/>
                </a:lnTo>
                <a:close/>
                <a:moveTo>
                  <a:pt x="4425" y="1591"/>
                </a:moveTo>
                <a:lnTo>
                  <a:pt x="4423" y="1591"/>
                </a:lnTo>
                <a:lnTo>
                  <a:pt x="4425" y="1593"/>
                </a:lnTo>
                <a:lnTo>
                  <a:pt x="4425" y="1593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close/>
                <a:moveTo>
                  <a:pt x="4429" y="1744"/>
                </a:moveTo>
                <a:lnTo>
                  <a:pt x="4429" y="1747"/>
                </a:lnTo>
                <a:lnTo>
                  <a:pt x="4432" y="1747"/>
                </a:lnTo>
                <a:lnTo>
                  <a:pt x="4432" y="1744"/>
                </a:lnTo>
                <a:lnTo>
                  <a:pt x="4434" y="1744"/>
                </a:lnTo>
                <a:lnTo>
                  <a:pt x="4434" y="1744"/>
                </a:lnTo>
                <a:lnTo>
                  <a:pt x="4436" y="1744"/>
                </a:lnTo>
                <a:lnTo>
                  <a:pt x="4438" y="1744"/>
                </a:lnTo>
                <a:lnTo>
                  <a:pt x="4440" y="1747"/>
                </a:lnTo>
                <a:lnTo>
                  <a:pt x="4440" y="1744"/>
                </a:lnTo>
                <a:lnTo>
                  <a:pt x="4442" y="1744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2" y="1740"/>
                </a:lnTo>
                <a:lnTo>
                  <a:pt x="4440" y="1740"/>
                </a:lnTo>
                <a:lnTo>
                  <a:pt x="4438" y="1742"/>
                </a:lnTo>
                <a:lnTo>
                  <a:pt x="4436" y="1742"/>
                </a:lnTo>
                <a:lnTo>
                  <a:pt x="4434" y="1742"/>
                </a:lnTo>
                <a:lnTo>
                  <a:pt x="4434" y="1742"/>
                </a:lnTo>
                <a:lnTo>
                  <a:pt x="4432" y="1744"/>
                </a:lnTo>
                <a:lnTo>
                  <a:pt x="4429" y="1744"/>
                </a:lnTo>
                <a:close/>
                <a:moveTo>
                  <a:pt x="4425" y="1751"/>
                </a:moveTo>
                <a:lnTo>
                  <a:pt x="4427" y="1751"/>
                </a:lnTo>
                <a:lnTo>
                  <a:pt x="4427" y="1749"/>
                </a:lnTo>
                <a:lnTo>
                  <a:pt x="4427" y="1749"/>
                </a:lnTo>
                <a:lnTo>
                  <a:pt x="4427" y="1749"/>
                </a:lnTo>
                <a:lnTo>
                  <a:pt x="4425" y="1751"/>
                </a:lnTo>
                <a:close/>
                <a:moveTo>
                  <a:pt x="4453" y="1642"/>
                </a:moveTo>
                <a:lnTo>
                  <a:pt x="4450" y="1640"/>
                </a:lnTo>
                <a:lnTo>
                  <a:pt x="4450" y="1640"/>
                </a:lnTo>
                <a:lnTo>
                  <a:pt x="4450" y="1642"/>
                </a:lnTo>
                <a:lnTo>
                  <a:pt x="4450" y="1642"/>
                </a:lnTo>
                <a:lnTo>
                  <a:pt x="4453" y="1642"/>
                </a:lnTo>
                <a:lnTo>
                  <a:pt x="4453" y="1642"/>
                </a:lnTo>
                <a:lnTo>
                  <a:pt x="4453" y="1642"/>
                </a:lnTo>
                <a:close/>
                <a:moveTo>
                  <a:pt x="4427" y="1583"/>
                </a:moveTo>
                <a:lnTo>
                  <a:pt x="4427" y="1581"/>
                </a:lnTo>
                <a:lnTo>
                  <a:pt x="4427" y="1581"/>
                </a:lnTo>
                <a:lnTo>
                  <a:pt x="4427" y="1581"/>
                </a:lnTo>
                <a:lnTo>
                  <a:pt x="4427" y="1579"/>
                </a:lnTo>
                <a:lnTo>
                  <a:pt x="4425" y="1577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81"/>
                </a:lnTo>
                <a:lnTo>
                  <a:pt x="4425" y="1581"/>
                </a:lnTo>
                <a:lnTo>
                  <a:pt x="4427" y="1583"/>
                </a:lnTo>
                <a:close/>
                <a:moveTo>
                  <a:pt x="4423" y="1658"/>
                </a:moveTo>
                <a:lnTo>
                  <a:pt x="4423" y="1656"/>
                </a:lnTo>
                <a:lnTo>
                  <a:pt x="4423" y="1656"/>
                </a:lnTo>
                <a:lnTo>
                  <a:pt x="4423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3" y="1654"/>
                </a:lnTo>
                <a:lnTo>
                  <a:pt x="4411" y="1654"/>
                </a:lnTo>
                <a:lnTo>
                  <a:pt x="4411" y="1654"/>
                </a:lnTo>
                <a:lnTo>
                  <a:pt x="4411" y="1656"/>
                </a:lnTo>
                <a:lnTo>
                  <a:pt x="4409" y="1658"/>
                </a:lnTo>
                <a:lnTo>
                  <a:pt x="4411" y="1661"/>
                </a:lnTo>
                <a:lnTo>
                  <a:pt x="4411" y="1661"/>
                </a:lnTo>
                <a:lnTo>
                  <a:pt x="4413" y="1661"/>
                </a:lnTo>
                <a:lnTo>
                  <a:pt x="4417" y="1658"/>
                </a:lnTo>
                <a:lnTo>
                  <a:pt x="4419" y="1658"/>
                </a:lnTo>
                <a:lnTo>
                  <a:pt x="4421" y="1658"/>
                </a:lnTo>
                <a:lnTo>
                  <a:pt x="4423" y="1658"/>
                </a:lnTo>
                <a:close/>
                <a:moveTo>
                  <a:pt x="4423" y="1658"/>
                </a:moveTo>
                <a:lnTo>
                  <a:pt x="4425" y="1658"/>
                </a:lnTo>
                <a:lnTo>
                  <a:pt x="4425" y="1658"/>
                </a:lnTo>
                <a:lnTo>
                  <a:pt x="4425" y="1658"/>
                </a:lnTo>
                <a:lnTo>
                  <a:pt x="4432" y="1658"/>
                </a:lnTo>
                <a:lnTo>
                  <a:pt x="4432" y="1658"/>
                </a:lnTo>
                <a:lnTo>
                  <a:pt x="4438" y="1658"/>
                </a:lnTo>
                <a:lnTo>
                  <a:pt x="4438" y="1656"/>
                </a:lnTo>
                <a:lnTo>
                  <a:pt x="4434" y="1656"/>
                </a:lnTo>
                <a:lnTo>
                  <a:pt x="4429" y="1656"/>
                </a:lnTo>
                <a:lnTo>
                  <a:pt x="4425" y="1656"/>
                </a:lnTo>
                <a:lnTo>
                  <a:pt x="4425" y="1656"/>
                </a:lnTo>
                <a:lnTo>
                  <a:pt x="4423" y="1658"/>
                </a:lnTo>
                <a:close/>
                <a:moveTo>
                  <a:pt x="4429" y="1531"/>
                </a:moveTo>
                <a:lnTo>
                  <a:pt x="4429" y="1528"/>
                </a:lnTo>
                <a:lnTo>
                  <a:pt x="4429" y="1528"/>
                </a:lnTo>
                <a:lnTo>
                  <a:pt x="4429" y="1528"/>
                </a:lnTo>
                <a:lnTo>
                  <a:pt x="4429" y="1531"/>
                </a:lnTo>
                <a:lnTo>
                  <a:pt x="4429" y="1533"/>
                </a:lnTo>
                <a:lnTo>
                  <a:pt x="4429" y="1531"/>
                </a:lnTo>
                <a:close/>
                <a:moveTo>
                  <a:pt x="4434" y="1667"/>
                </a:moveTo>
                <a:lnTo>
                  <a:pt x="4434" y="1665"/>
                </a:lnTo>
                <a:lnTo>
                  <a:pt x="4434" y="1663"/>
                </a:lnTo>
                <a:lnTo>
                  <a:pt x="4434" y="1661"/>
                </a:lnTo>
                <a:lnTo>
                  <a:pt x="4432" y="1658"/>
                </a:lnTo>
                <a:lnTo>
                  <a:pt x="4432" y="1658"/>
                </a:lnTo>
                <a:lnTo>
                  <a:pt x="4432" y="1661"/>
                </a:lnTo>
                <a:lnTo>
                  <a:pt x="4432" y="1661"/>
                </a:lnTo>
                <a:lnTo>
                  <a:pt x="4432" y="1663"/>
                </a:lnTo>
                <a:lnTo>
                  <a:pt x="4432" y="1663"/>
                </a:lnTo>
                <a:lnTo>
                  <a:pt x="4434" y="1667"/>
                </a:lnTo>
                <a:lnTo>
                  <a:pt x="4434" y="1667"/>
                </a:lnTo>
                <a:lnTo>
                  <a:pt x="4434" y="1667"/>
                </a:lnTo>
                <a:close/>
                <a:moveTo>
                  <a:pt x="4735" y="958"/>
                </a:moveTo>
                <a:lnTo>
                  <a:pt x="4731" y="958"/>
                </a:lnTo>
                <a:lnTo>
                  <a:pt x="4731" y="958"/>
                </a:lnTo>
                <a:lnTo>
                  <a:pt x="4731" y="960"/>
                </a:lnTo>
                <a:lnTo>
                  <a:pt x="4733" y="960"/>
                </a:lnTo>
                <a:lnTo>
                  <a:pt x="4733" y="960"/>
                </a:lnTo>
                <a:lnTo>
                  <a:pt x="4735" y="958"/>
                </a:lnTo>
                <a:lnTo>
                  <a:pt x="4735" y="958"/>
                </a:lnTo>
                <a:lnTo>
                  <a:pt x="4735" y="958"/>
                </a:lnTo>
                <a:close/>
                <a:moveTo>
                  <a:pt x="4794" y="1770"/>
                </a:moveTo>
                <a:lnTo>
                  <a:pt x="4794" y="1770"/>
                </a:lnTo>
                <a:lnTo>
                  <a:pt x="4794" y="1770"/>
                </a:lnTo>
                <a:lnTo>
                  <a:pt x="4794" y="1767"/>
                </a:lnTo>
                <a:lnTo>
                  <a:pt x="4792" y="1767"/>
                </a:lnTo>
                <a:lnTo>
                  <a:pt x="4792" y="1767"/>
                </a:lnTo>
                <a:lnTo>
                  <a:pt x="4790" y="1767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7"/>
                </a:lnTo>
                <a:lnTo>
                  <a:pt x="4788" y="1767"/>
                </a:lnTo>
                <a:lnTo>
                  <a:pt x="4788" y="1770"/>
                </a:lnTo>
                <a:lnTo>
                  <a:pt x="4788" y="1770"/>
                </a:lnTo>
                <a:lnTo>
                  <a:pt x="4790" y="1770"/>
                </a:lnTo>
                <a:lnTo>
                  <a:pt x="4790" y="1770"/>
                </a:lnTo>
                <a:lnTo>
                  <a:pt x="4792" y="1770"/>
                </a:lnTo>
                <a:lnTo>
                  <a:pt x="4794" y="1770"/>
                </a:lnTo>
                <a:lnTo>
                  <a:pt x="4794" y="1772"/>
                </a:lnTo>
                <a:lnTo>
                  <a:pt x="4794" y="1770"/>
                </a:lnTo>
                <a:close/>
                <a:moveTo>
                  <a:pt x="4786" y="1767"/>
                </a:moveTo>
                <a:lnTo>
                  <a:pt x="4786" y="1767"/>
                </a:lnTo>
                <a:lnTo>
                  <a:pt x="4786" y="1765"/>
                </a:lnTo>
                <a:lnTo>
                  <a:pt x="4786" y="1765"/>
                </a:lnTo>
                <a:lnTo>
                  <a:pt x="4786" y="1765"/>
                </a:lnTo>
                <a:lnTo>
                  <a:pt x="4784" y="1763"/>
                </a:lnTo>
                <a:lnTo>
                  <a:pt x="4784" y="1765"/>
                </a:lnTo>
                <a:lnTo>
                  <a:pt x="4781" y="1765"/>
                </a:lnTo>
                <a:lnTo>
                  <a:pt x="4786" y="1767"/>
                </a:lnTo>
                <a:lnTo>
                  <a:pt x="4786" y="1767"/>
                </a:lnTo>
                <a:close/>
                <a:moveTo>
                  <a:pt x="4794" y="1784"/>
                </a:moveTo>
                <a:lnTo>
                  <a:pt x="4794" y="1784"/>
                </a:lnTo>
                <a:lnTo>
                  <a:pt x="4794" y="1782"/>
                </a:lnTo>
                <a:lnTo>
                  <a:pt x="4792" y="1782"/>
                </a:lnTo>
                <a:lnTo>
                  <a:pt x="4792" y="1784"/>
                </a:lnTo>
                <a:lnTo>
                  <a:pt x="4792" y="1784"/>
                </a:lnTo>
                <a:lnTo>
                  <a:pt x="4794" y="1784"/>
                </a:lnTo>
                <a:close/>
                <a:moveTo>
                  <a:pt x="4394" y="1751"/>
                </a:moveTo>
                <a:lnTo>
                  <a:pt x="4394" y="1751"/>
                </a:lnTo>
                <a:lnTo>
                  <a:pt x="4392" y="1749"/>
                </a:lnTo>
                <a:lnTo>
                  <a:pt x="4392" y="1751"/>
                </a:lnTo>
                <a:lnTo>
                  <a:pt x="4392" y="1751"/>
                </a:lnTo>
                <a:lnTo>
                  <a:pt x="4390" y="1751"/>
                </a:lnTo>
                <a:lnTo>
                  <a:pt x="4390" y="1753"/>
                </a:lnTo>
                <a:lnTo>
                  <a:pt x="4394" y="1753"/>
                </a:lnTo>
                <a:lnTo>
                  <a:pt x="4394" y="1751"/>
                </a:lnTo>
                <a:close/>
                <a:moveTo>
                  <a:pt x="4723" y="965"/>
                </a:move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7"/>
                </a:lnTo>
                <a:lnTo>
                  <a:pt x="4721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5"/>
                </a:lnTo>
                <a:lnTo>
                  <a:pt x="4723" y="965"/>
                </a:lnTo>
                <a:close/>
                <a:moveTo>
                  <a:pt x="4727" y="962"/>
                </a:move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close/>
                <a:moveTo>
                  <a:pt x="4740" y="1709"/>
                </a:moveTo>
                <a:lnTo>
                  <a:pt x="4740" y="1709"/>
                </a:lnTo>
                <a:lnTo>
                  <a:pt x="4740" y="1707"/>
                </a:lnTo>
                <a:lnTo>
                  <a:pt x="4740" y="1707"/>
                </a:lnTo>
                <a:lnTo>
                  <a:pt x="4737" y="1707"/>
                </a:lnTo>
                <a:lnTo>
                  <a:pt x="4737" y="1707"/>
                </a:lnTo>
                <a:lnTo>
                  <a:pt x="4737" y="1709"/>
                </a:lnTo>
                <a:lnTo>
                  <a:pt x="4740" y="1709"/>
                </a:lnTo>
                <a:lnTo>
                  <a:pt x="4740" y="1709"/>
                </a:lnTo>
                <a:close/>
                <a:moveTo>
                  <a:pt x="4725" y="948"/>
                </a:moveTo>
                <a:lnTo>
                  <a:pt x="4725" y="948"/>
                </a:lnTo>
                <a:lnTo>
                  <a:pt x="4723" y="950"/>
                </a:lnTo>
                <a:lnTo>
                  <a:pt x="4721" y="952"/>
                </a:lnTo>
                <a:lnTo>
                  <a:pt x="4721" y="952"/>
                </a:lnTo>
                <a:lnTo>
                  <a:pt x="4719" y="954"/>
                </a:lnTo>
                <a:lnTo>
                  <a:pt x="4719" y="954"/>
                </a:lnTo>
                <a:lnTo>
                  <a:pt x="4719" y="956"/>
                </a:lnTo>
                <a:lnTo>
                  <a:pt x="4714" y="958"/>
                </a:lnTo>
                <a:lnTo>
                  <a:pt x="4714" y="958"/>
                </a:lnTo>
                <a:lnTo>
                  <a:pt x="4714" y="960"/>
                </a:lnTo>
                <a:lnTo>
                  <a:pt x="4717" y="962"/>
                </a:lnTo>
                <a:lnTo>
                  <a:pt x="4717" y="958"/>
                </a:lnTo>
                <a:lnTo>
                  <a:pt x="4719" y="956"/>
                </a:lnTo>
                <a:lnTo>
                  <a:pt x="4721" y="954"/>
                </a:lnTo>
                <a:lnTo>
                  <a:pt x="4721" y="954"/>
                </a:lnTo>
                <a:lnTo>
                  <a:pt x="4725" y="952"/>
                </a:lnTo>
                <a:lnTo>
                  <a:pt x="4725" y="950"/>
                </a:lnTo>
                <a:lnTo>
                  <a:pt x="4727" y="950"/>
                </a:lnTo>
                <a:lnTo>
                  <a:pt x="4729" y="950"/>
                </a:lnTo>
                <a:lnTo>
                  <a:pt x="4731" y="950"/>
                </a:lnTo>
                <a:lnTo>
                  <a:pt x="4731" y="948"/>
                </a:lnTo>
                <a:lnTo>
                  <a:pt x="4727" y="948"/>
                </a:lnTo>
                <a:lnTo>
                  <a:pt x="4725" y="948"/>
                </a:lnTo>
                <a:close/>
                <a:moveTo>
                  <a:pt x="4748" y="1711"/>
                </a:moveTo>
                <a:lnTo>
                  <a:pt x="4748" y="1713"/>
                </a:lnTo>
                <a:lnTo>
                  <a:pt x="4750" y="1713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3"/>
                </a:lnTo>
                <a:lnTo>
                  <a:pt x="4752" y="1713"/>
                </a:lnTo>
                <a:lnTo>
                  <a:pt x="4752" y="1711"/>
                </a:lnTo>
                <a:lnTo>
                  <a:pt x="4750" y="1711"/>
                </a:lnTo>
                <a:lnTo>
                  <a:pt x="4748" y="1711"/>
                </a:lnTo>
                <a:lnTo>
                  <a:pt x="4748" y="1711"/>
                </a:lnTo>
                <a:close/>
                <a:moveTo>
                  <a:pt x="4750" y="1663"/>
                </a:moveTo>
                <a:lnTo>
                  <a:pt x="4748" y="1665"/>
                </a:lnTo>
                <a:lnTo>
                  <a:pt x="4748" y="1665"/>
                </a:lnTo>
                <a:lnTo>
                  <a:pt x="4748" y="1665"/>
                </a:lnTo>
                <a:lnTo>
                  <a:pt x="4750" y="1665"/>
                </a:lnTo>
                <a:lnTo>
                  <a:pt x="4750" y="1665"/>
                </a:lnTo>
                <a:lnTo>
                  <a:pt x="4750" y="1663"/>
                </a:lnTo>
                <a:lnTo>
                  <a:pt x="4750" y="1663"/>
                </a:lnTo>
                <a:close/>
                <a:moveTo>
                  <a:pt x="4796" y="1753"/>
                </a:moveTo>
                <a:lnTo>
                  <a:pt x="4796" y="1753"/>
                </a:lnTo>
                <a:lnTo>
                  <a:pt x="4796" y="1753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7"/>
                </a:lnTo>
                <a:lnTo>
                  <a:pt x="4796" y="1757"/>
                </a:lnTo>
                <a:lnTo>
                  <a:pt x="4796" y="1757"/>
                </a:lnTo>
                <a:lnTo>
                  <a:pt x="4798" y="1755"/>
                </a:lnTo>
                <a:lnTo>
                  <a:pt x="4796" y="1753"/>
                </a:lnTo>
                <a:lnTo>
                  <a:pt x="4796" y="1753"/>
                </a:lnTo>
                <a:lnTo>
                  <a:pt x="4796" y="1753"/>
                </a:lnTo>
                <a:close/>
                <a:moveTo>
                  <a:pt x="4471" y="1107"/>
                </a:moveTo>
                <a:lnTo>
                  <a:pt x="4471" y="1109"/>
                </a:lnTo>
                <a:lnTo>
                  <a:pt x="4469" y="1109"/>
                </a:lnTo>
                <a:lnTo>
                  <a:pt x="4469" y="1111"/>
                </a:lnTo>
                <a:lnTo>
                  <a:pt x="4471" y="1111"/>
                </a:lnTo>
                <a:lnTo>
                  <a:pt x="4473" y="1111"/>
                </a:lnTo>
                <a:lnTo>
                  <a:pt x="4473" y="1107"/>
                </a:lnTo>
                <a:lnTo>
                  <a:pt x="4471" y="1107"/>
                </a:lnTo>
                <a:close/>
                <a:moveTo>
                  <a:pt x="4453" y="1621"/>
                </a:moveTo>
                <a:lnTo>
                  <a:pt x="4453" y="1623"/>
                </a:lnTo>
                <a:lnTo>
                  <a:pt x="4453" y="1623"/>
                </a:lnTo>
                <a:lnTo>
                  <a:pt x="4455" y="1623"/>
                </a:lnTo>
                <a:lnTo>
                  <a:pt x="4455" y="1621"/>
                </a:lnTo>
                <a:lnTo>
                  <a:pt x="4455" y="1621"/>
                </a:lnTo>
                <a:lnTo>
                  <a:pt x="4455" y="1621"/>
                </a:lnTo>
                <a:lnTo>
                  <a:pt x="4453" y="1621"/>
                </a:lnTo>
                <a:lnTo>
                  <a:pt x="4453" y="1621"/>
                </a:lnTo>
                <a:close/>
                <a:moveTo>
                  <a:pt x="4467" y="1596"/>
                </a:moveTo>
                <a:lnTo>
                  <a:pt x="4465" y="1598"/>
                </a:lnTo>
                <a:lnTo>
                  <a:pt x="4465" y="1602"/>
                </a:lnTo>
                <a:lnTo>
                  <a:pt x="4467" y="1602"/>
                </a:lnTo>
                <a:lnTo>
                  <a:pt x="4469" y="1602"/>
                </a:lnTo>
                <a:lnTo>
                  <a:pt x="4469" y="1602"/>
                </a:lnTo>
                <a:lnTo>
                  <a:pt x="4471" y="1600"/>
                </a:lnTo>
                <a:lnTo>
                  <a:pt x="4471" y="1596"/>
                </a:lnTo>
                <a:lnTo>
                  <a:pt x="4471" y="1593"/>
                </a:lnTo>
                <a:lnTo>
                  <a:pt x="4469" y="1593"/>
                </a:lnTo>
                <a:lnTo>
                  <a:pt x="4469" y="1593"/>
                </a:lnTo>
                <a:lnTo>
                  <a:pt x="4467" y="1596"/>
                </a:lnTo>
                <a:close/>
                <a:moveTo>
                  <a:pt x="4453" y="1619"/>
                </a:moveTo>
                <a:lnTo>
                  <a:pt x="4453" y="1619"/>
                </a:lnTo>
                <a:lnTo>
                  <a:pt x="4453" y="1619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19"/>
                </a:lnTo>
                <a:lnTo>
                  <a:pt x="4453" y="1619"/>
                </a:lnTo>
                <a:close/>
                <a:moveTo>
                  <a:pt x="4503" y="1065"/>
                </a:moveTo>
                <a:lnTo>
                  <a:pt x="4503" y="1067"/>
                </a:lnTo>
                <a:lnTo>
                  <a:pt x="4503" y="1067"/>
                </a:lnTo>
                <a:lnTo>
                  <a:pt x="4503" y="1067"/>
                </a:lnTo>
                <a:lnTo>
                  <a:pt x="4505" y="1067"/>
                </a:lnTo>
                <a:lnTo>
                  <a:pt x="4505" y="1065"/>
                </a:lnTo>
                <a:lnTo>
                  <a:pt x="4505" y="1065"/>
                </a:lnTo>
                <a:lnTo>
                  <a:pt x="4503" y="1065"/>
                </a:lnTo>
                <a:close/>
                <a:moveTo>
                  <a:pt x="4497" y="1149"/>
                </a:moveTo>
                <a:lnTo>
                  <a:pt x="4497" y="1149"/>
                </a:lnTo>
                <a:lnTo>
                  <a:pt x="4499" y="1147"/>
                </a:lnTo>
                <a:lnTo>
                  <a:pt x="4497" y="1147"/>
                </a:lnTo>
                <a:lnTo>
                  <a:pt x="4494" y="1149"/>
                </a:lnTo>
                <a:lnTo>
                  <a:pt x="4494" y="1149"/>
                </a:lnTo>
                <a:lnTo>
                  <a:pt x="4494" y="1149"/>
                </a:lnTo>
                <a:lnTo>
                  <a:pt x="4497" y="1149"/>
                </a:lnTo>
                <a:close/>
                <a:moveTo>
                  <a:pt x="4478" y="1139"/>
                </a:moveTo>
                <a:lnTo>
                  <a:pt x="4478" y="1139"/>
                </a:lnTo>
                <a:lnTo>
                  <a:pt x="4478" y="1141"/>
                </a:lnTo>
                <a:lnTo>
                  <a:pt x="4476" y="1141"/>
                </a:lnTo>
                <a:lnTo>
                  <a:pt x="4478" y="1141"/>
                </a:lnTo>
                <a:lnTo>
                  <a:pt x="4478" y="1143"/>
                </a:lnTo>
                <a:lnTo>
                  <a:pt x="4478" y="1143"/>
                </a:lnTo>
                <a:lnTo>
                  <a:pt x="4478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78" y="1139"/>
                </a:lnTo>
                <a:close/>
                <a:moveTo>
                  <a:pt x="4473" y="1143"/>
                </a:moveTo>
                <a:lnTo>
                  <a:pt x="4473" y="1143"/>
                </a:lnTo>
                <a:lnTo>
                  <a:pt x="4473" y="1143"/>
                </a:lnTo>
                <a:lnTo>
                  <a:pt x="4471" y="1143"/>
                </a:lnTo>
                <a:lnTo>
                  <a:pt x="4471" y="1143"/>
                </a:lnTo>
                <a:lnTo>
                  <a:pt x="4471" y="1145"/>
                </a:lnTo>
                <a:lnTo>
                  <a:pt x="4471" y="1145"/>
                </a:lnTo>
                <a:lnTo>
                  <a:pt x="4471" y="1147"/>
                </a:lnTo>
                <a:lnTo>
                  <a:pt x="4473" y="1147"/>
                </a:lnTo>
                <a:lnTo>
                  <a:pt x="4473" y="1145"/>
                </a:lnTo>
                <a:lnTo>
                  <a:pt x="4473" y="1145"/>
                </a:lnTo>
                <a:lnTo>
                  <a:pt x="4476" y="1145"/>
                </a:lnTo>
                <a:lnTo>
                  <a:pt x="4476" y="1145"/>
                </a:lnTo>
                <a:lnTo>
                  <a:pt x="4473" y="1143"/>
                </a:lnTo>
                <a:close/>
                <a:moveTo>
                  <a:pt x="4476" y="1220"/>
                </a:moveTo>
                <a:lnTo>
                  <a:pt x="4476" y="1220"/>
                </a:lnTo>
                <a:lnTo>
                  <a:pt x="4476" y="1220"/>
                </a:lnTo>
                <a:lnTo>
                  <a:pt x="4476" y="1222"/>
                </a:lnTo>
                <a:lnTo>
                  <a:pt x="4476" y="1222"/>
                </a:lnTo>
                <a:lnTo>
                  <a:pt x="4476" y="1222"/>
                </a:lnTo>
                <a:lnTo>
                  <a:pt x="4478" y="1222"/>
                </a:lnTo>
                <a:lnTo>
                  <a:pt x="4476" y="1222"/>
                </a:lnTo>
                <a:lnTo>
                  <a:pt x="4476" y="1220"/>
                </a:lnTo>
                <a:close/>
                <a:moveTo>
                  <a:pt x="4723" y="967"/>
                </a:moveTo>
                <a:lnTo>
                  <a:pt x="4725" y="967"/>
                </a:lnTo>
                <a:lnTo>
                  <a:pt x="4725" y="965"/>
                </a:lnTo>
                <a:lnTo>
                  <a:pt x="4725" y="965"/>
                </a:lnTo>
                <a:lnTo>
                  <a:pt x="4723" y="965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close/>
                <a:moveTo>
                  <a:pt x="4578" y="1654"/>
                </a:moveTo>
                <a:lnTo>
                  <a:pt x="4576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6" y="1656"/>
                </a:lnTo>
                <a:lnTo>
                  <a:pt x="4578" y="1656"/>
                </a:lnTo>
                <a:lnTo>
                  <a:pt x="4580" y="1658"/>
                </a:lnTo>
                <a:lnTo>
                  <a:pt x="4580" y="1658"/>
                </a:lnTo>
                <a:lnTo>
                  <a:pt x="4582" y="1658"/>
                </a:lnTo>
                <a:lnTo>
                  <a:pt x="4585" y="1658"/>
                </a:lnTo>
                <a:lnTo>
                  <a:pt x="4587" y="1658"/>
                </a:lnTo>
                <a:lnTo>
                  <a:pt x="4589" y="1658"/>
                </a:lnTo>
                <a:lnTo>
                  <a:pt x="4591" y="1656"/>
                </a:lnTo>
                <a:lnTo>
                  <a:pt x="4591" y="1656"/>
                </a:lnTo>
                <a:lnTo>
                  <a:pt x="4589" y="1656"/>
                </a:lnTo>
                <a:lnTo>
                  <a:pt x="4585" y="1656"/>
                </a:lnTo>
                <a:lnTo>
                  <a:pt x="4580" y="1654"/>
                </a:lnTo>
                <a:lnTo>
                  <a:pt x="4578" y="1654"/>
                </a:lnTo>
                <a:close/>
                <a:moveTo>
                  <a:pt x="4580" y="1646"/>
                </a:moveTo>
                <a:lnTo>
                  <a:pt x="4578" y="1644"/>
                </a:lnTo>
                <a:lnTo>
                  <a:pt x="4576" y="1642"/>
                </a:lnTo>
                <a:lnTo>
                  <a:pt x="4576" y="1642"/>
                </a:lnTo>
                <a:lnTo>
                  <a:pt x="4574" y="1642"/>
                </a:lnTo>
                <a:lnTo>
                  <a:pt x="4574" y="1642"/>
                </a:lnTo>
                <a:lnTo>
                  <a:pt x="4572" y="1642"/>
                </a:lnTo>
                <a:lnTo>
                  <a:pt x="4570" y="1640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2" y="1642"/>
                </a:lnTo>
                <a:lnTo>
                  <a:pt x="4572" y="1644"/>
                </a:lnTo>
                <a:lnTo>
                  <a:pt x="4574" y="1644"/>
                </a:lnTo>
                <a:lnTo>
                  <a:pt x="4576" y="1646"/>
                </a:lnTo>
                <a:lnTo>
                  <a:pt x="4576" y="1648"/>
                </a:lnTo>
                <a:lnTo>
                  <a:pt x="4576" y="1648"/>
                </a:lnTo>
                <a:lnTo>
                  <a:pt x="4578" y="1648"/>
                </a:lnTo>
                <a:lnTo>
                  <a:pt x="4580" y="1648"/>
                </a:lnTo>
                <a:lnTo>
                  <a:pt x="4580" y="1648"/>
                </a:lnTo>
                <a:lnTo>
                  <a:pt x="4582" y="1648"/>
                </a:lnTo>
                <a:lnTo>
                  <a:pt x="4582" y="1646"/>
                </a:lnTo>
                <a:lnTo>
                  <a:pt x="4582" y="1646"/>
                </a:lnTo>
                <a:lnTo>
                  <a:pt x="4580" y="1646"/>
                </a:lnTo>
                <a:close/>
                <a:moveTo>
                  <a:pt x="4629" y="1111"/>
                </a:moveTo>
                <a:lnTo>
                  <a:pt x="4629" y="1111"/>
                </a:lnTo>
                <a:lnTo>
                  <a:pt x="4626" y="1111"/>
                </a:lnTo>
                <a:lnTo>
                  <a:pt x="4626" y="1111"/>
                </a:lnTo>
                <a:lnTo>
                  <a:pt x="4626" y="1113"/>
                </a:lnTo>
                <a:lnTo>
                  <a:pt x="4629" y="1113"/>
                </a:lnTo>
                <a:lnTo>
                  <a:pt x="4629" y="1111"/>
                </a:lnTo>
                <a:close/>
                <a:moveTo>
                  <a:pt x="4610" y="1495"/>
                </a:move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08" y="1495"/>
                </a:lnTo>
                <a:lnTo>
                  <a:pt x="4608" y="1495"/>
                </a:lnTo>
                <a:lnTo>
                  <a:pt x="4608" y="1495"/>
                </a:lnTo>
                <a:lnTo>
                  <a:pt x="4610" y="1495"/>
                </a:lnTo>
                <a:lnTo>
                  <a:pt x="4610" y="1495"/>
                </a:lnTo>
                <a:close/>
                <a:moveTo>
                  <a:pt x="4553" y="1661"/>
                </a:moveTo>
                <a:lnTo>
                  <a:pt x="4553" y="1661"/>
                </a:lnTo>
                <a:lnTo>
                  <a:pt x="4553" y="1663"/>
                </a:lnTo>
                <a:lnTo>
                  <a:pt x="4555" y="1663"/>
                </a:lnTo>
                <a:lnTo>
                  <a:pt x="4555" y="1661"/>
                </a:lnTo>
                <a:lnTo>
                  <a:pt x="4555" y="1661"/>
                </a:lnTo>
                <a:lnTo>
                  <a:pt x="4555" y="1661"/>
                </a:lnTo>
                <a:lnTo>
                  <a:pt x="4553" y="1661"/>
                </a:lnTo>
                <a:close/>
                <a:moveTo>
                  <a:pt x="4528" y="1122"/>
                </a:move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6" y="1122"/>
                </a:lnTo>
                <a:lnTo>
                  <a:pt x="4528" y="1122"/>
                </a:lnTo>
                <a:lnTo>
                  <a:pt x="4528" y="1122"/>
                </a:lnTo>
                <a:close/>
                <a:moveTo>
                  <a:pt x="4553" y="1118"/>
                </a:moveTo>
                <a:lnTo>
                  <a:pt x="4553" y="1115"/>
                </a:lnTo>
                <a:lnTo>
                  <a:pt x="4553" y="1115"/>
                </a:lnTo>
                <a:lnTo>
                  <a:pt x="4553" y="1115"/>
                </a:lnTo>
                <a:lnTo>
                  <a:pt x="4555" y="1115"/>
                </a:lnTo>
                <a:lnTo>
                  <a:pt x="4553" y="1115"/>
                </a:lnTo>
                <a:lnTo>
                  <a:pt x="4551" y="1115"/>
                </a:lnTo>
                <a:lnTo>
                  <a:pt x="4551" y="1115"/>
                </a:lnTo>
                <a:lnTo>
                  <a:pt x="4553" y="1115"/>
                </a:lnTo>
                <a:lnTo>
                  <a:pt x="4553" y="1118"/>
                </a:lnTo>
                <a:close/>
                <a:moveTo>
                  <a:pt x="4564" y="1115"/>
                </a:moveTo>
                <a:lnTo>
                  <a:pt x="4561" y="1115"/>
                </a:lnTo>
                <a:lnTo>
                  <a:pt x="4561" y="1115"/>
                </a:lnTo>
                <a:lnTo>
                  <a:pt x="4559" y="1118"/>
                </a:lnTo>
                <a:lnTo>
                  <a:pt x="4559" y="1120"/>
                </a:lnTo>
                <a:lnTo>
                  <a:pt x="4559" y="1120"/>
                </a:lnTo>
                <a:lnTo>
                  <a:pt x="4559" y="1120"/>
                </a:lnTo>
                <a:lnTo>
                  <a:pt x="4561" y="1120"/>
                </a:lnTo>
                <a:lnTo>
                  <a:pt x="4561" y="1120"/>
                </a:lnTo>
                <a:lnTo>
                  <a:pt x="4561" y="1118"/>
                </a:lnTo>
                <a:lnTo>
                  <a:pt x="4564" y="1115"/>
                </a:lnTo>
                <a:lnTo>
                  <a:pt x="4564" y="1115"/>
                </a:lnTo>
                <a:close/>
                <a:moveTo>
                  <a:pt x="4561" y="1644"/>
                </a:moveTo>
                <a:lnTo>
                  <a:pt x="4561" y="1646"/>
                </a:lnTo>
                <a:lnTo>
                  <a:pt x="4561" y="1646"/>
                </a:lnTo>
                <a:lnTo>
                  <a:pt x="4561" y="1648"/>
                </a:lnTo>
                <a:lnTo>
                  <a:pt x="4561" y="1648"/>
                </a:lnTo>
                <a:lnTo>
                  <a:pt x="4564" y="1648"/>
                </a:lnTo>
                <a:lnTo>
                  <a:pt x="4564" y="1646"/>
                </a:lnTo>
                <a:lnTo>
                  <a:pt x="4564" y="1646"/>
                </a:lnTo>
                <a:lnTo>
                  <a:pt x="4564" y="1646"/>
                </a:lnTo>
                <a:lnTo>
                  <a:pt x="4561" y="1644"/>
                </a:lnTo>
                <a:close/>
                <a:moveTo>
                  <a:pt x="4633" y="1139"/>
                </a:moveTo>
                <a:lnTo>
                  <a:pt x="4635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close/>
                <a:moveTo>
                  <a:pt x="4557" y="1522"/>
                </a:moveTo>
                <a:lnTo>
                  <a:pt x="4557" y="1522"/>
                </a:lnTo>
                <a:lnTo>
                  <a:pt x="4557" y="1522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9" y="1520"/>
                </a:lnTo>
                <a:lnTo>
                  <a:pt x="4559" y="1520"/>
                </a:lnTo>
                <a:lnTo>
                  <a:pt x="4557" y="1522"/>
                </a:lnTo>
                <a:lnTo>
                  <a:pt x="4557" y="1522"/>
                </a:lnTo>
                <a:close/>
                <a:moveTo>
                  <a:pt x="4668" y="1239"/>
                </a:moveTo>
                <a:lnTo>
                  <a:pt x="4666" y="1239"/>
                </a:lnTo>
                <a:lnTo>
                  <a:pt x="4666" y="1239"/>
                </a:lnTo>
                <a:lnTo>
                  <a:pt x="4666" y="1239"/>
                </a:lnTo>
                <a:lnTo>
                  <a:pt x="4668" y="1239"/>
                </a:lnTo>
                <a:lnTo>
                  <a:pt x="4668" y="1239"/>
                </a:lnTo>
                <a:lnTo>
                  <a:pt x="4668" y="1239"/>
                </a:lnTo>
                <a:close/>
                <a:moveTo>
                  <a:pt x="4721" y="1367"/>
                </a:moveTo>
                <a:lnTo>
                  <a:pt x="4721" y="1367"/>
                </a:lnTo>
                <a:lnTo>
                  <a:pt x="4719" y="1369"/>
                </a:lnTo>
                <a:lnTo>
                  <a:pt x="4719" y="1369"/>
                </a:lnTo>
                <a:lnTo>
                  <a:pt x="4721" y="1367"/>
                </a:lnTo>
                <a:lnTo>
                  <a:pt x="4721" y="1367"/>
                </a:lnTo>
                <a:close/>
                <a:moveTo>
                  <a:pt x="4717" y="1413"/>
                </a:moveTo>
                <a:lnTo>
                  <a:pt x="4717" y="1415"/>
                </a:lnTo>
                <a:lnTo>
                  <a:pt x="4717" y="1415"/>
                </a:lnTo>
                <a:lnTo>
                  <a:pt x="4719" y="1415"/>
                </a:lnTo>
                <a:lnTo>
                  <a:pt x="4719" y="1413"/>
                </a:lnTo>
                <a:lnTo>
                  <a:pt x="4717" y="1413"/>
                </a:lnTo>
                <a:lnTo>
                  <a:pt x="4717" y="1413"/>
                </a:lnTo>
                <a:close/>
                <a:moveTo>
                  <a:pt x="4723" y="1696"/>
                </a:moveTo>
                <a:lnTo>
                  <a:pt x="4721" y="1698"/>
                </a:lnTo>
                <a:lnTo>
                  <a:pt x="4721" y="1698"/>
                </a:lnTo>
                <a:lnTo>
                  <a:pt x="4721" y="1698"/>
                </a:lnTo>
                <a:lnTo>
                  <a:pt x="4723" y="1700"/>
                </a:lnTo>
                <a:lnTo>
                  <a:pt x="4723" y="1698"/>
                </a:lnTo>
                <a:lnTo>
                  <a:pt x="4723" y="1698"/>
                </a:lnTo>
                <a:lnTo>
                  <a:pt x="4723" y="1696"/>
                </a:lnTo>
                <a:lnTo>
                  <a:pt x="4723" y="1696"/>
                </a:lnTo>
                <a:lnTo>
                  <a:pt x="4723" y="1696"/>
                </a:lnTo>
                <a:close/>
                <a:moveTo>
                  <a:pt x="4719" y="1413"/>
                </a:moveTo>
                <a:lnTo>
                  <a:pt x="4719" y="1413"/>
                </a:lnTo>
                <a:lnTo>
                  <a:pt x="4719" y="1413"/>
                </a:lnTo>
                <a:lnTo>
                  <a:pt x="4719" y="1413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19" y="1411"/>
                </a:lnTo>
                <a:lnTo>
                  <a:pt x="4719" y="1413"/>
                </a:lnTo>
                <a:close/>
                <a:moveTo>
                  <a:pt x="4712" y="1428"/>
                </a:moveTo>
                <a:lnTo>
                  <a:pt x="4712" y="1426"/>
                </a:lnTo>
                <a:lnTo>
                  <a:pt x="4712" y="1426"/>
                </a:lnTo>
                <a:lnTo>
                  <a:pt x="4712" y="1426"/>
                </a:lnTo>
                <a:lnTo>
                  <a:pt x="4710" y="1426"/>
                </a:lnTo>
                <a:lnTo>
                  <a:pt x="4710" y="1428"/>
                </a:lnTo>
                <a:lnTo>
                  <a:pt x="4710" y="1428"/>
                </a:lnTo>
                <a:lnTo>
                  <a:pt x="4712" y="1428"/>
                </a:lnTo>
                <a:close/>
                <a:moveTo>
                  <a:pt x="4704" y="1440"/>
                </a:moveTo>
                <a:lnTo>
                  <a:pt x="4704" y="1440"/>
                </a:lnTo>
                <a:lnTo>
                  <a:pt x="4706" y="1438"/>
                </a:lnTo>
                <a:lnTo>
                  <a:pt x="4708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6"/>
                </a:lnTo>
                <a:lnTo>
                  <a:pt x="4704" y="1436"/>
                </a:lnTo>
                <a:lnTo>
                  <a:pt x="4704" y="1438"/>
                </a:lnTo>
                <a:lnTo>
                  <a:pt x="4704" y="1438"/>
                </a:lnTo>
                <a:lnTo>
                  <a:pt x="4704" y="1440"/>
                </a:lnTo>
                <a:close/>
                <a:moveTo>
                  <a:pt x="4717" y="1394"/>
                </a:move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7" y="1394"/>
                </a:lnTo>
                <a:lnTo>
                  <a:pt x="4717" y="1394"/>
                </a:lnTo>
                <a:close/>
                <a:moveTo>
                  <a:pt x="4719" y="1359"/>
                </a:move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close/>
                <a:moveTo>
                  <a:pt x="4392" y="1648"/>
                </a:moveTo>
                <a:lnTo>
                  <a:pt x="4392" y="1648"/>
                </a:lnTo>
                <a:lnTo>
                  <a:pt x="4390" y="1648"/>
                </a:lnTo>
                <a:lnTo>
                  <a:pt x="4388" y="1648"/>
                </a:lnTo>
                <a:lnTo>
                  <a:pt x="4388" y="1650"/>
                </a:lnTo>
                <a:lnTo>
                  <a:pt x="4388" y="1652"/>
                </a:lnTo>
                <a:lnTo>
                  <a:pt x="4388" y="1654"/>
                </a:lnTo>
                <a:lnTo>
                  <a:pt x="4388" y="1654"/>
                </a:lnTo>
                <a:lnTo>
                  <a:pt x="4390" y="1652"/>
                </a:lnTo>
                <a:lnTo>
                  <a:pt x="4392" y="1650"/>
                </a:lnTo>
                <a:lnTo>
                  <a:pt x="4392" y="1650"/>
                </a:lnTo>
                <a:lnTo>
                  <a:pt x="4392" y="1652"/>
                </a:lnTo>
                <a:lnTo>
                  <a:pt x="4392" y="1654"/>
                </a:lnTo>
                <a:lnTo>
                  <a:pt x="4392" y="1654"/>
                </a:lnTo>
                <a:lnTo>
                  <a:pt x="4392" y="1654"/>
                </a:lnTo>
                <a:lnTo>
                  <a:pt x="4394" y="1654"/>
                </a:lnTo>
                <a:lnTo>
                  <a:pt x="4394" y="1654"/>
                </a:lnTo>
                <a:lnTo>
                  <a:pt x="4394" y="1652"/>
                </a:lnTo>
                <a:lnTo>
                  <a:pt x="4394" y="1652"/>
                </a:lnTo>
                <a:lnTo>
                  <a:pt x="4396" y="1652"/>
                </a:lnTo>
                <a:lnTo>
                  <a:pt x="4396" y="1652"/>
                </a:lnTo>
                <a:lnTo>
                  <a:pt x="4398" y="1652"/>
                </a:lnTo>
                <a:lnTo>
                  <a:pt x="4398" y="1650"/>
                </a:lnTo>
                <a:lnTo>
                  <a:pt x="4398" y="1650"/>
                </a:lnTo>
                <a:lnTo>
                  <a:pt x="4396" y="1650"/>
                </a:lnTo>
                <a:lnTo>
                  <a:pt x="4396" y="1648"/>
                </a:lnTo>
                <a:lnTo>
                  <a:pt x="4394" y="1650"/>
                </a:lnTo>
                <a:lnTo>
                  <a:pt x="4394" y="1650"/>
                </a:lnTo>
                <a:lnTo>
                  <a:pt x="4392" y="1650"/>
                </a:lnTo>
                <a:lnTo>
                  <a:pt x="4394" y="1648"/>
                </a:lnTo>
                <a:lnTo>
                  <a:pt x="4392" y="1648"/>
                </a:lnTo>
                <a:close/>
                <a:moveTo>
                  <a:pt x="4788" y="1956"/>
                </a:move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close/>
                <a:moveTo>
                  <a:pt x="4779" y="1954"/>
                </a:moveTo>
                <a:lnTo>
                  <a:pt x="4779" y="1956"/>
                </a:lnTo>
                <a:lnTo>
                  <a:pt x="4779" y="1954"/>
                </a:lnTo>
                <a:lnTo>
                  <a:pt x="4779" y="1954"/>
                </a:lnTo>
                <a:lnTo>
                  <a:pt x="4779" y="1952"/>
                </a:lnTo>
                <a:lnTo>
                  <a:pt x="4779" y="1954"/>
                </a:lnTo>
                <a:lnTo>
                  <a:pt x="4779" y="1954"/>
                </a:lnTo>
                <a:close/>
                <a:moveTo>
                  <a:pt x="4683" y="1753"/>
                </a:moveTo>
                <a:lnTo>
                  <a:pt x="4683" y="1753"/>
                </a:lnTo>
                <a:lnTo>
                  <a:pt x="4685" y="1753"/>
                </a:lnTo>
                <a:lnTo>
                  <a:pt x="4685" y="1755"/>
                </a:lnTo>
                <a:lnTo>
                  <a:pt x="4687" y="1757"/>
                </a:lnTo>
                <a:lnTo>
                  <a:pt x="4687" y="1755"/>
                </a:lnTo>
                <a:lnTo>
                  <a:pt x="4685" y="1753"/>
                </a:lnTo>
                <a:lnTo>
                  <a:pt x="4683" y="1753"/>
                </a:lnTo>
                <a:lnTo>
                  <a:pt x="4683" y="1753"/>
                </a:lnTo>
                <a:close/>
                <a:moveTo>
                  <a:pt x="2364" y="1145"/>
                </a:moveTo>
                <a:lnTo>
                  <a:pt x="2366" y="1145"/>
                </a:lnTo>
                <a:lnTo>
                  <a:pt x="2366" y="1143"/>
                </a:lnTo>
                <a:lnTo>
                  <a:pt x="2366" y="1143"/>
                </a:lnTo>
                <a:lnTo>
                  <a:pt x="2361" y="1143"/>
                </a:lnTo>
                <a:lnTo>
                  <a:pt x="2361" y="1143"/>
                </a:lnTo>
                <a:lnTo>
                  <a:pt x="2359" y="1143"/>
                </a:lnTo>
                <a:lnTo>
                  <a:pt x="2357" y="1143"/>
                </a:lnTo>
                <a:lnTo>
                  <a:pt x="2357" y="1143"/>
                </a:lnTo>
                <a:lnTo>
                  <a:pt x="2359" y="1145"/>
                </a:lnTo>
                <a:lnTo>
                  <a:pt x="2361" y="1145"/>
                </a:lnTo>
                <a:lnTo>
                  <a:pt x="2364" y="1145"/>
                </a:lnTo>
                <a:close/>
                <a:moveTo>
                  <a:pt x="4765" y="1923"/>
                </a:moveTo>
                <a:lnTo>
                  <a:pt x="4765" y="1923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7" y="1923"/>
                </a:lnTo>
                <a:lnTo>
                  <a:pt x="4765" y="1923"/>
                </a:lnTo>
                <a:close/>
                <a:moveTo>
                  <a:pt x="4767" y="1927"/>
                </a:moveTo>
                <a:lnTo>
                  <a:pt x="4767" y="1927"/>
                </a:lnTo>
                <a:lnTo>
                  <a:pt x="4767" y="1927"/>
                </a:lnTo>
                <a:lnTo>
                  <a:pt x="4767" y="1925"/>
                </a:lnTo>
                <a:lnTo>
                  <a:pt x="4767" y="1925"/>
                </a:lnTo>
                <a:lnTo>
                  <a:pt x="4765" y="1927"/>
                </a:lnTo>
                <a:lnTo>
                  <a:pt x="4767" y="1927"/>
                </a:lnTo>
                <a:lnTo>
                  <a:pt x="4767" y="1927"/>
                </a:lnTo>
                <a:close/>
                <a:moveTo>
                  <a:pt x="4591" y="1858"/>
                </a:moveTo>
                <a:lnTo>
                  <a:pt x="4591" y="1858"/>
                </a:lnTo>
                <a:lnTo>
                  <a:pt x="4591" y="1858"/>
                </a:lnTo>
                <a:lnTo>
                  <a:pt x="4591" y="1856"/>
                </a:lnTo>
                <a:lnTo>
                  <a:pt x="4591" y="1856"/>
                </a:lnTo>
                <a:lnTo>
                  <a:pt x="4591" y="1858"/>
                </a:lnTo>
                <a:close/>
                <a:moveTo>
                  <a:pt x="4823" y="1763"/>
                </a:moveTo>
                <a:lnTo>
                  <a:pt x="4823" y="1761"/>
                </a:lnTo>
                <a:lnTo>
                  <a:pt x="4823" y="1761"/>
                </a:lnTo>
                <a:lnTo>
                  <a:pt x="4823" y="1761"/>
                </a:lnTo>
                <a:lnTo>
                  <a:pt x="4821" y="1761"/>
                </a:lnTo>
                <a:lnTo>
                  <a:pt x="4821" y="1761"/>
                </a:lnTo>
                <a:lnTo>
                  <a:pt x="4819" y="1761"/>
                </a:lnTo>
                <a:lnTo>
                  <a:pt x="4819" y="1759"/>
                </a:lnTo>
                <a:lnTo>
                  <a:pt x="4817" y="1761"/>
                </a:lnTo>
                <a:lnTo>
                  <a:pt x="4817" y="1761"/>
                </a:lnTo>
                <a:lnTo>
                  <a:pt x="4819" y="1761"/>
                </a:lnTo>
                <a:lnTo>
                  <a:pt x="4819" y="1763"/>
                </a:lnTo>
                <a:lnTo>
                  <a:pt x="4819" y="1763"/>
                </a:lnTo>
                <a:lnTo>
                  <a:pt x="4821" y="1763"/>
                </a:lnTo>
                <a:lnTo>
                  <a:pt x="4821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close/>
                <a:moveTo>
                  <a:pt x="4798" y="1774"/>
                </a:moveTo>
                <a:lnTo>
                  <a:pt x="4798" y="1774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4"/>
                </a:lnTo>
                <a:lnTo>
                  <a:pt x="4794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4" y="1774"/>
                </a:lnTo>
                <a:lnTo>
                  <a:pt x="4794" y="1774"/>
                </a:lnTo>
                <a:lnTo>
                  <a:pt x="4794" y="1776"/>
                </a:lnTo>
                <a:lnTo>
                  <a:pt x="4794" y="1776"/>
                </a:lnTo>
                <a:lnTo>
                  <a:pt x="4798" y="1778"/>
                </a:lnTo>
                <a:lnTo>
                  <a:pt x="4798" y="1778"/>
                </a:lnTo>
                <a:lnTo>
                  <a:pt x="4800" y="1774"/>
                </a:lnTo>
                <a:lnTo>
                  <a:pt x="4798" y="1774"/>
                </a:lnTo>
                <a:close/>
                <a:moveTo>
                  <a:pt x="4790" y="1780"/>
                </a:moveTo>
                <a:lnTo>
                  <a:pt x="4790" y="1780"/>
                </a:lnTo>
                <a:lnTo>
                  <a:pt x="4794" y="1778"/>
                </a:lnTo>
                <a:lnTo>
                  <a:pt x="4790" y="1778"/>
                </a:lnTo>
                <a:lnTo>
                  <a:pt x="4788" y="1778"/>
                </a:lnTo>
                <a:lnTo>
                  <a:pt x="4786" y="1778"/>
                </a:lnTo>
                <a:lnTo>
                  <a:pt x="4786" y="1778"/>
                </a:lnTo>
                <a:lnTo>
                  <a:pt x="4784" y="1778"/>
                </a:lnTo>
                <a:lnTo>
                  <a:pt x="4781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7" y="1774"/>
                </a:lnTo>
                <a:lnTo>
                  <a:pt x="4777" y="1774"/>
                </a:lnTo>
                <a:lnTo>
                  <a:pt x="4777" y="1772"/>
                </a:lnTo>
                <a:lnTo>
                  <a:pt x="4779" y="1772"/>
                </a:lnTo>
                <a:lnTo>
                  <a:pt x="4779" y="1772"/>
                </a:lnTo>
                <a:lnTo>
                  <a:pt x="4781" y="1772"/>
                </a:lnTo>
                <a:lnTo>
                  <a:pt x="4781" y="1770"/>
                </a:lnTo>
                <a:lnTo>
                  <a:pt x="4779" y="1770"/>
                </a:lnTo>
                <a:lnTo>
                  <a:pt x="4779" y="1770"/>
                </a:lnTo>
                <a:lnTo>
                  <a:pt x="4777" y="1770"/>
                </a:lnTo>
                <a:lnTo>
                  <a:pt x="4773" y="1770"/>
                </a:lnTo>
                <a:lnTo>
                  <a:pt x="4773" y="1770"/>
                </a:lnTo>
                <a:lnTo>
                  <a:pt x="4771" y="1767"/>
                </a:lnTo>
                <a:lnTo>
                  <a:pt x="4769" y="1767"/>
                </a:lnTo>
                <a:lnTo>
                  <a:pt x="4769" y="1765"/>
                </a:lnTo>
                <a:lnTo>
                  <a:pt x="4771" y="1763"/>
                </a:lnTo>
                <a:lnTo>
                  <a:pt x="4769" y="1761"/>
                </a:lnTo>
                <a:lnTo>
                  <a:pt x="4769" y="1761"/>
                </a:lnTo>
                <a:lnTo>
                  <a:pt x="4769" y="1761"/>
                </a:lnTo>
                <a:lnTo>
                  <a:pt x="4767" y="1761"/>
                </a:lnTo>
                <a:lnTo>
                  <a:pt x="4763" y="1761"/>
                </a:lnTo>
                <a:lnTo>
                  <a:pt x="4763" y="1761"/>
                </a:lnTo>
                <a:lnTo>
                  <a:pt x="4761" y="1761"/>
                </a:lnTo>
                <a:lnTo>
                  <a:pt x="4758" y="1759"/>
                </a:lnTo>
                <a:lnTo>
                  <a:pt x="4758" y="1757"/>
                </a:lnTo>
                <a:lnTo>
                  <a:pt x="4758" y="1755"/>
                </a:lnTo>
                <a:lnTo>
                  <a:pt x="4756" y="1755"/>
                </a:lnTo>
                <a:lnTo>
                  <a:pt x="4754" y="1753"/>
                </a:lnTo>
                <a:lnTo>
                  <a:pt x="4754" y="1753"/>
                </a:lnTo>
                <a:lnTo>
                  <a:pt x="4754" y="1751"/>
                </a:lnTo>
                <a:lnTo>
                  <a:pt x="4754" y="1749"/>
                </a:lnTo>
                <a:lnTo>
                  <a:pt x="4754" y="1749"/>
                </a:lnTo>
                <a:lnTo>
                  <a:pt x="4750" y="1747"/>
                </a:lnTo>
                <a:lnTo>
                  <a:pt x="4750" y="1744"/>
                </a:lnTo>
                <a:lnTo>
                  <a:pt x="4748" y="1744"/>
                </a:lnTo>
                <a:lnTo>
                  <a:pt x="4746" y="1742"/>
                </a:lnTo>
                <a:lnTo>
                  <a:pt x="4744" y="1740"/>
                </a:lnTo>
                <a:lnTo>
                  <a:pt x="4742" y="1740"/>
                </a:lnTo>
                <a:lnTo>
                  <a:pt x="4742" y="1738"/>
                </a:lnTo>
                <a:lnTo>
                  <a:pt x="4740" y="1738"/>
                </a:lnTo>
                <a:lnTo>
                  <a:pt x="4740" y="1734"/>
                </a:lnTo>
                <a:lnTo>
                  <a:pt x="4737" y="1730"/>
                </a:lnTo>
                <a:lnTo>
                  <a:pt x="4737" y="1730"/>
                </a:lnTo>
                <a:lnTo>
                  <a:pt x="4737" y="1730"/>
                </a:lnTo>
                <a:lnTo>
                  <a:pt x="4740" y="1728"/>
                </a:lnTo>
                <a:lnTo>
                  <a:pt x="4742" y="1728"/>
                </a:lnTo>
                <a:lnTo>
                  <a:pt x="4748" y="1728"/>
                </a:lnTo>
                <a:lnTo>
                  <a:pt x="4750" y="1728"/>
                </a:lnTo>
                <a:lnTo>
                  <a:pt x="4750" y="1728"/>
                </a:lnTo>
                <a:lnTo>
                  <a:pt x="4750" y="1726"/>
                </a:lnTo>
                <a:lnTo>
                  <a:pt x="4750" y="1723"/>
                </a:lnTo>
                <a:lnTo>
                  <a:pt x="4748" y="1721"/>
                </a:lnTo>
                <a:lnTo>
                  <a:pt x="4748" y="1721"/>
                </a:lnTo>
                <a:lnTo>
                  <a:pt x="4748" y="1721"/>
                </a:lnTo>
                <a:lnTo>
                  <a:pt x="4746" y="1719"/>
                </a:lnTo>
                <a:lnTo>
                  <a:pt x="4746" y="1717"/>
                </a:lnTo>
                <a:lnTo>
                  <a:pt x="4746" y="1717"/>
                </a:lnTo>
                <a:lnTo>
                  <a:pt x="4744" y="1717"/>
                </a:lnTo>
                <a:lnTo>
                  <a:pt x="4744" y="1717"/>
                </a:lnTo>
                <a:lnTo>
                  <a:pt x="4742" y="1717"/>
                </a:lnTo>
                <a:lnTo>
                  <a:pt x="4740" y="1717"/>
                </a:lnTo>
                <a:lnTo>
                  <a:pt x="4737" y="1717"/>
                </a:lnTo>
                <a:lnTo>
                  <a:pt x="4729" y="1711"/>
                </a:lnTo>
                <a:lnTo>
                  <a:pt x="4725" y="1711"/>
                </a:lnTo>
                <a:lnTo>
                  <a:pt x="4723" y="1711"/>
                </a:lnTo>
                <a:lnTo>
                  <a:pt x="4721" y="1709"/>
                </a:lnTo>
                <a:lnTo>
                  <a:pt x="4719" y="1709"/>
                </a:lnTo>
                <a:lnTo>
                  <a:pt x="4721" y="1705"/>
                </a:lnTo>
                <a:lnTo>
                  <a:pt x="4721" y="1700"/>
                </a:lnTo>
                <a:lnTo>
                  <a:pt x="4719" y="1700"/>
                </a:lnTo>
                <a:lnTo>
                  <a:pt x="4712" y="1694"/>
                </a:lnTo>
                <a:lnTo>
                  <a:pt x="4712" y="1694"/>
                </a:lnTo>
                <a:lnTo>
                  <a:pt x="4710" y="1694"/>
                </a:lnTo>
                <a:lnTo>
                  <a:pt x="4708" y="1692"/>
                </a:lnTo>
                <a:lnTo>
                  <a:pt x="4708" y="1692"/>
                </a:lnTo>
                <a:lnTo>
                  <a:pt x="4706" y="1690"/>
                </a:lnTo>
                <a:lnTo>
                  <a:pt x="4704" y="1690"/>
                </a:lnTo>
                <a:lnTo>
                  <a:pt x="4704" y="1688"/>
                </a:lnTo>
                <a:lnTo>
                  <a:pt x="4702" y="1688"/>
                </a:lnTo>
                <a:lnTo>
                  <a:pt x="4702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698" y="1686"/>
                </a:lnTo>
                <a:lnTo>
                  <a:pt x="4696" y="1686"/>
                </a:lnTo>
                <a:lnTo>
                  <a:pt x="4696" y="1686"/>
                </a:lnTo>
                <a:lnTo>
                  <a:pt x="4693" y="1686"/>
                </a:lnTo>
                <a:lnTo>
                  <a:pt x="4691" y="1684"/>
                </a:lnTo>
                <a:lnTo>
                  <a:pt x="4691" y="1684"/>
                </a:lnTo>
                <a:lnTo>
                  <a:pt x="4689" y="1682"/>
                </a:lnTo>
                <a:lnTo>
                  <a:pt x="4687" y="1679"/>
                </a:lnTo>
                <a:lnTo>
                  <a:pt x="4685" y="1679"/>
                </a:lnTo>
                <a:lnTo>
                  <a:pt x="4681" y="1679"/>
                </a:lnTo>
                <a:lnTo>
                  <a:pt x="4679" y="1679"/>
                </a:lnTo>
                <a:lnTo>
                  <a:pt x="4679" y="1679"/>
                </a:lnTo>
                <a:lnTo>
                  <a:pt x="4673" y="1677"/>
                </a:lnTo>
                <a:lnTo>
                  <a:pt x="4668" y="1675"/>
                </a:lnTo>
                <a:lnTo>
                  <a:pt x="4664" y="1673"/>
                </a:lnTo>
                <a:lnTo>
                  <a:pt x="4664" y="1673"/>
                </a:lnTo>
                <a:lnTo>
                  <a:pt x="4664" y="1673"/>
                </a:lnTo>
                <a:lnTo>
                  <a:pt x="4662" y="1673"/>
                </a:lnTo>
                <a:lnTo>
                  <a:pt x="4660" y="1671"/>
                </a:lnTo>
                <a:lnTo>
                  <a:pt x="4654" y="1669"/>
                </a:lnTo>
                <a:lnTo>
                  <a:pt x="4652" y="1669"/>
                </a:lnTo>
                <a:lnTo>
                  <a:pt x="4647" y="1669"/>
                </a:lnTo>
                <a:lnTo>
                  <a:pt x="4647" y="1667"/>
                </a:lnTo>
                <a:lnTo>
                  <a:pt x="4645" y="1667"/>
                </a:lnTo>
                <a:lnTo>
                  <a:pt x="4645" y="1667"/>
                </a:lnTo>
                <a:lnTo>
                  <a:pt x="4641" y="1667"/>
                </a:lnTo>
                <a:lnTo>
                  <a:pt x="4639" y="1665"/>
                </a:lnTo>
                <a:lnTo>
                  <a:pt x="4639" y="1665"/>
                </a:lnTo>
                <a:lnTo>
                  <a:pt x="4639" y="1665"/>
                </a:lnTo>
                <a:lnTo>
                  <a:pt x="4635" y="1665"/>
                </a:lnTo>
                <a:lnTo>
                  <a:pt x="4633" y="1665"/>
                </a:lnTo>
                <a:lnTo>
                  <a:pt x="4629" y="1663"/>
                </a:lnTo>
                <a:lnTo>
                  <a:pt x="4624" y="1661"/>
                </a:lnTo>
                <a:lnTo>
                  <a:pt x="4624" y="1661"/>
                </a:lnTo>
                <a:lnTo>
                  <a:pt x="4622" y="1661"/>
                </a:lnTo>
                <a:lnTo>
                  <a:pt x="4620" y="1658"/>
                </a:lnTo>
                <a:lnTo>
                  <a:pt x="4618" y="1658"/>
                </a:lnTo>
                <a:lnTo>
                  <a:pt x="4618" y="1658"/>
                </a:lnTo>
                <a:lnTo>
                  <a:pt x="4616" y="1656"/>
                </a:lnTo>
                <a:lnTo>
                  <a:pt x="4608" y="1654"/>
                </a:lnTo>
                <a:lnTo>
                  <a:pt x="4608" y="1654"/>
                </a:lnTo>
                <a:lnTo>
                  <a:pt x="4605" y="1652"/>
                </a:lnTo>
                <a:lnTo>
                  <a:pt x="4603" y="1652"/>
                </a:lnTo>
                <a:lnTo>
                  <a:pt x="4601" y="1654"/>
                </a:lnTo>
                <a:lnTo>
                  <a:pt x="4597" y="1656"/>
                </a:lnTo>
                <a:lnTo>
                  <a:pt x="4595" y="1656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61"/>
                </a:lnTo>
                <a:lnTo>
                  <a:pt x="4593" y="1661"/>
                </a:lnTo>
                <a:lnTo>
                  <a:pt x="4591" y="1663"/>
                </a:lnTo>
                <a:lnTo>
                  <a:pt x="4587" y="1663"/>
                </a:lnTo>
                <a:lnTo>
                  <a:pt x="4585" y="1665"/>
                </a:lnTo>
                <a:lnTo>
                  <a:pt x="4582" y="1665"/>
                </a:lnTo>
                <a:lnTo>
                  <a:pt x="4582" y="1667"/>
                </a:lnTo>
                <a:lnTo>
                  <a:pt x="4582" y="1667"/>
                </a:lnTo>
                <a:lnTo>
                  <a:pt x="4582" y="1669"/>
                </a:lnTo>
                <a:lnTo>
                  <a:pt x="4578" y="1671"/>
                </a:lnTo>
                <a:lnTo>
                  <a:pt x="4578" y="1671"/>
                </a:lnTo>
                <a:lnTo>
                  <a:pt x="4576" y="1673"/>
                </a:lnTo>
                <a:lnTo>
                  <a:pt x="4576" y="1673"/>
                </a:lnTo>
                <a:lnTo>
                  <a:pt x="4572" y="1677"/>
                </a:lnTo>
                <a:lnTo>
                  <a:pt x="4572" y="1677"/>
                </a:lnTo>
                <a:lnTo>
                  <a:pt x="4570" y="1679"/>
                </a:lnTo>
                <a:lnTo>
                  <a:pt x="4570" y="1679"/>
                </a:lnTo>
                <a:lnTo>
                  <a:pt x="4568" y="1679"/>
                </a:lnTo>
                <a:lnTo>
                  <a:pt x="4566" y="1679"/>
                </a:lnTo>
                <a:lnTo>
                  <a:pt x="4564" y="1679"/>
                </a:lnTo>
                <a:lnTo>
                  <a:pt x="4561" y="1677"/>
                </a:lnTo>
                <a:lnTo>
                  <a:pt x="4561" y="1677"/>
                </a:lnTo>
                <a:lnTo>
                  <a:pt x="4561" y="1675"/>
                </a:lnTo>
                <a:lnTo>
                  <a:pt x="4561" y="1673"/>
                </a:lnTo>
                <a:lnTo>
                  <a:pt x="4561" y="1673"/>
                </a:lnTo>
                <a:lnTo>
                  <a:pt x="4559" y="1673"/>
                </a:lnTo>
                <a:lnTo>
                  <a:pt x="4559" y="1673"/>
                </a:lnTo>
                <a:lnTo>
                  <a:pt x="4559" y="1669"/>
                </a:lnTo>
                <a:lnTo>
                  <a:pt x="4557" y="1669"/>
                </a:lnTo>
                <a:lnTo>
                  <a:pt x="4557" y="1667"/>
                </a:lnTo>
                <a:lnTo>
                  <a:pt x="4557" y="1667"/>
                </a:lnTo>
                <a:lnTo>
                  <a:pt x="4557" y="1667"/>
                </a:lnTo>
                <a:lnTo>
                  <a:pt x="4555" y="1669"/>
                </a:lnTo>
                <a:lnTo>
                  <a:pt x="4555" y="1671"/>
                </a:lnTo>
                <a:lnTo>
                  <a:pt x="4555" y="1671"/>
                </a:lnTo>
                <a:lnTo>
                  <a:pt x="4555" y="1669"/>
                </a:lnTo>
                <a:lnTo>
                  <a:pt x="4551" y="1665"/>
                </a:lnTo>
                <a:lnTo>
                  <a:pt x="4551" y="1663"/>
                </a:lnTo>
                <a:lnTo>
                  <a:pt x="4551" y="1661"/>
                </a:lnTo>
                <a:lnTo>
                  <a:pt x="4551" y="1658"/>
                </a:lnTo>
                <a:lnTo>
                  <a:pt x="4551" y="1658"/>
                </a:lnTo>
                <a:lnTo>
                  <a:pt x="4551" y="1656"/>
                </a:lnTo>
                <a:lnTo>
                  <a:pt x="4551" y="1654"/>
                </a:lnTo>
                <a:lnTo>
                  <a:pt x="4553" y="1652"/>
                </a:lnTo>
                <a:lnTo>
                  <a:pt x="4553" y="1652"/>
                </a:lnTo>
                <a:lnTo>
                  <a:pt x="4553" y="1650"/>
                </a:lnTo>
                <a:lnTo>
                  <a:pt x="4553" y="1650"/>
                </a:lnTo>
                <a:lnTo>
                  <a:pt x="4551" y="1648"/>
                </a:lnTo>
                <a:lnTo>
                  <a:pt x="4551" y="1648"/>
                </a:lnTo>
                <a:lnTo>
                  <a:pt x="4551" y="1646"/>
                </a:lnTo>
                <a:lnTo>
                  <a:pt x="4551" y="1644"/>
                </a:lnTo>
                <a:lnTo>
                  <a:pt x="4551" y="1644"/>
                </a:lnTo>
                <a:lnTo>
                  <a:pt x="4549" y="1642"/>
                </a:lnTo>
                <a:lnTo>
                  <a:pt x="4549" y="1642"/>
                </a:lnTo>
                <a:lnTo>
                  <a:pt x="4547" y="1642"/>
                </a:lnTo>
                <a:lnTo>
                  <a:pt x="4545" y="1642"/>
                </a:lnTo>
                <a:lnTo>
                  <a:pt x="4541" y="1642"/>
                </a:lnTo>
                <a:lnTo>
                  <a:pt x="4538" y="1640"/>
                </a:lnTo>
                <a:lnTo>
                  <a:pt x="4536" y="1638"/>
                </a:lnTo>
                <a:lnTo>
                  <a:pt x="4532" y="1638"/>
                </a:lnTo>
                <a:lnTo>
                  <a:pt x="4530" y="1635"/>
                </a:lnTo>
                <a:lnTo>
                  <a:pt x="4528" y="1635"/>
                </a:lnTo>
                <a:lnTo>
                  <a:pt x="4526" y="1635"/>
                </a:lnTo>
                <a:lnTo>
                  <a:pt x="4522" y="1638"/>
                </a:lnTo>
                <a:lnTo>
                  <a:pt x="4522" y="1638"/>
                </a:lnTo>
                <a:lnTo>
                  <a:pt x="4522" y="1640"/>
                </a:lnTo>
                <a:lnTo>
                  <a:pt x="4520" y="1640"/>
                </a:lnTo>
                <a:lnTo>
                  <a:pt x="4517" y="1640"/>
                </a:lnTo>
                <a:lnTo>
                  <a:pt x="4517" y="1642"/>
                </a:lnTo>
                <a:lnTo>
                  <a:pt x="4511" y="1642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6"/>
                </a:lnTo>
                <a:lnTo>
                  <a:pt x="4509" y="1648"/>
                </a:lnTo>
                <a:lnTo>
                  <a:pt x="4507" y="1648"/>
                </a:lnTo>
                <a:lnTo>
                  <a:pt x="4507" y="1650"/>
                </a:lnTo>
                <a:lnTo>
                  <a:pt x="4507" y="1650"/>
                </a:lnTo>
                <a:lnTo>
                  <a:pt x="4505" y="1650"/>
                </a:lnTo>
                <a:lnTo>
                  <a:pt x="4505" y="1652"/>
                </a:lnTo>
                <a:lnTo>
                  <a:pt x="4507" y="1652"/>
                </a:lnTo>
                <a:lnTo>
                  <a:pt x="4507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15" y="1654"/>
                </a:lnTo>
                <a:lnTo>
                  <a:pt x="4517" y="1654"/>
                </a:lnTo>
                <a:lnTo>
                  <a:pt x="4520" y="1654"/>
                </a:lnTo>
                <a:lnTo>
                  <a:pt x="4520" y="1656"/>
                </a:lnTo>
                <a:lnTo>
                  <a:pt x="4520" y="1658"/>
                </a:lnTo>
                <a:lnTo>
                  <a:pt x="4520" y="1661"/>
                </a:lnTo>
                <a:lnTo>
                  <a:pt x="4522" y="1661"/>
                </a:lnTo>
                <a:lnTo>
                  <a:pt x="4522" y="1661"/>
                </a:lnTo>
                <a:lnTo>
                  <a:pt x="4524" y="1663"/>
                </a:lnTo>
                <a:lnTo>
                  <a:pt x="4524" y="1663"/>
                </a:lnTo>
                <a:lnTo>
                  <a:pt x="4526" y="1663"/>
                </a:lnTo>
                <a:lnTo>
                  <a:pt x="4528" y="1663"/>
                </a:lnTo>
                <a:lnTo>
                  <a:pt x="4530" y="1663"/>
                </a:lnTo>
                <a:lnTo>
                  <a:pt x="4532" y="1665"/>
                </a:lnTo>
                <a:lnTo>
                  <a:pt x="4534" y="1665"/>
                </a:lnTo>
                <a:lnTo>
                  <a:pt x="4538" y="1663"/>
                </a:lnTo>
                <a:lnTo>
                  <a:pt x="4541" y="1663"/>
                </a:lnTo>
                <a:lnTo>
                  <a:pt x="4541" y="1663"/>
                </a:lnTo>
                <a:lnTo>
                  <a:pt x="4545" y="1663"/>
                </a:lnTo>
                <a:lnTo>
                  <a:pt x="4547" y="1661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7"/>
                </a:lnTo>
                <a:lnTo>
                  <a:pt x="4547" y="1667"/>
                </a:lnTo>
                <a:lnTo>
                  <a:pt x="4545" y="1667"/>
                </a:lnTo>
                <a:lnTo>
                  <a:pt x="4545" y="1667"/>
                </a:lnTo>
                <a:lnTo>
                  <a:pt x="4545" y="1669"/>
                </a:lnTo>
                <a:lnTo>
                  <a:pt x="4545" y="1669"/>
                </a:lnTo>
                <a:lnTo>
                  <a:pt x="4543" y="1667"/>
                </a:lnTo>
                <a:lnTo>
                  <a:pt x="4543" y="1667"/>
                </a:lnTo>
                <a:lnTo>
                  <a:pt x="4541" y="1667"/>
                </a:lnTo>
                <a:lnTo>
                  <a:pt x="4538" y="1667"/>
                </a:lnTo>
                <a:lnTo>
                  <a:pt x="4536" y="1667"/>
                </a:lnTo>
                <a:lnTo>
                  <a:pt x="4536" y="1667"/>
                </a:lnTo>
                <a:lnTo>
                  <a:pt x="4534" y="1667"/>
                </a:lnTo>
                <a:lnTo>
                  <a:pt x="4532" y="1669"/>
                </a:lnTo>
                <a:lnTo>
                  <a:pt x="4530" y="1671"/>
                </a:lnTo>
                <a:lnTo>
                  <a:pt x="4530" y="1671"/>
                </a:lnTo>
                <a:lnTo>
                  <a:pt x="4528" y="1671"/>
                </a:lnTo>
                <a:lnTo>
                  <a:pt x="4524" y="1669"/>
                </a:lnTo>
                <a:lnTo>
                  <a:pt x="4524" y="1669"/>
                </a:lnTo>
                <a:lnTo>
                  <a:pt x="4522" y="1671"/>
                </a:lnTo>
                <a:lnTo>
                  <a:pt x="4520" y="1671"/>
                </a:lnTo>
                <a:lnTo>
                  <a:pt x="4520" y="1673"/>
                </a:lnTo>
                <a:lnTo>
                  <a:pt x="4522" y="1673"/>
                </a:lnTo>
                <a:lnTo>
                  <a:pt x="4522" y="1673"/>
                </a:lnTo>
                <a:lnTo>
                  <a:pt x="4524" y="1673"/>
                </a:lnTo>
                <a:lnTo>
                  <a:pt x="4526" y="1673"/>
                </a:lnTo>
                <a:lnTo>
                  <a:pt x="4528" y="1675"/>
                </a:lnTo>
                <a:lnTo>
                  <a:pt x="4530" y="1679"/>
                </a:lnTo>
                <a:lnTo>
                  <a:pt x="4532" y="1679"/>
                </a:lnTo>
                <a:lnTo>
                  <a:pt x="4532" y="1682"/>
                </a:lnTo>
                <a:lnTo>
                  <a:pt x="4530" y="1684"/>
                </a:lnTo>
                <a:lnTo>
                  <a:pt x="4532" y="1686"/>
                </a:lnTo>
                <a:lnTo>
                  <a:pt x="4532" y="1688"/>
                </a:lnTo>
                <a:lnTo>
                  <a:pt x="4532" y="1688"/>
                </a:lnTo>
                <a:lnTo>
                  <a:pt x="4534" y="1690"/>
                </a:lnTo>
                <a:lnTo>
                  <a:pt x="4534" y="1690"/>
                </a:lnTo>
                <a:lnTo>
                  <a:pt x="4536" y="1690"/>
                </a:lnTo>
                <a:lnTo>
                  <a:pt x="4536" y="1690"/>
                </a:lnTo>
                <a:lnTo>
                  <a:pt x="4538" y="1690"/>
                </a:lnTo>
                <a:lnTo>
                  <a:pt x="4541" y="1688"/>
                </a:lnTo>
                <a:lnTo>
                  <a:pt x="4541" y="1686"/>
                </a:lnTo>
                <a:lnTo>
                  <a:pt x="4541" y="1686"/>
                </a:lnTo>
                <a:lnTo>
                  <a:pt x="4541" y="1686"/>
                </a:lnTo>
                <a:lnTo>
                  <a:pt x="4543" y="1684"/>
                </a:lnTo>
                <a:lnTo>
                  <a:pt x="4543" y="1682"/>
                </a:lnTo>
                <a:lnTo>
                  <a:pt x="4543" y="1679"/>
                </a:lnTo>
                <a:lnTo>
                  <a:pt x="4543" y="1679"/>
                </a:lnTo>
                <a:lnTo>
                  <a:pt x="4545" y="1679"/>
                </a:lnTo>
                <a:lnTo>
                  <a:pt x="4545" y="1677"/>
                </a:lnTo>
                <a:lnTo>
                  <a:pt x="4545" y="1675"/>
                </a:lnTo>
                <a:lnTo>
                  <a:pt x="4545" y="1675"/>
                </a:lnTo>
                <a:lnTo>
                  <a:pt x="4545" y="1675"/>
                </a:lnTo>
                <a:lnTo>
                  <a:pt x="4547" y="1675"/>
                </a:lnTo>
                <a:lnTo>
                  <a:pt x="4547" y="1677"/>
                </a:lnTo>
                <a:lnTo>
                  <a:pt x="4545" y="1677"/>
                </a:lnTo>
                <a:lnTo>
                  <a:pt x="4545" y="1679"/>
                </a:lnTo>
                <a:lnTo>
                  <a:pt x="4545" y="1682"/>
                </a:lnTo>
                <a:lnTo>
                  <a:pt x="4545" y="1682"/>
                </a:lnTo>
                <a:lnTo>
                  <a:pt x="4547" y="1684"/>
                </a:lnTo>
                <a:lnTo>
                  <a:pt x="4547" y="1684"/>
                </a:lnTo>
                <a:lnTo>
                  <a:pt x="4547" y="1684"/>
                </a:lnTo>
                <a:lnTo>
                  <a:pt x="4549" y="1686"/>
                </a:lnTo>
                <a:lnTo>
                  <a:pt x="4549" y="1686"/>
                </a:lnTo>
                <a:lnTo>
                  <a:pt x="4549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8"/>
                </a:lnTo>
                <a:lnTo>
                  <a:pt x="4553" y="1688"/>
                </a:lnTo>
                <a:lnTo>
                  <a:pt x="4555" y="1688"/>
                </a:lnTo>
                <a:lnTo>
                  <a:pt x="4555" y="1688"/>
                </a:lnTo>
                <a:lnTo>
                  <a:pt x="4557" y="1688"/>
                </a:lnTo>
                <a:lnTo>
                  <a:pt x="4557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61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59" y="1690"/>
                </a:lnTo>
                <a:lnTo>
                  <a:pt x="4559" y="1692"/>
                </a:lnTo>
                <a:lnTo>
                  <a:pt x="4566" y="1694"/>
                </a:lnTo>
                <a:lnTo>
                  <a:pt x="4568" y="1694"/>
                </a:lnTo>
                <a:lnTo>
                  <a:pt x="4568" y="1694"/>
                </a:lnTo>
                <a:lnTo>
                  <a:pt x="4570" y="1694"/>
                </a:lnTo>
                <a:lnTo>
                  <a:pt x="4574" y="1696"/>
                </a:lnTo>
                <a:lnTo>
                  <a:pt x="4578" y="1696"/>
                </a:lnTo>
                <a:lnTo>
                  <a:pt x="4580" y="1696"/>
                </a:lnTo>
                <a:lnTo>
                  <a:pt x="4580" y="1698"/>
                </a:lnTo>
                <a:lnTo>
                  <a:pt x="4585" y="1698"/>
                </a:lnTo>
                <a:lnTo>
                  <a:pt x="4587" y="1700"/>
                </a:lnTo>
                <a:lnTo>
                  <a:pt x="4591" y="1700"/>
                </a:lnTo>
                <a:lnTo>
                  <a:pt x="4591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7" y="1702"/>
                </a:lnTo>
                <a:lnTo>
                  <a:pt x="4597" y="1702"/>
                </a:lnTo>
                <a:lnTo>
                  <a:pt x="4603" y="1707"/>
                </a:lnTo>
                <a:lnTo>
                  <a:pt x="4603" y="1707"/>
                </a:lnTo>
                <a:lnTo>
                  <a:pt x="4605" y="1709"/>
                </a:lnTo>
                <a:lnTo>
                  <a:pt x="4605" y="1709"/>
                </a:lnTo>
                <a:lnTo>
                  <a:pt x="4605" y="1709"/>
                </a:lnTo>
                <a:lnTo>
                  <a:pt x="4608" y="1709"/>
                </a:lnTo>
                <a:lnTo>
                  <a:pt x="4608" y="1709"/>
                </a:lnTo>
                <a:lnTo>
                  <a:pt x="4608" y="1711"/>
                </a:lnTo>
                <a:lnTo>
                  <a:pt x="4608" y="1713"/>
                </a:lnTo>
                <a:lnTo>
                  <a:pt x="4608" y="1713"/>
                </a:lnTo>
                <a:lnTo>
                  <a:pt x="4608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2" y="1713"/>
                </a:lnTo>
                <a:lnTo>
                  <a:pt x="4610" y="1713"/>
                </a:lnTo>
                <a:lnTo>
                  <a:pt x="4610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7"/>
                </a:lnTo>
                <a:lnTo>
                  <a:pt x="4612" y="1719"/>
                </a:lnTo>
                <a:lnTo>
                  <a:pt x="4614" y="1721"/>
                </a:lnTo>
                <a:lnTo>
                  <a:pt x="4614" y="1723"/>
                </a:lnTo>
                <a:lnTo>
                  <a:pt x="4616" y="1726"/>
                </a:lnTo>
                <a:lnTo>
                  <a:pt x="4618" y="1726"/>
                </a:lnTo>
                <a:lnTo>
                  <a:pt x="4618" y="1728"/>
                </a:lnTo>
                <a:lnTo>
                  <a:pt x="4618" y="1730"/>
                </a:lnTo>
                <a:lnTo>
                  <a:pt x="4620" y="1730"/>
                </a:lnTo>
                <a:lnTo>
                  <a:pt x="4616" y="1730"/>
                </a:lnTo>
                <a:lnTo>
                  <a:pt x="4616" y="1730"/>
                </a:lnTo>
                <a:lnTo>
                  <a:pt x="4616" y="1732"/>
                </a:lnTo>
                <a:lnTo>
                  <a:pt x="4618" y="1732"/>
                </a:lnTo>
                <a:lnTo>
                  <a:pt x="4620" y="1734"/>
                </a:lnTo>
                <a:lnTo>
                  <a:pt x="4622" y="1734"/>
                </a:lnTo>
                <a:lnTo>
                  <a:pt x="4622" y="1734"/>
                </a:lnTo>
                <a:lnTo>
                  <a:pt x="4624" y="1734"/>
                </a:lnTo>
                <a:lnTo>
                  <a:pt x="4622" y="1736"/>
                </a:lnTo>
                <a:lnTo>
                  <a:pt x="4622" y="1736"/>
                </a:lnTo>
                <a:lnTo>
                  <a:pt x="4620" y="1734"/>
                </a:lnTo>
                <a:lnTo>
                  <a:pt x="4620" y="1734"/>
                </a:lnTo>
                <a:lnTo>
                  <a:pt x="4618" y="1734"/>
                </a:lnTo>
                <a:lnTo>
                  <a:pt x="4618" y="1736"/>
                </a:lnTo>
                <a:lnTo>
                  <a:pt x="4618" y="1736"/>
                </a:lnTo>
                <a:lnTo>
                  <a:pt x="4620" y="1736"/>
                </a:lnTo>
                <a:lnTo>
                  <a:pt x="4620" y="1738"/>
                </a:lnTo>
                <a:lnTo>
                  <a:pt x="4620" y="1738"/>
                </a:lnTo>
                <a:lnTo>
                  <a:pt x="4620" y="1738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2"/>
                </a:lnTo>
                <a:lnTo>
                  <a:pt x="4622" y="1744"/>
                </a:lnTo>
                <a:lnTo>
                  <a:pt x="4620" y="1744"/>
                </a:lnTo>
                <a:lnTo>
                  <a:pt x="4620" y="1747"/>
                </a:lnTo>
                <a:lnTo>
                  <a:pt x="4620" y="1747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51"/>
                </a:lnTo>
                <a:lnTo>
                  <a:pt x="4622" y="1749"/>
                </a:lnTo>
                <a:lnTo>
                  <a:pt x="4624" y="1747"/>
                </a:lnTo>
                <a:lnTo>
                  <a:pt x="4624" y="1747"/>
                </a:lnTo>
                <a:lnTo>
                  <a:pt x="4624" y="1747"/>
                </a:lnTo>
                <a:lnTo>
                  <a:pt x="4626" y="1749"/>
                </a:lnTo>
                <a:lnTo>
                  <a:pt x="4626" y="1749"/>
                </a:lnTo>
                <a:lnTo>
                  <a:pt x="4626" y="1749"/>
                </a:lnTo>
                <a:lnTo>
                  <a:pt x="4629" y="1749"/>
                </a:lnTo>
                <a:lnTo>
                  <a:pt x="4631" y="1749"/>
                </a:lnTo>
                <a:lnTo>
                  <a:pt x="4633" y="1749"/>
                </a:lnTo>
                <a:lnTo>
                  <a:pt x="4635" y="1749"/>
                </a:lnTo>
                <a:lnTo>
                  <a:pt x="4637" y="1747"/>
                </a:lnTo>
                <a:lnTo>
                  <a:pt x="4637" y="1744"/>
                </a:lnTo>
                <a:lnTo>
                  <a:pt x="4637" y="1747"/>
                </a:lnTo>
                <a:lnTo>
                  <a:pt x="4635" y="1749"/>
                </a:lnTo>
                <a:lnTo>
                  <a:pt x="4635" y="1749"/>
                </a:lnTo>
                <a:lnTo>
                  <a:pt x="4637" y="1749"/>
                </a:lnTo>
                <a:lnTo>
                  <a:pt x="4637" y="1751"/>
                </a:lnTo>
                <a:lnTo>
                  <a:pt x="4643" y="1755"/>
                </a:lnTo>
                <a:lnTo>
                  <a:pt x="4645" y="1757"/>
                </a:lnTo>
                <a:lnTo>
                  <a:pt x="4645" y="1759"/>
                </a:lnTo>
                <a:lnTo>
                  <a:pt x="4647" y="1761"/>
                </a:lnTo>
                <a:lnTo>
                  <a:pt x="4649" y="1761"/>
                </a:lnTo>
                <a:lnTo>
                  <a:pt x="4652" y="1763"/>
                </a:lnTo>
                <a:lnTo>
                  <a:pt x="4654" y="1763"/>
                </a:lnTo>
                <a:lnTo>
                  <a:pt x="4654" y="1763"/>
                </a:lnTo>
                <a:lnTo>
                  <a:pt x="4656" y="1763"/>
                </a:lnTo>
                <a:lnTo>
                  <a:pt x="4658" y="1763"/>
                </a:lnTo>
                <a:lnTo>
                  <a:pt x="4660" y="1763"/>
                </a:lnTo>
                <a:lnTo>
                  <a:pt x="4660" y="1763"/>
                </a:lnTo>
                <a:lnTo>
                  <a:pt x="4664" y="1763"/>
                </a:lnTo>
                <a:lnTo>
                  <a:pt x="4668" y="1763"/>
                </a:lnTo>
                <a:lnTo>
                  <a:pt x="4668" y="1763"/>
                </a:lnTo>
                <a:lnTo>
                  <a:pt x="4670" y="1763"/>
                </a:lnTo>
                <a:lnTo>
                  <a:pt x="4670" y="1763"/>
                </a:lnTo>
                <a:lnTo>
                  <a:pt x="4673" y="1765"/>
                </a:lnTo>
                <a:lnTo>
                  <a:pt x="4675" y="1765"/>
                </a:lnTo>
                <a:lnTo>
                  <a:pt x="4677" y="1763"/>
                </a:lnTo>
                <a:lnTo>
                  <a:pt x="4681" y="1761"/>
                </a:lnTo>
                <a:lnTo>
                  <a:pt x="4683" y="1761"/>
                </a:lnTo>
                <a:lnTo>
                  <a:pt x="4685" y="1759"/>
                </a:lnTo>
                <a:lnTo>
                  <a:pt x="4685" y="1759"/>
                </a:lnTo>
                <a:lnTo>
                  <a:pt x="4685" y="1757"/>
                </a:lnTo>
                <a:lnTo>
                  <a:pt x="4685" y="1757"/>
                </a:lnTo>
                <a:lnTo>
                  <a:pt x="4683" y="1755"/>
                </a:lnTo>
                <a:lnTo>
                  <a:pt x="4683" y="1755"/>
                </a:lnTo>
                <a:lnTo>
                  <a:pt x="4681" y="1753"/>
                </a:lnTo>
                <a:lnTo>
                  <a:pt x="4681" y="1753"/>
                </a:lnTo>
                <a:lnTo>
                  <a:pt x="4679" y="1753"/>
                </a:lnTo>
                <a:lnTo>
                  <a:pt x="4677" y="1751"/>
                </a:lnTo>
                <a:lnTo>
                  <a:pt x="4673" y="1751"/>
                </a:lnTo>
                <a:lnTo>
                  <a:pt x="4673" y="1751"/>
                </a:lnTo>
                <a:lnTo>
                  <a:pt x="4670" y="1751"/>
                </a:lnTo>
                <a:lnTo>
                  <a:pt x="4670" y="1751"/>
                </a:lnTo>
                <a:lnTo>
                  <a:pt x="4670" y="1749"/>
                </a:lnTo>
                <a:lnTo>
                  <a:pt x="4668" y="1749"/>
                </a:lnTo>
                <a:lnTo>
                  <a:pt x="4668" y="1749"/>
                </a:lnTo>
                <a:lnTo>
                  <a:pt x="4670" y="1749"/>
                </a:lnTo>
                <a:lnTo>
                  <a:pt x="4670" y="1749"/>
                </a:lnTo>
                <a:lnTo>
                  <a:pt x="4670" y="1751"/>
                </a:lnTo>
                <a:lnTo>
                  <a:pt x="4670" y="1751"/>
                </a:lnTo>
                <a:lnTo>
                  <a:pt x="4673" y="1751"/>
                </a:lnTo>
                <a:lnTo>
                  <a:pt x="4675" y="1751"/>
                </a:lnTo>
                <a:lnTo>
                  <a:pt x="4675" y="1751"/>
                </a:lnTo>
                <a:lnTo>
                  <a:pt x="4677" y="1751"/>
                </a:lnTo>
                <a:lnTo>
                  <a:pt x="4679" y="1751"/>
                </a:lnTo>
                <a:lnTo>
                  <a:pt x="4681" y="1751"/>
                </a:lnTo>
                <a:lnTo>
                  <a:pt x="4683" y="1751"/>
                </a:lnTo>
                <a:lnTo>
                  <a:pt x="4685" y="1751"/>
                </a:lnTo>
                <a:lnTo>
                  <a:pt x="4689" y="1749"/>
                </a:lnTo>
                <a:lnTo>
                  <a:pt x="4687" y="1749"/>
                </a:lnTo>
                <a:lnTo>
                  <a:pt x="4687" y="1747"/>
                </a:lnTo>
                <a:lnTo>
                  <a:pt x="4687" y="1747"/>
                </a:lnTo>
                <a:lnTo>
                  <a:pt x="4687" y="1747"/>
                </a:lnTo>
                <a:lnTo>
                  <a:pt x="4689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4"/>
                </a:lnTo>
                <a:lnTo>
                  <a:pt x="4691" y="1747"/>
                </a:lnTo>
                <a:lnTo>
                  <a:pt x="4693" y="1744"/>
                </a:lnTo>
                <a:lnTo>
                  <a:pt x="4689" y="1740"/>
                </a:lnTo>
                <a:lnTo>
                  <a:pt x="4689" y="1738"/>
                </a:lnTo>
                <a:lnTo>
                  <a:pt x="4689" y="1738"/>
                </a:lnTo>
                <a:lnTo>
                  <a:pt x="4691" y="1740"/>
                </a:lnTo>
                <a:lnTo>
                  <a:pt x="4691" y="1740"/>
                </a:lnTo>
                <a:lnTo>
                  <a:pt x="4691" y="1742"/>
                </a:lnTo>
                <a:lnTo>
                  <a:pt x="4693" y="1742"/>
                </a:lnTo>
                <a:lnTo>
                  <a:pt x="4696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0"/>
                </a:lnTo>
                <a:lnTo>
                  <a:pt x="4702" y="1740"/>
                </a:lnTo>
                <a:lnTo>
                  <a:pt x="4702" y="1740"/>
                </a:lnTo>
                <a:lnTo>
                  <a:pt x="4704" y="1740"/>
                </a:lnTo>
                <a:lnTo>
                  <a:pt x="4706" y="1740"/>
                </a:lnTo>
                <a:lnTo>
                  <a:pt x="4706" y="1740"/>
                </a:lnTo>
                <a:lnTo>
                  <a:pt x="4706" y="1742"/>
                </a:lnTo>
                <a:lnTo>
                  <a:pt x="4708" y="1742"/>
                </a:lnTo>
                <a:lnTo>
                  <a:pt x="4708" y="1742"/>
                </a:lnTo>
                <a:lnTo>
                  <a:pt x="4710" y="1744"/>
                </a:lnTo>
                <a:lnTo>
                  <a:pt x="4710" y="1744"/>
                </a:lnTo>
                <a:lnTo>
                  <a:pt x="4712" y="1744"/>
                </a:lnTo>
                <a:lnTo>
                  <a:pt x="4714" y="1744"/>
                </a:lnTo>
                <a:lnTo>
                  <a:pt x="4717" y="1744"/>
                </a:lnTo>
                <a:lnTo>
                  <a:pt x="4719" y="1747"/>
                </a:lnTo>
                <a:lnTo>
                  <a:pt x="4719" y="1747"/>
                </a:lnTo>
                <a:lnTo>
                  <a:pt x="4721" y="1747"/>
                </a:lnTo>
                <a:lnTo>
                  <a:pt x="4723" y="1747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51"/>
                </a:lnTo>
                <a:lnTo>
                  <a:pt x="4727" y="1751"/>
                </a:lnTo>
                <a:lnTo>
                  <a:pt x="4727" y="1753"/>
                </a:lnTo>
                <a:lnTo>
                  <a:pt x="4729" y="1755"/>
                </a:lnTo>
                <a:lnTo>
                  <a:pt x="4731" y="1757"/>
                </a:lnTo>
                <a:lnTo>
                  <a:pt x="4731" y="1759"/>
                </a:lnTo>
                <a:lnTo>
                  <a:pt x="4733" y="1761"/>
                </a:lnTo>
                <a:lnTo>
                  <a:pt x="4735" y="1761"/>
                </a:lnTo>
                <a:lnTo>
                  <a:pt x="4735" y="1761"/>
                </a:lnTo>
                <a:lnTo>
                  <a:pt x="4737" y="1761"/>
                </a:lnTo>
                <a:lnTo>
                  <a:pt x="4735" y="1763"/>
                </a:lnTo>
                <a:lnTo>
                  <a:pt x="4735" y="1763"/>
                </a:lnTo>
                <a:lnTo>
                  <a:pt x="4737" y="1765"/>
                </a:lnTo>
                <a:lnTo>
                  <a:pt x="4737" y="1767"/>
                </a:lnTo>
                <a:lnTo>
                  <a:pt x="4742" y="1770"/>
                </a:lnTo>
                <a:lnTo>
                  <a:pt x="4744" y="1770"/>
                </a:lnTo>
                <a:lnTo>
                  <a:pt x="4744" y="1772"/>
                </a:lnTo>
                <a:lnTo>
                  <a:pt x="4746" y="1774"/>
                </a:lnTo>
                <a:lnTo>
                  <a:pt x="4746" y="1774"/>
                </a:lnTo>
                <a:lnTo>
                  <a:pt x="4748" y="1776"/>
                </a:lnTo>
                <a:lnTo>
                  <a:pt x="4748" y="1776"/>
                </a:lnTo>
                <a:lnTo>
                  <a:pt x="4750" y="1776"/>
                </a:lnTo>
                <a:lnTo>
                  <a:pt x="4752" y="1778"/>
                </a:lnTo>
                <a:lnTo>
                  <a:pt x="4754" y="1778"/>
                </a:lnTo>
                <a:lnTo>
                  <a:pt x="4754" y="1776"/>
                </a:lnTo>
                <a:lnTo>
                  <a:pt x="4756" y="1778"/>
                </a:lnTo>
                <a:lnTo>
                  <a:pt x="4756" y="1778"/>
                </a:lnTo>
                <a:lnTo>
                  <a:pt x="4758" y="1778"/>
                </a:lnTo>
                <a:lnTo>
                  <a:pt x="4761" y="1778"/>
                </a:lnTo>
                <a:lnTo>
                  <a:pt x="4761" y="1778"/>
                </a:lnTo>
                <a:lnTo>
                  <a:pt x="4763" y="1778"/>
                </a:lnTo>
                <a:lnTo>
                  <a:pt x="4765" y="1778"/>
                </a:lnTo>
                <a:lnTo>
                  <a:pt x="4765" y="1778"/>
                </a:lnTo>
                <a:lnTo>
                  <a:pt x="4771" y="1780"/>
                </a:lnTo>
                <a:lnTo>
                  <a:pt x="4775" y="1780"/>
                </a:lnTo>
                <a:lnTo>
                  <a:pt x="4775" y="1780"/>
                </a:lnTo>
                <a:lnTo>
                  <a:pt x="4777" y="1780"/>
                </a:lnTo>
                <a:lnTo>
                  <a:pt x="4779" y="1780"/>
                </a:lnTo>
                <a:lnTo>
                  <a:pt x="4779" y="1782"/>
                </a:lnTo>
                <a:lnTo>
                  <a:pt x="4781" y="1782"/>
                </a:lnTo>
                <a:lnTo>
                  <a:pt x="4781" y="1784"/>
                </a:lnTo>
                <a:lnTo>
                  <a:pt x="4784" y="1784"/>
                </a:lnTo>
                <a:lnTo>
                  <a:pt x="4786" y="1784"/>
                </a:lnTo>
                <a:lnTo>
                  <a:pt x="4788" y="1784"/>
                </a:lnTo>
                <a:lnTo>
                  <a:pt x="4788" y="1784"/>
                </a:lnTo>
                <a:lnTo>
                  <a:pt x="4790" y="1784"/>
                </a:lnTo>
                <a:lnTo>
                  <a:pt x="4790" y="1782"/>
                </a:lnTo>
                <a:lnTo>
                  <a:pt x="4790" y="1782"/>
                </a:lnTo>
                <a:lnTo>
                  <a:pt x="4788" y="1782"/>
                </a:lnTo>
                <a:lnTo>
                  <a:pt x="4788" y="1780"/>
                </a:lnTo>
                <a:lnTo>
                  <a:pt x="4788" y="1780"/>
                </a:lnTo>
                <a:lnTo>
                  <a:pt x="4790" y="1780"/>
                </a:lnTo>
                <a:close/>
                <a:moveTo>
                  <a:pt x="4687" y="1753"/>
                </a:moveTo>
                <a:lnTo>
                  <a:pt x="4687" y="1753"/>
                </a:lnTo>
                <a:lnTo>
                  <a:pt x="4687" y="1753"/>
                </a:lnTo>
                <a:lnTo>
                  <a:pt x="4687" y="1751"/>
                </a:lnTo>
                <a:lnTo>
                  <a:pt x="4683" y="1751"/>
                </a:lnTo>
                <a:lnTo>
                  <a:pt x="4685" y="1753"/>
                </a:lnTo>
                <a:lnTo>
                  <a:pt x="4687" y="1753"/>
                </a:lnTo>
                <a:lnTo>
                  <a:pt x="4687" y="1753"/>
                </a:lnTo>
                <a:close/>
                <a:moveTo>
                  <a:pt x="4629" y="1879"/>
                </a:moveTo>
                <a:lnTo>
                  <a:pt x="4626" y="1879"/>
                </a:lnTo>
                <a:lnTo>
                  <a:pt x="4629" y="1879"/>
                </a:lnTo>
                <a:lnTo>
                  <a:pt x="4629" y="1879"/>
                </a:lnTo>
                <a:lnTo>
                  <a:pt x="4631" y="1879"/>
                </a:lnTo>
                <a:lnTo>
                  <a:pt x="4629" y="1879"/>
                </a:lnTo>
                <a:lnTo>
                  <a:pt x="4629" y="1877"/>
                </a:lnTo>
                <a:lnTo>
                  <a:pt x="4629" y="1879"/>
                </a:lnTo>
                <a:close/>
                <a:moveTo>
                  <a:pt x="4616" y="1751"/>
                </a:moveTo>
                <a:lnTo>
                  <a:pt x="4620" y="1753"/>
                </a:lnTo>
                <a:lnTo>
                  <a:pt x="4620" y="1753"/>
                </a:lnTo>
                <a:lnTo>
                  <a:pt x="4620" y="1751"/>
                </a:lnTo>
                <a:lnTo>
                  <a:pt x="4618" y="1749"/>
                </a:lnTo>
                <a:lnTo>
                  <a:pt x="4618" y="1749"/>
                </a:lnTo>
                <a:lnTo>
                  <a:pt x="4616" y="1749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close/>
                <a:moveTo>
                  <a:pt x="4620" y="1744"/>
                </a:moveTo>
                <a:lnTo>
                  <a:pt x="4622" y="1742"/>
                </a:lnTo>
                <a:lnTo>
                  <a:pt x="4620" y="1740"/>
                </a:lnTo>
                <a:lnTo>
                  <a:pt x="4620" y="1738"/>
                </a:lnTo>
                <a:lnTo>
                  <a:pt x="4618" y="1738"/>
                </a:lnTo>
                <a:lnTo>
                  <a:pt x="4618" y="1738"/>
                </a:lnTo>
                <a:lnTo>
                  <a:pt x="4614" y="1738"/>
                </a:lnTo>
                <a:lnTo>
                  <a:pt x="4612" y="1738"/>
                </a:lnTo>
                <a:lnTo>
                  <a:pt x="4610" y="1738"/>
                </a:lnTo>
                <a:lnTo>
                  <a:pt x="4608" y="1740"/>
                </a:lnTo>
                <a:lnTo>
                  <a:pt x="4608" y="1740"/>
                </a:lnTo>
                <a:lnTo>
                  <a:pt x="4605" y="1744"/>
                </a:lnTo>
                <a:lnTo>
                  <a:pt x="4603" y="1751"/>
                </a:lnTo>
                <a:lnTo>
                  <a:pt x="4601" y="1753"/>
                </a:lnTo>
                <a:lnTo>
                  <a:pt x="4603" y="1753"/>
                </a:lnTo>
                <a:lnTo>
                  <a:pt x="4605" y="1751"/>
                </a:lnTo>
                <a:lnTo>
                  <a:pt x="4608" y="1751"/>
                </a:lnTo>
                <a:lnTo>
                  <a:pt x="4612" y="1753"/>
                </a:lnTo>
                <a:lnTo>
                  <a:pt x="4614" y="1751"/>
                </a:lnTo>
                <a:lnTo>
                  <a:pt x="4616" y="1749"/>
                </a:lnTo>
                <a:lnTo>
                  <a:pt x="4618" y="1747"/>
                </a:lnTo>
                <a:lnTo>
                  <a:pt x="4620" y="1744"/>
                </a:lnTo>
                <a:close/>
                <a:moveTo>
                  <a:pt x="4591" y="1837"/>
                </a:moveTo>
                <a:lnTo>
                  <a:pt x="4591" y="1837"/>
                </a:lnTo>
                <a:lnTo>
                  <a:pt x="4591" y="1837"/>
                </a:lnTo>
                <a:lnTo>
                  <a:pt x="4591" y="1837"/>
                </a:lnTo>
                <a:lnTo>
                  <a:pt x="4589" y="1837"/>
                </a:lnTo>
                <a:lnTo>
                  <a:pt x="4589" y="1835"/>
                </a:lnTo>
                <a:lnTo>
                  <a:pt x="4589" y="1835"/>
                </a:lnTo>
                <a:lnTo>
                  <a:pt x="4589" y="1832"/>
                </a:lnTo>
                <a:lnTo>
                  <a:pt x="4591" y="1832"/>
                </a:lnTo>
                <a:lnTo>
                  <a:pt x="4591" y="1832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28"/>
                </a:lnTo>
                <a:lnTo>
                  <a:pt x="4587" y="1828"/>
                </a:lnTo>
                <a:lnTo>
                  <a:pt x="4587" y="1828"/>
                </a:lnTo>
                <a:lnTo>
                  <a:pt x="4587" y="1830"/>
                </a:lnTo>
                <a:lnTo>
                  <a:pt x="4585" y="1830"/>
                </a:lnTo>
                <a:lnTo>
                  <a:pt x="4585" y="1835"/>
                </a:lnTo>
                <a:lnTo>
                  <a:pt x="4585" y="1835"/>
                </a:lnTo>
                <a:lnTo>
                  <a:pt x="4585" y="1837"/>
                </a:lnTo>
                <a:lnTo>
                  <a:pt x="4582" y="1837"/>
                </a:lnTo>
                <a:lnTo>
                  <a:pt x="4582" y="1837"/>
                </a:lnTo>
                <a:lnTo>
                  <a:pt x="4585" y="1837"/>
                </a:lnTo>
                <a:lnTo>
                  <a:pt x="4587" y="1837"/>
                </a:lnTo>
                <a:lnTo>
                  <a:pt x="4589" y="1837"/>
                </a:lnTo>
                <a:lnTo>
                  <a:pt x="4591" y="1837"/>
                </a:lnTo>
                <a:lnTo>
                  <a:pt x="4591" y="1837"/>
                </a:lnTo>
                <a:close/>
                <a:moveTo>
                  <a:pt x="4828" y="1998"/>
                </a:moveTo>
                <a:lnTo>
                  <a:pt x="4825" y="2000"/>
                </a:lnTo>
                <a:lnTo>
                  <a:pt x="4825" y="2002"/>
                </a:lnTo>
                <a:lnTo>
                  <a:pt x="4825" y="2002"/>
                </a:lnTo>
                <a:lnTo>
                  <a:pt x="4823" y="2004"/>
                </a:lnTo>
                <a:lnTo>
                  <a:pt x="4823" y="2006"/>
                </a:lnTo>
                <a:lnTo>
                  <a:pt x="4823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4"/>
                </a:lnTo>
                <a:lnTo>
                  <a:pt x="4830" y="1998"/>
                </a:lnTo>
                <a:lnTo>
                  <a:pt x="4830" y="1998"/>
                </a:lnTo>
                <a:lnTo>
                  <a:pt x="4828" y="1996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5" y="1994"/>
                </a:lnTo>
                <a:lnTo>
                  <a:pt x="4828" y="1994"/>
                </a:lnTo>
                <a:lnTo>
                  <a:pt x="4828" y="1996"/>
                </a:lnTo>
                <a:lnTo>
                  <a:pt x="4828" y="1998"/>
                </a:lnTo>
                <a:lnTo>
                  <a:pt x="4828" y="1998"/>
                </a:lnTo>
                <a:close/>
                <a:moveTo>
                  <a:pt x="4631" y="1868"/>
                </a:moveTo>
                <a:lnTo>
                  <a:pt x="4631" y="1868"/>
                </a:lnTo>
                <a:lnTo>
                  <a:pt x="4629" y="1870"/>
                </a:lnTo>
                <a:lnTo>
                  <a:pt x="4626" y="1870"/>
                </a:lnTo>
                <a:lnTo>
                  <a:pt x="4624" y="1870"/>
                </a:lnTo>
                <a:lnTo>
                  <a:pt x="4624" y="1872"/>
                </a:lnTo>
                <a:lnTo>
                  <a:pt x="4624" y="1872"/>
                </a:lnTo>
                <a:lnTo>
                  <a:pt x="4624" y="1874"/>
                </a:lnTo>
                <a:lnTo>
                  <a:pt x="4624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9" y="1872"/>
                </a:lnTo>
                <a:lnTo>
                  <a:pt x="4629" y="1870"/>
                </a:lnTo>
                <a:lnTo>
                  <a:pt x="4629" y="1870"/>
                </a:lnTo>
                <a:lnTo>
                  <a:pt x="4631" y="1870"/>
                </a:lnTo>
                <a:lnTo>
                  <a:pt x="4631" y="1868"/>
                </a:lnTo>
                <a:close/>
                <a:moveTo>
                  <a:pt x="4668" y="1778"/>
                </a:moveTo>
                <a:lnTo>
                  <a:pt x="4668" y="1776"/>
                </a:lnTo>
                <a:lnTo>
                  <a:pt x="4666" y="1776"/>
                </a:lnTo>
                <a:lnTo>
                  <a:pt x="4666" y="1776"/>
                </a:lnTo>
                <a:lnTo>
                  <a:pt x="4666" y="1778"/>
                </a:lnTo>
                <a:lnTo>
                  <a:pt x="4668" y="1778"/>
                </a:lnTo>
                <a:close/>
                <a:moveTo>
                  <a:pt x="4668" y="1786"/>
                </a:moveTo>
                <a:lnTo>
                  <a:pt x="4668" y="1786"/>
                </a:lnTo>
                <a:lnTo>
                  <a:pt x="4668" y="1784"/>
                </a:lnTo>
                <a:lnTo>
                  <a:pt x="4666" y="1784"/>
                </a:lnTo>
                <a:lnTo>
                  <a:pt x="4666" y="1784"/>
                </a:lnTo>
                <a:lnTo>
                  <a:pt x="4666" y="1786"/>
                </a:lnTo>
                <a:lnTo>
                  <a:pt x="4668" y="1786"/>
                </a:lnTo>
                <a:close/>
                <a:moveTo>
                  <a:pt x="4670" y="1778"/>
                </a:move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70" y="1778"/>
                </a:lnTo>
                <a:close/>
                <a:moveTo>
                  <a:pt x="4798" y="1975"/>
                </a:moveTo>
                <a:lnTo>
                  <a:pt x="4798" y="1975"/>
                </a:lnTo>
                <a:lnTo>
                  <a:pt x="4798" y="1975"/>
                </a:lnTo>
                <a:lnTo>
                  <a:pt x="4796" y="1975"/>
                </a:lnTo>
                <a:lnTo>
                  <a:pt x="4796" y="1975"/>
                </a:lnTo>
                <a:lnTo>
                  <a:pt x="4798" y="1979"/>
                </a:lnTo>
                <a:lnTo>
                  <a:pt x="4798" y="1979"/>
                </a:lnTo>
                <a:lnTo>
                  <a:pt x="4798" y="1979"/>
                </a:lnTo>
                <a:lnTo>
                  <a:pt x="4800" y="1977"/>
                </a:lnTo>
                <a:lnTo>
                  <a:pt x="4798" y="1977"/>
                </a:lnTo>
                <a:lnTo>
                  <a:pt x="4798" y="1977"/>
                </a:lnTo>
                <a:lnTo>
                  <a:pt x="4798" y="1975"/>
                </a:lnTo>
                <a:lnTo>
                  <a:pt x="4798" y="1975"/>
                </a:lnTo>
                <a:close/>
                <a:moveTo>
                  <a:pt x="4746" y="937"/>
                </a:moveTo>
                <a:lnTo>
                  <a:pt x="4746" y="937"/>
                </a:lnTo>
                <a:lnTo>
                  <a:pt x="4744" y="939"/>
                </a:lnTo>
                <a:lnTo>
                  <a:pt x="4742" y="941"/>
                </a:lnTo>
                <a:lnTo>
                  <a:pt x="4740" y="941"/>
                </a:lnTo>
                <a:lnTo>
                  <a:pt x="4740" y="944"/>
                </a:lnTo>
                <a:lnTo>
                  <a:pt x="4737" y="946"/>
                </a:lnTo>
                <a:lnTo>
                  <a:pt x="4735" y="946"/>
                </a:lnTo>
                <a:lnTo>
                  <a:pt x="4735" y="948"/>
                </a:lnTo>
                <a:lnTo>
                  <a:pt x="4740" y="946"/>
                </a:lnTo>
                <a:lnTo>
                  <a:pt x="4740" y="946"/>
                </a:lnTo>
                <a:lnTo>
                  <a:pt x="4742" y="944"/>
                </a:lnTo>
                <a:lnTo>
                  <a:pt x="4746" y="941"/>
                </a:lnTo>
                <a:lnTo>
                  <a:pt x="4746" y="939"/>
                </a:lnTo>
                <a:lnTo>
                  <a:pt x="4746" y="939"/>
                </a:lnTo>
                <a:lnTo>
                  <a:pt x="4746" y="939"/>
                </a:lnTo>
                <a:lnTo>
                  <a:pt x="4748" y="939"/>
                </a:lnTo>
                <a:lnTo>
                  <a:pt x="4750" y="937"/>
                </a:lnTo>
                <a:lnTo>
                  <a:pt x="4752" y="937"/>
                </a:lnTo>
                <a:lnTo>
                  <a:pt x="4756" y="933"/>
                </a:lnTo>
                <a:lnTo>
                  <a:pt x="4758" y="933"/>
                </a:lnTo>
                <a:lnTo>
                  <a:pt x="4761" y="933"/>
                </a:lnTo>
                <a:lnTo>
                  <a:pt x="4763" y="933"/>
                </a:lnTo>
                <a:lnTo>
                  <a:pt x="4765" y="931"/>
                </a:lnTo>
                <a:lnTo>
                  <a:pt x="4763" y="931"/>
                </a:lnTo>
                <a:lnTo>
                  <a:pt x="4765" y="929"/>
                </a:lnTo>
                <a:lnTo>
                  <a:pt x="4765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1" y="929"/>
                </a:lnTo>
                <a:lnTo>
                  <a:pt x="4756" y="933"/>
                </a:lnTo>
                <a:lnTo>
                  <a:pt x="4754" y="933"/>
                </a:lnTo>
                <a:lnTo>
                  <a:pt x="4752" y="933"/>
                </a:lnTo>
                <a:lnTo>
                  <a:pt x="4752" y="931"/>
                </a:lnTo>
                <a:lnTo>
                  <a:pt x="4750" y="931"/>
                </a:lnTo>
                <a:lnTo>
                  <a:pt x="4750" y="933"/>
                </a:lnTo>
                <a:lnTo>
                  <a:pt x="4750" y="933"/>
                </a:lnTo>
                <a:lnTo>
                  <a:pt x="4748" y="935"/>
                </a:lnTo>
                <a:lnTo>
                  <a:pt x="4746" y="937"/>
                </a:lnTo>
                <a:close/>
                <a:moveTo>
                  <a:pt x="4662" y="799"/>
                </a:moveTo>
                <a:lnTo>
                  <a:pt x="4662" y="801"/>
                </a:lnTo>
                <a:lnTo>
                  <a:pt x="4660" y="801"/>
                </a:lnTo>
                <a:lnTo>
                  <a:pt x="4660" y="803"/>
                </a:lnTo>
                <a:lnTo>
                  <a:pt x="4660" y="809"/>
                </a:lnTo>
                <a:lnTo>
                  <a:pt x="4660" y="811"/>
                </a:lnTo>
                <a:lnTo>
                  <a:pt x="4662" y="814"/>
                </a:lnTo>
                <a:lnTo>
                  <a:pt x="4662" y="814"/>
                </a:lnTo>
                <a:lnTo>
                  <a:pt x="4660" y="814"/>
                </a:lnTo>
                <a:lnTo>
                  <a:pt x="4662" y="816"/>
                </a:lnTo>
                <a:lnTo>
                  <a:pt x="4662" y="816"/>
                </a:lnTo>
                <a:lnTo>
                  <a:pt x="4664" y="818"/>
                </a:lnTo>
                <a:lnTo>
                  <a:pt x="4666" y="820"/>
                </a:lnTo>
                <a:lnTo>
                  <a:pt x="4668" y="824"/>
                </a:lnTo>
                <a:lnTo>
                  <a:pt x="4668" y="828"/>
                </a:lnTo>
                <a:lnTo>
                  <a:pt x="4666" y="830"/>
                </a:lnTo>
                <a:lnTo>
                  <a:pt x="4666" y="832"/>
                </a:lnTo>
                <a:lnTo>
                  <a:pt x="4666" y="835"/>
                </a:lnTo>
                <a:lnTo>
                  <a:pt x="4666" y="837"/>
                </a:lnTo>
                <a:lnTo>
                  <a:pt x="4666" y="841"/>
                </a:lnTo>
                <a:lnTo>
                  <a:pt x="4666" y="843"/>
                </a:lnTo>
                <a:lnTo>
                  <a:pt x="4666" y="856"/>
                </a:lnTo>
                <a:lnTo>
                  <a:pt x="4666" y="858"/>
                </a:lnTo>
                <a:lnTo>
                  <a:pt x="4666" y="860"/>
                </a:lnTo>
                <a:lnTo>
                  <a:pt x="4664" y="864"/>
                </a:lnTo>
                <a:lnTo>
                  <a:pt x="4664" y="866"/>
                </a:lnTo>
                <a:lnTo>
                  <a:pt x="4662" y="870"/>
                </a:lnTo>
                <a:lnTo>
                  <a:pt x="4662" y="870"/>
                </a:lnTo>
                <a:lnTo>
                  <a:pt x="4664" y="872"/>
                </a:lnTo>
                <a:lnTo>
                  <a:pt x="4666" y="874"/>
                </a:lnTo>
                <a:lnTo>
                  <a:pt x="4666" y="879"/>
                </a:lnTo>
                <a:lnTo>
                  <a:pt x="4668" y="883"/>
                </a:lnTo>
                <a:lnTo>
                  <a:pt x="4666" y="885"/>
                </a:lnTo>
                <a:lnTo>
                  <a:pt x="4666" y="887"/>
                </a:lnTo>
                <a:lnTo>
                  <a:pt x="4664" y="889"/>
                </a:lnTo>
                <a:lnTo>
                  <a:pt x="4664" y="891"/>
                </a:lnTo>
                <a:lnTo>
                  <a:pt x="4664" y="893"/>
                </a:lnTo>
                <a:lnTo>
                  <a:pt x="4664" y="895"/>
                </a:lnTo>
                <a:lnTo>
                  <a:pt x="4664" y="897"/>
                </a:lnTo>
                <a:lnTo>
                  <a:pt x="4666" y="900"/>
                </a:lnTo>
                <a:lnTo>
                  <a:pt x="4664" y="902"/>
                </a:lnTo>
                <a:lnTo>
                  <a:pt x="4662" y="908"/>
                </a:lnTo>
                <a:lnTo>
                  <a:pt x="4662" y="912"/>
                </a:lnTo>
                <a:lnTo>
                  <a:pt x="4664" y="916"/>
                </a:lnTo>
                <a:lnTo>
                  <a:pt x="4664" y="918"/>
                </a:lnTo>
                <a:lnTo>
                  <a:pt x="4664" y="921"/>
                </a:lnTo>
                <a:lnTo>
                  <a:pt x="4664" y="921"/>
                </a:lnTo>
                <a:lnTo>
                  <a:pt x="4666" y="923"/>
                </a:lnTo>
                <a:lnTo>
                  <a:pt x="4666" y="921"/>
                </a:lnTo>
                <a:lnTo>
                  <a:pt x="4668" y="918"/>
                </a:lnTo>
                <a:lnTo>
                  <a:pt x="4668" y="914"/>
                </a:lnTo>
                <a:lnTo>
                  <a:pt x="4670" y="912"/>
                </a:lnTo>
                <a:lnTo>
                  <a:pt x="4670" y="910"/>
                </a:lnTo>
                <a:lnTo>
                  <a:pt x="4673" y="908"/>
                </a:lnTo>
                <a:lnTo>
                  <a:pt x="4673" y="908"/>
                </a:lnTo>
                <a:lnTo>
                  <a:pt x="4675" y="908"/>
                </a:lnTo>
                <a:lnTo>
                  <a:pt x="4675" y="908"/>
                </a:lnTo>
                <a:lnTo>
                  <a:pt x="4677" y="908"/>
                </a:lnTo>
                <a:lnTo>
                  <a:pt x="4677" y="908"/>
                </a:lnTo>
                <a:lnTo>
                  <a:pt x="4677" y="910"/>
                </a:lnTo>
                <a:lnTo>
                  <a:pt x="4681" y="910"/>
                </a:lnTo>
                <a:lnTo>
                  <a:pt x="4683" y="910"/>
                </a:lnTo>
                <a:lnTo>
                  <a:pt x="4685" y="912"/>
                </a:lnTo>
                <a:lnTo>
                  <a:pt x="4685" y="914"/>
                </a:lnTo>
                <a:lnTo>
                  <a:pt x="4685" y="916"/>
                </a:lnTo>
                <a:lnTo>
                  <a:pt x="4685" y="921"/>
                </a:lnTo>
                <a:lnTo>
                  <a:pt x="4685" y="918"/>
                </a:lnTo>
                <a:lnTo>
                  <a:pt x="4687" y="918"/>
                </a:lnTo>
                <a:lnTo>
                  <a:pt x="4687" y="916"/>
                </a:lnTo>
                <a:lnTo>
                  <a:pt x="4687" y="916"/>
                </a:lnTo>
                <a:lnTo>
                  <a:pt x="4687" y="914"/>
                </a:lnTo>
                <a:lnTo>
                  <a:pt x="4687" y="912"/>
                </a:lnTo>
                <a:lnTo>
                  <a:pt x="4687" y="910"/>
                </a:lnTo>
                <a:lnTo>
                  <a:pt x="4687" y="906"/>
                </a:lnTo>
                <a:lnTo>
                  <a:pt x="4685" y="906"/>
                </a:lnTo>
                <a:lnTo>
                  <a:pt x="4685" y="906"/>
                </a:lnTo>
                <a:lnTo>
                  <a:pt x="4683" y="906"/>
                </a:lnTo>
                <a:lnTo>
                  <a:pt x="4683" y="906"/>
                </a:lnTo>
                <a:lnTo>
                  <a:pt x="4681" y="906"/>
                </a:lnTo>
                <a:lnTo>
                  <a:pt x="4681" y="902"/>
                </a:lnTo>
                <a:lnTo>
                  <a:pt x="4679" y="897"/>
                </a:lnTo>
                <a:lnTo>
                  <a:pt x="4679" y="895"/>
                </a:lnTo>
                <a:lnTo>
                  <a:pt x="4679" y="895"/>
                </a:lnTo>
                <a:lnTo>
                  <a:pt x="4677" y="895"/>
                </a:lnTo>
                <a:lnTo>
                  <a:pt x="4677" y="895"/>
                </a:lnTo>
                <a:lnTo>
                  <a:pt x="4677" y="893"/>
                </a:lnTo>
                <a:lnTo>
                  <a:pt x="4675" y="893"/>
                </a:lnTo>
                <a:lnTo>
                  <a:pt x="4673" y="889"/>
                </a:lnTo>
                <a:lnTo>
                  <a:pt x="4673" y="889"/>
                </a:lnTo>
                <a:lnTo>
                  <a:pt x="4673" y="887"/>
                </a:lnTo>
                <a:lnTo>
                  <a:pt x="4673" y="883"/>
                </a:lnTo>
                <a:lnTo>
                  <a:pt x="4675" y="879"/>
                </a:lnTo>
                <a:lnTo>
                  <a:pt x="4679" y="866"/>
                </a:lnTo>
                <a:lnTo>
                  <a:pt x="4679" y="864"/>
                </a:lnTo>
                <a:lnTo>
                  <a:pt x="4681" y="862"/>
                </a:lnTo>
                <a:lnTo>
                  <a:pt x="4683" y="860"/>
                </a:lnTo>
                <a:lnTo>
                  <a:pt x="4685" y="860"/>
                </a:lnTo>
                <a:lnTo>
                  <a:pt x="4689" y="860"/>
                </a:lnTo>
                <a:lnTo>
                  <a:pt x="4691" y="860"/>
                </a:lnTo>
                <a:lnTo>
                  <a:pt x="4693" y="860"/>
                </a:lnTo>
                <a:lnTo>
                  <a:pt x="4696" y="862"/>
                </a:lnTo>
                <a:lnTo>
                  <a:pt x="4696" y="862"/>
                </a:lnTo>
                <a:lnTo>
                  <a:pt x="4698" y="864"/>
                </a:lnTo>
                <a:lnTo>
                  <a:pt x="4700" y="866"/>
                </a:lnTo>
                <a:lnTo>
                  <a:pt x="4702" y="868"/>
                </a:lnTo>
                <a:lnTo>
                  <a:pt x="4702" y="868"/>
                </a:lnTo>
                <a:lnTo>
                  <a:pt x="4704" y="872"/>
                </a:lnTo>
                <a:lnTo>
                  <a:pt x="4704" y="872"/>
                </a:lnTo>
                <a:lnTo>
                  <a:pt x="4704" y="868"/>
                </a:lnTo>
                <a:lnTo>
                  <a:pt x="4704" y="868"/>
                </a:lnTo>
                <a:lnTo>
                  <a:pt x="4702" y="866"/>
                </a:lnTo>
                <a:lnTo>
                  <a:pt x="4700" y="864"/>
                </a:lnTo>
                <a:lnTo>
                  <a:pt x="4700" y="862"/>
                </a:lnTo>
                <a:lnTo>
                  <a:pt x="4698" y="860"/>
                </a:lnTo>
                <a:lnTo>
                  <a:pt x="4698" y="858"/>
                </a:lnTo>
                <a:lnTo>
                  <a:pt x="4698" y="856"/>
                </a:lnTo>
                <a:lnTo>
                  <a:pt x="4696" y="853"/>
                </a:lnTo>
                <a:lnTo>
                  <a:pt x="4696" y="849"/>
                </a:lnTo>
                <a:lnTo>
                  <a:pt x="4691" y="841"/>
                </a:lnTo>
                <a:lnTo>
                  <a:pt x="4689" y="837"/>
                </a:lnTo>
                <a:lnTo>
                  <a:pt x="4687" y="824"/>
                </a:lnTo>
                <a:lnTo>
                  <a:pt x="4687" y="822"/>
                </a:lnTo>
                <a:lnTo>
                  <a:pt x="4687" y="822"/>
                </a:lnTo>
                <a:lnTo>
                  <a:pt x="4685" y="820"/>
                </a:lnTo>
                <a:lnTo>
                  <a:pt x="4685" y="820"/>
                </a:lnTo>
                <a:lnTo>
                  <a:pt x="4685" y="818"/>
                </a:lnTo>
                <a:lnTo>
                  <a:pt x="4683" y="818"/>
                </a:lnTo>
                <a:lnTo>
                  <a:pt x="4683" y="816"/>
                </a:lnTo>
                <a:lnTo>
                  <a:pt x="4683" y="814"/>
                </a:lnTo>
                <a:lnTo>
                  <a:pt x="4683" y="811"/>
                </a:lnTo>
                <a:lnTo>
                  <a:pt x="4683" y="809"/>
                </a:lnTo>
                <a:lnTo>
                  <a:pt x="4681" y="807"/>
                </a:lnTo>
                <a:lnTo>
                  <a:pt x="4681" y="803"/>
                </a:lnTo>
                <a:lnTo>
                  <a:pt x="4683" y="801"/>
                </a:lnTo>
                <a:lnTo>
                  <a:pt x="4683" y="799"/>
                </a:lnTo>
                <a:lnTo>
                  <a:pt x="4683" y="799"/>
                </a:lnTo>
                <a:lnTo>
                  <a:pt x="4685" y="797"/>
                </a:lnTo>
                <a:lnTo>
                  <a:pt x="4685" y="795"/>
                </a:lnTo>
                <a:lnTo>
                  <a:pt x="4685" y="791"/>
                </a:lnTo>
                <a:lnTo>
                  <a:pt x="4683" y="786"/>
                </a:lnTo>
                <a:lnTo>
                  <a:pt x="4683" y="786"/>
                </a:lnTo>
                <a:lnTo>
                  <a:pt x="4683" y="784"/>
                </a:lnTo>
                <a:lnTo>
                  <a:pt x="4681" y="780"/>
                </a:lnTo>
                <a:lnTo>
                  <a:pt x="4679" y="774"/>
                </a:lnTo>
                <a:lnTo>
                  <a:pt x="4679" y="774"/>
                </a:lnTo>
                <a:lnTo>
                  <a:pt x="4679" y="772"/>
                </a:lnTo>
                <a:lnTo>
                  <a:pt x="4679" y="772"/>
                </a:lnTo>
                <a:lnTo>
                  <a:pt x="4679" y="770"/>
                </a:lnTo>
                <a:lnTo>
                  <a:pt x="4679" y="767"/>
                </a:lnTo>
                <a:lnTo>
                  <a:pt x="4679" y="767"/>
                </a:lnTo>
                <a:lnTo>
                  <a:pt x="4677" y="763"/>
                </a:lnTo>
                <a:lnTo>
                  <a:pt x="4675" y="761"/>
                </a:lnTo>
                <a:lnTo>
                  <a:pt x="4675" y="763"/>
                </a:lnTo>
                <a:lnTo>
                  <a:pt x="4675" y="763"/>
                </a:lnTo>
                <a:lnTo>
                  <a:pt x="4673" y="765"/>
                </a:lnTo>
                <a:lnTo>
                  <a:pt x="4670" y="765"/>
                </a:lnTo>
                <a:lnTo>
                  <a:pt x="4673" y="767"/>
                </a:lnTo>
                <a:lnTo>
                  <a:pt x="4675" y="772"/>
                </a:lnTo>
                <a:lnTo>
                  <a:pt x="4675" y="772"/>
                </a:lnTo>
                <a:lnTo>
                  <a:pt x="4675" y="774"/>
                </a:lnTo>
                <a:lnTo>
                  <a:pt x="4675" y="776"/>
                </a:lnTo>
                <a:lnTo>
                  <a:pt x="4675" y="776"/>
                </a:lnTo>
                <a:lnTo>
                  <a:pt x="4675" y="776"/>
                </a:lnTo>
                <a:lnTo>
                  <a:pt x="4673" y="776"/>
                </a:lnTo>
                <a:lnTo>
                  <a:pt x="4673" y="778"/>
                </a:lnTo>
                <a:lnTo>
                  <a:pt x="4673" y="780"/>
                </a:lnTo>
                <a:lnTo>
                  <a:pt x="4673" y="780"/>
                </a:lnTo>
                <a:lnTo>
                  <a:pt x="4670" y="782"/>
                </a:lnTo>
                <a:lnTo>
                  <a:pt x="4670" y="782"/>
                </a:lnTo>
                <a:lnTo>
                  <a:pt x="4670" y="782"/>
                </a:lnTo>
                <a:lnTo>
                  <a:pt x="4668" y="780"/>
                </a:lnTo>
                <a:lnTo>
                  <a:pt x="4666" y="780"/>
                </a:lnTo>
                <a:lnTo>
                  <a:pt x="4664" y="780"/>
                </a:lnTo>
                <a:lnTo>
                  <a:pt x="4662" y="782"/>
                </a:lnTo>
                <a:lnTo>
                  <a:pt x="4662" y="782"/>
                </a:lnTo>
                <a:lnTo>
                  <a:pt x="4662" y="786"/>
                </a:lnTo>
                <a:lnTo>
                  <a:pt x="4662" y="788"/>
                </a:lnTo>
                <a:lnTo>
                  <a:pt x="4662" y="793"/>
                </a:lnTo>
                <a:lnTo>
                  <a:pt x="4662" y="799"/>
                </a:lnTo>
                <a:close/>
                <a:moveTo>
                  <a:pt x="4731" y="1663"/>
                </a:moveTo>
                <a:lnTo>
                  <a:pt x="4731" y="1663"/>
                </a:lnTo>
                <a:lnTo>
                  <a:pt x="4731" y="1663"/>
                </a:lnTo>
                <a:lnTo>
                  <a:pt x="4731" y="1663"/>
                </a:lnTo>
                <a:lnTo>
                  <a:pt x="4733" y="1663"/>
                </a:lnTo>
                <a:lnTo>
                  <a:pt x="4733" y="1663"/>
                </a:lnTo>
                <a:lnTo>
                  <a:pt x="4735" y="1663"/>
                </a:lnTo>
                <a:lnTo>
                  <a:pt x="4737" y="1663"/>
                </a:lnTo>
                <a:lnTo>
                  <a:pt x="4740" y="1663"/>
                </a:lnTo>
                <a:lnTo>
                  <a:pt x="4740" y="1663"/>
                </a:lnTo>
                <a:lnTo>
                  <a:pt x="4742" y="1661"/>
                </a:lnTo>
                <a:lnTo>
                  <a:pt x="4742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37" y="1658"/>
                </a:lnTo>
                <a:lnTo>
                  <a:pt x="4735" y="1658"/>
                </a:lnTo>
                <a:lnTo>
                  <a:pt x="4733" y="1661"/>
                </a:lnTo>
                <a:lnTo>
                  <a:pt x="4733" y="1658"/>
                </a:lnTo>
                <a:lnTo>
                  <a:pt x="4731" y="1661"/>
                </a:lnTo>
                <a:lnTo>
                  <a:pt x="4731" y="1661"/>
                </a:lnTo>
                <a:lnTo>
                  <a:pt x="4731" y="1663"/>
                </a:lnTo>
                <a:lnTo>
                  <a:pt x="4731" y="1663"/>
                </a:lnTo>
                <a:close/>
                <a:moveTo>
                  <a:pt x="4790" y="667"/>
                </a:moveTo>
                <a:lnTo>
                  <a:pt x="4792" y="667"/>
                </a:lnTo>
                <a:lnTo>
                  <a:pt x="4792" y="665"/>
                </a:lnTo>
                <a:lnTo>
                  <a:pt x="4790" y="665"/>
                </a:lnTo>
                <a:lnTo>
                  <a:pt x="4790" y="667"/>
                </a:lnTo>
                <a:lnTo>
                  <a:pt x="4788" y="667"/>
                </a:lnTo>
                <a:lnTo>
                  <a:pt x="4788" y="667"/>
                </a:lnTo>
                <a:lnTo>
                  <a:pt x="4788" y="669"/>
                </a:lnTo>
                <a:lnTo>
                  <a:pt x="4790" y="667"/>
                </a:lnTo>
                <a:close/>
                <a:moveTo>
                  <a:pt x="4784" y="1665"/>
                </a:moveTo>
                <a:lnTo>
                  <a:pt x="4781" y="1665"/>
                </a:lnTo>
                <a:lnTo>
                  <a:pt x="4779" y="1667"/>
                </a:lnTo>
                <a:lnTo>
                  <a:pt x="4781" y="1667"/>
                </a:lnTo>
                <a:lnTo>
                  <a:pt x="4781" y="1667"/>
                </a:lnTo>
                <a:lnTo>
                  <a:pt x="4781" y="1669"/>
                </a:lnTo>
                <a:lnTo>
                  <a:pt x="4784" y="1669"/>
                </a:lnTo>
                <a:lnTo>
                  <a:pt x="4784" y="1669"/>
                </a:lnTo>
                <a:lnTo>
                  <a:pt x="4788" y="1669"/>
                </a:lnTo>
                <a:lnTo>
                  <a:pt x="4788" y="1669"/>
                </a:lnTo>
                <a:lnTo>
                  <a:pt x="4788" y="1667"/>
                </a:lnTo>
                <a:lnTo>
                  <a:pt x="4788" y="1667"/>
                </a:lnTo>
                <a:lnTo>
                  <a:pt x="4788" y="1667"/>
                </a:lnTo>
                <a:lnTo>
                  <a:pt x="4784" y="1665"/>
                </a:lnTo>
                <a:close/>
                <a:moveTo>
                  <a:pt x="4786" y="916"/>
                </a:moveTo>
                <a:lnTo>
                  <a:pt x="4779" y="921"/>
                </a:lnTo>
                <a:lnTo>
                  <a:pt x="4777" y="923"/>
                </a:lnTo>
                <a:lnTo>
                  <a:pt x="4775" y="923"/>
                </a:lnTo>
                <a:lnTo>
                  <a:pt x="4773" y="927"/>
                </a:lnTo>
                <a:lnTo>
                  <a:pt x="4773" y="927"/>
                </a:lnTo>
                <a:lnTo>
                  <a:pt x="4777" y="927"/>
                </a:lnTo>
                <a:lnTo>
                  <a:pt x="4779" y="925"/>
                </a:lnTo>
                <a:lnTo>
                  <a:pt x="4779" y="923"/>
                </a:lnTo>
                <a:lnTo>
                  <a:pt x="4781" y="923"/>
                </a:lnTo>
                <a:lnTo>
                  <a:pt x="4784" y="921"/>
                </a:lnTo>
                <a:lnTo>
                  <a:pt x="4784" y="921"/>
                </a:lnTo>
                <a:lnTo>
                  <a:pt x="4788" y="916"/>
                </a:lnTo>
                <a:lnTo>
                  <a:pt x="4786" y="916"/>
                </a:lnTo>
                <a:lnTo>
                  <a:pt x="4786" y="916"/>
                </a:lnTo>
                <a:close/>
                <a:moveTo>
                  <a:pt x="4641" y="975"/>
                </a:moveTo>
                <a:lnTo>
                  <a:pt x="4639" y="977"/>
                </a:lnTo>
                <a:lnTo>
                  <a:pt x="4637" y="977"/>
                </a:lnTo>
                <a:lnTo>
                  <a:pt x="4637" y="979"/>
                </a:lnTo>
                <a:lnTo>
                  <a:pt x="4635" y="979"/>
                </a:lnTo>
                <a:lnTo>
                  <a:pt x="4635" y="979"/>
                </a:lnTo>
                <a:lnTo>
                  <a:pt x="4635" y="981"/>
                </a:lnTo>
                <a:lnTo>
                  <a:pt x="4633" y="983"/>
                </a:lnTo>
                <a:lnTo>
                  <a:pt x="4633" y="983"/>
                </a:lnTo>
                <a:lnTo>
                  <a:pt x="4633" y="986"/>
                </a:lnTo>
                <a:lnTo>
                  <a:pt x="4635" y="988"/>
                </a:lnTo>
                <a:lnTo>
                  <a:pt x="4637" y="990"/>
                </a:lnTo>
                <a:lnTo>
                  <a:pt x="4637" y="990"/>
                </a:lnTo>
                <a:lnTo>
                  <a:pt x="4637" y="992"/>
                </a:lnTo>
                <a:lnTo>
                  <a:pt x="4637" y="994"/>
                </a:lnTo>
                <a:lnTo>
                  <a:pt x="4637" y="996"/>
                </a:lnTo>
                <a:lnTo>
                  <a:pt x="4635" y="998"/>
                </a:lnTo>
                <a:lnTo>
                  <a:pt x="4637" y="998"/>
                </a:lnTo>
                <a:lnTo>
                  <a:pt x="4637" y="1000"/>
                </a:lnTo>
                <a:lnTo>
                  <a:pt x="4637" y="1000"/>
                </a:lnTo>
                <a:lnTo>
                  <a:pt x="4639" y="1000"/>
                </a:lnTo>
                <a:lnTo>
                  <a:pt x="4639" y="1000"/>
                </a:lnTo>
                <a:lnTo>
                  <a:pt x="4641" y="998"/>
                </a:lnTo>
                <a:lnTo>
                  <a:pt x="4643" y="998"/>
                </a:lnTo>
                <a:lnTo>
                  <a:pt x="4643" y="996"/>
                </a:lnTo>
                <a:lnTo>
                  <a:pt x="4645" y="994"/>
                </a:lnTo>
                <a:lnTo>
                  <a:pt x="4645" y="994"/>
                </a:lnTo>
                <a:lnTo>
                  <a:pt x="4647" y="994"/>
                </a:lnTo>
                <a:lnTo>
                  <a:pt x="4649" y="994"/>
                </a:lnTo>
                <a:lnTo>
                  <a:pt x="4649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49" y="992"/>
                </a:lnTo>
                <a:lnTo>
                  <a:pt x="4647" y="988"/>
                </a:lnTo>
                <a:lnTo>
                  <a:pt x="4645" y="988"/>
                </a:lnTo>
                <a:lnTo>
                  <a:pt x="4645" y="988"/>
                </a:lnTo>
                <a:lnTo>
                  <a:pt x="4643" y="988"/>
                </a:lnTo>
                <a:lnTo>
                  <a:pt x="4641" y="988"/>
                </a:lnTo>
                <a:lnTo>
                  <a:pt x="4641" y="986"/>
                </a:lnTo>
                <a:lnTo>
                  <a:pt x="4641" y="986"/>
                </a:lnTo>
                <a:lnTo>
                  <a:pt x="4641" y="983"/>
                </a:lnTo>
                <a:lnTo>
                  <a:pt x="4641" y="983"/>
                </a:lnTo>
                <a:lnTo>
                  <a:pt x="4641" y="981"/>
                </a:lnTo>
                <a:lnTo>
                  <a:pt x="4643" y="981"/>
                </a:lnTo>
                <a:lnTo>
                  <a:pt x="4643" y="981"/>
                </a:lnTo>
                <a:lnTo>
                  <a:pt x="4645" y="981"/>
                </a:lnTo>
                <a:lnTo>
                  <a:pt x="4645" y="981"/>
                </a:lnTo>
                <a:lnTo>
                  <a:pt x="4647" y="981"/>
                </a:lnTo>
                <a:lnTo>
                  <a:pt x="4649" y="983"/>
                </a:lnTo>
                <a:lnTo>
                  <a:pt x="4649" y="986"/>
                </a:lnTo>
                <a:lnTo>
                  <a:pt x="4656" y="981"/>
                </a:lnTo>
                <a:lnTo>
                  <a:pt x="4662" y="981"/>
                </a:lnTo>
                <a:lnTo>
                  <a:pt x="4666" y="981"/>
                </a:lnTo>
                <a:lnTo>
                  <a:pt x="4673" y="986"/>
                </a:lnTo>
                <a:lnTo>
                  <a:pt x="4679" y="988"/>
                </a:lnTo>
                <a:lnTo>
                  <a:pt x="4681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5" y="988"/>
                </a:lnTo>
                <a:lnTo>
                  <a:pt x="4685" y="988"/>
                </a:lnTo>
                <a:lnTo>
                  <a:pt x="4685" y="986"/>
                </a:lnTo>
                <a:lnTo>
                  <a:pt x="4685" y="983"/>
                </a:lnTo>
                <a:lnTo>
                  <a:pt x="4687" y="979"/>
                </a:lnTo>
                <a:lnTo>
                  <a:pt x="4691" y="977"/>
                </a:lnTo>
                <a:lnTo>
                  <a:pt x="4693" y="975"/>
                </a:lnTo>
                <a:lnTo>
                  <a:pt x="4698" y="973"/>
                </a:lnTo>
                <a:lnTo>
                  <a:pt x="4698" y="973"/>
                </a:lnTo>
                <a:lnTo>
                  <a:pt x="4702" y="975"/>
                </a:lnTo>
                <a:lnTo>
                  <a:pt x="4704" y="975"/>
                </a:lnTo>
                <a:lnTo>
                  <a:pt x="4706" y="973"/>
                </a:lnTo>
                <a:lnTo>
                  <a:pt x="4708" y="973"/>
                </a:lnTo>
                <a:lnTo>
                  <a:pt x="4708" y="973"/>
                </a:lnTo>
                <a:lnTo>
                  <a:pt x="4710" y="971"/>
                </a:lnTo>
                <a:lnTo>
                  <a:pt x="4712" y="971"/>
                </a:lnTo>
                <a:lnTo>
                  <a:pt x="4712" y="971"/>
                </a:lnTo>
                <a:lnTo>
                  <a:pt x="4714" y="971"/>
                </a:lnTo>
                <a:lnTo>
                  <a:pt x="4717" y="971"/>
                </a:lnTo>
                <a:lnTo>
                  <a:pt x="4717" y="969"/>
                </a:lnTo>
                <a:lnTo>
                  <a:pt x="4717" y="969"/>
                </a:lnTo>
                <a:lnTo>
                  <a:pt x="4719" y="967"/>
                </a:lnTo>
                <a:lnTo>
                  <a:pt x="4721" y="967"/>
                </a:lnTo>
                <a:lnTo>
                  <a:pt x="4719" y="967"/>
                </a:lnTo>
                <a:lnTo>
                  <a:pt x="4719" y="967"/>
                </a:lnTo>
                <a:lnTo>
                  <a:pt x="4717" y="967"/>
                </a:lnTo>
                <a:lnTo>
                  <a:pt x="4714" y="969"/>
                </a:lnTo>
                <a:lnTo>
                  <a:pt x="4714" y="969"/>
                </a:lnTo>
                <a:lnTo>
                  <a:pt x="4712" y="969"/>
                </a:lnTo>
                <a:lnTo>
                  <a:pt x="4712" y="965"/>
                </a:lnTo>
                <a:lnTo>
                  <a:pt x="4712" y="962"/>
                </a:lnTo>
                <a:lnTo>
                  <a:pt x="4710" y="962"/>
                </a:lnTo>
                <a:lnTo>
                  <a:pt x="4710" y="960"/>
                </a:lnTo>
                <a:lnTo>
                  <a:pt x="4710" y="958"/>
                </a:lnTo>
                <a:lnTo>
                  <a:pt x="4712" y="954"/>
                </a:lnTo>
                <a:lnTo>
                  <a:pt x="4714" y="952"/>
                </a:lnTo>
                <a:lnTo>
                  <a:pt x="4714" y="950"/>
                </a:lnTo>
                <a:lnTo>
                  <a:pt x="4714" y="950"/>
                </a:lnTo>
                <a:lnTo>
                  <a:pt x="4712" y="950"/>
                </a:lnTo>
                <a:lnTo>
                  <a:pt x="4710" y="952"/>
                </a:lnTo>
                <a:lnTo>
                  <a:pt x="4706" y="956"/>
                </a:lnTo>
                <a:lnTo>
                  <a:pt x="4706" y="956"/>
                </a:lnTo>
                <a:lnTo>
                  <a:pt x="4704" y="956"/>
                </a:lnTo>
                <a:lnTo>
                  <a:pt x="4702" y="956"/>
                </a:lnTo>
                <a:lnTo>
                  <a:pt x="4702" y="956"/>
                </a:lnTo>
                <a:lnTo>
                  <a:pt x="4696" y="954"/>
                </a:lnTo>
                <a:lnTo>
                  <a:pt x="4693" y="954"/>
                </a:lnTo>
                <a:lnTo>
                  <a:pt x="4693" y="954"/>
                </a:lnTo>
                <a:lnTo>
                  <a:pt x="4691" y="954"/>
                </a:lnTo>
                <a:lnTo>
                  <a:pt x="4691" y="954"/>
                </a:lnTo>
                <a:lnTo>
                  <a:pt x="4689" y="952"/>
                </a:lnTo>
                <a:lnTo>
                  <a:pt x="4687" y="950"/>
                </a:lnTo>
                <a:lnTo>
                  <a:pt x="4683" y="948"/>
                </a:lnTo>
                <a:lnTo>
                  <a:pt x="4681" y="946"/>
                </a:lnTo>
                <a:lnTo>
                  <a:pt x="4677" y="944"/>
                </a:lnTo>
                <a:lnTo>
                  <a:pt x="4675" y="941"/>
                </a:lnTo>
                <a:lnTo>
                  <a:pt x="4670" y="935"/>
                </a:lnTo>
                <a:lnTo>
                  <a:pt x="4668" y="933"/>
                </a:lnTo>
                <a:lnTo>
                  <a:pt x="4664" y="931"/>
                </a:lnTo>
                <a:lnTo>
                  <a:pt x="4664" y="929"/>
                </a:lnTo>
                <a:lnTo>
                  <a:pt x="4664" y="929"/>
                </a:lnTo>
                <a:lnTo>
                  <a:pt x="4664" y="929"/>
                </a:lnTo>
                <a:lnTo>
                  <a:pt x="4662" y="931"/>
                </a:lnTo>
                <a:lnTo>
                  <a:pt x="4662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3"/>
                </a:lnTo>
                <a:lnTo>
                  <a:pt x="4658" y="935"/>
                </a:lnTo>
                <a:lnTo>
                  <a:pt x="4660" y="937"/>
                </a:lnTo>
                <a:lnTo>
                  <a:pt x="4660" y="939"/>
                </a:lnTo>
                <a:lnTo>
                  <a:pt x="4662" y="944"/>
                </a:lnTo>
                <a:lnTo>
                  <a:pt x="4662" y="948"/>
                </a:lnTo>
                <a:lnTo>
                  <a:pt x="4660" y="950"/>
                </a:lnTo>
                <a:lnTo>
                  <a:pt x="4660" y="952"/>
                </a:lnTo>
                <a:lnTo>
                  <a:pt x="4660" y="956"/>
                </a:lnTo>
                <a:lnTo>
                  <a:pt x="4660" y="956"/>
                </a:lnTo>
                <a:lnTo>
                  <a:pt x="4658" y="960"/>
                </a:lnTo>
                <a:lnTo>
                  <a:pt x="4656" y="962"/>
                </a:lnTo>
                <a:lnTo>
                  <a:pt x="4656" y="965"/>
                </a:lnTo>
                <a:lnTo>
                  <a:pt x="4656" y="967"/>
                </a:lnTo>
                <a:lnTo>
                  <a:pt x="4656" y="969"/>
                </a:lnTo>
                <a:lnTo>
                  <a:pt x="4654" y="969"/>
                </a:lnTo>
                <a:lnTo>
                  <a:pt x="4654" y="971"/>
                </a:lnTo>
                <a:lnTo>
                  <a:pt x="4652" y="971"/>
                </a:lnTo>
                <a:lnTo>
                  <a:pt x="4649" y="969"/>
                </a:lnTo>
                <a:lnTo>
                  <a:pt x="4647" y="969"/>
                </a:lnTo>
                <a:lnTo>
                  <a:pt x="4647" y="969"/>
                </a:lnTo>
                <a:lnTo>
                  <a:pt x="4645" y="967"/>
                </a:lnTo>
                <a:lnTo>
                  <a:pt x="4643" y="967"/>
                </a:lnTo>
                <a:lnTo>
                  <a:pt x="4641" y="969"/>
                </a:lnTo>
                <a:lnTo>
                  <a:pt x="4641" y="969"/>
                </a:lnTo>
                <a:lnTo>
                  <a:pt x="4641" y="971"/>
                </a:lnTo>
                <a:lnTo>
                  <a:pt x="4643" y="973"/>
                </a:lnTo>
                <a:lnTo>
                  <a:pt x="4643" y="973"/>
                </a:lnTo>
                <a:lnTo>
                  <a:pt x="4641" y="975"/>
                </a:lnTo>
                <a:close/>
                <a:moveTo>
                  <a:pt x="4629" y="990"/>
                </a:moveTo>
                <a:lnTo>
                  <a:pt x="4629" y="990"/>
                </a:lnTo>
                <a:lnTo>
                  <a:pt x="4629" y="986"/>
                </a:lnTo>
                <a:lnTo>
                  <a:pt x="4629" y="986"/>
                </a:lnTo>
                <a:lnTo>
                  <a:pt x="4629" y="988"/>
                </a:lnTo>
                <a:lnTo>
                  <a:pt x="4626" y="988"/>
                </a:lnTo>
                <a:lnTo>
                  <a:pt x="4629" y="990"/>
                </a:lnTo>
                <a:lnTo>
                  <a:pt x="4629" y="990"/>
                </a:lnTo>
                <a:lnTo>
                  <a:pt x="4629" y="990"/>
                </a:lnTo>
                <a:close/>
                <a:moveTo>
                  <a:pt x="4652" y="931"/>
                </a:moveTo>
                <a:lnTo>
                  <a:pt x="4652" y="931"/>
                </a:lnTo>
                <a:lnTo>
                  <a:pt x="4652" y="931"/>
                </a:lnTo>
                <a:lnTo>
                  <a:pt x="4649" y="929"/>
                </a:lnTo>
                <a:lnTo>
                  <a:pt x="4649" y="929"/>
                </a:lnTo>
                <a:lnTo>
                  <a:pt x="4649" y="931"/>
                </a:lnTo>
                <a:lnTo>
                  <a:pt x="4652" y="933"/>
                </a:lnTo>
                <a:lnTo>
                  <a:pt x="4652" y="931"/>
                </a:lnTo>
                <a:close/>
                <a:moveTo>
                  <a:pt x="4825" y="889"/>
                </a:moveTo>
                <a:lnTo>
                  <a:pt x="4825" y="887"/>
                </a:lnTo>
                <a:lnTo>
                  <a:pt x="4825" y="887"/>
                </a:lnTo>
                <a:lnTo>
                  <a:pt x="4823" y="889"/>
                </a:lnTo>
                <a:lnTo>
                  <a:pt x="4823" y="889"/>
                </a:lnTo>
                <a:lnTo>
                  <a:pt x="4825" y="889"/>
                </a:lnTo>
                <a:lnTo>
                  <a:pt x="4825" y="889"/>
                </a:lnTo>
                <a:close/>
                <a:moveTo>
                  <a:pt x="4654" y="935"/>
                </a:moveTo>
                <a:lnTo>
                  <a:pt x="4654" y="935"/>
                </a:lnTo>
                <a:lnTo>
                  <a:pt x="4656" y="935"/>
                </a:lnTo>
                <a:lnTo>
                  <a:pt x="4656" y="935"/>
                </a:lnTo>
                <a:lnTo>
                  <a:pt x="4654" y="933"/>
                </a:lnTo>
                <a:lnTo>
                  <a:pt x="4654" y="933"/>
                </a:lnTo>
                <a:lnTo>
                  <a:pt x="4652" y="935"/>
                </a:lnTo>
                <a:lnTo>
                  <a:pt x="4652" y="935"/>
                </a:lnTo>
                <a:lnTo>
                  <a:pt x="4654" y="935"/>
                </a:lnTo>
                <a:close/>
                <a:moveTo>
                  <a:pt x="4811" y="1671"/>
                </a:move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11" y="1671"/>
                </a:lnTo>
                <a:lnTo>
                  <a:pt x="4811" y="1671"/>
                </a:lnTo>
                <a:close/>
                <a:moveTo>
                  <a:pt x="4813" y="900"/>
                </a:moveTo>
                <a:lnTo>
                  <a:pt x="4813" y="900"/>
                </a:lnTo>
                <a:lnTo>
                  <a:pt x="4811" y="902"/>
                </a:lnTo>
                <a:lnTo>
                  <a:pt x="4809" y="904"/>
                </a:lnTo>
                <a:lnTo>
                  <a:pt x="4807" y="904"/>
                </a:lnTo>
                <a:lnTo>
                  <a:pt x="4807" y="906"/>
                </a:lnTo>
                <a:lnTo>
                  <a:pt x="4807" y="906"/>
                </a:lnTo>
                <a:lnTo>
                  <a:pt x="4807" y="906"/>
                </a:lnTo>
                <a:lnTo>
                  <a:pt x="4811" y="904"/>
                </a:lnTo>
                <a:lnTo>
                  <a:pt x="4813" y="900"/>
                </a:lnTo>
                <a:lnTo>
                  <a:pt x="4813" y="900"/>
                </a:lnTo>
                <a:close/>
                <a:moveTo>
                  <a:pt x="4809" y="1524"/>
                </a:move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close/>
                <a:moveTo>
                  <a:pt x="4819" y="1675"/>
                </a:moveTo>
                <a:lnTo>
                  <a:pt x="4819" y="1675"/>
                </a:lnTo>
                <a:lnTo>
                  <a:pt x="4817" y="1675"/>
                </a:lnTo>
                <a:lnTo>
                  <a:pt x="4817" y="1675"/>
                </a:lnTo>
                <a:lnTo>
                  <a:pt x="4819" y="1677"/>
                </a:lnTo>
                <a:lnTo>
                  <a:pt x="4819" y="1677"/>
                </a:lnTo>
                <a:lnTo>
                  <a:pt x="4819" y="1675"/>
                </a:lnTo>
                <a:close/>
                <a:moveTo>
                  <a:pt x="4775" y="1650"/>
                </a:moveTo>
                <a:lnTo>
                  <a:pt x="4775" y="1652"/>
                </a:lnTo>
                <a:lnTo>
                  <a:pt x="4775" y="1652"/>
                </a:lnTo>
                <a:lnTo>
                  <a:pt x="4775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2"/>
                </a:lnTo>
                <a:lnTo>
                  <a:pt x="4775" y="1650"/>
                </a:lnTo>
                <a:lnTo>
                  <a:pt x="4775" y="1650"/>
                </a:lnTo>
                <a:close/>
                <a:moveTo>
                  <a:pt x="4792" y="1671"/>
                </a:moveTo>
                <a:lnTo>
                  <a:pt x="4794" y="1671"/>
                </a:lnTo>
                <a:lnTo>
                  <a:pt x="4794" y="1671"/>
                </a:lnTo>
                <a:lnTo>
                  <a:pt x="4796" y="1671"/>
                </a:lnTo>
                <a:lnTo>
                  <a:pt x="4800" y="1675"/>
                </a:lnTo>
                <a:lnTo>
                  <a:pt x="4802" y="1675"/>
                </a:lnTo>
                <a:lnTo>
                  <a:pt x="4805" y="1677"/>
                </a:lnTo>
                <a:lnTo>
                  <a:pt x="4807" y="1679"/>
                </a:lnTo>
                <a:lnTo>
                  <a:pt x="4809" y="1679"/>
                </a:lnTo>
                <a:lnTo>
                  <a:pt x="4809" y="1682"/>
                </a:lnTo>
                <a:lnTo>
                  <a:pt x="4811" y="1682"/>
                </a:lnTo>
                <a:lnTo>
                  <a:pt x="4811" y="1682"/>
                </a:lnTo>
                <a:lnTo>
                  <a:pt x="4813" y="1682"/>
                </a:lnTo>
                <a:lnTo>
                  <a:pt x="4813" y="1682"/>
                </a:lnTo>
                <a:lnTo>
                  <a:pt x="4815" y="1684"/>
                </a:lnTo>
                <a:lnTo>
                  <a:pt x="4819" y="1688"/>
                </a:lnTo>
                <a:lnTo>
                  <a:pt x="4819" y="1690"/>
                </a:lnTo>
                <a:lnTo>
                  <a:pt x="4819" y="1692"/>
                </a:lnTo>
                <a:lnTo>
                  <a:pt x="4819" y="1694"/>
                </a:lnTo>
                <a:lnTo>
                  <a:pt x="4819" y="1694"/>
                </a:lnTo>
                <a:lnTo>
                  <a:pt x="4819" y="1696"/>
                </a:lnTo>
                <a:lnTo>
                  <a:pt x="4821" y="1698"/>
                </a:lnTo>
                <a:lnTo>
                  <a:pt x="4821" y="1698"/>
                </a:lnTo>
                <a:lnTo>
                  <a:pt x="4821" y="1700"/>
                </a:lnTo>
                <a:lnTo>
                  <a:pt x="4823" y="1700"/>
                </a:lnTo>
                <a:lnTo>
                  <a:pt x="4823" y="1700"/>
                </a:lnTo>
                <a:lnTo>
                  <a:pt x="4825" y="1698"/>
                </a:lnTo>
                <a:lnTo>
                  <a:pt x="4825" y="1696"/>
                </a:lnTo>
                <a:lnTo>
                  <a:pt x="4825" y="1696"/>
                </a:lnTo>
                <a:lnTo>
                  <a:pt x="4825" y="1694"/>
                </a:lnTo>
                <a:lnTo>
                  <a:pt x="4825" y="1694"/>
                </a:lnTo>
                <a:lnTo>
                  <a:pt x="4825" y="1692"/>
                </a:lnTo>
                <a:lnTo>
                  <a:pt x="4825" y="1690"/>
                </a:lnTo>
                <a:lnTo>
                  <a:pt x="4815" y="1682"/>
                </a:lnTo>
                <a:lnTo>
                  <a:pt x="4815" y="1682"/>
                </a:lnTo>
                <a:lnTo>
                  <a:pt x="4813" y="1679"/>
                </a:lnTo>
                <a:lnTo>
                  <a:pt x="4811" y="1677"/>
                </a:lnTo>
                <a:lnTo>
                  <a:pt x="4811" y="1677"/>
                </a:lnTo>
                <a:lnTo>
                  <a:pt x="4807" y="1677"/>
                </a:lnTo>
                <a:lnTo>
                  <a:pt x="4805" y="1675"/>
                </a:lnTo>
                <a:lnTo>
                  <a:pt x="4805" y="1675"/>
                </a:lnTo>
                <a:lnTo>
                  <a:pt x="4802" y="1673"/>
                </a:lnTo>
                <a:lnTo>
                  <a:pt x="4800" y="1673"/>
                </a:lnTo>
                <a:lnTo>
                  <a:pt x="4798" y="1673"/>
                </a:lnTo>
                <a:lnTo>
                  <a:pt x="4798" y="1671"/>
                </a:lnTo>
                <a:lnTo>
                  <a:pt x="4796" y="1669"/>
                </a:lnTo>
                <a:lnTo>
                  <a:pt x="4792" y="1669"/>
                </a:lnTo>
                <a:lnTo>
                  <a:pt x="4792" y="1669"/>
                </a:lnTo>
                <a:lnTo>
                  <a:pt x="4792" y="1671"/>
                </a:lnTo>
                <a:lnTo>
                  <a:pt x="4792" y="1671"/>
                </a:lnTo>
                <a:close/>
                <a:moveTo>
                  <a:pt x="4769" y="1711"/>
                </a:moveTo>
                <a:lnTo>
                  <a:pt x="4769" y="1711"/>
                </a:lnTo>
                <a:lnTo>
                  <a:pt x="4767" y="1711"/>
                </a:lnTo>
                <a:lnTo>
                  <a:pt x="4763" y="1711"/>
                </a:lnTo>
                <a:lnTo>
                  <a:pt x="4763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58" y="1709"/>
                </a:lnTo>
                <a:lnTo>
                  <a:pt x="4756" y="1711"/>
                </a:lnTo>
                <a:lnTo>
                  <a:pt x="4756" y="1713"/>
                </a:lnTo>
                <a:lnTo>
                  <a:pt x="4758" y="1713"/>
                </a:lnTo>
                <a:lnTo>
                  <a:pt x="4758" y="1715"/>
                </a:lnTo>
                <a:lnTo>
                  <a:pt x="4761" y="1715"/>
                </a:lnTo>
                <a:lnTo>
                  <a:pt x="4763" y="1715"/>
                </a:lnTo>
                <a:lnTo>
                  <a:pt x="4763" y="1717"/>
                </a:lnTo>
                <a:lnTo>
                  <a:pt x="4767" y="1719"/>
                </a:lnTo>
                <a:lnTo>
                  <a:pt x="4769" y="1719"/>
                </a:lnTo>
                <a:lnTo>
                  <a:pt x="4771" y="1719"/>
                </a:lnTo>
                <a:lnTo>
                  <a:pt x="4771" y="1719"/>
                </a:lnTo>
                <a:lnTo>
                  <a:pt x="4773" y="1719"/>
                </a:lnTo>
                <a:lnTo>
                  <a:pt x="4775" y="1721"/>
                </a:lnTo>
                <a:lnTo>
                  <a:pt x="4775" y="1721"/>
                </a:lnTo>
                <a:lnTo>
                  <a:pt x="4777" y="1721"/>
                </a:lnTo>
                <a:lnTo>
                  <a:pt x="4779" y="1721"/>
                </a:lnTo>
                <a:lnTo>
                  <a:pt x="4784" y="1721"/>
                </a:lnTo>
                <a:lnTo>
                  <a:pt x="4788" y="1721"/>
                </a:lnTo>
                <a:lnTo>
                  <a:pt x="4788" y="1721"/>
                </a:lnTo>
                <a:lnTo>
                  <a:pt x="4790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4" y="1717"/>
                </a:lnTo>
                <a:lnTo>
                  <a:pt x="4796" y="1717"/>
                </a:lnTo>
                <a:lnTo>
                  <a:pt x="4796" y="1717"/>
                </a:lnTo>
                <a:lnTo>
                  <a:pt x="4798" y="1717"/>
                </a:lnTo>
                <a:lnTo>
                  <a:pt x="4800" y="1715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1"/>
                </a:lnTo>
                <a:lnTo>
                  <a:pt x="4802" y="1711"/>
                </a:lnTo>
                <a:lnTo>
                  <a:pt x="4805" y="1711"/>
                </a:lnTo>
                <a:lnTo>
                  <a:pt x="4809" y="1711"/>
                </a:lnTo>
                <a:lnTo>
                  <a:pt x="4809" y="1711"/>
                </a:lnTo>
                <a:lnTo>
                  <a:pt x="4811" y="1709"/>
                </a:lnTo>
                <a:lnTo>
                  <a:pt x="4811" y="1709"/>
                </a:lnTo>
                <a:lnTo>
                  <a:pt x="4811" y="1707"/>
                </a:lnTo>
                <a:lnTo>
                  <a:pt x="4809" y="1705"/>
                </a:lnTo>
                <a:lnTo>
                  <a:pt x="4809" y="1705"/>
                </a:lnTo>
                <a:lnTo>
                  <a:pt x="4811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5" y="1700"/>
                </a:lnTo>
                <a:lnTo>
                  <a:pt x="4815" y="1698"/>
                </a:lnTo>
                <a:lnTo>
                  <a:pt x="4815" y="1698"/>
                </a:lnTo>
                <a:lnTo>
                  <a:pt x="4815" y="1696"/>
                </a:lnTo>
                <a:lnTo>
                  <a:pt x="4815" y="1696"/>
                </a:lnTo>
                <a:lnTo>
                  <a:pt x="4815" y="1694"/>
                </a:lnTo>
                <a:lnTo>
                  <a:pt x="4815" y="1694"/>
                </a:lnTo>
                <a:lnTo>
                  <a:pt x="4813" y="1692"/>
                </a:lnTo>
                <a:lnTo>
                  <a:pt x="4811" y="1692"/>
                </a:lnTo>
                <a:lnTo>
                  <a:pt x="4809" y="1694"/>
                </a:lnTo>
                <a:lnTo>
                  <a:pt x="4809" y="1692"/>
                </a:lnTo>
                <a:lnTo>
                  <a:pt x="4809" y="1692"/>
                </a:lnTo>
                <a:lnTo>
                  <a:pt x="4807" y="1692"/>
                </a:lnTo>
                <a:lnTo>
                  <a:pt x="4805" y="1692"/>
                </a:lnTo>
                <a:lnTo>
                  <a:pt x="4805" y="1692"/>
                </a:lnTo>
                <a:lnTo>
                  <a:pt x="4802" y="1692"/>
                </a:lnTo>
                <a:lnTo>
                  <a:pt x="4802" y="1692"/>
                </a:lnTo>
                <a:lnTo>
                  <a:pt x="4802" y="1694"/>
                </a:lnTo>
                <a:lnTo>
                  <a:pt x="4805" y="1698"/>
                </a:lnTo>
                <a:lnTo>
                  <a:pt x="4805" y="1700"/>
                </a:lnTo>
                <a:lnTo>
                  <a:pt x="4805" y="1700"/>
                </a:lnTo>
                <a:lnTo>
                  <a:pt x="4805" y="1702"/>
                </a:lnTo>
                <a:lnTo>
                  <a:pt x="4802" y="1702"/>
                </a:lnTo>
                <a:lnTo>
                  <a:pt x="4800" y="1702"/>
                </a:lnTo>
                <a:lnTo>
                  <a:pt x="4800" y="1702"/>
                </a:lnTo>
                <a:lnTo>
                  <a:pt x="4798" y="1705"/>
                </a:lnTo>
                <a:lnTo>
                  <a:pt x="4796" y="1707"/>
                </a:lnTo>
                <a:lnTo>
                  <a:pt x="4796" y="1707"/>
                </a:lnTo>
                <a:lnTo>
                  <a:pt x="4794" y="1709"/>
                </a:lnTo>
                <a:lnTo>
                  <a:pt x="4794" y="1709"/>
                </a:lnTo>
                <a:lnTo>
                  <a:pt x="4792" y="1709"/>
                </a:lnTo>
                <a:lnTo>
                  <a:pt x="4792" y="1709"/>
                </a:lnTo>
                <a:lnTo>
                  <a:pt x="4792" y="1711"/>
                </a:lnTo>
                <a:lnTo>
                  <a:pt x="4790" y="1711"/>
                </a:lnTo>
                <a:lnTo>
                  <a:pt x="4788" y="1709"/>
                </a:lnTo>
                <a:lnTo>
                  <a:pt x="4786" y="1709"/>
                </a:lnTo>
                <a:lnTo>
                  <a:pt x="4786" y="1711"/>
                </a:lnTo>
                <a:lnTo>
                  <a:pt x="4784" y="1711"/>
                </a:lnTo>
                <a:lnTo>
                  <a:pt x="4781" y="1709"/>
                </a:lnTo>
                <a:lnTo>
                  <a:pt x="4781" y="1707"/>
                </a:lnTo>
                <a:lnTo>
                  <a:pt x="4781" y="1707"/>
                </a:lnTo>
                <a:lnTo>
                  <a:pt x="4781" y="1705"/>
                </a:lnTo>
                <a:lnTo>
                  <a:pt x="4784" y="1705"/>
                </a:lnTo>
                <a:lnTo>
                  <a:pt x="4784" y="1702"/>
                </a:lnTo>
                <a:lnTo>
                  <a:pt x="4781" y="1702"/>
                </a:lnTo>
                <a:lnTo>
                  <a:pt x="4781" y="1702"/>
                </a:lnTo>
                <a:lnTo>
                  <a:pt x="4781" y="1705"/>
                </a:lnTo>
                <a:lnTo>
                  <a:pt x="4779" y="1709"/>
                </a:lnTo>
                <a:lnTo>
                  <a:pt x="4779" y="1711"/>
                </a:lnTo>
                <a:lnTo>
                  <a:pt x="4775" y="1711"/>
                </a:lnTo>
                <a:lnTo>
                  <a:pt x="4775" y="1711"/>
                </a:lnTo>
                <a:lnTo>
                  <a:pt x="4773" y="1711"/>
                </a:lnTo>
                <a:lnTo>
                  <a:pt x="4771" y="1711"/>
                </a:lnTo>
                <a:lnTo>
                  <a:pt x="4769" y="1711"/>
                </a:lnTo>
                <a:close/>
                <a:moveTo>
                  <a:pt x="4805" y="1526"/>
                </a:move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6"/>
                </a:lnTo>
                <a:lnTo>
                  <a:pt x="4805" y="1526"/>
                </a:lnTo>
                <a:close/>
                <a:moveTo>
                  <a:pt x="4811" y="1673"/>
                </a:moveTo>
                <a:lnTo>
                  <a:pt x="4811" y="1673"/>
                </a:lnTo>
                <a:lnTo>
                  <a:pt x="4811" y="1673"/>
                </a:lnTo>
                <a:lnTo>
                  <a:pt x="4811" y="1673"/>
                </a:lnTo>
                <a:lnTo>
                  <a:pt x="4809" y="1671"/>
                </a:lnTo>
                <a:lnTo>
                  <a:pt x="4809" y="1673"/>
                </a:lnTo>
                <a:lnTo>
                  <a:pt x="4809" y="1673"/>
                </a:lnTo>
                <a:lnTo>
                  <a:pt x="4811" y="1673"/>
                </a:lnTo>
                <a:close/>
                <a:moveTo>
                  <a:pt x="4559" y="1726"/>
                </a:moveTo>
                <a:lnTo>
                  <a:pt x="4559" y="1723"/>
                </a:lnTo>
                <a:lnTo>
                  <a:pt x="4557" y="1723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6"/>
                </a:lnTo>
                <a:close/>
                <a:moveTo>
                  <a:pt x="4377" y="1757"/>
                </a:moveTo>
                <a:lnTo>
                  <a:pt x="4379" y="1757"/>
                </a:lnTo>
                <a:lnTo>
                  <a:pt x="4381" y="1757"/>
                </a:lnTo>
                <a:lnTo>
                  <a:pt x="4381" y="1757"/>
                </a:lnTo>
                <a:lnTo>
                  <a:pt x="4383" y="1757"/>
                </a:lnTo>
                <a:lnTo>
                  <a:pt x="4385" y="1755"/>
                </a:lnTo>
                <a:lnTo>
                  <a:pt x="4385" y="1755"/>
                </a:lnTo>
                <a:lnTo>
                  <a:pt x="4388" y="1755"/>
                </a:lnTo>
                <a:lnTo>
                  <a:pt x="4388" y="1755"/>
                </a:lnTo>
                <a:lnTo>
                  <a:pt x="4388" y="1753"/>
                </a:lnTo>
                <a:lnTo>
                  <a:pt x="4388" y="1753"/>
                </a:lnTo>
                <a:lnTo>
                  <a:pt x="4388" y="1751"/>
                </a:lnTo>
                <a:lnTo>
                  <a:pt x="4390" y="1751"/>
                </a:lnTo>
                <a:lnTo>
                  <a:pt x="4390" y="1751"/>
                </a:lnTo>
                <a:lnTo>
                  <a:pt x="4390" y="1749"/>
                </a:lnTo>
                <a:lnTo>
                  <a:pt x="4388" y="1749"/>
                </a:lnTo>
                <a:lnTo>
                  <a:pt x="4388" y="1747"/>
                </a:lnTo>
                <a:lnTo>
                  <a:pt x="4388" y="1749"/>
                </a:lnTo>
                <a:lnTo>
                  <a:pt x="4385" y="1749"/>
                </a:lnTo>
                <a:lnTo>
                  <a:pt x="4388" y="1749"/>
                </a:lnTo>
                <a:lnTo>
                  <a:pt x="4388" y="1751"/>
                </a:lnTo>
                <a:lnTo>
                  <a:pt x="4385" y="1751"/>
                </a:lnTo>
                <a:lnTo>
                  <a:pt x="4383" y="1753"/>
                </a:lnTo>
                <a:lnTo>
                  <a:pt x="4383" y="1753"/>
                </a:lnTo>
                <a:lnTo>
                  <a:pt x="4383" y="1753"/>
                </a:lnTo>
                <a:lnTo>
                  <a:pt x="4381" y="1753"/>
                </a:lnTo>
                <a:lnTo>
                  <a:pt x="4381" y="1755"/>
                </a:lnTo>
                <a:lnTo>
                  <a:pt x="4381" y="1755"/>
                </a:lnTo>
                <a:lnTo>
                  <a:pt x="4379" y="1755"/>
                </a:lnTo>
                <a:lnTo>
                  <a:pt x="4379" y="1755"/>
                </a:lnTo>
                <a:lnTo>
                  <a:pt x="4377" y="1753"/>
                </a:lnTo>
                <a:lnTo>
                  <a:pt x="4375" y="1753"/>
                </a:lnTo>
                <a:lnTo>
                  <a:pt x="4375" y="1753"/>
                </a:lnTo>
                <a:lnTo>
                  <a:pt x="4373" y="1753"/>
                </a:lnTo>
                <a:lnTo>
                  <a:pt x="4373" y="1753"/>
                </a:lnTo>
                <a:lnTo>
                  <a:pt x="4371" y="1753"/>
                </a:lnTo>
                <a:lnTo>
                  <a:pt x="4371" y="1753"/>
                </a:lnTo>
                <a:lnTo>
                  <a:pt x="4369" y="1753"/>
                </a:lnTo>
                <a:lnTo>
                  <a:pt x="4369" y="1755"/>
                </a:lnTo>
                <a:lnTo>
                  <a:pt x="4369" y="1755"/>
                </a:lnTo>
                <a:lnTo>
                  <a:pt x="4367" y="1755"/>
                </a:lnTo>
                <a:lnTo>
                  <a:pt x="4367" y="1755"/>
                </a:lnTo>
                <a:lnTo>
                  <a:pt x="4365" y="1753"/>
                </a:lnTo>
                <a:lnTo>
                  <a:pt x="4362" y="1753"/>
                </a:lnTo>
                <a:lnTo>
                  <a:pt x="4360" y="1751"/>
                </a:lnTo>
                <a:lnTo>
                  <a:pt x="4358" y="1751"/>
                </a:lnTo>
                <a:lnTo>
                  <a:pt x="4356" y="1751"/>
                </a:lnTo>
                <a:lnTo>
                  <a:pt x="4356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2" y="1751"/>
                </a:lnTo>
                <a:lnTo>
                  <a:pt x="4352" y="1751"/>
                </a:lnTo>
                <a:lnTo>
                  <a:pt x="4350" y="1751"/>
                </a:lnTo>
                <a:lnTo>
                  <a:pt x="4348" y="1751"/>
                </a:lnTo>
                <a:lnTo>
                  <a:pt x="4346" y="1753"/>
                </a:lnTo>
                <a:lnTo>
                  <a:pt x="4346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5"/>
                </a:lnTo>
                <a:lnTo>
                  <a:pt x="4344" y="1755"/>
                </a:lnTo>
                <a:lnTo>
                  <a:pt x="4344" y="1757"/>
                </a:lnTo>
                <a:lnTo>
                  <a:pt x="4344" y="1757"/>
                </a:lnTo>
                <a:lnTo>
                  <a:pt x="4344" y="1757"/>
                </a:lnTo>
                <a:lnTo>
                  <a:pt x="4346" y="1759"/>
                </a:lnTo>
                <a:lnTo>
                  <a:pt x="4346" y="1757"/>
                </a:lnTo>
                <a:lnTo>
                  <a:pt x="4348" y="1757"/>
                </a:lnTo>
                <a:lnTo>
                  <a:pt x="4350" y="1759"/>
                </a:lnTo>
                <a:lnTo>
                  <a:pt x="4354" y="1757"/>
                </a:lnTo>
                <a:lnTo>
                  <a:pt x="4358" y="1759"/>
                </a:lnTo>
                <a:lnTo>
                  <a:pt x="4360" y="1759"/>
                </a:lnTo>
                <a:lnTo>
                  <a:pt x="4360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5" y="1759"/>
                </a:lnTo>
                <a:lnTo>
                  <a:pt x="4367" y="1757"/>
                </a:lnTo>
                <a:lnTo>
                  <a:pt x="4369" y="1757"/>
                </a:lnTo>
                <a:lnTo>
                  <a:pt x="4369" y="1759"/>
                </a:lnTo>
                <a:lnTo>
                  <a:pt x="4369" y="1759"/>
                </a:lnTo>
                <a:lnTo>
                  <a:pt x="4371" y="1759"/>
                </a:lnTo>
                <a:lnTo>
                  <a:pt x="4371" y="1759"/>
                </a:lnTo>
                <a:lnTo>
                  <a:pt x="4373" y="1759"/>
                </a:lnTo>
                <a:lnTo>
                  <a:pt x="4377" y="1757"/>
                </a:lnTo>
                <a:lnTo>
                  <a:pt x="4377" y="1757"/>
                </a:lnTo>
                <a:close/>
                <a:moveTo>
                  <a:pt x="4413" y="1851"/>
                </a:moveTo>
                <a:lnTo>
                  <a:pt x="4411" y="1851"/>
                </a:lnTo>
                <a:lnTo>
                  <a:pt x="4411" y="1851"/>
                </a:lnTo>
                <a:lnTo>
                  <a:pt x="4411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1"/>
                </a:lnTo>
                <a:close/>
                <a:moveTo>
                  <a:pt x="4398" y="1753"/>
                </a:moveTo>
                <a:lnTo>
                  <a:pt x="4400" y="1753"/>
                </a:lnTo>
                <a:lnTo>
                  <a:pt x="4400" y="1751"/>
                </a:lnTo>
                <a:lnTo>
                  <a:pt x="4402" y="1751"/>
                </a:lnTo>
                <a:lnTo>
                  <a:pt x="4402" y="1749"/>
                </a:lnTo>
                <a:lnTo>
                  <a:pt x="4402" y="1749"/>
                </a:lnTo>
                <a:lnTo>
                  <a:pt x="4400" y="1749"/>
                </a:lnTo>
                <a:lnTo>
                  <a:pt x="4398" y="1751"/>
                </a:lnTo>
                <a:lnTo>
                  <a:pt x="4398" y="1751"/>
                </a:lnTo>
                <a:lnTo>
                  <a:pt x="4398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4" y="1753"/>
                </a:lnTo>
                <a:lnTo>
                  <a:pt x="4394" y="1755"/>
                </a:lnTo>
                <a:lnTo>
                  <a:pt x="4394" y="1755"/>
                </a:lnTo>
                <a:lnTo>
                  <a:pt x="4394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8" y="1755"/>
                </a:lnTo>
                <a:lnTo>
                  <a:pt x="4398" y="1755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close/>
                <a:moveTo>
                  <a:pt x="4310" y="1751"/>
                </a:moveTo>
                <a:lnTo>
                  <a:pt x="4310" y="1751"/>
                </a:lnTo>
                <a:lnTo>
                  <a:pt x="4312" y="1749"/>
                </a:lnTo>
                <a:lnTo>
                  <a:pt x="4312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51"/>
                </a:lnTo>
                <a:lnTo>
                  <a:pt x="4310" y="1751"/>
                </a:lnTo>
                <a:lnTo>
                  <a:pt x="4310" y="1751"/>
                </a:lnTo>
                <a:close/>
                <a:moveTo>
                  <a:pt x="4331" y="1757"/>
                </a:moveTo>
                <a:lnTo>
                  <a:pt x="4331" y="1757"/>
                </a:lnTo>
                <a:lnTo>
                  <a:pt x="4331" y="1757"/>
                </a:lnTo>
                <a:lnTo>
                  <a:pt x="4331" y="1757"/>
                </a:lnTo>
                <a:lnTo>
                  <a:pt x="4333" y="1757"/>
                </a:lnTo>
                <a:lnTo>
                  <a:pt x="4333" y="1757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3"/>
                </a:lnTo>
                <a:lnTo>
                  <a:pt x="4331" y="1751"/>
                </a:lnTo>
                <a:lnTo>
                  <a:pt x="4331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7" y="1753"/>
                </a:lnTo>
                <a:lnTo>
                  <a:pt x="4327" y="1753"/>
                </a:lnTo>
                <a:lnTo>
                  <a:pt x="4327" y="1751"/>
                </a:lnTo>
                <a:lnTo>
                  <a:pt x="4327" y="1751"/>
                </a:lnTo>
                <a:lnTo>
                  <a:pt x="4325" y="1751"/>
                </a:lnTo>
                <a:lnTo>
                  <a:pt x="4325" y="1751"/>
                </a:lnTo>
                <a:lnTo>
                  <a:pt x="4323" y="1751"/>
                </a:lnTo>
                <a:lnTo>
                  <a:pt x="4323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18" y="1749"/>
                </a:lnTo>
                <a:lnTo>
                  <a:pt x="4318" y="1749"/>
                </a:lnTo>
                <a:lnTo>
                  <a:pt x="4316" y="1747"/>
                </a:lnTo>
                <a:lnTo>
                  <a:pt x="4316" y="1749"/>
                </a:lnTo>
                <a:lnTo>
                  <a:pt x="4314" y="1749"/>
                </a:lnTo>
                <a:lnTo>
                  <a:pt x="4314" y="1749"/>
                </a:lnTo>
                <a:lnTo>
                  <a:pt x="4314" y="1751"/>
                </a:lnTo>
                <a:lnTo>
                  <a:pt x="4314" y="1751"/>
                </a:lnTo>
                <a:lnTo>
                  <a:pt x="4316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21" y="1753"/>
                </a:lnTo>
                <a:lnTo>
                  <a:pt x="4321" y="1755"/>
                </a:lnTo>
                <a:lnTo>
                  <a:pt x="4321" y="1755"/>
                </a:lnTo>
                <a:lnTo>
                  <a:pt x="4318" y="1755"/>
                </a:lnTo>
                <a:lnTo>
                  <a:pt x="4316" y="1757"/>
                </a:lnTo>
                <a:lnTo>
                  <a:pt x="4316" y="1757"/>
                </a:lnTo>
                <a:lnTo>
                  <a:pt x="4314" y="1757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3"/>
                </a:lnTo>
                <a:lnTo>
                  <a:pt x="4310" y="1753"/>
                </a:lnTo>
                <a:lnTo>
                  <a:pt x="4310" y="1753"/>
                </a:lnTo>
                <a:lnTo>
                  <a:pt x="4308" y="1753"/>
                </a:lnTo>
                <a:lnTo>
                  <a:pt x="4306" y="1751"/>
                </a:lnTo>
                <a:lnTo>
                  <a:pt x="4306" y="1751"/>
                </a:lnTo>
                <a:lnTo>
                  <a:pt x="4304" y="1753"/>
                </a:lnTo>
                <a:lnTo>
                  <a:pt x="4302" y="1753"/>
                </a:lnTo>
                <a:lnTo>
                  <a:pt x="4302" y="1753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7"/>
                </a:lnTo>
                <a:lnTo>
                  <a:pt x="4300" y="1759"/>
                </a:lnTo>
                <a:lnTo>
                  <a:pt x="4300" y="1759"/>
                </a:lnTo>
                <a:lnTo>
                  <a:pt x="4300" y="1761"/>
                </a:lnTo>
                <a:lnTo>
                  <a:pt x="4302" y="1761"/>
                </a:lnTo>
                <a:lnTo>
                  <a:pt x="4302" y="1761"/>
                </a:lnTo>
                <a:lnTo>
                  <a:pt x="4304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8" y="1761"/>
                </a:lnTo>
                <a:lnTo>
                  <a:pt x="4308" y="1761"/>
                </a:lnTo>
                <a:lnTo>
                  <a:pt x="4310" y="1761"/>
                </a:lnTo>
                <a:lnTo>
                  <a:pt x="4314" y="1759"/>
                </a:lnTo>
                <a:lnTo>
                  <a:pt x="4314" y="1759"/>
                </a:lnTo>
                <a:lnTo>
                  <a:pt x="4314" y="1759"/>
                </a:lnTo>
                <a:lnTo>
                  <a:pt x="4318" y="1759"/>
                </a:lnTo>
                <a:lnTo>
                  <a:pt x="4318" y="1759"/>
                </a:lnTo>
                <a:lnTo>
                  <a:pt x="4321" y="1759"/>
                </a:lnTo>
                <a:lnTo>
                  <a:pt x="4321" y="1757"/>
                </a:lnTo>
                <a:lnTo>
                  <a:pt x="4323" y="1755"/>
                </a:lnTo>
                <a:lnTo>
                  <a:pt x="4323" y="1757"/>
                </a:lnTo>
                <a:lnTo>
                  <a:pt x="4323" y="1757"/>
                </a:lnTo>
                <a:lnTo>
                  <a:pt x="4323" y="1759"/>
                </a:lnTo>
                <a:lnTo>
                  <a:pt x="4325" y="1759"/>
                </a:lnTo>
                <a:lnTo>
                  <a:pt x="4327" y="1757"/>
                </a:lnTo>
                <a:lnTo>
                  <a:pt x="4327" y="1757"/>
                </a:lnTo>
                <a:lnTo>
                  <a:pt x="4329" y="1759"/>
                </a:lnTo>
                <a:lnTo>
                  <a:pt x="4329" y="1759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31" y="1757"/>
                </a:lnTo>
                <a:close/>
                <a:moveTo>
                  <a:pt x="4585" y="1858"/>
                </a:moveTo>
                <a:lnTo>
                  <a:pt x="4585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6"/>
                </a:lnTo>
                <a:lnTo>
                  <a:pt x="4587" y="1856"/>
                </a:lnTo>
                <a:lnTo>
                  <a:pt x="4585" y="1856"/>
                </a:lnTo>
                <a:lnTo>
                  <a:pt x="4585" y="1858"/>
                </a:lnTo>
                <a:close/>
                <a:moveTo>
                  <a:pt x="4455" y="1677"/>
                </a:moveTo>
                <a:lnTo>
                  <a:pt x="4455" y="1677"/>
                </a:lnTo>
                <a:lnTo>
                  <a:pt x="4455" y="1679"/>
                </a:lnTo>
                <a:lnTo>
                  <a:pt x="4457" y="1679"/>
                </a:lnTo>
                <a:lnTo>
                  <a:pt x="4457" y="1679"/>
                </a:lnTo>
                <a:lnTo>
                  <a:pt x="4455" y="1677"/>
                </a:lnTo>
                <a:lnTo>
                  <a:pt x="4455" y="1677"/>
                </a:lnTo>
                <a:close/>
                <a:moveTo>
                  <a:pt x="4461" y="1654"/>
                </a:moveTo>
                <a:lnTo>
                  <a:pt x="4463" y="1656"/>
                </a:lnTo>
                <a:lnTo>
                  <a:pt x="4463" y="1656"/>
                </a:lnTo>
                <a:lnTo>
                  <a:pt x="4465" y="1654"/>
                </a:lnTo>
                <a:lnTo>
                  <a:pt x="4465" y="1654"/>
                </a:lnTo>
                <a:lnTo>
                  <a:pt x="4463" y="1652"/>
                </a:lnTo>
                <a:lnTo>
                  <a:pt x="4461" y="1652"/>
                </a:lnTo>
                <a:lnTo>
                  <a:pt x="4459" y="1650"/>
                </a:lnTo>
                <a:lnTo>
                  <a:pt x="4457" y="1650"/>
                </a:lnTo>
                <a:lnTo>
                  <a:pt x="4457" y="1650"/>
                </a:lnTo>
                <a:lnTo>
                  <a:pt x="4455" y="1652"/>
                </a:lnTo>
                <a:lnTo>
                  <a:pt x="4453" y="1654"/>
                </a:lnTo>
                <a:lnTo>
                  <a:pt x="4453" y="1654"/>
                </a:lnTo>
                <a:lnTo>
                  <a:pt x="4455" y="1656"/>
                </a:lnTo>
                <a:lnTo>
                  <a:pt x="4457" y="1656"/>
                </a:lnTo>
                <a:lnTo>
                  <a:pt x="4459" y="1656"/>
                </a:lnTo>
                <a:lnTo>
                  <a:pt x="4461" y="1654"/>
                </a:lnTo>
                <a:close/>
                <a:moveTo>
                  <a:pt x="4425" y="1765"/>
                </a:moveTo>
                <a:lnTo>
                  <a:pt x="4429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4" y="1761"/>
                </a:lnTo>
                <a:lnTo>
                  <a:pt x="4436" y="1761"/>
                </a:lnTo>
                <a:lnTo>
                  <a:pt x="4438" y="1761"/>
                </a:lnTo>
                <a:lnTo>
                  <a:pt x="4438" y="1759"/>
                </a:lnTo>
                <a:lnTo>
                  <a:pt x="4440" y="1759"/>
                </a:lnTo>
                <a:lnTo>
                  <a:pt x="4442" y="1759"/>
                </a:lnTo>
                <a:lnTo>
                  <a:pt x="4442" y="1757"/>
                </a:lnTo>
                <a:lnTo>
                  <a:pt x="4444" y="1757"/>
                </a:lnTo>
                <a:lnTo>
                  <a:pt x="4446" y="1757"/>
                </a:lnTo>
                <a:lnTo>
                  <a:pt x="4448" y="1755"/>
                </a:lnTo>
                <a:lnTo>
                  <a:pt x="4453" y="1753"/>
                </a:lnTo>
                <a:lnTo>
                  <a:pt x="4450" y="1753"/>
                </a:lnTo>
                <a:lnTo>
                  <a:pt x="4450" y="1751"/>
                </a:lnTo>
                <a:lnTo>
                  <a:pt x="4448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4" y="1753"/>
                </a:lnTo>
                <a:lnTo>
                  <a:pt x="4442" y="1753"/>
                </a:lnTo>
                <a:lnTo>
                  <a:pt x="4440" y="1753"/>
                </a:lnTo>
                <a:lnTo>
                  <a:pt x="4436" y="1753"/>
                </a:lnTo>
                <a:lnTo>
                  <a:pt x="4432" y="1753"/>
                </a:lnTo>
                <a:lnTo>
                  <a:pt x="4429" y="1753"/>
                </a:lnTo>
                <a:lnTo>
                  <a:pt x="4423" y="1755"/>
                </a:lnTo>
                <a:lnTo>
                  <a:pt x="4423" y="1755"/>
                </a:lnTo>
                <a:lnTo>
                  <a:pt x="4421" y="1755"/>
                </a:lnTo>
                <a:lnTo>
                  <a:pt x="4421" y="1757"/>
                </a:lnTo>
                <a:lnTo>
                  <a:pt x="4419" y="1759"/>
                </a:lnTo>
                <a:lnTo>
                  <a:pt x="4417" y="1761"/>
                </a:lnTo>
                <a:lnTo>
                  <a:pt x="4415" y="1761"/>
                </a:lnTo>
                <a:lnTo>
                  <a:pt x="4413" y="1763"/>
                </a:lnTo>
                <a:lnTo>
                  <a:pt x="4413" y="1763"/>
                </a:lnTo>
                <a:lnTo>
                  <a:pt x="4406" y="1765"/>
                </a:lnTo>
                <a:lnTo>
                  <a:pt x="4404" y="1765"/>
                </a:lnTo>
                <a:lnTo>
                  <a:pt x="4402" y="1767"/>
                </a:lnTo>
                <a:lnTo>
                  <a:pt x="4400" y="1770"/>
                </a:lnTo>
                <a:lnTo>
                  <a:pt x="4400" y="1772"/>
                </a:lnTo>
                <a:lnTo>
                  <a:pt x="4398" y="1774"/>
                </a:lnTo>
                <a:lnTo>
                  <a:pt x="4398" y="1774"/>
                </a:lnTo>
                <a:lnTo>
                  <a:pt x="4398" y="1776"/>
                </a:lnTo>
                <a:lnTo>
                  <a:pt x="4400" y="1776"/>
                </a:lnTo>
                <a:lnTo>
                  <a:pt x="4400" y="1778"/>
                </a:lnTo>
                <a:lnTo>
                  <a:pt x="4398" y="1778"/>
                </a:lnTo>
                <a:lnTo>
                  <a:pt x="4398" y="1778"/>
                </a:lnTo>
                <a:lnTo>
                  <a:pt x="4398" y="1780"/>
                </a:lnTo>
                <a:lnTo>
                  <a:pt x="4398" y="1780"/>
                </a:lnTo>
                <a:lnTo>
                  <a:pt x="4400" y="1780"/>
                </a:lnTo>
                <a:lnTo>
                  <a:pt x="4402" y="1780"/>
                </a:lnTo>
                <a:lnTo>
                  <a:pt x="4404" y="1780"/>
                </a:lnTo>
                <a:lnTo>
                  <a:pt x="4406" y="1778"/>
                </a:lnTo>
                <a:lnTo>
                  <a:pt x="4409" y="1778"/>
                </a:lnTo>
                <a:lnTo>
                  <a:pt x="4411" y="1778"/>
                </a:lnTo>
                <a:lnTo>
                  <a:pt x="4411" y="1776"/>
                </a:lnTo>
                <a:lnTo>
                  <a:pt x="4413" y="1776"/>
                </a:lnTo>
                <a:lnTo>
                  <a:pt x="4415" y="1774"/>
                </a:lnTo>
                <a:lnTo>
                  <a:pt x="4417" y="1772"/>
                </a:lnTo>
                <a:lnTo>
                  <a:pt x="4419" y="1770"/>
                </a:lnTo>
                <a:lnTo>
                  <a:pt x="4419" y="1770"/>
                </a:lnTo>
                <a:lnTo>
                  <a:pt x="4421" y="1767"/>
                </a:lnTo>
                <a:lnTo>
                  <a:pt x="4425" y="1765"/>
                </a:lnTo>
                <a:close/>
                <a:moveTo>
                  <a:pt x="4421" y="1841"/>
                </a:moveTo>
                <a:lnTo>
                  <a:pt x="4421" y="1841"/>
                </a:lnTo>
                <a:lnTo>
                  <a:pt x="4419" y="1843"/>
                </a:lnTo>
                <a:lnTo>
                  <a:pt x="4421" y="1843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close/>
                <a:moveTo>
                  <a:pt x="4333" y="1749"/>
                </a:move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1" y="1749"/>
                </a:lnTo>
                <a:lnTo>
                  <a:pt x="4333" y="1751"/>
                </a:lnTo>
                <a:lnTo>
                  <a:pt x="4333" y="1749"/>
                </a:lnTo>
                <a:lnTo>
                  <a:pt x="4333" y="1749"/>
                </a:lnTo>
                <a:close/>
                <a:moveTo>
                  <a:pt x="4379" y="1707"/>
                </a:moveTo>
                <a:lnTo>
                  <a:pt x="4379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5" y="1707"/>
                </a:lnTo>
                <a:lnTo>
                  <a:pt x="4383" y="1705"/>
                </a:lnTo>
                <a:lnTo>
                  <a:pt x="4385" y="1702"/>
                </a:lnTo>
                <a:lnTo>
                  <a:pt x="4385" y="1698"/>
                </a:lnTo>
                <a:lnTo>
                  <a:pt x="4385" y="1698"/>
                </a:lnTo>
                <a:lnTo>
                  <a:pt x="4385" y="1698"/>
                </a:lnTo>
                <a:lnTo>
                  <a:pt x="4383" y="1698"/>
                </a:lnTo>
                <a:lnTo>
                  <a:pt x="4381" y="1700"/>
                </a:lnTo>
                <a:lnTo>
                  <a:pt x="4379" y="1700"/>
                </a:lnTo>
                <a:lnTo>
                  <a:pt x="4381" y="1702"/>
                </a:lnTo>
                <a:lnTo>
                  <a:pt x="4381" y="1705"/>
                </a:lnTo>
                <a:lnTo>
                  <a:pt x="4379" y="1705"/>
                </a:lnTo>
                <a:lnTo>
                  <a:pt x="4379" y="1707"/>
                </a:lnTo>
                <a:close/>
                <a:moveTo>
                  <a:pt x="4612" y="1061"/>
                </a:moveTo>
                <a:lnTo>
                  <a:pt x="4610" y="1061"/>
                </a:lnTo>
                <a:lnTo>
                  <a:pt x="4610" y="1061"/>
                </a:lnTo>
                <a:lnTo>
                  <a:pt x="4612" y="1061"/>
                </a:lnTo>
                <a:lnTo>
                  <a:pt x="4614" y="1059"/>
                </a:lnTo>
                <a:lnTo>
                  <a:pt x="4616" y="1057"/>
                </a:lnTo>
                <a:lnTo>
                  <a:pt x="4614" y="1057"/>
                </a:lnTo>
                <a:lnTo>
                  <a:pt x="4614" y="1057"/>
                </a:lnTo>
                <a:lnTo>
                  <a:pt x="4614" y="1055"/>
                </a:lnTo>
                <a:lnTo>
                  <a:pt x="4614" y="1053"/>
                </a:lnTo>
                <a:lnTo>
                  <a:pt x="4614" y="1053"/>
                </a:lnTo>
                <a:lnTo>
                  <a:pt x="4612" y="1055"/>
                </a:lnTo>
                <a:lnTo>
                  <a:pt x="4610" y="1057"/>
                </a:lnTo>
                <a:lnTo>
                  <a:pt x="4610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61"/>
                </a:lnTo>
                <a:close/>
                <a:moveTo>
                  <a:pt x="4373" y="1707"/>
                </a:moveTo>
                <a:lnTo>
                  <a:pt x="4373" y="1707"/>
                </a:lnTo>
                <a:lnTo>
                  <a:pt x="4373" y="1709"/>
                </a:lnTo>
                <a:lnTo>
                  <a:pt x="4375" y="1709"/>
                </a:lnTo>
                <a:lnTo>
                  <a:pt x="4375" y="1709"/>
                </a:lnTo>
                <a:lnTo>
                  <a:pt x="4375" y="1707"/>
                </a:lnTo>
                <a:lnTo>
                  <a:pt x="4375" y="1705"/>
                </a:lnTo>
                <a:lnTo>
                  <a:pt x="4375" y="1705"/>
                </a:lnTo>
                <a:lnTo>
                  <a:pt x="4375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7"/>
                </a:lnTo>
                <a:close/>
                <a:moveTo>
                  <a:pt x="4398" y="1654"/>
                </a:moveTo>
                <a:lnTo>
                  <a:pt x="4398" y="1652"/>
                </a:lnTo>
                <a:lnTo>
                  <a:pt x="4398" y="1652"/>
                </a:lnTo>
                <a:lnTo>
                  <a:pt x="4396" y="1652"/>
                </a:lnTo>
                <a:lnTo>
                  <a:pt x="4396" y="1654"/>
                </a:lnTo>
                <a:lnTo>
                  <a:pt x="4398" y="1656"/>
                </a:lnTo>
                <a:lnTo>
                  <a:pt x="4398" y="1656"/>
                </a:lnTo>
                <a:lnTo>
                  <a:pt x="4398" y="1654"/>
                </a:lnTo>
                <a:lnTo>
                  <a:pt x="4398" y="1654"/>
                </a:lnTo>
                <a:lnTo>
                  <a:pt x="4398" y="1654"/>
                </a:lnTo>
                <a:close/>
                <a:moveTo>
                  <a:pt x="4331" y="1770"/>
                </a:moveTo>
                <a:lnTo>
                  <a:pt x="4333" y="1770"/>
                </a:lnTo>
                <a:lnTo>
                  <a:pt x="4333" y="1772"/>
                </a:lnTo>
                <a:lnTo>
                  <a:pt x="4337" y="1772"/>
                </a:lnTo>
                <a:lnTo>
                  <a:pt x="4337" y="1772"/>
                </a:lnTo>
                <a:lnTo>
                  <a:pt x="4339" y="1772"/>
                </a:lnTo>
                <a:lnTo>
                  <a:pt x="4339" y="1772"/>
                </a:lnTo>
                <a:lnTo>
                  <a:pt x="4344" y="1774"/>
                </a:lnTo>
                <a:lnTo>
                  <a:pt x="4346" y="1774"/>
                </a:lnTo>
                <a:lnTo>
                  <a:pt x="4346" y="1776"/>
                </a:lnTo>
                <a:lnTo>
                  <a:pt x="4348" y="1778"/>
                </a:lnTo>
                <a:lnTo>
                  <a:pt x="4348" y="1778"/>
                </a:lnTo>
                <a:lnTo>
                  <a:pt x="4350" y="1778"/>
                </a:lnTo>
                <a:lnTo>
                  <a:pt x="4352" y="1778"/>
                </a:lnTo>
                <a:lnTo>
                  <a:pt x="4352" y="1780"/>
                </a:lnTo>
                <a:lnTo>
                  <a:pt x="4354" y="1778"/>
                </a:lnTo>
                <a:lnTo>
                  <a:pt x="4356" y="1778"/>
                </a:lnTo>
                <a:lnTo>
                  <a:pt x="4356" y="1778"/>
                </a:lnTo>
                <a:lnTo>
                  <a:pt x="4358" y="1776"/>
                </a:lnTo>
                <a:lnTo>
                  <a:pt x="4358" y="1776"/>
                </a:lnTo>
                <a:lnTo>
                  <a:pt x="4358" y="1774"/>
                </a:lnTo>
                <a:lnTo>
                  <a:pt x="4356" y="1774"/>
                </a:lnTo>
                <a:lnTo>
                  <a:pt x="4356" y="1772"/>
                </a:lnTo>
                <a:lnTo>
                  <a:pt x="4354" y="1772"/>
                </a:lnTo>
                <a:lnTo>
                  <a:pt x="4354" y="1770"/>
                </a:lnTo>
                <a:lnTo>
                  <a:pt x="4352" y="1770"/>
                </a:lnTo>
                <a:lnTo>
                  <a:pt x="4352" y="1770"/>
                </a:lnTo>
                <a:lnTo>
                  <a:pt x="4350" y="1770"/>
                </a:lnTo>
                <a:lnTo>
                  <a:pt x="4350" y="1770"/>
                </a:lnTo>
                <a:lnTo>
                  <a:pt x="4350" y="1767"/>
                </a:lnTo>
                <a:lnTo>
                  <a:pt x="4350" y="1767"/>
                </a:lnTo>
                <a:lnTo>
                  <a:pt x="4348" y="1767"/>
                </a:lnTo>
                <a:lnTo>
                  <a:pt x="4346" y="1765"/>
                </a:lnTo>
                <a:lnTo>
                  <a:pt x="4346" y="1765"/>
                </a:lnTo>
                <a:lnTo>
                  <a:pt x="4346" y="1765"/>
                </a:lnTo>
                <a:lnTo>
                  <a:pt x="4344" y="1765"/>
                </a:lnTo>
                <a:lnTo>
                  <a:pt x="4344" y="1765"/>
                </a:lnTo>
                <a:lnTo>
                  <a:pt x="4341" y="1765"/>
                </a:lnTo>
                <a:lnTo>
                  <a:pt x="4337" y="1765"/>
                </a:lnTo>
                <a:lnTo>
                  <a:pt x="4335" y="1765"/>
                </a:lnTo>
                <a:lnTo>
                  <a:pt x="4335" y="1765"/>
                </a:lnTo>
                <a:lnTo>
                  <a:pt x="4333" y="1767"/>
                </a:lnTo>
                <a:lnTo>
                  <a:pt x="4331" y="1767"/>
                </a:lnTo>
                <a:lnTo>
                  <a:pt x="4331" y="1767"/>
                </a:lnTo>
                <a:lnTo>
                  <a:pt x="4331" y="1770"/>
                </a:lnTo>
                <a:lnTo>
                  <a:pt x="4331" y="1770"/>
                </a:lnTo>
                <a:close/>
                <a:moveTo>
                  <a:pt x="4339" y="1755"/>
                </a:moveTo>
                <a:lnTo>
                  <a:pt x="4339" y="1755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7" y="1753"/>
                </a:lnTo>
                <a:lnTo>
                  <a:pt x="4337" y="1753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7"/>
                </a:lnTo>
                <a:lnTo>
                  <a:pt x="4337" y="1757"/>
                </a:lnTo>
                <a:lnTo>
                  <a:pt x="4339" y="1757"/>
                </a:lnTo>
                <a:lnTo>
                  <a:pt x="4337" y="1755"/>
                </a:lnTo>
                <a:lnTo>
                  <a:pt x="4339" y="1755"/>
                </a:lnTo>
                <a:lnTo>
                  <a:pt x="4339" y="1755"/>
                </a:lnTo>
                <a:close/>
                <a:moveTo>
                  <a:pt x="4358" y="1734"/>
                </a:moveTo>
                <a:lnTo>
                  <a:pt x="4358" y="1732"/>
                </a:lnTo>
                <a:lnTo>
                  <a:pt x="4356" y="1732"/>
                </a:lnTo>
                <a:lnTo>
                  <a:pt x="4356" y="1732"/>
                </a:lnTo>
                <a:lnTo>
                  <a:pt x="4356" y="1734"/>
                </a:lnTo>
                <a:lnTo>
                  <a:pt x="4356" y="1734"/>
                </a:lnTo>
                <a:lnTo>
                  <a:pt x="4358" y="1734"/>
                </a:lnTo>
                <a:close/>
                <a:moveTo>
                  <a:pt x="4465" y="1686"/>
                </a:moveTo>
                <a:lnTo>
                  <a:pt x="4465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7" y="1684"/>
                </a:lnTo>
                <a:lnTo>
                  <a:pt x="4467" y="1682"/>
                </a:lnTo>
                <a:lnTo>
                  <a:pt x="4467" y="1682"/>
                </a:lnTo>
                <a:lnTo>
                  <a:pt x="4465" y="1682"/>
                </a:lnTo>
                <a:lnTo>
                  <a:pt x="4463" y="1684"/>
                </a:lnTo>
                <a:lnTo>
                  <a:pt x="4463" y="1684"/>
                </a:lnTo>
                <a:lnTo>
                  <a:pt x="4461" y="1684"/>
                </a:lnTo>
                <a:lnTo>
                  <a:pt x="4461" y="1684"/>
                </a:lnTo>
                <a:lnTo>
                  <a:pt x="4461" y="1686"/>
                </a:lnTo>
                <a:lnTo>
                  <a:pt x="4461" y="1686"/>
                </a:lnTo>
                <a:lnTo>
                  <a:pt x="4463" y="1684"/>
                </a:lnTo>
                <a:lnTo>
                  <a:pt x="4463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5" y="1686"/>
                </a:lnTo>
                <a:lnTo>
                  <a:pt x="4465" y="1686"/>
                </a:lnTo>
                <a:close/>
                <a:moveTo>
                  <a:pt x="4352" y="1721"/>
                </a:moveTo>
                <a:lnTo>
                  <a:pt x="4352" y="1723"/>
                </a:lnTo>
                <a:lnTo>
                  <a:pt x="4354" y="1723"/>
                </a:lnTo>
                <a:lnTo>
                  <a:pt x="4354" y="1721"/>
                </a:lnTo>
                <a:lnTo>
                  <a:pt x="4354" y="1717"/>
                </a:lnTo>
                <a:lnTo>
                  <a:pt x="4354" y="1715"/>
                </a:lnTo>
                <a:lnTo>
                  <a:pt x="4354" y="1715"/>
                </a:lnTo>
                <a:lnTo>
                  <a:pt x="4352" y="1715"/>
                </a:lnTo>
                <a:lnTo>
                  <a:pt x="4352" y="1719"/>
                </a:lnTo>
                <a:lnTo>
                  <a:pt x="4352" y="1719"/>
                </a:lnTo>
                <a:lnTo>
                  <a:pt x="4352" y="1721"/>
                </a:lnTo>
                <a:close/>
                <a:moveTo>
                  <a:pt x="4373" y="1782"/>
                </a:moveTo>
                <a:lnTo>
                  <a:pt x="4371" y="1782"/>
                </a:lnTo>
                <a:lnTo>
                  <a:pt x="4371" y="1784"/>
                </a:lnTo>
                <a:lnTo>
                  <a:pt x="4373" y="1784"/>
                </a:lnTo>
                <a:lnTo>
                  <a:pt x="4373" y="1784"/>
                </a:lnTo>
                <a:lnTo>
                  <a:pt x="4375" y="1782"/>
                </a:lnTo>
                <a:lnTo>
                  <a:pt x="4375" y="1782"/>
                </a:lnTo>
                <a:lnTo>
                  <a:pt x="4375" y="1782"/>
                </a:lnTo>
                <a:lnTo>
                  <a:pt x="4373" y="1782"/>
                </a:lnTo>
                <a:lnTo>
                  <a:pt x="4373" y="1782"/>
                </a:lnTo>
                <a:close/>
                <a:moveTo>
                  <a:pt x="4559" y="1719"/>
                </a:moveTo>
                <a:lnTo>
                  <a:pt x="4559" y="1719"/>
                </a:lnTo>
                <a:lnTo>
                  <a:pt x="4559" y="1717"/>
                </a:lnTo>
                <a:lnTo>
                  <a:pt x="4559" y="1717"/>
                </a:lnTo>
                <a:lnTo>
                  <a:pt x="4559" y="1715"/>
                </a:lnTo>
                <a:lnTo>
                  <a:pt x="4559" y="1715"/>
                </a:lnTo>
                <a:lnTo>
                  <a:pt x="4559" y="1713"/>
                </a:lnTo>
                <a:lnTo>
                  <a:pt x="4559" y="1713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7" y="1709"/>
                </a:lnTo>
                <a:lnTo>
                  <a:pt x="4557" y="1709"/>
                </a:lnTo>
                <a:lnTo>
                  <a:pt x="4557" y="1709"/>
                </a:lnTo>
                <a:lnTo>
                  <a:pt x="4555" y="1711"/>
                </a:lnTo>
                <a:lnTo>
                  <a:pt x="4555" y="1711"/>
                </a:lnTo>
                <a:lnTo>
                  <a:pt x="4553" y="1713"/>
                </a:lnTo>
                <a:lnTo>
                  <a:pt x="4553" y="1713"/>
                </a:lnTo>
                <a:lnTo>
                  <a:pt x="4551" y="1713"/>
                </a:lnTo>
                <a:lnTo>
                  <a:pt x="4553" y="1713"/>
                </a:lnTo>
                <a:lnTo>
                  <a:pt x="4553" y="1715"/>
                </a:lnTo>
                <a:lnTo>
                  <a:pt x="4553" y="1717"/>
                </a:lnTo>
                <a:lnTo>
                  <a:pt x="4553" y="1717"/>
                </a:lnTo>
                <a:lnTo>
                  <a:pt x="4553" y="1717"/>
                </a:lnTo>
                <a:lnTo>
                  <a:pt x="4551" y="1717"/>
                </a:lnTo>
                <a:lnTo>
                  <a:pt x="4551" y="1719"/>
                </a:lnTo>
                <a:lnTo>
                  <a:pt x="4551" y="1719"/>
                </a:lnTo>
                <a:lnTo>
                  <a:pt x="4553" y="1719"/>
                </a:lnTo>
                <a:lnTo>
                  <a:pt x="4553" y="1719"/>
                </a:lnTo>
                <a:lnTo>
                  <a:pt x="4553" y="1721"/>
                </a:lnTo>
                <a:lnTo>
                  <a:pt x="4555" y="1721"/>
                </a:lnTo>
                <a:lnTo>
                  <a:pt x="4557" y="1723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19"/>
                </a:lnTo>
                <a:lnTo>
                  <a:pt x="4559" y="1719"/>
                </a:lnTo>
                <a:close/>
                <a:moveTo>
                  <a:pt x="4557" y="1728"/>
                </a:moveTo>
                <a:lnTo>
                  <a:pt x="4559" y="1728"/>
                </a:lnTo>
                <a:lnTo>
                  <a:pt x="4559" y="1728"/>
                </a:lnTo>
                <a:lnTo>
                  <a:pt x="4559" y="1728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8"/>
                </a:lnTo>
                <a:lnTo>
                  <a:pt x="4557" y="1728"/>
                </a:lnTo>
                <a:lnTo>
                  <a:pt x="4557" y="1728"/>
                </a:lnTo>
                <a:close/>
                <a:moveTo>
                  <a:pt x="4534" y="1711"/>
                </a:moveTo>
                <a:lnTo>
                  <a:pt x="4534" y="1713"/>
                </a:lnTo>
                <a:lnTo>
                  <a:pt x="4534" y="1715"/>
                </a:lnTo>
                <a:lnTo>
                  <a:pt x="4532" y="1717"/>
                </a:lnTo>
                <a:lnTo>
                  <a:pt x="4534" y="1715"/>
                </a:lnTo>
                <a:lnTo>
                  <a:pt x="4534" y="1713"/>
                </a:lnTo>
                <a:lnTo>
                  <a:pt x="4536" y="1711"/>
                </a:lnTo>
                <a:lnTo>
                  <a:pt x="4536" y="1709"/>
                </a:lnTo>
                <a:lnTo>
                  <a:pt x="4536" y="1707"/>
                </a:lnTo>
                <a:lnTo>
                  <a:pt x="4536" y="1707"/>
                </a:lnTo>
                <a:lnTo>
                  <a:pt x="4534" y="1711"/>
                </a:lnTo>
                <a:close/>
                <a:moveTo>
                  <a:pt x="4473" y="1684"/>
                </a:moveTo>
                <a:lnTo>
                  <a:pt x="4473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4"/>
                </a:lnTo>
                <a:lnTo>
                  <a:pt x="4471" y="1684"/>
                </a:lnTo>
                <a:lnTo>
                  <a:pt x="4471" y="1684"/>
                </a:lnTo>
                <a:lnTo>
                  <a:pt x="4473" y="1684"/>
                </a:lnTo>
                <a:close/>
                <a:moveTo>
                  <a:pt x="4541" y="1692"/>
                </a:moveTo>
                <a:lnTo>
                  <a:pt x="4538" y="1690"/>
                </a:lnTo>
                <a:lnTo>
                  <a:pt x="4538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1" y="1692"/>
                </a:lnTo>
                <a:close/>
                <a:moveTo>
                  <a:pt x="4398" y="1707"/>
                </a:moveTo>
                <a:lnTo>
                  <a:pt x="4398" y="1707"/>
                </a:lnTo>
                <a:lnTo>
                  <a:pt x="4398" y="1707"/>
                </a:lnTo>
                <a:lnTo>
                  <a:pt x="4398" y="1709"/>
                </a:lnTo>
                <a:lnTo>
                  <a:pt x="4398" y="1709"/>
                </a:lnTo>
                <a:lnTo>
                  <a:pt x="4398" y="1707"/>
                </a:lnTo>
                <a:lnTo>
                  <a:pt x="4398" y="1707"/>
                </a:lnTo>
                <a:lnTo>
                  <a:pt x="4398" y="1707"/>
                </a:lnTo>
                <a:close/>
                <a:moveTo>
                  <a:pt x="4561" y="1723"/>
                </a:moveTo>
                <a:lnTo>
                  <a:pt x="4561" y="1723"/>
                </a:lnTo>
                <a:lnTo>
                  <a:pt x="4561" y="1723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3"/>
                </a:lnTo>
                <a:close/>
                <a:moveTo>
                  <a:pt x="4589" y="1793"/>
                </a:moveTo>
                <a:lnTo>
                  <a:pt x="4589" y="1793"/>
                </a:lnTo>
                <a:lnTo>
                  <a:pt x="4587" y="1793"/>
                </a:lnTo>
                <a:lnTo>
                  <a:pt x="4587" y="1795"/>
                </a:lnTo>
                <a:lnTo>
                  <a:pt x="4585" y="1795"/>
                </a:lnTo>
                <a:lnTo>
                  <a:pt x="4587" y="1797"/>
                </a:lnTo>
                <a:lnTo>
                  <a:pt x="4587" y="1795"/>
                </a:lnTo>
                <a:lnTo>
                  <a:pt x="4589" y="1793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3"/>
                </a:lnTo>
                <a:close/>
                <a:moveTo>
                  <a:pt x="4593" y="1860"/>
                </a:moveTo>
                <a:lnTo>
                  <a:pt x="4593" y="1860"/>
                </a:lnTo>
                <a:lnTo>
                  <a:pt x="4593" y="1860"/>
                </a:lnTo>
                <a:lnTo>
                  <a:pt x="4593" y="1860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1" y="1858"/>
                </a:lnTo>
                <a:lnTo>
                  <a:pt x="4593" y="1860"/>
                </a:lnTo>
                <a:lnTo>
                  <a:pt x="4593" y="1860"/>
                </a:lnTo>
                <a:close/>
                <a:moveTo>
                  <a:pt x="4580" y="1799"/>
                </a:moveTo>
                <a:lnTo>
                  <a:pt x="4582" y="1799"/>
                </a:lnTo>
                <a:lnTo>
                  <a:pt x="4582" y="1799"/>
                </a:lnTo>
                <a:lnTo>
                  <a:pt x="4585" y="1797"/>
                </a:lnTo>
                <a:lnTo>
                  <a:pt x="4585" y="1797"/>
                </a:lnTo>
                <a:lnTo>
                  <a:pt x="4585" y="1797"/>
                </a:lnTo>
                <a:lnTo>
                  <a:pt x="4582" y="1799"/>
                </a:lnTo>
                <a:lnTo>
                  <a:pt x="4580" y="1799"/>
                </a:lnTo>
                <a:close/>
                <a:moveTo>
                  <a:pt x="4551" y="1723"/>
                </a:moveTo>
                <a:lnTo>
                  <a:pt x="4551" y="1723"/>
                </a:lnTo>
                <a:lnTo>
                  <a:pt x="4549" y="1728"/>
                </a:lnTo>
                <a:lnTo>
                  <a:pt x="4551" y="1730"/>
                </a:lnTo>
                <a:lnTo>
                  <a:pt x="4551" y="1730"/>
                </a:lnTo>
                <a:lnTo>
                  <a:pt x="4553" y="1730"/>
                </a:lnTo>
                <a:lnTo>
                  <a:pt x="4553" y="1730"/>
                </a:lnTo>
                <a:lnTo>
                  <a:pt x="4555" y="1728"/>
                </a:lnTo>
                <a:lnTo>
                  <a:pt x="4557" y="1726"/>
                </a:lnTo>
                <a:lnTo>
                  <a:pt x="4557" y="1726"/>
                </a:lnTo>
                <a:lnTo>
                  <a:pt x="4557" y="1723"/>
                </a:lnTo>
                <a:lnTo>
                  <a:pt x="4555" y="1723"/>
                </a:lnTo>
                <a:lnTo>
                  <a:pt x="4553" y="1721"/>
                </a:lnTo>
                <a:lnTo>
                  <a:pt x="4553" y="1721"/>
                </a:lnTo>
                <a:lnTo>
                  <a:pt x="4551" y="1719"/>
                </a:lnTo>
                <a:lnTo>
                  <a:pt x="4551" y="1719"/>
                </a:lnTo>
                <a:lnTo>
                  <a:pt x="4551" y="1721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close/>
                <a:moveTo>
                  <a:pt x="4490" y="1679"/>
                </a:moveTo>
                <a:lnTo>
                  <a:pt x="4490" y="1682"/>
                </a:lnTo>
                <a:lnTo>
                  <a:pt x="4492" y="1682"/>
                </a:lnTo>
                <a:lnTo>
                  <a:pt x="4494" y="1682"/>
                </a:lnTo>
                <a:lnTo>
                  <a:pt x="4497" y="1684"/>
                </a:lnTo>
                <a:lnTo>
                  <a:pt x="4499" y="1686"/>
                </a:lnTo>
                <a:lnTo>
                  <a:pt x="4503" y="1686"/>
                </a:lnTo>
                <a:lnTo>
                  <a:pt x="4503" y="1682"/>
                </a:lnTo>
                <a:lnTo>
                  <a:pt x="4503" y="1682"/>
                </a:lnTo>
                <a:lnTo>
                  <a:pt x="4503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7"/>
                </a:lnTo>
                <a:lnTo>
                  <a:pt x="4499" y="1675"/>
                </a:lnTo>
                <a:lnTo>
                  <a:pt x="4497" y="1673"/>
                </a:lnTo>
                <a:lnTo>
                  <a:pt x="4494" y="1673"/>
                </a:lnTo>
                <a:lnTo>
                  <a:pt x="4492" y="1673"/>
                </a:lnTo>
                <a:lnTo>
                  <a:pt x="4490" y="1673"/>
                </a:lnTo>
                <a:lnTo>
                  <a:pt x="4488" y="1673"/>
                </a:lnTo>
                <a:lnTo>
                  <a:pt x="4486" y="1671"/>
                </a:lnTo>
                <a:lnTo>
                  <a:pt x="4484" y="1671"/>
                </a:lnTo>
                <a:lnTo>
                  <a:pt x="4484" y="1671"/>
                </a:lnTo>
                <a:lnTo>
                  <a:pt x="4482" y="1671"/>
                </a:lnTo>
                <a:lnTo>
                  <a:pt x="4482" y="1671"/>
                </a:lnTo>
                <a:lnTo>
                  <a:pt x="4480" y="1673"/>
                </a:lnTo>
                <a:lnTo>
                  <a:pt x="4480" y="1673"/>
                </a:lnTo>
                <a:lnTo>
                  <a:pt x="4478" y="1673"/>
                </a:lnTo>
                <a:lnTo>
                  <a:pt x="4478" y="1673"/>
                </a:lnTo>
                <a:lnTo>
                  <a:pt x="4478" y="1671"/>
                </a:lnTo>
                <a:lnTo>
                  <a:pt x="4476" y="1671"/>
                </a:lnTo>
                <a:lnTo>
                  <a:pt x="4476" y="1671"/>
                </a:lnTo>
                <a:lnTo>
                  <a:pt x="4473" y="1673"/>
                </a:lnTo>
                <a:lnTo>
                  <a:pt x="4469" y="1671"/>
                </a:lnTo>
                <a:lnTo>
                  <a:pt x="4465" y="1673"/>
                </a:lnTo>
                <a:lnTo>
                  <a:pt x="4463" y="1673"/>
                </a:lnTo>
                <a:lnTo>
                  <a:pt x="4461" y="1677"/>
                </a:lnTo>
                <a:lnTo>
                  <a:pt x="4461" y="1677"/>
                </a:lnTo>
                <a:lnTo>
                  <a:pt x="4461" y="1679"/>
                </a:lnTo>
                <a:lnTo>
                  <a:pt x="4461" y="1679"/>
                </a:lnTo>
                <a:lnTo>
                  <a:pt x="4461" y="1682"/>
                </a:lnTo>
                <a:lnTo>
                  <a:pt x="4461" y="1682"/>
                </a:lnTo>
                <a:lnTo>
                  <a:pt x="4461" y="1682"/>
                </a:lnTo>
                <a:lnTo>
                  <a:pt x="4463" y="1679"/>
                </a:lnTo>
                <a:lnTo>
                  <a:pt x="4463" y="1679"/>
                </a:lnTo>
                <a:lnTo>
                  <a:pt x="4463" y="1677"/>
                </a:lnTo>
                <a:lnTo>
                  <a:pt x="4463" y="1677"/>
                </a:lnTo>
                <a:lnTo>
                  <a:pt x="4463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7" y="1679"/>
                </a:lnTo>
                <a:lnTo>
                  <a:pt x="4469" y="1682"/>
                </a:lnTo>
                <a:lnTo>
                  <a:pt x="4469" y="1682"/>
                </a:lnTo>
                <a:lnTo>
                  <a:pt x="4471" y="1679"/>
                </a:lnTo>
                <a:lnTo>
                  <a:pt x="4471" y="1679"/>
                </a:lnTo>
                <a:lnTo>
                  <a:pt x="4473" y="1679"/>
                </a:lnTo>
                <a:lnTo>
                  <a:pt x="4473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9"/>
                </a:lnTo>
                <a:lnTo>
                  <a:pt x="4476" y="1679"/>
                </a:lnTo>
                <a:lnTo>
                  <a:pt x="4478" y="1679"/>
                </a:lnTo>
                <a:lnTo>
                  <a:pt x="4480" y="1679"/>
                </a:lnTo>
                <a:lnTo>
                  <a:pt x="4482" y="1679"/>
                </a:lnTo>
                <a:lnTo>
                  <a:pt x="4484" y="1682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6" y="1679"/>
                </a:lnTo>
                <a:lnTo>
                  <a:pt x="4488" y="1679"/>
                </a:lnTo>
                <a:lnTo>
                  <a:pt x="4490" y="1679"/>
                </a:lnTo>
                <a:close/>
                <a:moveTo>
                  <a:pt x="4530" y="1715"/>
                </a:moveTo>
                <a:lnTo>
                  <a:pt x="4530" y="1715"/>
                </a:lnTo>
                <a:lnTo>
                  <a:pt x="4530" y="1717"/>
                </a:lnTo>
                <a:lnTo>
                  <a:pt x="4532" y="1715"/>
                </a:lnTo>
                <a:lnTo>
                  <a:pt x="4532" y="1715"/>
                </a:lnTo>
                <a:lnTo>
                  <a:pt x="4530" y="1713"/>
                </a:lnTo>
                <a:lnTo>
                  <a:pt x="4530" y="1713"/>
                </a:lnTo>
                <a:lnTo>
                  <a:pt x="4530" y="1711"/>
                </a:lnTo>
                <a:lnTo>
                  <a:pt x="4530" y="1711"/>
                </a:lnTo>
                <a:lnTo>
                  <a:pt x="4530" y="1713"/>
                </a:lnTo>
                <a:lnTo>
                  <a:pt x="4530" y="1715"/>
                </a:lnTo>
                <a:lnTo>
                  <a:pt x="4530" y="1715"/>
                </a:lnTo>
                <a:close/>
                <a:moveTo>
                  <a:pt x="4471" y="1734"/>
                </a:moveTo>
                <a:lnTo>
                  <a:pt x="4471" y="1732"/>
                </a:lnTo>
                <a:lnTo>
                  <a:pt x="4471" y="1734"/>
                </a:lnTo>
                <a:lnTo>
                  <a:pt x="4469" y="1734"/>
                </a:lnTo>
                <a:lnTo>
                  <a:pt x="4469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close/>
                <a:moveTo>
                  <a:pt x="4469" y="1682"/>
                </a:moveTo>
                <a:lnTo>
                  <a:pt x="4469" y="1682"/>
                </a:lnTo>
                <a:lnTo>
                  <a:pt x="4467" y="1684"/>
                </a:lnTo>
                <a:lnTo>
                  <a:pt x="4469" y="1684"/>
                </a:lnTo>
                <a:lnTo>
                  <a:pt x="4469" y="1682"/>
                </a:lnTo>
                <a:lnTo>
                  <a:pt x="4469" y="1682"/>
                </a:lnTo>
                <a:close/>
                <a:moveTo>
                  <a:pt x="4486" y="1742"/>
                </a:moveTo>
                <a:lnTo>
                  <a:pt x="4486" y="1744"/>
                </a:lnTo>
                <a:lnTo>
                  <a:pt x="4486" y="1744"/>
                </a:lnTo>
                <a:lnTo>
                  <a:pt x="4486" y="1747"/>
                </a:lnTo>
                <a:lnTo>
                  <a:pt x="4488" y="1747"/>
                </a:lnTo>
                <a:lnTo>
                  <a:pt x="4488" y="1747"/>
                </a:lnTo>
                <a:lnTo>
                  <a:pt x="4488" y="1744"/>
                </a:lnTo>
                <a:lnTo>
                  <a:pt x="4488" y="1744"/>
                </a:lnTo>
                <a:lnTo>
                  <a:pt x="4486" y="1742"/>
                </a:lnTo>
                <a:lnTo>
                  <a:pt x="4486" y="1742"/>
                </a:lnTo>
                <a:close/>
                <a:moveTo>
                  <a:pt x="4515" y="1734"/>
                </a:moveTo>
                <a:lnTo>
                  <a:pt x="4517" y="1734"/>
                </a:lnTo>
                <a:lnTo>
                  <a:pt x="4517" y="1734"/>
                </a:lnTo>
                <a:lnTo>
                  <a:pt x="4517" y="1734"/>
                </a:lnTo>
                <a:lnTo>
                  <a:pt x="4520" y="1736"/>
                </a:lnTo>
                <a:lnTo>
                  <a:pt x="4520" y="1736"/>
                </a:lnTo>
                <a:lnTo>
                  <a:pt x="4520" y="1734"/>
                </a:lnTo>
                <a:lnTo>
                  <a:pt x="4520" y="1734"/>
                </a:lnTo>
                <a:lnTo>
                  <a:pt x="4515" y="1734"/>
                </a:lnTo>
                <a:close/>
                <a:moveTo>
                  <a:pt x="4515" y="1734"/>
                </a:moveTo>
                <a:lnTo>
                  <a:pt x="4515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6"/>
                </a:lnTo>
                <a:lnTo>
                  <a:pt x="4511" y="1736"/>
                </a:lnTo>
                <a:lnTo>
                  <a:pt x="4511" y="1736"/>
                </a:lnTo>
                <a:lnTo>
                  <a:pt x="4511" y="1738"/>
                </a:lnTo>
                <a:lnTo>
                  <a:pt x="4509" y="1738"/>
                </a:lnTo>
                <a:lnTo>
                  <a:pt x="4509" y="1738"/>
                </a:lnTo>
                <a:lnTo>
                  <a:pt x="4509" y="1740"/>
                </a:lnTo>
                <a:lnTo>
                  <a:pt x="4509" y="1742"/>
                </a:lnTo>
                <a:lnTo>
                  <a:pt x="4507" y="1742"/>
                </a:lnTo>
                <a:lnTo>
                  <a:pt x="4507" y="1742"/>
                </a:lnTo>
                <a:lnTo>
                  <a:pt x="4507" y="1744"/>
                </a:lnTo>
                <a:lnTo>
                  <a:pt x="4507" y="1744"/>
                </a:lnTo>
                <a:lnTo>
                  <a:pt x="4507" y="1747"/>
                </a:lnTo>
                <a:lnTo>
                  <a:pt x="4509" y="1747"/>
                </a:lnTo>
                <a:lnTo>
                  <a:pt x="4509" y="1747"/>
                </a:lnTo>
                <a:lnTo>
                  <a:pt x="4511" y="1747"/>
                </a:lnTo>
                <a:lnTo>
                  <a:pt x="4511" y="1747"/>
                </a:lnTo>
                <a:lnTo>
                  <a:pt x="4511" y="1744"/>
                </a:lnTo>
                <a:lnTo>
                  <a:pt x="4511" y="1744"/>
                </a:lnTo>
                <a:lnTo>
                  <a:pt x="4513" y="1742"/>
                </a:lnTo>
                <a:lnTo>
                  <a:pt x="4513" y="1742"/>
                </a:lnTo>
                <a:lnTo>
                  <a:pt x="4513" y="1742"/>
                </a:lnTo>
                <a:lnTo>
                  <a:pt x="4515" y="1740"/>
                </a:lnTo>
                <a:lnTo>
                  <a:pt x="4515" y="1738"/>
                </a:lnTo>
                <a:lnTo>
                  <a:pt x="4515" y="1736"/>
                </a:lnTo>
                <a:lnTo>
                  <a:pt x="4515" y="1734"/>
                </a:lnTo>
                <a:lnTo>
                  <a:pt x="4515" y="1734"/>
                </a:lnTo>
                <a:close/>
                <a:moveTo>
                  <a:pt x="4528" y="1795"/>
                </a:moveTo>
                <a:lnTo>
                  <a:pt x="4528" y="1795"/>
                </a:lnTo>
                <a:lnTo>
                  <a:pt x="4530" y="1793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88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3"/>
                </a:lnTo>
                <a:lnTo>
                  <a:pt x="4528" y="1795"/>
                </a:lnTo>
                <a:close/>
                <a:moveTo>
                  <a:pt x="5364" y="508"/>
                </a:moveTo>
                <a:lnTo>
                  <a:pt x="5362" y="508"/>
                </a:lnTo>
                <a:lnTo>
                  <a:pt x="5356" y="508"/>
                </a:lnTo>
                <a:lnTo>
                  <a:pt x="5358" y="508"/>
                </a:lnTo>
                <a:lnTo>
                  <a:pt x="5358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3" y="505"/>
                </a:lnTo>
                <a:lnTo>
                  <a:pt x="5351" y="505"/>
                </a:lnTo>
                <a:lnTo>
                  <a:pt x="5351" y="505"/>
                </a:lnTo>
                <a:lnTo>
                  <a:pt x="5353" y="503"/>
                </a:lnTo>
                <a:lnTo>
                  <a:pt x="5353" y="503"/>
                </a:lnTo>
                <a:lnTo>
                  <a:pt x="5351" y="503"/>
                </a:lnTo>
                <a:lnTo>
                  <a:pt x="5347" y="499"/>
                </a:lnTo>
                <a:lnTo>
                  <a:pt x="5343" y="497"/>
                </a:lnTo>
                <a:lnTo>
                  <a:pt x="5341" y="495"/>
                </a:lnTo>
                <a:lnTo>
                  <a:pt x="5337" y="493"/>
                </a:lnTo>
                <a:lnTo>
                  <a:pt x="5335" y="489"/>
                </a:lnTo>
                <a:lnTo>
                  <a:pt x="5330" y="489"/>
                </a:lnTo>
                <a:lnTo>
                  <a:pt x="5326" y="489"/>
                </a:lnTo>
                <a:lnTo>
                  <a:pt x="5324" y="489"/>
                </a:lnTo>
                <a:lnTo>
                  <a:pt x="5322" y="487"/>
                </a:lnTo>
                <a:lnTo>
                  <a:pt x="5316" y="487"/>
                </a:lnTo>
                <a:lnTo>
                  <a:pt x="5316" y="487"/>
                </a:lnTo>
                <a:lnTo>
                  <a:pt x="5322" y="489"/>
                </a:lnTo>
                <a:lnTo>
                  <a:pt x="5324" y="489"/>
                </a:lnTo>
                <a:lnTo>
                  <a:pt x="5324" y="489"/>
                </a:lnTo>
                <a:lnTo>
                  <a:pt x="5322" y="489"/>
                </a:lnTo>
                <a:lnTo>
                  <a:pt x="5318" y="489"/>
                </a:lnTo>
                <a:lnTo>
                  <a:pt x="5316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91"/>
                </a:lnTo>
                <a:lnTo>
                  <a:pt x="5314" y="491"/>
                </a:lnTo>
                <a:lnTo>
                  <a:pt x="5314" y="491"/>
                </a:lnTo>
                <a:lnTo>
                  <a:pt x="5312" y="491"/>
                </a:lnTo>
                <a:lnTo>
                  <a:pt x="5312" y="491"/>
                </a:lnTo>
                <a:lnTo>
                  <a:pt x="5312" y="489"/>
                </a:lnTo>
                <a:lnTo>
                  <a:pt x="5314" y="487"/>
                </a:lnTo>
                <a:lnTo>
                  <a:pt x="5314" y="487"/>
                </a:lnTo>
                <a:lnTo>
                  <a:pt x="5314" y="487"/>
                </a:lnTo>
                <a:lnTo>
                  <a:pt x="5309" y="484"/>
                </a:lnTo>
                <a:lnTo>
                  <a:pt x="5307" y="484"/>
                </a:lnTo>
                <a:lnTo>
                  <a:pt x="5307" y="484"/>
                </a:lnTo>
                <a:lnTo>
                  <a:pt x="5303" y="484"/>
                </a:lnTo>
                <a:lnTo>
                  <a:pt x="5295" y="484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7" y="487"/>
                </a:lnTo>
                <a:lnTo>
                  <a:pt x="5299" y="489"/>
                </a:lnTo>
                <a:lnTo>
                  <a:pt x="5299" y="489"/>
                </a:lnTo>
                <a:lnTo>
                  <a:pt x="5301" y="489"/>
                </a:lnTo>
                <a:lnTo>
                  <a:pt x="5301" y="491"/>
                </a:lnTo>
                <a:lnTo>
                  <a:pt x="5301" y="493"/>
                </a:lnTo>
                <a:lnTo>
                  <a:pt x="5301" y="493"/>
                </a:lnTo>
                <a:lnTo>
                  <a:pt x="5301" y="495"/>
                </a:lnTo>
                <a:lnTo>
                  <a:pt x="5301" y="497"/>
                </a:lnTo>
                <a:lnTo>
                  <a:pt x="5299" y="497"/>
                </a:lnTo>
                <a:lnTo>
                  <a:pt x="5299" y="497"/>
                </a:lnTo>
                <a:lnTo>
                  <a:pt x="5301" y="499"/>
                </a:lnTo>
                <a:lnTo>
                  <a:pt x="5303" y="499"/>
                </a:lnTo>
                <a:lnTo>
                  <a:pt x="5305" y="499"/>
                </a:lnTo>
                <a:lnTo>
                  <a:pt x="5305" y="501"/>
                </a:lnTo>
                <a:lnTo>
                  <a:pt x="5305" y="503"/>
                </a:lnTo>
                <a:lnTo>
                  <a:pt x="5303" y="505"/>
                </a:lnTo>
                <a:lnTo>
                  <a:pt x="5303" y="505"/>
                </a:lnTo>
                <a:lnTo>
                  <a:pt x="5303" y="505"/>
                </a:lnTo>
                <a:lnTo>
                  <a:pt x="5301" y="505"/>
                </a:lnTo>
                <a:lnTo>
                  <a:pt x="5301" y="505"/>
                </a:lnTo>
                <a:lnTo>
                  <a:pt x="5301" y="503"/>
                </a:lnTo>
                <a:lnTo>
                  <a:pt x="5301" y="501"/>
                </a:lnTo>
                <a:lnTo>
                  <a:pt x="5299" y="501"/>
                </a:lnTo>
                <a:lnTo>
                  <a:pt x="5299" y="501"/>
                </a:lnTo>
                <a:lnTo>
                  <a:pt x="5297" y="503"/>
                </a:lnTo>
                <a:lnTo>
                  <a:pt x="5297" y="503"/>
                </a:lnTo>
                <a:lnTo>
                  <a:pt x="5297" y="503"/>
                </a:lnTo>
                <a:lnTo>
                  <a:pt x="5295" y="501"/>
                </a:lnTo>
                <a:lnTo>
                  <a:pt x="5295" y="499"/>
                </a:lnTo>
                <a:lnTo>
                  <a:pt x="5295" y="499"/>
                </a:lnTo>
                <a:lnTo>
                  <a:pt x="5293" y="497"/>
                </a:lnTo>
                <a:lnTo>
                  <a:pt x="5293" y="497"/>
                </a:lnTo>
                <a:lnTo>
                  <a:pt x="5291" y="497"/>
                </a:lnTo>
                <a:lnTo>
                  <a:pt x="5289" y="497"/>
                </a:lnTo>
                <a:lnTo>
                  <a:pt x="5289" y="495"/>
                </a:lnTo>
                <a:lnTo>
                  <a:pt x="5291" y="493"/>
                </a:lnTo>
                <a:lnTo>
                  <a:pt x="5291" y="491"/>
                </a:lnTo>
                <a:lnTo>
                  <a:pt x="5291" y="489"/>
                </a:lnTo>
                <a:lnTo>
                  <a:pt x="5289" y="489"/>
                </a:lnTo>
                <a:lnTo>
                  <a:pt x="5289" y="487"/>
                </a:lnTo>
                <a:lnTo>
                  <a:pt x="5289" y="482"/>
                </a:lnTo>
                <a:lnTo>
                  <a:pt x="5289" y="482"/>
                </a:lnTo>
                <a:lnTo>
                  <a:pt x="5291" y="480"/>
                </a:lnTo>
                <a:lnTo>
                  <a:pt x="5289" y="478"/>
                </a:lnTo>
                <a:lnTo>
                  <a:pt x="5289" y="478"/>
                </a:lnTo>
                <a:lnTo>
                  <a:pt x="5286" y="478"/>
                </a:lnTo>
                <a:lnTo>
                  <a:pt x="5286" y="478"/>
                </a:lnTo>
                <a:lnTo>
                  <a:pt x="5284" y="478"/>
                </a:lnTo>
                <a:lnTo>
                  <a:pt x="5282" y="478"/>
                </a:lnTo>
                <a:lnTo>
                  <a:pt x="5284" y="476"/>
                </a:lnTo>
                <a:lnTo>
                  <a:pt x="5284" y="476"/>
                </a:lnTo>
                <a:lnTo>
                  <a:pt x="5284" y="474"/>
                </a:lnTo>
                <a:lnTo>
                  <a:pt x="5282" y="474"/>
                </a:lnTo>
                <a:lnTo>
                  <a:pt x="5282" y="472"/>
                </a:lnTo>
                <a:lnTo>
                  <a:pt x="5259" y="461"/>
                </a:lnTo>
                <a:lnTo>
                  <a:pt x="5257" y="459"/>
                </a:lnTo>
                <a:lnTo>
                  <a:pt x="5255" y="457"/>
                </a:lnTo>
                <a:lnTo>
                  <a:pt x="5253" y="457"/>
                </a:lnTo>
                <a:lnTo>
                  <a:pt x="5251" y="457"/>
                </a:lnTo>
                <a:lnTo>
                  <a:pt x="5251" y="457"/>
                </a:lnTo>
                <a:lnTo>
                  <a:pt x="5249" y="457"/>
                </a:lnTo>
                <a:lnTo>
                  <a:pt x="5251" y="457"/>
                </a:lnTo>
                <a:lnTo>
                  <a:pt x="5251" y="455"/>
                </a:lnTo>
                <a:lnTo>
                  <a:pt x="5249" y="455"/>
                </a:lnTo>
                <a:lnTo>
                  <a:pt x="5240" y="451"/>
                </a:lnTo>
                <a:lnTo>
                  <a:pt x="5238" y="449"/>
                </a:lnTo>
                <a:lnTo>
                  <a:pt x="5240" y="451"/>
                </a:lnTo>
                <a:lnTo>
                  <a:pt x="5247" y="455"/>
                </a:lnTo>
                <a:lnTo>
                  <a:pt x="5247" y="455"/>
                </a:lnTo>
                <a:lnTo>
                  <a:pt x="5245" y="457"/>
                </a:lnTo>
                <a:lnTo>
                  <a:pt x="5242" y="457"/>
                </a:lnTo>
                <a:lnTo>
                  <a:pt x="5245" y="455"/>
                </a:lnTo>
                <a:lnTo>
                  <a:pt x="5242" y="453"/>
                </a:lnTo>
                <a:lnTo>
                  <a:pt x="5242" y="453"/>
                </a:lnTo>
                <a:lnTo>
                  <a:pt x="5240" y="451"/>
                </a:lnTo>
                <a:lnTo>
                  <a:pt x="5238" y="451"/>
                </a:lnTo>
                <a:lnTo>
                  <a:pt x="5234" y="451"/>
                </a:lnTo>
                <a:lnTo>
                  <a:pt x="5234" y="449"/>
                </a:lnTo>
                <a:lnTo>
                  <a:pt x="5234" y="447"/>
                </a:lnTo>
                <a:lnTo>
                  <a:pt x="5236" y="449"/>
                </a:lnTo>
                <a:lnTo>
                  <a:pt x="5236" y="449"/>
                </a:lnTo>
                <a:lnTo>
                  <a:pt x="5234" y="447"/>
                </a:lnTo>
                <a:lnTo>
                  <a:pt x="5232" y="445"/>
                </a:lnTo>
                <a:lnTo>
                  <a:pt x="5226" y="443"/>
                </a:lnTo>
                <a:lnTo>
                  <a:pt x="5224" y="443"/>
                </a:lnTo>
                <a:lnTo>
                  <a:pt x="5224" y="440"/>
                </a:lnTo>
                <a:lnTo>
                  <a:pt x="5221" y="440"/>
                </a:lnTo>
                <a:lnTo>
                  <a:pt x="5221" y="440"/>
                </a:lnTo>
                <a:lnTo>
                  <a:pt x="5217" y="440"/>
                </a:lnTo>
                <a:lnTo>
                  <a:pt x="5215" y="438"/>
                </a:lnTo>
                <a:lnTo>
                  <a:pt x="5215" y="438"/>
                </a:lnTo>
                <a:lnTo>
                  <a:pt x="5213" y="438"/>
                </a:lnTo>
                <a:lnTo>
                  <a:pt x="5205" y="432"/>
                </a:lnTo>
                <a:lnTo>
                  <a:pt x="5201" y="430"/>
                </a:lnTo>
                <a:lnTo>
                  <a:pt x="5201" y="430"/>
                </a:lnTo>
                <a:lnTo>
                  <a:pt x="5201" y="430"/>
                </a:lnTo>
                <a:lnTo>
                  <a:pt x="5198" y="428"/>
                </a:lnTo>
                <a:lnTo>
                  <a:pt x="5192" y="428"/>
                </a:lnTo>
                <a:lnTo>
                  <a:pt x="5186" y="426"/>
                </a:lnTo>
                <a:lnTo>
                  <a:pt x="5177" y="424"/>
                </a:lnTo>
                <a:lnTo>
                  <a:pt x="5171" y="422"/>
                </a:lnTo>
                <a:lnTo>
                  <a:pt x="5163" y="419"/>
                </a:lnTo>
                <a:lnTo>
                  <a:pt x="5159" y="417"/>
                </a:lnTo>
                <a:lnTo>
                  <a:pt x="5157" y="415"/>
                </a:lnTo>
                <a:lnTo>
                  <a:pt x="5154" y="415"/>
                </a:lnTo>
                <a:lnTo>
                  <a:pt x="5148" y="417"/>
                </a:lnTo>
                <a:lnTo>
                  <a:pt x="5140" y="417"/>
                </a:lnTo>
                <a:lnTo>
                  <a:pt x="5133" y="415"/>
                </a:lnTo>
                <a:lnTo>
                  <a:pt x="5127" y="415"/>
                </a:lnTo>
                <a:lnTo>
                  <a:pt x="5125" y="415"/>
                </a:lnTo>
                <a:lnTo>
                  <a:pt x="5121" y="415"/>
                </a:lnTo>
                <a:lnTo>
                  <a:pt x="5119" y="415"/>
                </a:lnTo>
                <a:lnTo>
                  <a:pt x="5119" y="417"/>
                </a:lnTo>
                <a:lnTo>
                  <a:pt x="5115" y="417"/>
                </a:lnTo>
                <a:lnTo>
                  <a:pt x="5113" y="415"/>
                </a:lnTo>
                <a:lnTo>
                  <a:pt x="5108" y="413"/>
                </a:lnTo>
                <a:lnTo>
                  <a:pt x="5100" y="413"/>
                </a:lnTo>
                <a:lnTo>
                  <a:pt x="5089" y="411"/>
                </a:lnTo>
                <a:lnTo>
                  <a:pt x="5083" y="411"/>
                </a:lnTo>
                <a:lnTo>
                  <a:pt x="5077" y="411"/>
                </a:lnTo>
                <a:lnTo>
                  <a:pt x="5079" y="415"/>
                </a:lnTo>
                <a:lnTo>
                  <a:pt x="5077" y="417"/>
                </a:lnTo>
                <a:lnTo>
                  <a:pt x="5075" y="419"/>
                </a:lnTo>
                <a:lnTo>
                  <a:pt x="5073" y="422"/>
                </a:lnTo>
                <a:lnTo>
                  <a:pt x="5073" y="422"/>
                </a:lnTo>
                <a:lnTo>
                  <a:pt x="5079" y="424"/>
                </a:lnTo>
                <a:lnTo>
                  <a:pt x="5081" y="428"/>
                </a:lnTo>
                <a:lnTo>
                  <a:pt x="5083" y="432"/>
                </a:lnTo>
                <a:lnTo>
                  <a:pt x="5085" y="434"/>
                </a:lnTo>
                <a:lnTo>
                  <a:pt x="5085" y="436"/>
                </a:lnTo>
                <a:lnTo>
                  <a:pt x="5079" y="443"/>
                </a:lnTo>
                <a:lnTo>
                  <a:pt x="5071" y="443"/>
                </a:lnTo>
                <a:lnTo>
                  <a:pt x="5064" y="445"/>
                </a:lnTo>
                <a:lnTo>
                  <a:pt x="5062" y="440"/>
                </a:lnTo>
                <a:lnTo>
                  <a:pt x="5060" y="436"/>
                </a:lnTo>
                <a:lnTo>
                  <a:pt x="5056" y="434"/>
                </a:lnTo>
                <a:lnTo>
                  <a:pt x="5050" y="432"/>
                </a:lnTo>
                <a:lnTo>
                  <a:pt x="5048" y="432"/>
                </a:lnTo>
                <a:lnTo>
                  <a:pt x="5045" y="432"/>
                </a:lnTo>
                <a:lnTo>
                  <a:pt x="5045" y="428"/>
                </a:lnTo>
                <a:lnTo>
                  <a:pt x="5043" y="424"/>
                </a:lnTo>
                <a:lnTo>
                  <a:pt x="5041" y="422"/>
                </a:lnTo>
                <a:lnTo>
                  <a:pt x="5041" y="422"/>
                </a:lnTo>
                <a:lnTo>
                  <a:pt x="5039" y="419"/>
                </a:lnTo>
                <a:lnTo>
                  <a:pt x="5037" y="419"/>
                </a:lnTo>
                <a:lnTo>
                  <a:pt x="5029" y="424"/>
                </a:lnTo>
                <a:lnTo>
                  <a:pt x="5025" y="426"/>
                </a:lnTo>
                <a:lnTo>
                  <a:pt x="5025" y="426"/>
                </a:lnTo>
                <a:lnTo>
                  <a:pt x="5012" y="424"/>
                </a:lnTo>
                <a:lnTo>
                  <a:pt x="5010" y="424"/>
                </a:lnTo>
                <a:lnTo>
                  <a:pt x="4991" y="424"/>
                </a:lnTo>
                <a:lnTo>
                  <a:pt x="4987" y="419"/>
                </a:lnTo>
                <a:lnTo>
                  <a:pt x="4983" y="419"/>
                </a:lnTo>
                <a:lnTo>
                  <a:pt x="4978" y="419"/>
                </a:lnTo>
                <a:lnTo>
                  <a:pt x="4976" y="422"/>
                </a:lnTo>
                <a:lnTo>
                  <a:pt x="4972" y="419"/>
                </a:lnTo>
                <a:lnTo>
                  <a:pt x="4968" y="422"/>
                </a:lnTo>
                <a:lnTo>
                  <a:pt x="4960" y="422"/>
                </a:lnTo>
                <a:lnTo>
                  <a:pt x="4957" y="424"/>
                </a:lnTo>
                <a:lnTo>
                  <a:pt x="4953" y="424"/>
                </a:lnTo>
                <a:lnTo>
                  <a:pt x="4947" y="428"/>
                </a:lnTo>
                <a:lnTo>
                  <a:pt x="4947" y="430"/>
                </a:lnTo>
                <a:lnTo>
                  <a:pt x="4947" y="434"/>
                </a:lnTo>
                <a:lnTo>
                  <a:pt x="4949" y="436"/>
                </a:lnTo>
                <a:lnTo>
                  <a:pt x="4949" y="440"/>
                </a:lnTo>
                <a:lnTo>
                  <a:pt x="4947" y="443"/>
                </a:lnTo>
                <a:lnTo>
                  <a:pt x="4945" y="443"/>
                </a:lnTo>
                <a:lnTo>
                  <a:pt x="4943" y="447"/>
                </a:lnTo>
                <a:lnTo>
                  <a:pt x="4941" y="449"/>
                </a:lnTo>
                <a:lnTo>
                  <a:pt x="4939" y="449"/>
                </a:lnTo>
                <a:lnTo>
                  <a:pt x="4941" y="449"/>
                </a:lnTo>
                <a:lnTo>
                  <a:pt x="4943" y="447"/>
                </a:lnTo>
                <a:lnTo>
                  <a:pt x="4945" y="440"/>
                </a:lnTo>
                <a:lnTo>
                  <a:pt x="4945" y="438"/>
                </a:lnTo>
                <a:lnTo>
                  <a:pt x="4943" y="438"/>
                </a:lnTo>
                <a:lnTo>
                  <a:pt x="4941" y="436"/>
                </a:lnTo>
                <a:lnTo>
                  <a:pt x="4941" y="430"/>
                </a:lnTo>
                <a:lnTo>
                  <a:pt x="4939" y="426"/>
                </a:lnTo>
                <a:lnTo>
                  <a:pt x="4939" y="424"/>
                </a:lnTo>
                <a:lnTo>
                  <a:pt x="4937" y="422"/>
                </a:lnTo>
                <a:lnTo>
                  <a:pt x="4928" y="419"/>
                </a:lnTo>
                <a:lnTo>
                  <a:pt x="4924" y="417"/>
                </a:lnTo>
                <a:lnTo>
                  <a:pt x="4922" y="415"/>
                </a:lnTo>
                <a:lnTo>
                  <a:pt x="4924" y="413"/>
                </a:lnTo>
                <a:lnTo>
                  <a:pt x="4924" y="411"/>
                </a:lnTo>
                <a:lnTo>
                  <a:pt x="4924" y="409"/>
                </a:lnTo>
                <a:lnTo>
                  <a:pt x="4926" y="407"/>
                </a:lnTo>
                <a:lnTo>
                  <a:pt x="4926" y="405"/>
                </a:lnTo>
                <a:lnTo>
                  <a:pt x="4926" y="403"/>
                </a:lnTo>
                <a:lnTo>
                  <a:pt x="4924" y="401"/>
                </a:lnTo>
                <a:lnTo>
                  <a:pt x="4922" y="396"/>
                </a:lnTo>
                <a:lnTo>
                  <a:pt x="4922" y="396"/>
                </a:lnTo>
                <a:lnTo>
                  <a:pt x="4916" y="392"/>
                </a:lnTo>
                <a:lnTo>
                  <a:pt x="4907" y="388"/>
                </a:lnTo>
                <a:lnTo>
                  <a:pt x="4897" y="386"/>
                </a:lnTo>
                <a:lnTo>
                  <a:pt x="4888" y="386"/>
                </a:lnTo>
                <a:lnTo>
                  <a:pt x="4878" y="384"/>
                </a:lnTo>
                <a:lnTo>
                  <a:pt x="4865" y="384"/>
                </a:lnTo>
                <a:lnTo>
                  <a:pt x="4861" y="386"/>
                </a:lnTo>
                <a:lnTo>
                  <a:pt x="4853" y="386"/>
                </a:lnTo>
                <a:lnTo>
                  <a:pt x="4844" y="388"/>
                </a:lnTo>
                <a:lnTo>
                  <a:pt x="4836" y="390"/>
                </a:lnTo>
                <a:lnTo>
                  <a:pt x="4832" y="390"/>
                </a:lnTo>
                <a:lnTo>
                  <a:pt x="4821" y="392"/>
                </a:lnTo>
                <a:lnTo>
                  <a:pt x="4817" y="392"/>
                </a:lnTo>
                <a:lnTo>
                  <a:pt x="4807" y="388"/>
                </a:lnTo>
                <a:lnTo>
                  <a:pt x="4809" y="386"/>
                </a:lnTo>
                <a:lnTo>
                  <a:pt x="4811" y="386"/>
                </a:lnTo>
                <a:lnTo>
                  <a:pt x="4807" y="382"/>
                </a:lnTo>
                <a:lnTo>
                  <a:pt x="4805" y="380"/>
                </a:lnTo>
                <a:lnTo>
                  <a:pt x="4798" y="378"/>
                </a:lnTo>
                <a:lnTo>
                  <a:pt x="4794" y="378"/>
                </a:lnTo>
                <a:lnTo>
                  <a:pt x="4792" y="378"/>
                </a:lnTo>
                <a:lnTo>
                  <a:pt x="4784" y="380"/>
                </a:lnTo>
                <a:lnTo>
                  <a:pt x="4781" y="382"/>
                </a:lnTo>
                <a:lnTo>
                  <a:pt x="4786" y="378"/>
                </a:lnTo>
                <a:lnTo>
                  <a:pt x="4788" y="378"/>
                </a:lnTo>
                <a:lnTo>
                  <a:pt x="4790" y="375"/>
                </a:lnTo>
                <a:lnTo>
                  <a:pt x="4790" y="373"/>
                </a:lnTo>
                <a:lnTo>
                  <a:pt x="4790" y="373"/>
                </a:lnTo>
                <a:lnTo>
                  <a:pt x="4781" y="373"/>
                </a:lnTo>
                <a:lnTo>
                  <a:pt x="4781" y="373"/>
                </a:lnTo>
                <a:lnTo>
                  <a:pt x="4779" y="371"/>
                </a:lnTo>
                <a:lnTo>
                  <a:pt x="4779" y="371"/>
                </a:lnTo>
                <a:lnTo>
                  <a:pt x="4773" y="369"/>
                </a:lnTo>
                <a:lnTo>
                  <a:pt x="4769" y="369"/>
                </a:lnTo>
                <a:lnTo>
                  <a:pt x="4767" y="369"/>
                </a:lnTo>
                <a:lnTo>
                  <a:pt x="4765" y="367"/>
                </a:lnTo>
                <a:lnTo>
                  <a:pt x="4765" y="367"/>
                </a:lnTo>
                <a:lnTo>
                  <a:pt x="4767" y="367"/>
                </a:lnTo>
                <a:lnTo>
                  <a:pt x="4767" y="365"/>
                </a:lnTo>
                <a:lnTo>
                  <a:pt x="4771" y="365"/>
                </a:lnTo>
                <a:lnTo>
                  <a:pt x="4779" y="365"/>
                </a:lnTo>
                <a:lnTo>
                  <a:pt x="4781" y="363"/>
                </a:lnTo>
                <a:lnTo>
                  <a:pt x="4781" y="361"/>
                </a:lnTo>
                <a:lnTo>
                  <a:pt x="4779" y="361"/>
                </a:lnTo>
                <a:lnTo>
                  <a:pt x="4777" y="359"/>
                </a:lnTo>
                <a:lnTo>
                  <a:pt x="4773" y="357"/>
                </a:lnTo>
                <a:lnTo>
                  <a:pt x="4767" y="354"/>
                </a:lnTo>
                <a:lnTo>
                  <a:pt x="4758" y="352"/>
                </a:lnTo>
                <a:lnTo>
                  <a:pt x="4744" y="350"/>
                </a:lnTo>
                <a:lnTo>
                  <a:pt x="4742" y="352"/>
                </a:lnTo>
                <a:lnTo>
                  <a:pt x="4740" y="352"/>
                </a:lnTo>
                <a:lnTo>
                  <a:pt x="4735" y="354"/>
                </a:lnTo>
                <a:lnTo>
                  <a:pt x="4729" y="363"/>
                </a:lnTo>
                <a:lnTo>
                  <a:pt x="4725" y="365"/>
                </a:lnTo>
                <a:lnTo>
                  <a:pt x="4721" y="367"/>
                </a:lnTo>
                <a:lnTo>
                  <a:pt x="4710" y="369"/>
                </a:lnTo>
                <a:lnTo>
                  <a:pt x="4710" y="369"/>
                </a:lnTo>
                <a:lnTo>
                  <a:pt x="4708" y="367"/>
                </a:lnTo>
                <a:lnTo>
                  <a:pt x="4708" y="365"/>
                </a:lnTo>
                <a:lnTo>
                  <a:pt x="4710" y="365"/>
                </a:lnTo>
                <a:lnTo>
                  <a:pt x="4710" y="365"/>
                </a:lnTo>
                <a:lnTo>
                  <a:pt x="4708" y="363"/>
                </a:lnTo>
                <a:lnTo>
                  <a:pt x="4710" y="363"/>
                </a:lnTo>
                <a:lnTo>
                  <a:pt x="4710" y="363"/>
                </a:lnTo>
                <a:lnTo>
                  <a:pt x="4712" y="363"/>
                </a:lnTo>
                <a:lnTo>
                  <a:pt x="4714" y="363"/>
                </a:lnTo>
                <a:lnTo>
                  <a:pt x="4719" y="363"/>
                </a:lnTo>
                <a:lnTo>
                  <a:pt x="4719" y="361"/>
                </a:lnTo>
                <a:lnTo>
                  <a:pt x="4719" y="359"/>
                </a:lnTo>
                <a:lnTo>
                  <a:pt x="4719" y="357"/>
                </a:lnTo>
                <a:lnTo>
                  <a:pt x="4719" y="354"/>
                </a:lnTo>
                <a:lnTo>
                  <a:pt x="4719" y="354"/>
                </a:lnTo>
                <a:lnTo>
                  <a:pt x="4721" y="354"/>
                </a:lnTo>
                <a:lnTo>
                  <a:pt x="4723" y="357"/>
                </a:lnTo>
                <a:lnTo>
                  <a:pt x="4725" y="357"/>
                </a:lnTo>
                <a:lnTo>
                  <a:pt x="4727" y="357"/>
                </a:lnTo>
                <a:lnTo>
                  <a:pt x="4723" y="363"/>
                </a:lnTo>
                <a:lnTo>
                  <a:pt x="4725" y="363"/>
                </a:lnTo>
                <a:lnTo>
                  <a:pt x="4729" y="359"/>
                </a:lnTo>
                <a:lnTo>
                  <a:pt x="4731" y="357"/>
                </a:lnTo>
                <a:lnTo>
                  <a:pt x="4735" y="354"/>
                </a:lnTo>
                <a:lnTo>
                  <a:pt x="4735" y="352"/>
                </a:lnTo>
                <a:lnTo>
                  <a:pt x="4731" y="352"/>
                </a:lnTo>
                <a:lnTo>
                  <a:pt x="4708" y="354"/>
                </a:lnTo>
                <a:lnTo>
                  <a:pt x="4700" y="357"/>
                </a:lnTo>
                <a:lnTo>
                  <a:pt x="4698" y="354"/>
                </a:lnTo>
                <a:lnTo>
                  <a:pt x="4696" y="354"/>
                </a:lnTo>
                <a:lnTo>
                  <a:pt x="4700" y="352"/>
                </a:lnTo>
                <a:lnTo>
                  <a:pt x="4702" y="352"/>
                </a:lnTo>
                <a:lnTo>
                  <a:pt x="4706" y="350"/>
                </a:lnTo>
                <a:lnTo>
                  <a:pt x="4706" y="350"/>
                </a:lnTo>
                <a:lnTo>
                  <a:pt x="4712" y="350"/>
                </a:lnTo>
                <a:lnTo>
                  <a:pt x="4714" y="350"/>
                </a:lnTo>
                <a:lnTo>
                  <a:pt x="4727" y="350"/>
                </a:lnTo>
                <a:lnTo>
                  <a:pt x="4727" y="348"/>
                </a:lnTo>
                <a:lnTo>
                  <a:pt x="4725" y="348"/>
                </a:lnTo>
                <a:lnTo>
                  <a:pt x="4719" y="346"/>
                </a:lnTo>
                <a:lnTo>
                  <a:pt x="4714" y="346"/>
                </a:lnTo>
                <a:lnTo>
                  <a:pt x="4710" y="346"/>
                </a:lnTo>
                <a:lnTo>
                  <a:pt x="4702" y="344"/>
                </a:lnTo>
                <a:lnTo>
                  <a:pt x="4698" y="344"/>
                </a:lnTo>
                <a:lnTo>
                  <a:pt x="4689" y="342"/>
                </a:lnTo>
                <a:lnTo>
                  <a:pt x="4687" y="342"/>
                </a:lnTo>
                <a:lnTo>
                  <a:pt x="4666" y="342"/>
                </a:lnTo>
                <a:lnTo>
                  <a:pt x="4658" y="340"/>
                </a:lnTo>
                <a:lnTo>
                  <a:pt x="4656" y="338"/>
                </a:lnTo>
                <a:lnTo>
                  <a:pt x="4647" y="336"/>
                </a:lnTo>
                <a:lnTo>
                  <a:pt x="4645" y="336"/>
                </a:lnTo>
                <a:lnTo>
                  <a:pt x="4645" y="338"/>
                </a:lnTo>
                <a:lnTo>
                  <a:pt x="4645" y="338"/>
                </a:lnTo>
                <a:lnTo>
                  <a:pt x="4649" y="342"/>
                </a:lnTo>
                <a:lnTo>
                  <a:pt x="4649" y="344"/>
                </a:lnTo>
                <a:lnTo>
                  <a:pt x="4652" y="344"/>
                </a:lnTo>
                <a:lnTo>
                  <a:pt x="4645" y="346"/>
                </a:lnTo>
                <a:lnTo>
                  <a:pt x="4643" y="348"/>
                </a:lnTo>
                <a:lnTo>
                  <a:pt x="4631" y="346"/>
                </a:lnTo>
                <a:lnTo>
                  <a:pt x="4629" y="348"/>
                </a:lnTo>
                <a:lnTo>
                  <a:pt x="4624" y="352"/>
                </a:lnTo>
                <a:lnTo>
                  <a:pt x="4624" y="352"/>
                </a:lnTo>
                <a:lnTo>
                  <a:pt x="4624" y="357"/>
                </a:lnTo>
                <a:lnTo>
                  <a:pt x="4629" y="357"/>
                </a:lnTo>
                <a:lnTo>
                  <a:pt x="4629" y="354"/>
                </a:lnTo>
                <a:lnTo>
                  <a:pt x="4631" y="354"/>
                </a:lnTo>
                <a:lnTo>
                  <a:pt x="4637" y="354"/>
                </a:lnTo>
                <a:lnTo>
                  <a:pt x="4639" y="354"/>
                </a:lnTo>
                <a:lnTo>
                  <a:pt x="4637" y="357"/>
                </a:lnTo>
                <a:lnTo>
                  <a:pt x="4633" y="357"/>
                </a:lnTo>
                <a:lnTo>
                  <a:pt x="4631" y="361"/>
                </a:lnTo>
                <a:lnTo>
                  <a:pt x="4626" y="361"/>
                </a:lnTo>
                <a:lnTo>
                  <a:pt x="4629" y="363"/>
                </a:lnTo>
                <a:lnTo>
                  <a:pt x="4633" y="363"/>
                </a:lnTo>
                <a:lnTo>
                  <a:pt x="4631" y="369"/>
                </a:lnTo>
                <a:lnTo>
                  <a:pt x="4635" y="371"/>
                </a:lnTo>
                <a:lnTo>
                  <a:pt x="4635" y="373"/>
                </a:lnTo>
                <a:lnTo>
                  <a:pt x="4631" y="373"/>
                </a:lnTo>
                <a:lnTo>
                  <a:pt x="4626" y="375"/>
                </a:lnTo>
                <a:lnTo>
                  <a:pt x="4624" y="375"/>
                </a:lnTo>
                <a:lnTo>
                  <a:pt x="4622" y="371"/>
                </a:lnTo>
                <a:lnTo>
                  <a:pt x="4618" y="371"/>
                </a:lnTo>
                <a:lnTo>
                  <a:pt x="4616" y="369"/>
                </a:lnTo>
                <a:lnTo>
                  <a:pt x="4614" y="371"/>
                </a:lnTo>
                <a:lnTo>
                  <a:pt x="4612" y="371"/>
                </a:lnTo>
                <a:lnTo>
                  <a:pt x="4610" y="371"/>
                </a:lnTo>
                <a:lnTo>
                  <a:pt x="4610" y="371"/>
                </a:lnTo>
                <a:lnTo>
                  <a:pt x="4608" y="373"/>
                </a:lnTo>
                <a:lnTo>
                  <a:pt x="4608" y="375"/>
                </a:lnTo>
                <a:lnTo>
                  <a:pt x="4605" y="375"/>
                </a:lnTo>
                <a:lnTo>
                  <a:pt x="4605" y="378"/>
                </a:lnTo>
                <a:lnTo>
                  <a:pt x="4608" y="378"/>
                </a:lnTo>
                <a:lnTo>
                  <a:pt x="4608" y="378"/>
                </a:lnTo>
                <a:lnTo>
                  <a:pt x="4612" y="378"/>
                </a:lnTo>
                <a:lnTo>
                  <a:pt x="4608" y="380"/>
                </a:lnTo>
                <a:lnTo>
                  <a:pt x="4608" y="380"/>
                </a:lnTo>
                <a:lnTo>
                  <a:pt x="4608" y="380"/>
                </a:lnTo>
                <a:lnTo>
                  <a:pt x="4605" y="382"/>
                </a:lnTo>
                <a:lnTo>
                  <a:pt x="4605" y="382"/>
                </a:lnTo>
                <a:lnTo>
                  <a:pt x="4608" y="382"/>
                </a:lnTo>
                <a:lnTo>
                  <a:pt x="4608" y="384"/>
                </a:lnTo>
                <a:lnTo>
                  <a:pt x="4605" y="384"/>
                </a:lnTo>
                <a:lnTo>
                  <a:pt x="4603" y="382"/>
                </a:lnTo>
                <a:lnTo>
                  <a:pt x="4601" y="382"/>
                </a:lnTo>
                <a:lnTo>
                  <a:pt x="4599" y="380"/>
                </a:lnTo>
                <a:lnTo>
                  <a:pt x="4597" y="378"/>
                </a:lnTo>
                <a:lnTo>
                  <a:pt x="4595" y="375"/>
                </a:lnTo>
                <a:lnTo>
                  <a:pt x="4585" y="371"/>
                </a:lnTo>
                <a:lnTo>
                  <a:pt x="4578" y="371"/>
                </a:lnTo>
                <a:lnTo>
                  <a:pt x="4576" y="371"/>
                </a:lnTo>
                <a:lnTo>
                  <a:pt x="4572" y="371"/>
                </a:lnTo>
                <a:lnTo>
                  <a:pt x="4568" y="373"/>
                </a:lnTo>
                <a:lnTo>
                  <a:pt x="4564" y="373"/>
                </a:lnTo>
                <a:lnTo>
                  <a:pt x="4561" y="375"/>
                </a:lnTo>
                <a:lnTo>
                  <a:pt x="4559" y="378"/>
                </a:lnTo>
                <a:lnTo>
                  <a:pt x="4551" y="378"/>
                </a:lnTo>
                <a:lnTo>
                  <a:pt x="4545" y="375"/>
                </a:lnTo>
                <a:lnTo>
                  <a:pt x="4541" y="373"/>
                </a:lnTo>
                <a:lnTo>
                  <a:pt x="4536" y="371"/>
                </a:lnTo>
                <a:lnTo>
                  <a:pt x="4532" y="367"/>
                </a:lnTo>
                <a:lnTo>
                  <a:pt x="4532" y="367"/>
                </a:lnTo>
                <a:lnTo>
                  <a:pt x="4532" y="365"/>
                </a:lnTo>
                <a:lnTo>
                  <a:pt x="4530" y="363"/>
                </a:lnTo>
                <a:lnTo>
                  <a:pt x="4530" y="363"/>
                </a:lnTo>
                <a:lnTo>
                  <a:pt x="4528" y="363"/>
                </a:lnTo>
                <a:lnTo>
                  <a:pt x="4524" y="367"/>
                </a:lnTo>
                <a:lnTo>
                  <a:pt x="4524" y="369"/>
                </a:lnTo>
                <a:lnTo>
                  <a:pt x="4522" y="373"/>
                </a:lnTo>
                <a:lnTo>
                  <a:pt x="4520" y="378"/>
                </a:lnTo>
                <a:lnTo>
                  <a:pt x="4520" y="380"/>
                </a:lnTo>
                <a:lnTo>
                  <a:pt x="4520" y="380"/>
                </a:lnTo>
                <a:lnTo>
                  <a:pt x="4520" y="382"/>
                </a:lnTo>
                <a:lnTo>
                  <a:pt x="4517" y="384"/>
                </a:lnTo>
                <a:lnTo>
                  <a:pt x="4513" y="390"/>
                </a:lnTo>
                <a:lnTo>
                  <a:pt x="4511" y="392"/>
                </a:lnTo>
                <a:lnTo>
                  <a:pt x="4509" y="392"/>
                </a:lnTo>
                <a:lnTo>
                  <a:pt x="4507" y="394"/>
                </a:lnTo>
                <a:lnTo>
                  <a:pt x="4505" y="394"/>
                </a:lnTo>
                <a:lnTo>
                  <a:pt x="4505" y="392"/>
                </a:lnTo>
                <a:lnTo>
                  <a:pt x="4503" y="388"/>
                </a:lnTo>
                <a:lnTo>
                  <a:pt x="4503" y="388"/>
                </a:lnTo>
                <a:lnTo>
                  <a:pt x="4501" y="390"/>
                </a:lnTo>
                <a:lnTo>
                  <a:pt x="4499" y="390"/>
                </a:lnTo>
                <a:lnTo>
                  <a:pt x="4494" y="388"/>
                </a:lnTo>
                <a:lnTo>
                  <a:pt x="4492" y="386"/>
                </a:lnTo>
                <a:lnTo>
                  <a:pt x="4488" y="384"/>
                </a:lnTo>
                <a:lnTo>
                  <a:pt x="4482" y="375"/>
                </a:lnTo>
                <a:lnTo>
                  <a:pt x="4480" y="373"/>
                </a:lnTo>
                <a:lnTo>
                  <a:pt x="4478" y="371"/>
                </a:lnTo>
                <a:lnTo>
                  <a:pt x="4476" y="371"/>
                </a:lnTo>
                <a:lnTo>
                  <a:pt x="4473" y="369"/>
                </a:lnTo>
                <a:lnTo>
                  <a:pt x="4476" y="369"/>
                </a:lnTo>
                <a:lnTo>
                  <a:pt x="4480" y="367"/>
                </a:lnTo>
                <a:lnTo>
                  <a:pt x="4484" y="367"/>
                </a:lnTo>
                <a:lnTo>
                  <a:pt x="4480" y="365"/>
                </a:lnTo>
                <a:lnTo>
                  <a:pt x="4480" y="363"/>
                </a:lnTo>
                <a:lnTo>
                  <a:pt x="4478" y="361"/>
                </a:lnTo>
                <a:lnTo>
                  <a:pt x="4480" y="363"/>
                </a:lnTo>
                <a:lnTo>
                  <a:pt x="4478" y="365"/>
                </a:lnTo>
                <a:lnTo>
                  <a:pt x="4478" y="367"/>
                </a:lnTo>
                <a:lnTo>
                  <a:pt x="4476" y="367"/>
                </a:lnTo>
                <a:lnTo>
                  <a:pt x="4467" y="359"/>
                </a:lnTo>
                <a:lnTo>
                  <a:pt x="4463" y="354"/>
                </a:lnTo>
                <a:lnTo>
                  <a:pt x="4459" y="352"/>
                </a:lnTo>
                <a:lnTo>
                  <a:pt x="4459" y="350"/>
                </a:lnTo>
                <a:lnTo>
                  <a:pt x="4459" y="348"/>
                </a:lnTo>
                <a:lnTo>
                  <a:pt x="4465" y="352"/>
                </a:lnTo>
                <a:lnTo>
                  <a:pt x="4469" y="354"/>
                </a:lnTo>
                <a:lnTo>
                  <a:pt x="4476" y="359"/>
                </a:lnTo>
                <a:lnTo>
                  <a:pt x="4480" y="359"/>
                </a:lnTo>
                <a:lnTo>
                  <a:pt x="4482" y="357"/>
                </a:lnTo>
                <a:lnTo>
                  <a:pt x="4482" y="352"/>
                </a:lnTo>
                <a:lnTo>
                  <a:pt x="4480" y="348"/>
                </a:lnTo>
                <a:lnTo>
                  <a:pt x="4478" y="348"/>
                </a:lnTo>
                <a:lnTo>
                  <a:pt x="4469" y="346"/>
                </a:lnTo>
                <a:lnTo>
                  <a:pt x="4467" y="346"/>
                </a:lnTo>
                <a:lnTo>
                  <a:pt x="4469" y="346"/>
                </a:lnTo>
                <a:lnTo>
                  <a:pt x="4471" y="346"/>
                </a:lnTo>
                <a:lnTo>
                  <a:pt x="4473" y="344"/>
                </a:lnTo>
                <a:lnTo>
                  <a:pt x="4478" y="342"/>
                </a:lnTo>
                <a:lnTo>
                  <a:pt x="4480" y="342"/>
                </a:lnTo>
                <a:lnTo>
                  <a:pt x="4480" y="340"/>
                </a:lnTo>
                <a:lnTo>
                  <a:pt x="4478" y="338"/>
                </a:lnTo>
                <a:lnTo>
                  <a:pt x="4471" y="336"/>
                </a:lnTo>
                <a:lnTo>
                  <a:pt x="4471" y="336"/>
                </a:lnTo>
                <a:lnTo>
                  <a:pt x="4473" y="336"/>
                </a:lnTo>
                <a:lnTo>
                  <a:pt x="4473" y="333"/>
                </a:lnTo>
                <a:lnTo>
                  <a:pt x="4478" y="331"/>
                </a:lnTo>
                <a:lnTo>
                  <a:pt x="4478" y="329"/>
                </a:lnTo>
                <a:lnTo>
                  <a:pt x="4478" y="331"/>
                </a:lnTo>
                <a:lnTo>
                  <a:pt x="4476" y="329"/>
                </a:lnTo>
                <a:lnTo>
                  <a:pt x="4476" y="329"/>
                </a:lnTo>
                <a:lnTo>
                  <a:pt x="4476" y="327"/>
                </a:lnTo>
                <a:lnTo>
                  <a:pt x="4473" y="327"/>
                </a:lnTo>
                <a:lnTo>
                  <a:pt x="4471" y="325"/>
                </a:lnTo>
                <a:lnTo>
                  <a:pt x="4465" y="325"/>
                </a:lnTo>
                <a:lnTo>
                  <a:pt x="4465" y="325"/>
                </a:lnTo>
                <a:lnTo>
                  <a:pt x="4467" y="325"/>
                </a:lnTo>
                <a:lnTo>
                  <a:pt x="4465" y="323"/>
                </a:lnTo>
                <a:lnTo>
                  <a:pt x="4463" y="323"/>
                </a:lnTo>
                <a:lnTo>
                  <a:pt x="4463" y="321"/>
                </a:lnTo>
                <a:lnTo>
                  <a:pt x="4461" y="321"/>
                </a:lnTo>
                <a:lnTo>
                  <a:pt x="4459" y="321"/>
                </a:lnTo>
                <a:lnTo>
                  <a:pt x="4448" y="319"/>
                </a:lnTo>
                <a:lnTo>
                  <a:pt x="4446" y="319"/>
                </a:lnTo>
                <a:lnTo>
                  <a:pt x="4446" y="321"/>
                </a:lnTo>
                <a:lnTo>
                  <a:pt x="4442" y="325"/>
                </a:lnTo>
                <a:lnTo>
                  <a:pt x="4438" y="323"/>
                </a:lnTo>
                <a:lnTo>
                  <a:pt x="4438" y="323"/>
                </a:lnTo>
                <a:lnTo>
                  <a:pt x="4438" y="321"/>
                </a:lnTo>
                <a:lnTo>
                  <a:pt x="4438" y="321"/>
                </a:lnTo>
                <a:lnTo>
                  <a:pt x="4438" y="319"/>
                </a:lnTo>
                <a:lnTo>
                  <a:pt x="4438" y="319"/>
                </a:lnTo>
                <a:lnTo>
                  <a:pt x="4436" y="319"/>
                </a:lnTo>
                <a:lnTo>
                  <a:pt x="4434" y="319"/>
                </a:lnTo>
                <a:lnTo>
                  <a:pt x="4432" y="319"/>
                </a:lnTo>
                <a:lnTo>
                  <a:pt x="4429" y="321"/>
                </a:lnTo>
                <a:lnTo>
                  <a:pt x="4427" y="321"/>
                </a:lnTo>
                <a:lnTo>
                  <a:pt x="4427" y="319"/>
                </a:lnTo>
                <a:lnTo>
                  <a:pt x="4415" y="315"/>
                </a:lnTo>
                <a:lnTo>
                  <a:pt x="4413" y="313"/>
                </a:lnTo>
                <a:lnTo>
                  <a:pt x="4411" y="313"/>
                </a:lnTo>
                <a:lnTo>
                  <a:pt x="4404" y="315"/>
                </a:lnTo>
                <a:lnTo>
                  <a:pt x="4402" y="315"/>
                </a:lnTo>
                <a:lnTo>
                  <a:pt x="4400" y="317"/>
                </a:lnTo>
                <a:lnTo>
                  <a:pt x="4396" y="315"/>
                </a:lnTo>
                <a:lnTo>
                  <a:pt x="4396" y="317"/>
                </a:lnTo>
                <a:lnTo>
                  <a:pt x="4394" y="319"/>
                </a:lnTo>
                <a:lnTo>
                  <a:pt x="4394" y="321"/>
                </a:lnTo>
                <a:lnTo>
                  <a:pt x="4394" y="323"/>
                </a:lnTo>
                <a:lnTo>
                  <a:pt x="4396" y="323"/>
                </a:lnTo>
                <a:lnTo>
                  <a:pt x="4396" y="325"/>
                </a:lnTo>
                <a:lnTo>
                  <a:pt x="4398" y="327"/>
                </a:lnTo>
                <a:lnTo>
                  <a:pt x="4398" y="329"/>
                </a:lnTo>
                <a:lnTo>
                  <a:pt x="4398" y="329"/>
                </a:lnTo>
                <a:lnTo>
                  <a:pt x="4396" y="329"/>
                </a:lnTo>
                <a:lnTo>
                  <a:pt x="4396" y="331"/>
                </a:lnTo>
                <a:lnTo>
                  <a:pt x="4394" y="333"/>
                </a:lnTo>
                <a:lnTo>
                  <a:pt x="4392" y="336"/>
                </a:lnTo>
                <a:lnTo>
                  <a:pt x="4390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5" y="336"/>
                </a:lnTo>
                <a:lnTo>
                  <a:pt x="4385" y="336"/>
                </a:lnTo>
                <a:lnTo>
                  <a:pt x="4385" y="336"/>
                </a:lnTo>
                <a:lnTo>
                  <a:pt x="4383" y="338"/>
                </a:lnTo>
                <a:lnTo>
                  <a:pt x="4379" y="336"/>
                </a:lnTo>
                <a:lnTo>
                  <a:pt x="4375" y="336"/>
                </a:lnTo>
                <a:lnTo>
                  <a:pt x="4373" y="333"/>
                </a:lnTo>
                <a:lnTo>
                  <a:pt x="4371" y="333"/>
                </a:lnTo>
                <a:lnTo>
                  <a:pt x="4367" y="333"/>
                </a:lnTo>
                <a:lnTo>
                  <a:pt x="4360" y="336"/>
                </a:lnTo>
                <a:lnTo>
                  <a:pt x="4354" y="333"/>
                </a:lnTo>
                <a:lnTo>
                  <a:pt x="4346" y="333"/>
                </a:lnTo>
                <a:lnTo>
                  <a:pt x="4344" y="333"/>
                </a:lnTo>
                <a:lnTo>
                  <a:pt x="4337" y="331"/>
                </a:lnTo>
                <a:lnTo>
                  <a:pt x="4331" y="329"/>
                </a:lnTo>
                <a:lnTo>
                  <a:pt x="4323" y="327"/>
                </a:lnTo>
                <a:lnTo>
                  <a:pt x="4323" y="323"/>
                </a:lnTo>
                <a:lnTo>
                  <a:pt x="4325" y="321"/>
                </a:lnTo>
                <a:lnTo>
                  <a:pt x="4329" y="321"/>
                </a:lnTo>
                <a:lnTo>
                  <a:pt x="4331" y="321"/>
                </a:lnTo>
                <a:lnTo>
                  <a:pt x="4331" y="319"/>
                </a:lnTo>
                <a:lnTo>
                  <a:pt x="4329" y="319"/>
                </a:lnTo>
                <a:lnTo>
                  <a:pt x="4325" y="317"/>
                </a:lnTo>
                <a:lnTo>
                  <a:pt x="4308" y="317"/>
                </a:lnTo>
                <a:lnTo>
                  <a:pt x="4295" y="315"/>
                </a:lnTo>
                <a:lnTo>
                  <a:pt x="4279" y="315"/>
                </a:lnTo>
                <a:lnTo>
                  <a:pt x="4270" y="317"/>
                </a:lnTo>
                <a:lnTo>
                  <a:pt x="4260" y="317"/>
                </a:lnTo>
                <a:lnTo>
                  <a:pt x="4258" y="319"/>
                </a:lnTo>
                <a:lnTo>
                  <a:pt x="4251" y="319"/>
                </a:lnTo>
                <a:lnTo>
                  <a:pt x="4253" y="321"/>
                </a:lnTo>
                <a:lnTo>
                  <a:pt x="4256" y="323"/>
                </a:lnTo>
                <a:lnTo>
                  <a:pt x="4256" y="323"/>
                </a:lnTo>
                <a:lnTo>
                  <a:pt x="4258" y="323"/>
                </a:lnTo>
                <a:lnTo>
                  <a:pt x="4258" y="325"/>
                </a:lnTo>
                <a:lnTo>
                  <a:pt x="4256" y="325"/>
                </a:lnTo>
                <a:lnTo>
                  <a:pt x="4253" y="325"/>
                </a:lnTo>
                <a:lnTo>
                  <a:pt x="4253" y="327"/>
                </a:lnTo>
                <a:lnTo>
                  <a:pt x="4253" y="329"/>
                </a:lnTo>
                <a:lnTo>
                  <a:pt x="4253" y="331"/>
                </a:lnTo>
                <a:lnTo>
                  <a:pt x="4251" y="336"/>
                </a:lnTo>
                <a:lnTo>
                  <a:pt x="4249" y="338"/>
                </a:lnTo>
                <a:lnTo>
                  <a:pt x="4247" y="338"/>
                </a:lnTo>
                <a:lnTo>
                  <a:pt x="4249" y="340"/>
                </a:lnTo>
                <a:lnTo>
                  <a:pt x="4251" y="342"/>
                </a:lnTo>
                <a:lnTo>
                  <a:pt x="4253" y="342"/>
                </a:lnTo>
                <a:lnTo>
                  <a:pt x="4256" y="342"/>
                </a:lnTo>
                <a:lnTo>
                  <a:pt x="4253" y="344"/>
                </a:lnTo>
                <a:lnTo>
                  <a:pt x="4249" y="342"/>
                </a:lnTo>
                <a:lnTo>
                  <a:pt x="4247" y="340"/>
                </a:lnTo>
                <a:lnTo>
                  <a:pt x="4247" y="340"/>
                </a:lnTo>
                <a:lnTo>
                  <a:pt x="4247" y="338"/>
                </a:lnTo>
                <a:lnTo>
                  <a:pt x="4249" y="336"/>
                </a:lnTo>
                <a:lnTo>
                  <a:pt x="4249" y="336"/>
                </a:lnTo>
                <a:lnTo>
                  <a:pt x="4251" y="331"/>
                </a:lnTo>
                <a:lnTo>
                  <a:pt x="4251" y="329"/>
                </a:lnTo>
                <a:lnTo>
                  <a:pt x="4251" y="323"/>
                </a:lnTo>
                <a:lnTo>
                  <a:pt x="4249" y="323"/>
                </a:lnTo>
                <a:lnTo>
                  <a:pt x="4247" y="321"/>
                </a:lnTo>
                <a:lnTo>
                  <a:pt x="4249" y="317"/>
                </a:lnTo>
                <a:lnTo>
                  <a:pt x="4251" y="315"/>
                </a:lnTo>
                <a:lnTo>
                  <a:pt x="4249" y="315"/>
                </a:lnTo>
                <a:lnTo>
                  <a:pt x="4247" y="310"/>
                </a:lnTo>
                <a:lnTo>
                  <a:pt x="4245" y="308"/>
                </a:lnTo>
                <a:lnTo>
                  <a:pt x="4243" y="306"/>
                </a:lnTo>
                <a:lnTo>
                  <a:pt x="4243" y="306"/>
                </a:lnTo>
                <a:lnTo>
                  <a:pt x="4243" y="310"/>
                </a:lnTo>
                <a:lnTo>
                  <a:pt x="4243" y="313"/>
                </a:lnTo>
                <a:lnTo>
                  <a:pt x="4241" y="313"/>
                </a:lnTo>
                <a:lnTo>
                  <a:pt x="4237" y="315"/>
                </a:lnTo>
                <a:lnTo>
                  <a:pt x="4233" y="315"/>
                </a:lnTo>
                <a:lnTo>
                  <a:pt x="4228" y="313"/>
                </a:lnTo>
                <a:lnTo>
                  <a:pt x="4222" y="310"/>
                </a:lnTo>
                <a:lnTo>
                  <a:pt x="4220" y="308"/>
                </a:lnTo>
                <a:lnTo>
                  <a:pt x="4220" y="306"/>
                </a:lnTo>
                <a:lnTo>
                  <a:pt x="4222" y="306"/>
                </a:lnTo>
                <a:lnTo>
                  <a:pt x="4224" y="304"/>
                </a:lnTo>
                <a:lnTo>
                  <a:pt x="4220" y="304"/>
                </a:lnTo>
                <a:lnTo>
                  <a:pt x="4218" y="304"/>
                </a:lnTo>
                <a:lnTo>
                  <a:pt x="4216" y="308"/>
                </a:lnTo>
                <a:lnTo>
                  <a:pt x="4214" y="306"/>
                </a:lnTo>
                <a:lnTo>
                  <a:pt x="4205" y="304"/>
                </a:lnTo>
                <a:lnTo>
                  <a:pt x="4203" y="306"/>
                </a:lnTo>
                <a:lnTo>
                  <a:pt x="4199" y="308"/>
                </a:lnTo>
                <a:lnTo>
                  <a:pt x="4199" y="308"/>
                </a:lnTo>
                <a:lnTo>
                  <a:pt x="4197" y="310"/>
                </a:lnTo>
                <a:lnTo>
                  <a:pt x="4197" y="313"/>
                </a:lnTo>
                <a:lnTo>
                  <a:pt x="4197" y="313"/>
                </a:lnTo>
                <a:lnTo>
                  <a:pt x="4203" y="315"/>
                </a:lnTo>
                <a:lnTo>
                  <a:pt x="4207" y="313"/>
                </a:lnTo>
                <a:lnTo>
                  <a:pt x="4212" y="313"/>
                </a:lnTo>
                <a:lnTo>
                  <a:pt x="4214" y="313"/>
                </a:lnTo>
                <a:lnTo>
                  <a:pt x="4214" y="313"/>
                </a:lnTo>
                <a:lnTo>
                  <a:pt x="4212" y="315"/>
                </a:lnTo>
                <a:lnTo>
                  <a:pt x="4207" y="317"/>
                </a:lnTo>
                <a:lnTo>
                  <a:pt x="4199" y="321"/>
                </a:lnTo>
                <a:lnTo>
                  <a:pt x="4197" y="321"/>
                </a:lnTo>
                <a:lnTo>
                  <a:pt x="4191" y="321"/>
                </a:lnTo>
                <a:lnTo>
                  <a:pt x="4189" y="323"/>
                </a:lnTo>
                <a:lnTo>
                  <a:pt x="4189" y="323"/>
                </a:lnTo>
                <a:lnTo>
                  <a:pt x="4180" y="325"/>
                </a:lnTo>
                <a:lnTo>
                  <a:pt x="4178" y="325"/>
                </a:lnTo>
                <a:lnTo>
                  <a:pt x="4176" y="325"/>
                </a:lnTo>
                <a:lnTo>
                  <a:pt x="4174" y="327"/>
                </a:lnTo>
                <a:lnTo>
                  <a:pt x="4172" y="327"/>
                </a:lnTo>
                <a:lnTo>
                  <a:pt x="4170" y="329"/>
                </a:lnTo>
                <a:lnTo>
                  <a:pt x="4163" y="329"/>
                </a:lnTo>
                <a:lnTo>
                  <a:pt x="4159" y="329"/>
                </a:lnTo>
                <a:lnTo>
                  <a:pt x="4151" y="329"/>
                </a:lnTo>
                <a:lnTo>
                  <a:pt x="4149" y="331"/>
                </a:lnTo>
                <a:lnTo>
                  <a:pt x="4147" y="331"/>
                </a:lnTo>
                <a:lnTo>
                  <a:pt x="4147" y="333"/>
                </a:lnTo>
                <a:lnTo>
                  <a:pt x="4144" y="336"/>
                </a:lnTo>
                <a:lnTo>
                  <a:pt x="4138" y="338"/>
                </a:lnTo>
                <a:lnTo>
                  <a:pt x="4134" y="340"/>
                </a:lnTo>
                <a:lnTo>
                  <a:pt x="4132" y="340"/>
                </a:lnTo>
                <a:lnTo>
                  <a:pt x="4134" y="338"/>
                </a:lnTo>
                <a:lnTo>
                  <a:pt x="4138" y="333"/>
                </a:lnTo>
                <a:lnTo>
                  <a:pt x="4147" y="325"/>
                </a:lnTo>
                <a:lnTo>
                  <a:pt x="4153" y="325"/>
                </a:lnTo>
                <a:lnTo>
                  <a:pt x="4155" y="323"/>
                </a:lnTo>
                <a:lnTo>
                  <a:pt x="4161" y="317"/>
                </a:lnTo>
                <a:lnTo>
                  <a:pt x="4161" y="317"/>
                </a:lnTo>
                <a:lnTo>
                  <a:pt x="4170" y="317"/>
                </a:lnTo>
                <a:lnTo>
                  <a:pt x="4176" y="315"/>
                </a:lnTo>
                <a:lnTo>
                  <a:pt x="4189" y="304"/>
                </a:lnTo>
                <a:lnTo>
                  <a:pt x="4195" y="304"/>
                </a:lnTo>
                <a:lnTo>
                  <a:pt x="4199" y="300"/>
                </a:lnTo>
                <a:lnTo>
                  <a:pt x="4199" y="300"/>
                </a:lnTo>
                <a:lnTo>
                  <a:pt x="4199" y="298"/>
                </a:lnTo>
                <a:lnTo>
                  <a:pt x="4199" y="298"/>
                </a:lnTo>
                <a:lnTo>
                  <a:pt x="4199" y="296"/>
                </a:lnTo>
                <a:lnTo>
                  <a:pt x="4205" y="296"/>
                </a:lnTo>
                <a:lnTo>
                  <a:pt x="4207" y="292"/>
                </a:lnTo>
                <a:lnTo>
                  <a:pt x="4214" y="289"/>
                </a:lnTo>
                <a:lnTo>
                  <a:pt x="4220" y="287"/>
                </a:lnTo>
                <a:lnTo>
                  <a:pt x="4228" y="285"/>
                </a:lnTo>
                <a:lnTo>
                  <a:pt x="4233" y="281"/>
                </a:lnTo>
                <a:lnTo>
                  <a:pt x="4243" y="277"/>
                </a:lnTo>
                <a:lnTo>
                  <a:pt x="4253" y="269"/>
                </a:lnTo>
                <a:lnTo>
                  <a:pt x="4256" y="264"/>
                </a:lnTo>
                <a:lnTo>
                  <a:pt x="4253" y="262"/>
                </a:lnTo>
                <a:lnTo>
                  <a:pt x="4249" y="262"/>
                </a:lnTo>
                <a:lnTo>
                  <a:pt x="4249" y="260"/>
                </a:lnTo>
                <a:lnTo>
                  <a:pt x="4247" y="260"/>
                </a:lnTo>
                <a:lnTo>
                  <a:pt x="4245" y="260"/>
                </a:lnTo>
                <a:lnTo>
                  <a:pt x="4241" y="256"/>
                </a:lnTo>
                <a:lnTo>
                  <a:pt x="4237" y="254"/>
                </a:lnTo>
                <a:lnTo>
                  <a:pt x="4237" y="254"/>
                </a:lnTo>
                <a:lnTo>
                  <a:pt x="4237" y="252"/>
                </a:lnTo>
                <a:lnTo>
                  <a:pt x="4239" y="254"/>
                </a:lnTo>
                <a:lnTo>
                  <a:pt x="4247" y="258"/>
                </a:lnTo>
                <a:lnTo>
                  <a:pt x="4251" y="258"/>
                </a:lnTo>
                <a:lnTo>
                  <a:pt x="4251" y="258"/>
                </a:lnTo>
                <a:lnTo>
                  <a:pt x="4251" y="260"/>
                </a:lnTo>
                <a:lnTo>
                  <a:pt x="4251" y="260"/>
                </a:lnTo>
                <a:lnTo>
                  <a:pt x="4253" y="260"/>
                </a:lnTo>
                <a:lnTo>
                  <a:pt x="4253" y="260"/>
                </a:lnTo>
                <a:lnTo>
                  <a:pt x="4256" y="256"/>
                </a:lnTo>
                <a:lnTo>
                  <a:pt x="4258" y="252"/>
                </a:lnTo>
                <a:lnTo>
                  <a:pt x="4258" y="250"/>
                </a:lnTo>
                <a:lnTo>
                  <a:pt x="4253" y="252"/>
                </a:lnTo>
                <a:lnTo>
                  <a:pt x="4251" y="245"/>
                </a:lnTo>
                <a:lnTo>
                  <a:pt x="4249" y="243"/>
                </a:lnTo>
                <a:lnTo>
                  <a:pt x="4249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7" y="243"/>
                </a:lnTo>
                <a:lnTo>
                  <a:pt x="4245" y="243"/>
                </a:lnTo>
                <a:lnTo>
                  <a:pt x="4245" y="245"/>
                </a:lnTo>
                <a:lnTo>
                  <a:pt x="4243" y="245"/>
                </a:lnTo>
                <a:lnTo>
                  <a:pt x="4239" y="248"/>
                </a:lnTo>
                <a:lnTo>
                  <a:pt x="4241" y="245"/>
                </a:lnTo>
                <a:lnTo>
                  <a:pt x="4241" y="243"/>
                </a:lnTo>
                <a:lnTo>
                  <a:pt x="4241" y="243"/>
                </a:lnTo>
                <a:lnTo>
                  <a:pt x="4241" y="241"/>
                </a:lnTo>
                <a:lnTo>
                  <a:pt x="4239" y="237"/>
                </a:lnTo>
                <a:lnTo>
                  <a:pt x="4237" y="237"/>
                </a:lnTo>
                <a:lnTo>
                  <a:pt x="4235" y="235"/>
                </a:lnTo>
                <a:lnTo>
                  <a:pt x="4233" y="235"/>
                </a:lnTo>
                <a:lnTo>
                  <a:pt x="4230" y="237"/>
                </a:lnTo>
                <a:lnTo>
                  <a:pt x="4230" y="235"/>
                </a:lnTo>
                <a:lnTo>
                  <a:pt x="4233" y="235"/>
                </a:lnTo>
                <a:lnTo>
                  <a:pt x="4230" y="231"/>
                </a:lnTo>
                <a:lnTo>
                  <a:pt x="4226" y="231"/>
                </a:lnTo>
                <a:lnTo>
                  <a:pt x="4224" y="231"/>
                </a:lnTo>
                <a:lnTo>
                  <a:pt x="4222" y="229"/>
                </a:lnTo>
                <a:lnTo>
                  <a:pt x="4218" y="227"/>
                </a:lnTo>
                <a:lnTo>
                  <a:pt x="4207" y="227"/>
                </a:lnTo>
                <a:lnTo>
                  <a:pt x="4201" y="227"/>
                </a:lnTo>
                <a:lnTo>
                  <a:pt x="4193" y="227"/>
                </a:lnTo>
                <a:lnTo>
                  <a:pt x="4182" y="227"/>
                </a:lnTo>
                <a:lnTo>
                  <a:pt x="4178" y="227"/>
                </a:lnTo>
                <a:lnTo>
                  <a:pt x="4176" y="227"/>
                </a:lnTo>
                <a:lnTo>
                  <a:pt x="4172" y="227"/>
                </a:lnTo>
                <a:lnTo>
                  <a:pt x="4172" y="229"/>
                </a:lnTo>
                <a:lnTo>
                  <a:pt x="4172" y="231"/>
                </a:lnTo>
                <a:lnTo>
                  <a:pt x="4168" y="233"/>
                </a:lnTo>
                <a:lnTo>
                  <a:pt x="4168" y="233"/>
                </a:lnTo>
                <a:lnTo>
                  <a:pt x="4159" y="233"/>
                </a:lnTo>
                <a:lnTo>
                  <a:pt x="4155" y="235"/>
                </a:lnTo>
                <a:lnTo>
                  <a:pt x="4153" y="233"/>
                </a:lnTo>
                <a:lnTo>
                  <a:pt x="4149" y="233"/>
                </a:lnTo>
                <a:lnTo>
                  <a:pt x="4149" y="231"/>
                </a:lnTo>
                <a:lnTo>
                  <a:pt x="4151" y="231"/>
                </a:lnTo>
                <a:lnTo>
                  <a:pt x="4153" y="231"/>
                </a:lnTo>
                <a:lnTo>
                  <a:pt x="4157" y="227"/>
                </a:lnTo>
                <a:lnTo>
                  <a:pt x="4161" y="224"/>
                </a:lnTo>
                <a:lnTo>
                  <a:pt x="4163" y="220"/>
                </a:lnTo>
                <a:lnTo>
                  <a:pt x="4161" y="218"/>
                </a:lnTo>
                <a:lnTo>
                  <a:pt x="4157" y="218"/>
                </a:lnTo>
                <a:lnTo>
                  <a:pt x="4155" y="218"/>
                </a:lnTo>
                <a:lnTo>
                  <a:pt x="4153" y="218"/>
                </a:lnTo>
                <a:lnTo>
                  <a:pt x="4149" y="216"/>
                </a:lnTo>
                <a:lnTo>
                  <a:pt x="4144" y="216"/>
                </a:lnTo>
                <a:lnTo>
                  <a:pt x="4140" y="218"/>
                </a:lnTo>
                <a:lnTo>
                  <a:pt x="4138" y="218"/>
                </a:lnTo>
                <a:lnTo>
                  <a:pt x="4138" y="216"/>
                </a:lnTo>
                <a:lnTo>
                  <a:pt x="4134" y="216"/>
                </a:lnTo>
                <a:lnTo>
                  <a:pt x="4117" y="216"/>
                </a:lnTo>
                <a:lnTo>
                  <a:pt x="4119" y="214"/>
                </a:lnTo>
                <a:lnTo>
                  <a:pt x="4128" y="214"/>
                </a:lnTo>
                <a:lnTo>
                  <a:pt x="4134" y="212"/>
                </a:lnTo>
                <a:lnTo>
                  <a:pt x="4140" y="208"/>
                </a:lnTo>
                <a:lnTo>
                  <a:pt x="4144" y="206"/>
                </a:lnTo>
                <a:lnTo>
                  <a:pt x="4142" y="206"/>
                </a:lnTo>
                <a:lnTo>
                  <a:pt x="4142" y="204"/>
                </a:lnTo>
                <a:lnTo>
                  <a:pt x="4138" y="201"/>
                </a:lnTo>
                <a:lnTo>
                  <a:pt x="4134" y="201"/>
                </a:lnTo>
                <a:lnTo>
                  <a:pt x="4128" y="199"/>
                </a:lnTo>
                <a:lnTo>
                  <a:pt x="4126" y="199"/>
                </a:lnTo>
                <a:lnTo>
                  <a:pt x="4117" y="195"/>
                </a:lnTo>
                <a:lnTo>
                  <a:pt x="4115" y="195"/>
                </a:lnTo>
                <a:lnTo>
                  <a:pt x="4109" y="199"/>
                </a:lnTo>
                <a:lnTo>
                  <a:pt x="4105" y="199"/>
                </a:lnTo>
                <a:lnTo>
                  <a:pt x="4103" y="199"/>
                </a:lnTo>
                <a:lnTo>
                  <a:pt x="4094" y="204"/>
                </a:lnTo>
                <a:lnTo>
                  <a:pt x="4077" y="212"/>
                </a:lnTo>
                <a:lnTo>
                  <a:pt x="4075" y="216"/>
                </a:lnTo>
                <a:lnTo>
                  <a:pt x="4073" y="218"/>
                </a:lnTo>
                <a:lnTo>
                  <a:pt x="4071" y="218"/>
                </a:lnTo>
                <a:lnTo>
                  <a:pt x="4069" y="222"/>
                </a:lnTo>
                <a:lnTo>
                  <a:pt x="4069" y="224"/>
                </a:lnTo>
                <a:lnTo>
                  <a:pt x="4071" y="224"/>
                </a:lnTo>
                <a:lnTo>
                  <a:pt x="4073" y="227"/>
                </a:lnTo>
                <a:lnTo>
                  <a:pt x="4071" y="231"/>
                </a:lnTo>
                <a:lnTo>
                  <a:pt x="4069" y="231"/>
                </a:lnTo>
                <a:lnTo>
                  <a:pt x="4071" y="233"/>
                </a:lnTo>
                <a:lnTo>
                  <a:pt x="4073" y="233"/>
                </a:lnTo>
                <a:lnTo>
                  <a:pt x="4082" y="233"/>
                </a:lnTo>
                <a:lnTo>
                  <a:pt x="4080" y="235"/>
                </a:lnTo>
                <a:lnTo>
                  <a:pt x="4075" y="235"/>
                </a:lnTo>
                <a:lnTo>
                  <a:pt x="4071" y="235"/>
                </a:lnTo>
                <a:lnTo>
                  <a:pt x="4069" y="233"/>
                </a:lnTo>
                <a:lnTo>
                  <a:pt x="4061" y="235"/>
                </a:lnTo>
                <a:lnTo>
                  <a:pt x="4056" y="233"/>
                </a:lnTo>
                <a:lnTo>
                  <a:pt x="4050" y="235"/>
                </a:lnTo>
                <a:lnTo>
                  <a:pt x="4040" y="233"/>
                </a:lnTo>
                <a:lnTo>
                  <a:pt x="4040" y="235"/>
                </a:lnTo>
                <a:lnTo>
                  <a:pt x="4042" y="235"/>
                </a:lnTo>
                <a:lnTo>
                  <a:pt x="4044" y="237"/>
                </a:lnTo>
                <a:lnTo>
                  <a:pt x="4048" y="239"/>
                </a:lnTo>
                <a:lnTo>
                  <a:pt x="4050" y="241"/>
                </a:lnTo>
                <a:lnTo>
                  <a:pt x="4054" y="243"/>
                </a:lnTo>
                <a:lnTo>
                  <a:pt x="4054" y="250"/>
                </a:lnTo>
                <a:lnTo>
                  <a:pt x="4052" y="252"/>
                </a:lnTo>
                <a:lnTo>
                  <a:pt x="4050" y="254"/>
                </a:lnTo>
                <a:lnTo>
                  <a:pt x="4050" y="254"/>
                </a:lnTo>
                <a:lnTo>
                  <a:pt x="4048" y="254"/>
                </a:lnTo>
                <a:lnTo>
                  <a:pt x="4050" y="252"/>
                </a:lnTo>
                <a:lnTo>
                  <a:pt x="4052" y="250"/>
                </a:lnTo>
                <a:lnTo>
                  <a:pt x="4052" y="248"/>
                </a:lnTo>
                <a:lnTo>
                  <a:pt x="4052" y="245"/>
                </a:lnTo>
                <a:lnTo>
                  <a:pt x="4050" y="245"/>
                </a:lnTo>
                <a:lnTo>
                  <a:pt x="4050" y="245"/>
                </a:lnTo>
                <a:lnTo>
                  <a:pt x="4044" y="243"/>
                </a:lnTo>
                <a:lnTo>
                  <a:pt x="4042" y="241"/>
                </a:lnTo>
                <a:lnTo>
                  <a:pt x="4038" y="241"/>
                </a:lnTo>
                <a:lnTo>
                  <a:pt x="4038" y="241"/>
                </a:lnTo>
                <a:lnTo>
                  <a:pt x="4031" y="243"/>
                </a:lnTo>
                <a:lnTo>
                  <a:pt x="4029" y="243"/>
                </a:lnTo>
                <a:lnTo>
                  <a:pt x="4027" y="243"/>
                </a:lnTo>
                <a:lnTo>
                  <a:pt x="4027" y="245"/>
                </a:lnTo>
                <a:lnTo>
                  <a:pt x="4023" y="245"/>
                </a:lnTo>
                <a:lnTo>
                  <a:pt x="4023" y="248"/>
                </a:lnTo>
                <a:lnTo>
                  <a:pt x="4021" y="250"/>
                </a:lnTo>
                <a:lnTo>
                  <a:pt x="4019" y="248"/>
                </a:lnTo>
                <a:lnTo>
                  <a:pt x="4017" y="248"/>
                </a:lnTo>
                <a:lnTo>
                  <a:pt x="4010" y="250"/>
                </a:lnTo>
                <a:lnTo>
                  <a:pt x="4006" y="252"/>
                </a:lnTo>
                <a:lnTo>
                  <a:pt x="4006" y="250"/>
                </a:lnTo>
                <a:lnTo>
                  <a:pt x="4006" y="248"/>
                </a:lnTo>
                <a:lnTo>
                  <a:pt x="4006" y="248"/>
                </a:lnTo>
                <a:lnTo>
                  <a:pt x="3998" y="250"/>
                </a:lnTo>
                <a:lnTo>
                  <a:pt x="3996" y="252"/>
                </a:lnTo>
                <a:lnTo>
                  <a:pt x="3994" y="252"/>
                </a:lnTo>
                <a:lnTo>
                  <a:pt x="3998" y="248"/>
                </a:lnTo>
                <a:lnTo>
                  <a:pt x="4000" y="245"/>
                </a:lnTo>
                <a:lnTo>
                  <a:pt x="3998" y="245"/>
                </a:lnTo>
                <a:lnTo>
                  <a:pt x="3992" y="243"/>
                </a:lnTo>
                <a:lnTo>
                  <a:pt x="3989" y="243"/>
                </a:lnTo>
                <a:lnTo>
                  <a:pt x="3985" y="245"/>
                </a:lnTo>
                <a:lnTo>
                  <a:pt x="3977" y="243"/>
                </a:lnTo>
                <a:lnTo>
                  <a:pt x="3977" y="245"/>
                </a:lnTo>
                <a:lnTo>
                  <a:pt x="3975" y="245"/>
                </a:lnTo>
                <a:lnTo>
                  <a:pt x="3971" y="245"/>
                </a:lnTo>
                <a:lnTo>
                  <a:pt x="3966" y="245"/>
                </a:lnTo>
                <a:lnTo>
                  <a:pt x="3964" y="248"/>
                </a:lnTo>
                <a:lnTo>
                  <a:pt x="3960" y="245"/>
                </a:lnTo>
                <a:lnTo>
                  <a:pt x="3958" y="245"/>
                </a:lnTo>
                <a:lnTo>
                  <a:pt x="3956" y="248"/>
                </a:lnTo>
                <a:lnTo>
                  <a:pt x="3954" y="245"/>
                </a:lnTo>
                <a:lnTo>
                  <a:pt x="3954" y="250"/>
                </a:lnTo>
                <a:lnTo>
                  <a:pt x="3954" y="252"/>
                </a:lnTo>
                <a:lnTo>
                  <a:pt x="3954" y="252"/>
                </a:lnTo>
                <a:lnTo>
                  <a:pt x="3956" y="252"/>
                </a:lnTo>
                <a:lnTo>
                  <a:pt x="3956" y="250"/>
                </a:lnTo>
                <a:lnTo>
                  <a:pt x="3958" y="250"/>
                </a:lnTo>
                <a:lnTo>
                  <a:pt x="3960" y="252"/>
                </a:lnTo>
                <a:lnTo>
                  <a:pt x="3962" y="250"/>
                </a:lnTo>
                <a:lnTo>
                  <a:pt x="3964" y="250"/>
                </a:lnTo>
                <a:lnTo>
                  <a:pt x="3964" y="250"/>
                </a:lnTo>
                <a:lnTo>
                  <a:pt x="3973" y="250"/>
                </a:lnTo>
                <a:lnTo>
                  <a:pt x="3971" y="252"/>
                </a:lnTo>
                <a:lnTo>
                  <a:pt x="3962" y="252"/>
                </a:lnTo>
                <a:lnTo>
                  <a:pt x="3950" y="254"/>
                </a:lnTo>
                <a:lnTo>
                  <a:pt x="3945" y="256"/>
                </a:lnTo>
                <a:lnTo>
                  <a:pt x="3939" y="256"/>
                </a:lnTo>
                <a:lnTo>
                  <a:pt x="3933" y="258"/>
                </a:lnTo>
                <a:lnTo>
                  <a:pt x="3927" y="258"/>
                </a:lnTo>
                <a:lnTo>
                  <a:pt x="3914" y="260"/>
                </a:lnTo>
                <a:lnTo>
                  <a:pt x="3906" y="264"/>
                </a:lnTo>
                <a:lnTo>
                  <a:pt x="3901" y="264"/>
                </a:lnTo>
                <a:lnTo>
                  <a:pt x="3893" y="266"/>
                </a:lnTo>
                <a:lnTo>
                  <a:pt x="3889" y="269"/>
                </a:lnTo>
                <a:lnTo>
                  <a:pt x="3878" y="273"/>
                </a:lnTo>
                <a:lnTo>
                  <a:pt x="3870" y="273"/>
                </a:lnTo>
                <a:lnTo>
                  <a:pt x="3868" y="273"/>
                </a:lnTo>
                <a:lnTo>
                  <a:pt x="3868" y="275"/>
                </a:lnTo>
                <a:lnTo>
                  <a:pt x="3868" y="275"/>
                </a:lnTo>
                <a:lnTo>
                  <a:pt x="3870" y="275"/>
                </a:lnTo>
                <a:lnTo>
                  <a:pt x="3872" y="275"/>
                </a:lnTo>
                <a:lnTo>
                  <a:pt x="3874" y="277"/>
                </a:lnTo>
                <a:lnTo>
                  <a:pt x="3874" y="279"/>
                </a:lnTo>
                <a:lnTo>
                  <a:pt x="3868" y="283"/>
                </a:lnTo>
                <a:lnTo>
                  <a:pt x="3866" y="285"/>
                </a:lnTo>
                <a:lnTo>
                  <a:pt x="3864" y="287"/>
                </a:lnTo>
                <a:lnTo>
                  <a:pt x="3857" y="283"/>
                </a:lnTo>
                <a:lnTo>
                  <a:pt x="3855" y="283"/>
                </a:lnTo>
                <a:lnTo>
                  <a:pt x="3855" y="285"/>
                </a:lnTo>
                <a:lnTo>
                  <a:pt x="3851" y="285"/>
                </a:lnTo>
                <a:lnTo>
                  <a:pt x="3851" y="287"/>
                </a:lnTo>
                <a:lnTo>
                  <a:pt x="3855" y="287"/>
                </a:lnTo>
                <a:lnTo>
                  <a:pt x="3860" y="289"/>
                </a:lnTo>
                <a:lnTo>
                  <a:pt x="3864" y="292"/>
                </a:lnTo>
                <a:lnTo>
                  <a:pt x="3866" y="294"/>
                </a:lnTo>
                <a:lnTo>
                  <a:pt x="3870" y="294"/>
                </a:lnTo>
                <a:lnTo>
                  <a:pt x="3872" y="296"/>
                </a:lnTo>
                <a:lnTo>
                  <a:pt x="3866" y="296"/>
                </a:lnTo>
                <a:lnTo>
                  <a:pt x="3864" y="294"/>
                </a:lnTo>
                <a:lnTo>
                  <a:pt x="3862" y="294"/>
                </a:lnTo>
                <a:lnTo>
                  <a:pt x="3860" y="294"/>
                </a:lnTo>
                <a:lnTo>
                  <a:pt x="3855" y="294"/>
                </a:lnTo>
                <a:lnTo>
                  <a:pt x="3853" y="296"/>
                </a:lnTo>
                <a:lnTo>
                  <a:pt x="3855" y="298"/>
                </a:lnTo>
                <a:lnTo>
                  <a:pt x="3862" y="298"/>
                </a:lnTo>
                <a:lnTo>
                  <a:pt x="3864" y="300"/>
                </a:lnTo>
                <a:lnTo>
                  <a:pt x="3872" y="308"/>
                </a:lnTo>
                <a:lnTo>
                  <a:pt x="3872" y="310"/>
                </a:lnTo>
                <a:lnTo>
                  <a:pt x="3876" y="310"/>
                </a:lnTo>
                <a:lnTo>
                  <a:pt x="3876" y="310"/>
                </a:lnTo>
                <a:lnTo>
                  <a:pt x="3874" y="313"/>
                </a:lnTo>
                <a:lnTo>
                  <a:pt x="3872" y="315"/>
                </a:lnTo>
                <a:lnTo>
                  <a:pt x="3870" y="317"/>
                </a:lnTo>
                <a:lnTo>
                  <a:pt x="3860" y="317"/>
                </a:lnTo>
                <a:lnTo>
                  <a:pt x="3855" y="319"/>
                </a:lnTo>
                <a:lnTo>
                  <a:pt x="3855" y="319"/>
                </a:lnTo>
                <a:lnTo>
                  <a:pt x="3853" y="321"/>
                </a:lnTo>
                <a:lnTo>
                  <a:pt x="3853" y="321"/>
                </a:lnTo>
                <a:lnTo>
                  <a:pt x="3853" y="323"/>
                </a:lnTo>
                <a:lnTo>
                  <a:pt x="3853" y="323"/>
                </a:lnTo>
                <a:lnTo>
                  <a:pt x="3855" y="325"/>
                </a:lnTo>
                <a:lnTo>
                  <a:pt x="3864" y="329"/>
                </a:lnTo>
                <a:lnTo>
                  <a:pt x="3864" y="331"/>
                </a:lnTo>
                <a:lnTo>
                  <a:pt x="3862" y="329"/>
                </a:lnTo>
                <a:lnTo>
                  <a:pt x="3857" y="327"/>
                </a:lnTo>
                <a:lnTo>
                  <a:pt x="3855" y="325"/>
                </a:lnTo>
                <a:lnTo>
                  <a:pt x="3851" y="325"/>
                </a:lnTo>
                <a:lnTo>
                  <a:pt x="3851" y="323"/>
                </a:lnTo>
                <a:lnTo>
                  <a:pt x="3851" y="321"/>
                </a:lnTo>
                <a:lnTo>
                  <a:pt x="3851" y="321"/>
                </a:lnTo>
                <a:lnTo>
                  <a:pt x="3851" y="319"/>
                </a:lnTo>
                <a:lnTo>
                  <a:pt x="3855" y="317"/>
                </a:lnTo>
                <a:lnTo>
                  <a:pt x="3860" y="317"/>
                </a:lnTo>
                <a:lnTo>
                  <a:pt x="3864" y="313"/>
                </a:lnTo>
                <a:lnTo>
                  <a:pt x="3868" y="310"/>
                </a:lnTo>
                <a:lnTo>
                  <a:pt x="3868" y="310"/>
                </a:lnTo>
                <a:lnTo>
                  <a:pt x="3866" y="308"/>
                </a:lnTo>
                <a:lnTo>
                  <a:pt x="3862" y="308"/>
                </a:lnTo>
                <a:lnTo>
                  <a:pt x="3853" y="310"/>
                </a:lnTo>
                <a:lnTo>
                  <a:pt x="3847" y="310"/>
                </a:lnTo>
                <a:lnTo>
                  <a:pt x="3845" y="313"/>
                </a:lnTo>
                <a:lnTo>
                  <a:pt x="3843" y="313"/>
                </a:lnTo>
                <a:lnTo>
                  <a:pt x="3841" y="313"/>
                </a:lnTo>
                <a:lnTo>
                  <a:pt x="3834" y="313"/>
                </a:lnTo>
                <a:lnTo>
                  <a:pt x="3830" y="313"/>
                </a:lnTo>
                <a:lnTo>
                  <a:pt x="3820" y="315"/>
                </a:lnTo>
                <a:lnTo>
                  <a:pt x="3818" y="315"/>
                </a:lnTo>
                <a:lnTo>
                  <a:pt x="3792" y="315"/>
                </a:lnTo>
                <a:lnTo>
                  <a:pt x="3788" y="315"/>
                </a:lnTo>
                <a:lnTo>
                  <a:pt x="3776" y="317"/>
                </a:lnTo>
                <a:lnTo>
                  <a:pt x="3776" y="319"/>
                </a:lnTo>
                <a:lnTo>
                  <a:pt x="3776" y="321"/>
                </a:lnTo>
                <a:lnTo>
                  <a:pt x="3774" y="321"/>
                </a:lnTo>
                <a:lnTo>
                  <a:pt x="3772" y="323"/>
                </a:lnTo>
                <a:lnTo>
                  <a:pt x="3774" y="325"/>
                </a:lnTo>
                <a:lnTo>
                  <a:pt x="3774" y="327"/>
                </a:lnTo>
                <a:lnTo>
                  <a:pt x="3774" y="329"/>
                </a:lnTo>
                <a:lnTo>
                  <a:pt x="3774" y="331"/>
                </a:lnTo>
                <a:lnTo>
                  <a:pt x="3776" y="331"/>
                </a:lnTo>
                <a:lnTo>
                  <a:pt x="3778" y="333"/>
                </a:lnTo>
                <a:lnTo>
                  <a:pt x="3778" y="336"/>
                </a:lnTo>
                <a:lnTo>
                  <a:pt x="3778" y="338"/>
                </a:lnTo>
                <a:lnTo>
                  <a:pt x="3776" y="340"/>
                </a:lnTo>
                <a:lnTo>
                  <a:pt x="3776" y="342"/>
                </a:lnTo>
                <a:lnTo>
                  <a:pt x="3778" y="344"/>
                </a:lnTo>
                <a:lnTo>
                  <a:pt x="3778" y="346"/>
                </a:lnTo>
                <a:lnTo>
                  <a:pt x="3778" y="348"/>
                </a:lnTo>
                <a:lnTo>
                  <a:pt x="3782" y="350"/>
                </a:lnTo>
                <a:lnTo>
                  <a:pt x="3786" y="350"/>
                </a:lnTo>
                <a:lnTo>
                  <a:pt x="3790" y="350"/>
                </a:lnTo>
                <a:lnTo>
                  <a:pt x="3792" y="352"/>
                </a:lnTo>
                <a:lnTo>
                  <a:pt x="3797" y="352"/>
                </a:lnTo>
                <a:lnTo>
                  <a:pt x="3799" y="354"/>
                </a:lnTo>
                <a:lnTo>
                  <a:pt x="3799" y="354"/>
                </a:lnTo>
                <a:lnTo>
                  <a:pt x="3799" y="357"/>
                </a:lnTo>
                <a:lnTo>
                  <a:pt x="3801" y="359"/>
                </a:lnTo>
                <a:lnTo>
                  <a:pt x="3805" y="363"/>
                </a:lnTo>
                <a:lnTo>
                  <a:pt x="3807" y="363"/>
                </a:lnTo>
                <a:lnTo>
                  <a:pt x="3813" y="363"/>
                </a:lnTo>
                <a:lnTo>
                  <a:pt x="3816" y="365"/>
                </a:lnTo>
                <a:lnTo>
                  <a:pt x="3818" y="369"/>
                </a:lnTo>
                <a:lnTo>
                  <a:pt x="3818" y="369"/>
                </a:lnTo>
                <a:lnTo>
                  <a:pt x="3818" y="371"/>
                </a:lnTo>
                <a:lnTo>
                  <a:pt x="3818" y="373"/>
                </a:lnTo>
                <a:lnTo>
                  <a:pt x="3818" y="373"/>
                </a:lnTo>
                <a:lnTo>
                  <a:pt x="3818" y="375"/>
                </a:lnTo>
                <a:lnTo>
                  <a:pt x="3813" y="380"/>
                </a:lnTo>
                <a:lnTo>
                  <a:pt x="3811" y="384"/>
                </a:lnTo>
                <a:lnTo>
                  <a:pt x="3816" y="388"/>
                </a:lnTo>
                <a:lnTo>
                  <a:pt x="3818" y="392"/>
                </a:lnTo>
                <a:lnTo>
                  <a:pt x="3820" y="396"/>
                </a:lnTo>
                <a:lnTo>
                  <a:pt x="3822" y="398"/>
                </a:lnTo>
                <a:lnTo>
                  <a:pt x="3820" y="401"/>
                </a:lnTo>
                <a:lnTo>
                  <a:pt x="3820" y="403"/>
                </a:lnTo>
                <a:lnTo>
                  <a:pt x="3818" y="405"/>
                </a:lnTo>
                <a:lnTo>
                  <a:pt x="3813" y="405"/>
                </a:lnTo>
                <a:lnTo>
                  <a:pt x="3811" y="405"/>
                </a:lnTo>
                <a:lnTo>
                  <a:pt x="3811" y="407"/>
                </a:lnTo>
                <a:lnTo>
                  <a:pt x="3811" y="409"/>
                </a:lnTo>
                <a:lnTo>
                  <a:pt x="3811" y="411"/>
                </a:lnTo>
                <a:lnTo>
                  <a:pt x="3811" y="411"/>
                </a:lnTo>
                <a:lnTo>
                  <a:pt x="3809" y="411"/>
                </a:lnTo>
                <a:lnTo>
                  <a:pt x="3807" y="411"/>
                </a:lnTo>
                <a:lnTo>
                  <a:pt x="3807" y="409"/>
                </a:lnTo>
                <a:lnTo>
                  <a:pt x="3805" y="407"/>
                </a:lnTo>
                <a:lnTo>
                  <a:pt x="3807" y="405"/>
                </a:lnTo>
                <a:lnTo>
                  <a:pt x="3809" y="403"/>
                </a:lnTo>
                <a:lnTo>
                  <a:pt x="3811" y="398"/>
                </a:lnTo>
                <a:lnTo>
                  <a:pt x="3811" y="394"/>
                </a:lnTo>
                <a:lnTo>
                  <a:pt x="3811" y="392"/>
                </a:lnTo>
                <a:lnTo>
                  <a:pt x="3809" y="390"/>
                </a:lnTo>
                <a:lnTo>
                  <a:pt x="3809" y="388"/>
                </a:lnTo>
                <a:lnTo>
                  <a:pt x="3807" y="388"/>
                </a:lnTo>
                <a:lnTo>
                  <a:pt x="3805" y="390"/>
                </a:lnTo>
                <a:lnTo>
                  <a:pt x="3803" y="394"/>
                </a:lnTo>
                <a:lnTo>
                  <a:pt x="3799" y="398"/>
                </a:lnTo>
                <a:lnTo>
                  <a:pt x="3799" y="401"/>
                </a:lnTo>
                <a:lnTo>
                  <a:pt x="3799" y="403"/>
                </a:lnTo>
                <a:lnTo>
                  <a:pt x="3799" y="403"/>
                </a:lnTo>
                <a:lnTo>
                  <a:pt x="3799" y="401"/>
                </a:lnTo>
                <a:lnTo>
                  <a:pt x="3799" y="396"/>
                </a:lnTo>
                <a:lnTo>
                  <a:pt x="3799" y="394"/>
                </a:lnTo>
                <a:lnTo>
                  <a:pt x="3801" y="392"/>
                </a:lnTo>
                <a:lnTo>
                  <a:pt x="3801" y="390"/>
                </a:lnTo>
                <a:lnTo>
                  <a:pt x="3799" y="388"/>
                </a:lnTo>
                <a:lnTo>
                  <a:pt x="3799" y="386"/>
                </a:lnTo>
                <a:lnTo>
                  <a:pt x="3799" y="384"/>
                </a:lnTo>
                <a:lnTo>
                  <a:pt x="3801" y="380"/>
                </a:lnTo>
                <a:lnTo>
                  <a:pt x="3803" y="380"/>
                </a:lnTo>
                <a:lnTo>
                  <a:pt x="3809" y="375"/>
                </a:lnTo>
                <a:lnTo>
                  <a:pt x="3809" y="375"/>
                </a:lnTo>
                <a:lnTo>
                  <a:pt x="3811" y="371"/>
                </a:lnTo>
                <a:lnTo>
                  <a:pt x="3813" y="371"/>
                </a:lnTo>
                <a:lnTo>
                  <a:pt x="3813" y="369"/>
                </a:lnTo>
                <a:lnTo>
                  <a:pt x="3811" y="367"/>
                </a:lnTo>
                <a:lnTo>
                  <a:pt x="3809" y="367"/>
                </a:lnTo>
                <a:lnTo>
                  <a:pt x="3807" y="367"/>
                </a:lnTo>
                <a:lnTo>
                  <a:pt x="3803" y="367"/>
                </a:lnTo>
                <a:lnTo>
                  <a:pt x="3797" y="369"/>
                </a:lnTo>
                <a:lnTo>
                  <a:pt x="3790" y="367"/>
                </a:lnTo>
                <a:lnTo>
                  <a:pt x="3788" y="367"/>
                </a:lnTo>
                <a:lnTo>
                  <a:pt x="3780" y="361"/>
                </a:lnTo>
                <a:lnTo>
                  <a:pt x="3778" y="359"/>
                </a:lnTo>
                <a:lnTo>
                  <a:pt x="3778" y="359"/>
                </a:lnTo>
                <a:lnTo>
                  <a:pt x="3778" y="359"/>
                </a:lnTo>
                <a:lnTo>
                  <a:pt x="3774" y="357"/>
                </a:lnTo>
                <a:lnTo>
                  <a:pt x="3765" y="354"/>
                </a:lnTo>
                <a:lnTo>
                  <a:pt x="3759" y="350"/>
                </a:lnTo>
                <a:lnTo>
                  <a:pt x="3744" y="350"/>
                </a:lnTo>
                <a:lnTo>
                  <a:pt x="3740" y="350"/>
                </a:lnTo>
                <a:lnTo>
                  <a:pt x="3738" y="352"/>
                </a:lnTo>
                <a:lnTo>
                  <a:pt x="3734" y="354"/>
                </a:lnTo>
                <a:lnTo>
                  <a:pt x="3732" y="354"/>
                </a:lnTo>
                <a:lnTo>
                  <a:pt x="3730" y="354"/>
                </a:lnTo>
                <a:lnTo>
                  <a:pt x="3730" y="357"/>
                </a:lnTo>
                <a:lnTo>
                  <a:pt x="3730" y="357"/>
                </a:lnTo>
                <a:lnTo>
                  <a:pt x="3730" y="359"/>
                </a:lnTo>
                <a:lnTo>
                  <a:pt x="3734" y="357"/>
                </a:lnTo>
                <a:lnTo>
                  <a:pt x="3738" y="359"/>
                </a:lnTo>
                <a:lnTo>
                  <a:pt x="3740" y="359"/>
                </a:lnTo>
                <a:lnTo>
                  <a:pt x="3740" y="361"/>
                </a:lnTo>
                <a:lnTo>
                  <a:pt x="3740" y="363"/>
                </a:lnTo>
                <a:lnTo>
                  <a:pt x="3734" y="365"/>
                </a:lnTo>
                <a:lnTo>
                  <a:pt x="3732" y="365"/>
                </a:lnTo>
                <a:lnTo>
                  <a:pt x="3723" y="361"/>
                </a:lnTo>
                <a:lnTo>
                  <a:pt x="3721" y="359"/>
                </a:lnTo>
                <a:lnTo>
                  <a:pt x="3715" y="361"/>
                </a:lnTo>
                <a:lnTo>
                  <a:pt x="3711" y="363"/>
                </a:lnTo>
                <a:lnTo>
                  <a:pt x="3709" y="363"/>
                </a:lnTo>
                <a:lnTo>
                  <a:pt x="3711" y="365"/>
                </a:lnTo>
                <a:lnTo>
                  <a:pt x="3713" y="369"/>
                </a:lnTo>
                <a:lnTo>
                  <a:pt x="3713" y="371"/>
                </a:lnTo>
                <a:lnTo>
                  <a:pt x="3715" y="373"/>
                </a:lnTo>
                <a:lnTo>
                  <a:pt x="3721" y="375"/>
                </a:lnTo>
                <a:lnTo>
                  <a:pt x="3725" y="375"/>
                </a:lnTo>
                <a:lnTo>
                  <a:pt x="3730" y="380"/>
                </a:lnTo>
                <a:lnTo>
                  <a:pt x="3734" y="380"/>
                </a:lnTo>
                <a:lnTo>
                  <a:pt x="3736" y="378"/>
                </a:lnTo>
                <a:lnTo>
                  <a:pt x="3740" y="380"/>
                </a:lnTo>
                <a:lnTo>
                  <a:pt x="3744" y="384"/>
                </a:lnTo>
                <a:lnTo>
                  <a:pt x="3744" y="386"/>
                </a:lnTo>
                <a:lnTo>
                  <a:pt x="3746" y="388"/>
                </a:lnTo>
                <a:lnTo>
                  <a:pt x="3748" y="388"/>
                </a:lnTo>
                <a:lnTo>
                  <a:pt x="3748" y="388"/>
                </a:lnTo>
                <a:lnTo>
                  <a:pt x="3751" y="388"/>
                </a:lnTo>
                <a:lnTo>
                  <a:pt x="3753" y="386"/>
                </a:lnTo>
                <a:lnTo>
                  <a:pt x="3753" y="388"/>
                </a:lnTo>
                <a:lnTo>
                  <a:pt x="3751" y="388"/>
                </a:lnTo>
                <a:lnTo>
                  <a:pt x="3744" y="390"/>
                </a:lnTo>
                <a:lnTo>
                  <a:pt x="3742" y="388"/>
                </a:lnTo>
                <a:lnTo>
                  <a:pt x="3738" y="388"/>
                </a:lnTo>
                <a:lnTo>
                  <a:pt x="3732" y="382"/>
                </a:lnTo>
                <a:lnTo>
                  <a:pt x="3723" y="382"/>
                </a:lnTo>
                <a:lnTo>
                  <a:pt x="3721" y="384"/>
                </a:lnTo>
                <a:lnTo>
                  <a:pt x="3719" y="382"/>
                </a:lnTo>
                <a:lnTo>
                  <a:pt x="3711" y="382"/>
                </a:lnTo>
                <a:lnTo>
                  <a:pt x="3704" y="380"/>
                </a:lnTo>
                <a:lnTo>
                  <a:pt x="3698" y="378"/>
                </a:lnTo>
                <a:lnTo>
                  <a:pt x="3698" y="378"/>
                </a:lnTo>
                <a:lnTo>
                  <a:pt x="3698" y="375"/>
                </a:lnTo>
                <a:lnTo>
                  <a:pt x="3700" y="373"/>
                </a:lnTo>
                <a:lnTo>
                  <a:pt x="3700" y="373"/>
                </a:lnTo>
                <a:lnTo>
                  <a:pt x="3702" y="369"/>
                </a:lnTo>
                <a:lnTo>
                  <a:pt x="3698" y="365"/>
                </a:lnTo>
                <a:lnTo>
                  <a:pt x="3698" y="361"/>
                </a:lnTo>
                <a:lnTo>
                  <a:pt x="3700" y="361"/>
                </a:lnTo>
                <a:lnTo>
                  <a:pt x="3702" y="357"/>
                </a:lnTo>
                <a:lnTo>
                  <a:pt x="3704" y="354"/>
                </a:lnTo>
                <a:lnTo>
                  <a:pt x="3704" y="354"/>
                </a:lnTo>
                <a:lnTo>
                  <a:pt x="3704" y="352"/>
                </a:lnTo>
                <a:lnTo>
                  <a:pt x="3704" y="350"/>
                </a:lnTo>
                <a:lnTo>
                  <a:pt x="3704" y="350"/>
                </a:lnTo>
                <a:lnTo>
                  <a:pt x="3702" y="348"/>
                </a:lnTo>
                <a:lnTo>
                  <a:pt x="3702" y="346"/>
                </a:lnTo>
                <a:lnTo>
                  <a:pt x="3702" y="344"/>
                </a:lnTo>
                <a:lnTo>
                  <a:pt x="3700" y="342"/>
                </a:lnTo>
                <a:lnTo>
                  <a:pt x="3700" y="340"/>
                </a:lnTo>
                <a:lnTo>
                  <a:pt x="3696" y="338"/>
                </a:lnTo>
                <a:lnTo>
                  <a:pt x="3694" y="338"/>
                </a:lnTo>
                <a:lnTo>
                  <a:pt x="3692" y="338"/>
                </a:lnTo>
                <a:lnTo>
                  <a:pt x="3692" y="338"/>
                </a:lnTo>
                <a:lnTo>
                  <a:pt x="3692" y="342"/>
                </a:lnTo>
                <a:lnTo>
                  <a:pt x="3694" y="344"/>
                </a:lnTo>
                <a:lnTo>
                  <a:pt x="3696" y="346"/>
                </a:lnTo>
                <a:lnTo>
                  <a:pt x="3696" y="348"/>
                </a:lnTo>
                <a:lnTo>
                  <a:pt x="3696" y="352"/>
                </a:lnTo>
                <a:lnTo>
                  <a:pt x="3694" y="354"/>
                </a:lnTo>
                <a:lnTo>
                  <a:pt x="3694" y="357"/>
                </a:lnTo>
                <a:lnTo>
                  <a:pt x="3692" y="359"/>
                </a:lnTo>
                <a:lnTo>
                  <a:pt x="3688" y="361"/>
                </a:lnTo>
                <a:lnTo>
                  <a:pt x="3684" y="361"/>
                </a:lnTo>
                <a:lnTo>
                  <a:pt x="3679" y="363"/>
                </a:lnTo>
                <a:lnTo>
                  <a:pt x="3675" y="365"/>
                </a:lnTo>
                <a:lnTo>
                  <a:pt x="3667" y="375"/>
                </a:lnTo>
                <a:lnTo>
                  <a:pt x="3667" y="378"/>
                </a:lnTo>
                <a:lnTo>
                  <a:pt x="3671" y="378"/>
                </a:lnTo>
                <a:lnTo>
                  <a:pt x="3673" y="380"/>
                </a:lnTo>
                <a:lnTo>
                  <a:pt x="3673" y="382"/>
                </a:lnTo>
                <a:lnTo>
                  <a:pt x="3675" y="386"/>
                </a:lnTo>
                <a:lnTo>
                  <a:pt x="3684" y="396"/>
                </a:lnTo>
                <a:lnTo>
                  <a:pt x="3686" y="398"/>
                </a:lnTo>
                <a:lnTo>
                  <a:pt x="3684" y="401"/>
                </a:lnTo>
                <a:lnTo>
                  <a:pt x="3679" y="407"/>
                </a:lnTo>
                <a:lnTo>
                  <a:pt x="3677" y="409"/>
                </a:lnTo>
                <a:lnTo>
                  <a:pt x="3673" y="417"/>
                </a:lnTo>
                <a:lnTo>
                  <a:pt x="3673" y="419"/>
                </a:lnTo>
                <a:lnTo>
                  <a:pt x="3675" y="424"/>
                </a:lnTo>
                <a:lnTo>
                  <a:pt x="3677" y="426"/>
                </a:lnTo>
                <a:lnTo>
                  <a:pt x="3677" y="428"/>
                </a:lnTo>
                <a:lnTo>
                  <a:pt x="3677" y="434"/>
                </a:lnTo>
                <a:lnTo>
                  <a:pt x="3677" y="434"/>
                </a:lnTo>
                <a:lnTo>
                  <a:pt x="3679" y="436"/>
                </a:lnTo>
                <a:lnTo>
                  <a:pt x="3686" y="434"/>
                </a:lnTo>
                <a:lnTo>
                  <a:pt x="3692" y="436"/>
                </a:lnTo>
                <a:lnTo>
                  <a:pt x="3694" y="436"/>
                </a:lnTo>
                <a:lnTo>
                  <a:pt x="3700" y="432"/>
                </a:lnTo>
                <a:lnTo>
                  <a:pt x="3702" y="432"/>
                </a:lnTo>
                <a:lnTo>
                  <a:pt x="3709" y="432"/>
                </a:lnTo>
                <a:lnTo>
                  <a:pt x="3717" y="436"/>
                </a:lnTo>
                <a:lnTo>
                  <a:pt x="3728" y="438"/>
                </a:lnTo>
                <a:lnTo>
                  <a:pt x="3730" y="440"/>
                </a:lnTo>
                <a:lnTo>
                  <a:pt x="3732" y="440"/>
                </a:lnTo>
                <a:lnTo>
                  <a:pt x="3734" y="447"/>
                </a:lnTo>
                <a:lnTo>
                  <a:pt x="3736" y="451"/>
                </a:lnTo>
                <a:lnTo>
                  <a:pt x="3738" y="453"/>
                </a:lnTo>
                <a:lnTo>
                  <a:pt x="3738" y="457"/>
                </a:lnTo>
                <a:lnTo>
                  <a:pt x="3736" y="457"/>
                </a:lnTo>
                <a:lnTo>
                  <a:pt x="3734" y="457"/>
                </a:lnTo>
                <a:lnTo>
                  <a:pt x="3734" y="459"/>
                </a:lnTo>
                <a:lnTo>
                  <a:pt x="3732" y="463"/>
                </a:lnTo>
                <a:lnTo>
                  <a:pt x="3732" y="466"/>
                </a:lnTo>
                <a:lnTo>
                  <a:pt x="3732" y="470"/>
                </a:lnTo>
                <a:lnTo>
                  <a:pt x="3740" y="472"/>
                </a:lnTo>
                <a:lnTo>
                  <a:pt x="3746" y="472"/>
                </a:lnTo>
                <a:lnTo>
                  <a:pt x="3751" y="472"/>
                </a:lnTo>
                <a:lnTo>
                  <a:pt x="3751" y="472"/>
                </a:lnTo>
                <a:lnTo>
                  <a:pt x="3751" y="474"/>
                </a:lnTo>
                <a:lnTo>
                  <a:pt x="3746" y="474"/>
                </a:lnTo>
                <a:lnTo>
                  <a:pt x="3738" y="474"/>
                </a:lnTo>
                <a:lnTo>
                  <a:pt x="3734" y="474"/>
                </a:lnTo>
                <a:lnTo>
                  <a:pt x="3734" y="474"/>
                </a:lnTo>
                <a:lnTo>
                  <a:pt x="3732" y="472"/>
                </a:lnTo>
                <a:lnTo>
                  <a:pt x="3730" y="470"/>
                </a:lnTo>
                <a:lnTo>
                  <a:pt x="3728" y="470"/>
                </a:lnTo>
                <a:lnTo>
                  <a:pt x="3725" y="468"/>
                </a:lnTo>
                <a:lnTo>
                  <a:pt x="3728" y="466"/>
                </a:lnTo>
                <a:lnTo>
                  <a:pt x="3728" y="455"/>
                </a:lnTo>
                <a:lnTo>
                  <a:pt x="3728" y="451"/>
                </a:lnTo>
                <a:lnTo>
                  <a:pt x="3725" y="449"/>
                </a:lnTo>
                <a:lnTo>
                  <a:pt x="3719" y="445"/>
                </a:lnTo>
                <a:lnTo>
                  <a:pt x="3717" y="440"/>
                </a:lnTo>
                <a:lnTo>
                  <a:pt x="3715" y="438"/>
                </a:lnTo>
                <a:lnTo>
                  <a:pt x="3713" y="438"/>
                </a:lnTo>
                <a:lnTo>
                  <a:pt x="3711" y="438"/>
                </a:lnTo>
                <a:lnTo>
                  <a:pt x="3702" y="440"/>
                </a:lnTo>
                <a:lnTo>
                  <a:pt x="3696" y="443"/>
                </a:lnTo>
                <a:lnTo>
                  <a:pt x="3688" y="445"/>
                </a:lnTo>
                <a:lnTo>
                  <a:pt x="3688" y="447"/>
                </a:lnTo>
                <a:lnTo>
                  <a:pt x="3686" y="453"/>
                </a:lnTo>
                <a:lnTo>
                  <a:pt x="3688" y="455"/>
                </a:lnTo>
                <a:lnTo>
                  <a:pt x="3690" y="457"/>
                </a:lnTo>
                <a:lnTo>
                  <a:pt x="3690" y="461"/>
                </a:lnTo>
                <a:lnTo>
                  <a:pt x="3692" y="463"/>
                </a:lnTo>
                <a:lnTo>
                  <a:pt x="3692" y="466"/>
                </a:lnTo>
                <a:lnTo>
                  <a:pt x="3692" y="470"/>
                </a:lnTo>
                <a:lnTo>
                  <a:pt x="3690" y="470"/>
                </a:lnTo>
                <a:lnTo>
                  <a:pt x="3681" y="478"/>
                </a:lnTo>
                <a:lnTo>
                  <a:pt x="3679" y="480"/>
                </a:lnTo>
                <a:lnTo>
                  <a:pt x="3677" y="487"/>
                </a:lnTo>
                <a:lnTo>
                  <a:pt x="3677" y="489"/>
                </a:lnTo>
                <a:lnTo>
                  <a:pt x="3673" y="491"/>
                </a:lnTo>
                <a:lnTo>
                  <a:pt x="3671" y="493"/>
                </a:lnTo>
                <a:lnTo>
                  <a:pt x="3656" y="499"/>
                </a:lnTo>
                <a:lnTo>
                  <a:pt x="3656" y="499"/>
                </a:lnTo>
                <a:lnTo>
                  <a:pt x="3656" y="503"/>
                </a:lnTo>
                <a:lnTo>
                  <a:pt x="3652" y="505"/>
                </a:lnTo>
                <a:lnTo>
                  <a:pt x="3650" y="505"/>
                </a:lnTo>
                <a:lnTo>
                  <a:pt x="3644" y="503"/>
                </a:lnTo>
                <a:lnTo>
                  <a:pt x="3642" y="503"/>
                </a:lnTo>
                <a:lnTo>
                  <a:pt x="3637" y="503"/>
                </a:lnTo>
                <a:lnTo>
                  <a:pt x="3627" y="503"/>
                </a:lnTo>
                <a:lnTo>
                  <a:pt x="3621" y="501"/>
                </a:lnTo>
                <a:lnTo>
                  <a:pt x="3616" y="499"/>
                </a:lnTo>
                <a:lnTo>
                  <a:pt x="3612" y="499"/>
                </a:lnTo>
                <a:lnTo>
                  <a:pt x="3610" y="497"/>
                </a:lnTo>
                <a:lnTo>
                  <a:pt x="3610" y="497"/>
                </a:lnTo>
                <a:lnTo>
                  <a:pt x="3608" y="495"/>
                </a:lnTo>
                <a:lnTo>
                  <a:pt x="3608" y="493"/>
                </a:lnTo>
                <a:lnTo>
                  <a:pt x="3608" y="493"/>
                </a:lnTo>
                <a:lnTo>
                  <a:pt x="3608" y="493"/>
                </a:lnTo>
                <a:lnTo>
                  <a:pt x="3610" y="491"/>
                </a:lnTo>
                <a:lnTo>
                  <a:pt x="3619" y="493"/>
                </a:lnTo>
                <a:lnTo>
                  <a:pt x="3621" y="491"/>
                </a:lnTo>
                <a:lnTo>
                  <a:pt x="3621" y="491"/>
                </a:lnTo>
                <a:lnTo>
                  <a:pt x="3623" y="493"/>
                </a:lnTo>
                <a:lnTo>
                  <a:pt x="3625" y="495"/>
                </a:lnTo>
                <a:lnTo>
                  <a:pt x="3629" y="495"/>
                </a:lnTo>
                <a:lnTo>
                  <a:pt x="3631" y="493"/>
                </a:lnTo>
                <a:lnTo>
                  <a:pt x="3631" y="493"/>
                </a:lnTo>
                <a:lnTo>
                  <a:pt x="3631" y="493"/>
                </a:lnTo>
                <a:lnTo>
                  <a:pt x="3629" y="495"/>
                </a:lnTo>
                <a:lnTo>
                  <a:pt x="3629" y="495"/>
                </a:lnTo>
                <a:lnTo>
                  <a:pt x="3627" y="497"/>
                </a:lnTo>
                <a:lnTo>
                  <a:pt x="3627" y="497"/>
                </a:lnTo>
                <a:lnTo>
                  <a:pt x="3629" y="499"/>
                </a:lnTo>
                <a:lnTo>
                  <a:pt x="3633" y="499"/>
                </a:lnTo>
                <a:lnTo>
                  <a:pt x="3635" y="499"/>
                </a:lnTo>
                <a:lnTo>
                  <a:pt x="3637" y="497"/>
                </a:lnTo>
                <a:lnTo>
                  <a:pt x="3642" y="495"/>
                </a:lnTo>
                <a:lnTo>
                  <a:pt x="3644" y="495"/>
                </a:lnTo>
                <a:lnTo>
                  <a:pt x="3644" y="493"/>
                </a:lnTo>
                <a:lnTo>
                  <a:pt x="3644" y="491"/>
                </a:lnTo>
                <a:lnTo>
                  <a:pt x="3642" y="489"/>
                </a:lnTo>
                <a:lnTo>
                  <a:pt x="3646" y="489"/>
                </a:lnTo>
                <a:lnTo>
                  <a:pt x="3648" y="487"/>
                </a:lnTo>
                <a:lnTo>
                  <a:pt x="3658" y="474"/>
                </a:lnTo>
                <a:lnTo>
                  <a:pt x="3665" y="470"/>
                </a:lnTo>
                <a:lnTo>
                  <a:pt x="3667" y="470"/>
                </a:lnTo>
                <a:lnTo>
                  <a:pt x="3667" y="466"/>
                </a:lnTo>
                <a:lnTo>
                  <a:pt x="3667" y="463"/>
                </a:lnTo>
                <a:lnTo>
                  <a:pt x="3667" y="461"/>
                </a:lnTo>
                <a:lnTo>
                  <a:pt x="3667" y="459"/>
                </a:lnTo>
                <a:lnTo>
                  <a:pt x="3669" y="455"/>
                </a:lnTo>
                <a:lnTo>
                  <a:pt x="3671" y="453"/>
                </a:lnTo>
                <a:lnTo>
                  <a:pt x="3673" y="451"/>
                </a:lnTo>
                <a:lnTo>
                  <a:pt x="3673" y="451"/>
                </a:lnTo>
                <a:lnTo>
                  <a:pt x="3673" y="449"/>
                </a:lnTo>
                <a:lnTo>
                  <a:pt x="3669" y="445"/>
                </a:lnTo>
                <a:lnTo>
                  <a:pt x="3663" y="443"/>
                </a:lnTo>
                <a:lnTo>
                  <a:pt x="3660" y="440"/>
                </a:lnTo>
                <a:lnTo>
                  <a:pt x="3658" y="438"/>
                </a:lnTo>
                <a:lnTo>
                  <a:pt x="3658" y="436"/>
                </a:lnTo>
                <a:lnTo>
                  <a:pt x="3658" y="434"/>
                </a:lnTo>
                <a:lnTo>
                  <a:pt x="3658" y="428"/>
                </a:lnTo>
                <a:lnTo>
                  <a:pt x="3660" y="426"/>
                </a:lnTo>
                <a:lnTo>
                  <a:pt x="3660" y="417"/>
                </a:lnTo>
                <a:lnTo>
                  <a:pt x="3658" y="409"/>
                </a:lnTo>
                <a:lnTo>
                  <a:pt x="3658" y="405"/>
                </a:lnTo>
                <a:lnTo>
                  <a:pt x="3658" y="405"/>
                </a:lnTo>
                <a:lnTo>
                  <a:pt x="3660" y="403"/>
                </a:lnTo>
                <a:lnTo>
                  <a:pt x="3660" y="401"/>
                </a:lnTo>
                <a:lnTo>
                  <a:pt x="3660" y="392"/>
                </a:lnTo>
                <a:lnTo>
                  <a:pt x="3660" y="388"/>
                </a:lnTo>
                <a:lnTo>
                  <a:pt x="3658" y="384"/>
                </a:lnTo>
                <a:lnTo>
                  <a:pt x="3652" y="380"/>
                </a:lnTo>
                <a:lnTo>
                  <a:pt x="3648" y="375"/>
                </a:lnTo>
                <a:lnTo>
                  <a:pt x="3650" y="373"/>
                </a:lnTo>
                <a:lnTo>
                  <a:pt x="3650" y="373"/>
                </a:lnTo>
                <a:lnTo>
                  <a:pt x="3652" y="371"/>
                </a:lnTo>
                <a:lnTo>
                  <a:pt x="3654" y="369"/>
                </a:lnTo>
                <a:lnTo>
                  <a:pt x="3656" y="365"/>
                </a:lnTo>
                <a:lnTo>
                  <a:pt x="3658" y="361"/>
                </a:lnTo>
                <a:lnTo>
                  <a:pt x="3660" y="359"/>
                </a:lnTo>
                <a:lnTo>
                  <a:pt x="3663" y="350"/>
                </a:lnTo>
                <a:lnTo>
                  <a:pt x="3663" y="348"/>
                </a:lnTo>
                <a:lnTo>
                  <a:pt x="3663" y="342"/>
                </a:lnTo>
                <a:lnTo>
                  <a:pt x="3660" y="340"/>
                </a:lnTo>
                <a:lnTo>
                  <a:pt x="3656" y="340"/>
                </a:lnTo>
                <a:lnTo>
                  <a:pt x="3652" y="338"/>
                </a:lnTo>
                <a:lnTo>
                  <a:pt x="3650" y="338"/>
                </a:lnTo>
                <a:lnTo>
                  <a:pt x="3646" y="336"/>
                </a:lnTo>
                <a:lnTo>
                  <a:pt x="3644" y="336"/>
                </a:lnTo>
                <a:lnTo>
                  <a:pt x="3631" y="336"/>
                </a:lnTo>
                <a:lnTo>
                  <a:pt x="3625" y="336"/>
                </a:lnTo>
                <a:lnTo>
                  <a:pt x="3621" y="336"/>
                </a:lnTo>
                <a:lnTo>
                  <a:pt x="3619" y="336"/>
                </a:lnTo>
                <a:lnTo>
                  <a:pt x="3616" y="336"/>
                </a:lnTo>
                <a:lnTo>
                  <a:pt x="3616" y="336"/>
                </a:lnTo>
                <a:lnTo>
                  <a:pt x="3619" y="333"/>
                </a:lnTo>
                <a:lnTo>
                  <a:pt x="3616" y="333"/>
                </a:lnTo>
                <a:lnTo>
                  <a:pt x="3616" y="333"/>
                </a:lnTo>
                <a:lnTo>
                  <a:pt x="3612" y="336"/>
                </a:lnTo>
                <a:lnTo>
                  <a:pt x="3608" y="342"/>
                </a:lnTo>
                <a:lnTo>
                  <a:pt x="3604" y="350"/>
                </a:lnTo>
                <a:lnTo>
                  <a:pt x="3602" y="361"/>
                </a:lnTo>
                <a:lnTo>
                  <a:pt x="3600" y="365"/>
                </a:lnTo>
                <a:lnTo>
                  <a:pt x="3598" y="369"/>
                </a:lnTo>
                <a:lnTo>
                  <a:pt x="3591" y="373"/>
                </a:lnTo>
                <a:lnTo>
                  <a:pt x="3587" y="375"/>
                </a:lnTo>
                <a:lnTo>
                  <a:pt x="3583" y="378"/>
                </a:lnTo>
                <a:lnTo>
                  <a:pt x="3577" y="380"/>
                </a:lnTo>
                <a:lnTo>
                  <a:pt x="3575" y="384"/>
                </a:lnTo>
                <a:lnTo>
                  <a:pt x="3572" y="384"/>
                </a:lnTo>
                <a:lnTo>
                  <a:pt x="3575" y="386"/>
                </a:lnTo>
                <a:lnTo>
                  <a:pt x="3577" y="386"/>
                </a:lnTo>
                <a:lnTo>
                  <a:pt x="3575" y="388"/>
                </a:lnTo>
                <a:lnTo>
                  <a:pt x="3572" y="390"/>
                </a:lnTo>
                <a:lnTo>
                  <a:pt x="3575" y="390"/>
                </a:lnTo>
                <a:lnTo>
                  <a:pt x="3575" y="392"/>
                </a:lnTo>
                <a:lnTo>
                  <a:pt x="3577" y="392"/>
                </a:lnTo>
                <a:lnTo>
                  <a:pt x="3581" y="392"/>
                </a:lnTo>
                <a:lnTo>
                  <a:pt x="3581" y="392"/>
                </a:lnTo>
                <a:lnTo>
                  <a:pt x="3583" y="394"/>
                </a:lnTo>
                <a:lnTo>
                  <a:pt x="3581" y="401"/>
                </a:lnTo>
                <a:lnTo>
                  <a:pt x="3581" y="405"/>
                </a:lnTo>
                <a:lnTo>
                  <a:pt x="3581" y="407"/>
                </a:lnTo>
                <a:lnTo>
                  <a:pt x="3581" y="409"/>
                </a:lnTo>
                <a:lnTo>
                  <a:pt x="3581" y="411"/>
                </a:lnTo>
                <a:lnTo>
                  <a:pt x="3581" y="411"/>
                </a:lnTo>
                <a:lnTo>
                  <a:pt x="3579" y="413"/>
                </a:lnTo>
                <a:lnTo>
                  <a:pt x="3577" y="413"/>
                </a:lnTo>
                <a:lnTo>
                  <a:pt x="3577" y="417"/>
                </a:lnTo>
                <a:lnTo>
                  <a:pt x="3575" y="419"/>
                </a:lnTo>
                <a:lnTo>
                  <a:pt x="3575" y="422"/>
                </a:lnTo>
                <a:lnTo>
                  <a:pt x="3577" y="424"/>
                </a:lnTo>
                <a:lnTo>
                  <a:pt x="3577" y="424"/>
                </a:lnTo>
                <a:lnTo>
                  <a:pt x="3577" y="424"/>
                </a:lnTo>
                <a:lnTo>
                  <a:pt x="3579" y="422"/>
                </a:lnTo>
                <a:lnTo>
                  <a:pt x="3579" y="422"/>
                </a:lnTo>
                <a:lnTo>
                  <a:pt x="3587" y="424"/>
                </a:lnTo>
                <a:lnTo>
                  <a:pt x="3589" y="426"/>
                </a:lnTo>
                <a:lnTo>
                  <a:pt x="3593" y="426"/>
                </a:lnTo>
                <a:lnTo>
                  <a:pt x="3593" y="428"/>
                </a:lnTo>
                <a:lnTo>
                  <a:pt x="3596" y="432"/>
                </a:lnTo>
                <a:lnTo>
                  <a:pt x="3598" y="436"/>
                </a:lnTo>
                <a:lnTo>
                  <a:pt x="3600" y="438"/>
                </a:lnTo>
                <a:lnTo>
                  <a:pt x="3602" y="440"/>
                </a:lnTo>
                <a:lnTo>
                  <a:pt x="3604" y="440"/>
                </a:lnTo>
                <a:lnTo>
                  <a:pt x="3606" y="440"/>
                </a:lnTo>
                <a:lnTo>
                  <a:pt x="3610" y="440"/>
                </a:lnTo>
                <a:lnTo>
                  <a:pt x="3608" y="443"/>
                </a:lnTo>
                <a:lnTo>
                  <a:pt x="3604" y="449"/>
                </a:lnTo>
                <a:lnTo>
                  <a:pt x="3600" y="455"/>
                </a:lnTo>
                <a:lnTo>
                  <a:pt x="3598" y="455"/>
                </a:lnTo>
                <a:lnTo>
                  <a:pt x="3596" y="453"/>
                </a:lnTo>
                <a:lnTo>
                  <a:pt x="3589" y="451"/>
                </a:lnTo>
                <a:lnTo>
                  <a:pt x="3587" y="449"/>
                </a:lnTo>
                <a:lnTo>
                  <a:pt x="3581" y="445"/>
                </a:lnTo>
                <a:lnTo>
                  <a:pt x="3579" y="440"/>
                </a:lnTo>
                <a:lnTo>
                  <a:pt x="3575" y="440"/>
                </a:lnTo>
                <a:lnTo>
                  <a:pt x="3570" y="440"/>
                </a:lnTo>
                <a:lnTo>
                  <a:pt x="3564" y="438"/>
                </a:lnTo>
                <a:lnTo>
                  <a:pt x="3562" y="436"/>
                </a:lnTo>
                <a:lnTo>
                  <a:pt x="3560" y="434"/>
                </a:lnTo>
                <a:lnTo>
                  <a:pt x="3558" y="434"/>
                </a:lnTo>
                <a:lnTo>
                  <a:pt x="3554" y="434"/>
                </a:lnTo>
                <a:lnTo>
                  <a:pt x="3549" y="432"/>
                </a:lnTo>
                <a:lnTo>
                  <a:pt x="3547" y="432"/>
                </a:lnTo>
                <a:lnTo>
                  <a:pt x="3547" y="430"/>
                </a:lnTo>
                <a:lnTo>
                  <a:pt x="3543" y="428"/>
                </a:lnTo>
                <a:lnTo>
                  <a:pt x="3537" y="426"/>
                </a:lnTo>
                <a:lnTo>
                  <a:pt x="3526" y="422"/>
                </a:lnTo>
                <a:lnTo>
                  <a:pt x="3516" y="419"/>
                </a:lnTo>
                <a:lnTo>
                  <a:pt x="3503" y="419"/>
                </a:lnTo>
                <a:lnTo>
                  <a:pt x="3491" y="417"/>
                </a:lnTo>
                <a:lnTo>
                  <a:pt x="3491" y="417"/>
                </a:lnTo>
                <a:lnTo>
                  <a:pt x="3489" y="417"/>
                </a:lnTo>
                <a:lnTo>
                  <a:pt x="3484" y="422"/>
                </a:lnTo>
                <a:lnTo>
                  <a:pt x="3480" y="422"/>
                </a:lnTo>
                <a:lnTo>
                  <a:pt x="3480" y="424"/>
                </a:lnTo>
                <a:lnTo>
                  <a:pt x="3482" y="426"/>
                </a:lnTo>
                <a:lnTo>
                  <a:pt x="3487" y="436"/>
                </a:lnTo>
                <a:lnTo>
                  <a:pt x="3489" y="434"/>
                </a:lnTo>
                <a:lnTo>
                  <a:pt x="3491" y="438"/>
                </a:lnTo>
                <a:lnTo>
                  <a:pt x="3489" y="440"/>
                </a:lnTo>
                <a:lnTo>
                  <a:pt x="3487" y="445"/>
                </a:lnTo>
                <a:lnTo>
                  <a:pt x="3484" y="445"/>
                </a:lnTo>
                <a:lnTo>
                  <a:pt x="3480" y="447"/>
                </a:lnTo>
                <a:lnTo>
                  <a:pt x="3476" y="445"/>
                </a:lnTo>
                <a:lnTo>
                  <a:pt x="3474" y="449"/>
                </a:lnTo>
                <a:lnTo>
                  <a:pt x="3476" y="451"/>
                </a:lnTo>
                <a:lnTo>
                  <a:pt x="3476" y="451"/>
                </a:lnTo>
                <a:lnTo>
                  <a:pt x="3476" y="453"/>
                </a:lnTo>
                <a:lnTo>
                  <a:pt x="3474" y="453"/>
                </a:lnTo>
                <a:lnTo>
                  <a:pt x="3474" y="453"/>
                </a:lnTo>
                <a:lnTo>
                  <a:pt x="3472" y="455"/>
                </a:lnTo>
                <a:lnTo>
                  <a:pt x="3472" y="455"/>
                </a:lnTo>
                <a:lnTo>
                  <a:pt x="3468" y="453"/>
                </a:lnTo>
                <a:lnTo>
                  <a:pt x="3464" y="453"/>
                </a:lnTo>
                <a:lnTo>
                  <a:pt x="3464" y="449"/>
                </a:lnTo>
                <a:lnTo>
                  <a:pt x="3466" y="447"/>
                </a:lnTo>
                <a:lnTo>
                  <a:pt x="3468" y="445"/>
                </a:lnTo>
                <a:lnTo>
                  <a:pt x="3468" y="445"/>
                </a:lnTo>
                <a:lnTo>
                  <a:pt x="3466" y="443"/>
                </a:lnTo>
                <a:lnTo>
                  <a:pt x="3464" y="440"/>
                </a:lnTo>
                <a:lnTo>
                  <a:pt x="3464" y="438"/>
                </a:lnTo>
                <a:lnTo>
                  <a:pt x="3464" y="438"/>
                </a:lnTo>
                <a:lnTo>
                  <a:pt x="3461" y="438"/>
                </a:lnTo>
                <a:lnTo>
                  <a:pt x="3453" y="440"/>
                </a:lnTo>
                <a:lnTo>
                  <a:pt x="3451" y="443"/>
                </a:lnTo>
                <a:lnTo>
                  <a:pt x="3451" y="440"/>
                </a:lnTo>
                <a:lnTo>
                  <a:pt x="3440" y="447"/>
                </a:lnTo>
                <a:lnTo>
                  <a:pt x="3436" y="449"/>
                </a:lnTo>
                <a:lnTo>
                  <a:pt x="3432" y="449"/>
                </a:lnTo>
                <a:lnTo>
                  <a:pt x="3428" y="449"/>
                </a:lnTo>
                <a:lnTo>
                  <a:pt x="3424" y="447"/>
                </a:lnTo>
                <a:lnTo>
                  <a:pt x="3420" y="447"/>
                </a:lnTo>
                <a:lnTo>
                  <a:pt x="3417" y="447"/>
                </a:lnTo>
                <a:lnTo>
                  <a:pt x="3413" y="449"/>
                </a:lnTo>
                <a:lnTo>
                  <a:pt x="3411" y="449"/>
                </a:lnTo>
                <a:lnTo>
                  <a:pt x="3407" y="451"/>
                </a:lnTo>
                <a:lnTo>
                  <a:pt x="3403" y="453"/>
                </a:lnTo>
                <a:lnTo>
                  <a:pt x="3403" y="457"/>
                </a:lnTo>
                <a:lnTo>
                  <a:pt x="3401" y="459"/>
                </a:lnTo>
                <a:lnTo>
                  <a:pt x="3399" y="457"/>
                </a:lnTo>
                <a:lnTo>
                  <a:pt x="3396" y="455"/>
                </a:lnTo>
                <a:lnTo>
                  <a:pt x="3396" y="457"/>
                </a:lnTo>
                <a:lnTo>
                  <a:pt x="3394" y="457"/>
                </a:lnTo>
                <a:lnTo>
                  <a:pt x="3392" y="457"/>
                </a:lnTo>
                <a:lnTo>
                  <a:pt x="3390" y="457"/>
                </a:lnTo>
                <a:lnTo>
                  <a:pt x="3388" y="457"/>
                </a:lnTo>
                <a:lnTo>
                  <a:pt x="3384" y="457"/>
                </a:lnTo>
                <a:lnTo>
                  <a:pt x="3382" y="457"/>
                </a:lnTo>
                <a:lnTo>
                  <a:pt x="3380" y="457"/>
                </a:lnTo>
                <a:lnTo>
                  <a:pt x="3380" y="455"/>
                </a:lnTo>
                <a:lnTo>
                  <a:pt x="3380" y="455"/>
                </a:lnTo>
                <a:lnTo>
                  <a:pt x="3384" y="455"/>
                </a:lnTo>
                <a:lnTo>
                  <a:pt x="3386" y="453"/>
                </a:lnTo>
                <a:lnTo>
                  <a:pt x="3388" y="453"/>
                </a:lnTo>
                <a:lnTo>
                  <a:pt x="3388" y="453"/>
                </a:lnTo>
                <a:lnTo>
                  <a:pt x="3388" y="451"/>
                </a:lnTo>
                <a:lnTo>
                  <a:pt x="3386" y="447"/>
                </a:lnTo>
                <a:lnTo>
                  <a:pt x="3388" y="445"/>
                </a:lnTo>
                <a:lnTo>
                  <a:pt x="3388" y="443"/>
                </a:lnTo>
                <a:lnTo>
                  <a:pt x="3388" y="443"/>
                </a:lnTo>
                <a:lnTo>
                  <a:pt x="3390" y="443"/>
                </a:lnTo>
                <a:lnTo>
                  <a:pt x="3388" y="443"/>
                </a:lnTo>
                <a:lnTo>
                  <a:pt x="3388" y="440"/>
                </a:lnTo>
                <a:lnTo>
                  <a:pt x="3388" y="440"/>
                </a:lnTo>
                <a:lnTo>
                  <a:pt x="3388" y="440"/>
                </a:lnTo>
                <a:lnTo>
                  <a:pt x="3396" y="438"/>
                </a:lnTo>
                <a:lnTo>
                  <a:pt x="3396" y="438"/>
                </a:lnTo>
                <a:lnTo>
                  <a:pt x="3392" y="438"/>
                </a:lnTo>
                <a:lnTo>
                  <a:pt x="3388" y="438"/>
                </a:lnTo>
                <a:lnTo>
                  <a:pt x="3382" y="440"/>
                </a:lnTo>
                <a:lnTo>
                  <a:pt x="3371" y="445"/>
                </a:lnTo>
                <a:lnTo>
                  <a:pt x="3365" y="449"/>
                </a:lnTo>
                <a:lnTo>
                  <a:pt x="3367" y="449"/>
                </a:lnTo>
                <a:lnTo>
                  <a:pt x="3369" y="449"/>
                </a:lnTo>
                <a:lnTo>
                  <a:pt x="3371" y="451"/>
                </a:lnTo>
                <a:lnTo>
                  <a:pt x="3371" y="451"/>
                </a:lnTo>
                <a:lnTo>
                  <a:pt x="3371" y="453"/>
                </a:lnTo>
                <a:lnTo>
                  <a:pt x="3367" y="453"/>
                </a:lnTo>
                <a:lnTo>
                  <a:pt x="3367" y="455"/>
                </a:lnTo>
                <a:lnTo>
                  <a:pt x="3365" y="455"/>
                </a:lnTo>
                <a:lnTo>
                  <a:pt x="3365" y="455"/>
                </a:lnTo>
                <a:lnTo>
                  <a:pt x="3363" y="453"/>
                </a:lnTo>
                <a:lnTo>
                  <a:pt x="3365" y="453"/>
                </a:lnTo>
                <a:lnTo>
                  <a:pt x="3365" y="451"/>
                </a:lnTo>
                <a:lnTo>
                  <a:pt x="3363" y="451"/>
                </a:lnTo>
                <a:lnTo>
                  <a:pt x="3361" y="449"/>
                </a:lnTo>
                <a:lnTo>
                  <a:pt x="3361" y="449"/>
                </a:lnTo>
                <a:lnTo>
                  <a:pt x="3355" y="451"/>
                </a:lnTo>
                <a:lnTo>
                  <a:pt x="3350" y="453"/>
                </a:lnTo>
                <a:lnTo>
                  <a:pt x="3348" y="455"/>
                </a:lnTo>
                <a:lnTo>
                  <a:pt x="3344" y="455"/>
                </a:lnTo>
                <a:lnTo>
                  <a:pt x="3342" y="455"/>
                </a:lnTo>
                <a:lnTo>
                  <a:pt x="3338" y="457"/>
                </a:lnTo>
                <a:lnTo>
                  <a:pt x="3336" y="459"/>
                </a:lnTo>
                <a:lnTo>
                  <a:pt x="3332" y="461"/>
                </a:lnTo>
                <a:lnTo>
                  <a:pt x="3319" y="466"/>
                </a:lnTo>
                <a:lnTo>
                  <a:pt x="3317" y="468"/>
                </a:lnTo>
                <a:lnTo>
                  <a:pt x="3315" y="466"/>
                </a:lnTo>
                <a:lnTo>
                  <a:pt x="3315" y="466"/>
                </a:lnTo>
                <a:lnTo>
                  <a:pt x="3313" y="466"/>
                </a:lnTo>
                <a:lnTo>
                  <a:pt x="3315" y="468"/>
                </a:lnTo>
                <a:lnTo>
                  <a:pt x="3315" y="470"/>
                </a:lnTo>
                <a:lnTo>
                  <a:pt x="3315" y="472"/>
                </a:lnTo>
                <a:lnTo>
                  <a:pt x="3313" y="470"/>
                </a:lnTo>
                <a:lnTo>
                  <a:pt x="3306" y="472"/>
                </a:lnTo>
                <a:lnTo>
                  <a:pt x="3302" y="474"/>
                </a:lnTo>
                <a:lnTo>
                  <a:pt x="3302" y="476"/>
                </a:lnTo>
                <a:lnTo>
                  <a:pt x="3302" y="476"/>
                </a:lnTo>
                <a:lnTo>
                  <a:pt x="3300" y="478"/>
                </a:lnTo>
                <a:lnTo>
                  <a:pt x="3300" y="480"/>
                </a:lnTo>
                <a:lnTo>
                  <a:pt x="3298" y="487"/>
                </a:lnTo>
                <a:lnTo>
                  <a:pt x="3298" y="489"/>
                </a:lnTo>
                <a:lnTo>
                  <a:pt x="3296" y="489"/>
                </a:lnTo>
                <a:lnTo>
                  <a:pt x="3283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79" y="491"/>
                </a:lnTo>
                <a:lnTo>
                  <a:pt x="3275" y="491"/>
                </a:lnTo>
                <a:lnTo>
                  <a:pt x="3273" y="491"/>
                </a:lnTo>
                <a:lnTo>
                  <a:pt x="3273" y="491"/>
                </a:lnTo>
                <a:lnTo>
                  <a:pt x="3271" y="489"/>
                </a:lnTo>
                <a:lnTo>
                  <a:pt x="3269" y="482"/>
                </a:lnTo>
                <a:lnTo>
                  <a:pt x="3262" y="480"/>
                </a:lnTo>
                <a:lnTo>
                  <a:pt x="3258" y="478"/>
                </a:lnTo>
                <a:lnTo>
                  <a:pt x="3258" y="478"/>
                </a:lnTo>
                <a:lnTo>
                  <a:pt x="3258" y="476"/>
                </a:lnTo>
                <a:lnTo>
                  <a:pt x="3264" y="472"/>
                </a:lnTo>
                <a:lnTo>
                  <a:pt x="3267" y="470"/>
                </a:lnTo>
                <a:lnTo>
                  <a:pt x="3277" y="468"/>
                </a:lnTo>
                <a:lnTo>
                  <a:pt x="3281" y="468"/>
                </a:lnTo>
                <a:lnTo>
                  <a:pt x="3283" y="468"/>
                </a:lnTo>
                <a:lnTo>
                  <a:pt x="3283" y="463"/>
                </a:lnTo>
                <a:lnTo>
                  <a:pt x="3281" y="459"/>
                </a:lnTo>
                <a:lnTo>
                  <a:pt x="3277" y="455"/>
                </a:lnTo>
                <a:lnTo>
                  <a:pt x="3273" y="451"/>
                </a:lnTo>
                <a:lnTo>
                  <a:pt x="3267" y="449"/>
                </a:lnTo>
                <a:lnTo>
                  <a:pt x="3260" y="449"/>
                </a:lnTo>
                <a:lnTo>
                  <a:pt x="3248" y="449"/>
                </a:lnTo>
                <a:lnTo>
                  <a:pt x="3246" y="449"/>
                </a:lnTo>
                <a:lnTo>
                  <a:pt x="3237" y="447"/>
                </a:lnTo>
                <a:lnTo>
                  <a:pt x="3237" y="447"/>
                </a:lnTo>
                <a:lnTo>
                  <a:pt x="3235" y="447"/>
                </a:lnTo>
                <a:lnTo>
                  <a:pt x="3235" y="447"/>
                </a:lnTo>
                <a:lnTo>
                  <a:pt x="3237" y="449"/>
                </a:lnTo>
                <a:lnTo>
                  <a:pt x="3248" y="455"/>
                </a:lnTo>
                <a:lnTo>
                  <a:pt x="3248" y="457"/>
                </a:lnTo>
                <a:lnTo>
                  <a:pt x="3248" y="459"/>
                </a:lnTo>
                <a:lnTo>
                  <a:pt x="3248" y="461"/>
                </a:lnTo>
                <a:lnTo>
                  <a:pt x="3248" y="461"/>
                </a:lnTo>
                <a:lnTo>
                  <a:pt x="3248" y="463"/>
                </a:lnTo>
                <a:lnTo>
                  <a:pt x="3246" y="472"/>
                </a:lnTo>
                <a:lnTo>
                  <a:pt x="3244" y="476"/>
                </a:lnTo>
                <a:lnTo>
                  <a:pt x="3241" y="480"/>
                </a:lnTo>
                <a:lnTo>
                  <a:pt x="3241" y="482"/>
                </a:lnTo>
                <a:lnTo>
                  <a:pt x="3244" y="482"/>
                </a:lnTo>
                <a:lnTo>
                  <a:pt x="3246" y="484"/>
                </a:lnTo>
                <a:lnTo>
                  <a:pt x="3250" y="484"/>
                </a:lnTo>
                <a:lnTo>
                  <a:pt x="3252" y="487"/>
                </a:lnTo>
                <a:lnTo>
                  <a:pt x="3252" y="489"/>
                </a:lnTo>
                <a:lnTo>
                  <a:pt x="3252" y="493"/>
                </a:lnTo>
                <a:lnTo>
                  <a:pt x="3252" y="495"/>
                </a:lnTo>
                <a:lnTo>
                  <a:pt x="3250" y="499"/>
                </a:lnTo>
                <a:lnTo>
                  <a:pt x="3248" y="501"/>
                </a:lnTo>
                <a:lnTo>
                  <a:pt x="3246" y="505"/>
                </a:lnTo>
                <a:lnTo>
                  <a:pt x="3248" y="510"/>
                </a:lnTo>
                <a:lnTo>
                  <a:pt x="3248" y="510"/>
                </a:lnTo>
                <a:lnTo>
                  <a:pt x="3246" y="512"/>
                </a:lnTo>
                <a:lnTo>
                  <a:pt x="3246" y="510"/>
                </a:lnTo>
                <a:lnTo>
                  <a:pt x="3244" y="510"/>
                </a:lnTo>
                <a:lnTo>
                  <a:pt x="3244" y="508"/>
                </a:lnTo>
                <a:lnTo>
                  <a:pt x="3241" y="508"/>
                </a:lnTo>
                <a:lnTo>
                  <a:pt x="3239" y="508"/>
                </a:lnTo>
                <a:lnTo>
                  <a:pt x="3239" y="510"/>
                </a:lnTo>
                <a:lnTo>
                  <a:pt x="3239" y="508"/>
                </a:lnTo>
                <a:lnTo>
                  <a:pt x="3239" y="505"/>
                </a:lnTo>
                <a:lnTo>
                  <a:pt x="3239" y="505"/>
                </a:lnTo>
                <a:lnTo>
                  <a:pt x="3239" y="503"/>
                </a:lnTo>
                <a:lnTo>
                  <a:pt x="3233" y="501"/>
                </a:lnTo>
                <a:lnTo>
                  <a:pt x="3231" y="501"/>
                </a:lnTo>
                <a:lnTo>
                  <a:pt x="3229" y="501"/>
                </a:lnTo>
                <a:lnTo>
                  <a:pt x="3225" y="501"/>
                </a:lnTo>
                <a:lnTo>
                  <a:pt x="3223" y="499"/>
                </a:lnTo>
                <a:lnTo>
                  <a:pt x="3220" y="499"/>
                </a:lnTo>
                <a:lnTo>
                  <a:pt x="3218" y="499"/>
                </a:lnTo>
                <a:lnTo>
                  <a:pt x="3218" y="501"/>
                </a:lnTo>
                <a:lnTo>
                  <a:pt x="3212" y="505"/>
                </a:lnTo>
                <a:lnTo>
                  <a:pt x="3208" y="510"/>
                </a:lnTo>
                <a:lnTo>
                  <a:pt x="3204" y="512"/>
                </a:lnTo>
                <a:lnTo>
                  <a:pt x="3197" y="512"/>
                </a:lnTo>
                <a:lnTo>
                  <a:pt x="3197" y="512"/>
                </a:lnTo>
                <a:lnTo>
                  <a:pt x="3195" y="516"/>
                </a:lnTo>
                <a:lnTo>
                  <a:pt x="3191" y="518"/>
                </a:lnTo>
                <a:lnTo>
                  <a:pt x="3185" y="520"/>
                </a:lnTo>
                <a:lnTo>
                  <a:pt x="3185" y="522"/>
                </a:lnTo>
                <a:lnTo>
                  <a:pt x="3183" y="524"/>
                </a:lnTo>
                <a:lnTo>
                  <a:pt x="3185" y="526"/>
                </a:lnTo>
                <a:lnTo>
                  <a:pt x="3185" y="528"/>
                </a:lnTo>
                <a:lnTo>
                  <a:pt x="3189" y="533"/>
                </a:lnTo>
                <a:lnTo>
                  <a:pt x="3191" y="535"/>
                </a:lnTo>
                <a:lnTo>
                  <a:pt x="3193" y="537"/>
                </a:lnTo>
                <a:lnTo>
                  <a:pt x="3193" y="541"/>
                </a:lnTo>
                <a:lnTo>
                  <a:pt x="3193" y="541"/>
                </a:lnTo>
                <a:lnTo>
                  <a:pt x="3191" y="541"/>
                </a:lnTo>
                <a:lnTo>
                  <a:pt x="3189" y="541"/>
                </a:lnTo>
                <a:lnTo>
                  <a:pt x="3185" y="543"/>
                </a:lnTo>
                <a:lnTo>
                  <a:pt x="3185" y="543"/>
                </a:lnTo>
                <a:lnTo>
                  <a:pt x="3183" y="545"/>
                </a:lnTo>
                <a:lnTo>
                  <a:pt x="3181" y="545"/>
                </a:lnTo>
                <a:lnTo>
                  <a:pt x="3174" y="541"/>
                </a:lnTo>
                <a:lnTo>
                  <a:pt x="3168" y="541"/>
                </a:lnTo>
                <a:lnTo>
                  <a:pt x="3166" y="539"/>
                </a:lnTo>
                <a:lnTo>
                  <a:pt x="3164" y="539"/>
                </a:lnTo>
                <a:lnTo>
                  <a:pt x="3164" y="539"/>
                </a:lnTo>
                <a:lnTo>
                  <a:pt x="3162" y="539"/>
                </a:lnTo>
                <a:lnTo>
                  <a:pt x="3160" y="539"/>
                </a:lnTo>
                <a:lnTo>
                  <a:pt x="3158" y="539"/>
                </a:lnTo>
                <a:lnTo>
                  <a:pt x="3151" y="533"/>
                </a:lnTo>
                <a:lnTo>
                  <a:pt x="3145" y="531"/>
                </a:lnTo>
                <a:lnTo>
                  <a:pt x="3145" y="531"/>
                </a:lnTo>
                <a:lnTo>
                  <a:pt x="3143" y="531"/>
                </a:lnTo>
                <a:lnTo>
                  <a:pt x="3141" y="535"/>
                </a:lnTo>
                <a:lnTo>
                  <a:pt x="3139" y="537"/>
                </a:lnTo>
                <a:lnTo>
                  <a:pt x="3137" y="537"/>
                </a:lnTo>
                <a:lnTo>
                  <a:pt x="3137" y="539"/>
                </a:lnTo>
                <a:lnTo>
                  <a:pt x="3137" y="539"/>
                </a:lnTo>
                <a:lnTo>
                  <a:pt x="3139" y="541"/>
                </a:lnTo>
                <a:lnTo>
                  <a:pt x="3141" y="543"/>
                </a:lnTo>
                <a:lnTo>
                  <a:pt x="3145" y="547"/>
                </a:lnTo>
                <a:lnTo>
                  <a:pt x="3147" y="549"/>
                </a:lnTo>
                <a:lnTo>
                  <a:pt x="3147" y="549"/>
                </a:lnTo>
                <a:lnTo>
                  <a:pt x="3149" y="549"/>
                </a:lnTo>
                <a:lnTo>
                  <a:pt x="3153" y="549"/>
                </a:lnTo>
                <a:lnTo>
                  <a:pt x="3156" y="549"/>
                </a:lnTo>
                <a:lnTo>
                  <a:pt x="3158" y="552"/>
                </a:lnTo>
                <a:lnTo>
                  <a:pt x="3158" y="554"/>
                </a:lnTo>
                <a:lnTo>
                  <a:pt x="3160" y="556"/>
                </a:lnTo>
                <a:lnTo>
                  <a:pt x="3160" y="558"/>
                </a:lnTo>
                <a:lnTo>
                  <a:pt x="3158" y="560"/>
                </a:lnTo>
                <a:lnTo>
                  <a:pt x="3153" y="560"/>
                </a:lnTo>
                <a:lnTo>
                  <a:pt x="3149" y="562"/>
                </a:lnTo>
                <a:lnTo>
                  <a:pt x="3149" y="562"/>
                </a:lnTo>
                <a:lnTo>
                  <a:pt x="3143" y="560"/>
                </a:lnTo>
                <a:lnTo>
                  <a:pt x="3139" y="560"/>
                </a:lnTo>
                <a:lnTo>
                  <a:pt x="3135" y="558"/>
                </a:lnTo>
                <a:lnTo>
                  <a:pt x="3135" y="558"/>
                </a:lnTo>
                <a:lnTo>
                  <a:pt x="3130" y="554"/>
                </a:lnTo>
                <a:lnTo>
                  <a:pt x="3126" y="552"/>
                </a:lnTo>
                <a:lnTo>
                  <a:pt x="3124" y="549"/>
                </a:lnTo>
                <a:lnTo>
                  <a:pt x="3122" y="549"/>
                </a:lnTo>
                <a:lnTo>
                  <a:pt x="3120" y="549"/>
                </a:lnTo>
                <a:lnTo>
                  <a:pt x="3116" y="547"/>
                </a:lnTo>
                <a:lnTo>
                  <a:pt x="3114" y="545"/>
                </a:lnTo>
                <a:lnTo>
                  <a:pt x="3114" y="541"/>
                </a:lnTo>
                <a:lnTo>
                  <a:pt x="3114" y="541"/>
                </a:lnTo>
                <a:lnTo>
                  <a:pt x="3114" y="541"/>
                </a:lnTo>
                <a:lnTo>
                  <a:pt x="3112" y="539"/>
                </a:lnTo>
                <a:lnTo>
                  <a:pt x="3112" y="537"/>
                </a:lnTo>
                <a:lnTo>
                  <a:pt x="3112" y="535"/>
                </a:lnTo>
                <a:lnTo>
                  <a:pt x="3109" y="531"/>
                </a:lnTo>
                <a:lnTo>
                  <a:pt x="3107" y="528"/>
                </a:lnTo>
                <a:lnTo>
                  <a:pt x="3105" y="526"/>
                </a:lnTo>
                <a:lnTo>
                  <a:pt x="3107" y="524"/>
                </a:lnTo>
                <a:lnTo>
                  <a:pt x="3109" y="522"/>
                </a:lnTo>
                <a:lnTo>
                  <a:pt x="3112" y="520"/>
                </a:lnTo>
                <a:lnTo>
                  <a:pt x="3112" y="518"/>
                </a:lnTo>
                <a:lnTo>
                  <a:pt x="3112" y="518"/>
                </a:lnTo>
                <a:lnTo>
                  <a:pt x="3112" y="516"/>
                </a:lnTo>
                <a:lnTo>
                  <a:pt x="3112" y="514"/>
                </a:lnTo>
                <a:lnTo>
                  <a:pt x="3109" y="512"/>
                </a:lnTo>
                <a:lnTo>
                  <a:pt x="3105" y="508"/>
                </a:lnTo>
                <a:lnTo>
                  <a:pt x="3101" y="505"/>
                </a:lnTo>
                <a:lnTo>
                  <a:pt x="3095" y="503"/>
                </a:lnTo>
                <a:lnTo>
                  <a:pt x="3093" y="503"/>
                </a:lnTo>
                <a:lnTo>
                  <a:pt x="3091" y="503"/>
                </a:lnTo>
                <a:lnTo>
                  <a:pt x="3093" y="503"/>
                </a:lnTo>
                <a:lnTo>
                  <a:pt x="3095" y="503"/>
                </a:lnTo>
                <a:lnTo>
                  <a:pt x="3095" y="501"/>
                </a:lnTo>
                <a:lnTo>
                  <a:pt x="3093" y="501"/>
                </a:lnTo>
                <a:lnTo>
                  <a:pt x="3093" y="499"/>
                </a:lnTo>
                <a:lnTo>
                  <a:pt x="3088" y="499"/>
                </a:lnTo>
                <a:lnTo>
                  <a:pt x="3088" y="497"/>
                </a:lnTo>
                <a:lnTo>
                  <a:pt x="3088" y="497"/>
                </a:lnTo>
                <a:lnTo>
                  <a:pt x="3088" y="495"/>
                </a:lnTo>
                <a:lnTo>
                  <a:pt x="3084" y="495"/>
                </a:lnTo>
                <a:lnTo>
                  <a:pt x="3084" y="495"/>
                </a:lnTo>
                <a:lnTo>
                  <a:pt x="3084" y="493"/>
                </a:lnTo>
                <a:lnTo>
                  <a:pt x="3082" y="491"/>
                </a:lnTo>
                <a:lnTo>
                  <a:pt x="3078" y="489"/>
                </a:lnTo>
                <a:lnTo>
                  <a:pt x="3078" y="487"/>
                </a:lnTo>
                <a:lnTo>
                  <a:pt x="3076" y="487"/>
                </a:lnTo>
                <a:lnTo>
                  <a:pt x="3074" y="484"/>
                </a:lnTo>
                <a:lnTo>
                  <a:pt x="3072" y="484"/>
                </a:lnTo>
                <a:lnTo>
                  <a:pt x="3070" y="484"/>
                </a:lnTo>
                <a:lnTo>
                  <a:pt x="3078" y="484"/>
                </a:lnTo>
                <a:lnTo>
                  <a:pt x="3084" y="484"/>
                </a:lnTo>
                <a:lnTo>
                  <a:pt x="3084" y="487"/>
                </a:lnTo>
                <a:lnTo>
                  <a:pt x="3084" y="487"/>
                </a:lnTo>
                <a:lnTo>
                  <a:pt x="3086" y="491"/>
                </a:lnTo>
                <a:lnTo>
                  <a:pt x="3088" y="491"/>
                </a:lnTo>
                <a:lnTo>
                  <a:pt x="3093" y="493"/>
                </a:lnTo>
                <a:lnTo>
                  <a:pt x="3093" y="493"/>
                </a:lnTo>
                <a:lnTo>
                  <a:pt x="3095" y="493"/>
                </a:lnTo>
                <a:lnTo>
                  <a:pt x="3097" y="493"/>
                </a:lnTo>
                <a:lnTo>
                  <a:pt x="3099" y="495"/>
                </a:lnTo>
                <a:lnTo>
                  <a:pt x="3103" y="495"/>
                </a:lnTo>
                <a:lnTo>
                  <a:pt x="3107" y="497"/>
                </a:lnTo>
                <a:lnTo>
                  <a:pt x="3107" y="497"/>
                </a:lnTo>
                <a:lnTo>
                  <a:pt x="3105" y="497"/>
                </a:lnTo>
                <a:lnTo>
                  <a:pt x="3107" y="499"/>
                </a:lnTo>
                <a:lnTo>
                  <a:pt x="3109" y="499"/>
                </a:lnTo>
                <a:lnTo>
                  <a:pt x="3112" y="497"/>
                </a:lnTo>
                <a:lnTo>
                  <a:pt x="3120" y="501"/>
                </a:lnTo>
                <a:lnTo>
                  <a:pt x="3122" y="501"/>
                </a:lnTo>
                <a:lnTo>
                  <a:pt x="3135" y="505"/>
                </a:lnTo>
                <a:lnTo>
                  <a:pt x="3141" y="505"/>
                </a:lnTo>
                <a:lnTo>
                  <a:pt x="3143" y="505"/>
                </a:lnTo>
                <a:lnTo>
                  <a:pt x="3147" y="505"/>
                </a:lnTo>
                <a:lnTo>
                  <a:pt x="3153" y="508"/>
                </a:lnTo>
                <a:lnTo>
                  <a:pt x="3158" y="510"/>
                </a:lnTo>
                <a:lnTo>
                  <a:pt x="3164" y="510"/>
                </a:lnTo>
                <a:lnTo>
                  <a:pt x="3168" y="510"/>
                </a:lnTo>
                <a:lnTo>
                  <a:pt x="3176" y="508"/>
                </a:lnTo>
                <a:lnTo>
                  <a:pt x="3189" y="505"/>
                </a:lnTo>
                <a:lnTo>
                  <a:pt x="3195" y="501"/>
                </a:lnTo>
                <a:lnTo>
                  <a:pt x="3204" y="493"/>
                </a:lnTo>
                <a:lnTo>
                  <a:pt x="3206" y="489"/>
                </a:lnTo>
                <a:lnTo>
                  <a:pt x="3206" y="484"/>
                </a:lnTo>
                <a:lnTo>
                  <a:pt x="3208" y="482"/>
                </a:lnTo>
                <a:lnTo>
                  <a:pt x="3206" y="482"/>
                </a:lnTo>
                <a:lnTo>
                  <a:pt x="3204" y="480"/>
                </a:lnTo>
                <a:lnTo>
                  <a:pt x="3204" y="478"/>
                </a:lnTo>
                <a:lnTo>
                  <a:pt x="3202" y="476"/>
                </a:lnTo>
                <a:lnTo>
                  <a:pt x="3202" y="470"/>
                </a:lnTo>
                <a:lnTo>
                  <a:pt x="3197" y="470"/>
                </a:lnTo>
                <a:lnTo>
                  <a:pt x="3197" y="470"/>
                </a:lnTo>
                <a:lnTo>
                  <a:pt x="3195" y="468"/>
                </a:lnTo>
                <a:lnTo>
                  <a:pt x="3193" y="468"/>
                </a:lnTo>
                <a:lnTo>
                  <a:pt x="3191" y="466"/>
                </a:lnTo>
                <a:lnTo>
                  <a:pt x="3187" y="463"/>
                </a:lnTo>
                <a:lnTo>
                  <a:pt x="3185" y="461"/>
                </a:lnTo>
                <a:lnTo>
                  <a:pt x="3185" y="459"/>
                </a:lnTo>
                <a:lnTo>
                  <a:pt x="3183" y="459"/>
                </a:lnTo>
                <a:lnTo>
                  <a:pt x="3185" y="461"/>
                </a:lnTo>
                <a:lnTo>
                  <a:pt x="3185" y="461"/>
                </a:lnTo>
                <a:lnTo>
                  <a:pt x="3181" y="461"/>
                </a:lnTo>
                <a:lnTo>
                  <a:pt x="3170" y="455"/>
                </a:lnTo>
                <a:lnTo>
                  <a:pt x="3168" y="455"/>
                </a:lnTo>
                <a:lnTo>
                  <a:pt x="3168" y="455"/>
                </a:lnTo>
                <a:lnTo>
                  <a:pt x="3164" y="455"/>
                </a:lnTo>
                <a:lnTo>
                  <a:pt x="3164" y="453"/>
                </a:lnTo>
                <a:lnTo>
                  <a:pt x="3153" y="447"/>
                </a:lnTo>
                <a:lnTo>
                  <a:pt x="3139" y="438"/>
                </a:lnTo>
                <a:lnTo>
                  <a:pt x="3126" y="434"/>
                </a:lnTo>
                <a:lnTo>
                  <a:pt x="3120" y="432"/>
                </a:lnTo>
                <a:lnTo>
                  <a:pt x="3118" y="432"/>
                </a:lnTo>
                <a:lnTo>
                  <a:pt x="3118" y="432"/>
                </a:lnTo>
                <a:lnTo>
                  <a:pt x="3116" y="432"/>
                </a:lnTo>
                <a:lnTo>
                  <a:pt x="3114" y="432"/>
                </a:lnTo>
                <a:lnTo>
                  <a:pt x="3105" y="430"/>
                </a:lnTo>
                <a:lnTo>
                  <a:pt x="3103" y="430"/>
                </a:lnTo>
                <a:lnTo>
                  <a:pt x="3095" y="430"/>
                </a:lnTo>
                <a:lnTo>
                  <a:pt x="3095" y="430"/>
                </a:lnTo>
                <a:lnTo>
                  <a:pt x="3093" y="434"/>
                </a:lnTo>
                <a:lnTo>
                  <a:pt x="3091" y="436"/>
                </a:lnTo>
                <a:lnTo>
                  <a:pt x="3088" y="436"/>
                </a:lnTo>
                <a:lnTo>
                  <a:pt x="3088" y="436"/>
                </a:lnTo>
                <a:lnTo>
                  <a:pt x="3091" y="434"/>
                </a:lnTo>
                <a:lnTo>
                  <a:pt x="3093" y="432"/>
                </a:lnTo>
                <a:lnTo>
                  <a:pt x="3093" y="430"/>
                </a:lnTo>
                <a:lnTo>
                  <a:pt x="3093" y="428"/>
                </a:lnTo>
                <a:lnTo>
                  <a:pt x="3093" y="428"/>
                </a:lnTo>
                <a:lnTo>
                  <a:pt x="3091" y="428"/>
                </a:lnTo>
                <a:lnTo>
                  <a:pt x="3088" y="428"/>
                </a:lnTo>
                <a:lnTo>
                  <a:pt x="3086" y="430"/>
                </a:lnTo>
                <a:lnTo>
                  <a:pt x="3084" y="428"/>
                </a:lnTo>
                <a:lnTo>
                  <a:pt x="3086" y="428"/>
                </a:lnTo>
                <a:lnTo>
                  <a:pt x="3086" y="426"/>
                </a:lnTo>
                <a:lnTo>
                  <a:pt x="3084" y="426"/>
                </a:lnTo>
                <a:lnTo>
                  <a:pt x="3080" y="426"/>
                </a:lnTo>
                <a:lnTo>
                  <a:pt x="3076" y="426"/>
                </a:lnTo>
                <a:lnTo>
                  <a:pt x="3076" y="424"/>
                </a:lnTo>
                <a:lnTo>
                  <a:pt x="3074" y="424"/>
                </a:lnTo>
                <a:lnTo>
                  <a:pt x="3072" y="422"/>
                </a:lnTo>
                <a:lnTo>
                  <a:pt x="3074" y="422"/>
                </a:lnTo>
                <a:lnTo>
                  <a:pt x="3082" y="424"/>
                </a:lnTo>
                <a:lnTo>
                  <a:pt x="3084" y="424"/>
                </a:lnTo>
                <a:lnTo>
                  <a:pt x="3086" y="422"/>
                </a:lnTo>
                <a:lnTo>
                  <a:pt x="3086" y="422"/>
                </a:lnTo>
                <a:lnTo>
                  <a:pt x="3086" y="419"/>
                </a:lnTo>
                <a:lnTo>
                  <a:pt x="3084" y="419"/>
                </a:lnTo>
                <a:lnTo>
                  <a:pt x="3080" y="417"/>
                </a:lnTo>
                <a:lnTo>
                  <a:pt x="3078" y="415"/>
                </a:lnTo>
                <a:lnTo>
                  <a:pt x="3072" y="413"/>
                </a:lnTo>
                <a:lnTo>
                  <a:pt x="3072" y="415"/>
                </a:lnTo>
                <a:lnTo>
                  <a:pt x="3072" y="417"/>
                </a:lnTo>
                <a:lnTo>
                  <a:pt x="3072" y="417"/>
                </a:lnTo>
                <a:lnTo>
                  <a:pt x="3070" y="417"/>
                </a:lnTo>
                <a:lnTo>
                  <a:pt x="3068" y="417"/>
                </a:lnTo>
                <a:lnTo>
                  <a:pt x="3065" y="419"/>
                </a:lnTo>
                <a:lnTo>
                  <a:pt x="3065" y="422"/>
                </a:lnTo>
                <a:lnTo>
                  <a:pt x="3063" y="422"/>
                </a:lnTo>
                <a:lnTo>
                  <a:pt x="3057" y="419"/>
                </a:lnTo>
                <a:lnTo>
                  <a:pt x="3055" y="419"/>
                </a:lnTo>
                <a:lnTo>
                  <a:pt x="3053" y="417"/>
                </a:lnTo>
                <a:lnTo>
                  <a:pt x="3051" y="417"/>
                </a:lnTo>
                <a:lnTo>
                  <a:pt x="3049" y="417"/>
                </a:lnTo>
                <a:lnTo>
                  <a:pt x="3049" y="419"/>
                </a:lnTo>
                <a:lnTo>
                  <a:pt x="3049" y="419"/>
                </a:lnTo>
                <a:lnTo>
                  <a:pt x="3047" y="417"/>
                </a:lnTo>
                <a:lnTo>
                  <a:pt x="3047" y="417"/>
                </a:lnTo>
                <a:lnTo>
                  <a:pt x="3044" y="417"/>
                </a:lnTo>
                <a:lnTo>
                  <a:pt x="3044" y="419"/>
                </a:lnTo>
                <a:lnTo>
                  <a:pt x="3044" y="419"/>
                </a:lnTo>
                <a:lnTo>
                  <a:pt x="3042" y="419"/>
                </a:lnTo>
                <a:lnTo>
                  <a:pt x="3040" y="419"/>
                </a:lnTo>
                <a:lnTo>
                  <a:pt x="3038" y="419"/>
                </a:lnTo>
                <a:lnTo>
                  <a:pt x="3036" y="419"/>
                </a:lnTo>
                <a:lnTo>
                  <a:pt x="3036" y="417"/>
                </a:lnTo>
                <a:lnTo>
                  <a:pt x="3036" y="415"/>
                </a:lnTo>
                <a:lnTo>
                  <a:pt x="3038" y="415"/>
                </a:lnTo>
                <a:lnTo>
                  <a:pt x="3036" y="413"/>
                </a:lnTo>
                <a:lnTo>
                  <a:pt x="3026" y="411"/>
                </a:lnTo>
                <a:lnTo>
                  <a:pt x="3026" y="409"/>
                </a:lnTo>
                <a:lnTo>
                  <a:pt x="3040" y="411"/>
                </a:lnTo>
                <a:lnTo>
                  <a:pt x="3047" y="409"/>
                </a:lnTo>
                <a:lnTo>
                  <a:pt x="3049" y="407"/>
                </a:lnTo>
                <a:lnTo>
                  <a:pt x="3055" y="405"/>
                </a:lnTo>
                <a:lnTo>
                  <a:pt x="3057" y="405"/>
                </a:lnTo>
                <a:lnTo>
                  <a:pt x="3055" y="403"/>
                </a:lnTo>
                <a:lnTo>
                  <a:pt x="3051" y="398"/>
                </a:lnTo>
                <a:lnTo>
                  <a:pt x="3049" y="398"/>
                </a:lnTo>
                <a:lnTo>
                  <a:pt x="3044" y="398"/>
                </a:lnTo>
                <a:lnTo>
                  <a:pt x="3044" y="398"/>
                </a:lnTo>
                <a:lnTo>
                  <a:pt x="3047" y="396"/>
                </a:lnTo>
                <a:lnTo>
                  <a:pt x="3042" y="394"/>
                </a:lnTo>
                <a:lnTo>
                  <a:pt x="3042" y="394"/>
                </a:lnTo>
                <a:lnTo>
                  <a:pt x="3040" y="396"/>
                </a:lnTo>
                <a:lnTo>
                  <a:pt x="3038" y="396"/>
                </a:lnTo>
                <a:lnTo>
                  <a:pt x="3038" y="396"/>
                </a:lnTo>
                <a:lnTo>
                  <a:pt x="3036" y="394"/>
                </a:lnTo>
                <a:lnTo>
                  <a:pt x="3034" y="394"/>
                </a:lnTo>
                <a:lnTo>
                  <a:pt x="3032" y="392"/>
                </a:lnTo>
                <a:lnTo>
                  <a:pt x="3032" y="392"/>
                </a:lnTo>
                <a:lnTo>
                  <a:pt x="3030" y="390"/>
                </a:lnTo>
                <a:lnTo>
                  <a:pt x="3026" y="390"/>
                </a:lnTo>
                <a:lnTo>
                  <a:pt x="3024" y="390"/>
                </a:lnTo>
                <a:lnTo>
                  <a:pt x="3021" y="392"/>
                </a:lnTo>
                <a:lnTo>
                  <a:pt x="3019" y="396"/>
                </a:lnTo>
                <a:lnTo>
                  <a:pt x="3019" y="401"/>
                </a:lnTo>
                <a:lnTo>
                  <a:pt x="3017" y="401"/>
                </a:lnTo>
                <a:lnTo>
                  <a:pt x="3017" y="403"/>
                </a:lnTo>
                <a:lnTo>
                  <a:pt x="3015" y="407"/>
                </a:lnTo>
                <a:lnTo>
                  <a:pt x="3015" y="405"/>
                </a:lnTo>
                <a:lnTo>
                  <a:pt x="3015" y="403"/>
                </a:lnTo>
                <a:lnTo>
                  <a:pt x="3015" y="401"/>
                </a:lnTo>
                <a:lnTo>
                  <a:pt x="3017" y="398"/>
                </a:lnTo>
                <a:lnTo>
                  <a:pt x="3017" y="396"/>
                </a:lnTo>
                <a:lnTo>
                  <a:pt x="3017" y="394"/>
                </a:lnTo>
                <a:lnTo>
                  <a:pt x="3013" y="396"/>
                </a:lnTo>
                <a:lnTo>
                  <a:pt x="3011" y="394"/>
                </a:lnTo>
                <a:lnTo>
                  <a:pt x="3013" y="394"/>
                </a:lnTo>
                <a:lnTo>
                  <a:pt x="3017" y="392"/>
                </a:lnTo>
                <a:lnTo>
                  <a:pt x="3017" y="392"/>
                </a:lnTo>
                <a:lnTo>
                  <a:pt x="3019" y="390"/>
                </a:lnTo>
                <a:lnTo>
                  <a:pt x="3019" y="388"/>
                </a:lnTo>
                <a:lnTo>
                  <a:pt x="3015" y="386"/>
                </a:lnTo>
                <a:lnTo>
                  <a:pt x="3011" y="386"/>
                </a:lnTo>
                <a:lnTo>
                  <a:pt x="3009" y="384"/>
                </a:lnTo>
                <a:lnTo>
                  <a:pt x="3007" y="384"/>
                </a:lnTo>
                <a:lnTo>
                  <a:pt x="3005" y="388"/>
                </a:lnTo>
                <a:lnTo>
                  <a:pt x="3003" y="388"/>
                </a:lnTo>
                <a:lnTo>
                  <a:pt x="3003" y="390"/>
                </a:lnTo>
                <a:lnTo>
                  <a:pt x="3007" y="392"/>
                </a:lnTo>
                <a:lnTo>
                  <a:pt x="3007" y="392"/>
                </a:lnTo>
                <a:lnTo>
                  <a:pt x="3003" y="392"/>
                </a:lnTo>
                <a:lnTo>
                  <a:pt x="3000" y="394"/>
                </a:lnTo>
                <a:lnTo>
                  <a:pt x="3000" y="394"/>
                </a:lnTo>
                <a:lnTo>
                  <a:pt x="3000" y="396"/>
                </a:lnTo>
                <a:lnTo>
                  <a:pt x="2998" y="401"/>
                </a:lnTo>
                <a:lnTo>
                  <a:pt x="2994" y="403"/>
                </a:lnTo>
                <a:lnTo>
                  <a:pt x="2992" y="403"/>
                </a:lnTo>
                <a:lnTo>
                  <a:pt x="2992" y="401"/>
                </a:lnTo>
                <a:lnTo>
                  <a:pt x="2992" y="401"/>
                </a:lnTo>
                <a:lnTo>
                  <a:pt x="2994" y="398"/>
                </a:lnTo>
                <a:lnTo>
                  <a:pt x="2994" y="396"/>
                </a:lnTo>
                <a:lnTo>
                  <a:pt x="2992" y="396"/>
                </a:lnTo>
                <a:lnTo>
                  <a:pt x="2994" y="394"/>
                </a:lnTo>
                <a:lnTo>
                  <a:pt x="2994" y="390"/>
                </a:lnTo>
                <a:lnTo>
                  <a:pt x="2994" y="388"/>
                </a:lnTo>
                <a:lnTo>
                  <a:pt x="2992" y="390"/>
                </a:lnTo>
                <a:lnTo>
                  <a:pt x="2988" y="392"/>
                </a:lnTo>
                <a:lnTo>
                  <a:pt x="2984" y="396"/>
                </a:lnTo>
                <a:lnTo>
                  <a:pt x="2977" y="405"/>
                </a:lnTo>
                <a:lnTo>
                  <a:pt x="2975" y="407"/>
                </a:lnTo>
                <a:lnTo>
                  <a:pt x="2973" y="409"/>
                </a:lnTo>
                <a:lnTo>
                  <a:pt x="2971" y="411"/>
                </a:lnTo>
                <a:lnTo>
                  <a:pt x="2969" y="409"/>
                </a:lnTo>
                <a:lnTo>
                  <a:pt x="2969" y="407"/>
                </a:lnTo>
                <a:lnTo>
                  <a:pt x="2971" y="405"/>
                </a:lnTo>
                <a:lnTo>
                  <a:pt x="2973" y="401"/>
                </a:lnTo>
                <a:lnTo>
                  <a:pt x="2973" y="398"/>
                </a:lnTo>
                <a:lnTo>
                  <a:pt x="2977" y="396"/>
                </a:lnTo>
                <a:lnTo>
                  <a:pt x="2980" y="392"/>
                </a:lnTo>
                <a:lnTo>
                  <a:pt x="2982" y="392"/>
                </a:lnTo>
                <a:lnTo>
                  <a:pt x="2982" y="390"/>
                </a:lnTo>
                <a:lnTo>
                  <a:pt x="2980" y="390"/>
                </a:lnTo>
                <a:lnTo>
                  <a:pt x="2980" y="390"/>
                </a:lnTo>
                <a:lnTo>
                  <a:pt x="2977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3" y="390"/>
                </a:lnTo>
                <a:lnTo>
                  <a:pt x="2973" y="390"/>
                </a:lnTo>
                <a:lnTo>
                  <a:pt x="2971" y="388"/>
                </a:lnTo>
                <a:lnTo>
                  <a:pt x="2967" y="388"/>
                </a:lnTo>
                <a:lnTo>
                  <a:pt x="2967" y="386"/>
                </a:lnTo>
                <a:lnTo>
                  <a:pt x="2965" y="386"/>
                </a:lnTo>
                <a:lnTo>
                  <a:pt x="2963" y="390"/>
                </a:lnTo>
                <a:lnTo>
                  <a:pt x="2959" y="392"/>
                </a:lnTo>
                <a:lnTo>
                  <a:pt x="2959" y="392"/>
                </a:lnTo>
                <a:lnTo>
                  <a:pt x="2961" y="394"/>
                </a:lnTo>
                <a:lnTo>
                  <a:pt x="2961" y="394"/>
                </a:lnTo>
                <a:lnTo>
                  <a:pt x="2961" y="394"/>
                </a:lnTo>
                <a:lnTo>
                  <a:pt x="2959" y="396"/>
                </a:lnTo>
                <a:lnTo>
                  <a:pt x="2956" y="401"/>
                </a:lnTo>
                <a:lnTo>
                  <a:pt x="2954" y="401"/>
                </a:lnTo>
                <a:lnTo>
                  <a:pt x="2950" y="403"/>
                </a:lnTo>
                <a:lnTo>
                  <a:pt x="2946" y="407"/>
                </a:lnTo>
                <a:lnTo>
                  <a:pt x="2946" y="407"/>
                </a:lnTo>
                <a:lnTo>
                  <a:pt x="2946" y="411"/>
                </a:lnTo>
                <a:lnTo>
                  <a:pt x="2946" y="411"/>
                </a:lnTo>
                <a:lnTo>
                  <a:pt x="2946" y="413"/>
                </a:lnTo>
                <a:lnTo>
                  <a:pt x="2946" y="413"/>
                </a:lnTo>
                <a:lnTo>
                  <a:pt x="2944" y="413"/>
                </a:lnTo>
                <a:lnTo>
                  <a:pt x="2944" y="411"/>
                </a:lnTo>
                <a:lnTo>
                  <a:pt x="2942" y="411"/>
                </a:lnTo>
                <a:lnTo>
                  <a:pt x="2940" y="407"/>
                </a:lnTo>
                <a:lnTo>
                  <a:pt x="2940" y="405"/>
                </a:lnTo>
                <a:lnTo>
                  <a:pt x="2940" y="405"/>
                </a:lnTo>
                <a:lnTo>
                  <a:pt x="2936" y="403"/>
                </a:lnTo>
                <a:lnTo>
                  <a:pt x="2933" y="405"/>
                </a:lnTo>
                <a:lnTo>
                  <a:pt x="2931" y="405"/>
                </a:lnTo>
                <a:lnTo>
                  <a:pt x="2931" y="407"/>
                </a:lnTo>
                <a:lnTo>
                  <a:pt x="2929" y="405"/>
                </a:lnTo>
                <a:lnTo>
                  <a:pt x="2927" y="405"/>
                </a:lnTo>
                <a:lnTo>
                  <a:pt x="2927" y="405"/>
                </a:lnTo>
                <a:lnTo>
                  <a:pt x="2923" y="407"/>
                </a:lnTo>
                <a:lnTo>
                  <a:pt x="2919" y="407"/>
                </a:lnTo>
                <a:lnTo>
                  <a:pt x="2917" y="407"/>
                </a:lnTo>
                <a:lnTo>
                  <a:pt x="2917" y="407"/>
                </a:lnTo>
                <a:lnTo>
                  <a:pt x="2919" y="409"/>
                </a:lnTo>
                <a:lnTo>
                  <a:pt x="2921" y="411"/>
                </a:lnTo>
                <a:lnTo>
                  <a:pt x="2923" y="411"/>
                </a:lnTo>
                <a:lnTo>
                  <a:pt x="2925" y="413"/>
                </a:lnTo>
                <a:lnTo>
                  <a:pt x="2925" y="417"/>
                </a:lnTo>
                <a:lnTo>
                  <a:pt x="2925" y="417"/>
                </a:lnTo>
                <a:lnTo>
                  <a:pt x="2923" y="415"/>
                </a:lnTo>
                <a:lnTo>
                  <a:pt x="2921" y="415"/>
                </a:lnTo>
                <a:lnTo>
                  <a:pt x="2919" y="413"/>
                </a:lnTo>
                <a:lnTo>
                  <a:pt x="2917" y="413"/>
                </a:lnTo>
                <a:lnTo>
                  <a:pt x="2915" y="415"/>
                </a:lnTo>
                <a:lnTo>
                  <a:pt x="2912" y="415"/>
                </a:lnTo>
                <a:lnTo>
                  <a:pt x="2912" y="415"/>
                </a:lnTo>
                <a:lnTo>
                  <a:pt x="2910" y="415"/>
                </a:lnTo>
                <a:lnTo>
                  <a:pt x="2906" y="415"/>
                </a:lnTo>
                <a:lnTo>
                  <a:pt x="2906" y="417"/>
                </a:lnTo>
                <a:lnTo>
                  <a:pt x="2906" y="422"/>
                </a:lnTo>
                <a:lnTo>
                  <a:pt x="2906" y="422"/>
                </a:lnTo>
                <a:lnTo>
                  <a:pt x="2906" y="424"/>
                </a:lnTo>
                <a:lnTo>
                  <a:pt x="2908" y="426"/>
                </a:lnTo>
                <a:lnTo>
                  <a:pt x="2908" y="426"/>
                </a:lnTo>
                <a:lnTo>
                  <a:pt x="2904" y="424"/>
                </a:lnTo>
                <a:lnTo>
                  <a:pt x="2900" y="430"/>
                </a:lnTo>
                <a:lnTo>
                  <a:pt x="2900" y="430"/>
                </a:lnTo>
                <a:lnTo>
                  <a:pt x="2898" y="430"/>
                </a:lnTo>
                <a:lnTo>
                  <a:pt x="2898" y="430"/>
                </a:lnTo>
                <a:lnTo>
                  <a:pt x="2902" y="426"/>
                </a:lnTo>
                <a:lnTo>
                  <a:pt x="2902" y="424"/>
                </a:lnTo>
                <a:lnTo>
                  <a:pt x="2902" y="422"/>
                </a:lnTo>
                <a:lnTo>
                  <a:pt x="2904" y="415"/>
                </a:lnTo>
                <a:lnTo>
                  <a:pt x="2902" y="415"/>
                </a:lnTo>
                <a:lnTo>
                  <a:pt x="2902" y="415"/>
                </a:lnTo>
                <a:lnTo>
                  <a:pt x="2900" y="415"/>
                </a:lnTo>
                <a:lnTo>
                  <a:pt x="2900" y="415"/>
                </a:lnTo>
                <a:lnTo>
                  <a:pt x="2898" y="415"/>
                </a:lnTo>
                <a:lnTo>
                  <a:pt x="2898" y="417"/>
                </a:lnTo>
                <a:lnTo>
                  <a:pt x="2896" y="419"/>
                </a:lnTo>
                <a:lnTo>
                  <a:pt x="2894" y="426"/>
                </a:lnTo>
                <a:lnTo>
                  <a:pt x="2892" y="428"/>
                </a:lnTo>
                <a:lnTo>
                  <a:pt x="2892" y="426"/>
                </a:lnTo>
                <a:lnTo>
                  <a:pt x="2894" y="424"/>
                </a:lnTo>
                <a:lnTo>
                  <a:pt x="2894" y="419"/>
                </a:lnTo>
                <a:lnTo>
                  <a:pt x="2894" y="417"/>
                </a:lnTo>
                <a:lnTo>
                  <a:pt x="2885" y="419"/>
                </a:lnTo>
                <a:lnTo>
                  <a:pt x="2883" y="422"/>
                </a:lnTo>
                <a:lnTo>
                  <a:pt x="2883" y="422"/>
                </a:lnTo>
                <a:lnTo>
                  <a:pt x="2883" y="424"/>
                </a:lnTo>
                <a:lnTo>
                  <a:pt x="2883" y="424"/>
                </a:lnTo>
                <a:lnTo>
                  <a:pt x="2881" y="426"/>
                </a:lnTo>
                <a:lnTo>
                  <a:pt x="2879" y="426"/>
                </a:lnTo>
                <a:lnTo>
                  <a:pt x="2879" y="426"/>
                </a:lnTo>
                <a:lnTo>
                  <a:pt x="2877" y="426"/>
                </a:lnTo>
                <a:lnTo>
                  <a:pt x="2877" y="428"/>
                </a:lnTo>
                <a:lnTo>
                  <a:pt x="2879" y="428"/>
                </a:lnTo>
                <a:lnTo>
                  <a:pt x="2881" y="430"/>
                </a:lnTo>
                <a:lnTo>
                  <a:pt x="2881" y="430"/>
                </a:lnTo>
                <a:lnTo>
                  <a:pt x="2877" y="430"/>
                </a:lnTo>
                <a:lnTo>
                  <a:pt x="2875" y="430"/>
                </a:lnTo>
                <a:lnTo>
                  <a:pt x="2875" y="428"/>
                </a:lnTo>
                <a:lnTo>
                  <a:pt x="2873" y="426"/>
                </a:lnTo>
                <a:lnTo>
                  <a:pt x="2873" y="426"/>
                </a:lnTo>
                <a:lnTo>
                  <a:pt x="2871" y="428"/>
                </a:lnTo>
                <a:lnTo>
                  <a:pt x="2871" y="430"/>
                </a:lnTo>
                <a:lnTo>
                  <a:pt x="2871" y="432"/>
                </a:lnTo>
                <a:lnTo>
                  <a:pt x="2871" y="434"/>
                </a:lnTo>
                <a:lnTo>
                  <a:pt x="2871" y="434"/>
                </a:lnTo>
                <a:lnTo>
                  <a:pt x="2864" y="436"/>
                </a:lnTo>
                <a:lnTo>
                  <a:pt x="2862" y="438"/>
                </a:lnTo>
                <a:lnTo>
                  <a:pt x="2860" y="440"/>
                </a:lnTo>
                <a:lnTo>
                  <a:pt x="2860" y="443"/>
                </a:lnTo>
                <a:lnTo>
                  <a:pt x="2856" y="447"/>
                </a:lnTo>
                <a:lnTo>
                  <a:pt x="2852" y="447"/>
                </a:lnTo>
                <a:lnTo>
                  <a:pt x="2850" y="447"/>
                </a:lnTo>
                <a:lnTo>
                  <a:pt x="2848" y="449"/>
                </a:lnTo>
                <a:lnTo>
                  <a:pt x="2848" y="451"/>
                </a:lnTo>
                <a:lnTo>
                  <a:pt x="2848" y="451"/>
                </a:lnTo>
                <a:lnTo>
                  <a:pt x="2848" y="451"/>
                </a:lnTo>
                <a:lnTo>
                  <a:pt x="2856" y="451"/>
                </a:lnTo>
                <a:lnTo>
                  <a:pt x="2860" y="451"/>
                </a:lnTo>
                <a:lnTo>
                  <a:pt x="2860" y="451"/>
                </a:lnTo>
                <a:lnTo>
                  <a:pt x="2862" y="451"/>
                </a:lnTo>
                <a:lnTo>
                  <a:pt x="2862" y="453"/>
                </a:lnTo>
                <a:lnTo>
                  <a:pt x="2862" y="453"/>
                </a:lnTo>
                <a:lnTo>
                  <a:pt x="2860" y="453"/>
                </a:lnTo>
                <a:lnTo>
                  <a:pt x="2858" y="453"/>
                </a:lnTo>
                <a:lnTo>
                  <a:pt x="2856" y="455"/>
                </a:lnTo>
                <a:lnTo>
                  <a:pt x="2854" y="455"/>
                </a:lnTo>
                <a:lnTo>
                  <a:pt x="2852" y="455"/>
                </a:lnTo>
                <a:lnTo>
                  <a:pt x="2848" y="453"/>
                </a:lnTo>
                <a:lnTo>
                  <a:pt x="2845" y="453"/>
                </a:lnTo>
                <a:lnTo>
                  <a:pt x="2843" y="455"/>
                </a:lnTo>
                <a:lnTo>
                  <a:pt x="2841" y="457"/>
                </a:lnTo>
                <a:lnTo>
                  <a:pt x="2843" y="459"/>
                </a:lnTo>
                <a:lnTo>
                  <a:pt x="2843" y="461"/>
                </a:lnTo>
                <a:lnTo>
                  <a:pt x="2845" y="461"/>
                </a:lnTo>
                <a:lnTo>
                  <a:pt x="2845" y="461"/>
                </a:lnTo>
                <a:lnTo>
                  <a:pt x="2843" y="461"/>
                </a:lnTo>
                <a:lnTo>
                  <a:pt x="2843" y="463"/>
                </a:lnTo>
                <a:lnTo>
                  <a:pt x="2843" y="466"/>
                </a:lnTo>
                <a:lnTo>
                  <a:pt x="2843" y="466"/>
                </a:lnTo>
                <a:lnTo>
                  <a:pt x="2841" y="463"/>
                </a:lnTo>
                <a:lnTo>
                  <a:pt x="2841" y="457"/>
                </a:lnTo>
                <a:lnTo>
                  <a:pt x="2839" y="457"/>
                </a:lnTo>
                <a:lnTo>
                  <a:pt x="2839" y="457"/>
                </a:lnTo>
                <a:lnTo>
                  <a:pt x="2837" y="459"/>
                </a:lnTo>
                <a:lnTo>
                  <a:pt x="2835" y="459"/>
                </a:lnTo>
                <a:lnTo>
                  <a:pt x="2833" y="461"/>
                </a:lnTo>
                <a:lnTo>
                  <a:pt x="2829" y="461"/>
                </a:lnTo>
                <a:lnTo>
                  <a:pt x="2829" y="461"/>
                </a:lnTo>
                <a:lnTo>
                  <a:pt x="2831" y="463"/>
                </a:lnTo>
                <a:lnTo>
                  <a:pt x="2833" y="463"/>
                </a:lnTo>
                <a:lnTo>
                  <a:pt x="2835" y="463"/>
                </a:lnTo>
                <a:lnTo>
                  <a:pt x="2833" y="466"/>
                </a:lnTo>
                <a:lnTo>
                  <a:pt x="2831" y="466"/>
                </a:lnTo>
                <a:lnTo>
                  <a:pt x="2829" y="463"/>
                </a:lnTo>
                <a:lnTo>
                  <a:pt x="2827" y="463"/>
                </a:lnTo>
                <a:lnTo>
                  <a:pt x="2827" y="463"/>
                </a:lnTo>
                <a:lnTo>
                  <a:pt x="2822" y="468"/>
                </a:lnTo>
                <a:lnTo>
                  <a:pt x="2822" y="470"/>
                </a:lnTo>
                <a:lnTo>
                  <a:pt x="2822" y="472"/>
                </a:lnTo>
                <a:lnTo>
                  <a:pt x="2822" y="472"/>
                </a:lnTo>
                <a:lnTo>
                  <a:pt x="2827" y="472"/>
                </a:lnTo>
                <a:lnTo>
                  <a:pt x="2829" y="470"/>
                </a:lnTo>
                <a:lnTo>
                  <a:pt x="2831" y="470"/>
                </a:lnTo>
                <a:lnTo>
                  <a:pt x="2829" y="470"/>
                </a:lnTo>
                <a:lnTo>
                  <a:pt x="2829" y="472"/>
                </a:lnTo>
                <a:lnTo>
                  <a:pt x="2829" y="474"/>
                </a:lnTo>
                <a:lnTo>
                  <a:pt x="2831" y="474"/>
                </a:lnTo>
                <a:lnTo>
                  <a:pt x="2833" y="476"/>
                </a:lnTo>
                <a:lnTo>
                  <a:pt x="2835" y="474"/>
                </a:lnTo>
                <a:lnTo>
                  <a:pt x="2835" y="474"/>
                </a:lnTo>
                <a:lnTo>
                  <a:pt x="2833" y="476"/>
                </a:lnTo>
                <a:lnTo>
                  <a:pt x="2833" y="478"/>
                </a:lnTo>
                <a:lnTo>
                  <a:pt x="2833" y="478"/>
                </a:lnTo>
                <a:lnTo>
                  <a:pt x="2831" y="476"/>
                </a:lnTo>
                <a:lnTo>
                  <a:pt x="2831" y="476"/>
                </a:lnTo>
                <a:lnTo>
                  <a:pt x="2829" y="476"/>
                </a:lnTo>
                <a:lnTo>
                  <a:pt x="2827" y="474"/>
                </a:lnTo>
                <a:lnTo>
                  <a:pt x="2824" y="474"/>
                </a:lnTo>
                <a:lnTo>
                  <a:pt x="2822" y="476"/>
                </a:lnTo>
                <a:lnTo>
                  <a:pt x="2818" y="478"/>
                </a:lnTo>
                <a:lnTo>
                  <a:pt x="2818" y="480"/>
                </a:lnTo>
                <a:lnTo>
                  <a:pt x="2816" y="480"/>
                </a:lnTo>
                <a:lnTo>
                  <a:pt x="2816" y="480"/>
                </a:lnTo>
                <a:lnTo>
                  <a:pt x="2818" y="482"/>
                </a:lnTo>
                <a:lnTo>
                  <a:pt x="2818" y="480"/>
                </a:lnTo>
                <a:lnTo>
                  <a:pt x="2822" y="480"/>
                </a:lnTo>
                <a:lnTo>
                  <a:pt x="2829" y="482"/>
                </a:lnTo>
                <a:lnTo>
                  <a:pt x="2831" y="482"/>
                </a:lnTo>
                <a:lnTo>
                  <a:pt x="2831" y="482"/>
                </a:lnTo>
                <a:lnTo>
                  <a:pt x="2822" y="482"/>
                </a:lnTo>
                <a:lnTo>
                  <a:pt x="2818" y="482"/>
                </a:lnTo>
                <a:lnTo>
                  <a:pt x="2818" y="484"/>
                </a:lnTo>
                <a:lnTo>
                  <a:pt x="2816" y="484"/>
                </a:lnTo>
                <a:lnTo>
                  <a:pt x="2814" y="484"/>
                </a:lnTo>
                <a:lnTo>
                  <a:pt x="2812" y="484"/>
                </a:lnTo>
                <a:lnTo>
                  <a:pt x="2810" y="487"/>
                </a:lnTo>
                <a:lnTo>
                  <a:pt x="2810" y="489"/>
                </a:lnTo>
                <a:lnTo>
                  <a:pt x="2808" y="489"/>
                </a:lnTo>
                <a:lnTo>
                  <a:pt x="2806" y="489"/>
                </a:lnTo>
                <a:lnTo>
                  <a:pt x="2806" y="491"/>
                </a:lnTo>
                <a:lnTo>
                  <a:pt x="2806" y="491"/>
                </a:lnTo>
                <a:lnTo>
                  <a:pt x="2810" y="493"/>
                </a:lnTo>
                <a:lnTo>
                  <a:pt x="2810" y="493"/>
                </a:lnTo>
                <a:lnTo>
                  <a:pt x="2808" y="493"/>
                </a:lnTo>
                <a:lnTo>
                  <a:pt x="2806" y="493"/>
                </a:lnTo>
                <a:lnTo>
                  <a:pt x="2804" y="493"/>
                </a:lnTo>
                <a:lnTo>
                  <a:pt x="2804" y="495"/>
                </a:lnTo>
                <a:lnTo>
                  <a:pt x="2801" y="495"/>
                </a:lnTo>
                <a:lnTo>
                  <a:pt x="2799" y="497"/>
                </a:lnTo>
                <a:lnTo>
                  <a:pt x="2799" y="499"/>
                </a:lnTo>
                <a:lnTo>
                  <a:pt x="2797" y="499"/>
                </a:lnTo>
                <a:lnTo>
                  <a:pt x="2797" y="501"/>
                </a:lnTo>
                <a:lnTo>
                  <a:pt x="2797" y="505"/>
                </a:lnTo>
                <a:lnTo>
                  <a:pt x="2801" y="505"/>
                </a:lnTo>
                <a:lnTo>
                  <a:pt x="2801" y="505"/>
                </a:lnTo>
                <a:lnTo>
                  <a:pt x="2804" y="505"/>
                </a:lnTo>
                <a:lnTo>
                  <a:pt x="2806" y="505"/>
                </a:lnTo>
                <a:lnTo>
                  <a:pt x="2810" y="503"/>
                </a:lnTo>
                <a:lnTo>
                  <a:pt x="2812" y="505"/>
                </a:lnTo>
                <a:lnTo>
                  <a:pt x="2810" y="505"/>
                </a:lnTo>
                <a:lnTo>
                  <a:pt x="2808" y="505"/>
                </a:lnTo>
                <a:lnTo>
                  <a:pt x="2806" y="508"/>
                </a:lnTo>
                <a:lnTo>
                  <a:pt x="2801" y="508"/>
                </a:lnTo>
                <a:lnTo>
                  <a:pt x="2793" y="510"/>
                </a:lnTo>
                <a:lnTo>
                  <a:pt x="2793" y="510"/>
                </a:lnTo>
                <a:lnTo>
                  <a:pt x="2795" y="512"/>
                </a:lnTo>
                <a:lnTo>
                  <a:pt x="2797" y="512"/>
                </a:lnTo>
                <a:lnTo>
                  <a:pt x="2795" y="514"/>
                </a:lnTo>
                <a:lnTo>
                  <a:pt x="2793" y="512"/>
                </a:lnTo>
                <a:lnTo>
                  <a:pt x="2791" y="514"/>
                </a:lnTo>
                <a:lnTo>
                  <a:pt x="2791" y="516"/>
                </a:lnTo>
                <a:lnTo>
                  <a:pt x="2787" y="520"/>
                </a:lnTo>
                <a:lnTo>
                  <a:pt x="2785" y="522"/>
                </a:lnTo>
                <a:lnTo>
                  <a:pt x="2785" y="524"/>
                </a:lnTo>
                <a:lnTo>
                  <a:pt x="2783" y="526"/>
                </a:lnTo>
                <a:lnTo>
                  <a:pt x="2783" y="528"/>
                </a:lnTo>
                <a:lnTo>
                  <a:pt x="2785" y="528"/>
                </a:lnTo>
                <a:lnTo>
                  <a:pt x="2785" y="528"/>
                </a:lnTo>
                <a:lnTo>
                  <a:pt x="2787" y="528"/>
                </a:lnTo>
                <a:lnTo>
                  <a:pt x="2787" y="531"/>
                </a:lnTo>
                <a:lnTo>
                  <a:pt x="2787" y="531"/>
                </a:lnTo>
                <a:lnTo>
                  <a:pt x="2789" y="531"/>
                </a:lnTo>
                <a:lnTo>
                  <a:pt x="2791" y="528"/>
                </a:lnTo>
                <a:lnTo>
                  <a:pt x="2793" y="528"/>
                </a:lnTo>
                <a:lnTo>
                  <a:pt x="2795" y="526"/>
                </a:lnTo>
                <a:lnTo>
                  <a:pt x="2793" y="531"/>
                </a:lnTo>
                <a:lnTo>
                  <a:pt x="2789" y="533"/>
                </a:lnTo>
                <a:lnTo>
                  <a:pt x="2787" y="533"/>
                </a:lnTo>
                <a:lnTo>
                  <a:pt x="2785" y="533"/>
                </a:lnTo>
                <a:lnTo>
                  <a:pt x="2785" y="531"/>
                </a:lnTo>
                <a:lnTo>
                  <a:pt x="2774" y="535"/>
                </a:lnTo>
                <a:lnTo>
                  <a:pt x="2772" y="537"/>
                </a:lnTo>
                <a:lnTo>
                  <a:pt x="2772" y="539"/>
                </a:lnTo>
                <a:lnTo>
                  <a:pt x="2772" y="541"/>
                </a:lnTo>
                <a:lnTo>
                  <a:pt x="2772" y="541"/>
                </a:lnTo>
                <a:lnTo>
                  <a:pt x="2774" y="539"/>
                </a:lnTo>
                <a:lnTo>
                  <a:pt x="2776" y="539"/>
                </a:lnTo>
                <a:lnTo>
                  <a:pt x="2774" y="541"/>
                </a:lnTo>
                <a:lnTo>
                  <a:pt x="2772" y="543"/>
                </a:lnTo>
                <a:lnTo>
                  <a:pt x="2770" y="543"/>
                </a:lnTo>
                <a:lnTo>
                  <a:pt x="2768" y="543"/>
                </a:lnTo>
                <a:lnTo>
                  <a:pt x="2766" y="545"/>
                </a:lnTo>
                <a:lnTo>
                  <a:pt x="2764" y="547"/>
                </a:lnTo>
                <a:lnTo>
                  <a:pt x="2762" y="549"/>
                </a:lnTo>
                <a:lnTo>
                  <a:pt x="2755" y="554"/>
                </a:lnTo>
                <a:lnTo>
                  <a:pt x="2753" y="556"/>
                </a:lnTo>
                <a:lnTo>
                  <a:pt x="2751" y="558"/>
                </a:lnTo>
                <a:lnTo>
                  <a:pt x="2751" y="560"/>
                </a:lnTo>
                <a:lnTo>
                  <a:pt x="2749" y="562"/>
                </a:lnTo>
                <a:lnTo>
                  <a:pt x="2747" y="562"/>
                </a:lnTo>
                <a:lnTo>
                  <a:pt x="2747" y="564"/>
                </a:lnTo>
                <a:lnTo>
                  <a:pt x="2747" y="566"/>
                </a:lnTo>
                <a:lnTo>
                  <a:pt x="2747" y="564"/>
                </a:lnTo>
                <a:lnTo>
                  <a:pt x="2749" y="564"/>
                </a:lnTo>
                <a:lnTo>
                  <a:pt x="2751" y="566"/>
                </a:lnTo>
                <a:lnTo>
                  <a:pt x="2751" y="568"/>
                </a:lnTo>
                <a:lnTo>
                  <a:pt x="2751" y="568"/>
                </a:lnTo>
                <a:lnTo>
                  <a:pt x="2753" y="568"/>
                </a:lnTo>
                <a:lnTo>
                  <a:pt x="2757" y="568"/>
                </a:lnTo>
                <a:lnTo>
                  <a:pt x="2766" y="564"/>
                </a:lnTo>
                <a:lnTo>
                  <a:pt x="2768" y="562"/>
                </a:lnTo>
                <a:lnTo>
                  <a:pt x="2766" y="560"/>
                </a:lnTo>
                <a:lnTo>
                  <a:pt x="2766" y="560"/>
                </a:lnTo>
                <a:lnTo>
                  <a:pt x="2768" y="558"/>
                </a:lnTo>
                <a:lnTo>
                  <a:pt x="2770" y="558"/>
                </a:lnTo>
                <a:lnTo>
                  <a:pt x="2772" y="558"/>
                </a:lnTo>
                <a:lnTo>
                  <a:pt x="2774" y="558"/>
                </a:lnTo>
                <a:lnTo>
                  <a:pt x="2774" y="558"/>
                </a:lnTo>
                <a:lnTo>
                  <a:pt x="2772" y="560"/>
                </a:lnTo>
                <a:lnTo>
                  <a:pt x="2770" y="560"/>
                </a:lnTo>
                <a:lnTo>
                  <a:pt x="2770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0" y="564"/>
                </a:lnTo>
                <a:lnTo>
                  <a:pt x="2768" y="564"/>
                </a:lnTo>
                <a:lnTo>
                  <a:pt x="2766" y="564"/>
                </a:lnTo>
                <a:lnTo>
                  <a:pt x="2764" y="566"/>
                </a:lnTo>
                <a:lnTo>
                  <a:pt x="2764" y="566"/>
                </a:lnTo>
                <a:lnTo>
                  <a:pt x="2762" y="568"/>
                </a:lnTo>
                <a:lnTo>
                  <a:pt x="2764" y="568"/>
                </a:lnTo>
                <a:lnTo>
                  <a:pt x="2764" y="570"/>
                </a:lnTo>
                <a:lnTo>
                  <a:pt x="2764" y="570"/>
                </a:lnTo>
                <a:lnTo>
                  <a:pt x="2762" y="570"/>
                </a:lnTo>
                <a:lnTo>
                  <a:pt x="2757" y="570"/>
                </a:lnTo>
                <a:lnTo>
                  <a:pt x="2755" y="570"/>
                </a:lnTo>
                <a:lnTo>
                  <a:pt x="2753" y="570"/>
                </a:lnTo>
                <a:lnTo>
                  <a:pt x="2753" y="572"/>
                </a:lnTo>
                <a:lnTo>
                  <a:pt x="2753" y="572"/>
                </a:lnTo>
                <a:lnTo>
                  <a:pt x="2751" y="570"/>
                </a:lnTo>
                <a:lnTo>
                  <a:pt x="2751" y="570"/>
                </a:lnTo>
                <a:lnTo>
                  <a:pt x="2751" y="568"/>
                </a:lnTo>
                <a:lnTo>
                  <a:pt x="2749" y="566"/>
                </a:lnTo>
                <a:lnTo>
                  <a:pt x="2747" y="566"/>
                </a:lnTo>
                <a:lnTo>
                  <a:pt x="2745" y="568"/>
                </a:lnTo>
                <a:lnTo>
                  <a:pt x="2743" y="568"/>
                </a:lnTo>
                <a:lnTo>
                  <a:pt x="2741" y="570"/>
                </a:lnTo>
                <a:lnTo>
                  <a:pt x="2739" y="570"/>
                </a:lnTo>
                <a:lnTo>
                  <a:pt x="2739" y="570"/>
                </a:lnTo>
                <a:lnTo>
                  <a:pt x="2741" y="568"/>
                </a:lnTo>
                <a:lnTo>
                  <a:pt x="2741" y="568"/>
                </a:lnTo>
                <a:lnTo>
                  <a:pt x="2736" y="566"/>
                </a:lnTo>
                <a:lnTo>
                  <a:pt x="2734" y="566"/>
                </a:lnTo>
                <a:lnTo>
                  <a:pt x="2732" y="568"/>
                </a:lnTo>
                <a:lnTo>
                  <a:pt x="2730" y="568"/>
                </a:lnTo>
                <a:lnTo>
                  <a:pt x="2728" y="570"/>
                </a:lnTo>
                <a:lnTo>
                  <a:pt x="2730" y="570"/>
                </a:lnTo>
                <a:lnTo>
                  <a:pt x="2730" y="570"/>
                </a:lnTo>
                <a:lnTo>
                  <a:pt x="2732" y="570"/>
                </a:lnTo>
                <a:lnTo>
                  <a:pt x="2732" y="572"/>
                </a:lnTo>
                <a:lnTo>
                  <a:pt x="2732" y="572"/>
                </a:lnTo>
                <a:lnTo>
                  <a:pt x="2732" y="575"/>
                </a:lnTo>
                <a:lnTo>
                  <a:pt x="2728" y="575"/>
                </a:lnTo>
                <a:lnTo>
                  <a:pt x="2726" y="575"/>
                </a:lnTo>
                <a:lnTo>
                  <a:pt x="2726" y="577"/>
                </a:lnTo>
                <a:lnTo>
                  <a:pt x="2726" y="579"/>
                </a:lnTo>
                <a:lnTo>
                  <a:pt x="2728" y="581"/>
                </a:lnTo>
                <a:lnTo>
                  <a:pt x="2732" y="583"/>
                </a:lnTo>
                <a:lnTo>
                  <a:pt x="2732" y="585"/>
                </a:lnTo>
                <a:lnTo>
                  <a:pt x="2728" y="581"/>
                </a:lnTo>
                <a:lnTo>
                  <a:pt x="2726" y="581"/>
                </a:lnTo>
                <a:lnTo>
                  <a:pt x="2726" y="579"/>
                </a:lnTo>
                <a:lnTo>
                  <a:pt x="2722" y="579"/>
                </a:lnTo>
                <a:lnTo>
                  <a:pt x="2720" y="579"/>
                </a:lnTo>
                <a:lnTo>
                  <a:pt x="2718" y="579"/>
                </a:lnTo>
                <a:lnTo>
                  <a:pt x="2718" y="579"/>
                </a:lnTo>
                <a:lnTo>
                  <a:pt x="2716" y="581"/>
                </a:lnTo>
                <a:lnTo>
                  <a:pt x="2709" y="581"/>
                </a:lnTo>
                <a:lnTo>
                  <a:pt x="2709" y="583"/>
                </a:lnTo>
                <a:lnTo>
                  <a:pt x="2707" y="583"/>
                </a:lnTo>
                <a:lnTo>
                  <a:pt x="2705" y="585"/>
                </a:lnTo>
                <a:lnTo>
                  <a:pt x="2705" y="587"/>
                </a:lnTo>
                <a:lnTo>
                  <a:pt x="2705" y="587"/>
                </a:lnTo>
                <a:lnTo>
                  <a:pt x="2709" y="587"/>
                </a:lnTo>
                <a:lnTo>
                  <a:pt x="2711" y="587"/>
                </a:lnTo>
                <a:lnTo>
                  <a:pt x="2713" y="587"/>
                </a:lnTo>
                <a:lnTo>
                  <a:pt x="2716" y="587"/>
                </a:lnTo>
                <a:lnTo>
                  <a:pt x="2724" y="585"/>
                </a:lnTo>
                <a:lnTo>
                  <a:pt x="2726" y="587"/>
                </a:lnTo>
                <a:lnTo>
                  <a:pt x="2722" y="587"/>
                </a:lnTo>
                <a:lnTo>
                  <a:pt x="2718" y="589"/>
                </a:lnTo>
                <a:lnTo>
                  <a:pt x="2718" y="589"/>
                </a:lnTo>
                <a:lnTo>
                  <a:pt x="2718" y="589"/>
                </a:lnTo>
                <a:lnTo>
                  <a:pt x="2720" y="589"/>
                </a:lnTo>
                <a:lnTo>
                  <a:pt x="2718" y="591"/>
                </a:lnTo>
                <a:lnTo>
                  <a:pt x="2718" y="591"/>
                </a:lnTo>
                <a:lnTo>
                  <a:pt x="2716" y="591"/>
                </a:lnTo>
                <a:lnTo>
                  <a:pt x="2713" y="589"/>
                </a:lnTo>
                <a:lnTo>
                  <a:pt x="2709" y="589"/>
                </a:lnTo>
                <a:lnTo>
                  <a:pt x="2705" y="589"/>
                </a:lnTo>
                <a:lnTo>
                  <a:pt x="2703" y="589"/>
                </a:lnTo>
                <a:lnTo>
                  <a:pt x="2701" y="589"/>
                </a:lnTo>
                <a:lnTo>
                  <a:pt x="2699" y="589"/>
                </a:lnTo>
                <a:lnTo>
                  <a:pt x="2699" y="589"/>
                </a:lnTo>
                <a:lnTo>
                  <a:pt x="2699" y="591"/>
                </a:lnTo>
                <a:lnTo>
                  <a:pt x="2697" y="593"/>
                </a:lnTo>
                <a:lnTo>
                  <a:pt x="2697" y="593"/>
                </a:lnTo>
                <a:lnTo>
                  <a:pt x="2697" y="593"/>
                </a:lnTo>
                <a:lnTo>
                  <a:pt x="2699" y="593"/>
                </a:lnTo>
                <a:lnTo>
                  <a:pt x="2701" y="593"/>
                </a:lnTo>
                <a:lnTo>
                  <a:pt x="2705" y="593"/>
                </a:lnTo>
                <a:lnTo>
                  <a:pt x="2703" y="593"/>
                </a:lnTo>
                <a:lnTo>
                  <a:pt x="2703" y="593"/>
                </a:lnTo>
                <a:lnTo>
                  <a:pt x="2697" y="596"/>
                </a:lnTo>
                <a:lnTo>
                  <a:pt x="2697" y="596"/>
                </a:lnTo>
                <a:lnTo>
                  <a:pt x="2695" y="596"/>
                </a:lnTo>
                <a:lnTo>
                  <a:pt x="2695" y="593"/>
                </a:lnTo>
                <a:lnTo>
                  <a:pt x="2692" y="593"/>
                </a:lnTo>
                <a:lnTo>
                  <a:pt x="2692" y="596"/>
                </a:lnTo>
                <a:lnTo>
                  <a:pt x="2690" y="596"/>
                </a:lnTo>
                <a:lnTo>
                  <a:pt x="2688" y="596"/>
                </a:lnTo>
                <a:lnTo>
                  <a:pt x="2686" y="598"/>
                </a:lnTo>
                <a:lnTo>
                  <a:pt x="2686" y="598"/>
                </a:lnTo>
                <a:lnTo>
                  <a:pt x="2686" y="600"/>
                </a:lnTo>
                <a:lnTo>
                  <a:pt x="2684" y="600"/>
                </a:lnTo>
                <a:lnTo>
                  <a:pt x="2684" y="600"/>
                </a:lnTo>
                <a:lnTo>
                  <a:pt x="2682" y="600"/>
                </a:lnTo>
                <a:lnTo>
                  <a:pt x="2682" y="602"/>
                </a:lnTo>
                <a:lnTo>
                  <a:pt x="2682" y="604"/>
                </a:lnTo>
                <a:lnTo>
                  <a:pt x="2684" y="604"/>
                </a:lnTo>
                <a:lnTo>
                  <a:pt x="2686" y="604"/>
                </a:lnTo>
                <a:lnTo>
                  <a:pt x="2690" y="604"/>
                </a:lnTo>
                <a:lnTo>
                  <a:pt x="2697" y="606"/>
                </a:lnTo>
                <a:lnTo>
                  <a:pt x="2701" y="606"/>
                </a:lnTo>
                <a:lnTo>
                  <a:pt x="2705" y="606"/>
                </a:lnTo>
                <a:lnTo>
                  <a:pt x="2705" y="606"/>
                </a:lnTo>
                <a:lnTo>
                  <a:pt x="2701" y="608"/>
                </a:lnTo>
                <a:lnTo>
                  <a:pt x="2695" y="608"/>
                </a:lnTo>
                <a:lnTo>
                  <a:pt x="2692" y="606"/>
                </a:lnTo>
                <a:lnTo>
                  <a:pt x="2686" y="606"/>
                </a:lnTo>
                <a:lnTo>
                  <a:pt x="2682" y="606"/>
                </a:lnTo>
                <a:lnTo>
                  <a:pt x="2680" y="606"/>
                </a:lnTo>
                <a:lnTo>
                  <a:pt x="2680" y="606"/>
                </a:lnTo>
                <a:lnTo>
                  <a:pt x="2678" y="608"/>
                </a:lnTo>
                <a:lnTo>
                  <a:pt x="2680" y="610"/>
                </a:lnTo>
                <a:lnTo>
                  <a:pt x="2680" y="610"/>
                </a:lnTo>
                <a:lnTo>
                  <a:pt x="2682" y="612"/>
                </a:lnTo>
                <a:lnTo>
                  <a:pt x="2682" y="612"/>
                </a:lnTo>
                <a:lnTo>
                  <a:pt x="2684" y="614"/>
                </a:lnTo>
                <a:lnTo>
                  <a:pt x="2684" y="614"/>
                </a:lnTo>
                <a:lnTo>
                  <a:pt x="2684" y="614"/>
                </a:lnTo>
                <a:lnTo>
                  <a:pt x="2682" y="614"/>
                </a:lnTo>
                <a:lnTo>
                  <a:pt x="2680" y="617"/>
                </a:lnTo>
                <a:lnTo>
                  <a:pt x="2680" y="617"/>
                </a:lnTo>
                <a:lnTo>
                  <a:pt x="2680" y="621"/>
                </a:lnTo>
                <a:lnTo>
                  <a:pt x="2682" y="621"/>
                </a:lnTo>
                <a:lnTo>
                  <a:pt x="2684" y="623"/>
                </a:lnTo>
                <a:lnTo>
                  <a:pt x="2686" y="623"/>
                </a:lnTo>
                <a:lnTo>
                  <a:pt x="2690" y="623"/>
                </a:lnTo>
                <a:lnTo>
                  <a:pt x="2697" y="621"/>
                </a:lnTo>
                <a:lnTo>
                  <a:pt x="2701" y="623"/>
                </a:lnTo>
                <a:lnTo>
                  <a:pt x="2701" y="623"/>
                </a:lnTo>
                <a:lnTo>
                  <a:pt x="2703" y="621"/>
                </a:lnTo>
                <a:lnTo>
                  <a:pt x="2703" y="619"/>
                </a:lnTo>
                <a:lnTo>
                  <a:pt x="2703" y="619"/>
                </a:lnTo>
                <a:lnTo>
                  <a:pt x="2703" y="621"/>
                </a:lnTo>
                <a:lnTo>
                  <a:pt x="2705" y="621"/>
                </a:lnTo>
                <a:lnTo>
                  <a:pt x="2707" y="621"/>
                </a:lnTo>
                <a:lnTo>
                  <a:pt x="2709" y="621"/>
                </a:lnTo>
                <a:lnTo>
                  <a:pt x="2711" y="621"/>
                </a:lnTo>
                <a:lnTo>
                  <a:pt x="2713" y="621"/>
                </a:lnTo>
                <a:lnTo>
                  <a:pt x="2713" y="621"/>
                </a:lnTo>
                <a:lnTo>
                  <a:pt x="2713" y="619"/>
                </a:lnTo>
                <a:lnTo>
                  <a:pt x="2713" y="617"/>
                </a:lnTo>
                <a:lnTo>
                  <a:pt x="2716" y="617"/>
                </a:lnTo>
                <a:lnTo>
                  <a:pt x="2716" y="617"/>
                </a:lnTo>
                <a:lnTo>
                  <a:pt x="2713" y="619"/>
                </a:lnTo>
                <a:lnTo>
                  <a:pt x="2716" y="621"/>
                </a:lnTo>
                <a:lnTo>
                  <a:pt x="2718" y="621"/>
                </a:lnTo>
                <a:lnTo>
                  <a:pt x="2718" y="621"/>
                </a:lnTo>
                <a:lnTo>
                  <a:pt x="2709" y="623"/>
                </a:lnTo>
                <a:lnTo>
                  <a:pt x="2709" y="625"/>
                </a:lnTo>
                <a:lnTo>
                  <a:pt x="2709" y="625"/>
                </a:lnTo>
                <a:lnTo>
                  <a:pt x="2709" y="627"/>
                </a:lnTo>
                <a:lnTo>
                  <a:pt x="2709" y="625"/>
                </a:lnTo>
                <a:lnTo>
                  <a:pt x="2709" y="625"/>
                </a:lnTo>
                <a:lnTo>
                  <a:pt x="2707" y="623"/>
                </a:lnTo>
                <a:lnTo>
                  <a:pt x="2705" y="623"/>
                </a:lnTo>
                <a:lnTo>
                  <a:pt x="2703" y="623"/>
                </a:lnTo>
                <a:lnTo>
                  <a:pt x="2701" y="623"/>
                </a:lnTo>
                <a:lnTo>
                  <a:pt x="2699" y="623"/>
                </a:lnTo>
                <a:lnTo>
                  <a:pt x="2695" y="623"/>
                </a:lnTo>
                <a:lnTo>
                  <a:pt x="2688" y="625"/>
                </a:lnTo>
                <a:lnTo>
                  <a:pt x="2684" y="625"/>
                </a:lnTo>
                <a:lnTo>
                  <a:pt x="2682" y="625"/>
                </a:lnTo>
                <a:lnTo>
                  <a:pt x="2682" y="623"/>
                </a:lnTo>
                <a:lnTo>
                  <a:pt x="2680" y="625"/>
                </a:lnTo>
                <a:lnTo>
                  <a:pt x="2680" y="627"/>
                </a:lnTo>
                <a:lnTo>
                  <a:pt x="2680" y="629"/>
                </a:lnTo>
                <a:lnTo>
                  <a:pt x="2680" y="631"/>
                </a:lnTo>
                <a:lnTo>
                  <a:pt x="2682" y="633"/>
                </a:lnTo>
                <a:lnTo>
                  <a:pt x="2684" y="635"/>
                </a:lnTo>
                <a:lnTo>
                  <a:pt x="2686" y="633"/>
                </a:lnTo>
                <a:lnTo>
                  <a:pt x="2688" y="631"/>
                </a:lnTo>
                <a:lnTo>
                  <a:pt x="2690" y="631"/>
                </a:lnTo>
                <a:lnTo>
                  <a:pt x="2688" y="633"/>
                </a:lnTo>
                <a:lnTo>
                  <a:pt x="2682" y="635"/>
                </a:lnTo>
                <a:lnTo>
                  <a:pt x="2682" y="637"/>
                </a:lnTo>
                <a:lnTo>
                  <a:pt x="2682" y="640"/>
                </a:lnTo>
                <a:lnTo>
                  <a:pt x="2684" y="642"/>
                </a:lnTo>
                <a:lnTo>
                  <a:pt x="2686" y="644"/>
                </a:lnTo>
                <a:lnTo>
                  <a:pt x="2688" y="644"/>
                </a:lnTo>
                <a:lnTo>
                  <a:pt x="2690" y="644"/>
                </a:lnTo>
                <a:lnTo>
                  <a:pt x="2690" y="644"/>
                </a:lnTo>
                <a:lnTo>
                  <a:pt x="2688" y="646"/>
                </a:lnTo>
                <a:lnTo>
                  <a:pt x="2686" y="646"/>
                </a:lnTo>
                <a:lnTo>
                  <a:pt x="2684" y="646"/>
                </a:lnTo>
                <a:lnTo>
                  <a:pt x="2684" y="646"/>
                </a:lnTo>
                <a:lnTo>
                  <a:pt x="2682" y="646"/>
                </a:lnTo>
                <a:lnTo>
                  <a:pt x="2684" y="648"/>
                </a:lnTo>
                <a:lnTo>
                  <a:pt x="2682" y="648"/>
                </a:lnTo>
                <a:lnTo>
                  <a:pt x="2682" y="650"/>
                </a:lnTo>
                <a:lnTo>
                  <a:pt x="2682" y="652"/>
                </a:lnTo>
                <a:lnTo>
                  <a:pt x="2682" y="654"/>
                </a:lnTo>
                <a:lnTo>
                  <a:pt x="2682" y="654"/>
                </a:lnTo>
                <a:lnTo>
                  <a:pt x="2682" y="654"/>
                </a:lnTo>
                <a:lnTo>
                  <a:pt x="2684" y="654"/>
                </a:lnTo>
                <a:lnTo>
                  <a:pt x="2684" y="652"/>
                </a:lnTo>
                <a:lnTo>
                  <a:pt x="2686" y="652"/>
                </a:lnTo>
                <a:lnTo>
                  <a:pt x="2688" y="650"/>
                </a:lnTo>
                <a:lnTo>
                  <a:pt x="2688" y="648"/>
                </a:lnTo>
                <a:lnTo>
                  <a:pt x="2690" y="646"/>
                </a:lnTo>
                <a:lnTo>
                  <a:pt x="2692" y="646"/>
                </a:lnTo>
                <a:lnTo>
                  <a:pt x="2692" y="646"/>
                </a:lnTo>
                <a:lnTo>
                  <a:pt x="2692" y="644"/>
                </a:lnTo>
                <a:lnTo>
                  <a:pt x="2695" y="642"/>
                </a:lnTo>
                <a:lnTo>
                  <a:pt x="2697" y="640"/>
                </a:lnTo>
                <a:lnTo>
                  <a:pt x="2697" y="640"/>
                </a:lnTo>
                <a:lnTo>
                  <a:pt x="2699" y="637"/>
                </a:lnTo>
                <a:lnTo>
                  <a:pt x="2707" y="635"/>
                </a:lnTo>
                <a:lnTo>
                  <a:pt x="2709" y="635"/>
                </a:lnTo>
                <a:lnTo>
                  <a:pt x="2709" y="637"/>
                </a:lnTo>
                <a:lnTo>
                  <a:pt x="2705" y="637"/>
                </a:lnTo>
                <a:lnTo>
                  <a:pt x="2705" y="637"/>
                </a:lnTo>
                <a:lnTo>
                  <a:pt x="2705" y="640"/>
                </a:lnTo>
                <a:lnTo>
                  <a:pt x="2703" y="644"/>
                </a:lnTo>
                <a:lnTo>
                  <a:pt x="2703" y="642"/>
                </a:lnTo>
                <a:lnTo>
                  <a:pt x="2703" y="640"/>
                </a:lnTo>
                <a:lnTo>
                  <a:pt x="2703" y="637"/>
                </a:lnTo>
                <a:lnTo>
                  <a:pt x="2699" y="640"/>
                </a:lnTo>
                <a:lnTo>
                  <a:pt x="2697" y="642"/>
                </a:lnTo>
                <a:lnTo>
                  <a:pt x="2697" y="644"/>
                </a:lnTo>
                <a:lnTo>
                  <a:pt x="2697" y="644"/>
                </a:lnTo>
                <a:lnTo>
                  <a:pt x="2697" y="646"/>
                </a:lnTo>
                <a:lnTo>
                  <a:pt x="2695" y="646"/>
                </a:lnTo>
                <a:lnTo>
                  <a:pt x="2692" y="648"/>
                </a:lnTo>
                <a:lnTo>
                  <a:pt x="2690" y="650"/>
                </a:lnTo>
                <a:lnTo>
                  <a:pt x="2690" y="650"/>
                </a:lnTo>
                <a:lnTo>
                  <a:pt x="2692" y="652"/>
                </a:lnTo>
                <a:lnTo>
                  <a:pt x="2695" y="650"/>
                </a:lnTo>
                <a:lnTo>
                  <a:pt x="2695" y="650"/>
                </a:lnTo>
                <a:lnTo>
                  <a:pt x="2697" y="650"/>
                </a:lnTo>
                <a:lnTo>
                  <a:pt x="2699" y="650"/>
                </a:lnTo>
                <a:lnTo>
                  <a:pt x="2695" y="652"/>
                </a:lnTo>
                <a:lnTo>
                  <a:pt x="2692" y="652"/>
                </a:lnTo>
                <a:lnTo>
                  <a:pt x="2690" y="654"/>
                </a:lnTo>
                <a:lnTo>
                  <a:pt x="2688" y="654"/>
                </a:lnTo>
                <a:lnTo>
                  <a:pt x="2688" y="652"/>
                </a:lnTo>
                <a:lnTo>
                  <a:pt x="2686" y="652"/>
                </a:lnTo>
                <a:lnTo>
                  <a:pt x="2686" y="654"/>
                </a:lnTo>
                <a:lnTo>
                  <a:pt x="2684" y="654"/>
                </a:lnTo>
                <a:lnTo>
                  <a:pt x="2684" y="656"/>
                </a:lnTo>
                <a:lnTo>
                  <a:pt x="2682" y="658"/>
                </a:lnTo>
                <a:lnTo>
                  <a:pt x="2682" y="663"/>
                </a:lnTo>
                <a:lnTo>
                  <a:pt x="2682" y="665"/>
                </a:lnTo>
                <a:lnTo>
                  <a:pt x="2686" y="665"/>
                </a:lnTo>
                <a:lnTo>
                  <a:pt x="2686" y="665"/>
                </a:lnTo>
                <a:lnTo>
                  <a:pt x="2688" y="663"/>
                </a:lnTo>
                <a:lnTo>
                  <a:pt x="2690" y="661"/>
                </a:lnTo>
                <a:lnTo>
                  <a:pt x="2690" y="661"/>
                </a:lnTo>
                <a:lnTo>
                  <a:pt x="2692" y="661"/>
                </a:lnTo>
                <a:lnTo>
                  <a:pt x="2695" y="658"/>
                </a:lnTo>
                <a:lnTo>
                  <a:pt x="2697" y="658"/>
                </a:lnTo>
                <a:lnTo>
                  <a:pt x="2699" y="656"/>
                </a:lnTo>
                <a:lnTo>
                  <a:pt x="2701" y="656"/>
                </a:lnTo>
                <a:lnTo>
                  <a:pt x="2701" y="656"/>
                </a:lnTo>
                <a:lnTo>
                  <a:pt x="2699" y="656"/>
                </a:lnTo>
                <a:lnTo>
                  <a:pt x="2697" y="658"/>
                </a:lnTo>
                <a:lnTo>
                  <a:pt x="2695" y="661"/>
                </a:lnTo>
                <a:lnTo>
                  <a:pt x="2695" y="663"/>
                </a:lnTo>
                <a:lnTo>
                  <a:pt x="2695" y="663"/>
                </a:lnTo>
                <a:lnTo>
                  <a:pt x="2695" y="665"/>
                </a:lnTo>
                <a:lnTo>
                  <a:pt x="2695" y="665"/>
                </a:lnTo>
                <a:lnTo>
                  <a:pt x="2692" y="667"/>
                </a:lnTo>
                <a:lnTo>
                  <a:pt x="2692" y="667"/>
                </a:lnTo>
                <a:lnTo>
                  <a:pt x="2695" y="669"/>
                </a:lnTo>
                <a:lnTo>
                  <a:pt x="2697" y="669"/>
                </a:lnTo>
                <a:lnTo>
                  <a:pt x="2699" y="667"/>
                </a:lnTo>
                <a:lnTo>
                  <a:pt x="2701" y="669"/>
                </a:lnTo>
                <a:lnTo>
                  <a:pt x="2699" y="669"/>
                </a:lnTo>
                <a:lnTo>
                  <a:pt x="2697" y="671"/>
                </a:lnTo>
                <a:lnTo>
                  <a:pt x="2697" y="671"/>
                </a:lnTo>
                <a:lnTo>
                  <a:pt x="2692" y="669"/>
                </a:lnTo>
                <a:lnTo>
                  <a:pt x="2688" y="667"/>
                </a:lnTo>
                <a:lnTo>
                  <a:pt x="2688" y="669"/>
                </a:lnTo>
                <a:lnTo>
                  <a:pt x="2688" y="671"/>
                </a:lnTo>
                <a:lnTo>
                  <a:pt x="2688" y="673"/>
                </a:lnTo>
                <a:lnTo>
                  <a:pt x="2688" y="675"/>
                </a:lnTo>
                <a:lnTo>
                  <a:pt x="2690" y="677"/>
                </a:lnTo>
                <a:lnTo>
                  <a:pt x="2695" y="679"/>
                </a:lnTo>
                <a:lnTo>
                  <a:pt x="2695" y="682"/>
                </a:lnTo>
                <a:lnTo>
                  <a:pt x="2701" y="684"/>
                </a:lnTo>
                <a:lnTo>
                  <a:pt x="2701" y="684"/>
                </a:lnTo>
                <a:lnTo>
                  <a:pt x="2703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3" y="686"/>
                </a:lnTo>
                <a:lnTo>
                  <a:pt x="2703" y="686"/>
                </a:lnTo>
                <a:lnTo>
                  <a:pt x="2703" y="688"/>
                </a:lnTo>
                <a:lnTo>
                  <a:pt x="2705" y="688"/>
                </a:lnTo>
                <a:lnTo>
                  <a:pt x="2705" y="688"/>
                </a:lnTo>
                <a:lnTo>
                  <a:pt x="2705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8"/>
                </a:lnTo>
                <a:lnTo>
                  <a:pt x="2707" y="688"/>
                </a:lnTo>
                <a:lnTo>
                  <a:pt x="2709" y="688"/>
                </a:lnTo>
                <a:lnTo>
                  <a:pt x="2711" y="688"/>
                </a:lnTo>
                <a:lnTo>
                  <a:pt x="2716" y="688"/>
                </a:lnTo>
                <a:lnTo>
                  <a:pt x="2722" y="688"/>
                </a:lnTo>
                <a:lnTo>
                  <a:pt x="2724" y="686"/>
                </a:lnTo>
                <a:lnTo>
                  <a:pt x="2726" y="686"/>
                </a:lnTo>
                <a:lnTo>
                  <a:pt x="2728" y="684"/>
                </a:lnTo>
                <a:lnTo>
                  <a:pt x="2730" y="684"/>
                </a:lnTo>
                <a:lnTo>
                  <a:pt x="2736" y="677"/>
                </a:lnTo>
                <a:lnTo>
                  <a:pt x="2741" y="675"/>
                </a:lnTo>
                <a:lnTo>
                  <a:pt x="2741" y="675"/>
                </a:lnTo>
                <a:lnTo>
                  <a:pt x="2741" y="673"/>
                </a:lnTo>
                <a:lnTo>
                  <a:pt x="2743" y="673"/>
                </a:lnTo>
                <a:lnTo>
                  <a:pt x="2745" y="673"/>
                </a:lnTo>
                <a:lnTo>
                  <a:pt x="2743" y="671"/>
                </a:lnTo>
                <a:lnTo>
                  <a:pt x="2747" y="669"/>
                </a:lnTo>
                <a:lnTo>
                  <a:pt x="2747" y="669"/>
                </a:lnTo>
                <a:lnTo>
                  <a:pt x="2747" y="669"/>
                </a:lnTo>
                <a:lnTo>
                  <a:pt x="2749" y="669"/>
                </a:lnTo>
                <a:lnTo>
                  <a:pt x="2747" y="667"/>
                </a:lnTo>
                <a:lnTo>
                  <a:pt x="2747" y="665"/>
                </a:lnTo>
                <a:lnTo>
                  <a:pt x="2747" y="665"/>
                </a:lnTo>
                <a:lnTo>
                  <a:pt x="2749" y="667"/>
                </a:lnTo>
                <a:lnTo>
                  <a:pt x="2751" y="669"/>
                </a:lnTo>
                <a:lnTo>
                  <a:pt x="2751" y="669"/>
                </a:lnTo>
                <a:lnTo>
                  <a:pt x="2753" y="667"/>
                </a:lnTo>
                <a:lnTo>
                  <a:pt x="2755" y="669"/>
                </a:lnTo>
                <a:lnTo>
                  <a:pt x="2755" y="667"/>
                </a:lnTo>
                <a:lnTo>
                  <a:pt x="2755" y="667"/>
                </a:lnTo>
                <a:lnTo>
                  <a:pt x="2760" y="663"/>
                </a:lnTo>
                <a:lnTo>
                  <a:pt x="2760" y="661"/>
                </a:lnTo>
                <a:lnTo>
                  <a:pt x="2760" y="658"/>
                </a:lnTo>
                <a:lnTo>
                  <a:pt x="2760" y="658"/>
                </a:lnTo>
                <a:lnTo>
                  <a:pt x="2757" y="656"/>
                </a:lnTo>
                <a:lnTo>
                  <a:pt x="2760" y="656"/>
                </a:lnTo>
                <a:lnTo>
                  <a:pt x="2762" y="656"/>
                </a:lnTo>
                <a:lnTo>
                  <a:pt x="2760" y="654"/>
                </a:lnTo>
                <a:lnTo>
                  <a:pt x="2762" y="652"/>
                </a:lnTo>
                <a:lnTo>
                  <a:pt x="2762" y="654"/>
                </a:lnTo>
                <a:lnTo>
                  <a:pt x="2762" y="656"/>
                </a:lnTo>
                <a:lnTo>
                  <a:pt x="2762" y="658"/>
                </a:lnTo>
                <a:lnTo>
                  <a:pt x="2762" y="661"/>
                </a:lnTo>
                <a:lnTo>
                  <a:pt x="2764" y="663"/>
                </a:lnTo>
                <a:lnTo>
                  <a:pt x="2764" y="665"/>
                </a:lnTo>
                <a:lnTo>
                  <a:pt x="2766" y="665"/>
                </a:lnTo>
                <a:lnTo>
                  <a:pt x="2768" y="665"/>
                </a:lnTo>
                <a:lnTo>
                  <a:pt x="2768" y="665"/>
                </a:lnTo>
                <a:lnTo>
                  <a:pt x="2770" y="665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0" y="667"/>
                </a:lnTo>
                <a:lnTo>
                  <a:pt x="2770" y="667"/>
                </a:lnTo>
                <a:lnTo>
                  <a:pt x="2770" y="669"/>
                </a:lnTo>
                <a:lnTo>
                  <a:pt x="2770" y="669"/>
                </a:lnTo>
                <a:lnTo>
                  <a:pt x="2770" y="671"/>
                </a:lnTo>
                <a:lnTo>
                  <a:pt x="2770" y="675"/>
                </a:lnTo>
                <a:lnTo>
                  <a:pt x="2770" y="679"/>
                </a:lnTo>
                <a:lnTo>
                  <a:pt x="2770" y="679"/>
                </a:lnTo>
                <a:lnTo>
                  <a:pt x="2770" y="682"/>
                </a:lnTo>
                <a:lnTo>
                  <a:pt x="2772" y="682"/>
                </a:lnTo>
                <a:lnTo>
                  <a:pt x="2774" y="682"/>
                </a:lnTo>
                <a:lnTo>
                  <a:pt x="2774" y="686"/>
                </a:lnTo>
                <a:lnTo>
                  <a:pt x="2774" y="690"/>
                </a:lnTo>
                <a:lnTo>
                  <a:pt x="2776" y="690"/>
                </a:lnTo>
                <a:lnTo>
                  <a:pt x="2778" y="694"/>
                </a:lnTo>
                <a:lnTo>
                  <a:pt x="2778" y="694"/>
                </a:lnTo>
                <a:lnTo>
                  <a:pt x="2780" y="696"/>
                </a:lnTo>
                <a:lnTo>
                  <a:pt x="2780" y="696"/>
                </a:lnTo>
                <a:lnTo>
                  <a:pt x="2780" y="698"/>
                </a:lnTo>
                <a:lnTo>
                  <a:pt x="2780" y="700"/>
                </a:lnTo>
                <a:lnTo>
                  <a:pt x="2783" y="700"/>
                </a:lnTo>
                <a:lnTo>
                  <a:pt x="2785" y="705"/>
                </a:lnTo>
                <a:lnTo>
                  <a:pt x="2787" y="711"/>
                </a:lnTo>
                <a:lnTo>
                  <a:pt x="2789" y="713"/>
                </a:lnTo>
                <a:lnTo>
                  <a:pt x="2791" y="717"/>
                </a:lnTo>
                <a:lnTo>
                  <a:pt x="2793" y="717"/>
                </a:lnTo>
                <a:lnTo>
                  <a:pt x="2795" y="717"/>
                </a:lnTo>
                <a:lnTo>
                  <a:pt x="2795" y="719"/>
                </a:lnTo>
                <a:lnTo>
                  <a:pt x="2793" y="721"/>
                </a:lnTo>
                <a:lnTo>
                  <a:pt x="2793" y="721"/>
                </a:lnTo>
                <a:lnTo>
                  <a:pt x="2791" y="721"/>
                </a:lnTo>
                <a:lnTo>
                  <a:pt x="2791" y="721"/>
                </a:lnTo>
                <a:lnTo>
                  <a:pt x="2793" y="723"/>
                </a:lnTo>
                <a:lnTo>
                  <a:pt x="2793" y="726"/>
                </a:lnTo>
                <a:lnTo>
                  <a:pt x="2793" y="726"/>
                </a:lnTo>
                <a:lnTo>
                  <a:pt x="2791" y="726"/>
                </a:lnTo>
                <a:lnTo>
                  <a:pt x="2789" y="723"/>
                </a:lnTo>
                <a:lnTo>
                  <a:pt x="2789" y="723"/>
                </a:lnTo>
                <a:lnTo>
                  <a:pt x="2789" y="726"/>
                </a:lnTo>
                <a:lnTo>
                  <a:pt x="2791" y="728"/>
                </a:lnTo>
                <a:lnTo>
                  <a:pt x="2793" y="732"/>
                </a:lnTo>
                <a:lnTo>
                  <a:pt x="2795" y="734"/>
                </a:lnTo>
                <a:lnTo>
                  <a:pt x="2795" y="736"/>
                </a:lnTo>
                <a:lnTo>
                  <a:pt x="2795" y="736"/>
                </a:lnTo>
                <a:lnTo>
                  <a:pt x="2795" y="738"/>
                </a:lnTo>
                <a:lnTo>
                  <a:pt x="2795" y="740"/>
                </a:lnTo>
                <a:lnTo>
                  <a:pt x="2795" y="740"/>
                </a:lnTo>
                <a:lnTo>
                  <a:pt x="2795" y="742"/>
                </a:lnTo>
                <a:lnTo>
                  <a:pt x="2801" y="742"/>
                </a:lnTo>
                <a:lnTo>
                  <a:pt x="2808" y="742"/>
                </a:lnTo>
                <a:lnTo>
                  <a:pt x="2812" y="742"/>
                </a:lnTo>
                <a:lnTo>
                  <a:pt x="2814" y="742"/>
                </a:lnTo>
                <a:lnTo>
                  <a:pt x="2816" y="740"/>
                </a:lnTo>
                <a:lnTo>
                  <a:pt x="2814" y="738"/>
                </a:lnTo>
                <a:lnTo>
                  <a:pt x="2814" y="736"/>
                </a:lnTo>
                <a:lnTo>
                  <a:pt x="2814" y="734"/>
                </a:lnTo>
                <a:lnTo>
                  <a:pt x="2814" y="732"/>
                </a:lnTo>
                <a:lnTo>
                  <a:pt x="2816" y="730"/>
                </a:lnTo>
                <a:lnTo>
                  <a:pt x="2818" y="730"/>
                </a:lnTo>
                <a:lnTo>
                  <a:pt x="2818" y="730"/>
                </a:lnTo>
                <a:lnTo>
                  <a:pt x="2820" y="730"/>
                </a:lnTo>
                <a:lnTo>
                  <a:pt x="2822" y="730"/>
                </a:lnTo>
                <a:lnTo>
                  <a:pt x="2820" y="728"/>
                </a:lnTo>
                <a:lnTo>
                  <a:pt x="2822" y="728"/>
                </a:lnTo>
                <a:lnTo>
                  <a:pt x="2827" y="728"/>
                </a:lnTo>
                <a:lnTo>
                  <a:pt x="2831" y="728"/>
                </a:lnTo>
                <a:lnTo>
                  <a:pt x="2833" y="726"/>
                </a:lnTo>
                <a:lnTo>
                  <a:pt x="2835" y="726"/>
                </a:lnTo>
                <a:lnTo>
                  <a:pt x="2835" y="728"/>
                </a:lnTo>
                <a:lnTo>
                  <a:pt x="2837" y="728"/>
                </a:lnTo>
                <a:lnTo>
                  <a:pt x="2839" y="728"/>
                </a:lnTo>
                <a:lnTo>
                  <a:pt x="2839" y="726"/>
                </a:lnTo>
                <a:lnTo>
                  <a:pt x="2841" y="719"/>
                </a:lnTo>
                <a:lnTo>
                  <a:pt x="2843" y="717"/>
                </a:lnTo>
                <a:lnTo>
                  <a:pt x="2845" y="715"/>
                </a:lnTo>
                <a:lnTo>
                  <a:pt x="2845" y="713"/>
                </a:lnTo>
                <a:lnTo>
                  <a:pt x="2845" y="711"/>
                </a:lnTo>
                <a:lnTo>
                  <a:pt x="2848" y="709"/>
                </a:lnTo>
                <a:lnTo>
                  <a:pt x="2848" y="707"/>
                </a:lnTo>
                <a:lnTo>
                  <a:pt x="2845" y="707"/>
                </a:lnTo>
                <a:lnTo>
                  <a:pt x="2845" y="705"/>
                </a:lnTo>
                <a:lnTo>
                  <a:pt x="2850" y="700"/>
                </a:lnTo>
                <a:lnTo>
                  <a:pt x="2850" y="700"/>
                </a:lnTo>
                <a:lnTo>
                  <a:pt x="2848" y="698"/>
                </a:lnTo>
                <a:lnTo>
                  <a:pt x="2848" y="696"/>
                </a:lnTo>
                <a:lnTo>
                  <a:pt x="2848" y="694"/>
                </a:lnTo>
                <a:lnTo>
                  <a:pt x="2848" y="692"/>
                </a:lnTo>
                <a:lnTo>
                  <a:pt x="2848" y="690"/>
                </a:lnTo>
                <a:lnTo>
                  <a:pt x="2850" y="690"/>
                </a:lnTo>
                <a:lnTo>
                  <a:pt x="2850" y="686"/>
                </a:lnTo>
                <a:lnTo>
                  <a:pt x="2850" y="684"/>
                </a:lnTo>
                <a:lnTo>
                  <a:pt x="2850" y="684"/>
                </a:lnTo>
                <a:lnTo>
                  <a:pt x="2850" y="679"/>
                </a:lnTo>
                <a:lnTo>
                  <a:pt x="2852" y="679"/>
                </a:lnTo>
                <a:lnTo>
                  <a:pt x="2854" y="679"/>
                </a:lnTo>
                <a:lnTo>
                  <a:pt x="2852" y="677"/>
                </a:lnTo>
                <a:lnTo>
                  <a:pt x="2850" y="677"/>
                </a:lnTo>
                <a:lnTo>
                  <a:pt x="2845" y="675"/>
                </a:lnTo>
                <a:lnTo>
                  <a:pt x="2845" y="677"/>
                </a:lnTo>
                <a:lnTo>
                  <a:pt x="2843" y="675"/>
                </a:lnTo>
                <a:lnTo>
                  <a:pt x="2843" y="675"/>
                </a:lnTo>
                <a:lnTo>
                  <a:pt x="2843" y="675"/>
                </a:lnTo>
                <a:lnTo>
                  <a:pt x="2850" y="675"/>
                </a:lnTo>
                <a:lnTo>
                  <a:pt x="2854" y="675"/>
                </a:lnTo>
                <a:lnTo>
                  <a:pt x="2856" y="675"/>
                </a:lnTo>
                <a:lnTo>
                  <a:pt x="2858" y="673"/>
                </a:lnTo>
                <a:lnTo>
                  <a:pt x="2860" y="671"/>
                </a:lnTo>
                <a:lnTo>
                  <a:pt x="2864" y="669"/>
                </a:lnTo>
                <a:lnTo>
                  <a:pt x="2864" y="669"/>
                </a:lnTo>
                <a:lnTo>
                  <a:pt x="2866" y="669"/>
                </a:lnTo>
                <a:lnTo>
                  <a:pt x="2868" y="669"/>
                </a:lnTo>
                <a:lnTo>
                  <a:pt x="2871" y="667"/>
                </a:lnTo>
                <a:lnTo>
                  <a:pt x="2873" y="667"/>
                </a:lnTo>
                <a:lnTo>
                  <a:pt x="2873" y="665"/>
                </a:lnTo>
                <a:lnTo>
                  <a:pt x="2875" y="665"/>
                </a:lnTo>
                <a:lnTo>
                  <a:pt x="2875" y="663"/>
                </a:lnTo>
                <a:lnTo>
                  <a:pt x="2875" y="663"/>
                </a:lnTo>
                <a:lnTo>
                  <a:pt x="2877" y="661"/>
                </a:lnTo>
                <a:lnTo>
                  <a:pt x="2877" y="661"/>
                </a:lnTo>
                <a:lnTo>
                  <a:pt x="2877" y="658"/>
                </a:lnTo>
                <a:lnTo>
                  <a:pt x="2875" y="661"/>
                </a:lnTo>
                <a:lnTo>
                  <a:pt x="2875" y="661"/>
                </a:lnTo>
                <a:lnTo>
                  <a:pt x="2873" y="661"/>
                </a:lnTo>
                <a:lnTo>
                  <a:pt x="2873" y="661"/>
                </a:lnTo>
                <a:lnTo>
                  <a:pt x="2871" y="661"/>
                </a:lnTo>
                <a:lnTo>
                  <a:pt x="2871" y="661"/>
                </a:lnTo>
                <a:lnTo>
                  <a:pt x="2868" y="661"/>
                </a:lnTo>
                <a:lnTo>
                  <a:pt x="2868" y="661"/>
                </a:lnTo>
                <a:lnTo>
                  <a:pt x="2871" y="658"/>
                </a:lnTo>
                <a:lnTo>
                  <a:pt x="2871" y="658"/>
                </a:lnTo>
                <a:lnTo>
                  <a:pt x="2873" y="658"/>
                </a:lnTo>
                <a:lnTo>
                  <a:pt x="2873" y="658"/>
                </a:lnTo>
                <a:lnTo>
                  <a:pt x="2875" y="658"/>
                </a:lnTo>
                <a:lnTo>
                  <a:pt x="2877" y="656"/>
                </a:lnTo>
                <a:lnTo>
                  <a:pt x="2877" y="656"/>
                </a:lnTo>
                <a:lnTo>
                  <a:pt x="2879" y="654"/>
                </a:lnTo>
                <a:lnTo>
                  <a:pt x="2881" y="652"/>
                </a:lnTo>
                <a:lnTo>
                  <a:pt x="2883" y="652"/>
                </a:lnTo>
                <a:lnTo>
                  <a:pt x="2883" y="650"/>
                </a:lnTo>
                <a:lnTo>
                  <a:pt x="2881" y="648"/>
                </a:lnTo>
                <a:lnTo>
                  <a:pt x="2881" y="648"/>
                </a:lnTo>
                <a:lnTo>
                  <a:pt x="2881" y="646"/>
                </a:lnTo>
                <a:lnTo>
                  <a:pt x="2879" y="646"/>
                </a:lnTo>
                <a:lnTo>
                  <a:pt x="2877" y="644"/>
                </a:lnTo>
                <a:lnTo>
                  <a:pt x="2877" y="644"/>
                </a:lnTo>
                <a:lnTo>
                  <a:pt x="2877" y="642"/>
                </a:lnTo>
                <a:lnTo>
                  <a:pt x="2875" y="640"/>
                </a:lnTo>
                <a:lnTo>
                  <a:pt x="2873" y="640"/>
                </a:lnTo>
                <a:lnTo>
                  <a:pt x="2871" y="637"/>
                </a:lnTo>
                <a:lnTo>
                  <a:pt x="2868" y="635"/>
                </a:lnTo>
                <a:lnTo>
                  <a:pt x="2868" y="633"/>
                </a:lnTo>
                <a:lnTo>
                  <a:pt x="2866" y="633"/>
                </a:lnTo>
                <a:lnTo>
                  <a:pt x="2864" y="635"/>
                </a:lnTo>
                <a:lnTo>
                  <a:pt x="2864" y="635"/>
                </a:lnTo>
                <a:lnTo>
                  <a:pt x="2862" y="633"/>
                </a:lnTo>
                <a:lnTo>
                  <a:pt x="2862" y="633"/>
                </a:lnTo>
                <a:lnTo>
                  <a:pt x="2862" y="633"/>
                </a:lnTo>
                <a:lnTo>
                  <a:pt x="2860" y="633"/>
                </a:lnTo>
                <a:lnTo>
                  <a:pt x="2860" y="633"/>
                </a:lnTo>
                <a:lnTo>
                  <a:pt x="2858" y="631"/>
                </a:lnTo>
                <a:lnTo>
                  <a:pt x="2858" y="631"/>
                </a:lnTo>
                <a:lnTo>
                  <a:pt x="2858" y="629"/>
                </a:lnTo>
                <a:lnTo>
                  <a:pt x="2856" y="627"/>
                </a:lnTo>
                <a:lnTo>
                  <a:pt x="2858" y="625"/>
                </a:lnTo>
                <a:lnTo>
                  <a:pt x="2856" y="623"/>
                </a:lnTo>
                <a:lnTo>
                  <a:pt x="2856" y="621"/>
                </a:lnTo>
                <a:lnTo>
                  <a:pt x="2856" y="619"/>
                </a:lnTo>
                <a:lnTo>
                  <a:pt x="2856" y="619"/>
                </a:lnTo>
                <a:lnTo>
                  <a:pt x="2856" y="617"/>
                </a:lnTo>
                <a:lnTo>
                  <a:pt x="2856" y="617"/>
                </a:lnTo>
                <a:lnTo>
                  <a:pt x="2856" y="614"/>
                </a:lnTo>
                <a:lnTo>
                  <a:pt x="2856" y="614"/>
                </a:lnTo>
                <a:lnTo>
                  <a:pt x="2856" y="612"/>
                </a:lnTo>
                <a:lnTo>
                  <a:pt x="2858" y="610"/>
                </a:lnTo>
                <a:lnTo>
                  <a:pt x="2856" y="610"/>
                </a:lnTo>
                <a:lnTo>
                  <a:pt x="2858" y="610"/>
                </a:lnTo>
                <a:lnTo>
                  <a:pt x="2860" y="610"/>
                </a:lnTo>
                <a:lnTo>
                  <a:pt x="2860" y="608"/>
                </a:lnTo>
                <a:lnTo>
                  <a:pt x="2860" y="608"/>
                </a:lnTo>
                <a:lnTo>
                  <a:pt x="2860" y="606"/>
                </a:lnTo>
                <a:lnTo>
                  <a:pt x="2860" y="604"/>
                </a:lnTo>
                <a:lnTo>
                  <a:pt x="2860" y="602"/>
                </a:lnTo>
                <a:lnTo>
                  <a:pt x="2862" y="600"/>
                </a:lnTo>
                <a:lnTo>
                  <a:pt x="2862" y="598"/>
                </a:lnTo>
                <a:lnTo>
                  <a:pt x="2862" y="598"/>
                </a:lnTo>
                <a:lnTo>
                  <a:pt x="2862" y="598"/>
                </a:lnTo>
                <a:lnTo>
                  <a:pt x="2860" y="596"/>
                </a:lnTo>
                <a:lnTo>
                  <a:pt x="2860" y="593"/>
                </a:lnTo>
                <a:lnTo>
                  <a:pt x="2860" y="593"/>
                </a:lnTo>
                <a:lnTo>
                  <a:pt x="2860" y="591"/>
                </a:lnTo>
                <a:lnTo>
                  <a:pt x="2862" y="593"/>
                </a:lnTo>
                <a:lnTo>
                  <a:pt x="2862" y="593"/>
                </a:lnTo>
                <a:lnTo>
                  <a:pt x="2864" y="593"/>
                </a:lnTo>
                <a:lnTo>
                  <a:pt x="2864" y="591"/>
                </a:lnTo>
                <a:lnTo>
                  <a:pt x="2866" y="591"/>
                </a:lnTo>
                <a:lnTo>
                  <a:pt x="2868" y="591"/>
                </a:lnTo>
                <a:lnTo>
                  <a:pt x="2868" y="589"/>
                </a:lnTo>
                <a:lnTo>
                  <a:pt x="2868" y="589"/>
                </a:lnTo>
                <a:lnTo>
                  <a:pt x="2868" y="589"/>
                </a:lnTo>
                <a:lnTo>
                  <a:pt x="2866" y="589"/>
                </a:lnTo>
                <a:lnTo>
                  <a:pt x="2868" y="587"/>
                </a:lnTo>
                <a:lnTo>
                  <a:pt x="2868" y="587"/>
                </a:lnTo>
                <a:lnTo>
                  <a:pt x="2868" y="585"/>
                </a:lnTo>
                <a:lnTo>
                  <a:pt x="2866" y="585"/>
                </a:lnTo>
                <a:lnTo>
                  <a:pt x="2866" y="583"/>
                </a:lnTo>
                <a:lnTo>
                  <a:pt x="2866" y="583"/>
                </a:lnTo>
                <a:lnTo>
                  <a:pt x="2868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3" y="585"/>
                </a:lnTo>
                <a:lnTo>
                  <a:pt x="2875" y="583"/>
                </a:lnTo>
                <a:lnTo>
                  <a:pt x="2875" y="583"/>
                </a:lnTo>
                <a:lnTo>
                  <a:pt x="2875" y="581"/>
                </a:lnTo>
                <a:lnTo>
                  <a:pt x="2875" y="581"/>
                </a:lnTo>
                <a:lnTo>
                  <a:pt x="2873" y="581"/>
                </a:lnTo>
                <a:lnTo>
                  <a:pt x="2873" y="581"/>
                </a:lnTo>
                <a:lnTo>
                  <a:pt x="2875" y="581"/>
                </a:lnTo>
                <a:lnTo>
                  <a:pt x="2877" y="579"/>
                </a:lnTo>
                <a:lnTo>
                  <a:pt x="2877" y="579"/>
                </a:lnTo>
                <a:lnTo>
                  <a:pt x="2877" y="577"/>
                </a:lnTo>
                <a:lnTo>
                  <a:pt x="2879" y="577"/>
                </a:lnTo>
                <a:lnTo>
                  <a:pt x="2879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79" y="575"/>
                </a:lnTo>
                <a:lnTo>
                  <a:pt x="2881" y="575"/>
                </a:lnTo>
                <a:lnTo>
                  <a:pt x="2883" y="575"/>
                </a:lnTo>
                <a:lnTo>
                  <a:pt x="2887" y="572"/>
                </a:lnTo>
                <a:lnTo>
                  <a:pt x="2887" y="570"/>
                </a:lnTo>
                <a:lnTo>
                  <a:pt x="2887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92" y="570"/>
                </a:lnTo>
                <a:lnTo>
                  <a:pt x="2892" y="570"/>
                </a:lnTo>
                <a:lnTo>
                  <a:pt x="2894" y="570"/>
                </a:lnTo>
                <a:lnTo>
                  <a:pt x="2894" y="568"/>
                </a:lnTo>
                <a:lnTo>
                  <a:pt x="2896" y="566"/>
                </a:lnTo>
                <a:lnTo>
                  <a:pt x="2900" y="566"/>
                </a:lnTo>
                <a:lnTo>
                  <a:pt x="2902" y="564"/>
                </a:lnTo>
                <a:lnTo>
                  <a:pt x="2904" y="564"/>
                </a:lnTo>
                <a:lnTo>
                  <a:pt x="2908" y="562"/>
                </a:lnTo>
                <a:lnTo>
                  <a:pt x="2908" y="562"/>
                </a:lnTo>
                <a:lnTo>
                  <a:pt x="2912" y="554"/>
                </a:lnTo>
                <a:lnTo>
                  <a:pt x="2917" y="552"/>
                </a:lnTo>
                <a:lnTo>
                  <a:pt x="2919" y="549"/>
                </a:lnTo>
                <a:lnTo>
                  <a:pt x="2919" y="549"/>
                </a:lnTo>
                <a:lnTo>
                  <a:pt x="2919" y="547"/>
                </a:lnTo>
                <a:lnTo>
                  <a:pt x="2917" y="545"/>
                </a:lnTo>
                <a:lnTo>
                  <a:pt x="2917" y="543"/>
                </a:lnTo>
                <a:lnTo>
                  <a:pt x="2917" y="541"/>
                </a:lnTo>
                <a:lnTo>
                  <a:pt x="2915" y="541"/>
                </a:lnTo>
                <a:lnTo>
                  <a:pt x="2915" y="539"/>
                </a:lnTo>
                <a:lnTo>
                  <a:pt x="2915" y="539"/>
                </a:lnTo>
                <a:lnTo>
                  <a:pt x="2917" y="537"/>
                </a:lnTo>
                <a:lnTo>
                  <a:pt x="2919" y="535"/>
                </a:lnTo>
                <a:lnTo>
                  <a:pt x="2921" y="533"/>
                </a:lnTo>
                <a:lnTo>
                  <a:pt x="2921" y="531"/>
                </a:lnTo>
                <a:lnTo>
                  <a:pt x="2921" y="531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6"/>
                </a:lnTo>
                <a:lnTo>
                  <a:pt x="2919" y="526"/>
                </a:lnTo>
                <a:lnTo>
                  <a:pt x="2919" y="526"/>
                </a:lnTo>
                <a:lnTo>
                  <a:pt x="2921" y="526"/>
                </a:lnTo>
                <a:lnTo>
                  <a:pt x="2921" y="526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2"/>
                </a:lnTo>
                <a:lnTo>
                  <a:pt x="2925" y="522"/>
                </a:lnTo>
                <a:lnTo>
                  <a:pt x="2927" y="522"/>
                </a:lnTo>
                <a:lnTo>
                  <a:pt x="2929" y="522"/>
                </a:lnTo>
                <a:lnTo>
                  <a:pt x="2929" y="522"/>
                </a:lnTo>
                <a:lnTo>
                  <a:pt x="2927" y="522"/>
                </a:lnTo>
                <a:lnTo>
                  <a:pt x="2927" y="520"/>
                </a:lnTo>
                <a:lnTo>
                  <a:pt x="2929" y="520"/>
                </a:lnTo>
                <a:lnTo>
                  <a:pt x="2931" y="520"/>
                </a:lnTo>
                <a:lnTo>
                  <a:pt x="2931" y="518"/>
                </a:lnTo>
                <a:lnTo>
                  <a:pt x="2931" y="518"/>
                </a:lnTo>
                <a:lnTo>
                  <a:pt x="2931" y="516"/>
                </a:lnTo>
                <a:lnTo>
                  <a:pt x="2931" y="516"/>
                </a:lnTo>
                <a:lnTo>
                  <a:pt x="2931" y="514"/>
                </a:lnTo>
                <a:lnTo>
                  <a:pt x="2933" y="516"/>
                </a:lnTo>
                <a:lnTo>
                  <a:pt x="2933" y="516"/>
                </a:lnTo>
                <a:lnTo>
                  <a:pt x="2936" y="516"/>
                </a:lnTo>
                <a:lnTo>
                  <a:pt x="2938" y="514"/>
                </a:lnTo>
                <a:lnTo>
                  <a:pt x="2940" y="516"/>
                </a:lnTo>
                <a:lnTo>
                  <a:pt x="2942" y="518"/>
                </a:lnTo>
                <a:lnTo>
                  <a:pt x="2944" y="518"/>
                </a:lnTo>
                <a:lnTo>
                  <a:pt x="2944" y="516"/>
                </a:lnTo>
                <a:lnTo>
                  <a:pt x="2946" y="516"/>
                </a:lnTo>
                <a:lnTo>
                  <a:pt x="2950" y="516"/>
                </a:lnTo>
                <a:lnTo>
                  <a:pt x="2950" y="516"/>
                </a:lnTo>
                <a:lnTo>
                  <a:pt x="2954" y="516"/>
                </a:lnTo>
                <a:lnTo>
                  <a:pt x="2959" y="516"/>
                </a:lnTo>
                <a:lnTo>
                  <a:pt x="2959" y="516"/>
                </a:lnTo>
                <a:lnTo>
                  <a:pt x="2961" y="516"/>
                </a:lnTo>
                <a:lnTo>
                  <a:pt x="2963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8"/>
                </a:lnTo>
                <a:lnTo>
                  <a:pt x="2965" y="520"/>
                </a:lnTo>
                <a:lnTo>
                  <a:pt x="2967" y="520"/>
                </a:lnTo>
                <a:lnTo>
                  <a:pt x="2967" y="520"/>
                </a:lnTo>
                <a:lnTo>
                  <a:pt x="2973" y="522"/>
                </a:lnTo>
                <a:lnTo>
                  <a:pt x="2975" y="524"/>
                </a:lnTo>
                <a:lnTo>
                  <a:pt x="2975" y="526"/>
                </a:lnTo>
                <a:lnTo>
                  <a:pt x="2973" y="528"/>
                </a:lnTo>
                <a:lnTo>
                  <a:pt x="2973" y="533"/>
                </a:lnTo>
                <a:lnTo>
                  <a:pt x="2975" y="533"/>
                </a:lnTo>
                <a:lnTo>
                  <a:pt x="2975" y="533"/>
                </a:lnTo>
                <a:lnTo>
                  <a:pt x="2975" y="535"/>
                </a:lnTo>
                <a:lnTo>
                  <a:pt x="2973" y="535"/>
                </a:lnTo>
                <a:lnTo>
                  <a:pt x="2973" y="537"/>
                </a:lnTo>
                <a:lnTo>
                  <a:pt x="2973" y="537"/>
                </a:lnTo>
                <a:lnTo>
                  <a:pt x="2973" y="539"/>
                </a:lnTo>
                <a:lnTo>
                  <a:pt x="2973" y="539"/>
                </a:lnTo>
                <a:lnTo>
                  <a:pt x="2971" y="539"/>
                </a:lnTo>
                <a:lnTo>
                  <a:pt x="2969" y="537"/>
                </a:lnTo>
                <a:lnTo>
                  <a:pt x="2967" y="539"/>
                </a:lnTo>
                <a:lnTo>
                  <a:pt x="2965" y="539"/>
                </a:lnTo>
                <a:lnTo>
                  <a:pt x="2963" y="539"/>
                </a:lnTo>
                <a:lnTo>
                  <a:pt x="2963" y="541"/>
                </a:lnTo>
                <a:lnTo>
                  <a:pt x="2963" y="543"/>
                </a:lnTo>
                <a:lnTo>
                  <a:pt x="2959" y="547"/>
                </a:lnTo>
                <a:lnTo>
                  <a:pt x="2956" y="549"/>
                </a:lnTo>
                <a:lnTo>
                  <a:pt x="2954" y="552"/>
                </a:lnTo>
                <a:lnTo>
                  <a:pt x="2954" y="552"/>
                </a:lnTo>
                <a:lnTo>
                  <a:pt x="2950" y="556"/>
                </a:lnTo>
                <a:lnTo>
                  <a:pt x="2950" y="558"/>
                </a:lnTo>
                <a:lnTo>
                  <a:pt x="2948" y="558"/>
                </a:lnTo>
                <a:lnTo>
                  <a:pt x="2944" y="560"/>
                </a:lnTo>
                <a:lnTo>
                  <a:pt x="2942" y="562"/>
                </a:lnTo>
                <a:lnTo>
                  <a:pt x="2942" y="562"/>
                </a:lnTo>
                <a:lnTo>
                  <a:pt x="2938" y="566"/>
                </a:lnTo>
                <a:lnTo>
                  <a:pt x="2933" y="566"/>
                </a:lnTo>
                <a:lnTo>
                  <a:pt x="2933" y="568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29" y="570"/>
                </a:lnTo>
                <a:lnTo>
                  <a:pt x="2931" y="572"/>
                </a:lnTo>
                <a:lnTo>
                  <a:pt x="2931" y="572"/>
                </a:lnTo>
                <a:lnTo>
                  <a:pt x="2931" y="575"/>
                </a:lnTo>
                <a:lnTo>
                  <a:pt x="2927" y="575"/>
                </a:lnTo>
                <a:lnTo>
                  <a:pt x="2925" y="577"/>
                </a:lnTo>
                <a:lnTo>
                  <a:pt x="2923" y="575"/>
                </a:lnTo>
                <a:lnTo>
                  <a:pt x="2921" y="577"/>
                </a:lnTo>
                <a:lnTo>
                  <a:pt x="2921" y="577"/>
                </a:lnTo>
                <a:lnTo>
                  <a:pt x="2921" y="579"/>
                </a:lnTo>
                <a:lnTo>
                  <a:pt x="2921" y="581"/>
                </a:lnTo>
                <a:lnTo>
                  <a:pt x="2919" y="581"/>
                </a:lnTo>
                <a:lnTo>
                  <a:pt x="2919" y="583"/>
                </a:lnTo>
                <a:lnTo>
                  <a:pt x="2915" y="585"/>
                </a:lnTo>
                <a:lnTo>
                  <a:pt x="2915" y="587"/>
                </a:lnTo>
                <a:lnTo>
                  <a:pt x="2915" y="587"/>
                </a:lnTo>
                <a:lnTo>
                  <a:pt x="2912" y="589"/>
                </a:lnTo>
                <a:lnTo>
                  <a:pt x="2915" y="591"/>
                </a:lnTo>
                <a:lnTo>
                  <a:pt x="2915" y="593"/>
                </a:lnTo>
                <a:lnTo>
                  <a:pt x="2917" y="596"/>
                </a:lnTo>
                <a:lnTo>
                  <a:pt x="2917" y="598"/>
                </a:lnTo>
                <a:lnTo>
                  <a:pt x="2917" y="598"/>
                </a:lnTo>
                <a:lnTo>
                  <a:pt x="2917" y="600"/>
                </a:lnTo>
                <a:lnTo>
                  <a:pt x="2917" y="604"/>
                </a:lnTo>
                <a:lnTo>
                  <a:pt x="2917" y="606"/>
                </a:lnTo>
                <a:lnTo>
                  <a:pt x="2919" y="608"/>
                </a:lnTo>
                <a:lnTo>
                  <a:pt x="2921" y="610"/>
                </a:lnTo>
                <a:lnTo>
                  <a:pt x="2921" y="610"/>
                </a:lnTo>
                <a:lnTo>
                  <a:pt x="2921" y="612"/>
                </a:lnTo>
                <a:lnTo>
                  <a:pt x="2921" y="612"/>
                </a:lnTo>
                <a:lnTo>
                  <a:pt x="2921" y="612"/>
                </a:lnTo>
                <a:lnTo>
                  <a:pt x="2919" y="612"/>
                </a:lnTo>
                <a:lnTo>
                  <a:pt x="2919" y="612"/>
                </a:lnTo>
                <a:lnTo>
                  <a:pt x="2919" y="614"/>
                </a:lnTo>
                <a:lnTo>
                  <a:pt x="2921" y="614"/>
                </a:lnTo>
                <a:lnTo>
                  <a:pt x="2921" y="614"/>
                </a:lnTo>
                <a:lnTo>
                  <a:pt x="2919" y="614"/>
                </a:lnTo>
                <a:lnTo>
                  <a:pt x="2919" y="614"/>
                </a:lnTo>
                <a:lnTo>
                  <a:pt x="2919" y="617"/>
                </a:lnTo>
                <a:lnTo>
                  <a:pt x="2919" y="619"/>
                </a:lnTo>
                <a:lnTo>
                  <a:pt x="2919" y="621"/>
                </a:lnTo>
                <a:lnTo>
                  <a:pt x="2919" y="623"/>
                </a:lnTo>
                <a:lnTo>
                  <a:pt x="2917" y="625"/>
                </a:lnTo>
                <a:lnTo>
                  <a:pt x="2917" y="625"/>
                </a:lnTo>
                <a:lnTo>
                  <a:pt x="2917" y="629"/>
                </a:lnTo>
                <a:lnTo>
                  <a:pt x="2919" y="631"/>
                </a:lnTo>
                <a:lnTo>
                  <a:pt x="2919" y="631"/>
                </a:lnTo>
                <a:lnTo>
                  <a:pt x="2919" y="633"/>
                </a:lnTo>
                <a:lnTo>
                  <a:pt x="2919" y="633"/>
                </a:lnTo>
                <a:lnTo>
                  <a:pt x="2919" y="635"/>
                </a:lnTo>
                <a:lnTo>
                  <a:pt x="2921" y="635"/>
                </a:lnTo>
                <a:lnTo>
                  <a:pt x="2923" y="633"/>
                </a:lnTo>
                <a:lnTo>
                  <a:pt x="2923" y="633"/>
                </a:lnTo>
                <a:lnTo>
                  <a:pt x="2925" y="635"/>
                </a:lnTo>
                <a:lnTo>
                  <a:pt x="2925" y="635"/>
                </a:lnTo>
                <a:lnTo>
                  <a:pt x="2929" y="637"/>
                </a:lnTo>
                <a:lnTo>
                  <a:pt x="2933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3" y="642"/>
                </a:lnTo>
                <a:lnTo>
                  <a:pt x="2933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3" y="642"/>
                </a:lnTo>
                <a:lnTo>
                  <a:pt x="2933" y="642"/>
                </a:lnTo>
                <a:lnTo>
                  <a:pt x="2933" y="644"/>
                </a:lnTo>
                <a:lnTo>
                  <a:pt x="2933" y="644"/>
                </a:lnTo>
                <a:lnTo>
                  <a:pt x="2933" y="646"/>
                </a:lnTo>
                <a:lnTo>
                  <a:pt x="2933" y="646"/>
                </a:lnTo>
                <a:lnTo>
                  <a:pt x="2933" y="646"/>
                </a:lnTo>
                <a:lnTo>
                  <a:pt x="2936" y="646"/>
                </a:lnTo>
                <a:lnTo>
                  <a:pt x="2936" y="646"/>
                </a:lnTo>
                <a:lnTo>
                  <a:pt x="2938" y="646"/>
                </a:lnTo>
                <a:lnTo>
                  <a:pt x="2938" y="646"/>
                </a:lnTo>
                <a:lnTo>
                  <a:pt x="2938" y="644"/>
                </a:lnTo>
                <a:lnTo>
                  <a:pt x="2940" y="644"/>
                </a:lnTo>
                <a:lnTo>
                  <a:pt x="2940" y="642"/>
                </a:lnTo>
                <a:lnTo>
                  <a:pt x="2940" y="642"/>
                </a:lnTo>
                <a:lnTo>
                  <a:pt x="2942" y="644"/>
                </a:lnTo>
                <a:lnTo>
                  <a:pt x="2942" y="646"/>
                </a:lnTo>
                <a:lnTo>
                  <a:pt x="2944" y="646"/>
                </a:lnTo>
                <a:lnTo>
                  <a:pt x="2944" y="646"/>
                </a:lnTo>
                <a:lnTo>
                  <a:pt x="2944" y="648"/>
                </a:lnTo>
                <a:lnTo>
                  <a:pt x="2942" y="648"/>
                </a:lnTo>
                <a:lnTo>
                  <a:pt x="2942" y="650"/>
                </a:lnTo>
                <a:lnTo>
                  <a:pt x="2940" y="650"/>
                </a:lnTo>
                <a:lnTo>
                  <a:pt x="2942" y="650"/>
                </a:lnTo>
                <a:lnTo>
                  <a:pt x="2944" y="650"/>
                </a:lnTo>
                <a:lnTo>
                  <a:pt x="2946" y="648"/>
                </a:lnTo>
                <a:lnTo>
                  <a:pt x="2948" y="648"/>
                </a:lnTo>
                <a:lnTo>
                  <a:pt x="2950" y="648"/>
                </a:lnTo>
                <a:lnTo>
                  <a:pt x="2952" y="648"/>
                </a:lnTo>
                <a:lnTo>
                  <a:pt x="2956" y="646"/>
                </a:lnTo>
                <a:lnTo>
                  <a:pt x="2961" y="646"/>
                </a:lnTo>
                <a:lnTo>
                  <a:pt x="2963" y="646"/>
                </a:lnTo>
                <a:lnTo>
                  <a:pt x="2963" y="646"/>
                </a:lnTo>
                <a:lnTo>
                  <a:pt x="2965" y="644"/>
                </a:lnTo>
                <a:lnTo>
                  <a:pt x="2967" y="644"/>
                </a:lnTo>
                <a:lnTo>
                  <a:pt x="2969" y="644"/>
                </a:lnTo>
                <a:lnTo>
                  <a:pt x="2971" y="642"/>
                </a:lnTo>
                <a:lnTo>
                  <a:pt x="2973" y="642"/>
                </a:lnTo>
                <a:lnTo>
                  <a:pt x="2977" y="642"/>
                </a:lnTo>
                <a:lnTo>
                  <a:pt x="2977" y="640"/>
                </a:lnTo>
                <a:lnTo>
                  <a:pt x="2980" y="640"/>
                </a:lnTo>
                <a:lnTo>
                  <a:pt x="2980" y="642"/>
                </a:lnTo>
                <a:lnTo>
                  <a:pt x="2982" y="642"/>
                </a:lnTo>
                <a:lnTo>
                  <a:pt x="2982" y="640"/>
                </a:lnTo>
                <a:lnTo>
                  <a:pt x="2984" y="640"/>
                </a:lnTo>
                <a:lnTo>
                  <a:pt x="2986" y="640"/>
                </a:lnTo>
                <a:lnTo>
                  <a:pt x="2986" y="640"/>
                </a:lnTo>
                <a:lnTo>
                  <a:pt x="2984" y="637"/>
                </a:lnTo>
                <a:lnTo>
                  <a:pt x="2984" y="637"/>
                </a:lnTo>
                <a:lnTo>
                  <a:pt x="2986" y="637"/>
                </a:lnTo>
                <a:lnTo>
                  <a:pt x="2988" y="637"/>
                </a:lnTo>
                <a:lnTo>
                  <a:pt x="2990" y="637"/>
                </a:lnTo>
                <a:lnTo>
                  <a:pt x="2990" y="637"/>
                </a:lnTo>
                <a:lnTo>
                  <a:pt x="2992" y="635"/>
                </a:lnTo>
                <a:lnTo>
                  <a:pt x="2992" y="633"/>
                </a:lnTo>
                <a:lnTo>
                  <a:pt x="2994" y="633"/>
                </a:lnTo>
                <a:lnTo>
                  <a:pt x="2992" y="633"/>
                </a:lnTo>
                <a:lnTo>
                  <a:pt x="2992" y="635"/>
                </a:lnTo>
                <a:lnTo>
                  <a:pt x="2992" y="637"/>
                </a:lnTo>
                <a:lnTo>
                  <a:pt x="2992" y="637"/>
                </a:lnTo>
                <a:lnTo>
                  <a:pt x="2994" y="637"/>
                </a:lnTo>
                <a:lnTo>
                  <a:pt x="2994" y="637"/>
                </a:lnTo>
                <a:lnTo>
                  <a:pt x="2998" y="637"/>
                </a:lnTo>
                <a:lnTo>
                  <a:pt x="3000" y="635"/>
                </a:lnTo>
                <a:lnTo>
                  <a:pt x="3003" y="635"/>
                </a:lnTo>
                <a:lnTo>
                  <a:pt x="3003" y="635"/>
                </a:lnTo>
                <a:lnTo>
                  <a:pt x="3005" y="637"/>
                </a:lnTo>
                <a:lnTo>
                  <a:pt x="3007" y="635"/>
                </a:lnTo>
                <a:lnTo>
                  <a:pt x="3009" y="635"/>
                </a:lnTo>
                <a:lnTo>
                  <a:pt x="3009" y="635"/>
                </a:lnTo>
                <a:lnTo>
                  <a:pt x="3011" y="635"/>
                </a:lnTo>
                <a:lnTo>
                  <a:pt x="3015" y="635"/>
                </a:lnTo>
                <a:lnTo>
                  <a:pt x="3021" y="631"/>
                </a:lnTo>
                <a:lnTo>
                  <a:pt x="3021" y="633"/>
                </a:lnTo>
                <a:lnTo>
                  <a:pt x="3024" y="633"/>
                </a:lnTo>
                <a:lnTo>
                  <a:pt x="3024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4" y="640"/>
                </a:lnTo>
                <a:lnTo>
                  <a:pt x="3026" y="640"/>
                </a:lnTo>
                <a:lnTo>
                  <a:pt x="3030" y="642"/>
                </a:lnTo>
                <a:lnTo>
                  <a:pt x="3034" y="644"/>
                </a:lnTo>
                <a:lnTo>
                  <a:pt x="3036" y="642"/>
                </a:lnTo>
                <a:lnTo>
                  <a:pt x="3038" y="642"/>
                </a:lnTo>
                <a:lnTo>
                  <a:pt x="3040" y="644"/>
                </a:lnTo>
                <a:lnTo>
                  <a:pt x="3042" y="646"/>
                </a:lnTo>
                <a:lnTo>
                  <a:pt x="3042" y="646"/>
                </a:lnTo>
                <a:lnTo>
                  <a:pt x="3044" y="648"/>
                </a:lnTo>
                <a:lnTo>
                  <a:pt x="3044" y="648"/>
                </a:lnTo>
                <a:lnTo>
                  <a:pt x="3044" y="650"/>
                </a:lnTo>
                <a:lnTo>
                  <a:pt x="3038" y="648"/>
                </a:lnTo>
                <a:lnTo>
                  <a:pt x="3030" y="646"/>
                </a:lnTo>
                <a:lnTo>
                  <a:pt x="3030" y="648"/>
                </a:lnTo>
                <a:lnTo>
                  <a:pt x="3028" y="648"/>
                </a:lnTo>
                <a:lnTo>
                  <a:pt x="3028" y="650"/>
                </a:lnTo>
                <a:lnTo>
                  <a:pt x="3028" y="650"/>
                </a:lnTo>
                <a:lnTo>
                  <a:pt x="3026" y="650"/>
                </a:lnTo>
                <a:lnTo>
                  <a:pt x="3024" y="650"/>
                </a:lnTo>
                <a:lnTo>
                  <a:pt x="3021" y="650"/>
                </a:lnTo>
                <a:lnTo>
                  <a:pt x="3021" y="650"/>
                </a:lnTo>
                <a:lnTo>
                  <a:pt x="3019" y="650"/>
                </a:lnTo>
                <a:lnTo>
                  <a:pt x="3019" y="652"/>
                </a:lnTo>
                <a:lnTo>
                  <a:pt x="3017" y="654"/>
                </a:lnTo>
                <a:lnTo>
                  <a:pt x="3017" y="652"/>
                </a:lnTo>
                <a:lnTo>
                  <a:pt x="3015" y="652"/>
                </a:lnTo>
                <a:lnTo>
                  <a:pt x="3015" y="652"/>
                </a:lnTo>
                <a:lnTo>
                  <a:pt x="3013" y="652"/>
                </a:lnTo>
                <a:lnTo>
                  <a:pt x="3013" y="654"/>
                </a:lnTo>
                <a:lnTo>
                  <a:pt x="3015" y="656"/>
                </a:lnTo>
                <a:lnTo>
                  <a:pt x="3013" y="658"/>
                </a:lnTo>
                <a:lnTo>
                  <a:pt x="3013" y="658"/>
                </a:lnTo>
                <a:lnTo>
                  <a:pt x="3011" y="658"/>
                </a:lnTo>
                <a:lnTo>
                  <a:pt x="3005" y="658"/>
                </a:lnTo>
                <a:lnTo>
                  <a:pt x="2998" y="658"/>
                </a:lnTo>
                <a:lnTo>
                  <a:pt x="2996" y="658"/>
                </a:lnTo>
                <a:lnTo>
                  <a:pt x="2994" y="656"/>
                </a:lnTo>
                <a:lnTo>
                  <a:pt x="2992" y="656"/>
                </a:lnTo>
                <a:lnTo>
                  <a:pt x="2982" y="654"/>
                </a:lnTo>
                <a:lnTo>
                  <a:pt x="2980" y="654"/>
                </a:lnTo>
                <a:lnTo>
                  <a:pt x="2977" y="654"/>
                </a:lnTo>
                <a:lnTo>
                  <a:pt x="2977" y="656"/>
                </a:lnTo>
                <a:lnTo>
                  <a:pt x="2977" y="656"/>
                </a:lnTo>
                <a:lnTo>
                  <a:pt x="2975" y="656"/>
                </a:lnTo>
                <a:lnTo>
                  <a:pt x="2969" y="656"/>
                </a:lnTo>
                <a:lnTo>
                  <a:pt x="2965" y="658"/>
                </a:lnTo>
                <a:lnTo>
                  <a:pt x="2961" y="658"/>
                </a:lnTo>
                <a:lnTo>
                  <a:pt x="2959" y="661"/>
                </a:lnTo>
                <a:lnTo>
                  <a:pt x="2956" y="661"/>
                </a:lnTo>
                <a:lnTo>
                  <a:pt x="2956" y="663"/>
                </a:lnTo>
                <a:lnTo>
                  <a:pt x="2952" y="663"/>
                </a:lnTo>
                <a:lnTo>
                  <a:pt x="2950" y="663"/>
                </a:lnTo>
                <a:lnTo>
                  <a:pt x="2948" y="665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71"/>
                </a:lnTo>
                <a:lnTo>
                  <a:pt x="2948" y="673"/>
                </a:lnTo>
                <a:lnTo>
                  <a:pt x="2948" y="673"/>
                </a:lnTo>
                <a:lnTo>
                  <a:pt x="2950" y="673"/>
                </a:lnTo>
                <a:lnTo>
                  <a:pt x="2950" y="673"/>
                </a:lnTo>
                <a:lnTo>
                  <a:pt x="2948" y="673"/>
                </a:lnTo>
                <a:lnTo>
                  <a:pt x="2948" y="675"/>
                </a:lnTo>
                <a:lnTo>
                  <a:pt x="2948" y="677"/>
                </a:lnTo>
                <a:lnTo>
                  <a:pt x="2950" y="679"/>
                </a:lnTo>
                <a:lnTo>
                  <a:pt x="2950" y="679"/>
                </a:lnTo>
                <a:lnTo>
                  <a:pt x="2952" y="682"/>
                </a:lnTo>
                <a:lnTo>
                  <a:pt x="2956" y="684"/>
                </a:lnTo>
                <a:lnTo>
                  <a:pt x="2956" y="684"/>
                </a:lnTo>
                <a:lnTo>
                  <a:pt x="2959" y="684"/>
                </a:lnTo>
                <a:lnTo>
                  <a:pt x="2959" y="682"/>
                </a:lnTo>
                <a:lnTo>
                  <a:pt x="2961" y="682"/>
                </a:lnTo>
                <a:lnTo>
                  <a:pt x="2961" y="682"/>
                </a:lnTo>
                <a:lnTo>
                  <a:pt x="2963" y="682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8"/>
                </a:lnTo>
                <a:lnTo>
                  <a:pt x="2961" y="692"/>
                </a:lnTo>
                <a:lnTo>
                  <a:pt x="2961" y="692"/>
                </a:lnTo>
                <a:lnTo>
                  <a:pt x="2961" y="694"/>
                </a:lnTo>
                <a:lnTo>
                  <a:pt x="2961" y="696"/>
                </a:lnTo>
                <a:lnTo>
                  <a:pt x="2961" y="702"/>
                </a:lnTo>
                <a:lnTo>
                  <a:pt x="2961" y="705"/>
                </a:lnTo>
                <a:lnTo>
                  <a:pt x="2959" y="707"/>
                </a:lnTo>
                <a:lnTo>
                  <a:pt x="2956" y="709"/>
                </a:lnTo>
                <a:lnTo>
                  <a:pt x="2954" y="709"/>
                </a:lnTo>
                <a:lnTo>
                  <a:pt x="2950" y="711"/>
                </a:lnTo>
                <a:lnTo>
                  <a:pt x="2946" y="709"/>
                </a:lnTo>
                <a:lnTo>
                  <a:pt x="2944" y="702"/>
                </a:lnTo>
                <a:lnTo>
                  <a:pt x="2942" y="702"/>
                </a:lnTo>
                <a:lnTo>
                  <a:pt x="2936" y="698"/>
                </a:lnTo>
                <a:lnTo>
                  <a:pt x="2936" y="696"/>
                </a:lnTo>
                <a:lnTo>
                  <a:pt x="2933" y="694"/>
                </a:lnTo>
                <a:lnTo>
                  <a:pt x="2929" y="696"/>
                </a:lnTo>
                <a:lnTo>
                  <a:pt x="2925" y="698"/>
                </a:lnTo>
                <a:lnTo>
                  <a:pt x="2923" y="698"/>
                </a:lnTo>
                <a:lnTo>
                  <a:pt x="2919" y="702"/>
                </a:lnTo>
                <a:lnTo>
                  <a:pt x="2919" y="705"/>
                </a:lnTo>
                <a:lnTo>
                  <a:pt x="2919" y="707"/>
                </a:lnTo>
                <a:lnTo>
                  <a:pt x="2917" y="709"/>
                </a:lnTo>
                <a:lnTo>
                  <a:pt x="2917" y="711"/>
                </a:lnTo>
                <a:lnTo>
                  <a:pt x="2912" y="713"/>
                </a:lnTo>
                <a:lnTo>
                  <a:pt x="2912" y="717"/>
                </a:lnTo>
                <a:lnTo>
                  <a:pt x="2912" y="726"/>
                </a:lnTo>
                <a:lnTo>
                  <a:pt x="2912" y="730"/>
                </a:lnTo>
                <a:lnTo>
                  <a:pt x="2912" y="730"/>
                </a:lnTo>
                <a:lnTo>
                  <a:pt x="2912" y="734"/>
                </a:lnTo>
                <a:lnTo>
                  <a:pt x="2915" y="738"/>
                </a:lnTo>
                <a:lnTo>
                  <a:pt x="2915" y="740"/>
                </a:lnTo>
                <a:lnTo>
                  <a:pt x="2915" y="742"/>
                </a:lnTo>
                <a:lnTo>
                  <a:pt x="2915" y="744"/>
                </a:lnTo>
                <a:lnTo>
                  <a:pt x="2915" y="749"/>
                </a:lnTo>
                <a:lnTo>
                  <a:pt x="2915" y="751"/>
                </a:lnTo>
                <a:lnTo>
                  <a:pt x="2912" y="753"/>
                </a:lnTo>
                <a:lnTo>
                  <a:pt x="2910" y="753"/>
                </a:lnTo>
                <a:lnTo>
                  <a:pt x="2908" y="751"/>
                </a:lnTo>
                <a:lnTo>
                  <a:pt x="2908" y="751"/>
                </a:lnTo>
                <a:lnTo>
                  <a:pt x="2906" y="751"/>
                </a:lnTo>
                <a:lnTo>
                  <a:pt x="2910" y="747"/>
                </a:lnTo>
                <a:lnTo>
                  <a:pt x="2912" y="742"/>
                </a:lnTo>
                <a:lnTo>
                  <a:pt x="2912" y="740"/>
                </a:lnTo>
                <a:lnTo>
                  <a:pt x="2915" y="738"/>
                </a:lnTo>
                <a:lnTo>
                  <a:pt x="2915" y="738"/>
                </a:lnTo>
                <a:lnTo>
                  <a:pt x="2912" y="738"/>
                </a:lnTo>
                <a:lnTo>
                  <a:pt x="2912" y="740"/>
                </a:lnTo>
                <a:lnTo>
                  <a:pt x="2912" y="742"/>
                </a:lnTo>
                <a:lnTo>
                  <a:pt x="2910" y="744"/>
                </a:lnTo>
                <a:lnTo>
                  <a:pt x="2910" y="747"/>
                </a:lnTo>
                <a:lnTo>
                  <a:pt x="2908" y="749"/>
                </a:lnTo>
                <a:lnTo>
                  <a:pt x="2904" y="751"/>
                </a:lnTo>
                <a:lnTo>
                  <a:pt x="2904" y="751"/>
                </a:lnTo>
                <a:lnTo>
                  <a:pt x="2900" y="751"/>
                </a:lnTo>
                <a:lnTo>
                  <a:pt x="2898" y="753"/>
                </a:lnTo>
                <a:lnTo>
                  <a:pt x="2898" y="753"/>
                </a:lnTo>
                <a:lnTo>
                  <a:pt x="2896" y="755"/>
                </a:lnTo>
                <a:lnTo>
                  <a:pt x="2896" y="757"/>
                </a:lnTo>
                <a:lnTo>
                  <a:pt x="2894" y="759"/>
                </a:lnTo>
                <a:lnTo>
                  <a:pt x="2892" y="761"/>
                </a:lnTo>
                <a:lnTo>
                  <a:pt x="2892" y="761"/>
                </a:lnTo>
                <a:lnTo>
                  <a:pt x="2889" y="763"/>
                </a:lnTo>
                <a:lnTo>
                  <a:pt x="2883" y="763"/>
                </a:lnTo>
                <a:lnTo>
                  <a:pt x="2881" y="763"/>
                </a:lnTo>
                <a:lnTo>
                  <a:pt x="2879" y="761"/>
                </a:lnTo>
                <a:lnTo>
                  <a:pt x="2877" y="759"/>
                </a:lnTo>
                <a:lnTo>
                  <a:pt x="2875" y="755"/>
                </a:lnTo>
                <a:lnTo>
                  <a:pt x="2875" y="755"/>
                </a:lnTo>
                <a:lnTo>
                  <a:pt x="2879" y="757"/>
                </a:lnTo>
                <a:lnTo>
                  <a:pt x="2881" y="757"/>
                </a:lnTo>
                <a:lnTo>
                  <a:pt x="2879" y="757"/>
                </a:lnTo>
                <a:lnTo>
                  <a:pt x="2877" y="755"/>
                </a:lnTo>
                <a:lnTo>
                  <a:pt x="2873" y="753"/>
                </a:lnTo>
                <a:lnTo>
                  <a:pt x="2871" y="753"/>
                </a:lnTo>
                <a:lnTo>
                  <a:pt x="2866" y="755"/>
                </a:lnTo>
                <a:lnTo>
                  <a:pt x="2858" y="755"/>
                </a:lnTo>
                <a:lnTo>
                  <a:pt x="2854" y="757"/>
                </a:lnTo>
                <a:lnTo>
                  <a:pt x="2852" y="759"/>
                </a:lnTo>
                <a:lnTo>
                  <a:pt x="2848" y="759"/>
                </a:lnTo>
                <a:lnTo>
                  <a:pt x="2845" y="761"/>
                </a:lnTo>
                <a:lnTo>
                  <a:pt x="2843" y="763"/>
                </a:lnTo>
                <a:lnTo>
                  <a:pt x="2843" y="763"/>
                </a:lnTo>
                <a:lnTo>
                  <a:pt x="2841" y="763"/>
                </a:lnTo>
                <a:lnTo>
                  <a:pt x="2839" y="765"/>
                </a:lnTo>
                <a:lnTo>
                  <a:pt x="2837" y="765"/>
                </a:lnTo>
                <a:lnTo>
                  <a:pt x="2829" y="767"/>
                </a:lnTo>
                <a:lnTo>
                  <a:pt x="2820" y="770"/>
                </a:lnTo>
                <a:lnTo>
                  <a:pt x="2816" y="772"/>
                </a:lnTo>
                <a:lnTo>
                  <a:pt x="2814" y="772"/>
                </a:lnTo>
                <a:lnTo>
                  <a:pt x="2814" y="772"/>
                </a:lnTo>
                <a:lnTo>
                  <a:pt x="2812" y="770"/>
                </a:lnTo>
                <a:lnTo>
                  <a:pt x="2808" y="767"/>
                </a:lnTo>
                <a:lnTo>
                  <a:pt x="2808" y="767"/>
                </a:lnTo>
                <a:lnTo>
                  <a:pt x="2808" y="770"/>
                </a:lnTo>
                <a:lnTo>
                  <a:pt x="2808" y="770"/>
                </a:lnTo>
                <a:lnTo>
                  <a:pt x="2810" y="770"/>
                </a:lnTo>
                <a:lnTo>
                  <a:pt x="2810" y="772"/>
                </a:lnTo>
                <a:lnTo>
                  <a:pt x="2810" y="772"/>
                </a:lnTo>
                <a:lnTo>
                  <a:pt x="2812" y="774"/>
                </a:lnTo>
                <a:lnTo>
                  <a:pt x="2814" y="772"/>
                </a:lnTo>
                <a:lnTo>
                  <a:pt x="2816" y="774"/>
                </a:lnTo>
                <a:lnTo>
                  <a:pt x="2818" y="774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8"/>
                </a:lnTo>
                <a:lnTo>
                  <a:pt x="2818" y="776"/>
                </a:lnTo>
                <a:lnTo>
                  <a:pt x="2814" y="776"/>
                </a:lnTo>
                <a:lnTo>
                  <a:pt x="2812" y="774"/>
                </a:lnTo>
                <a:lnTo>
                  <a:pt x="2810" y="774"/>
                </a:lnTo>
                <a:lnTo>
                  <a:pt x="2808" y="774"/>
                </a:lnTo>
                <a:lnTo>
                  <a:pt x="2808" y="770"/>
                </a:lnTo>
                <a:lnTo>
                  <a:pt x="2806" y="767"/>
                </a:lnTo>
                <a:lnTo>
                  <a:pt x="2804" y="767"/>
                </a:lnTo>
                <a:lnTo>
                  <a:pt x="2797" y="765"/>
                </a:lnTo>
                <a:lnTo>
                  <a:pt x="2797" y="761"/>
                </a:lnTo>
                <a:lnTo>
                  <a:pt x="2795" y="761"/>
                </a:lnTo>
                <a:lnTo>
                  <a:pt x="2793" y="761"/>
                </a:lnTo>
                <a:lnTo>
                  <a:pt x="2789" y="761"/>
                </a:lnTo>
                <a:lnTo>
                  <a:pt x="2787" y="763"/>
                </a:lnTo>
                <a:lnTo>
                  <a:pt x="2787" y="765"/>
                </a:lnTo>
                <a:lnTo>
                  <a:pt x="2785" y="765"/>
                </a:lnTo>
                <a:lnTo>
                  <a:pt x="2783" y="767"/>
                </a:lnTo>
                <a:lnTo>
                  <a:pt x="2778" y="767"/>
                </a:lnTo>
                <a:lnTo>
                  <a:pt x="2776" y="767"/>
                </a:lnTo>
                <a:lnTo>
                  <a:pt x="2774" y="772"/>
                </a:lnTo>
                <a:lnTo>
                  <a:pt x="2772" y="772"/>
                </a:lnTo>
                <a:lnTo>
                  <a:pt x="2768" y="770"/>
                </a:lnTo>
                <a:lnTo>
                  <a:pt x="2766" y="770"/>
                </a:lnTo>
                <a:lnTo>
                  <a:pt x="2766" y="770"/>
                </a:lnTo>
                <a:lnTo>
                  <a:pt x="2764" y="770"/>
                </a:lnTo>
                <a:lnTo>
                  <a:pt x="2768" y="767"/>
                </a:lnTo>
                <a:lnTo>
                  <a:pt x="2768" y="765"/>
                </a:lnTo>
                <a:lnTo>
                  <a:pt x="2768" y="763"/>
                </a:lnTo>
                <a:lnTo>
                  <a:pt x="2766" y="763"/>
                </a:lnTo>
                <a:lnTo>
                  <a:pt x="2764" y="763"/>
                </a:lnTo>
                <a:lnTo>
                  <a:pt x="2757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1" y="761"/>
                </a:lnTo>
                <a:lnTo>
                  <a:pt x="2751" y="759"/>
                </a:lnTo>
                <a:lnTo>
                  <a:pt x="2753" y="759"/>
                </a:lnTo>
                <a:lnTo>
                  <a:pt x="2753" y="757"/>
                </a:lnTo>
                <a:lnTo>
                  <a:pt x="2751" y="755"/>
                </a:lnTo>
                <a:lnTo>
                  <a:pt x="2751" y="755"/>
                </a:lnTo>
                <a:lnTo>
                  <a:pt x="2749" y="755"/>
                </a:lnTo>
                <a:lnTo>
                  <a:pt x="2749" y="751"/>
                </a:lnTo>
                <a:lnTo>
                  <a:pt x="2749" y="751"/>
                </a:lnTo>
                <a:lnTo>
                  <a:pt x="2749" y="751"/>
                </a:lnTo>
                <a:lnTo>
                  <a:pt x="2747" y="751"/>
                </a:lnTo>
                <a:lnTo>
                  <a:pt x="2747" y="749"/>
                </a:lnTo>
                <a:lnTo>
                  <a:pt x="2745" y="749"/>
                </a:lnTo>
                <a:lnTo>
                  <a:pt x="2745" y="749"/>
                </a:lnTo>
                <a:lnTo>
                  <a:pt x="2747" y="747"/>
                </a:lnTo>
                <a:lnTo>
                  <a:pt x="2747" y="744"/>
                </a:lnTo>
                <a:lnTo>
                  <a:pt x="2747" y="742"/>
                </a:lnTo>
                <a:lnTo>
                  <a:pt x="2747" y="742"/>
                </a:lnTo>
                <a:lnTo>
                  <a:pt x="2747" y="740"/>
                </a:lnTo>
                <a:lnTo>
                  <a:pt x="2747" y="738"/>
                </a:lnTo>
                <a:lnTo>
                  <a:pt x="2749" y="738"/>
                </a:lnTo>
                <a:lnTo>
                  <a:pt x="2749" y="738"/>
                </a:lnTo>
                <a:lnTo>
                  <a:pt x="2751" y="736"/>
                </a:lnTo>
                <a:lnTo>
                  <a:pt x="2753" y="736"/>
                </a:lnTo>
                <a:lnTo>
                  <a:pt x="2753" y="734"/>
                </a:lnTo>
                <a:lnTo>
                  <a:pt x="2751" y="734"/>
                </a:lnTo>
                <a:lnTo>
                  <a:pt x="2751" y="734"/>
                </a:lnTo>
                <a:lnTo>
                  <a:pt x="2753" y="732"/>
                </a:lnTo>
                <a:lnTo>
                  <a:pt x="2753" y="732"/>
                </a:lnTo>
                <a:lnTo>
                  <a:pt x="2755" y="734"/>
                </a:lnTo>
                <a:lnTo>
                  <a:pt x="2755" y="732"/>
                </a:lnTo>
                <a:lnTo>
                  <a:pt x="2755" y="730"/>
                </a:lnTo>
                <a:lnTo>
                  <a:pt x="2757" y="726"/>
                </a:lnTo>
                <a:lnTo>
                  <a:pt x="2757" y="726"/>
                </a:lnTo>
                <a:lnTo>
                  <a:pt x="2760" y="726"/>
                </a:lnTo>
                <a:lnTo>
                  <a:pt x="2760" y="726"/>
                </a:lnTo>
                <a:lnTo>
                  <a:pt x="2762" y="726"/>
                </a:lnTo>
                <a:lnTo>
                  <a:pt x="2764" y="726"/>
                </a:lnTo>
                <a:lnTo>
                  <a:pt x="2766" y="723"/>
                </a:lnTo>
                <a:lnTo>
                  <a:pt x="2766" y="723"/>
                </a:lnTo>
                <a:lnTo>
                  <a:pt x="2766" y="721"/>
                </a:lnTo>
                <a:lnTo>
                  <a:pt x="2766" y="719"/>
                </a:lnTo>
                <a:lnTo>
                  <a:pt x="2766" y="719"/>
                </a:lnTo>
                <a:lnTo>
                  <a:pt x="2760" y="719"/>
                </a:lnTo>
                <a:lnTo>
                  <a:pt x="2757" y="719"/>
                </a:lnTo>
                <a:lnTo>
                  <a:pt x="2757" y="717"/>
                </a:lnTo>
                <a:lnTo>
                  <a:pt x="2757" y="715"/>
                </a:lnTo>
                <a:lnTo>
                  <a:pt x="2757" y="713"/>
                </a:lnTo>
                <a:lnTo>
                  <a:pt x="2757" y="709"/>
                </a:lnTo>
                <a:lnTo>
                  <a:pt x="2757" y="709"/>
                </a:lnTo>
                <a:lnTo>
                  <a:pt x="2760" y="707"/>
                </a:lnTo>
                <a:lnTo>
                  <a:pt x="2760" y="705"/>
                </a:lnTo>
                <a:lnTo>
                  <a:pt x="2760" y="702"/>
                </a:lnTo>
                <a:lnTo>
                  <a:pt x="2760" y="700"/>
                </a:lnTo>
                <a:lnTo>
                  <a:pt x="2760" y="698"/>
                </a:lnTo>
                <a:lnTo>
                  <a:pt x="2760" y="696"/>
                </a:lnTo>
                <a:lnTo>
                  <a:pt x="2760" y="696"/>
                </a:lnTo>
                <a:lnTo>
                  <a:pt x="2762" y="694"/>
                </a:lnTo>
                <a:lnTo>
                  <a:pt x="2760" y="694"/>
                </a:lnTo>
                <a:lnTo>
                  <a:pt x="2755" y="696"/>
                </a:lnTo>
                <a:lnTo>
                  <a:pt x="2751" y="698"/>
                </a:lnTo>
                <a:lnTo>
                  <a:pt x="2749" y="700"/>
                </a:lnTo>
                <a:lnTo>
                  <a:pt x="2747" y="705"/>
                </a:lnTo>
                <a:lnTo>
                  <a:pt x="2745" y="707"/>
                </a:lnTo>
                <a:lnTo>
                  <a:pt x="2743" y="707"/>
                </a:lnTo>
                <a:lnTo>
                  <a:pt x="2739" y="707"/>
                </a:lnTo>
                <a:lnTo>
                  <a:pt x="2736" y="707"/>
                </a:lnTo>
                <a:lnTo>
                  <a:pt x="2734" y="707"/>
                </a:lnTo>
                <a:lnTo>
                  <a:pt x="2732" y="707"/>
                </a:lnTo>
                <a:lnTo>
                  <a:pt x="2730" y="711"/>
                </a:lnTo>
                <a:lnTo>
                  <a:pt x="2728" y="713"/>
                </a:lnTo>
                <a:lnTo>
                  <a:pt x="2728" y="713"/>
                </a:lnTo>
                <a:lnTo>
                  <a:pt x="2728" y="715"/>
                </a:lnTo>
                <a:lnTo>
                  <a:pt x="2728" y="715"/>
                </a:lnTo>
                <a:lnTo>
                  <a:pt x="2730" y="717"/>
                </a:lnTo>
                <a:lnTo>
                  <a:pt x="2732" y="715"/>
                </a:lnTo>
                <a:lnTo>
                  <a:pt x="2734" y="715"/>
                </a:lnTo>
                <a:lnTo>
                  <a:pt x="2736" y="713"/>
                </a:lnTo>
                <a:lnTo>
                  <a:pt x="2739" y="709"/>
                </a:lnTo>
                <a:lnTo>
                  <a:pt x="2741" y="709"/>
                </a:lnTo>
                <a:lnTo>
                  <a:pt x="2743" y="709"/>
                </a:lnTo>
                <a:lnTo>
                  <a:pt x="2741" y="713"/>
                </a:lnTo>
                <a:lnTo>
                  <a:pt x="2741" y="715"/>
                </a:lnTo>
                <a:lnTo>
                  <a:pt x="2741" y="715"/>
                </a:lnTo>
                <a:lnTo>
                  <a:pt x="2739" y="713"/>
                </a:lnTo>
                <a:lnTo>
                  <a:pt x="2739" y="715"/>
                </a:lnTo>
                <a:lnTo>
                  <a:pt x="2736" y="715"/>
                </a:lnTo>
                <a:lnTo>
                  <a:pt x="2734" y="717"/>
                </a:lnTo>
                <a:lnTo>
                  <a:pt x="2734" y="719"/>
                </a:lnTo>
                <a:lnTo>
                  <a:pt x="2734" y="719"/>
                </a:lnTo>
                <a:lnTo>
                  <a:pt x="2732" y="719"/>
                </a:lnTo>
                <a:lnTo>
                  <a:pt x="2732" y="719"/>
                </a:lnTo>
                <a:lnTo>
                  <a:pt x="2730" y="719"/>
                </a:lnTo>
                <a:lnTo>
                  <a:pt x="2728" y="717"/>
                </a:lnTo>
                <a:lnTo>
                  <a:pt x="2726" y="717"/>
                </a:lnTo>
                <a:lnTo>
                  <a:pt x="2726" y="717"/>
                </a:lnTo>
                <a:lnTo>
                  <a:pt x="2726" y="723"/>
                </a:lnTo>
                <a:lnTo>
                  <a:pt x="2726" y="728"/>
                </a:lnTo>
                <a:lnTo>
                  <a:pt x="2726" y="730"/>
                </a:lnTo>
                <a:lnTo>
                  <a:pt x="2726" y="732"/>
                </a:lnTo>
                <a:lnTo>
                  <a:pt x="2726" y="738"/>
                </a:lnTo>
                <a:lnTo>
                  <a:pt x="2728" y="740"/>
                </a:lnTo>
                <a:lnTo>
                  <a:pt x="2732" y="742"/>
                </a:lnTo>
                <a:lnTo>
                  <a:pt x="2732" y="744"/>
                </a:lnTo>
                <a:lnTo>
                  <a:pt x="2732" y="747"/>
                </a:lnTo>
                <a:lnTo>
                  <a:pt x="2732" y="747"/>
                </a:lnTo>
                <a:lnTo>
                  <a:pt x="2732" y="749"/>
                </a:lnTo>
                <a:lnTo>
                  <a:pt x="2732" y="751"/>
                </a:lnTo>
                <a:lnTo>
                  <a:pt x="2734" y="755"/>
                </a:lnTo>
                <a:lnTo>
                  <a:pt x="2734" y="757"/>
                </a:lnTo>
                <a:lnTo>
                  <a:pt x="2736" y="759"/>
                </a:lnTo>
                <a:lnTo>
                  <a:pt x="2736" y="759"/>
                </a:lnTo>
                <a:lnTo>
                  <a:pt x="2736" y="761"/>
                </a:lnTo>
                <a:lnTo>
                  <a:pt x="2736" y="761"/>
                </a:lnTo>
                <a:lnTo>
                  <a:pt x="2732" y="761"/>
                </a:lnTo>
                <a:lnTo>
                  <a:pt x="2732" y="763"/>
                </a:lnTo>
                <a:lnTo>
                  <a:pt x="2732" y="763"/>
                </a:lnTo>
                <a:lnTo>
                  <a:pt x="2734" y="763"/>
                </a:lnTo>
                <a:lnTo>
                  <a:pt x="2734" y="763"/>
                </a:lnTo>
                <a:lnTo>
                  <a:pt x="2736" y="763"/>
                </a:lnTo>
                <a:lnTo>
                  <a:pt x="2736" y="765"/>
                </a:lnTo>
                <a:lnTo>
                  <a:pt x="2736" y="770"/>
                </a:lnTo>
                <a:lnTo>
                  <a:pt x="2736" y="772"/>
                </a:lnTo>
                <a:lnTo>
                  <a:pt x="2739" y="772"/>
                </a:lnTo>
                <a:lnTo>
                  <a:pt x="2739" y="772"/>
                </a:lnTo>
                <a:lnTo>
                  <a:pt x="2741" y="772"/>
                </a:lnTo>
                <a:lnTo>
                  <a:pt x="2743" y="774"/>
                </a:lnTo>
                <a:lnTo>
                  <a:pt x="2747" y="778"/>
                </a:lnTo>
                <a:lnTo>
                  <a:pt x="2749" y="778"/>
                </a:lnTo>
                <a:lnTo>
                  <a:pt x="2747" y="778"/>
                </a:lnTo>
                <a:lnTo>
                  <a:pt x="2747" y="778"/>
                </a:lnTo>
                <a:lnTo>
                  <a:pt x="2743" y="774"/>
                </a:lnTo>
                <a:lnTo>
                  <a:pt x="2741" y="774"/>
                </a:lnTo>
                <a:lnTo>
                  <a:pt x="2736" y="774"/>
                </a:lnTo>
                <a:lnTo>
                  <a:pt x="2732" y="772"/>
                </a:lnTo>
                <a:lnTo>
                  <a:pt x="2732" y="774"/>
                </a:lnTo>
                <a:lnTo>
                  <a:pt x="2732" y="774"/>
                </a:lnTo>
                <a:lnTo>
                  <a:pt x="2730" y="776"/>
                </a:lnTo>
                <a:lnTo>
                  <a:pt x="2732" y="778"/>
                </a:lnTo>
                <a:lnTo>
                  <a:pt x="2730" y="782"/>
                </a:lnTo>
                <a:lnTo>
                  <a:pt x="2730" y="780"/>
                </a:lnTo>
                <a:lnTo>
                  <a:pt x="2730" y="778"/>
                </a:lnTo>
                <a:lnTo>
                  <a:pt x="2728" y="778"/>
                </a:lnTo>
                <a:lnTo>
                  <a:pt x="2728" y="778"/>
                </a:lnTo>
                <a:lnTo>
                  <a:pt x="2728" y="780"/>
                </a:lnTo>
                <a:lnTo>
                  <a:pt x="2728" y="780"/>
                </a:lnTo>
                <a:lnTo>
                  <a:pt x="2726" y="782"/>
                </a:lnTo>
                <a:lnTo>
                  <a:pt x="2726" y="780"/>
                </a:lnTo>
                <a:lnTo>
                  <a:pt x="2726" y="778"/>
                </a:lnTo>
                <a:lnTo>
                  <a:pt x="2724" y="776"/>
                </a:lnTo>
                <a:lnTo>
                  <a:pt x="2718" y="776"/>
                </a:lnTo>
                <a:lnTo>
                  <a:pt x="2713" y="776"/>
                </a:lnTo>
                <a:lnTo>
                  <a:pt x="2711" y="776"/>
                </a:lnTo>
                <a:lnTo>
                  <a:pt x="2711" y="778"/>
                </a:lnTo>
                <a:lnTo>
                  <a:pt x="2709" y="780"/>
                </a:lnTo>
                <a:lnTo>
                  <a:pt x="2709" y="782"/>
                </a:lnTo>
                <a:lnTo>
                  <a:pt x="2711" y="784"/>
                </a:lnTo>
                <a:lnTo>
                  <a:pt x="2711" y="784"/>
                </a:lnTo>
                <a:lnTo>
                  <a:pt x="2709" y="784"/>
                </a:lnTo>
                <a:lnTo>
                  <a:pt x="2709" y="784"/>
                </a:lnTo>
                <a:lnTo>
                  <a:pt x="2707" y="782"/>
                </a:lnTo>
                <a:lnTo>
                  <a:pt x="2707" y="780"/>
                </a:lnTo>
                <a:lnTo>
                  <a:pt x="2703" y="782"/>
                </a:lnTo>
                <a:lnTo>
                  <a:pt x="2699" y="782"/>
                </a:lnTo>
                <a:lnTo>
                  <a:pt x="2695" y="782"/>
                </a:lnTo>
                <a:lnTo>
                  <a:pt x="2692" y="782"/>
                </a:lnTo>
                <a:lnTo>
                  <a:pt x="2688" y="784"/>
                </a:lnTo>
                <a:lnTo>
                  <a:pt x="2686" y="786"/>
                </a:lnTo>
                <a:lnTo>
                  <a:pt x="2686" y="788"/>
                </a:lnTo>
                <a:lnTo>
                  <a:pt x="2682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6" y="793"/>
                </a:lnTo>
                <a:lnTo>
                  <a:pt x="2676" y="793"/>
                </a:lnTo>
                <a:lnTo>
                  <a:pt x="2674" y="801"/>
                </a:lnTo>
                <a:lnTo>
                  <a:pt x="2674" y="803"/>
                </a:lnTo>
                <a:lnTo>
                  <a:pt x="2672" y="805"/>
                </a:lnTo>
                <a:lnTo>
                  <a:pt x="2669" y="807"/>
                </a:lnTo>
                <a:lnTo>
                  <a:pt x="2667" y="809"/>
                </a:lnTo>
                <a:lnTo>
                  <a:pt x="2667" y="809"/>
                </a:lnTo>
                <a:lnTo>
                  <a:pt x="2665" y="809"/>
                </a:lnTo>
                <a:lnTo>
                  <a:pt x="2665" y="811"/>
                </a:lnTo>
                <a:lnTo>
                  <a:pt x="2665" y="814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6"/>
                </a:lnTo>
                <a:lnTo>
                  <a:pt x="2667" y="818"/>
                </a:lnTo>
                <a:lnTo>
                  <a:pt x="2667" y="818"/>
                </a:lnTo>
                <a:lnTo>
                  <a:pt x="2669" y="818"/>
                </a:lnTo>
                <a:lnTo>
                  <a:pt x="2669" y="820"/>
                </a:lnTo>
                <a:lnTo>
                  <a:pt x="2669" y="820"/>
                </a:lnTo>
                <a:lnTo>
                  <a:pt x="2667" y="820"/>
                </a:lnTo>
                <a:lnTo>
                  <a:pt x="2663" y="818"/>
                </a:lnTo>
                <a:lnTo>
                  <a:pt x="2661" y="816"/>
                </a:lnTo>
                <a:lnTo>
                  <a:pt x="2659" y="818"/>
                </a:lnTo>
                <a:lnTo>
                  <a:pt x="2659" y="818"/>
                </a:lnTo>
                <a:lnTo>
                  <a:pt x="2657" y="818"/>
                </a:lnTo>
                <a:lnTo>
                  <a:pt x="2659" y="818"/>
                </a:lnTo>
                <a:lnTo>
                  <a:pt x="2659" y="820"/>
                </a:lnTo>
                <a:lnTo>
                  <a:pt x="2661" y="820"/>
                </a:lnTo>
                <a:lnTo>
                  <a:pt x="2663" y="820"/>
                </a:lnTo>
                <a:lnTo>
                  <a:pt x="2665" y="820"/>
                </a:lnTo>
                <a:lnTo>
                  <a:pt x="2667" y="820"/>
                </a:lnTo>
                <a:lnTo>
                  <a:pt x="2669" y="820"/>
                </a:lnTo>
                <a:lnTo>
                  <a:pt x="2667" y="822"/>
                </a:lnTo>
                <a:lnTo>
                  <a:pt x="2665" y="820"/>
                </a:lnTo>
                <a:lnTo>
                  <a:pt x="2663" y="822"/>
                </a:lnTo>
                <a:lnTo>
                  <a:pt x="2661" y="822"/>
                </a:lnTo>
                <a:lnTo>
                  <a:pt x="2659" y="820"/>
                </a:lnTo>
                <a:lnTo>
                  <a:pt x="2657" y="820"/>
                </a:lnTo>
                <a:lnTo>
                  <a:pt x="2657" y="820"/>
                </a:lnTo>
                <a:lnTo>
                  <a:pt x="2655" y="822"/>
                </a:lnTo>
                <a:lnTo>
                  <a:pt x="2651" y="822"/>
                </a:lnTo>
                <a:lnTo>
                  <a:pt x="2642" y="826"/>
                </a:lnTo>
                <a:lnTo>
                  <a:pt x="2636" y="828"/>
                </a:lnTo>
                <a:lnTo>
                  <a:pt x="2634" y="828"/>
                </a:lnTo>
                <a:lnTo>
                  <a:pt x="2632" y="830"/>
                </a:lnTo>
                <a:lnTo>
                  <a:pt x="2632" y="830"/>
                </a:lnTo>
                <a:lnTo>
                  <a:pt x="2630" y="832"/>
                </a:lnTo>
                <a:lnTo>
                  <a:pt x="2630" y="841"/>
                </a:lnTo>
                <a:lnTo>
                  <a:pt x="2632" y="843"/>
                </a:lnTo>
                <a:lnTo>
                  <a:pt x="2630" y="843"/>
                </a:lnTo>
                <a:lnTo>
                  <a:pt x="2630" y="843"/>
                </a:lnTo>
                <a:lnTo>
                  <a:pt x="2628" y="845"/>
                </a:lnTo>
                <a:lnTo>
                  <a:pt x="2625" y="847"/>
                </a:lnTo>
                <a:lnTo>
                  <a:pt x="2621" y="849"/>
                </a:lnTo>
                <a:lnTo>
                  <a:pt x="2617" y="849"/>
                </a:lnTo>
                <a:lnTo>
                  <a:pt x="2611" y="853"/>
                </a:lnTo>
                <a:lnTo>
                  <a:pt x="2609" y="853"/>
                </a:lnTo>
                <a:lnTo>
                  <a:pt x="2609" y="856"/>
                </a:lnTo>
                <a:lnTo>
                  <a:pt x="2609" y="856"/>
                </a:lnTo>
                <a:lnTo>
                  <a:pt x="2611" y="858"/>
                </a:lnTo>
                <a:lnTo>
                  <a:pt x="2615" y="858"/>
                </a:lnTo>
                <a:lnTo>
                  <a:pt x="2613" y="858"/>
                </a:lnTo>
                <a:lnTo>
                  <a:pt x="2609" y="858"/>
                </a:lnTo>
                <a:lnTo>
                  <a:pt x="2607" y="860"/>
                </a:lnTo>
                <a:lnTo>
                  <a:pt x="2604" y="860"/>
                </a:lnTo>
                <a:lnTo>
                  <a:pt x="2600" y="860"/>
                </a:lnTo>
                <a:lnTo>
                  <a:pt x="2596" y="860"/>
                </a:lnTo>
                <a:lnTo>
                  <a:pt x="2594" y="858"/>
                </a:lnTo>
                <a:lnTo>
                  <a:pt x="2592" y="858"/>
                </a:lnTo>
                <a:lnTo>
                  <a:pt x="2590" y="858"/>
                </a:lnTo>
                <a:lnTo>
                  <a:pt x="2590" y="856"/>
                </a:lnTo>
                <a:lnTo>
                  <a:pt x="2590" y="853"/>
                </a:lnTo>
                <a:lnTo>
                  <a:pt x="2590" y="853"/>
                </a:lnTo>
                <a:lnTo>
                  <a:pt x="2588" y="851"/>
                </a:lnTo>
                <a:lnTo>
                  <a:pt x="2586" y="853"/>
                </a:lnTo>
                <a:lnTo>
                  <a:pt x="2584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6"/>
                </a:lnTo>
                <a:lnTo>
                  <a:pt x="2584" y="860"/>
                </a:lnTo>
                <a:lnTo>
                  <a:pt x="2586" y="862"/>
                </a:lnTo>
                <a:lnTo>
                  <a:pt x="2586" y="868"/>
                </a:lnTo>
                <a:lnTo>
                  <a:pt x="2586" y="870"/>
                </a:lnTo>
                <a:lnTo>
                  <a:pt x="2588" y="872"/>
                </a:lnTo>
                <a:lnTo>
                  <a:pt x="2588" y="872"/>
                </a:lnTo>
                <a:lnTo>
                  <a:pt x="2581" y="872"/>
                </a:lnTo>
                <a:lnTo>
                  <a:pt x="2581" y="872"/>
                </a:lnTo>
                <a:lnTo>
                  <a:pt x="2579" y="870"/>
                </a:lnTo>
                <a:lnTo>
                  <a:pt x="2579" y="872"/>
                </a:lnTo>
                <a:lnTo>
                  <a:pt x="2579" y="872"/>
                </a:lnTo>
                <a:lnTo>
                  <a:pt x="2577" y="872"/>
                </a:lnTo>
                <a:lnTo>
                  <a:pt x="2573" y="872"/>
                </a:lnTo>
                <a:lnTo>
                  <a:pt x="2569" y="874"/>
                </a:lnTo>
                <a:lnTo>
                  <a:pt x="2567" y="872"/>
                </a:lnTo>
                <a:lnTo>
                  <a:pt x="2565" y="870"/>
                </a:lnTo>
                <a:lnTo>
                  <a:pt x="2560" y="868"/>
                </a:lnTo>
                <a:lnTo>
                  <a:pt x="2558" y="868"/>
                </a:lnTo>
                <a:lnTo>
                  <a:pt x="2556" y="870"/>
                </a:lnTo>
                <a:lnTo>
                  <a:pt x="2554" y="870"/>
                </a:lnTo>
                <a:lnTo>
                  <a:pt x="2552" y="870"/>
                </a:lnTo>
                <a:lnTo>
                  <a:pt x="2548" y="870"/>
                </a:lnTo>
                <a:lnTo>
                  <a:pt x="2542" y="872"/>
                </a:lnTo>
                <a:lnTo>
                  <a:pt x="2540" y="874"/>
                </a:lnTo>
                <a:lnTo>
                  <a:pt x="2540" y="876"/>
                </a:lnTo>
                <a:lnTo>
                  <a:pt x="2540" y="876"/>
                </a:lnTo>
                <a:lnTo>
                  <a:pt x="2540" y="876"/>
                </a:lnTo>
                <a:lnTo>
                  <a:pt x="2542" y="876"/>
                </a:lnTo>
                <a:lnTo>
                  <a:pt x="2542" y="876"/>
                </a:lnTo>
                <a:lnTo>
                  <a:pt x="2544" y="876"/>
                </a:lnTo>
                <a:lnTo>
                  <a:pt x="2544" y="876"/>
                </a:lnTo>
                <a:lnTo>
                  <a:pt x="2546" y="876"/>
                </a:lnTo>
                <a:lnTo>
                  <a:pt x="2546" y="879"/>
                </a:lnTo>
                <a:lnTo>
                  <a:pt x="2544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81"/>
                </a:lnTo>
                <a:lnTo>
                  <a:pt x="2544" y="881"/>
                </a:lnTo>
                <a:lnTo>
                  <a:pt x="2546" y="881"/>
                </a:lnTo>
                <a:lnTo>
                  <a:pt x="2544" y="881"/>
                </a:lnTo>
                <a:lnTo>
                  <a:pt x="2542" y="883"/>
                </a:lnTo>
                <a:lnTo>
                  <a:pt x="2542" y="883"/>
                </a:lnTo>
                <a:lnTo>
                  <a:pt x="2540" y="883"/>
                </a:lnTo>
                <a:lnTo>
                  <a:pt x="2544" y="885"/>
                </a:lnTo>
                <a:lnTo>
                  <a:pt x="2544" y="887"/>
                </a:lnTo>
                <a:lnTo>
                  <a:pt x="2546" y="887"/>
                </a:lnTo>
                <a:lnTo>
                  <a:pt x="2546" y="887"/>
                </a:lnTo>
                <a:lnTo>
                  <a:pt x="2548" y="887"/>
                </a:lnTo>
                <a:lnTo>
                  <a:pt x="2552" y="887"/>
                </a:lnTo>
                <a:lnTo>
                  <a:pt x="2556" y="889"/>
                </a:lnTo>
                <a:lnTo>
                  <a:pt x="2558" y="889"/>
                </a:lnTo>
                <a:lnTo>
                  <a:pt x="2558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3" y="889"/>
                </a:lnTo>
                <a:lnTo>
                  <a:pt x="2563" y="891"/>
                </a:lnTo>
                <a:lnTo>
                  <a:pt x="2565" y="891"/>
                </a:lnTo>
                <a:lnTo>
                  <a:pt x="2567" y="891"/>
                </a:lnTo>
                <a:lnTo>
                  <a:pt x="2567" y="891"/>
                </a:lnTo>
                <a:lnTo>
                  <a:pt x="2569" y="891"/>
                </a:lnTo>
                <a:lnTo>
                  <a:pt x="2567" y="893"/>
                </a:lnTo>
                <a:lnTo>
                  <a:pt x="2567" y="893"/>
                </a:lnTo>
                <a:lnTo>
                  <a:pt x="2569" y="893"/>
                </a:lnTo>
                <a:lnTo>
                  <a:pt x="2571" y="893"/>
                </a:lnTo>
                <a:lnTo>
                  <a:pt x="2571" y="893"/>
                </a:lnTo>
                <a:lnTo>
                  <a:pt x="2573" y="893"/>
                </a:lnTo>
                <a:lnTo>
                  <a:pt x="2571" y="895"/>
                </a:lnTo>
                <a:lnTo>
                  <a:pt x="2571" y="895"/>
                </a:lnTo>
                <a:lnTo>
                  <a:pt x="2571" y="897"/>
                </a:lnTo>
                <a:lnTo>
                  <a:pt x="2573" y="897"/>
                </a:lnTo>
                <a:lnTo>
                  <a:pt x="2573" y="897"/>
                </a:lnTo>
                <a:lnTo>
                  <a:pt x="2579" y="897"/>
                </a:lnTo>
                <a:lnTo>
                  <a:pt x="2581" y="897"/>
                </a:lnTo>
                <a:lnTo>
                  <a:pt x="2581" y="897"/>
                </a:lnTo>
                <a:lnTo>
                  <a:pt x="2579" y="897"/>
                </a:lnTo>
                <a:lnTo>
                  <a:pt x="2579" y="897"/>
                </a:lnTo>
                <a:lnTo>
                  <a:pt x="2577" y="897"/>
                </a:lnTo>
                <a:lnTo>
                  <a:pt x="2577" y="897"/>
                </a:lnTo>
                <a:lnTo>
                  <a:pt x="2575" y="900"/>
                </a:lnTo>
                <a:lnTo>
                  <a:pt x="2577" y="900"/>
                </a:lnTo>
                <a:lnTo>
                  <a:pt x="2577" y="900"/>
                </a:lnTo>
                <a:lnTo>
                  <a:pt x="2579" y="902"/>
                </a:lnTo>
                <a:lnTo>
                  <a:pt x="2577" y="904"/>
                </a:lnTo>
                <a:lnTo>
                  <a:pt x="2577" y="904"/>
                </a:lnTo>
                <a:lnTo>
                  <a:pt x="2577" y="906"/>
                </a:lnTo>
                <a:lnTo>
                  <a:pt x="2579" y="908"/>
                </a:lnTo>
                <a:lnTo>
                  <a:pt x="2581" y="910"/>
                </a:lnTo>
                <a:lnTo>
                  <a:pt x="2588" y="914"/>
                </a:lnTo>
                <a:lnTo>
                  <a:pt x="2588" y="914"/>
                </a:lnTo>
                <a:lnTo>
                  <a:pt x="2590" y="914"/>
                </a:lnTo>
                <a:lnTo>
                  <a:pt x="2592" y="914"/>
                </a:lnTo>
                <a:lnTo>
                  <a:pt x="2592" y="916"/>
                </a:lnTo>
                <a:lnTo>
                  <a:pt x="2592" y="916"/>
                </a:lnTo>
                <a:lnTo>
                  <a:pt x="2592" y="921"/>
                </a:lnTo>
                <a:lnTo>
                  <a:pt x="2592" y="923"/>
                </a:lnTo>
                <a:lnTo>
                  <a:pt x="2592" y="925"/>
                </a:lnTo>
                <a:lnTo>
                  <a:pt x="2592" y="925"/>
                </a:lnTo>
                <a:lnTo>
                  <a:pt x="2592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4" y="929"/>
                </a:lnTo>
                <a:lnTo>
                  <a:pt x="2596" y="929"/>
                </a:lnTo>
                <a:lnTo>
                  <a:pt x="2596" y="931"/>
                </a:lnTo>
                <a:lnTo>
                  <a:pt x="2598" y="937"/>
                </a:lnTo>
                <a:lnTo>
                  <a:pt x="2600" y="937"/>
                </a:lnTo>
                <a:lnTo>
                  <a:pt x="2600" y="937"/>
                </a:lnTo>
                <a:lnTo>
                  <a:pt x="2598" y="937"/>
                </a:lnTo>
                <a:lnTo>
                  <a:pt x="2598" y="937"/>
                </a:lnTo>
                <a:lnTo>
                  <a:pt x="2596" y="933"/>
                </a:lnTo>
                <a:lnTo>
                  <a:pt x="2596" y="931"/>
                </a:lnTo>
                <a:lnTo>
                  <a:pt x="2594" y="929"/>
                </a:lnTo>
                <a:lnTo>
                  <a:pt x="2592" y="929"/>
                </a:lnTo>
                <a:lnTo>
                  <a:pt x="2592" y="931"/>
                </a:lnTo>
                <a:lnTo>
                  <a:pt x="2590" y="935"/>
                </a:lnTo>
                <a:lnTo>
                  <a:pt x="2590" y="944"/>
                </a:lnTo>
                <a:lnTo>
                  <a:pt x="2590" y="944"/>
                </a:lnTo>
                <a:lnTo>
                  <a:pt x="2590" y="944"/>
                </a:lnTo>
                <a:lnTo>
                  <a:pt x="2592" y="941"/>
                </a:lnTo>
                <a:lnTo>
                  <a:pt x="2592" y="944"/>
                </a:lnTo>
                <a:lnTo>
                  <a:pt x="2590" y="944"/>
                </a:lnTo>
                <a:lnTo>
                  <a:pt x="2590" y="946"/>
                </a:lnTo>
                <a:lnTo>
                  <a:pt x="2588" y="956"/>
                </a:lnTo>
                <a:lnTo>
                  <a:pt x="2586" y="962"/>
                </a:lnTo>
                <a:lnTo>
                  <a:pt x="2584" y="965"/>
                </a:lnTo>
                <a:lnTo>
                  <a:pt x="2581" y="967"/>
                </a:lnTo>
                <a:lnTo>
                  <a:pt x="2581" y="967"/>
                </a:lnTo>
                <a:lnTo>
                  <a:pt x="2579" y="967"/>
                </a:lnTo>
                <a:lnTo>
                  <a:pt x="2575" y="967"/>
                </a:lnTo>
                <a:lnTo>
                  <a:pt x="2573" y="967"/>
                </a:lnTo>
                <a:lnTo>
                  <a:pt x="2571" y="967"/>
                </a:lnTo>
                <a:lnTo>
                  <a:pt x="2567" y="965"/>
                </a:lnTo>
                <a:lnTo>
                  <a:pt x="2565" y="965"/>
                </a:lnTo>
                <a:lnTo>
                  <a:pt x="2563" y="967"/>
                </a:lnTo>
                <a:lnTo>
                  <a:pt x="2558" y="965"/>
                </a:lnTo>
                <a:lnTo>
                  <a:pt x="2556" y="965"/>
                </a:lnTo>
                <a:lnTo>
                  <a:pt x="2556" y="965"/>
                </a:lnTo>
                <a:lnTo>
                  <a:pt x="2552" y="965"/>
                </a:lnTo>
                <a:lnTo>
                  <a:pt x="2552" y="965"/>
                </a:lnTo>
                <a:lnTo>
                  <a:pt x="2550" y="965"/>
                </a:lnTo>
                <a:lnTo>
                  <a:pt x="2546" y="967"/>
                </a:lnTo>
                <a:lnTo>
                  <a:pt x="2542" y="967"/>
                </a:lnTo>
                <a:lnTo>
                  <a:pt x="2533" y="965"/>
                </a:lnTo>
                <a:lnTo>
                  <a:pt x="2531" y="962"/>
                </a:lnTo>
                <a:lnTo>
                  <a:pt x="2525" y="962"/>
                </a:lnTo>
                <a:lnTo>
                  <a:pt x="2523" y="962"/>
                </a:lnTo>
                <a:lnTo>
                  <a:pt x="2521" y="962"/>
                </a:lnTo>
                <a:lnTo>
                  <a:pt x="2519" y="962"/>
                </a:lnTo>
                <a:lnTo>
                  <a:pt x="2514" y="962"/>
                </a:lnTo>
                <a:lnTo>
                  <a:pt x="2512" y="962"/>
                </a:lnTo>
                <a:lnTo>
                  <a:pt x="2508" y="962"/>
                </a:lnTo>
                <a:lnTo>
                  <a:pt x="2506" y="962"/>
                </a:lnTo>
                <a:lnTo>
                  <a:pt x="2502" y="962"/>
                </a:lnTo>
                <a:lnTo>
                  <a:pt x="2500" y="960"/>
                </a:lnTo>
                <a:lnTo>
                  <a:pt x="2500" y="960"/>
                </a:lnTo>
                <a:lnTo>
                  <a:pt x="2498" y="960"/>
                </a:lnTo>
                <a:lnTo>
                  <a:pt x="2496" y="960"/>
                </a:lnTo>
                <a:lnTo>
                  <a:pt x="2493" y="960"/>
                </a:lnTo>
                <a:lnTo>
                  <a:pt x="2491" y="960"/>
                </a:lnTo>
                <a:lnTo>
                  <a:pt x="2489" y="962"/>
                </a:lnTo>
                <a:lnTo>
                  <a:pt x="2487" y="962"/>
                </a:lnTo>
                <a:lnTo>
                  <a:pt x="2487" y="965"/>
                </a:lnTo>
                <a:lnTo>
                  <a:pt x="2487" y="965"/>
                </a:lnTo>
                <a:lnTo>
                  <a:pt x="2489" y="965"/>
                </a:lnTo>
                <a:lnTo>
                  <a:pt x="2487" y="967"/>
                </a:lnTo>
                <a:lnTo>
                  <a:pt x="2485" y="967"/>
                </a:lnTo>
                <a:lnTo>
                  <a:pt x="2485" y="967"/>
                </a:lnTo>
                <a:lnTo>
                  <a:pt x="2483" y="967"/>
                </a:lnTo>
                <a:lnTo>
                  <a:pt x="2479" y="967"/>
                </a:lnTo>
                <a:lnTo>
                  <a:pt x="2477" y="969"/>
                </a:lnTo>
                <a:lnTo>
                  <a:pt x="2477" y="969"/>
                </a:lnTo>
                <a:lnTo>
                  <a:pt x="2475" y="971"/>
                </a:lnTo>
                <a:lnTo>
                  <a:pt x="2475" y="973"/>
                </a:lnTo>
                <a:lnTo>
                  <a:pt x="2475" y="973"/>
                </a:lnTo>
                <a:lnTo>
                  <a:pt x="2475" y="975"/>
                </a:lnTo>
                <a:lnTo>
                  <a:pt x="2475" y="975"/>
                </a:lnTo>
                <a:lnTo>
                  <a:pt x="2477" y="977"/>
                </a:lnTo>
                <a:lnTo>
                  <a:pt x="2479" y="977"/>
                </a:lnTo>
                <a:lnTo>
                  <a:pt x="2479" y="977"/>
                </a:lnTo>
                <a:lnTo>
                  <a:pt x="2477" y="979"/>
                </a:lnTo>
                <a:lnTo>
                  <a:pt x="2477" y="979"/>
                </a:lnTo>
                <a:lnTo>
                  <a:pt x="2477" y="981"/>
                </a:lnTo>
                <a:lnTo>
                  <a:pt x="2481" y="979"/>
                </a:lnTo>
                <a:lnTo>
                  <a:pt x="2481" y="979"/>
                </a:lnTo>
                <a:lnTo>
                  <a:pt x="2481" y="981"/>
                </a:lnTo>
                <a:lnTo>
                  <a:pt x="2481" y="981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8"/>
                </a:lnTo>
                <a:lnTo>
                  <a:pt x="2479" y="988"/>
                </a:lnTo>
                <a:lnTo>
                  <a:pt x="2479" y="992"/>
                </a:lnTo>
                <a:lnTo>
                  <a:pt x="2479" y="992"/>
                </a:lnTo>
                <a:lnTo>
                  <a:pt x="2481" y="992"/>
                </a:lnTo>
                <a:lnTo>
                  <a:pt x="2479" y="994"/>
                </a:lnTo>
                <a:lnTo>
                  <a:pt x="2479" y="994"/>
                </a:lnTo>
                <a:lnTo>
                  <a:pt x="2479" y="996"/>
                </a:lnTo>
                <a:lnTo>
                  <a:pt x="2481" y="996"/>
                </a:lnTo>
                <a:lnTo>
                  <a:pt x="2481" y="996"/>
                </a:lnTo>
                <a:lnTo>
                  <a:pt x="2481" y="998"/>
                </a:lnTo>
                <a:lnTo>
                  <a:pt x="2481" y="1002"/>
                </a:lnTo>
                <a:lnTo>
                  <a:pt x="2483" y="1004"/>
                </a:lnTo>
                <a:lnTo>
                  <a:pt x="2483" y="1006"/>
                </a:lnTo>
                <a:lnTo>
                  <a:pt x="2483" y="1006"/>
                </a:lnTo>
                <a:lnTo>
                  <a:pt x="2483" y="1009"/>
                </a:lnTo>
                <a:lnTo>
                  <a:pt x="2481" y="1013"/>
                </a:lnTo>
                <a:lnTo>
                  <a:pt x="2481" y="1013"/>
                </a:lnTo>
                <a:lnTo>
                  <a:pt x="2481" y="1015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3"/>
                </a:lnTo>
                <a:lnTo>
                  <a:pt x="2477" y="1027"/>
                </a:lnTo>
                <a:lnTo>
                  <a:pt x="2475" y="1032"/>
                </a:lnTo>
                <a:lnTo>
                  <a:pt x="2475" y="1034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8"/>
                </a:lnTo>
                <a:lnTo>
                  <a:pt x="2470" y="1040"/>
                </a:lnTo>
                <a:lnTo>
                  <a:pt x="2470" y="1042"/>
                </a:lnTo>
                <a:lnTo>
                  <a:pt x="2470" y="1044"/>
                </a:lnTo>
                <a:lnTo>
                  <a:pt x="2470" y="1044"/>
                </a:lnTo>
                <a:lnTo>
                  <a:pt x="2470" y="1046"/>
                </a:lnTo>
                <a:lnTo>
                  <a:pt x="2470" y="1046"/>
                </a:lnTo>
                <a:lnTo>
                  <a:pt x="2472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7" y="1044"/>
                </a:lnTo>
                <a:lnTo>
                  <a:pt x="2479" y="1042"/>
                </a:lnTo>
                <a:lnTo>
                  <a:pt x="2479" y="1040"/>
                </a:lnTo>
                <a:lnTo>
                  <a:pt x="2481" y="1040"/>
                </a:lnTo>
                <a:lnTo>
                  <a:pt x="2479" y="1042"/>
                </a:lnTo>
                <a:lnTo>
                  <a:pt x="2477" y="1042"/>
                </a:lnTo>
                <a:lnTo>
                  <a:pt x="2477" y="1044"/>
                </a:lnTo>
                <a:lnTo>
                  <a:pt x="2477" y="1046"/>
                </a:lnTo>
                <a:lnTo>
                  <a:pt x="2477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5" y="1048"/>
                </a:lnTo>
                <a:lnTo>
                  <a:pt x="2475" y="1050"/>
                </a:lnTo>
                <a:lnTo>
                  <a:pt x="2475" y="1050"/>
                </a:lnTo>
                <a:lnTo>
                  <a:pt x="2477" y="1050"/>
                </a:lnTo>
                <a:lnTo>
                  <a:pt x="2479" y="1050"/>
                </a:lnTo>
                <a:lnTo>
                  <a:pt x="2479" y="1050"/>
                </a:lnTo>
                <a:lnTo>
                  <a:pt x="2481" y="1050"/>
                </a:lnTo>
                <a:lnTo>
                  <a:pt x="2481" y="1050"/>
                </a:lnTo>
                <a:lnTo>
                  <a:pt x="2483" y="1050"/>
                </a:lnTo>
                <a:lnTo>
                  <a:pt x="2479" y="1050"/>
                </a:lnTo>
                <a:lnTo>
                  <a:pt x="2481" y="1053"/>
                </a:lnTo>
                <a:lnTo>
                  <a:pt x="2481" y="1055"/>
                </a:lnTo>
                <a:lnTo>
                  <a:pt x="2479" y="1059"/>
                </a:lnTo>
                <a:lnTo>
                  <a:pt x="2481" y="1061"/>
                </a:lnTo>
                <a:lnTo>
                  <a:pt x="2481" y="1063"/>
                </a:lnTo>
                <a:lnTo>
                  <a:pt x="2481" y="1065"/>
                </a:lnTo>
                <a:lnTo>
                  <a:pt x="2481" y="1067"/>
                </a:lnTo>
                <a:lnTo>
                  <a:pt x="2479" y="1071"/>
                </a:lnTo>
                <a:lnTo>
                  <a:pt x="2477" y="1074"/>
                </a:lnTo>
                <a:lnTo>
                  <a:pt x="2479" y="1074"/>
                </a:lnTo>
                <a:lnTo>
                  <a:pt x="2479" y="1074"/>
                </a:lnTo>
                <a:lnTo>
                  <a:pt x="2481" y="1074"/>
                </a:lnTo>
                <a:lnTo>
                  <a:pt x="2483" y="1074"/>
                </a:lnTo>
                <a:lnTo>
                  <a:pt x="2485" y="1074"/>
                </a:lnTo>
                <a:lnTo>
                  <a:pt x="2489" y="1074"/>
                </a:lnTo>
                <a:lnTo>
                  <a:pt x="2493" y="1076"/>
                </a:lnTo>
                <a:lnTo>
                  <a:pt x="2493" y="1076"/>
                </a:lnTo>
                <a:lnTo>
                  <a:pt x="2500" y="1071"/>
                </a:lnTo>
                <a:lnTo>
                  <a:pt x="2500" y="1071"/>
                </a:lnTo>
                <a:lnTo>
                  <a:pt x="2504" y="1071"/>
                </a:lnTo>
                <a:lnTo>
                  <a:pt x="2506" y="1071"/>
                </a:lnTo>
                <a:lnTo>
                  <a:pt x="2508" y="1071"/>
                </a:lnTo>
                <a:lnTo>
                  <a:pt x="2508" y="1069"/>
                </a:lnTo>
                <a:lnTo>
                  <a:pt x="2508" y="1071"/>
                </a:lnTo>
                <a:lnTo>
                  <a:pt x="2508" y="1071"/>
                </a:lnTo>
                <a:lnTo>
                  <a:pt x="2514" y="1076"/>
                </a:lnTo>
                <a:lnTo>
                  <a:pt x="2514" y="1078"/>
                </a:lnTo>
                <a:lnTo>
                  <a:pt x="2516" y="1076"/>
                </a:lnTo>
                <a:lnTo>
                  <a:pt x="2519" y="1076"/>
                </a:lnTo>
                <a:lnTo>
                  <a:pt x="2516" y="1076"/>
                </a:lnTo>
                <a:lnTo>
                  <a:pt x="2516" y="1078"/>
                </a:lnTo>
                <a:lnTo>
                  <a:pt x="2514" y="1080"/>
                </a:lnTo>
                <a:lnTo>
                  <a:pt x="2514" y="1080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4"/>
                </a:lnTo>
                <a:lnTo>
                  <a:pt x="2519" y="1086"/>
                </a:lnTo>
                <a:lnTo>
                  <a:pt x="2521" y="1088"/>
                </a:lnTo>
                <a:lnTo>
                  <a:pt x="2521" y="1088"/>
                </a:lnTo>
                <a:lnTo>
                  <a:pt x="2523" y="1090"/>
                </a:lnTo>
                <a:lnTo>
                  <a:pt x="2527" y="1090"/>
                </a:lnTo>
                <a:lnTo>
                  <a:pt x="2527" y="1090"/>
                </a:lnTo>
                <a:lnTo>
                  <a:pt x="2529" y="1090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31" y="1088"/>
                </a:lnTo>
                <a:lnTo>
                  <a:pt x="2531" y="1084"/>
                </a:lnTo>
                <a:lnTo>
                  <a:pt x="2533" y="1084"/>
                </a:lnTo>
                <a:lnTo>
                  <a:pt x="2535" y="1082"/>
                </a:lnTo>
                <a:lnTo>
                  <a:pt x="2540" y="1082"/>
                </a:lnTo>
                <a:lnTo>
                  <a:pt x="2542" y="1080"/>
                </a:lnTo>
                <a:lnTo>
                  <a:pt x="2544" y="1080"/>
                </a:lnTo>
                <a:lnTo>
                  <a:pt x="2544" y="1080"/>
                </a:lnTo>
                <a:lnTo>
                  <a:pt x="2552" y="1078"/>
                </a:lnTo>
                <a:lnTo>
                  <a:pt x="2556" y="1080"/>
                </a:lnTo>
                <a:lnTo>
                  <a:pt x="2558" y="1080"/>
                </a:lnTo>
                <a:lnTo>
                  <a:pt x="2560" y="1078"/>
                </a:lnTo>
                <a:lnTo>
                  <a:pt x="2563" y="1078"/>
                </a:lnTo>
                <a:lnTo>
                  <a:pt x="2565" y="1080"/>
                </a:lnTo>
                <a:lnTo>
                  <a:pt x="2567" y="1080"/>
                </a:lnTo>
                <a:lnTo>
                  <a:pt x="2569" y="1080"/>
                </a:lnTo>
                <a:lnTo>
                  <a:pt x="2571" y="1078"/>
                </a:lnTo>
                <a:lnTo>
                  <a:pt x="2573" y="1078"/>
                </a:lnTo>
                <a:lnTo>
                  <a:pt x="2575" y="1078"/>
                </a:lnTo>
                <a:lnTo>
                  <a:pt x="2575" y="1080"/>
                </a:lnTo>
                <a:lnTo>
                  <a:pt x="2577" y="1078"/>
                </a:lnTo>
                <a:lnTo>
                  <a:pt x="2579" y="1076"/>
                </a:lnTo>
                <a:lnTo>
                  <a:pt x="2581" y="1071"/>
                </a:lnTo>
                <a:lnTo>
                  <a:pt x="2584" y="1067"/>
                </a:lnTo>
                <a:lnTo>
                  <a:pt x="2588" y="1065"/>
                </a:lnTo>
                <a:lnTo>
                  <a:pt x="2594" y="1065"/>
                </a:lnTo>
                <a:lnTo>
                  <a:pt x="2596" y="1065"/>
                </a:lnTo>
                <a:lnTo>
                  <a:pt x="2596" y="1065"/>
                </a:lnTo>
                <a:lnTo>
                  <a:pt x="2598" y="1065"/>
                </a:lnTo>
                <a:lnTo>
                  <a:pt x="2596" y="1063"/>
                </a:lnTo>
                <a:lnTo>
                  <a:pt x="2596" y="1061"/>
                </a:lnTo>
                <a:lnTo>
                  <a:pt x="2596" y="1061"/>
                </a:lnTo>
                <a:lnTo>
                  <a:pt x="2596" y="1061"/>
                </a:lnTo>
                <a:lnTo>
                  <a:pt x="2598" y="1059"/>
                </a:lnTo>
                <a:lnTo>
                  <a:pt x="2598" y="1055"/>
                </a:lnTo>
                <a:lnTo>
                  <a:pt x="2600" y="1055"/>
                </a:lnTo>
                <a:lnTo>
                  <a:pt x="2600" y="1053"/>
                </a:lnTo>
                <a:lnTo>
                  <a:pt x="2602" y="1050"/>
                </a:lnTo>
                <a:lnTo>
                  <a:pt x="2607" y="1048"/>
                </a:lnTo>
                <a:lnTo>
                  <a:pt x="2609" y="1046"/>
                </a:lnTo>
                <a:lnTo>
                  <a:pt x="2611" y="1046"/>
                </a:lnTo>
                <a:lnTo>
                  <a:pt x="2611" y="1044"/>
                </a:lnTo>
                <a:lnTo>
                  <a:pt x="2607" y="1044"/>
                </a:lnTo>
                <a:lnTo>
                  <a:pt x="2607" y="1042"/>
                </a:lnTo>
                <a:lnTo>
                  <a:pt x="2604" y="1040"/>
                </a:lnTo>
                <a:lnTo>
                  <a:pt x="2602" y="1034"/>
                </a:lnTo>
                <a:lnTo>
                  <a:pt x="2602" y="1034"/>
                </a:lnTo>
                <a:lnTo>
                  <a:pt x="2607" y="1027"/>
                </a:lnTo>
                <a:lnTo>
                  <a:pt x="2609" y="1025"/>
                </a:lnTo>
                <a:lnTo>
                  <a:pt x="2611" y="1023"/>
                </a:lnTo>
                <a:lnTo>
                  <a:pt x="2613" y="1019"/>
                </a:lnTo>
                <a:lnTo>
                  <a:pt x="2617" y="1015"/>
                </a:lnTo>
                <a:lnTo>
                  <a:pt x="2617" y="1015"/>
                </a:lnTo>
                <a:lnTo>
                  <a:pt x="2617" y="1015"/>
                </a:lnTo>
                <a:lnTo>
                  <a:pt x="2619" y="1015"/>
                </a:lnTo>
                <a:lnTo>
                  <a:pt x="2619" y="1013"/>
                </a:lnTo>
                <a:lnTo>
                  <a:pt x="2621" y="1013"/>
                </a:lnTo>
                <a:lnTo>
                  <a:pt x="2619" y="1011"/>
                </a:lnTo>
                <a:lnTo>
                  <a:pt x="2617" y="1011"/>
                </a:lnTo>
                <a:lnTo>
                  <a:pt x="2619" y="1009"/>
                </a:lnTo>
                <a:lnTo>
                  <a:pt x="2623" y="1006"/>
                </a:lnTo>
                <a:lnTo>
                  <a:pt x="2625" y="1006"/>
                </a:lnTo>
                <a:lnTo>
                  <a:pt x="2630" y="1004"/>
                </a:lnTo>
                <a:lnTo>
                  <a:pt x="2638" y="1002"/>
                </a:lnTo>
                <a:lnTo>
                  <a:pt x="2638" y="1002"/>
                </a:lnTo>
                <a:lnTo>
                  <a:pt x="2642" y="1000"/>
                </a:lnTo>
                <a:lnTo>
                  <a:pt x="2651" y="994"/>
                </a:lnTo>
                <a:lnTo>
                  <a:pt x="2653" y="992"/>
                </a:lnTo>
                <a:lnTo>
                  <a:pt x="2655" y="992"/>
                </a:lnTo>
                <a:lnTo>
                  <a:pt x="2655" y="990"/>
                </a:lnTo>
                <a:lnTo>
                  <a:pt x="2655" y="988"/>
                </a:lnTo>
                <a:lnTo>
                  <a:pt x="2655" y="988"/>
                </a:lnTo>
                <a:lnTo>
                  <a:pt x="2653" y="988"/>
                </a:lnTo>
                <a:lnTo>
                  <a:pt x="2653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3"/>
                </a:lnTo>
                <a:lnTo>
                  <a:pt x="2655" y="983"/>
                </a:lnTo>
                <a:lnTo>
                  <a:pt x="2655" y="983"/>
                </a:lnTo>
                <a:lnTo>
                  <a:pt x="2653" y="979"/>
                </a:lnTo>
                <a:lnTo>
                  <a:pt x="2653" y="975"/>
                </a:lnTo>
                <a:lnTo>
                  <a:pt x="2653" y="975"/>
                </a:lnTo>
                <a:lnTo>
                  <a:pt x="2653" y="971"/>
                </a:lnTo>
                <a:lnTo>
                  <a:pt x="2655" y="969"/>
                </a:lnTo>
                <a:lnTo>
                  <a:pt x="2663" y="965"/>
                </a:lnTo>
                <a:lnTo>
                  <a:pt x="2663" y="965"/>
                </a:lnTo>
                <a:lnTo>
                  <a:pt x="2665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5"/>
                </a:lnTo>
                <a:lnTo>
                  <a:pt x="2669" y="965"/>
                </a:lnTo>
                <a:lnTo>
                  <a:pt x="2672" y="965"/>
                </a:lnTo>
                <a:lnTo>
                  <a:pt x="2672" y="965"/>
                </a:lnTo>
                <a:lnTo>
                  <a:pt x="2676" y="967"/>
                </a:lnTo>
                <a:lnTo>
                  <a:pt x="2676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80" y="967"/>
                </a:lnTo>
                <a:lnTo>
                  <a:pt x="2680" y="967"/>
                </a:lnTo>
                <a:lnTo>
                  <a:pt x="2682" y="965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4" y="967"/>
                </a:lnTo>
                <a:lnTo>
                  <a:pt x="2686" y="969"/>
                </a:lnTo>
                <a:lnTo>
                  <a:pt x="2690" y="971"/>
                </a:lnTo>
                <a:lnTo>
                  <a:pt x="2692" y="971"/>
                </a:lnTo>
                <a:lnTo>
                  <a:pt x="2695" y="971"/>
                </a:lnTo>
                <a:lnTo>
                  <a:pt x="2697" y="971"/>
                </a:lnTo>
                <a:lnTo>
                  <a:pt x="2699" y="971"/>
                </a:lnTo>
                <a:lnTo>
                  <a:pt x="2701" y="971"/>
                </a:lnTo>
                <a:lnTo>
                  <a:pt x="2703" y="969"/>
                </a:lnTo>
                <a:lnTo>
                  <a:pt x="2705" y="969"/>
                </a:lnTo>
                <a:lnTo>
                  <a:pt x="2705" y="967"/>
                </a:lnTo>
                <a:lnTo>
                  <a:pt x="2705" y="967"/>
                </a:lnTo>
                <a:lnTo>
                  <a:pt x="2707" y="965"/>
                </a:lnTo>
                <a:lnTo>
                  <a:pt x="2711" y="962"/>
                </a:lnTo>
                <a:lnTo>
                  <a:pt x="2713" y="960"/>
                </a:lnTo>
                <a:lnTo>
                  <a:pt x="2716" y="960"/>
                </a:lnTo>
                <a:lnTo>
                  <a:pt x="2720" y="958"/>
                </a:lnTo>
                <a:lnTo>
                  <a:pt x="2724" y="958"/>
                </a:lnTo>
                <a:lnTo>
                  <a:pt x="2724" y="956"/>
                </a:lnTo>
                <a:lnTo>
                  <a:pt x="2728" y="954"/>
                </a:lnTo>
                <a:lnTo>
                  <a:pt x="2732" y="950"/>
                </a:lnTo>
                <a:lnTo>
                  <a:pt x="2734" y="948"/>
                </a:lnTo>
                <a:lnTo>
                  <a:pt x="2736" y="948"/>
                </a:lnTo>
                <a:lnTo>
                  <a:pt x="2741" y="950"/>
                </a:lnTo>
                <a:lnTo>
                  <a:pt x="2743" y="950"/>
                </a:lnTo>
                <a:lnTo>
                  <a:pt x="2749" y="954"/>
                </a:lnTo>
                <a:lnTo>
                  <a:pt x="2753" y="956"/>
                </a:lnTo>
                <a:lnTo>
                  <a:pt x="2755" y="956"/>
                </a:lnTo>
                <a:lnTo>
                  <a:pt x="2755" y="958"/>
                </a:lnTo>
                <a:lnTo>
                  <a:pt x="2757" y="965"/>
                </a:lnTo>
                <a:lnTo>
                  <a:pt x="2760" y="967"/>
                </a:lnTo>
                <a:lnTo>
                  <a:pt x="2760" y="969"/>
                </a:lnTo>
                <a:lnTo>
                  <a:pt x="2760" y="971"/>
                </a:lnTo>
                <a:lnTo>
                  <a:pt x="2760" y="973"/>
                </a:lnTo>
                <a:lnTo>
                  <a:pt x="2760" y="973"/>
                </a:lnTo>
                <a:lnTo>
                  <a:pt x="2762" y="973"/>
                </a:lnTo>
                <a:lnTo>
                  <a:pt x="2762" y="973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7"/>
                </a:lnTo>
                <a:lnTo>
                  <a:pt x="2766" y="977"/>
                </a:lnTo>
                <a:lnTo>
                  <a:pt x="2770" y="981"/>
                </a:lnTo>
                <a:lnTo>
                  <a:pt x="2770" y="983"/>
                </a:lnTo>
                <a:lnTo>
                  <a:pt x="2770" y="983"/>
                </a:lnTo>
                <a:lnTo>
                  <a:pt x="2768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2" y="983"/>
                </a:lnTo>
                <a:lnTo>
                  <a:pt x="2774" y="983"/>
                </a:lnTo>
                <a:lnTo>
                  <a:pt x="2776" y="986"/>
                </a:lnTo>
                <a:lnTo>
                  <a:pt x="2778" y="990"/>
                </a:lnTo>
                <a:lnTo>
                  <a:pt x="2783" y="992"/>
                </a:lnTo>
                <a:lnTo>
                  <a:pt x="2785" y="994"/>
                </a:lnTo>
                <a:lnTo>
                  <a:pt x="2791" y="1000"/>
                </a:lnTo>
                <a:lnTo>
                  <a:pt x="2793" y="1000"/>
                </a:lnTo>
                <a:lnTo>
                  <a:pt x="2797" y="1002"/>
                </a:lnTo>
                <a:lnTo>
                  <a:pt x="2797" y="1002"/>
                </a:lnTo>
                <a:lnTo>
                  <a:pt x="2797" y="1004"/>
                </a:lnTo>
                <a:lnTo>
                  <a:pt x="2799" y="1002"/>
                </a:lnTo>
                <a:lnTo>
                  <a:pt x="2799" y="1002"/>
                </a:lnTo>
                <a:lnTo>
                  <a:pt x="2801" y="1002"/>
                </a:lnTo>
                <a:lnTo>
                  <a:pt x="2804" y="1004"/>
                </a:lnTo>
                <a:lnTo>
                  <a:pt x="2806" y="1002"/>
                </a:lnTo>
                <a:lnTo>
                  <a:pt x="2808" y="1004"/>
                </a:lnTo>
                <a:lnTo>
                  <a:pt x="2808" y="1004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4" y="1011"/>
                </a:lnTo>
                <a:lnTo>
                  <a:pt x="2816" y="1011"/>
                </a:lnTo>
                <a:lnTo>
                  <a:pt x="2818" y="1013"/>
                </a:lnTo>
                <a:lnTo>
                  <a:pt x="2816" y="1015"/>
                </a:lnTo>
                <a:lnTo>
                  <a:pt x="2816" y="1015"/>
                </a:lnTo>
                <a:lnTo>
                  <a:pt x="2818" y="1015"/>
                </a:lnTo>
                <a:lnTo>
                  <a:pt x="2818" y="1015"/>
                </a:lnTo>
                <a:lnTo>
                  <a:pt x="2820" y="1013"/>
                </a:lnTo>
                <a:lnTo>
                  <a:pt x="2822" y="1013"/>
                </a:lnTo>
                <a:lnTo>
                  <a:pt x="2822" y="1015"/>
                </a:lnTo>
                <a:lnTo>
                  <a:pt x="2824" y="1015"/>
                </a:lnTo>
                <a:lnTo>
                  <a:pt x="2824" y="1017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21"/>
                </a:lnTo>
                <a:lnTo>
                  <a:pt x="2829" y="1023"/>
                </a:lnTo>
                <a:lnTo>
                  <a:pt x="2831" y="1023"/>
                </a:lnTo>
                <a:lnTo>
                  <a:pt x="2833" y="1023"/>
                </a:lnTo>
                <a:lnTo>
                  <a:pt x="2835" y="1025"/>
                </a:lnTo>
                <a:lnTo>
                  <a:pt x="2837" y="1027"/>
                </a:lnTo>
                <a:lnTo>
                  <a:pt x="2837" y="1032"/>
                </a:lnTo>
                <a:lnTo>
                  <a:pt x="2839" y="1036"/>
                </a:lnTo>
                <a:lnTo>
                  <a:pt x="2841" y="1040"/>
                </a:lnTo>
                <a:lnTo>
                  <a:pt x="2841" y="1040"/>
                </a:lnTo>
                <a:lnTo>
                  <a:pt x="2843" y="1042"/>
                </a:lnTo>
                <a:lnTo>
                  <a:pt x="2843" y="1046"/>
                </a:lnTo>
                <a:lnTo>
                  <a:pt x="2841" y="1046"/>
                </a:lnTo>
                <a:lnTo>
                  <a:pt x="2839" y="1046"/>
                </a:lnTo>
                <a:lnTo>
                  <a:pt x="2839" y="1046"/>
                </a:lnTo>
                <a:lnTo>
                  <a:pt x="2837" y="1048"/>
                </a:lnTo>
                <a:lnTo>
                  <a:pt x="2839" y="1050"/>
                </a:lnTo>
                <a:lnTo>
                  <a:pt x="2837" y="1053"/>
                </a:lnTo>
                <a:lnTo>
                  <a:pt x="2835" y="1055"/>
                </a:lnTo>
                <a:lnTo>
                  <a:pt x="2835" y="1055"/>
                </a:lnTo>
                <a:lnTo>
                  <a:pt x="2835" y="1057"/>
                </a:lnTo>
                <a:lnTo>
                  <a:pt x="2835" y="1059"/>
                </a:lnTo>
                <a:lnTo>
                  <a:pt x="2841" y="1059"/>
                </a:lnTo>
                <a:lnTo>
                  <a:pt x="2841" y="1057"/>
                </a:lnTo>
                <a:lnTo>
                  <a:pt x="2841" y="1057"/>
                </a:lnTo>
                <a:lnTo>
                  <a:pt x="2843" y="1055"/>
                </a:lnTo>
                <a:lnTo>
                  <a:pt x="2848" y="1050"/>
                </a:lnTo>
                <a:lnTo>
                  <a:pt x="2848" y="1050"/>
                </a:lnTo>
                <a:lnTo>
                  <a:pt x="2848" y="1046"/>
                </a:lnTo>
                <a:lnTo>
                  <a:pt x="2848" y="1044"/>
                </a:lnTo>
                <a:lnTo>
                  <a:pt x="2850" y="1044"/>
                </a:lnTo>
                <a:lnTo>
                  <a:pt x="2854" y="1042"/>
                </a:lnTo>
                <a:lnTo>
                  <a:pt x="2856" y="1042"/>
                </a:lnTo>
                <a:lnTo>
                  <a:pt x="2856" y="1042"/>
                </a:lnTo>
                <a:lnTo>
                  <a:pt x="2856" y="1040"/>
                </a:lnTo>
                <a:lnTo>
                  <a:pt x="2856" y="1036"/>
                </a:lnTo>
                <a:lnTo>
                  <a:pt x="2854" y="1034"/>
                </a:lnTo>
                <a:lnTo>
                  <a:pt x="2852" y="1032"/>
                </a:lnTo>
                <a:lnTo>
                  <a:pt x="2848" y="1032"/>
                </a:lnTo>
                <a:lnTo>
                  <a:pt x="2848" y="1030"/>
                </a:lnTo>
                <a:lnTo>
                  <a:pt x="2848" y="1027"/>
                </a:lnTo>
                <a:lnTo>
                  <a:pt x="2850" y="1023"/>
                </a:lnTo>
                <a:lnTo>
                  <a:pt x="2852" y="1019"/>
                </a:lnTo>
                <a:lnTo>
                  <a:pt x="2854" y="1017"/>
                </a:lnTo>
                <a:lnTo>
                  <a:pt x="2854" y="1015"/>
                </a:lnTo>
                <a:lnTo>
                  <a:pt x="2856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60" y="1019"/>
                </a:lnTo>
                <a:lnTo>
                  <a:pt x="2860" y="1019"/>
                </a:lnTo>
                <a:lnTo>
                  <a:pt x="2866" y="1019"/>
                </a:lnTo>
                <a:lnTo>
                  <a:pt x="2871" y="1025"/>
                </a:lnTo>
                <a:lnTo>
                  <a:pt x="2873" y="1027"/>
                </a:lnTo>
                <a:lnTo>
                  <a:pt x="2873" y="1027"/>
                </a:lnTo>
                <a:lnTo>
                  <a:pt x="2875" y="1025"/>
                </a:lnTo>
                <a:lnTo>
                  <a:pt x="2875" y="1025"/>
                </a:lnTo>
                <a:lnTo>
                  <a:pt x="2875" y="1023"/>
                </a:lnTo>
                <a:lnTo>
                  <a:pt x="2875" y="1021"/>
                </a:lnTo>
                <a:lnTo>
                  <a:pt x="2873" y="1019"/>
                </a:lnTo>
                <a:lnTo>
                  <a:pt x="2868" y="1015"/>
                </a:lnTo>
                <a:lnTo>
                  <a:pt x="2868" y="1013"/>
                </a:lnTo>
                <a:lnTo>
                  <a:pt x="2860" y="1011"/>
                </a:lnTo>
                <a:lnTo>
                  <a:pt x="2858" y="1009"/>
                </a:lnTo>
                <a:lnTo>
                  <a:pt x="2856" y="1006"/>
                </a:lnTo>
                <a:lnTo>
                  <a:pt x="2848" y="1004"/>
                </a:lnTo>
                <a:lnTo>
                  <a:pt x="2839" y="1000"/>
                </a:lnTo>
                <a:lnTo>
                  <a:pt x="2837" y="998"/>
                </a:lnTo>
                <a:lnTo>
                  <a:pt x="2839" y="996"/>
                </a:lnTo>
                <a:lnTo>
                  <a:pt x="2839" y="996"/>
                </a:lnTo>
                <a:lnTo>
                  <a:pt x="2841" y="994"/>
                </a:lnTo>
                <a:lnTo>
                  <a:pt x="2841" y="994"/>
                </a:lnTo>
                <a:lnTo>
                  <a:pt x="2841" y="992"/>
                </a:lnTo>
                <a:lnTo>
                  <a:pt x="2841" y="992"/>
                </a:lnTo>
                <a:lnTo>
                  <a:pt x="2839" y="992"/>
                </a:lnTo>
                <a:lnTo>
                  <a:pt x="2831" y="992"/>
                </a:lnTo>
                <a:lnTo>
                  <a:pt x="2827" y="992"/>
                </a:lnTo>
                <a:lnTo>
                  <a:pt x="2822" y="990"/>
                </a:lnTo>
                <a:lnTo>
                  <a:pt x="2818" y="986"/>
                </a:lnTo>
                <a:lnTo>
                  <a:pt x="2814" y="981"/>
                </a:lnTo>
                <a:lnTo>
                  <a:pt x="2810" y="979"/>
                </a:lnTo>
                <a:lnTo>
                  <a:pt x="2810" y="975"/>
                </a:lnTo>
                <a:lnTo>
                  <a:pt x="2808" y="971"/>
                </a:lnTo>
                <a:lnTo>
                  <a:pt x="2806" y="967"/>
                </a:lnTo>
                <a:lnTo>
                  <a:pt x="2804" y="962"/>
                </a:lnTo>
                <a:lnTo>
                  <a:pt x="2804" y="962"/>
                </a:lnTo>
                <a:lnTo>
                  <a:pt x="2799" y="960"/>
                </a:lnTo>
                <a:lnTo>
                  <a:pt x="2795" y="956"/>
                </a:lnTo>
                <a:lnTo>
                  <a:pt x="2791" y="956"/>
                </a:lnTo>
                <a:lnTo>
                  <a:pt x="2789" y="954"/>
                </a:lnTo>
                <a:lnTo>
                  <a:pt x="2787" y="952"/>
                </a:lnTo>
                <a:lnTo>
                  <a:pt x="2787" y="948"/>
                </a:lnTo>
                <a:lnTo>
                  <a:pt x="2785" y="944"/>
                </a:lnTo>
                <a:lnTo>
                  <a:pt x="2785" y="941"/>
                </a:lnTo>
                <a:lnTo>
                  <a:pt x="2787" y="941"/>
                </a:lnTo>
                <a:lnTo>
                  <a:pt x="2787" y="941"/>
                </a:lnTo>
                <a:lnTo>
                  <a:pt x="2789" y="941"/>
                </a:lnTo>
                <a:lnTo>
                  <a:pt x="2789" y="939"/>
                </a:lnTo>
                <a:lnTo>
                  <a:pt x="2789" y="939"/>
                </a:lnTo>
                <a:lnTo>
                  <a:pt x="2787" y="937"/>
                </a:lnTo>
                <a:lnTo>
                  <a:pt x="2785" y="935"/>
                </a:lnTo>
                <a:lnTo>
                  <a:pt x="2785" y="933"/>
                </a:lnTo>
                <a:lnTo>
                  <a:pt x="2785" y="931"/>
                </a:lnTo>
                <a:lnTo>
                  <a:pt x="2785" y="931"/>
                </a:lnTo>
                <a:lnTo>
                  <a:pt x="2787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91" y="929"/>
                </a:lnTo>
                <a:lnTo>
                  <a:pt x="2793" y="929"/>
                </a:lnTo>
                <a:lnTo>
                  <a:pt x="2795" y="927"/>
                </a:lnTo>
                <a:lnTo>
                  <a:pt x="2797" y="927"/>
                </a:lnTo>
                <a:lnTo>
                  <a:pt x="2797" y="925"/>
                </a:lnTo>
                <a:lnTo>
                  <a:pt x="2799" y="925"/>
                </a:lnTo>
                <a:lnTo>
                  <a:pt x="2799" y="925"/>
                </a:lnTo>
                <a:lnTo>
                  <a:pt x="2804" y="925"/>
                </a:lnTo>
                <a:lnTo>
                  <a:pt x="2804" y="925"/>
                </a:lnTo>
                <a:lnTo>
                  <a:pt x="2806" y="925"/>
                </a:lnTo>
                <a:lnTo>
                  <a:pt x="2808" y="927"/>
                </a:lnTo>
                <a:lnTo>
                  <a:pt x="2806" y="927"/>
                </a:lnTo>
                <a:lnTo>
                  <a:pt x="2806" y="929"/>
                </a:lnTo>
                <a:lnTo>
                  <a:pt x="2804" y="929"/>
                </a:lnTo>
                <a:lnTo>
                  <a:pt x="2804" y="929"/>
                </a:lnTo>
                <a:lnTo>
                  <a:pt x="2806" y="933"/>
                </a:lnTo>
                <a:lnTo>
                  <a:pt x="2806" y="935"/>
                </a:lnTo>
                <a:lnTo>
                  <a:pt x="2806" y="935"/>
                </a:lnTo>
                <a:lnTo>
                  <a:pt x="2808" y="937"/>
                </a:lnTo>
                <a:lnTo>
                  <a:pt x="2808" y="941"/>
                </a:lnTo>
                <a:lnTo>
                  <a:pt x="2810" y="941"/>
                </a:lnTo>
                <a:lnTo>
                  <a:pt x="2810" y="941"/>
                </a:lnTo>
                <a:lnTo>
                  <a:pt x="2812" y="939"/>
                </a:lnTo>
                <a:lnTo>
                  <a:pt x="2812" y="937"/>
                </a:lnTo>
                <a:lnTo>
                  <a:pt x="2814" y="935"/>
                </a:lnTo>
                <a:lnTo>
                  <a:pt x="2814" y="933"/>
                </a:lnTo>
                <a:lnTo>
                  <a:pt x="2816" y="931"/>
                </a:lnTo>
                <a:lnTo>
                  <a:pt x="2816" y="931"/>
                </a:lnTo>
                <a:lnTo>
                  <a:pt x="2818" y="933"/>
                </a:lnTo>
                <a:lnTo>
                  <a:pt x="2820" y="933"/>
                </a:lnTo>
                <a:lnTo>
                  <a:pt x="2822" y="937"/>
                </a:lnTo>
                <a:lnTo>
                  <a:pt x="2824" y="939"/>
                </a:lnTo>
                <a:lnTo>
                  <a:pt x="2822" y="941"/>
                </a:lnTo>
                <a:lnTo>
                  <a:pt x="2824" y="944"/>
                </a:lnTo>
                <a:lnTo>
                  <a:pt x="2824" y="946"/>
                </a:lnTo>
                <a:lnTo>
                  <a:pt x="2829" y="950"/>
                </a:lnTo>
                <a:lnTo>
                  <a:pt x="2831" y="950"/>
                </a:lnTo>
                <a:lnTo>
                  <a:pt x="2833" y="950"/>
                </a:lnTo>
                <a:lnTo>
                  <a:pt x="2831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52"/>
                </a:lnTo>
                <a:lnTo>
                  <a:pt x="2829" y="952"/>
                </a:lnTo>
                <a:lnTo>
                  <a:pt x="2833" y="958"/>
                </a:lnTo>
                <a:lnTo>
                  <a:pt x="2835" y="958"/>
                </a:lnTo>
                <a:lnTo>
                  <a:pt x="2837" y="960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5"/>
                </a:lnTo>
                <a:lnTo>
                  <a:pt x="2839" y="965"/>
                </a:lnTo>
                <a:lnTo>
                  <a:pt x="2841" y="965"/>
                </a:lnTo>
                <a:lnTo>
                  <a:pt x="2843" y="965"/>
                </a:lnTo>
                <a:lnTo>
                  <a:pt x="2845" y="965"/>
                </a:lnTo>
                <a:lnTo>
                  <a:pt x="2848" y="965"/>
                </a:lnTo>
                <a:lnTo>
                  <a:pt x="2852" y="967"/>
                </a:lnTo>
                <a:lnTo>
                  <a:pt x="2856" y="969"/>
                </a:lnTo>
                <a:lnTo>
                  <a:pt x="2858" y="971"/>
                </a:lnTo>
                <a:lnTo>
                  <a:pt x="2862" y="973"/>
                </a:lnTo>
                <a:lnTo>
                  <a:pt x="2862" y="975"/>
                </a:lnTo>
                <a:lnTo>
                  <a:pt x="2864" y="975"/>
                </a:lnTo>
                <a:lnTo>
                  <a:pt x="2864" y="975"/>
                </a:lnTo>
                <a:lnTo>
                  <a:pt x="2858" y="973"/>
                </a:lnTo>
                <a:lnTo>
                  <a:pt x="2856" y="973"/>
                </a:lnTo>
                <a:lnTo>
                  <a:pt x="2854" y="973"/>
                </a:lnTo>
                <a:lnTo>
                  <a:pt x="2858" y="973"/>
                </a:lnTo>
                <a:lnTo>
                  <a:pt x="2862" y="975"/>
                </a:lnTo>
                <a:lnTo>
                  <a:pt x="2866" y="977"/>
                </a:lnTo>
                <a:lnTo>
                  <a:pt x="2871" y="979"/>
                </a:lnTo>
                <a:lnTo>
                  <a:pt x="2873" y="981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81" y="986"/>
                </a:lnTo>
                <a:lnTo>
                  <a:pt x="2885" y="990"/>
                </a:lnTo>
                <a:lnTo>
                  <a:pt x="2885" y="992"/>
                </a:lnTo>
                <a:lnTo>
                  <a:pt x="2887" y="992"/>
                </a:lnTo>
                <a:lnTo>
                  <a:pt x="2889" y="994"/>
                </a:lnTo>
                <a:lnTo>
                  <a:pt x="2892" y="994"/>
                </a:lnTo>
                <a:lnTo>
                  <a:pt x="2892" y="996"/>
                </a:lnTo>
                <a:lnTo>
                  <a:pt x="2892" y="998"/>
                </a:lnTo>
                <a:lnTo>
                  <a:pt x="2889" y="998"/>
                </a:lnTo>
                <a:lnTo>
                  <a:pt x="2889" y="1000"/>
                </a:lnTo>
                <a:lnTo>
                  <a:pt x="2889" y="1002"/>
                </a:lnTo>
                <a:lnTo>
                  <a:pt x="2889" y="1004"/>
                </a:lnTo>
                <a:lnTo>
                  <a:pt x="2889" y="1006"/>
                </a:lnTo>
                <a:lnTo>
                  <a:pt x="2889" y="1009"/>
                </a:lnTo>
                <a:lnTo>
                  <a:pt x="2889" y="1011"/>
                </a:lnTo>
                <a:lnTo>
                  <a:pt x="2887" y="1013"/>
                </a:lnTo>
                <a:lnTo>
                  <a:pt x="2887" y="1015"/>
                </a:lnTo>
                <a:lnTo>
                  <a:pt x="2889" y="1017"/>
                </a:lnTo>
                <a:lnTo>
                  <a:pt x="2889" y="1017"/>
                </a:lnTo>
                <a:lnTo>
                  <a:pt x="2889" y="1019"/>
                </a:lnTo>
                <a:lnTo>
                  <a:pt x="2889" y="1017"/>
                </a:lnTo>
                <a:lnTo>
                  <a:pt x="2887" y="1017"/>
                </a:lnTo>
                <a:lnTo>
                  <a:pt x="2887" y="1017"/>
                </a:lnTo>
                <a:lnTo>
                  <a:pt x="2887" y="1019"/>
                </a:lnTo>
                <a:lnTo>
                  <a:pt x="2889" y="1019"/>
                </a:lnTo>
                <a:lnTo>
                  <a:pt x="2889" y="1021"/>
                </a:lnTo>
                <a:lnTo>
                  <a:pt x="2896" y="1023"/>
                </a:lnTo>
                <a:lnTo>
                  <a:pt x="2898" y="1027"/>
                </a:lnTo>
                <a:lnTo>
                  <a:pt x="2898" y="1027"/>
                </a:lnTo>
                <a:lnTo>
                  <a:pt x="2898" y="1030"/>
                </a:lnTo>
                <a:lnTo>
                  <a:pt x="2900" y="1032"/>
                </a:lnTo>
                <a:lnTo>
                  <a:pt x="2900" y="1032"/>
                </a:lnTo>
                <a:lnTo>
                  <a:pt x="2902" y="1036"/>
                </a:lnTo>
                <a:lnTo>
                  <a:pt x="2904" y="1038"/>
                </a:lnTo>
                <a:lnTo>
                  <a:pt x="2906" y="1038"/>
                </a:lnTo>
                <a:lnTo>
                  <a:pt x="2908" y="1040"/>
                </a:lnTo>
                <a:lnTo>
                  <a:pt x="2908" y="1040"/>
                </a:lnTo>
                <a:lnTo>
                  <a:pt x="2908" y="1042"/>
                </a:lnTo>
                <a:lnTo>
                  <a:pt x="2910" y="1040"/>
                </a:lnTo>
                <a:lnTo>
                  <a:pt x="2912" y="1040"/>
                </a:lnTo>
                <a:lnTo>
                  <a:pt x="2912" y="1040"/>
                </a:lnTo>
                <a:lnTo>
                  <a:pt x="2915" y="1040"/>
                </a:lnTo>
                <a:lnTo>
                  <a:pt x="2915" y="1042"/>
                </a:lnTo>
                <a:lnTo>
                  <a:pt x="2915" y="1042"/>
                </a:lnTo>
                <a:lnTo>
                  <a:pt x="2915" y="1042"/>
                </a:lnTo>
                <a:lnTo>
                  <a:pt x="2912" y="1044"/>
                </a:lnTo>
                <a:lnTo>
                  <a:pt x="2910" y="1042"/>
                </a:lnTo>
                <a:lnTo>
                  <a:pt x="2908" y="1042"/>
                </a:lnTo>
                <a:lnTo>
                  <a:pt x="2908" y="1044"/>
                </a:lnTo>
                <a:lnTo>
                  <a:pt x="2908" y="1044"/>
                </a:lnTo>
                <a:lnTo>
                  <a:pt x="2910" y="1044"/>
                </a:lnTo>
                <a:lnTo>
                  <a:pt x="2912" y="1046"/>
                </a:lnTo>
                <a:lnTo>
                  <a:pt x="2912" y="1050"/>
                </a:lnTo>
                <a:lnTo>
                  <a:pt x="2915" y="1053"/>
                </a:lnTo>
                <a:lnTo>
                  <a:pt x="2915" y="1053"/>
                </a:lnTo>
                <a:lnTo>
                  <a:pt x="2917" y="1053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9" y="1053"/>
                </a:lnTo>
                <a:lnTo>
                  <a:pt x="2921" y="1053"/>
                </a:lnTo>
                <a:lnTo>
                  <a:pt x="2921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5" y="1050"/>
                </a:lnTo>
                <a:lnTo>
                  <a:pt x="2929" y="1053"/>
                </a:lnTo>
                <a:lnTo>
                  <a:pt x="2931" y="1053"/>
                </a:lnTo>
                <a:lnTo>
                  <a:pt x="2931" y="1053"/>
                </a:lnTo>
                <a:lnTo>
                  <a:pt x="2933" y="1050"/>
                </a:lnTo>
                <a:lnTo>
                  <a:pt x="2936" y="1053"/>
                </a:lnTo>
                <a:lnTo>
                  <a:pt x="2938" y="1053"/>
                </a:lnTo>
                <a:lnTo>
                  <a:pt x="2938" y="1055"/>
                </a:lnTo>
                <a:lnTo>
                  <a:pt x="2938" y="1055"/>
                </a:lnTo>
                <a:lnTo>
                  <a:pt x="2940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4" y="1055"/>
                </a:lnTo>
                <a:lnTo>
                  <a:pt x="2944" y="1057"/>
                </a:lnTo>
                <a:lnTo>
                  <a:pt x="2944" y="1057"/>
                </a:lnTo>
                <a:lnTo>
                  <a:pt x="2942" y="1057"/>
                </a:lnTo>
                <a:lnTo>
                  <a:pt x="2940" y="1057"/>
                </a:lnTo>
                <a:lnTo>
                  <a:pt x="2940" y="1057"/>
                </a:lnTo>
                <a:lnTo>
                  <a:pt x="2940" y="1059"/>
                </a:lnTo>
                <a:lnTo>
                  <a:pt x="2940" y="1059"/>
                </a:lnTo>
                <a:lnTo>
                  <a:pt x="2940" y="1059"/>
                </a:lnTo>
                <a:lnTo>
                  <a:pt x="2938" y="1059"/>
                </a:lnTo>
                <a:lnTo>
                  <a:pt x="2938" y="1057"/>
                </a:lnTo>
                <a:lnTo>
                  <a:pt x="2933" y="1057"/>
                </a:lnTo>
                <a:lnTo>
                  <a:pt x="2929" y="1055"/>
                </a:lnTo>
                <a:lnTo>
                  <a:pt x="2925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1" y="1055"/>
                </a:lnTo>
                <a:lnTo>
                  <a:pt x="2921" y="1055"/>
                </a:lnTo>
                <a:lnTo>
                  <a:pt x="2919" y="1055"/>
                </a:lnTo>
                <a:lnTo>
                  <a:pt x="2919" y="1055"/>
                </a:lnTo>
                <a:lnTo>
                  <a:pt x="2917" y="1057"/>
                </a:lnTo>
                <a:lnTo>
                  <a:pt x="2915" y="1059"/>
                </a:lnTo>
                <a:lnTo>
                  <a:pt x="2915" y="1061"/>
                </a:lnTo>
                <a:lnTo>
                  <a:pt x="2915" y="1061"/>
                </a:lnTo>
                <a:lnTo>
                  <a:pt x="2915" y="1061"/>
                </a:lnTo>
                <a:lnTo>
                  <a:pt x="2917" y="1061"/>
                </a:lnTo>
                <a:lnTo>
                  <a:pt x="2917" y="1063"/>
                </a:lnTo>
                <a:lnTo>
                  <a:pt x="2919" y="1063"/>
                </a:lnTo>
                <a:lnTo>
                  <a:pt x="2921" y="1065"/>
                </a:lnTo>
                <a:lnTo>
                  <a:pt x="2921" y="1067"/>
                </a:lnTo>
                <a:lnTo>
                  <a:pt x="2923" y="1069"/>
                </a:lnTo>
                <a:lnTo>
                  <a:pt x="2921" y="1071"/>
                </a:lnTo>
                <a:lnTo>
                  <a:pt x="2921" y="1074"/>
                </a:lnTo>
                <a:lnTo>
                  <a:pt x="2923" y="1078"/>
                </a:lnTo>
                <a:lnTo>
                  <a:pt x="2925" y="1080"/>
                </a:lnTo>
                <a:lnTo>
                  <a:pt x="2925" y="1078"/>
                </a:lnTo>
                <a:lnTo>
                  <a:pt x="2925" y="1076"/>
                </a:lnTo>
                <a:lnTo>
                  <a:pt x="2925" y="1076"/>
                </a:lnTo>
                <a:lnTo>
                  <a:pt x="2927" y="1074"/>
                </a:lnTo>
                <a:lnTo>
                  <a:pt x="2927" y="1074"/>
                </a:lnTo>
                <a:lnTo>
                  <a:pt x="2929" y="1076"/>
                </a:lnTo>
                <a:lnTo>
                  <a:pt x="2929" y="1076"/>
                </a:lnTo>
                <a:lnTo>
                  <a:pt x="2929" y="1076"/>
                </a:lnTo>
                <a:lnTo>
                  <a:pt x="2931" y="1080"/>
                </a:lnTo>
                <a:lnTo>
                  <a:pt x="2931" y="1080"/>
                </a:lnTo>
                <a:lnTo>
                  <a:pt x="2931" y="1082"/>
                </a:lnTo>
                <a:lnTo>
                  <a:pt x="2933" y="1084"/>
                </a:lnTo>
                <a:lnTo>
                  <a:pt x="2933" y="1084"/>
                </a:lnTo>
                <a:lnTo>
                  <a:pt x="2933" y="1082"/>
                </a:lnTo>
                <a:lnTo>
                  <a:pt x="2936" y="1078"/>
                </a:lnTo>
                <a:lnTo>
                  <a:pt x="2938" y="1078"/>
                </a:lnTo>
                <a:lnTo>
                  <a:pt x="2938" y="1078"/>
                </a:lnTo>
                <a:lnTo>
                  <a:pt x="2938" y="1080"/>
                </a:lnTo>
                <a:lnTo>
                  <a:pt x="2940" y="1082"/>
                </a:lnTo>
                <a:lnTo>
                  <a:pt x="2942" y="1084"/>
                </a:lnTo>
                <a:lnTo>
                  <a:pt x="2942" y="1084"/>
                </a:lnTo>
                <a:lnTo>
                  <a:pt x="2944" y="1084"/>
                </a:lnTo>
                <a:lnTo>
                  <a:pt x="2942" y="1082"/>
                </a:lnTo>
                <a:lnTo>
                  <a:pt x="2942" y="1080"/>
                </a:lnTo>
                <a:lnTo>
                  <a:pt x="2942" y="1078"/>
                </a:lnTo>
                <a:lnTo>
                  <a:pt x="2942" y="1078"/>
                </a:lnTo>
                <a:lnTo>
                  <a:pt x="2942" y="1074"/>
                </a:lnTo>
                <a:lnTo>
                  <a:pt x="2940" y="1069"/>
                </a:lnTo>
                <a:lnTo>
                  <a:pt x="2938" y="1067"/>
                </a:lnTo>
                <a:lnTo>
                  <a:pt x="2938" y="1065"/>
                </a:lnTo>
                <a:lnTo>
                  <a:pt x="2938" y="1065"/>
                </a:lnTo>
                <a:lnTo>
                  <a:pt x="2940" y="1065"/>
                </a:lnTo>
                <a:lnTo>
                  <a:pt x="2940" y="1065"/>
                </a:lnTo>
                <a:lnTo>
                  <a:pt x="2942" y="1067"/>
                </a:lnTo>
                <a:lnTo>
                  <a:pt x="2942" y="1067"/>
                </a:lnTo>
                <a:lnTo>
                  <a:pt x="2942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8" y="1067"/>
                </a:lnTo>
                <a:lnTo>
                  <a:pt x="2948" y="1067"/>
                </a:lnTo>
                <a:lnTo>
                  <a:pt x="2948" y="1067"/>
                </a:lnTo>
                <a:lnTo>
                  <a:pt x="2946" y="1065"/>
                </a:lnTo>
                <a:lnTo>
                  <a:pt x="2946" y="1065"/>
                </a:lnTo>
                <a:lnTo>
                  <a:pt x="2946" y="1065"/>
                </a:lnTo>
                <a:lnTo>
                  <a:pt x="2944" y="1065"/>
                </a:lnTo>
                <a:lnTo>
                  <a:pt x="2944" y="1065"/>
                </a:lnTo>
                <a:lnTo>
                  <a:pt x="2944" y="1063"/>
                </a:lnTo>
                <a:lnTo>
                  <a:pt x="2944" y="1061"/>
                </a:lnTo>
                <a:lnTo>
                  <a:pt x="2942" y="1061"/>
                </a:lnTo>
                <a:lnTo>
                  <a:pt x="2942" y="1061"/>
                </a:lnTo>
                <a:lnTo>
                  <a:pt x="2942" y="1059"/>
                </a:lnTo>
                <a:lnTo>
                  <a:pt x="2942" y="1059"/>
                </a:lnTo>
                <a:lnTo>
                  <a:pt x="2944" y="1059"/>
                </a:lnTo>
                <a:lnTo>
                  <a:pt x="2946" y="1059"/>
                </a:lnTo>
                <a:lnTo>
                  <a:pt x="2948" y="1057"/>
                </a:lnTo>
                <a:lnTo>
                  <a:pt x="2948" y="1057"/>
                </a:lnTo>
                <a:lnTo>
                  <a:pt x="2950" y="1059"/>
                </a:lnTo>
                <a:lnTo>
                  <a:pt x="2952" y="1061"/>
                </a:lnTo>
                <a:lnTo>
                  <a:pt x="2954" y="1061"/>
                </a:lnTo>
                <a:lnTo>
                  <a:pt x="2954" y="1063"/>
                </a:lnTo>
                <a:lnTo>
                  <a:pt x="2956" y="1063"/>
                </a:lnTo>
                <a:lnTo>
                  <a:pt x="2956" y="1063"/>
                </a:lnTo>
                <a:lnTo>
                  <a:pt x="2956" y="1061"/>
                </a:lnTo>
                <a:lnTo>
                  <a:pt x="2956" y="1061"/>
                </a:lnTo>
                <a:lnTo>
                  <a:pt x="2956" y="1059"/>
                </a:lnTo>
                <a:lnTo>
                  <a:pt x="2956" y="1057"/>
                </a:lnTo>
                <a:lnTo>
                  <a:pt x="2956" y="1055"/>
                </a:lnTo>
                <a:lnTo>
                  <a:pt x="2954" y="1053"/>
                </a:lnTo>
                <a:lnTo>
                  <a:pt x="2952" y="1053"/>
                </a:lnTo>
                <a:lnTo>
                  <a:pt x="2950" y="1053"/>
                </a:lnTo>
                <a:lnTo>
                  <a:pt x="2950" y="1050"/>
                </a:lnTo>
                <a:lnTo>
                  <a:pt x="2946" y="1048"/>
                </a:lnTo>
                <a:lnTo>
                  <a:pt x="2944" y="1046"/>
                </a:lnTo>
                <a:lnTo>
                  <a:pt x="2944" y="1046"/>
                </a:lnTo>
                <a:lnTo>
                  <a:pt x="2942" y="1046"/>
                </a:lnTo>
                <a:lnTo>
                  <a:pt x="2938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2"/>
                </a:lnTo>
                <a:lnTo>
                  <a:pt x="2938" y="1042"/>
                </a:lnTo>
                <a:lnTo>
                  <a:pt x="2940" y="1042"/>
                </a:lnTo>
                <a:lnTo>
                  <a:pt x="2942" y="1040"/>
                </a:lnTo>
                <a:lnTo>
                  <a:pt x="2940" y="1040"/>
                </a:lnTo>
                <a:lnTo>
                  <a:pt x="2940" y="1040"/>
                </a:lnTo>
                <a:lnTo>
                  <a:pt x="2940" y="1038"/>
                </a:lnTo>
                <a:lnTo>
                  <a:pt x="2938" y="1038"/>
                </a:lnTo>
                <a:lnTo>
                  <a:pt x="2940" y="1036"/>
                </a:lnTo>
                <a:lnTo>
                  <a:pt x="2942" y="1036"/>
                </a:lnTo>
                <a:lnTo>
                  <a:pt x="2944" y="1038"/>
                </a:lnTo>
                <a:lnTo>
                  <a:pt x="2944" y="1038"/>
                </a:lnTo>
                <a:lnTo>
                  <a:pt x="2942" y="1040"/>
                </a:lnTo>
                <a:lnTo>
                  <a:pt x="2944" y="1040"/>
                </a:lnTo>
                <a:lnTo>
                  <a:pt x="2944" y="1040"/>
                </a:lnTo>
                <a:lnTo>
                  <a:pt x="2946" y="1038"/>
                </a:lnTo>
                <a:lnTo>
                  <a:pt x="2946" y="1036"/>
                </a:lnTo>
                <a:lnTo>
                  <a:pt x="2944" y="1036"/>
                </a:lnTo>
                <a:lnTo>
                  <a:pt x="2942" y="1034"/>
                </a:lnTo>
                <a:lnTo>
                  <a:pt x="2940" y="1032"/>
                </a:lnTo>
                <a:lnTo>
                  <a:pt x="2940" y="1032"/>
                </a:lnTo>
                <a:lnTo>
                  <a:pt x="2938" y="1027"/>
                </a:lnTo>
                <a:lnTo>
                  <a:pt x="2936" y="1023"/>
                </a:lnTo>
                <a:lnTo>
                  <a:pt x="2936" y="1023"/>
                </a:lnTo>
                <a:lnTo>
                  <a:pt x="2936" y="1019"/>
                </a:lnTo>
                <a:lnTo>
                  <a:pt x="2936" y="1019"/>
                </a:lnTo>
                <a:lnTo>
                  <a:pt x="2936" y="1017"/>
                </a:lnTo>
                <a:lnTo>
                  <a:pt x="2936" y="1017"/>
                </a:lnTo>
                <a:lnTo>
                  <a:pt x="2938" y="1015"/>
                </a:lnTo>
                <a:lnTo>
                  <a:pt x="2938" y="1015"/>
                </a:lnTo>
                <a:lnTo>
                  <a:pt x="2940" y="1015"/>
                </a:lnTo>
                <a:lnTo>
                  <a:pt x="2940" y="1015"/>
                </a:lnTo>
                <a:lnTo>
                  <a:pt x="2940" y="1017"/>
                </a:lnTo>
                <a:lnTo>
                  <a:pt x="2940" y="1017"/>
                </a:lnTo>
                <a:lnTo>
                  <a:pt x="2942" y="1019"/>
                </a:lnTo>
                <a:lnTo>
                  <a:pt x="2946" y="1021"/>
                </a:lnTo>
                <a:lnTo>
                  <a:pt x="2946" y="1023"/>
                </a:lnTo>
                <a:lnTo>
                  <a:pt x="2946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48" y="1023"/>
                </a:lnTo>
                <a:lnTo>
                  <a:pt x="2948" y="1023"/>
                </a:lnTo>
                <a:lnTo>
                  <a:pt x="2946" y="1021"/>
                </a:lnTo>
                <a:lnTo>
                  <a:pt x="2948" y="1019"/>
                </a:lnTo>
                <a:lnTo>
                  <a:pt x="2950" y="1021"/>
                </a:lnTo>
                <a:lnTo>
                  <a:pt x="2952" y="1023"/>
                </a:lnTo>
                <a:lnTo>
                  <a:pt x="2954" y="1025"/>
                </a:lnTo>
                <a:lnTo>
                  <a:pt x="2954" y="1025"/>
                </a:lnTo>
                <a:lnTo>
                  <a:pt x="2954" y="1023"/>
                </a:lnTo>
                <a:lnTo>
                  <a:pt x="2954" y="1023"/>
                </a:lnTo>
                <a:lnTo>
                  <a:pt x="2954" y="1021"/>
                </a:lnTo>
                <a:lnTo>
                  <a:pt x="2952" y="1021"/>
                </a:lnTo>
                <a:lnTo>
                  <a:pt x="2952" y="1019"/>
                </a:lnTo>
                <a:lnTo>
                  <a:pt x="2952" y="1019"/>
                </a:lnTo>
                <a:lnTo>
                  <a:pt x="2952" y="1019"/>
                </a:lnTo>
                <a:lnTo>
                  <a:pt x="2954" y="1019"/>
                </a:lnTo>
                <a:lnTo>
                  <a:pt x="2956" y="1019"/>
                </a:lnTo>
                <a:lnTo>
                  <a:pt x="2959" y="1019"/>
                </a:lnTo>
                <a:lnTo>
                  <a:pt x="2959" y="1021"/>
                </a:lnTo>
                <a:lnTo>
                  <a:pt x="2961" y="1021"/>
                </a:lnTo>
                <a:lnTo>
                  <a:pt x="2961" y="1021"/>
                </a:lnTo>
                <a:lnTo>
                  <a:pt x="2959" y="1019"/>
                </a:lnTo>
                <a:lnTo>
                  <a:pt x="2956" y="1017"/>
                </a:lnTo>
                <a:lnTo>
                  <a:pt x="2954" y="1017"/>
                </a:lnTo>
                <a:lnTo>
                  <a:pt x="2954" y="1017"/>
                </a:lnTo>
                <a:lnTo>
                  <a:pt x="2952" y="1017"/>
                </a:lnTo>
                <a:lnTo>
                  <a:pt x="2954" y="1015"/>
                </a:lnTo>
                <a:lnTo>
                  <a:pt x="2952" y="1015"/>
                </a:lnTo>
                <a:lnTo>
                  <a:pt x="2952" y="1013"/>
                </a:lnTo>
                <a:lnTo>
                  <a:pt x="2952" y="1013"/>
                </a:lnTo>
                <a:lnTo>
                  <a:pt x="2954" y="1013"/>
                </a:lnTo>
                <a:lnTo>
                  <a:pt x="2956" y="1013"/>
                </a:lnTo>
                <a:lnTo>
                  <a:pt x="2959" y="1011"/>
                </a:lnTo>
                <a:lnTo>
                  <a:pt x="2961" y="1009"/>
                </a:lnTo>
                <a:lnTo>
                  <a:pt x="2963" y="1009"/>
                </a:lnTo>
                <a:lnTo>
                  <a:pt x="2963" y="1009"/>
                </a:lnTo>
                <a:lnTo>
                  <a:pt x="2965" y="1011"/>
                </a:lnTo>
                <a:lnTo>
                  <a:pt x="2967" y="1011"/>
                </a:lnTo>
                <a:lnTo>
                  <a:pt x="2969" y="1009"/>
                </a:lnTo>
                <a:lnTo>
                  <a:pt x="2971" y="1009"/>
                </a:lnTo>
                <a:lnTo>
                  <a:pt x="2973" y="1009"/>
                </a:lnTo>
                <a:lnTo>
                  <a:pt x="2975" y="1009"/>
                </a:lnTo>
                <a:lnTo>
                  <a:pt x="2977" y="1009"/>
                </a:lnTo>
                <a:lnTo>
                  <a:pt x="2982" y="1011"/>
                </a:lnTo>
                <a:lnTo>
                  <a:pt x="2984" y="1011"/>
                </a:lnTo>
                <a:lnTo>
                  <a:pt x="2986" y="1013"/>
                </a:lnTo>
                <a:lnTo>
                  <a:pt x="2986" y="1013"/>
                </a:lnTo>
                <a:lnTo>
                  <a:pt x="2986" y="1015"/>
                </a:lnTo>
                <a:lnTo>
                  <a:pt x="2988" y="1015"/>
                </a:lnTo>
                <a:lnTo>
                  <a:pt x="2990" y="1015"/>
                </a:lnTo>
                <a:lnTo>
                  <a:pt x="2992" y="1015"/>
                </a:lnTo>
                <a:lnTo>
                  <a:pt x="2996" y="1015"/>
                </a:lnTo>
                <a:lnTo>
                  <a:pt x="2994" y="1015"/>
                </a:lnTo>
                <a:lnTo>
                  <a:pt x="2990" y="1017"/>
                </a:lnTo>
                <a:lnTo>
                  <a:pt x="2990" y="1017"/>
                </a:lnTo>
                <a:lnTo>
                  <a:pt x="2988" y="1019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3"/>
                </a:lnTo>
                <a:lnTo>
                  <a:pt x="2988" y="1023"/>
                </a:lnTo>
                <a:lnTo>
                  <a:pt x="2990" y="1023"/>
                </a:lnTo>
                <a:lnTo>
                  <a:pt x="2992" y="1021"/>
                </a:lnTo>
                <a:lnTo>
                  <a:pt x="2996" y="1017"/>
                </a:lnTo>
                <a:lnTo>
                  <a:pt x="2998" y="1015"/>
                </a:lnTo>
                <a:lnTo>
                  <a:pt x="3003" y="1013"/>
                </a:lnTo>
                <a:lnTo>
                  <a:pt x="3005" y="1011"/>
                </a:lnTo>
                <a:lnTo>
                  <a:pt x="3007" y="1009"/>
                </a:lnTo>
                <a:lnTo>
                  <a:pt x="3009" y="1006"/>
                </a:lnTo>
                <a:lnTo>
                  <a:pt x="3013" y="1009"/>
                </a:lnTo>
                <a:lnTo>
                  <a:pt x="3015" y="1006"/>
                </a:lnTo>
                <a:lnTo>
                  <a:pt x="3015" y="1006"/>
                </a:lnTo>
                <a:lnTo>
                  <a:pt x="3017" y="1006"/>
                </a:lnTo>
                <a:lnTo>
                  <a:pt x="3026" y="1009"/>
                </a:lnTo>
                <a:lnTo>
                  <a:pt x="3028" y="1006"/>
                </a:lnTo>
                <a:lnTo>
                  <a:pt x="3028" y="1006"/>
                </a:lnTo>
                <a:lnTo>
                  <a:pt x="3028" y="1004"/>
                </a:lnTo>
                <a:lnTo>
                  <a:pt x="3028" y="1004"/>
                </a:lnTo>
                <a:lnTo>
                  <a:pt x="3028" y="1002"/>
                </a:lnTo>
                <a:lnTo>
                  <a:pt x="3019" y="1000"/>
                </a:lnTo>
                <a:lnTo>
                  <a:pt x="3017" y="998"/>
                </a:lnTo>
                <a:lnTo>
                  <a:pt x="3013" y="996"/>
                </a:lnTo>
                <a:lnTo>
                  <a:pt x="3013" y="994"/>
                </a:lnTo>
                <a:lnTo>
                  <a:pt x="3013" y="992"/>
                </a:lnTo>
                <a:lnTo>
                  <a:pt x="3013" y="990"/>
                </a:lnTo>
                <a:lnTo>
                  <a:pt x="3011" y="988"/>
                </a:lnTo>
                <a:lnTo>
                  <a:pt x="3009" y="983"/>
                </a:lnTo>
                <a:lnTo>
                  <a:pt x="3009" y="983"/>
                </a:lnTo>
                <a:lnTo>
                  <a:pt x="3007" y="981"/>
                </a:lnTo>
                <a:lnTo>
                  <a:pt x="3009" y="979"/>
                </a:lnTo>
                <a:lnTo>
                  <a:pt x="3011" y="977"/>
                </a:lnTo>
                <a:lnTo>
                  <a:pt x="3011" y="977"/>
                </a:lnTo>
                <a:lnTo>
                  <a:pt x="3011" y="973"/>
                </a:lnTo>
                <a:lnTo>
                  <a:pt x="3013" y="971"/>
                </a:lnTo>
                <a:lnTo>
                  <a:pt x="3013" y="969"/>
                </a:lnTo>
                <a:lnTo>
                  <a:pt x="3013" y="969"/>
                </a:lnTo>
                <a:lnTo>
                  <a:pt x="3015" y="967"/>
                </a:lnTo>
                <a:lnTo>
                  <a:pt x="3017" y="967"/>
                </a:lnTo>
                <a:lnTo>
                  <a:pt x="3019" y="967"/>
                </a:lnTo>
                <a:lnTo>
                  <a:pt x="3021" y="965"/>
                </a:lnTo>
                <a:lnTo>
                  <a:pt x="3021" y="960"/>
                </a:lnTo>
                <a:lnTo>
                  <a:pt x="3021" y="958"/>
                </a:lnTo>
                <a:lnTo>
                  <a:pt x="3024" y="956"/>
                </a:lnTo>
                <a:lnTo>
                  <a:pt x="3024" y="950"/>
                </a:lnTo>
                <a:lnTo>
                  <a:pt x="3024" y="950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4"/>
                </a:lnTo>
                <a:lnTo>
                  <a:pt x="3026" y="944"/>
                </a:lnTo>
                <a:lnTo>
                  <a:pt x="3026" y="941"/>
                </a:lnTo>
                <a:lnTo>
                  <a:pt x="3028" y="941"/>
                </a:lnTo>
                <a:lnTo>
                  <a:pt x="3026" y="939"/>
                </a:lnTo>
                <a:lnTo>
                  <a:pt x="3028" y="939"/>
                </a:lnTo>
                <a:lnTo>
                  <a:pt x="3028" y="937"/>
                </a:lnTo>
                <a:lnTo>
                  <a:pt x="3030" y="939"/>
                </a:lnTo>
                <a:lnTo>
                  <a:pt x="3028" y="939"/>
                </a:lnTo>
                <a:lnTo>
                  <a:pt x="3030" y="939"/>
                </a:lnTo>
                <a:lnTo>
                  <a:pt x="3030" y="941"/>
                </a:lnTo>
                <a:lnTo>
                  <a:pt x="3028" y="941"/>
                </a:lnTo>
                <a:lnTo>
                  <a:pt x="3036" y="941"/>
                </a:lnTo>
                <a:lnTo>
                  <a:pt x="3036" y="939"/>
                </a:lnTo>
                <a:lnTo>
                  <a:pt x="3036" y="937"/>
                </a:lnTo>
                <a:lnTo>
                  <a:pt x="3038" y="935"/>
                </a:lnTo>
                <a:lnTo>
                  <a:pt x="3038" y="935"/>
                </a:lnTo>
                <a:lnTo>
                  <a:pt x="3038" y="933"/>
                </a:lnTo>
                <a:lnTo>
                  <a:pt x="3038" y="931"/>
                </a:lnTo>
                <a:lnTo>
                  <a:pt x="3038" y="929"/>
                </a:lnTo>
                <a:lnTo>
                  <a:pt x="3036" y="927"/>
                </a:lnTo>
                <a:lnTo>
                  <a:pt x="3036" y="927"/>
                </a:lnTo>
                <a:lnTo>
                  <a:pt x="3036" y="925"/>
                </a:lnTo>
                <a:lnTo>
                  <a:pt x="3038" y="925"/>
                </a:lnTo>
                <a:lnTo>
                  <a:pt x="3040" y="925"/>
                </a:lnTo>
                <a:lnTo>
                  <a:pt x="3040" y="925"/>
                </a:lnTo>
                <a:lnTo>
                  <a:pt x="3042" y="925"/>
                </a:lnTo>
                <a:lnTo>
                  <a:pt x="3044" y="923"/>
                </a:lnTo>
                <a:lnTo>
                  <a:pt x="3044" y="923"/>
                </a:lnTo>
                <a:lnTo>
                  <a:pt x="3049" y="918"/>
                </a:lnTo>
                <a:lnTo>
                  <a:pt x="3051" y="918"/>
                </a:lnTo>
                <a:lnTo>
                  <a:pt x="3053" y="916"/>
                </a:lnTo>
                <a:lnTo>
                  <a:pt x="3053" y="914"/>
                </a:lnTo>
                <a:lnTo>
                  <a:pt x="3053" y="914"/>
                </a:lnTo>
                <a:lnTo>
                  <a:pt x="3053" y="912"/>
                </a:lnTo>
                <a:lnTo>
                  <a:pt x="3053" y="910"/>
                </a:lnTo>
                <a:lnTo>
                  <a:pt x="3059" y="908"/>
                </a:lnTo>
                <a:lnTo>
                  <a:pt x="3061" y="910"/>
                </a:lnTo>
                <a:lnTo>
                  <a:pt x="3063" y="908"/>
                </a:lnTo>
                <a:lnTo>
                  <a:pt x="3063" y="906"/>
                </a:lnTo>
                <a:lnTo>
                  <a:pt x="3065" y="906"/>
                </a:lnTo>
                <a:lnTo>
                  <a:pt x="3065" y="908"/>
                </a:lnTo>
                <a:lnTo>
                  <a:pt x="3065" y="908"/>
                </a:lnTo>
                <a:lnTo>
                  <a:pt x="3068" y="908"/>
                </a:lnTo>
                <a:lnTo>
                  <a:pt x="3070" y="908"/>
                </a:lnTo>
                <a:lnTo>
                  <a:pt x="3070" y="908"/>
                </a:lnTo>
                <a:lnTo>
                  <a:pt x="3070" y="904"/>
                </a:lnTo>
                <a:lnTo>
                  <a:pt x="3070" y="902"/>
                </a:lnTo>
                <a:lnTo>
                  <a:pt x="3070" y="900"/>
                </a:lnTo>
                <a:lnTo>
                  <a:pt x="3068" y="897"/>
                </a:lnTo>
                <a:lnTo>
                  <a:pt x="3070" y="900"/>
                </a:lnTo>
                <a:lnTo>
                  <a:pt x="3070" y="900"/>
                </a:lnTo>
                <a:lnTo>
                  <a:pt x="3070" y="902"/>
                </a:lnTo>
                <a:lnTo>
                  <a:pt x="3072" y="904"/>
                </a:lnTo>
                <a:lnTo>
                  <a:pt x="3070" y="906"/>
                </a:lnTo>
                <a:lnTo>
                  <a:pt x="3072" y="908"/>
                </a:lnTo>
                <a:lnTo>
                  <a:pt x="3072" y="908"/>
                </a:lnTo>
                <a:lnTo>
                  <a:pt x="3074" y="910"/>
                </a:lnTo>
                <a:lnTo>
                  <a:pt x="3076" y="910"/>
                </a:lnTo>
                <a:lnTo>
                  <a:pt x="3080" y="910"/>
                </a:lnTo>
                <a:lnTo>
                  <a:pt x="3080" y="910"/>
                </a:lnTo>
                <a:lnTo>
                  <a:pt x="3078" y="910"/>
                </a:lnTo>
                <a:lnTo>
                  <a:pt x="3076" y="912"/>
                </a:lnTo>
                <a:lnTo>
                  <a:pt x="3074" y="910"/>
                </a:lnTo>
                <a:lnTo>
                  <a:pt x="3070" y="910"/>
                </a:lnTo>
                <a:lnTo>
                  <a:pt x="3068" y="910"/>
                </a:lnTo>
                <a:lnTo>
                  <a:pt x="3065" y="910"/>
                </a:lnTo>
                <a:lnTo>
                  <a:pt x="3065" y="910"/>
                </a:lnTo>
                <a:lnTo>
                  <a:pt x="3068" y="912"/>
                </a:lnTo>
                <a:lnTo>
                  <a:pt x="3070" y="912"/>
                </a:lnTo>
                <a:lnTo>
                  <a:pt x="3072" y="912"/>
                </a:lnTo>
                <a:lnTo>
                  <a:pt x="3072" y="912"/>
                </a:lnTo>
                <a:lnTo>
                  <a:pt x="3072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68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72" y="916"/>
                </a:lnTo>
                <a:lnTo>
                  <a:pt x="3076" y="918"/>
                </a:lnTo>
                <a:lnTo>
                  <a:pt x="3078" y="918"/>
                </a:lnTo>
                <a:lnTo>
                  <a:pt x="3082" y="918"/>
                </a:lnTo>
                <a:lnTo>
                  <a:pt x="3084" y="918"/>
                </a:lnTo>
                <a:lnTo>
                  <a:pt x="3088" y="916"/>
                </a:lnTo>
                <a:lnTo>
                  <a:pt x="3091" y="918"/>
                </a:lnTo>
                <a:lnTo>
                  <a:pt x="3093" y="918"/>
                </a:lnTo>
                <a:lnTo>
                  <a:pt x="3093" y="918"/>
                </a:lnTo>
                <a:lnTo>
                  <a:pt x="3095" y="918"/>
                </a:lnTo>
                <a:lnTo>
                  <a:pt x="3095" y="921"/>
                </a:lnTo>
                <a:lnTo>
                  <a:pt x="3095" y="921"/>
                </a:lnTo>
                <a:lnTo>
                  <a:pt x="3093" y="923"/>
                </a:lnTo>
                <a:lnTo>
                  <a:pt x="3091" y="925"/>
                </a:lnTo>
                <a:lnTo>
                  <a:pt x="3088" y="925"/>
                </a:lnTo>
                <a:lnTo>
                  <a:pt x="3084" y="927"/>
                </a:lnTo>
                <a:lnTo>
                  <a:pt x="3078" y="931"/>
                </a:lnTo>
                <a:lnTo>
                  <a:pt x="3080" y="931"/>
                </a:lnTo>
                <a:lnTo>
                  <a:pt x="3080" y="933"/>
                </a:lnTo>
                <a:lnTo>
                  <a:pt x="3082" y="931"/>
                </a:lnTo>
                <a:lnTo>
                  <a:pt x="3084" y="931"/>
                </a:lnTo>
                <a:lnTo>
                  <a:pt x="3088" y="935"/>
                </a:lnTo>
                <a:lnTo>
                  <a:pt x="3091" y="935"/>
                </a:lnTo>
                <a:lnTo>
                  <a:pt x="3091" y="935"/>
                </a:lnTo>
                <a:lnTo>
                  <a:pt x="3095" y="935"/>
                </a:lnTo>
                <a:lnTo>
                  <a:pt x="3095" y="937"/>
                </a:lnTo>
                <a:lnTo>
                  <a:pt x="3095" y="939"/>
                </a:lnTo>
                <a:lnTo>
                  <a:pt x="3093" y="944"/>
                </a:lnTo>
                <a:lnTo>
                  <a:pt x="3093" y="946"/>
                </a:lnTo>
                <a:lnTo>
                  <a:pt x="3093" y="946"/>
                </a:lnTo>
                <a:lnTo>
                  <a:pt x="3093" y="946"/>
                </a:lnTo>
                <a:lnTo>
                  <a:pt x="3095" y="948"/>
                </a:lnTo>
                <a:lnTo>
                  <a:pt x="3097" y="948"/>
                </a:lnTo>
                <a:lnTo>
                  <a:pt x="3099" y="948"/>
                </a:lnTo>
                <a:lnTo>
                  <a:pt x="3101" y="948"/>
                </a:lnTo>
                <a:lnTo>
                  <a:pt x="3105" y="946"/>
                </a:lnTo>
                <a:lnTo>
                  <a:pt x="3107" y="944"/>
                </a:lnTo>
                <a:lnTo>
                  <a:pt x="3112" y="941"/>
                </a:lnTo>
                <a:lnTo>
                  <a:pt x="3114" y="941"/>
                </a:lnTo>
                <a:lnTo>
                  <a:pt x="3116" y="941"/>
                </a:lnTo>
                <a:lnTo>
                  <a:pt x="3118" y="939"/>
                </a:lnTo>
                <a:lnTo>
                  <a:pt x="3120" y="939"/>
                </a:lnTo>
                <a:lnTo>
                  <a:pt x="3122" y="935"/>
                </a:lnTo>
                <a:lnTo>
                  <a:pt x="3122" y="935"/>
                </a:lnTo>
                <a:lnTo>
                  <a:pt x="3124" y="935"/>
                </a:lnTo>
                <a:lnTo>
                  <a:pt x="3126" y="937"/>
                </a:lnTo>
                <a:lnTo>
                  <a:pt x="3126" y="937"/>
                </a:lnTo>
                <a:lnTo>
                  <a:pt x="3128" y="937"/>
                </a:lnTo>
                <a:lnTo>
                  <a:pt x="3130" y="937"/>
                </a:lnTo>
                <a:lnTo>
                  <a:pt x="3132" y="937"/>
                </a:lnTo>
                <a:lnTo>
                  <a:pt x="3135" y="937"/>
                </a:lnTo>
                <a:lnTo>
                  <a:pt x="3135" y="935"/>
                </a:lnTo>
                <a:lnTo>
                  <a:pt x="3137" y="933"/>
                </a:lnTo>
                <a:lnTo>
                  <a:pt x="3137" y="933"/>
                </a:lnTo>
                <a:lnTo>
                  <a:pt x="3137" y="931"/>
                </a:lnTo>
                <a:lnTo>
                  <a:pt x="3135" y="931"/>
                </a:lnTo>
                <a:lnTo>
                  <a:pt x="3132" y="929"/>
                </a:lnTo>
                <a:lnTo>
                  <a:pt x="3132" y="929"/>
                </a:lnTo>
                <a:lnTo>
                  <a:pt x="3130" y="931"/>
                </a:lnTo>
                <a:lnTo>
                  <a:pt x="3130" y="931"/>
                </a:lnTo>
                <a:lnTo>
                  <a:pt x="3126" y="931"/>
                </a:lnTo>
                <a:lnTo>
                  <a:pt x="3126" y="931"/>
                </a:lnTo>
                <a:lnTo>
                  <a:pt x="3122" y="933"/>
                </a:lnTo>
                <a:lnTo>
                  <a:pt x="3122" y="933"/>
                </a:lnTo>
                <a:lnTo>
                  <a:pt x="3120" y="931"/>
                </a:lnTo>
                <a:lnTo>
                  <a:pt x="3118" y="931"/>
                </a:lnTo>
                <a:lnTo>
                  <a:pt x="3116" y="925"/>
                </a:lnTo>
                <a:lnTo>
                  <a:pt x="3114" y="923"/>
                </a:lnTo>
                <a:lnTo>
                  <a:pt x="3114" y="921"/>
                </a:lnTo>
                <a:lnTo>
                  <a:pt x="3112" y="918"/>
                </a:lnTo>
                <a:lnTo>
                  <a:pt x="3112" y="916"/>
                </a:lnTo>
                <a:lnTo>
                  <a:pt x="3114" y="916"/>
                </a:lnTo>
                <a:lnTo>
                  <a:pt x="3116" y="916"/>
                </a:lnTo>
                <a:lnTo>
                  <a:pt x="3118" y="912"/>
                </a:lnTo>
                <a:lnTo>
                  <a:pt x="3120" y="914"/>
                </a:lnTo>
                <a:lnTo>
                  <a:pt x="3120" y="914"/>
                </a:lnTo>
                <a:lnTo>
                  <a:pt x="3118" y="914"/>
                </a:lnTo>
                <a:lnTo>
                  <a:pt x="3118" y="916"/>
                </a:lnTo>
                <a:lnTo>
                  <a:pt x="3116" y="918"/>
                </a:lnTo>
                <a:lnTo>
                  <a:pt x="3116" y="918"/>
                </a:lnTo>
                <a:lnTo>
                  <a:pt x="3116" y="918"/>
                </a:lnTo>
                <a:lnTo>
                  <a:pt x="3118" y="916"/>
                </a:lnTo>
                <a:lnTo>
                  <a:pt x="3118" y="916"/>
                </a:lnTo>
                <a:lnTo>
                  <a:pt x="3120" y="914"/>
                </a:lnTo>
                <a:lnTo>
                  <a:pt x="3126" y="908"/>
                </a:lnTo>
                <a:lnTo>
                  <a:pt x="3130" y="908"/>
                </a:lnTo>
                <a:lnTo>
                  <a:pt x="3132" y="908"/>
                </a:lnTo>
                <a:lnTo>
                  <a:pt x="3132" y="908"/>
                </a:lnTo>
                <a:lnTo>
                  <a:pt x="3135" y="908"/>
                </a:lnTo>
                <a:lnTo>
                  <a:pt x="3137" y="906"/>
                </a:lnTo>
                <a:lnTo>
                  <a:pt x="3139" y="906"/>
                </a:lnTo>
                <a:lnTo>
                  <a:pt x="3141" y="908"/>
                </a:lnTo>
                <a:lnTo>
                  <a:pt x="3143" y="906"/>
                </a:lnTo>
                <a:lnTo>
                  <a:pt x="3145" y="904"/>
                </a:lnTo>
                <a:lnTo>
                  <a:pt x="3147" y="904"/>
                </a:lnTo>
                <a:lnTo>
                  <a:pt x="3149" y="904"/>
                </a:lnTo>
                <a:lnTo>
                  <a:pt x="3151" y="902"/>
                </a:lnTo>
                <a:lnTo>
                  <a:pt x="3156" y="900"/>
                </a:lnTo>
                <a:lnTo>
                  <a:pt x="3162" y="902"/>
                </a:lnTo>
                <a:lnTo>
                  <a:pt x="3162" y="900"/>
                </a:lnTo>
                <a:lnTo>
                  <a:pt x="3166" y="900"/>
                </a:lnTo>
                <a:lnTo>
                  <a:pt x="3166" y="897"/>
                </a:lnTo>
                <a:lnTo>
                  <a:pt x="3170" y="897"/>
                </a:lnTo>
                <a:lnTo>
                  <a:pt x="3168" y="897"/>
                </a:lnTo>
                <a:lnTo>
                  <a:pt x="3168" y="897"/>
                </a:lnTo>
                <a:lnTo>
                  <a:pt x="3166" y="900"/>
                </a:lnTo>
                <a:lnTo>
                  <a:pt x="3168" y="900"/>
                </a:lnTo>
                <a:lnTo>
                  <a:pt x="3172" y="900"/>
                </a:lnTo>
                <a:lnTo>
                  <a:pt x="3172" y="897"/>
                </a:lnTo>
                <a:lnTo>
                  <a:pt x="3176" y="897"/>
                </a:lnTo>
                <a:lnTo>
                  <a:pt x="3176" y="897"/>
                </a:lnTo>
                <a:lnTo>
                  <a:pt x="3176" y="900"/>
                </a:lnTo>
                <a:lnTo>
                  <a:pt x="3176" y="902"/>
                </a:lnTo>
                <a:lnTo>
                  <a:pt x="3176" y="902"/>
                </a:lnTo>
                <a:lnTo>
                  <a:pt x="3174" y="902"/>
                </a:lnTo>
                <a:lnTo>
                  <a:pt x="3170" y="904"/>
                </a:lnTo>
                <a:lnTo>
                  <a:pt x="3168" y="904"/>
                </a:lnTo>
                <a:lnTo>
                  <a:pt x="3164" y="906"/>
                </a:lnTo>
                <a:lnTo>
                  <a:pt x="3166" y="908"/>
                </a:lnTo>
                <a:lnTo>
                  <a:pt x="3166" y="908"/>
                </a:lnTo>
                <a:lnTo>
                  <a:pt x="3164" y="908"/>
                </a:lnTo>
                <a:lnTo>
                  <a:pt x="3162" y="908"/>
                </a:lnTo>
                <a:lnTo>
                  <a:pt x="3160" y="908"/>
                </a:lnTo>
                <a:lnTo>
                  <a:pt x="3158" y="910"/>
                </a:lnTo>
                <a:lnTo>
                  <a:pt x="3156" y="908"/>
                </a:lnTo>
                <a:lnTo>
                  <a:pt x="3156" y="908"/>
                </a:lnTo>
                <a:lnTo>
                  <a:pt x="3156" y="910"/>
                </a:lnTo>
                <a:lnTo>
                  <a:pt x="3158" y="912"/>
                </a:lnTo>
                <a:lnTo>
                  <a:pt x="3158" y="914"/>
                </a:lnTo>
                <a:lnTo>
                  <a:pt x="3160" y="912"/>
                </a:lnTo>
                <a:lnTo>
                  <a:pt x="3162" y="916"/>
                </a:lnTo>
                <a:lnTo>
                  <a:pt x="3166" y="918"/>
                </a:lnTo>
                <a:lnTo>
                  <a:pt x="3164" y="918"/>
                </a:lnTo>
                <a:lnTo>
                  <a:pt x="3162" y="918"/>
                </a:lnTo>
                <a:lnTo>
                  <a:pt x="3162" y="918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58" y="918"/>
                </a:lnTo>
                <a:lnTo>
                  <a:pt x="3158" y="921"/>
                </a:lnTo>
                <a:lnTo>
                  <a:pt x="3156" y="925"/>
                </a:lnTo>
                <a:lnTo>
                  <a:pt x="3153" y="927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31"/>
                </a:lnTo>
                <a:lnTo>
                  <a:pt x="3153" y="931"/>
                </a:lnTo>
                <a:lnTo>
                  <a:pt x="3147" y="933"/>
                </a:lnTo>
                <a:lnTo>
                  <a:pt x="3147" y="933"/>
                </a:lnTo>
                <a:lnTo>
                  <a:pt x="3145" y="933"/>
                </a:lnTo>
                <a:lnTo>
                  <a:pt x="3143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39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43" y="933"/>
                </a:lnTo>
                <a:lnTo>
                  <a:pt x="3141" y="933"/>
                </a:lnTo>
                <a:lnTo>
                  <a:pt x="3139" y="935"/>
                </a:lnTo>
                <a:lnTo>
                  <a:pt x="3139" y="935"/>
                </a:lnTo>
                <a:lnTo>
                  <a:pt x="3139" y="935"/>
                </a:lnTo>
                <a:lnTo>
                  <a:pt x="3143" y="937"/>
                </a:lnTo>
                <a:lnTo>
                  <a:pt x="3147" y="939"/>
                </a:lnTo>
                <a:lnTo>
                  <a:pt x="3147" y="939"/>
                </a:lnTo>
                <a:lnTo>
                  <a:pt x="3149" y="941"/>
                </a:lnTo>
                <a:lnTo>
                  <a:pt x="3149" y="944"/>
                </a:lnTo>
                <a:lnTo>
                  <a:pt x="3151" y="944"/>
                </a:lnTo>
                <a:lnTo>
                  <a:pt x="3151" y="944"/>
                </a:lnTo>
                <a:lnTo>
                  <a:pt x="3153" y="944"/>
                </a:lnTo>
                <a:lnTo>
                  <a:pt x="3156" y="944"/>
                </a:lnTo>
                <a:lnTo>
                  <a:pt x="3162" y="948"/>
                </a:lnTo>
                <a:lnTo>
                  <a:pt x="3162" y="950"/>
                </a:lnTo>
                <a:lnTo>
                  <a:pt x="3168" y="950"/>
                </a:lnTo>
                <a:lnTo>
                  <a:pt x="3168" y="950"/>
                </a:lnTo>
                <a:lnTo>
                  <a:pt x="3176" y="958"/>
                </a:lnTo>
                <a:lnTo>
                  <a:pt x="3181" y="960"/>
                </a:lnTo>
                <a:lnTo>
                  <a:pt x="3185" y="965"/>
                </a:lnTo>
                <a:lnTo>
                  <a:pt x="3187" y="967"/>
                </a:lnTo>
                <a:lnTo>
                  <a:pt x="3189" y="967"/>
                </a:lnTo>
                <a:lnTo>
                  <a:pt x="3193" y="971"/>
                </a:lnTo>
                <a:lnTo>
                  <a:pt x="3195" y="971"/>
                </a:lnTo>
                <a:lnTo>
                  <a:pt x="3200" y="973"/>
                </a:lnTo>
                <a:lnTo>
                  <a:pt x="3202" y="975"/>
                </a:lnTo>
                <a:lnTo>
                  <a:pt x="3204" y="977"/>
                </a:lnTo>
                <a:lnTo>
                  <a:pt x="3208" y="977"/>
                </a:lnTo>
                <a:lnTo>
                  <a:pt x="3208" y="979"/>
                </a:lnTo>
                <a:lnTo>
                  <a:pt x="3210" y="983"/>
                </a:lnTo>
                <a:lnTo>
                  <a:pt x="3212" y="988"/>
                </a:lnTo>
                <a:lnTo>
                  <a:pt x="3212" y="992"/>
                </a:lnTo>
                <a:lnTo>
                  <a:pt x="3212" y="992"/>
                </a:lnTo>
                <a:lnTo>
                  <a:pt x="3212" y="994"/>
                </a:lnTo>
                <a:lnTo>
                  <a:pt x="3212" y="996"/>
                </a:lnTo>
                <a:lnTo>
                  <a:pt x="3210" y="998"/>
                </a:lnTo>
                <a:lnTo>
                  <a:pt x="3208" y="1000"/>
                </a:lnTo>
                <a:lnTo>
                  <a:pt x="3204" y="1002"/>
                </a:lnTo>
                <a:lnTo>
                  <a:pt x="3202" y="1004"/>
                </a:lnTo>
                <a:lnTo>
                  <a:pt x="3200" y="1004"/>
                </a:lnTo>
                <a:lnTo>
                  <a:pt x="3197" y="1006"/>
                </a:lnTo>
                <a:lnTo>
                  <a:pt x="3191" y="1009"/>
                </a:lnTo>
                <a:lnTo>
                  <a:pt x="3189" y="1009"/>
                </a:lnTo>
                <a:lnTo>
                  <a:pt x="3187" y="1009"/>
                </a:lnTo>
                <a:lnTo>
                  <a:pt x="3185" y="1009"/>
                </a:lnTo>
                <a:lnTo>
                  <a:pt x="3185" y="1009"/>
                </a:lnTo>
                <a:lnTo>
                  <a:pt x="3179" y="1006"/>
                </a:lnTo>
                <a:lnTo>
                  <a:pt x="3170" y="1006"/>
                </a:lnTo>
                <a:lnTo>
                  <a:pt x="3166" y="1009"/>
                </a:lnTo>
                <a:lnTo>
                  <a:pt x="3164" y="1009"/>
                </a:lnTo>
                <a:lnTo>
                  <a:pt x="3158" y="1009"/>
                </a:lnTo>
                <a:lnTo>
                  <a:pt x="3156" y="1006"/>
                </a:lnTo>
                <a:lnTo>
                  <a:pt x="3149" y="1006"/>
                </a:lnTo>
                <a:lnTo>
                  <a:pt x="3145" y="1004"/>
                </a:lnTo>
                <a:lnTo>
                  <a:pt x="3143" y="1002"/>
                </a:lnTo>
                <a:lnTo>
                  <a:pt x="3141" y="1002"/>
                </a:lnTo>
                <a:lnTo>
                  <a:pt x="3139" y="1002"/>
                </a:lnTo>
                <a:lnTo>
                  <a:pt x="3139" y="1002"/>
                </a:lnTo>
                <a:lnTo>
                  <a:pt x="3137" y="1002"/>
                </a:lnTo>
                <a:lnTo>
                  <a:pt x="3135" y="1002"/>
                </a:lnTo>
                <a:lnTo>
                  <a:pt x="3132" y="1002"/>
                </a:lnTo>
                <a:lnTo>
                  <a:pt x="3132" y="1000"/>
                </a:lnTo>
                <a:lnTo>
                  <a:pt x="3130" y="996"/>
                </a:lnTo>
                <a:lnTo>
                  <a:pt x="3128" y="996"/>
                </a:lnTo>
                <a:lnTo>
                  <a:pt x="3128" y="996"/>
                </a:lnTo>
                <a:lnTo>
                  <a:pt x="3122" y="996"/>
                </a:lnTo>
                <a:lnTo>
                  <a:pt x="3120" y="996"/>
                </a:lnTo>
                <a:lnTo>
                  <a:pt x="3118" y="994"/>
                </a:lnTo>
                <a:lnTo>
                  <a:pt x="3116" y="992"/>
                </a:lnTo>
                <a:lnTo>
                  <a:pt x="3116" y="992"/>
                </a:lnTo>
                <a:lnTo>
                  <a:pt x="3118" y="990"/>
                </a:lnTo>
                <a:lnTo>
                  <a:pt x="3118" y="990"/>
                </a:lnTo>
                <a:lnTo>
                  <a:pt x="3116" y="990"/>
                </a:lnTo>
                <a:lnTo>
                  <a:pt x="3112" y="992"/>
                </a:lnTo>
                <a:lnTo>
                  <a:pt x="3103" y="992"/>
                </a:lnTo>
                <a:lnTo>
                  <a:pt x="3091" y="990"/>
                </a:lnTo>
                <a:lnTo>
                  <a:pt x="3091" y="990"/>
                </a:lnTo>
                <a:lnTo>
                  <a:pt x="3084" y="992"/>
                </a:lnTo>
                <a:lnTo>
                  <a:pt x="3080" y="994"/>
                </a:lnTo>
                <a:lnTo>
                  <a:pt x="3076" y="996"/>
                </a:lnTo>
                <a:lnTo>
                  <a:pt x="3072" y="998"/>
                </a:lnTo>
                <a:lnTo>
                  <a:pt x="3063" y="1002"/>
                </a:lnTo>
                <a:lnTo>
                  <a:pt x="3061" y="1004"/>
                </a:lnTo>
                <a:lnTo>
                  <a:pt x="3061" y="1006"/>
                </a:lnTo>
                <a:lnTo>
                  <a:pt x="3055" y="1006"/>
                </a:lnTo>
                <a:lnTo>
                  <a:pt x="3047" y="1004"/>
                </a:lnTo>
                <a:lnTo>
                  <a:pt x="3040" y="1004"/>
                </a:lnTo>
                <a:lnTo>
                  <a:pt x="3032" y="1004"/>
                </a:lnTo>
                <a:lnTo>
                  <a:pt x="3030" y="1004"/>
                </a:lnTo>
                <a:lnTo>
                  <a:pt x="3030" y="1004"/>
                </a:lnTo>
                <a:lnTo>
                  <a:pt x="3030" y="1006"/>
                </a:lnTo>
                <a:lnTo>
                  <a:pt x="3028" y="1006"/>
                </a:lnTo>
                <a:lnTo>
                  <a:pt x="3030" y="1009"/>
                </a:lnTo>
                <a:lnTo>
                  <a:pt x="3030" y="1009"/>
                </a:lnTo>
                <a:lnTo>
                  <a:pt x="3032" y="1011"/>
                </a:lnTo>
                <a:lnTo>
                  <a:pt x="3034" y="1011"/>
                </a:lnTo>
                <a:lnTo>
                  <a:pt x="3040" y="1011"/>
                </a:lnTo>
                <a:lnTo>
                  <a:pt x="3040" y="1011"/>
                </a:lnTo>
                <a:lnTo>
                  <a:pt x="3040" y="1013"/>
                </a:lnTo>
                <a:lnTo>
                  <a:pt x="3036" y="1013"/>
                </a:lnTo>
                <a:lnTo>
                  <a:pt x="3028" y="1013"/>
                </a:lnTo>
                <a:lnTo>
                  <a:pt x="3028" y="1015"/>
                </a:lnTo>
                <a:lnTo>
                  <a:pt x="3026" y="1015"/>
                </a:lnTo>
                <a:lnTo>
                  <a:pt x="3026" y="1017"/>
                </a:lnTo>
                <a:lnTo>
                  <a:pt x="3026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4" y="1017"/>
                </a:lnTo>
                <a:lnTo>
                  <a:pt x="3021" y="1019"/>
                </a:lnTo>
                <a:lnTo>
                  <a:pt x="3017" y="1017"/>
                </a:lnTo>
                <a:lnTo>
                  <a:pt x="3013" y="1019"/>
                </a:lnTo>
                <a:lnTo>
                  <a:pt x="3013" y="1019"/>
                </a:lnTo>
                <a:lnTo>
                  <a:pt x="3013" y="1017"/>
                </a:lnTo>
                <a:lnTo>
                  <a:pt x="3013" y="1017"/>
                </a:lnTo>
                <a:lnTo>
                  <a:pt x="3013" y="1017"/>
                </a:lnTo>
                <a:lnTo>
                  <a:pt x="3011" y="1015"/>
                </a:lnTo>
                <a:lnTo>
                  <a:pt x="3011" y="1017"/>
                </a:lnTo>
                <a:lnTo>
                  <a:pt x="3009" y="1017"/>
                </a:lnTo>
                <a:lnTo>
                  <a:pt x="3011" y="1019"/>
                </a:lnTo>
                <a:lnTo>
                  <a:pt x="3011" y="1019"/>
                </a:lnTo>
                <a:lnTo>
                  <a:pt x="3009" y="1019"/>
                </a:lnTo>
                <a:lnTo>
                  <a:pt x="3007" y="1019"/>
                </a:lnTo>
                <a:lnTo>
                  <a:pt x="3005" y="1019"/>
                </a:lnTo>
                <a:lnTo>
                  <a:pt x="3003" y="1017"/>
                </a:lnTo>
                <a:lnTo>
                  <a:pt x="3003" y="1017"/>
                </a:lnTo>
                <a:lnTo>
                  <a:pt x="3000" y="1017"/>
                </a:lnTo>
                <a:lnTo>
                  <a:pt x="2998" y="1017"/>
                </a:lnTo>
                <a:lnTo>
                  <a:pt x="2994" y="1017"/>
                </a:lnTo>
                <a:lnTo>
                  <a:pt x="2992" y="1021"/>
                </a:lnTo>
                <a:lnTo>
                  <a:pt x="2988" y="1023"/>
                </a:lnTo>
                <a:lnTo>
                  <a:pt x="2988" y="1025"/>
                </a:lnTo>
                <a:lnTo>
                  <a:pt x="2986" y="1027"/>
                </a:lnTo>
                <a:lnTo>
                  <a:pt x="2986" y="1030"/>
                </a:lnTo>
                <a:lnTo>
                  <a:pt x="2986" y="1032"/>
                </a:lnTo>
                <a:lnTo>
                  <a:pt x="2986" y="1032"/>
                </a:lnTo>
                <a:lnTo>
                  <a:pt x="2986" y="1034"/>
                </a:lnTo>
                <a:lnTo>
                  <a:pt x="2990" y="1034"/>
                </a:lnTo>
                <a:lnTo>
                  <a:pt x="2992" y="1032"/>
                </a:lnTo>
                <a:lnTo>
                  <a:pt x="2996" y="1032"/>
                </a:lnTo>
                <a:lnTo>
                  <a:pt x="2998" y="1032"/>
                </a:lnTo>
                <a:lnTo>
                  <a:pt x="2998" y="1034"/>
                </a:lnTo>
                <a:lnTo>
                  <a:pt x="2996" y="1034"/>
                </a:lnTo>
                <a:lnTo>
                  <a:pt x="2994" y="1036"/>
                </a:lnTo>
                <a:lnTo>
                  <a:pt x="2994" y="1036"/>
                </a:lnTo>
                <a:lnTo>
                  <a:pt x="2994" y="1038"/>
                </a:lnTo>
                <a:lnTo>
                  <a:pt x="2996" y="1040"/>
                </a:lnTo>
                <a:lnTo>
                  <a:pt x="2996" y="1040"/>
                </a:lnTo>
                <a:lnTo>
                  <a:pt x="2996" y="1042"/>
                </a:lnTo>
                <a:lnTo>
                  <a:pt x="2996" y="1042"/>
                </a:lnTo>
                <a:lnTo>
                  <a:pt x="2996" y="1042"/>
                </a:lnTo>
                <a:lnTo>
                  <a:pt x="2998" y="1042"/>
                </a:lnTo>
                <a:lnTo>
                  <a:pt x="2998" y="1042"/>
                </a:lnTo>
                <a:lnTo>
                  <a:pt x="2998" y="1044"/>
                </a:lnTo>
                <a:lnTo>
                  <a:pt x="2998" y="1044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8"/>
                </a:lnTo>
                <a:lnTo>
                  <a:pt x="2996" y="1048"/>
                </a:lnTo>
                <a:lnTo>
                  <a:pt x="2998" y="1050"/>
                </a:lnTo>
                <a:lnTo>
                  <a:pt x="2998" y="1050"/>
                </a:lnTo>
                <a:lnTo>
                  <a:pt x="3000" y="1050"/>
                </a:lnTo>
                <a:lnTo>
                  <a:pt x="3000" y="1050"/>
                </a:lnTo>
                <a:lnTo>
                  <a:pt x="2996" y="1053"/>
                </a:lnTo>
                <a:lnTo>
                  <a:pt x="2996" y="1053"/>
                </a:lnTo>
                <a:lnTo>
                  <a:pt x="2994" y="1050"/>
                </a:lnTo>
                <a:lnTo>
                  <a:pt x="2994" y="1050"/>
                </a:lnTo>
                <a:lnTo>
                  <a:pt x="2994" y="1053"/>
                </a:lnTo>
                <a:lnTo>
                  <a:pt x="2994" y="1053"/>
                </a:lnTo>
                <a:lnTo>
                  <a:pt x="2992" y="1050"/>
                </a:lnTo>
                <a:lnTo>
                  <a:pt x="2994" y="1050"/>
                </a:lnTo>
                <a:lnTo>
                  <a:pt x="2992" y="1048"/>
                </a:lnTo>
                <a:lnTo>
                  <a:pt x="2992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50"/>
                </a:lnTo>
                <a:lnTo>
                  <a:pt x="2990" y="1053"/>
                </a:lnTo>
                <a:lnTo>
                  <a:pt x="2990" y="1053"/>
                </a:lnTo>
                <a:lnTo>
                  <a:pt x="2988" y="1053"/>
                </a:lnTo>
                <a:lnTo>
                  <a:pt x="2990" y="1055"/>
                </a:lnTo>
                <a:lnTo>
                  <a:pt x="2990" y="1055"/>
                </a:lnTo>
                <a:lnTo>
                  <a:pt x="2992" y="1055"/>
                </a:lnTo>
                <a:lnTo>
                  <a:pt x="2992" y="1055"/>
                </a:lnTo>
                <a:lnTo>
                  <a:pt x="2994" y="1055"/>
                </a:lnTo>
                <a:lnTo>
                  <a:pt x="2994" y="1055"/>
                </a:lnTo>
                <a:lnTo>
                  <a:pt x="2996" y="1057"/>
                </a:lnTo>
                <a:lnTo>
                  <a:pt x="2996" y="1057"/>
                </a:lnTo>
                <a:lnTo>
                  <a:pt x="2998" y="1057"/>
                </a:lnTo>
                <a:lnTo>
                  <a:pt x="3000" y="1059"/>
                </a:lnTo>
                <a:lnTo>
                  <a:pt x="3003" y="1059"/>
                </a:lnTo>
                <a:lnTo>
                  <a:pt x="3003" y="1061"/>
                </a:lnTo>
                <a:lnTo>
                  <a:pt x="3003" y="1063"/>
                </a:lnTo>
                <a:lnTo>
                  <a:pt x="3000" y="1063"/>
                </a:lnTo>
                <a:lnTo>
                  <a:pt x="3000" y="1063"/>
                </a:lnTo>
                <a:lnTo>
                  <a:pt x="3000" y="1065"/>
                </a:lnTo>
                <a:lnTo>
                  <a:pt x="3003" y="1067"/>
                </a:lnTo>
                <a:lnTo>
                  <a:pt x="3003" y="1067"/>
                </a:lnTo>
                <a:lnTo>
                  <a:pt x="3003" y="1069"/>
                </a:lnTo>
                <a:lnTo>
                  <a:pt x="3005" y="1069"/>
                </a:lnTo>
                <a:lnTo>
                  <a:pt x="3005" y="1069"/>
                </a:lnTo>
                <a:lnTo>
                  <a:pt x="3007" y="1071"/>
                </a:lnTo>
                <a:lnTo>
                  <a:pt x="3007" y="1071"/>
                </a:lnTo>
                <a:lnTo>
                  <a:pt x="3005" y="1074"/>
                </a:lnTo>
                <a:lnTo>
                  <a:pt x="3003" y="1074"/>
                </a:lnTo>
                <a:lnTo>
                  <a:pt x="3003" y="1074"/>
                </a:lnTo>
                <a:lnTo>
                  <a:pt x="3003" y="1076"/>
                </a:lnTo>
                <a:lnTo>
                  <a:pt x="3003" y="1076"/>
                </a:lnTo>
                <a:lnTo>
                  <a:pt x="3005" y="1074"/>
                </a:lnTo>
                <a:lnTo>
                  <a:pt x="3009" y="1074"/>
                </a:lnTo>
                <a:lnTo>
                  <a:pt x="3015" y="1074"/>
                </a:lnTo>
                <a:lnTo>
                  <a:pt x="3017" y="1074"/>
                </a:lnTo>
                <a:lnTo>
                  <a:pt x="3017" y="1076"/>
                </a:lnTo>
                <a:lnTo>
                  <a:pt x="3015" y="1076"/>
                </a:lnTo>
                <a:lnTo>
                  <a:pt x="3013" y="1078"/>
                </a:lnTo>
                <a:lnTo>
                  <a:pt x="3013" y="1078"/>
                </a:lnTo>
                <a:lnTo>
                  <a:pt x="3009" y="1078"/>
                </a:lnTo>
                <a:lnTo>
                  <a:pt x="3007" y="1078"/>
                </a:lnTo>
                <a:lnTo>
                  <a:pt x="3005" y="1080"/>
                </a:lnTo>
                <a:lnTo>
                  <a:pt x="3005" y="1080"/>
                </a:lnTo>
                <a:lnTo>
                  <a:pt x="3007" y="1080"/>
                </a:lnTo>
                <a:lnTo>
                  <a:pt x="3009" y="1080"/>
                </a:lnTo>
                <a:lnTo>
                  <a:pt x="3011" y="1080"/>
                </a:lnTo>
                <a:lnTo>
                  <a:pt x="3015" y="1080"/>
                </a:lnTo>
                <a:lnTo>
                  <a:pt x="3013" y="1080"/>
                </a:lnTo>
                <a:lnTo>
                  <a:pt x="3013" y="1080"/>
                </a:lnTo>
                <a:lnTo>
                  <a:pt x="3015" y="1080"/>
                </a:lnTo>
                <a:lnTo>
                  <a:pt x="3015" y="1080"/>
                </a:lnTo>
                <a:lnTo>
                  <a:pt x="3017" y="1078"/>
                </a:lnTo>
                <a:lnTo>
                  <a:pt x="3019" y="1078"/>
                </a:lnTo>
                <a:lnTo>
                  <a:pt x="3024" y="1080"/>
                </a:lnTo>
                <a:lnTo>
                  <a:pt x="3026" y="1080"/>
                </a:lnTo>
                <a:lnTo>
                  <a:pt x="3026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30" y="1082"/>
                </a:lnTo>
                <a:lnTo>
                  <a:pt x="3030" y="1082"/>
                </a:lnTo>
                <a:lnTo>
                  <a:pt x="3030" y="1084"/>
                </a:lnTo>
                <a:lnTo>
                  <a:pt x="3032" y="1086"/>
                </a:lnTo>
                <a:lnTo>
                  <a:pt x="3032" y="1086"/>
                </a:lnTo>
                <a:lnTo>
                  <a:pt x="3038" y="1088"/>
                </a:lnTo>
                <a:lnTo>
                  <a:pt x="3040" y="1088"/>
                </a:lnTo>
                <a:lnTo>
                  <a:pt x="3044" y="1086"/>
                </a:lnTo>
                <a:lnTo>
                  <a:pt x="3047" y="1086"/>
                </a:lnTo>
                <a:lnTo>
                  <a:pt x="3047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4"/>
                </a:lnTo>
                <a:lnTo>
                  <a:pt x="3051" y="1082"/>
                </a:lnTo>
                <a:lnTo>
                  <a:pt x="3051" y="1078"/>
                </a:lnTo>
                <a:lnTo>
                  <a:pt x="3051" y="1078"/>
                </a:lnTo>
                <a:lnTo>
                  <a:pt x="3057" y="1078"/>
                </a:lnTo>
                <a:lnTo>
                  <a:pt x="3061" y="1078"/>
                </a:lnTo>
                <a:lnTo>
                  <a:pt x="3061" y="1078"/>
                </a:lnTo>
                <a:lnTo>
                  <a:pt x="3068" y="1082"/>
                </a:lnTo>
                <a:lnTo>
                  <a:pt x="3072" y="1082"/>
                </a:lnTo>
                <a:lnTo>
                  <a:pt x="3074" y="1084"/>
                </a:lnTo>
                <a:lnTo>
                  <a:pt x="3076" y="1086"/>
                </a:lnTo>
                <a:lnTo>
                  <a:pt x="3076" y="1088"/>
                </a:lnTo>
                <a:lnTo>
                  <a:pt x="3078" y="1090"/>
                </a:lnTo>
                <a:lnTo>
                  <a:pt x="3082" y="1090"/>
                </a:lnTo>
                <a:lnTo>
                  <a:pt x="3084" y="1090"/>
                </a:lnTo>
                <a:lnTo>
                  <a:pt x="3086" y="1090"/>
                </a:lnTo>
                <a:lnTo>
                  <a:pt x="3093" y="1088"/>
                </a:lnTo>
                <a:lnTo>
                  <a:pt x="3093" y="1088"/>
                </a:lnTo>
                <a:lnTo>
                  <a:pt x="3097" y="1088"/>
                </a:lnTo>
                <a:lnTo>
                  <a:pt x="3099" y="1086"/>
                </a:lnTo>
                <a:lnTo>
                  <a:pt x="3101" y="1086"/>
                </a:lnTo>
                <a:lnTo>
                  <a:pt x="3105" y="1082"/>
                </a:lnTo>
                <a:lnTo>
                  <a:pt x="3109" y="1078"/>
                </a:lnTo>
                <a:lnTo>
                  <a:pt x="3109" y="1078"/>
                </a:lnTo>
                <a:lnTo>
                  <a:pt x="3112" y="1078"/>
                </a:lnTo>
                <a:lnTo>
                  <a:pt x="3114" y="1080"/>
                </a:lnTo>
                <a:lnTo>
                  <a:pt x="3118" y="1080"/>
                </a:lnTo>
                <a:lnTo>
                  <a:pt x="3120" y="1082"/>
                </a:lnTo>
                <a:lnTo>
                  <a:pt x="3122" y="1082"/>
                </a:lnTo>
                <a:lnTo>
                  <a:pt x="3124" y="1080"/>
                </a:lnTo>
                <a:lnTo>
                  <a:pt x="3124" y="1080"/>
                </a:lnTo>
                <a:lnTo>
                  <a:pt x="3126" y="1078"/>
                </a:lnTo>
                <a:lnTo>
                  <a:pt x="3126" y="1078"/>
                </a:lnTo>
                <a:lnTo>
                  <a:pt x="3128" y="1078"/>
                </a:lnTo>
                <a:lnTo>
                  <a:pt x="3130" y="1076"/>
                </a:lnTo>
                <a:lnTo>
                  <a:pt x="3130" y="1078"/>
                </a:lnTo>
                <a:lnTo>
                  <a:pt x="3132" y="1078"/>
                </a:lnTo>
                <a:lnTo>
                  <a:pt x="3132" y="1080"/>
                </a:lnTo>
                <a:lnTo>
                  <a:pt x="3132" y="1080"/>
                </a:lnTo>
                <a:lnTo>
                  <a:pt x="3130" y="1082"/>
                </a:lnTo>
                <a:lnTo>
                  <a:pt x="3128" y="1084"/>
                </a:lnTo>
                <a:lnTo>
                  <a:pt x="3126" y="1086"/>
                </a:lnTo>
                <a:lnTo>
                  <a:pt x="3128" y="1088"/>
                </a:lnTo>
                <a:lnTo>
                  <a:pt x="3128" y="1090"/>
                </a:lnTo>
                <a:lnTo>
                  <a:pt x="3128" y="1092"/>
                </a:lnTo>
                <a:lnTo>
                  <a:pt x="3126" y="1095"/>
                </a:lnTo>
                <a:lnTo>
                  <a:pt x="3126" y="1099"/>
                </a:lnTo>
                <a:lnTo>
                  <a:pt x="3128" y="1101"/>
                </a:lnTo>
                <a:lnTo>
                  <a:pt x="3128" y="1101"/>
                </a:lnTo>
                <a:lnTo>
                  <a:pt x="3128" y="1103"/>
                </a:lnTo>
                <a:lnTo>
                  <a:pt x="3128" y="1103"/>
                </a:lnTo>
                <a:lnTo>
                  <a:pt x="3128" y="1107"/>
                </a:lnTo>
                <a:lnTo>
                  <a:pt x="3128" y="1109"/>
                </a:lnTo>
                <a:lnTo>
                  <a:pt x="3128" y="1109"/>
                </a:lnTo>
                <a:lnTo>
                  <a:pt x="3128" y="1113"/>
                </a:lnTo>
                <a:lnTo>
                  <a:pt x="3128" y="1115"/>
                </a:lnTo>
                <a:lnTo>
                  <a:pt x="3128" y="1115"/>
                </a:lnTo>
                <a:lnTo>
                  <a:pt x="3126" y="1118"/>
                </a:lnTo>
                <a:lnTo>
                  <a:pt x="3124" y="1120"/>
                </a:lnTo>
                <a:lnTo>
                  <a:pt x="3124" y="1124"/>
                </a:lnTo>
                <a:lnTo>
                  <a:pt x="3122" y="1126"/>
                </a:lnTo>
                <a:lnTo>
                  <a:pt x="3120" y="1132"/>
                </a:lnTo>
                <a:lnTo>
                  <a:pt x="3118" y="1134"/>
                </a:lnTo>
                <a:lnTo>
                  <a:pt x="3118" y="1136"/>
                </a:lnTo>
                <a:lnTo>
                  <a:pt x="3118" y="1136"/>
                </a:lnTo>
                <a:lnTo>
                  <a:pt x="3116" y="1139"/>
                </a:lnTo>
                <a:lnTo>
                  <a:pt x="3116" y="1141"/>
                </a:lnTo>
                <a:lnTo>
                  <a:pt x="3116" y="1143"/>
                </a:lnTo>
                <a:lnTo>
                  <a:pt x="3114" y="1147"/>
                </a:lnTo>
                <a:lnTo>
                  <a:pt x="3112" y="1153"/>
                </a:lnTo>
                <a:lnTo>
                  <a:pt x="3109" y="1157"/>
                </a:lnTo>
                <a:lnTo>
                  <a:pt x="3107" y="1162"/>
                </a:lnTo>
                <a:lnTo>
                  <a:pt x="3107" y="1162"/>
                </a:lnTo>
                <a:lnTo>
                  <a:pt x="3105" y="1164"/>
                </a:lnTo>
                <a:lnTo>
                  <a:pt x="3103" y="1166"/>
                </a:lnTo>
                <a:lnTo>
                  <a:pt x="3103" y="1166"/>
                </a:lnTo>
                <a:lnTo>
                  <a:pt x="3099" y="1168"/>
                </a:lnTo>
                <a:lnTo>
                  <a:pt x="3095" y="1170"/>
                </a:lnTo>
                <a:lnTo>
                  <a:pt x="3091" y="1170"/>
                </a:lnTo>
                <a:lnTo>
                  <a:pt x="3088" y="1170"/>
                </a:lnTo>
                <a:lnTo>
                  <a:pt x="3088" y="1170"/>
                </a:lnTo>
                <a:lnTo>
                  <a:pt x="3088" y="1168"/>
                </a:lnTo>
                <a:lnTo>
                  <a:pt x="3084" y="1170"/>
                </a:lnTo>
                <a:lnTo>
                  <a:pt x="3084" y="1170"/>
                </a:lnTo>
                <a:lnTo>
                  <a:pt x="3082" y="1170"/>
                </a:lnTo>
                <a:lnTo>
                  <a:pt x="3080" y="1170"/>
                </a:lnTo>
                <a:lnTo>
                  <a:pt x="3078" y="1170"/>
                </a:lnTo>
                <a:lnTo>
                  <a:pt x="3076" y="1168"/>
                </a:lnTo>
                <a:lnTo>
                  <a:pt x="3076" y="1168"/>
                </a:lnTo>
                <a:lnTo>
                  <a:pt x="3074" y="1168"/>
                </a:lnTo>
                <a:lnTo>
                  <a:pt x="3074" y="1168"/>
                </a:lnTo>
                <a:lnTo>
                  <a:pt x="3076" y="1168"/>
                </a:lnTo>
                <a:lnTo>
                  <a:pt x="3074" y="1170"/>
                </a:lnTo>
                <a:lnTo>
                  <a:pt x="3072" y="1170"/>
                </a:lnTo>
                <a:lnTo>
                  <a:pt x="3072" y="1170"/>
                </a:lnTo>
                <a:lnTo>
                  <a:pt x="3072" y="1168"/>
                </a:lnTo>
                <a:lnTo>
                  <a:pt x="3070" y="1168"/>
                </a:lnTo>
                <a:lnTo>
                  <a:pt x="3068" y="1168"/>
                </a:lnTo>
                <a:lnTo>
                  <a:pt x="3070" y="1166"/>
                </a:lnTo>
                <a:lnTo>
                  <a:pt x="3070" y="1164"/>
                </a:lnTo>
                <a:lnTo>
                  <a:pt x="3072" y="1166"/>
                </a:lnTo>
                <a:lnTo>
                  <a:pt x="3074" y="1166"/>
                </a:lnTo>
                <a:lnTo>
                  <a:pt x="3072" y="1164"/>
                </a:lnTo>
                <a:lnTo>
                  <a:pt x="3070" y="1164"/>
                </a:lnTo>
                <a:lnTo>
                  <a:pt x="3070" y="1164"/>
                </a:lnTo>
                <a:lnTo>
                  <a:pt x="3065" y="1164"/>
                </a:lnTo>
                <a:lnTo>
                  <a:pt x="3065" y="1164"/>
                </a:lnTo>
                <a:lnTo>
                  <a:pt x="3059" y="1162"/>
                </a:lnTo>
                <a:lnTo>
                  <a:pt x="3057" y="1162"/>
                </a:lnTo>
                <a:lnTo>
                  <a:pt x="3057" y="1162"/>
                </a:lnTo>
                <a:lnTo>
                  <a:pt x="3057" y="1164"/>
                </a:lnTo>
                <a:lnTo>
                  <a:pt x="3057" y="1164"/>
                </a:lnTo>
                <a:lnTo>
                  <a:pt x="3055" y="1164"/>
                </a:lnTo>
                <a:lnTo>
                  <a:pt x="3053" y="1166"/>
                </a:lnTo>
                <a:lnTo>
                  <a:pt x="3051" y="1166"/>
                </a:lnTo>
                <a:lnTo>
                  <a:pt x="3055" y="1164"/>
                </a:lnTo>
                <a:lnTo>
                  <a:pt x="3055" y="1162"/>
                </a:lnTo>
                <a:lnTo>
                  <a:pt x="3051" y="1164"/>
                </a:lnTo>
                <a:lnTo>
                  <a:pt x="3049" y="1164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8"/>
                </a:lnTo>
                <a:lnTo>
                  <a:pt x="3044" y="1168"/>
                </a:lnTo>
                <a:lnTo>
                  <a:pt x="3042" y="1168"/>
                </a:lnTo>
                <a:lnTo>
                  <a:pt x="3040" y="1168"/>
                </a:lnTo>
                <a:lnTo>
                  <a:pt x="3036" y="1172"/>
                </a:lnTo>
                <a:lnTo>
                  <a:pt x="3034" y="1172"/>
                </a:lnTo>
                <a:lnTo>
                  <a:pt x="3032" y="1174"/>
                </a:lnTo>
                <a:lnTo>
                  <a:pt x="3030" y="1174"/>
                </a:lnTo>
                <a:lnTo>
                  <a:pt x="3030" y="1174"/>
                </a:lnTo>
                <a:lnTo>
                  <a:pt x="3028" y="1174"/>
                </a:lnTo>
                <a:lnTo>
                  <a:pt x="3026" y="1172"/>
                </a:lnTo>
                <a:lnTo>
                  <a:pt x="3021" y="1170"/>
                </a:lnTo>
                <a:lnTo>
                  <a:pt x="3013" y="1170"/>
                </a:lnTo>
                <a:lnTo>
                  <a:pt x="3011" y="1168"/>
                </a:lnTo>
                <a:lnTo>
                  <a:pt x="3009" y="1168"/>
                </a:lnTo>
                <a:lnTo>
                  <a:pt x="3007" y="1168"/>
                </a:lnTo>
                <a:lnTo>
                  <a:pt x="3003" y="1166"/>
                </a:lnTo>
                <a:lnTo>
                  <a:pt x="2996" y="1164"/>
                </a:lnTo>
                <a:lnTo>
                  <a:pt x="2990" y="1164"/>
                </a:lnTo>
                <a:lnTo>
                  <a:pt x="2984" y="1162"/>
                </a:lnTo>
                <a:lnTo>
                  <a:pt x="2975" y="1164"/>
                </a:lnTo>
                <a:lnTo>
                  <a:pt x="2973" y="1164"/>
                </a:lnTo>
                <a:lnTo>
                  <a:pt x="2971" y="1162"/>
                </a:lnTo>
                <a:lnTo>
                  <a:pt x="2971" y="1160"/>
                </a:lnTo>
                <a:lnTo>
                  <a:pt x="2971" y="1157"/>
                </a:lnTo>
                <a:lnTo>
                  <a:pt x="2969" y="1157"/>
                </a:lnTo>
                <a:lnTo>
                  <a:pt x="2969" y="1155"/>
                </a:lnTo>
                <a:lnTo>
                  <a:pt x="2965" y="1155"/>
                </a:lnTo>
                <a:lnTo>
                  <a:pt x="2963" y="1155"/>
                </a:lnTo>
                <a:lnTo>
                  <a:pt x="2956" y="1155"/>
                </a:lnTo>
                <a:lnTo>
                  <a:pt x="2956" y="1155"/>
                </a:lnTo>
                <a:lnTo>
                  <a:pt x="2954" y="1153"/>
                </a:lnTo>
                <a:lnTo>
                  <a:pt x="2952" y="1153"/>
                </a:lnTo>
                <a:lnTo>
                  <a:pt x="2946" y="1153"/>
                </a:lnTo>
                <a:lnTo>
                  <a:pt x="2942" y="1151"/>
                </a:lnTo>
                <a:lnTo>
                  <a:pt x="2942" y="1149"/>
                </a:lnTo>
                <a:lnTo>
                  <a:pt x="2942" y="1149"/>
                </a:lnTo>
                <a:lnTo>
                  <a:pt x="2942" y="1145"/>
                </a:lnTo>
                <a:lnTo>
                  <a:pt x="2940" y="1145"/>
                </a:lnTo>
                <a:lnTo>
                  <a:pt x="2938" y="1145"/>
                </a:lnTo>
                <a:lnTo>
                  <a:pt x="2933" y="1143"/>
                </a:lnTo>
                <a:lnTo>
                  <a:pt x="2931" y="1141"/>
                </a:lnTo>
                <a:lnTo>
                  <a:pt x="2929" y="1141"/>
                </a:lnTo>
                <a:lnTo>
                  <a:pt x="2925" y="1141"/>
                </a:lnTo>
                <a:lnTo>
                  <a:pt x="2923" y="1141"/>
                </a:lnTo>
                <a:lnTo>
                  <a:pt x="2921" y="1141"/>
                </a:lnTo>
                <a:lnTo>
                  <a:pt x="2919" y="1143"/>
                </a:lnTo>
                <a:lnTo>
                  <a:pt x="2917" y="1143"/>
                </a:lnTo>
                <a:lnTo>
                  <a:pt x="2912" y="1143"/>
                </a:lnTo>
                <a:lnTo>
                  <a:pt x="2906" y="1147"/>
                </a:lnTo>
                <a:lnTo>
                  <a:pt x="2902" y="1149"/>
                </a:lnTo>
                <a:lnTo>
                  <a:pt x="2900" y="1153"/>
                </a:lnTo>
                <a:lnTo>
                  <a:pt x="2898" y="1153"/>
                </a:lnTo>
                <a:lnTo>
                  <a:pt x="2898" y="1155"/>
                </a:lnTo>
                <a:lnTo>
                  <a:pt x="2896" y="1160"/>
                </a:lnTo>
                <a:lnTo>
                  <a:pt x="2898" y="1164"/>
                </a:lnTo>
                <a:lnTo>
                  <a:pt x="2898" y="1166"/>
                </a:lnTo>
                <a:lnTo>
                  <a:pt x="2900" y="1166"/>
                </a:lnTo>
                <a:lnTo>
                  <a:pt x="2900" y="1168"/>
                </a:lnTo>
                <a:lnTo>
                  <a:pt x="2900" y="1170"/>
                </a:lnTo>
                <a:lnTo>
                  <a:pt x="2900" y="1172"/>
                </a:lnTo>
                <a:lnTo>
                  <a:pt x="2898" y="1174"/>
                </a:lnTo>
                <a:lnTo>
                  <a:pt x="2894" y="1180"/>
                </a:lnTo>
                <a:lnTo>
                  <a:pt x="2892" y="1180"/>
                </a:lnTo>
                <a:lnTo>
                  <a:pt x="2887" y="1183"/>
                </a:lnTo>
                <a:lnTo>
                  <a:pt x="2885" y="1183"/>
                </a:lnTo>
                <a:lnTo>
                  <a:pt x="2881" y="1183"/>
                </a:lnTo>
                <a:lnTo>
                  <a:pt x="2879" y="1180"/>
                </a:lnTo>
                <a:lnTo>
                  <a:pt x="2871" y="1174"/>
                </a:lnTo>
                <a:lnTo>
                  <a:pt x="2868" y="1174"/>
                </a:lnTo>
                <a:lnTo>
                  <a:pt x="2866" y="1172"/>
                </a:lnTo>
                <a:lnTo>
                  <a:pt x="2860" y="1170"/>
                </a:lnTo>
                <a:lnTo>
                  <a:pt x="2852" y="1168"/>
                </a:lnTo>
                <a:lnTo>
                  <a:pt x="2845" y="1168"/>
                </a:lnTo>
                <a:lnTo>
                  <a:pt x="2841" y="1168"/>
                </a:lnTo>
                <a:lnTo>
                  <a:pt x="2837" y="1166"/>
                </a:lnTo>
                <a:lnTo>
                  <a:pt x="2835" y="1166"/>
                </a:lnTo>
                <a:lnTo>
                  <a:pt x="2833" y="1164"/>
                </a:lnTo>
                <a:lnTo>
                  <a:pt x="2833" y="1162"/>
                </a:lnTo>
                <a:lnTo>
                  <a:pt x="2831" y="1157"/>
                </a:lnTo>
                <a:lnTo>
                  <a:pt x="2831" y="1155"/>
                </a:lnTo>
                <a:lnTo>
                  <a:pt x="2831" y="1153"/>
                </a:lnTo>
                <a:lnTo>
                  <a:pt x="2829" y="1151"/>
                </a:lnTo>
                <a:lnTo>
                  <a:pt x="2827" y="1149"/>
                </a:lnTo>
                <a:lnTo>
                  <a:pt x="2818" y="1147"/>
                </a:lnTo>
                <a:lnTo>
                  <a:pt x="2816" y="1147"/>
                </a:lnTo>
                <a:lnTo>
                  <a:pt x="2814" y="1145"/>
                </a:lnTo>
                <a:lnTo>
                  <a:pt x="2812" y="1145"/>
                </a:lnTo>
                <a:lnTo>
                  <a:pt x="2808" y="1143"/>
                </a:lnTo>
                <a:lnTo>
                  <a:pt x="2806" y="1143"/>
                </a:lnTo>
                <a:lnTo>
                  <a:pt x="2804" y="1143"/>
                </a:lnTo>
                <a:lnTo>
                  <a:pt x="2799" y="1141"/>
                </a:lnTo>
                <a:lnTo>
                  <a:pt x="2797" y="1141"/>
                </a:lnTo>
                <a:lnTo>
                  <a:pt x="2793" y="1143"/>
                </a:lnTo>
                <a:lnTo>
                  <a:pt x="2787" y="1143"/>
                </a:lnTo>
                <a:lnTo>
                  <a:pt x="2785" y="1143"/>
                </a:lnTo>
                <a:lnTo>
                  <a:pt x="2778" y="1139"/>
                </a:lnTo>
                <a:lnTo>
                  <a:pt x="2776" y="1139"/>
                </a:lnTo>
                <a:lnTo>
                  <a:pt x="2774" y="1136"/>
                </a:lnTo>
                <a:lnTo>
                  <a:pt x="2772" y="1136"/>
                </a:lnTo>
                <a:lnTo>
                  <a:pt x="2772" y="1136"/>
                </a:lnTo>
                <a:lnTo>
                  <a:pt x="2770" y="1136"/>
                </a:lnTo>
                <a:lnTo>
                  <a:pt x="2770" y="1136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68" y="1130"/>
                </a:lnTo>
                <a:lnTo>
                  <a:pt x="2766" y="1130"/>
                </a:lnTo>
                <a:lnTo>
                  <a:pt x="2766" y="1130"/>
                </a:lnTo>
                <a:lnTo>
                  <a:pt x="2764" y="1132"/>
                </a:lnTo>
                <a:lnTo>
                  <a:pt x="2764" y="1132"/>
                </a:lnTo>
                <a:lnTo>
                  <a:pt x="2764" y="1130"/>
                </a:lnTo>
                <a:lnTo>
                  <a:pt x="2764" y="1128"/>
                </a:lnTo>
                <a:lnTo>
                  <a:pt x="2760" y="1128"/>
                </a:lnTo>
                <a:lnTo>
                  <a:pt x="2757" y="1128"/>
                </a:lnTo>
                <a:lnTo>
                  <a:pt x="2755" y="1126"/>
                </a:lnTo>
                <a:lnTo>
                  <a:pt x="2753" y="1122"/>
                </a:lnTo>
                <a:lnTo>
                  <a:pt x="2753" y="1122"/>
                </a:lnTo>
                <a:lnTo>
                  <a:pt x="2753" y="1120"/>
                </a:lnTo>
                <a:lnTo>
                  <a:pt x="2755" y="1120"/>
                </a:lnTo>
                <a:lnTo>
                  <a:pt x="2755" y="1118"/>
                </a:lnTo>
                <a:lnTo>
                  <a:pt x="2760" y="1115"/>
                </a:lnTo>
                <a:lnTo>
                  <a:pt x="2762" y="1113"/>
                </a:lnTo>
                <a:lnTo>
                  <a:pt x="2766" y="1109"/>
                </a:lnTo>
                <a:lnTo>
                  <a:pt x="2766" y="1107"/>
                </a:lnTo>
                <a:lnTo>
                  <a:pt x="2768" y="1103"/>
                </a:lnTo>
                <a:lnTo>
                  <a:pt x="2768" y="1103"/>
                </a:lnTo>
                <a:lnTo>
                  <a:pt x="2768" y="1101"/>
                </a:lnTo>
                <a:lnTo>
                  <a:pt x="2768" y="1099"/>
                </a:lnTo>
                <a:lnTo>
                  <a:pt x="2768" y="1097"/>
                </a:lnTo>
                <a:lnTo>
                  <a:pt x="2764" y="1095"/>
                </a:lnTo>
                <a:lnTo>
                  <a:pt x="2762" y="1095"/>
                </a:lnTo>
                <a:lnTo>
                  <a:pt x="2762" y="1092"/>
                </a:lnTo>
                <a:lnTo>
                  <a:pt x="2760" y="1090"/>
                </a:lnTo>
                <a:lnTo>
                  <a:pt x="2760" y="1088"/>
                </a:lnTo>
                <a:lnTo>
                  <a:pt x="2760" y="1086"/>
                </a:lnTo>
                <a:lnTo>
                  <a:pt x="2760" y="1086"/>
                </a:lnTo>
                <a:lnTo>
                  <a:pt x="2762" y="1084"/>
                </a:lnTo>
                <a:lnTo>
                  <a:pt x="2764" y="1084"/>
                </a:lnTo>
                <a:lnTo>
                  <a:pt x="2766" y="1080"/>
                </a:lnTo>
                <a:lnTo>
                  <a:pt x="2768" y="1078"/>
                </a:lnTo>
                <a:lnTo>
                  <a:pt x="2768" y="1078"/>
                </a:lnTo>
                <a:lnTo>
                  <a:pt x="2768" y="1076"/>
                </a:lnTo>
                <a:lnTo>
                  <a:pt x="2768" y="1074"/>
                </a:lnTo>
                <a:lnTo>
                  <a:pt x="2766" y="1074"/>
                </a:lnTo>
                <a:lnTo>
                  <a:pt x="2764" y="1076"/>
                </a:lnTo>
                <a:lnTo>
                  <a:pt x="2762" y="1076"/>
                </a:lnTo>
                <a:lnTo>
                  <a:pt x="2760" y="1078"/>
                </a:lnTo>
                <a:lnTo>
                  <a:pt x="2760" y="1080"/>
                </a:lnTo>
                <a:lnTo>
                  <a:pt x="2757" y="1078"/>
                </a:lnTo>
                <a:lnTo>
                  <a:pt x="2757" y="1078"/>
                </a:lnTo>
                <a:lnTo>
                  <a:pt x="2755" y="1074"/>
                </a:lnTo>
                <a:lnTo>
                  <a:pt x="2755" y="1071"/>
                </a:lnTo>
                <a:lnTo>
                  <a:pt x="2753" y="1071"/>
                </a:lnTo>
                <a:lnTo>
                  <a:pt x="2753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49" y="1071"/>
                </a:lnTo>
                <a:lnTo>
                  <a:pt x="2749" y="1071"/>
                </a:lnTo>
                <a:lnTo>
                  <a:pt x="2751" y="1069"/>
                </a:lnTo>
                <a:lnTo>
                  <a:pt x="2749" y="1069"/>
                </a:lnTo>
                <a:lnTo>
                  <a:pt x="2749" y="1069"/>
                </a:lnTo>
                <a:lnTo>
                  <a:pt x="2741" y="1071"/>
                </a:lnTo>
                <a:lnTo>
                  <a:pt x="2739" y="1071"/>
                </a:lnTo>
                <a:lnTo>
                  <a:pt x="2736" y="1076"/>
                </a:lnTo>
                <a:lnTo>
                  <a:pt x="2732" y="1076"/>
                </a:lnTo>
                <a:lnTo>
                  <a:pt x="2726" y="1076"/>
                </a:lnTo>
                <a:lnTo>
                  <a:pt x="2722" y="1078"/>
                </a:lnTo>
                <a:lnTo>
                  <a:pt x="2720" y="1076"/>
                </a:lnTo>
                <a:lnTo>
                  <a:pt x="2718" y="1076"/>
                </a:lnTo>
                <a:lnTo>
                  <a:pt x="2716" y="1074"/>
                </a:lnTo>
                <a:lnTo>
                  <a:pt x="2711" y="1074"/>
                </a:lnTo>
                <a:lnTo>
                  <a:pt x="2713" y="1076"/>
                </a:lnTo>
                <a:lnTo>
                  <a:pt x="2711" y="1076"/>
                </a:lnTo>
                <a:lnTo>
                  <a:pt x="2707" y="1076"/>
                </a:lnTo>
                <a:lnTo>
                  <a:pt x="2703" y="1076"/>
                </a:lnTo>
                <a:lnTo>
                  <a:pt x="2701" y="1074"/>
                </a:lnTo>
                <a:lnTo>
                  <a:pt x="2699" y="1074"/>
                </a:lnTo>
                <a:lnTo>
                  <a:pt x="2699" y="1076"/>
                </a:lnTo>
                <a:lnTo>
                  <a:pt x="2695" y="1078"/>
                </a:lnTo>
                <a:lnTo>
                  <a:pt x="2690" y="1078"/>
                </a:lnTo>
                <a:lnTo>
                  <a:pt x="2686" y="1080"/>
                </a:lnTo>
                <a:lnTo>
                  <a:pt x="2684" y="1080"/>
                </a:lnTo>
                <a:lnTo>
                  <a:pt x="2682" y="1080"/>
                </a:lnTo>
                <a:lnTo>
                  <a:pt x="2680" y="1078"/>
                </a:lnTo>
                <a:lnTo>
                  <a:pt x="2678" y="1078"/>
                </a:lnTo>
                <a:lnTo>
                  <a:pt x="2676" y="1076"/>
                </a:lnTo>
                <a:lnTo>
                  <a:pt x="2663" y="1076"/>
                </a:lnTo>
                <a:lnTo>
                  <a:pt x="2659" y="1078"/>
                </a:lnTo>
                <a:lnTo>
                  <a:pt x="2651" y="1078"/>
                </a:lnTo>
                <a:lnTo>
                  <a:pt x="2648" y="1080"/>
                </a:lnTo>
                <a:lnTo>
                  <a:pt x="2644" y="1082"/>
                </a:lnTo>
                <a:lnTo>
                  <a:pt x="2642" y="1082"/>
                </a:lnTo>
                <a:lnTo>
                  <a:pt x="2636" y="1082"/>
                </a:lnTo>
                <a:lnTo>
                  <a:pt x="2625" y="1082"/>
                </a:lnTo>
                <a:lnTo>
                  <a:pt x="2621" y="1084"/>
                </a:lnTo>
                <a:lnTo>
                  <a:pt x="2619" y="1086"/>
                </a:lnTo>
                <a:lnTo>
                  <a:pt x="2615" y="1086"/>
                </a:lnTo>
                <a:lnTo>
                  <a:pt x="2613" y="1088"/>
                </a:lnTo>
                <a:lnTo>
                  <a:pt x="2611" y="1090"/>
                </a:lnTo>
                <a:lnTo>
                  <a:pt x="2609" y="1092"/>
                </a:lnTo>
                <a:lnTo>
                  <a:pt x="2607" y="1095"/>
                </a:lnTo>
                <a:lnTo>
                  <a:pt x="2604" y="1095"/>
                </a:lnTo>
                <a:lnTo>
                  <a:pt x="2602" y="1092"/>
                </a:lnTo>
                <a:lnTo>
                  <a:pt x="2602" y="1092"/>
                </a:lnTo>
                <a:lnTo>
                  <a:pt x="2594" y="1097"/>
                </a:lnTo>
                <a:lnTo>
                  <a:pt x="2592" y="1099"/>
                </a:lnTo>
                <a:lnTo>
                  <a:pt x="2590" y="1099"/>
                </a:lnTo>
                <a:lnTo>
                  <a:pt x="2588" y="1101"/>
                </a:lnTo>
                <a:lnTo>
                  <a:pt x="2586" y="1103"/>
                </a:lnTo>
                <a:lnTo>
                  <a:pt x="2584" y="1105"/>
                </a:lnTo>
                <a:lnTo>
                  <a:pt x="2579" y="1105"/>
                </a:lnTo>
                <a:lnTo>
                  <a:pt x="2579" y="1107"/>
                </a:lnTo>
                <a:lnTo>
                  <a:pt x="2575" y="1105"/>
                </a:lnTo>
                <a:lnTo>
                  <a:pt x="2573" y="1105"/>
                </a:lnTo>
                <a:lnTo>
                  <a:pt x="2569" y="1105"/>
                </a:lnTo>
                <a:lnTo>
                  <a:pt x="2569" y="1105"/>
                </a:lnTo>
                <a:lnTo>
                  <a:pt x="2567" y="1105"/>
                </a:lnTo>
                <a:lnTo>
                  <a:pt x="2567" y="1105"/>
                </a:lnTo>
                <a:lnTo>
                  <a:pt x="2565" y="1103"/>
                </a:lnTo>
                <a:lnTo>
                  <a:pt x="2565" y="1103"/>
                </a:lnTo>
                <a:lnTo>
                  <a:pt x="2565" y="1101"/>
                </a:lnTo>
                <a:lnTo>
                  <a:pt x="2565" y="1101"/>
                </a:lnTo>
                <a:lnTo>
                  <a:pt x="2563" y="1103"/>
                </a:lnTo>
                <a:lnTo>
                  <a:pt x="2560" y="1103"/>
                </a:lnTo>
                <a:lnTo>
                  <a:pt x="2558" y="1105"/>
                </a:lnTo>
                <a:lnTo>
                  <a:pt x="2556" y="1103"/>
                </a:lnTo>
                <a:lnTo>
                  <a:pt x="2554" y="1103"/>
                </a:lnTo>
                <a:lnTo>
                  <a:pt x="2552" y="1103"/>
                </a:lnTo>
                <a:lnTo>
                  <a:pt x="2550" y="1103"/>
                </a:lnTo>
                <a:lnTo>
                  <a:pt x="2546" y="1105"/>
                </a:lnTo>
                <a:lnTo>
                  <a:pt x="2542" y="1105"/>
                </a:lnTo>
                <a:lnTo>
                  <a:pt x="2537" y="1103"/>
                </a:lnTo>
                <a:lnTo>
                  <a:pt x="2533" y="1101"/>
                </a:lnTo>
                <a:lnTo>
                  <a:pt x="2531" y="1097"/>
                </a:lnTo>
                <a:lnTo>
                  <a:pt x="2531" y="1095"/>
                </a:lnTo>
                <a:lnTo>
                  <a:pt x="2531" y="1095"/>
                </a:lnTo>
                <a:lnTo>
                  <a:pt x="2531" y="1092"/>
                </a:lnTo>
                <a:lnTo>
                  <a:pt x="2529" y="1092"/>
                </a:lnTo>
                <a:lnTo>
                  <a:pt x="2527" y="1092"/>
                </a:lnTo>
                <a:lnTo>
                  <a:pt x="2527" y="1095"/>
                </a:lnTo>
                <a:lnTo>
                  <a:pt x="2525" y="1095"/>
                </a:lnTo>
                <a:lnTo>
                  <a:pt x="2523" y="1095"/>
                </a:lnTo>
                <a:lnTo>
                  <a:pt x="2521" y="1097"/>
                </a:lnTo>
                <a:lnTo>
                  <a:pt x="2516" y="1111"/>
                </a:lnTo>
                <a:lnTo>
                  <a:pt x="2510" y="1122"/>
                </a:lnTo>
                <a:lnTo>
                  <a:pt x="2508" y="1124"/>
                </a:lnTo>
                <a:lnTo>
                  <a:pt x="2504" y="1126"/>
                </a:lnTo>
                <a:lnTo>
                  <a:pt x="2498" y="1130"/>
                </a:lnTo>
                <a:lnTo>
                  <a:pt x="2487" y="1134"/>
                </a:lnTo>
                <a:lnTo>
                  <a:pt x="2485" y="1136"/>
                </a:lnTo>
                <a:lnTo>
                  <a:pt x="2483" y="1136"/>
                </a:lnTo>
                <a:lnTo>
                  <a:pt x="2479" y="1141"/>
                </a:lnTo>
                <a:lnTo>
                  <a:pt x="2475" y="1147"/>
                </a:lnTo>
                <a:lnTo>
                  <a:pt x="2475" y="1147"/>
                </a:lnTo>
                <a:lnTo>
                  <a:pt x="2472" y="1151"/>
                </a:lnTo>
                <a:lnTo>
                  <a:pt x="2472" y="1155"/>
                </a:lnTo>
                <a:lnTo>
                  <a:pt x="2468" y="1160"/>
                </a:lnTo>
                <a:lnTo>
                  <a:pt x="2466" y="1166"/>
                </a:lnTo>
                <a:lnTo>
                  <a:pt x="2466" y="1170"/>
                </a:lnTo>
                <a:lnTo>
                  <a:pt x="2466" y="1174"/>
                </a:lnTo>
                <a:lnTo>
                  <a:pt x="2464" y="1176"/>
                </a:lnTo>
                <a:lnTo>
                  <a:pt x="2464" y="1176"/>
                </a:lnTo>
                <a:lnTo>
                  <a:pt x="2466" y="1178"/>
                </a:lnTo>
                <a:lnTo>
                  <a:pt x="2468" y="1180"/>
                </a:lnTo>
                <a:lnTo>
                  <a:pt x="2468" y="1183"/>
                </a:lnTo>
                <a:lnTo>
                  <a:pt x="2468" y="1185"/>
                </a:lnTo>
                <a:lnTo>
                  <a:pt x="2466" y="1189"/>
                </a:lnTo>
                <a:lnTo>
                  <a:pt x="2464" y="1191"/>
                </a:lnTo>
                <a:lnTo>
                  <a:pt x="2462" y="1193"/>
                </a:lnTo>
                <a:lnTo>
                  <a:pt x="2460" y="1197"/>
                </a:lnTo>
                <a:lnTo>
                  <a:pt x="2456" y="1201"/>
                </a:lnTo>
                <a:lnTo>
                  <a:pt x="2454" y="1204"/>
                </a:lnTo>
                <a:lnTo>
                  <a:pt x="2447" y="1208"/>
                </a:lnTo>
                <a:lnTo>
                  <a:pt x="2443" y="1210"/>
                </a:lnTo>
                <a:lnTo>
                  <a:pt x="2443" y="1212"/>
                </a:lnTo>
                <a:lnTo>
                  <a:pt x="2441" y="1214"/>
                </a:lnTo>
                <a:lnTo>
                  <a:pt x="2435" y="1216"/>
                </a:lnTo>
                <a:lnTo>
                  <a:pt x="2426" y="1218"/>
                </a:lnTo>
                <a:lnTo>
                  <a:pt x="2422" y="1218"/>
                </a:lnTo>
                <a:lnTo>
                  <a:pt x="2420" y="1220"/>
                </a:lnTo>
                <a:lnTo>
                  <a:pt x="2418" y="1222"/>
                </a:lnTo>
                <a:lnTo>
                  <a:pt x="2416" y="1224"/>
                </a:lnTo>
                <a:lnTo>
                  <a:pt x="2416" y="1227"/>
                </a:lnTo>
                <a:lnTo>
                  <a:pt x="2414" y="1231"/>
                </a:lnTo>
                <a:lnTo>
                  <a:pt x="2412" y="1235"/>
                </a:lnTo>
                <a:lnTo>
                  <a:pt x="2412" y="1239"/>
                </a:lnTo>
                <a:lnTo>
                  <a:pt x="2410" y="1239"/>
                </a:lnTo>
                <a:lnTo>
                  <a:pt x="2405" y="1241"/>
                </a:lnTo>
                <a:lnTo>
                  <a:pt x="2403" y="1243"/>
                </a:lnTo>
                <a:lnTo>
                  <a:pt x="2401" y="1245"/>
                </a:lnTo>
                <a:lnTo>
                  <a:pt x="2399" y="1245"/>
                </a:lnTo>
                <a:lnTo>
                  <a:pt x="2397" y="1248"/>
                </a:lnTo>
                <a:lnTo>
                  <a:pt x="2397" y="1250"/>
                </a:lnTo>
                <a:lnTo>
                  <a:pt x="2397" y="1252"/>
                </a:lnTo>
                <a:lnTo>
                  <a:pt x="2395" y="1256"/>
                </a:lnTo>
                <a:lnTo>
                  <a:pt x="2393" y="1258"/>
                </a:lnTo>
                <a:lnTo>
                  <a:pt x="2393" y="1262"/>
                </a:lnTo>
                <a:lnTo>
                  <a:pt x="2393" y="1266"/>
                </a:lnTo>
                <a:lnTo>
                  <a:pt x="2391" y="1269"/>
                </a:lnTo>
                <a:lnTo>
                  <a:pt x="2391" y="1271"/>
                </a:lnTo>
                <a:lnTo>
                  <a:pt x="2389" y="1273"/>
                </a:lnTo>
                <a:lnTo>
                  <a:pt x="2382" y="1279"/>
                </a:lnTo>
                <a:lnTo>
                  <a:pt x="2378" y="1281"/>
                </a:lnTo>
                <a:lnTo>
                  <a:pt x="2378" y="1283"/>
                </a:lnTo>
                <a:lnTo>
                  <a:pt x="2376" y="1283"/>
                </a:lnTo>
                <a:lnTo>
                  <a:pt x="2376" y="1285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6" y="1287"/>
                </a:lnTo>
                <a:lnTo>
                  <a:pt x="2376" y="1289"/>
                </a:lnTo>
                <a:lnTo>
                  <a:pt x="2374" y="1292"/>
                </a:lnTo>
                <a:lnTo>
                  <a:pt x="2372" y="1294"/>
                </a:lnTo>
                <a:lnTo>
                  <a:pt x="2374" y="1294"/>
                </a:lnTo>
                <a:lnTo>
                  <a:pt x="2374" y="1296"/>
                </a:lnTo>
                <a:lnTo>
                  <a:pt x="2372" y="1298"/>
                </a:lnTo>
                <a:lnTo>
                  <a:pt x="2370" y="1302"/>
                </a:lnTo>
                <a:lnTo>
                  <a:pt x="2368" y="1306"/>
                </a:lnTo>
                <a:lnTo>
                  <a:pt x="2366" y="1306"/>
                </a:lnTo>
                <a:lnTo>
                  <a:pt x="2364" y="1308"/>
                </a:lnTo>
                <a:lnTo>
                  <a:pt x="2361" y="1313"/>
                </a:lnTo>
                <a:lnTo>
                  <a:pt x="2361" y="1319"/>
                </a:lnTo>
                <a:lnTo>
                  <a:pt x="2359" y="1327"/>
                </a:lnTo>
                <a:lnTo>
                  <a:pt x="2361" y="1327"/>
                </a:lnTo>
                <a:lnTo>
                  <a:pt x="2361" y="1325"/>
                </a:lnTo>
                <a:lnTo>
                  <a:pt x="2361" y="1325"/>
                </a:lnTo>
                <a:lnTo>
                  <a:pt x="2364" y="1323"/>
                </a:lnTo>
                <a:lnTo>
                  <a:pt x="2364" y="1323"/>
                </a:lnTo>
                <a:lnTo>
                  <a:pt x="2366" y="1327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29"/>
                </a:lnTo>
                <a:lnTo>
                  <a:pt x="2370" y="1329"/>
                </a:lnTo>
                <a:lnTo>
                  <a:pt x="2370" y="1331"/>
                </a:lnTo>
                <a:lnTo>
                  <a:pt x="2372" y="1334"/>
                </a:lnTo>
                <a:lnTo>
                  <a:pt x="2372" y="1338"/>
                </a:lnTo>
                <a:lnTo>
                  <a:pt x="2372" y="1338"/>
                </a:lnTo>
                <a:lnTo>
                  <a:pt x="2372" y="1340"/>
                </a:lnTo>
                <a:lnTo>
                  <a:pt x="2372" y="1344"/>
                </a:lnTo>
                <a:lnTo>
                  <a:pt x="2370" y="1348"/>
                </a:lnTo>
                <a:lnTo>
                  <a:pt x="2372" y="1348"/>
                </a:lnTo>
                <a:lnTo>
                  <a:pt x="2370" y="1348"/>
                </a:lnTo>
                <a:lnTo>
                  <a:pt x="2370" y="1350"/>
                </a:lnTo>
                <a:lnTo>
                  <a:pt x="2368" y="1350"/>
                </a:lnTo>
                <a:lnTo>
                  <a:pt x="2370" y="1350"/>
                </a:lnTo>
                <a:lnTo>
                  <a:pt x="2372" y="1352"/>
                </a:lnTo>
                <a:lnTo>
                  <a:pt x="2372" y="1354"/>
                </a:lnTo>
                <a:lnTo>
                  <a:pt x="2374" y="1359"/>
                </a:lnTo>
                <a:lnTo>
                  <a:pt x="2374" y="1363"/>
                </a:lnTo>
                <a:lnTo>
                  <a:pt x="2376" y="1367"/>
                </a:lnTo>
                <a:lnTo>
                  <a:pt x="2376" y="1371"/>
                </a:lnTo>
                <a:lnTo>
                  <a:pt x="2374" y="1378"/>
                </a:lnTo>
                <a:lnTo>
                  <a:pt x="2372" y="1382"/>
                </a:lnTo>
                <a:lnTo>
                  <a:pt x="2372" y="1386"/>
                </a:lnTo>
                <a:lnTo>
                  <a:pt x="2370" y="1390"/>
                </a:lnTo>
                <a:lnTo>
                  <a:pt x="2370" y="1392"/>
                </a:lnTo>
                <a:lnTo>
                  <a:pt x="2368" y="1394"/>
                </a:lnTo>
                <a:lnTo>
                  <a:pt x="2368" y="1403"/>
                </a:lnTo>
                <a:lnTo>
                  <a:pt x="2368" y="1403"/>
                </a:lnTo>
                <a:lnTo>
                  <a:pt x="2364" y="1409"/>
                </a:lnTo>
                <a:lnTo>
                  <a:pt x="2359" y="1415"/>
                </a:lnTo>
                <a:lnTo>
                  <a:pt x="2355" y="1417"/>
                </a:lnTo>
                <a:lnTo>
                  <a:pt x="2353" y="1417"/>
                </a:lnTo>
                <a:lnTo>
                  <a:pt x="2355" y="1419"/>
                </a:lnTo>
                <a:lnTo>
                  <a:pt x="2355" y="1417"/>
                </a:lnTo>
                <a:lnTo>
                  <a:pt x="2357" y="1417"/>
                </a:lnTo>
                <a:lnTo>
                  <a:pt x="2357" y="1419"/>
                </a:lnTo>
                <a:lnTo>
                  <a:pt x="2359" y="1419"/>
                </a:lnTo>
                <a:lnTo>
                  <a:pt x="2359" y="1422"/>
                </a:lnTo>
                <a:lnTo>
                  <a:pt x="2361" y="1424"/>
                </a:lnTo>
                <a:lnTo>
                  <a:pt x="2364" y="1426"/>
                </a:lnTo>
                <a:lnTo>
                  <a:pt x="2364" y="1428"/>
                </a:lnTo>
                <a:lnTo>
                  <a:pt x="2364" y="1428"/>
                </a:lnTo>
                <a:lnTo>
                  <a:pt x="2366" y="1428"/>
                </a:lnTo>
                <a:lnTo>
                  <a:pt x="2366" y="1428"/>
                </a:lnTo>
                <a:lnTo>
                  <a:pt x="2368" y="1428"/>
                </a:lnTo>
                <a:lnTo>
                  <a:pt x="2366" y="1428"/>
                </a:lnTo>
                <a:lnTo>
                  <a:pt x="2366" y="1430"/>
                </a:lnTo>
                <a:lnTo>
                  <a:pt x="2366" y="1430"/>
                </a:lnTo>
                <a:lnTo>
                  <a:pt x="2366" y="1432"/>
                </a:lnTo>
                <a:lnTo>
                  <a:pt x="2366" y="1432"/>
                </a:lnTo>
                <a:lnTo>
                  <a:pt x="2368" y="1434"/>
                </a:lnTo>
                <a:lnTo>
                  <a:pt x="2368" y="1434"/>
                </a:lnTo>
                <a:lnTo>
                  <a:pt x="2368" y="1436"/>
                </a:lnTo>
                <a:lnTo>
                  <a:pt x="2370" y="1438"/>
                </a:lnTo>
                <a:lnTo>
                  <a:pt x="2370" y="1438"/>
                </a:lnTo>
                <a:lnTo>
                  <a:pt x="2374" y="1436"/>
                </a:lnTo>
                <a:lnTo>
                  <a:pt x="2378" y="1436"/>
                </a:lnTo>
                <a:lnTo>
                  <a:pt x="2382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2" y="1436"/>
                </a:lnTo>
                <a:lnTo>
                  <a:pt x="2378" y="1436"/>
                </a:lnTo>
                <a:lnTo>
                  <a:pt x="2376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2" y="1438"/>
                </a:lnTo>
                <a:lnTo>
                  <a:pt x="2370" y="1440"/>
                </a:lnTo>
                <a:lnTo>
                  <a:pt x="2368" y="1438"/>
                </a:lnTo>
                <a:lnTo>
                  <a:pt x="2368" y="1438"/>
                </a:lnTo>
                <a:lnTo>
                  <a:pt x="2368" y="1436"/>
                </a:lnTo>
                <a:lnTo>
                  <a:pt x="2366" y="1436"/>
                </a:lnTo>
                <a:lnTo>
                  <a:pt x="2366" y="1436"/>
                </a:lnTo>
                <a:lnTo>
                  <a:pt x="2364" y="1438"/>
                </a:lnTo>
                <a:lnTo>
                  <a:pt x="2366" y="1440"/>
                </a:lnTo>
                <a:lnTo>
                  <a:pt x="2366" y="1443"/>
                </a:lnTo>
                <a:lnTo>
                  <a:pt x="2366" y="1445"/>
                </a:lnTo>
                <a:lnTo>
                  <a:pt x="2366" y="1445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8" y="1449"/>
                </a:lnTo>
                <a:lnTo>
                  <a:pt x="2368" y="1447"/>
                </a:lnTo>
                <a:lnTo>
                  <a:pt x="2368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68" y="1449"/>
                </a:lnTo>
                <a:lnTo>
                  <a:pt x="2366" y="1451"/>
                </a:lnTo>
                <a:lnTo>
                  <a:pt x="2366" y="1451"/>
                </a:lnTo>
                <a:lnTo>
                  <a:pt x="2364" y="1451"/>
                </a:lnTo>
                <a:lnTo>
                  <a:pt x="2366" y="1453"/>
                </a:lnTo>
                <a:lnTo>
                  <a:pt x="2366" y="1453"/>
                </a:lnTo>
                <a:lnTo>
                  <a:pt x="2370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7"/>
                </a:lnTo>
                <a:lnTo>
                  <a:pt x="2372" y="1459"/>
                </a:lnTo>
                <a:lnTo>
                  <a:pt x="2374" y="1459"/>
                </a:lnTo>
                <a:lnTo>
                  <a:pt x="2376" y="1459"/>
                </a:lnTo>
                <a:lnTo>
                  <a:pt x="2376" y="1459"/>
                </a:lnTo>
                <a:lnTo>
                  <a:pt x="2378" y="1459"/>
                </a:lnTo>
                <a:lnTo>
                  <a:pt x="2376" y="1461"/>
                </a:lnTo>
                <a:lnTo>
                  <a:pt x="2378" y="1461"/>
                </a:lnTo>
                <a:lnTo>
                  <a:pt x="2380" y="1461"/>
                </a:lnTo>
                <a:lnTo>
                  <a:pt x="2382" y="1459"/>
                </a:lnTo>
                <a:lnTo>
                  <a:pt x="2384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7" y="1459"/>
                </a:lnTo>
                <a:lnTo>
                  <a:pt x="2384" y="1459"/>
                </a:lnTo>
                <a:lnTo>
                  <a:pt x="2384" y="1461"/>
                </a:lnTo>
                <a:lnTo>
                  <a:pt x="2382" y="1461"/>
                </a:lnTo>
                <a:lnTo>
                  <a:pt x="2382" y="1461"/>
                </a:lnTo>
                <a:lnTo>
                  <a:pt x="2384" y="1463"/>
                </a:lnTo>
                <a:lnTo>
                  <a:pt x="2384" y="1463"/>
                </a:lnTo>
                <a:lnTo>
                  <a:pt x="2387" y="1463"/>
                </a:lnTo>
                <a:lnTo>
                  <a:pt x="2387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7" y="1463"/>
                </a:lnTo>
                <a:lnTo>
                  <a:pt x="2384" y="1466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70"/>
                </a:lnTo>
                <a:lnTo>
                  <a:pt x="2384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2"/>
                </a:lnTo>
                <a:lnTo>
                  <a:pt x="2389" y="1472"/>
                </a:lnTo>
                <a:lnTo>
                  <a:pt x="2389" y="1470"/>
                </a:lnTo>
                <a:lnTo>
                  <a:pt x="2389" y="1470"/>
                </a:lnTo>
                <a:lnTo>
                  <a:pt x="2389" y="1472"/>
                </a:lnTo>
                <a:lnTo>
                  <a:pt x="2391" y="1474"/>
                </a:lnTo>
                <a:lnTo>
                  <a:pt x="2389" y="1474"/>
                </a:lnTo>
                <a:lnTo>
                  <a:pt x="2391" y="1476"/>
                </a:lnTo>
                <a:lnTo>
                  <a:pt x="2391" y="1476"/>
                </a:lnTo>
                <a:lnTo>
                  <a:pt x="2391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5" y="1474"/>
                </a:lnTo>
                <a:lnTo>
                  <a:pt x="2395" y="1476"/>
                </a:lnTo>
                <a:lnTo>
                  <a:pt x="2395" y="1478"/>
                </a:lnTo>
                <a:lnTo>
                  <a:pt x="2397" y="1476"/>
                </a:lnTo>
                <a:lnTo>
                  <a:pt x="2397" y="1476"/>
                </a:lnTo>
                <a:lnTo>
                  <a:pt x="2397" y="1478"/>
                </a:lnTo>
                <a:lnTo>
                  <a:pt x="2397" y="1478"/>
                </a:lnTo>
                <a:lnTo>
                  <a:pt x="2399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5" y="1484"/>
                </a:lnTo>
                <a:lnTo>
                  <a:pt x="2405" y="1487"/>
                </a:lnTo>
                <a:lnTo>
                  <a:pt x="2405" y="1487"/>
                </a:lnTo>
                <a:lnTo>
                  <a:pt x="2408" y="1489"/>
                </a:lnTo>
                <a:lnTo>
                  <a:pt x="2408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91"/>
                </a:lnTo>
                <a:lnTo>
                  <a:pt x="2410" y="1493"/>
                </a:lnTo>
                <a:lnTo>
                  <a:pt x="2410" y="1493"/>
                </a:lnTo>
                <a:lnTo>
                  <a:pt x="2412" y="1493"/>
                </a:lnTo>
                <a:lnTo>
                  <a:pt x="2414" y="1495"/>
                </a:lnTo>
                <a:lnTo>
                  <a:pt x="2414" y="1497"/>
                </a:lnTo>
                <a:lnTo>
                  <a:pt x="2414" y="1497"/>
                </a:lnTo>
                <a:lnTo>
                  <a:pt x="2416" y="1499"/>
                </a:lnTo>
                <a:lnTo>
                  <a:pt x="2416" y="1499"/>
                </a:lnTo>
                <a:lnTo>
                  <a:pt x="2416" y="1501"/>
                </a:lnTo>
                <a:lnTo>
                  <a:pt x="2416" y="1501"/>
                </a:lnTo>
                <a:lnTo>
                  <a:pt x="2416" y="1501"/>
                </a:lnTo>
                <a:lnTo>
                  <a:pt x="2418" y="1503"/>
                </a:lnTo>
                <a:lnTo>
                  <a:pt x="2418" y="1503"/>
                </a:lnTo>
                <a:lnTo>
                  <a:pt x="2418" y="1503"/>
                </a:lnTo>
                <a:lnTo>
                  <a:pt x="2416" y="1503"/>
                </a:lnTo>
                <a:lnTo>
                  <a:pt x="2416" y="1505"/>
                </a:lnTo>
                <a:lnTo>
                  <a:pt x="2416" y="1505"/>
                </a:lnTo>
                <a:lnTo>
                  <a:pt x="2416" y="1508"/>
                </a:lnTo>
                <a:lnTo>
                  <a:pt x="2418" y="1508"/>
                </a:lnTo>
                <a:lnTo>
                  <a:pt x="2418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18" y="1510"/>
                </a:lnTo>
                <a:lnTo>
                  <a:pt x="2418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2"/>
                </a:lnTo>
                <a:lnTo>
                  <a:pt x="2418" y="1514"/>
                </a:lnTo>
                <a:lnTo>
                  <a:pt x="2420" y="1514"/>
                </a:lnTo>
                <a:lnTo>
                  <a:pt x="2420" y="1514"/>
                </a:lnTo>
                <a:lnTo>
                  <a:pt x="2420" y="1516"/>
                </a:lnTo>
                <a:lnTo>
                  <a:pt x="2420" y="1518"/>
                </a:lnTo>
                <a:lnTo>
                  <a:pt x="2422" y="1518"/>
                </a:lnTo>
                <a:lnTo>
                  <a:pt x="2422" y="1520"/>
                </a:lnTo>
                <a:lnTo>
                  <a:pt x="2424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8" y="1522"/>
                </a:lnTo>
                <a:lnTo>
                  <a:pt x="2426" y="1524"/>
                </a:lnTo>
                <a:lnTo>
                  <a:pt x="2426" y="1524"/>
                </a:lnTo>
                <a:lnTo>
                  <a:pt x="2428" y="1526"/>
                </a:lnTo>
                <a:lnTo>
                  <a:pt x="2435" y="1528"/>
                </a:lnTo>
                <a:lnTo>
                  <a:pt x="2437" y="1528"/>
                </a:lnTo>
                <a:lnTo>
                  <a:pt x="2441" y="1531"/>
                </a:lnTo>
                <a:lnTo>
                  <a:pt x="2441" y="1533"/>
                </a:lnTo>
                <a:lnTo>
                  <a:pt x="2443" y="1535"/>
                </a:lnTo>
                <a:lnTo>
                  <a:pt x="2447" y="1537"/>
                </a:lnTo>
                <a:lnTo>
                  <a:pt x="2452" y="1539"/>
                </a:lnTo>
                <a:lnTo>
                  <a:pt x="2452" y="1541"/>
                </a:lnTo>
                <a:lnTo>
                  <a:pt x="2454" y="1541"/>
                </a:lnTo>
                <a:lnTo>
                  <a:pt x="2454" y="1541"/>
                </a:lnTo>
                <a:lnTo>
                  <a:pt x="2458" y="1543"/>
                </a:lnTo>
                <a:lnTo>
                  <a:pt x="2458" y="1543"/>
                </a:lnTo>
                <a:lnTo>
                  <a:pt x="2468" y="1552"/>
                </a:lnTo>
                <a:lnTo>
                  <a:pt x="2472" y="1556"/>
                </a:lnTo>
                <a:lnTo>
                  <a:pt x="2475" y="1558"/>
                </a:lnTo>
                <a:lnTo>
                  <a:pt x="2487" y="1566"/>
                </a:lnTo>
                <a:lnTo>
                  <a:pt x="2491" y="1566"/>
                </a:lnTo>
                <a:lnTo>
                  <a:pt x="2498" y="1568"/>
                </a:lnTo>
                <a:lnTo>
                  <a:pt x="2498" y="1568"/>
                </a:lnTo>
                <a:lnTo>
                  <a:pt x="2500" y="1568"/>
                </a:lnTo>
                <a:lnTo>
                  <a:pt x="2504" y="1566"/>
                </a:lnTo>
                <a:lnTo>
                  <a:pt x="2506" y="1566"/>
                </a:lnTo>
                <a:lnTo>
                  <a:pt x="2508" y="1564"/>
                </a:lnTo>
                <a:lnTo>
                  <a:pt x="2508" y="1564"/>
                </a:lnTo>
                <a:lnTo>
                  <a:pt x="2512" y="1562"/>
                </a:lnTo>
                <a:lnTo>
                  <a:pt x="2521" y="1560"/>
                </a:lnTo>
                <a:lnTo>
                  <a:pt x="2523" y="1560"/>
                </a:lnTo>
                <a:lnTo>
                  <a:pt x="2527" y="1558"/>
                </a:lnTo>
                <a:lnTo>
                  <a:pt x="2535" y="1558"/>
                </a:lnTo>
                <a:lnTo>
                  <a:pt x="2533" y="1558"/>
                </a:lnTo>
                <a:lnTo>
                  <a:pt x="2531" y="1558"/>
                </a:lnTo>
                <a:lnTo>
                  <a:pt x="2529" y="1558"/>
                </a:lnTo>
                <a:lnTo>
                  <a:pt x="2531" y="1556"/>
                </a:lnTo>
                <a:lnTo>
                  <a:pt x="2531" y="1556"/>
                </a:lnTo>
                <a:lnTo>
                  <a:pt x="2535" y="1556"/>
                </a:lnTo>
                <a:lnTo>
                  <a:pt x="2535" y="1558"/>
                </a:lnTo>
                <a:lnTo>
                  <a:pt x="2537" y="1558"/>
                </a:lnTo>
                <a:lnTo>
                  <a:pt x="2540" y="1558"/>
                </a:lnTo>
                <a:lnTo>
                  <a:pt x="2550" y="1556"/>
                </a:lnTo>
                <a:lnTo>
                  <a:pt x="2548" y="1556"/>
                </a:lnTo>
                <a:lnTo>
                  <a:pt x="2548" y="1556"/>
                </a:lnTo>
                <a:lnTo>
                  <a:pt x="2542" y="1556"/>
                </a:lnTo>
                <a:lnTo>
                  <a:pt x="2542" y="1556"/>
                </a:lnTo>
                <a:lnTo>
                  <a:pt x="2544" y="1556"/>
                </a:lnTo>
                <a:lnTo>
                  <a:pt x="2548" y="1556"/>
                </a:lnTo>
                <a:lnTo>
                  <a:pt x="2550" y="1556"/>
                </a:lnTo>
                <a:lnTo>
                  <a:pt x="2552" y="1556"/>
                </a:lnTo>
                <a:lnTo>
                  <a:pt x="2558" y="1558"/>
                </a:lnTo>
                <a:lnTo>
                  <a:pt x="2560" y="1558"/>
                </a:lnTo>
                <a:lnTo>
                  <a:pt x="2560" y="1554"/>
                </a:lnTo>
                <a:lnTo>
                  <a:pt x="2560" y="1554"/>
                </a:lnTo>
                <a:lnTo>
                  <a:pt x="2563" y="1554"/>
                </a:lnTo>
                <a:lnTo>
                  <a:pt x="2563" y="1556"/>
                </a:lnTo>
                <a:lnTo>
                  <a:pt x="2563" y="1558"/>
                </a:lnTo>
                <a:lnTo>
                  <a:pt x="2565" y="1558"/>
                </a:lnTo>
                <a:lnTo>
                  <a:pt x="2565" y="1558"/>
                </a:lnTo>
                <a:lnTo>
                  <a:pt x="2563" y="1558"/>
                </a:lnTo>
                <a:lnTo>
                  <a:pt x="2560" y="1558"/>
                </a:lnTo>
                <a:lnTo>
                  <a:pt x="2560" y="1558"/>
                </a:lnTo>
                <a:lnTo>
                  <a:pt x="2563" y="1558"/>
                </a:lnTo>
                <a:lnTo>
                  <a:pt x="2563" y="1558"/>
                </a:lnTo>
                <a:lnTo>
                  <a:pt x="2565" y="1558"/>
                </a:lnTo>
                <a:lnTo>
                  <a:pt x="2569" y="1560"/>
                </a:lnTo>
                <a:lnTo>
                  <a:pt x="2573" y="1560"/>
                </a:lnTo>
                <a:lnTo>
                  <a:pt x="2575" y="1562"/>
                </a:lnTo>
                <a:lnTo>
                  <a:pt x="2577" y="1562"/>
                </a:lnTo>
                <a:lnTo>
                  <a:pt x="2579" y="1562"/>
                </a:lnTo>
                <a:lnTo>
                  <a:pt x="2581" y="1562"/>
                </a:lnTo>
                <a:lnTo>
                  <a:pt x="2584" y="1560"/>
                </a:lnTo>
                <a:lnTo>
                  <a:pt x="2586" y="1558"/>
                </a:lnTo>
                <a:lnTo>
                  <a:pt x="2592" y="1556"/>
                </a:lnTo>
                <a:lnTo>
                  <a:pt x="2596" y="1556"/>
                </a:lnTo>
                <a:lnTo>
                  <a:pt x="2598" y="1556"/>
                </a:lnTo>
                <a:lnTo>
                  <a:pt x="2600" y="1554"/>
                </a:lnTo>
                <a:lnTo>
                  <a:pt x="2602" y="1552"/>
                </a:lnTo>
                <a:lnTo>
                  <a:pt x="2607" y="1552"/>
                </a:lnTo>
                <a:lnTo>
                  <a:pt x="2611" y="1549"/>
                </a:lnTo>
                <a:lnTo>
                  <a:pt x="2617" y="1547"/>
                </a:lnTo>
                <a:lnTo>
                  <a:pt x="2619" y="1547"/>
                </a:lnTo>
                <a:lnTo>
                  <a:pt x="2621" y="1547"/>
                </a:lnTo>
                <a:lnTo>
                  <a:pt x="2623" y="1545"/>
                </a:lnTo>
                <a:lnTo>
                  <a:pt x="2623" y="1545"/>
                </a:lnTo>
                <a:lnTo>
                  <a:pt x="2623" y="1543"/>
                </a:lnTo>
                <a:lnTo>
                  <a:pt x="2625" y="1543"/>
                </a:lnTo>
                <a:lnTo>
                  <a:pt x="2628" y="1543"/>
                </a:lnTo>
                <a:lnTo>
                  <a:pt x="2632" y="1541"/>
                </a:lnTo>
                <a:lnTo>
                  <a:pt x="2634" y="1541"/>
                </a:lnTo>
                <a:lnTo>
                  <a:pt x="2640" y="1541"/>
                </a:lnTo>
                <a:lnTo>
                  <a:pt x="2646" y="1539"/>
                </a:lnTo>
                <a:lnTo>
                  <a:pt x="2648" y="1539"/>
                </a:lnTo>
                <a:lnTo>
                  <a:pt x="2657" y="1539"/>
                </a:lnTo>
                <a:lnTo>
                  <a:pt x="2657" y="1537"/>
                </a:lnTo>
                <a:lnTo>
                  <a:pt x="2659" y="1537"/>
                </a:lnTo>
                <a:lnTo>
                  <a:pt x="2661" y="1537"/>
                </a:lnTo>
                <a:lnTo>
                  <a:pt x="2661" y="1537"/>
                </a:lnTo>
                <a:lnTo>
                  <a:pt x="2659" y="1539"/>
                </a:lnTo>
                <a:lnTo>
                  <a:pt x="2659" y="1539"/>
                </a:lnTo>
                <a:lnTo>
                  <a:pt x="2657" y="1539"/>
                </a:lnTo>
                <a:lnTo>
                  <a:pt x="2659" y="1539"/>
                </a:lnTo>
                <a:lnTo>
                  <a:pt x="2667" y="1539"/>
                </a:lnTo>
                <a:lnTo>
                  <a:pt x="2672" y="1539"/>
                </a:lnTo>
                <a:lnTo>
                  <a:pt x="2676" y="1541"/>
                </a:lnTo>
                <a:lnTo>
                  <a:pt x="2678" y="1545"/>
                </a:lnTo>
                <a:lnTo>
                  <a:pt x="2680" y="1547"/>
                </a:lnTo>
                <a:lnTo>
                  <a:pt x="2682" y="1547"/>
                </a:lnTo>
                <a:lnTo>
                  <a:pt x="2682" y="1549"/>
                </a:lnTo>
                <a:lnTo>
                  <a:pt x="2682" y="1549"/>
                </a:lnTo>
                <a:lnTo>
                  <a:pt x="2682" y="1552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6" y="1549"/>
                </a:lnTo>
                <a:lnTo>
                  <a:pt x="2686" y="1549"/>
                </a:lnTo>
                <a:lnTo>
                  <a:pt x="2686" y="1552"/>
                </a:lnTo>
                <a:lnTo>
                  <a:pt x="2686" y="1552"/>
                </a:lnTo>
                <a:lnTo>
                  <a:pt x="2684" y="1552"/>
                </a:lnTo>
                <a:lnTo>
                  <a:pt x="2684" y="1552"/>
                </a:lnTo>
                <a:lnTo>
                  <a:pt x="2682" y="1552"/>
                </a:lnTo>
                <a:lnTo>
                  <a:pt x="2684" y="1552"/>
                </a:lnTo>
                <a:lnTo>
                  <a:pt x="2686" y="1554"/>
                </a:lnTo>
                <a:lnTo>
                  <a:pt x="2688" y="1552"/>
                </a:lnTo>
                <a:lnTo>
                  <a:pt x="2688" y="1554"/>
                </a:lnTo>
                <a:lnTo>
                  <a:pt x="2688" y="1554"/>
                </a:lnTo>
                <a:lnTo>
                  <a:pt x="2686" y="1554"/>
                </a:lnTo>
                <a:lnTo>
                  <a:pt x="2686" y="1554"/>
                </a:lnTo>
                <a:lnTo>
                  <a:pt x="2686" y="1556"/>
                </a:lnTo>
                <a:lnTo>
                  <a:pt x="2686" y="1556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60"/>
                </a:lnTo>
                <a:lnTo>
                  <a:pt x="2688" y="1562"/>
                </a:lnTo>
                <a:lnTo>
                  <a:pt x="2688" y="1564"/>
                </a:lnTo>
                <a:lnTo>
                  <a:pt x="2688" y="1564"/>
                </a:lnTo>
                <a:lnTo>
                  <a:pt x="2692" y="1566"/>
                </a:lnTo>
                <a:lnTo>
                  <a:pt x="2692" y="1568"/>
                </a:lnTo>
                <a:lnTo>
                  <a:pt x="2695" y="1568"/>
                </a:lnTo>
                <a:lnTo>
                  <a:pt x="2697" y="1570"/>
                </a:lnTo>
                <a:lnTo>
                  <a:pt x="2697" y="1570"/>
                </a:lnTo>
                <a:lnTo>
                  <a:pt x="2697" y="1570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701" y="1568"/>
                </a:lnTo>
                <a:lnTo>
                  <a:pt x="2701" y="1568"/>
                </a:lnTo>
                <a:lnTo>
                  <a:pt x="2703" y="1568"/>
                </a:lnTo>
                <a:lnTo>
                  <a:pt x="2703" y="1566"/>
                </a:lnTo>
                <a:lnTo>
                  <a:pt x="2703" y="1566"/>
                </a:lnTo>
                <a:lnTo>
                  <a:pt x="2703" y="1568"/>
                </a:lnTo>
                <a:lnTo>
                  <a:pt x="2703" y="1568"/>
                </a:lnTo>
                <a:lnTo>
                  <a:pt x="2705" y="1568"/>
                </a:lnTo>
                <a:lnTo>
                  <a:pt x="2705" y="1568"/>
                </a:lnTo>
                <a:lnTo>
                  <a:pt x="2707" y="1568"/>
                </a:lnTo>
                <a:lnTo>
                  <a:pt x="2707" y="1566"/>
                </a:lnTo>
                <a:lnTo>
                  <a:pt x="2707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7" y="1564"/>
                </a:lnTo>
                <a:lnTo>
                  <a:pt x="2707" y="1566"/>
                </a:lnTo>
                <a:lnTo>
                  <a:pt x="2707" y="1568"/>
                </a:lnTo>
                <a:lnTo>
                  <a:pt x="2707" y="1568"/>
                </a:lnTo>
                <a:lnTo>
                  <a:pt x="2709" y="1568"/>
                </a:lnTo>
                <a:lnTo>
                  <a:pt x="2711" y="1566"/>
                </a:lnTo>
                <a:lnTo>
                  <a:pt x="2711" y="1564"/>
                </a:lnTo>
                <a:lnTo>
                  <a:pt x="2711" y="1564"/>
                </a:lnTo>
                <a:lnTo>
                  <a:pt x="2709" y="1564"/>
                </a:lnTo>
                <a:lnTo>
                  <a:pt x="2711" y="1564"/>
                </a:lnTo>
                <a:lnTo>
                  <a:pt x="2711" y="1564"/>
                </a:lnTo>
                <a:lnTo>
                  <a:pt x="2713" y="1566"/>
                </a:lnTo>
                <a:lnTo>
                  <a:pt x="2716" y="1566"/>
                </a:lnTo>
                <a:lnTo>
                  <a:pt x="2716" y="1564"/>
                </a:lnTo>
                <a:lnTo>
                  <a:pt x="2718" y="1564"/>
                </a:lnTo>
                <a:lnTo>
                  <a:pt x="2718" y="1564"/>
                </a:lnTo>
                <a:lnTo>
                  <a:pt x="2718" y="1566"/>
                </a:lnTo>
                <a:lnTo>
                  <a:pt x="2718" y="1566"/>
                </a:lnTo>
                <a:lnTo>
                  <a:pt x="2720" y="1566"/>
                </a:lnTo>
                <a:lnTo>
                  <a:pt x="2724" y="1566"/>
                </a:lnTo>
                <a:lnTo>
                  <a:pt x="2728" y="1566"/>
                </a:lnTo>
                <a:lnTo>
                  <a:pt x="2728" y="1564"/>
                </a:lnTo>
                <a:lnTo>
                  <a:pt x="2726" y="1560"/>
                </a:lnTo>
                <a:lnTo>
                  <a:pt x="2728" y="1560"/>
                </a:lnTo>
                <a:lnTo>
                  <a:pt x="2728" y="1562"/>
                </a:lnTo>
                <a:lnTo>
                  <a:pt x="2730" y="1562"/>
                </a:lnTo>
                <a:lnTo>
                  <a:pt x="2730" y="1562"/>
                </a:lnTo>
                <a:lnTo>
                  <a:pt x="2730" y="1564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4"/>
                </a:lnTo>
                <a:lnTo>
                  <a:pt x="2732" y="1566"/>
                </a:lnTo>
                <a:lnTo>
                  <a:pt x="2732" y="1566"/>
                </a:lnTo>
                <a:lnTo>
                  <a:pt x="2732" y="1566"/>
                </a:lnTo>
                <a:lnTo>
                  <a:pt x="2734" y="1566"/>
                </a:lnTo>
                <a:lnTo>
                  <a:pt x="2732" y="1564"/>
                </a:lnTo>
                <a:lnTo>
                  <a:pt x="2734" y="1564"/>
                </a:lnTo>
                <a:lnTo>
                  <a:pt x="2734" y="1566"/>
                </a:lnTo>
                <a:lnTo>
                  <a:pt x="2734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8"/>
                </a:lnTo>
                <a:lnTo>
                  <a:pt x="2736" y="1568"/>
                </a:lnTo>
                <a:lnTo>
                  <a:pt x="2736" y="1570"/>
                </a:lnTo>
                <a:lnTo>
                  <a:pt x="2739" y="1570"/>
                </a:lnTo>
                <a:lnTo>
                  <a:pt x="2739" y="1573"/>
                </a:lnTo>
                <a:lnTo>
                  <a:pt x="2741" y="1573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3"/>
                </a:lnTo>
                <a:lnTo>
                  <a:pt x="2745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9" y="1573"/>
                </a:lnTo>
                <a:lnTo>
                  <a:pt x="2747" y="1575"/>
                </a:lnTo>
                <a:lnTo>
                  <a:pt x="2747" y="1575"/>
                </a:lnTo>
                <a:lnTo>
                  <a:pt x="2749" y="1575"/>
                </a:lnTo>
                <a:lnTo>
                  <a:pt x="2749" y="1577"/>
                </a:lnTo>
                <a:lnTo>
                  <a:pt x="2747" y="1575"/>
                </a:lnTo>
                <a:lnTo>
                  <a:pt x="2747" y="1577"/>
                </a:lnTo>
                <a:lnTo>
                  <a:pt x="2747" y="1577"/>
                </a:lnTo>
                <a:lnTo>
                  <a:pt x="2747" y="1579"/>
                </a:lnTo>
                <a:lnTo>
                  <a:pt x="2747" y="1579"/>
                </a:lnTo>
                <a:lnTo>
                  <a:pt x="2749" y="1579"/>
                </a:lnTo>
                <a:lnTo>
                  <a:pt x="2747" y="1581"/>
                </a:lnTo>
                <a:lnTo>
                  <a:pt x="2751" y="1583"/>
                </a:lnTo>
                <a:lnTo>
                  <a:pt x="2751" y="1585"/>
                </a:lnTo>
                <a:lnTo>
                  <a:pt x="2751" y="1587"/>
                </a:lnTo>
                <a:lnTo>
                  <a:pt x="2751" y="1589"/>
                </a:lnTo>
                <a:lnTo>
                  <a:pt x="2751" y="1591"/>
                </a:lnTo>
                <a:lnTo>
                  <a:pt x="2749" y="1596"/>
                </a:lnTo>
                <a:lnTo>
                  <a:pt x="2749" y="1598"/>
                </a:lnTo>
                <a:lnTo>
                  <a:pt x="2749" y="1602"/>
                </a:lnTo>
                <a:lnTo>
                  <a:pt x="2749" y="1604"/>
                </a:lnTo>
                <a:lnTo>
                  <a:pt x="2749" y="1606"/>
                </a:lnTo>
                <a:lnTo>
                  <a:pt x="2747" y="1608"/>
                </a:lnTo>
                <a:lnTo>
                  <a:pt x="2747" y="1608"/>
                </a:lnTo>
                <a:lnTo>
                  <a:pt x="2747" y="1608"/>
                </a:lnTo>
                <a:lnTo>
                  <a:pt x="2745" y="1610"/>
                </a:lnTo>
                <a:lnTo>
                  <a:pt x="2745" y="1612"/>
                </a:lnTo>
                <a:lnTo>
                  <a:pt x="2743" y="1614"/>
                </a:lnTo>
                <a:lnTo>
                  <a:pt x="2745" y="1614"/>
                </a:lnTo>
                <a:lnTo>
                  <a:pt x="2745" y="1614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21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5" y="1621"/>
                </a:lnTo>
                <a:lnTo>
                  <a:pt x="2745" y="1621"/>
                </a:lnTo>
                <a:lnTo>
                  <a:pt x="2743" y="1623"/>
                </a:lnTo>
                <a:lnTo>
                  <a:pt x="2743" y="1623"/>
                </a:lnTo>
                <a:lnTo>
                  <a:pt x="2745" y="1625"/>
                </a:lnTo>
                <a:lnTo>
                  <a:pt x="2745" y="1625"/>
                </a:lnTo>
                <a:lnTo>
                  <a:pt x="2747" y="1627"/>
                </a:lnTo>
                <a:lnTo>
                  <a:pt x="2749" y="1629"/>
                </a:lnTo>
                <a:lnTo>
                  <a:pt x="2751" y="1627"/>
                </a:lnTo>
                <a:lnTo>
                  <a:pt x="2753" y="1629"/>
                </a:lnTo>
                <a:lnTo>
                  <a:pt x="2749" y="1629"/>
                </a:lnTo>
                <a:lnTo>
                  <a:pt x="2749" y="1631"/>
                </a:lnTo>
                <a:lnTo>
                  <a:pt x="2749" y="1629"/>
                </a:lnTo>
                <a:lnTo>
                  <a:pt x="2747" y="1629"/>
                </a:lnTo>
                <a:lnTo>
                  <a:pt x="2745" y="1629"/>
                </a:lnTo>
                <a:lnTo>
                  <a:pt x="2745" y="1629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9"/>
                </a:lnTo>
                <a:lnTo>
                  <a:pt x="2743" y="1631"/>
                </a:lnTo>
                <a:lnTo>
                  <a:pt x="2743" y="1635"/>
                </a:lnTo>
                <a:lnTo>
                  <a:pt x="2741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6" y="1642"/>
                </a:lnTo>
                <a:lnTo>
                  <a:pt x="2736" y="1642"/>
                </a:lnTo>
                <a:lnTo>
                  <a:pt x="2734" y="1640"/>
                </a:lnTo>
                <a:lnTo>
                  <a:pt x="2734" y="1640"/>
                </a:lnTo>
                <a:lnTo>
                  <a:pt x="2736" y="1644"/>
                </a:lnTo>
                <a:lnTo>
                  <a:pt x="2736" y="1644"/>
                </a:lnTo>
                <a:lnTo>
                  <a:pt x="2736" y="1646"/>
                </a:lnTo>
                <a:lnTo>
                  <a:pt x="2736" y="1646"/>
                </a:lnTo>
                <a:lnTo>
                  <a:pt x="2739" y="1650"/>
                </a:lnTo>
                <a:lnTo>
                  <a:pt x="2741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2"/>
                </a:lnTo>
                <a:lnTo>
                  <a:pt x="2743" y="1652"/>
                </a:lnTo>
                <a:lnTo>
                  <a:pt x="2743" y="1652"/>
                </a:lnTo>
                <a:lnTo>
                  <a:pt x="2745" y="1652"/>
                </a:lnTo>
                <a:lnTo>
                  <a:pt x="2745" y="1652"/>
                </a:lnTo>
                <a:lnTo>
                  <a:pt x="2745" y="1654"/>
                </a:lnTo>
                <a:lnTo>
                  <a:pt x="2745" y="1654"/>
                </a:lnTo>
                <a:lnTo>
                  <a:pt x="2745" y="1654"/>
                </a:lnTo>
                <a:lnTo>
                  <a:pt x="2743" y="1654"/>
                </a:lnTo>
                <a:lnTo>
                  <a:pt x="2743" y="1654"/>
                </a:lnTo>
                <a:lnTo>
                  <a:pt x="2739" y="1650"/>
                </a:lnTo>
                <a:lnTo>
                  <a:pt x="2739" y="1650"/>
                </a:lnTo>
                <a:lnTo>
                  <a:pt x="2741" y="1652"/>
                </a:lnTo>
                <a:lnTo>
                  <a:pt x="2743" y="1656"/>
                </a:lnTo>
                <a:lnTo>
                  <a:pt x="2741" y="1656"/>
                </a:lnTo>
                <a:lnTo>
                  <a:pt x="2743" y="1656"/>
                </a:lnTo>
                <a:lnTo>
                  <a:pt x="2743" y="1656"/>
                </a:lnTo>
                <a:lnTo>
                  <a:pt x="2745" y="1658"/>
                </a:lnTo>
                <a:lnTo>
                  <a:pt x="2745" y="1658"/>
                </a:lnTo>
                <a:lnTo>
                  <a:pt x="2745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5" y="1661"/>
                </a:lnTo>
                <a:lnTo>
                  <a:pt x="2745" y="1663"/>
                </a:lnTo>
                <a:lnTo>
                  <a:pt x="2747" y="1663"/>
                </a:lnTo>
                <a:lnTo>
                  <a:pt x="2747" y="1665"/>
                </a:lnTo>
                <a:lnTo>
                  <a:pt x="2747" y="1665"/>
                </a:lnTo>
                <a:lnTo>
                  <a:pt x="2747" y="1667"/>
                </a:lnTo>
                <a:lnTo>
                  <a:pt x="2749" y="1665"/>
                </a:lnTo>
                <a:lnTo>
                  <a:pt x="2751" y="1667"/>
                </a:lnTo>
                <a:lnTo>
                  <a:pt x="2751" y="1667"/>
                </a:lnTo>
                <a:lnTo>
                  <a:pt x="2753" y="1667"/>
                </a:lnTo>
                <a:lnTo>
                  <a:pt x="2753" y="1669"/>
                </a:lnTo>
                <a:lnTo>
                  <a:pt x="2753" y="1669"/>
                </a:lnTo>
                <a:lnTo>
                  <a:pt x="2749" y="1667"/>
                </a:lnTo>
                <a:lnTo>
                  <a:pt x="2749" y="1667"/>
                </a:lnTo>
                <a:lnTo>
                  <a:pt x="2749" y="1667"/>
                </a:lnTo>
                <a:lnTo>
                  <a:pt x="2753" y="1671"/>
                </a:lnTo>
                <a:lnTo>
                  <a:pt x="2757" y="1675"/>
                </a:lnTo>
                <a:lnTo>
                  <a:pt x="2762" y="1677"/>
                </a:lnTo>
                <a:lnTo>
                  <a:pt x="2762" y="1679"/>
                </a:lnTo>
                <a:lnTo>
                  <a:pt x="2766" y="1682"/>
                </a:lnTo>
                <a:lnTo>
                  <a:pt x="2766" y="1684"/>
                </a:lnTo>
                <a:lnTo>
                  <a:pt x="2768" y="1686"/>
                </a:lnTo>
                <a:lnTo>
                  <a:pt x="2770" y="1688"/>
                </a:lnTo>
                <a:lnTo>
                  <a:pt x="2772" y="1690"/>
                </a:lnTo>
                <a:lnTo>
                  <a:pt x="2772" y="1692"/>
                </a:lnTo>
                <a:lnTo>
                  <a:pt x="2776" y="1694"/>
                </a:lnTo>
                <a:lnTo>
                  <a:pt x="2778" y="1696"/>
                </a:lnTo>
                <a:lnTo>
                  <a:pt x="2778" y="1698"/>
                </a:lnTo>
                <a:lnTo>
                  <a:pt x="2778" y="1698"/>
                </a:lnTo>
                <a:lnTo>
                  <a:pt x="2778" y="1700"/>
                </a:lnTo>
                <a:lnTo>
                  <a:pt x="2780" y="1700"/>
                </a:lnTo>
                <a:lnTo>
                  <a:pt x="2780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7"/>
                </a:lnTo>
                <a:lnTo>
                  <a:pt x="2785" y="1707"/>
                </a:lnTo>
                <a:lnTo>
                  <a:pt x="2785" y="1709"/>
                </a:lnTo>
                <a:lnTo>
                  <a:pt x="2785" y="1711"/>
                </a:lnTo>
                <a:lnTo>
                  <a:pt x="2785" y="1713"/>
                </a:lnTo>
                <a:lnTo>
                  <a:pt x="2785" y="1713"/>
                </a:lnTo>
                <a:lnTo>
                  <a:pt x="2785" y="1715"/>
                </a:lnTo>
                <a:lnTo>
                  <a:pt x="2787" y="1715"/>
                </a:lnTo>
                <a:lnTo>
                  <a:pt x="2787" y="1717"/>
                </a:lnTo>
                <a:lnTo>
                  <a:pt x="2789" y="1717"/>
                </a:lnTo>
                <a:lnTo>
                  <a:pt x="2789" y="1717"/>
                </a:lnTo>
                <a:lnTo>
                  <a:pt x="2791" y="1717"/>
                </a:lnTo>
                <a:lnTo>
                  <a:pt x="2793" y="1715"/>
                </a:lnTo>
                <a:lnTo>
                  <a:pt x="2793" y="1715"/>
                </a:lnTo>
                <a:lnTo>
                  <a:pt x="2795" y="1715"/>
                </a:lnTo>
                <a:lnTo>
                  <a:pt x="2797" y="1715"/>
                </a:lnTo>
                <a:lnTo>
                  <a:pt x="2795" y="1715"/>
                </a:lnTo>
                <a:lnTo>
                  <a:pt x="2793" y="1717"/>
                </a:lnTo>
                <a:lnTo>
                  <a:pt x="2789" y="1717"/>
                </a:lnTo>
                <a:lnTo>
                  <a:pt x="2787" y="1719"/>
                </a:lnTo>
                <a:lnTo>
                  <a:pt x="2787" y="1719"/>
                </a:lnTo>
                <a:lnTo>
                  <a:pt x="2785" y="1719"/>
                </a:lnTo>
                <a:lnTo>
                  <a:pt x="2787" y="1719"/>
                </a:lnTo>
                <a:lnTo>
                  <a:pt x="2787" y="1723"/>
                </a:lnTo>
                <a:lnTo>
                  <a:pt x="2789" y="1726"/>
                </a:lnTo>
                <a:lnTo>
                  <a:pt x="2793" y="1732"/>
                </a:lnTo>
                <a:lnTo>
                  <a:pt x="2793" y="1736"/>
                </a:lnTo>
                <a:lnTo>
                  <a:pt x="2797" y="1742"/>
                </a:lnTo>
                <a:lnTo>
                  <a:pt x="2801" y="1751"/>
                </a:lnTo>
                <a:lnTo>
                  <a:pt x="2801" y="1753"/>
                </a:lnTo>
                <a:lnTo>
                  <a:pt x="2801" y="1755"/>
                </a:lnTo>
                <a:lnTo>
                  <a:pt x="2801" y="1755"/>
                </a:lnTo>
                <a:lnTo>
                  <a:pt x="2801" y="1757"/>
                </a:lnTo>
                <a:lnTo>
                  <a:pt x="2797" y="1761"/>
                </a:lnTo>
                <a:lnTo>
                  <a:pt x="2797" y="1761"/>
                </a:lnTo>
                <a:lnTo>
                  <a:pt x="2797" y="1759"/>
                </a:lnTo>
                <a:lnTo>
                  <a:pt x="2797" y="1759"/>
                </a:lnTo>
                <a:lnTo>
                  <a:pt x="2797" y="1759"/>
                </a:lnTo>
                <a:lnTo>
                  <a:pt x="2795" y="1761"/>
                </a:lnTo>
                <a:lnTo>
                  <a:pt x="2795" y="1761"/>
                </a:lnTo>
                <a:lnTo>
                  <a:pt x="2797" y="1763"/>
                </a:lnTo>
                <a:lnTo>
                  <a:pt x="2799" y="1765"/>
                </a:lnTo>
                <a:lnTo>
                  <a:pt x="2799" y="1770"/>
                </a:lnTo>
                <a:lnTo>
                  <a:pt x="2799" y="1772"/>
                </a:lnTo>
                <a:lnTo>
                  <a:pt x="2799" y="1772"/>
                </a:lnTo>
                <a:lnTo>
                  <a:pt x="2801" y="1776"/>
                </a:lnTo>
                <a:lnTo>
                  <a:pt x="2804" y="1778"/>
                </a:lnTo>
                <a:lnTo>
                  <a:pt x="2804" y="1782"/>
                </a:lnTo>
                <a:lnTo>
                  <a:pt x="2806" y="1782"/>
                </a:lnTo>
                <a:lnTo>
                  <a:pt x="2806" y="1784"/>
                </a:lnTo>
                <a:lnTo>
                  <a:pt x="2808" y="1786"/>
                </a:lnTo>
                <a:lnTo>
                  <a:pt x="2808" y="1788"/>
                </a:lnTo>
                <a:lnTo>
                  <a:pt x="2808" y="1791"/>
                </a:lnTo>
                <a:lnTo>
                  <a:pt x="2808" y="1797"/>
                </a:lnTo>
                <a:lnTo>
                  <a:pt x="2808" y="1801"/>
                </a:lnTo>
                <a:lnTo>
                  <a:pt x="2806" y="1805"/>
                </a:lnTo>
                <a:lnTo>
                  <a:pt x="2806" y="1807"/>
                </a:lnTo>
                <a:lnTo>
                  <a:pt x="2801" y="1812"/>
                </a:lnTo>
                <a:lnTo>
                  <a:pt x="2799" y="1814"/>
                </a:lnTo>
                <a:lnTo>
                  <a:pt x="2795" y="1816"/>
                </a:lnTo>
                <a:lnTo>
                  <a:pt x="2795" y="1820"/>
                </a:lnTo>
                <a:lnTo>
                  <a:pt x="2789" y="1826"/>
                </a:lnTo>
                <a:lnTo>
                  <a:pt x="2789" y="1830"/>
                </a:lnTo>
                <a:lnTo>
                  <a:pt x="2787" y="1835"/>
                </a:lnTo>
                <a:lnTo>
                  <a:pt x="2785" y="1843"/>
                </a:lnTo>
                <a:lnTo>
                  <a:pt x="2783" y="1851"/>
                </a:lnTo>
                <a:lnTo>
                  <a:pt x="2783" y="1856"/>
                </a:lnTo>
                <a:lnTo>
                  <a:pt x="2780" y="1858"/>
                </a:lnTo>
                <a:lnTo>
                  <a:pt x="2780" y="1858"/>
                </a:lnTo>
                <a:lnTo>
                  <a:pt x="2778" y="1860"/>
                </a:lnTo>
                <a:lnTo>
                  <a:pt x="2778" y="1860"/>
                </a:lnTo>
                <a:lnTo>
                  <a:pt x="2778" y="1862"/>
                </a:lnTo>
                <a:lnTo>
                  <a:pt x="2778" y="1862"/>
                </a:lnTo>
                <a:lnTo>
                  <a:pt x="2778" y="1870"/>
                </a:lnTo>
                <a:lnTo>
                  <a:pt x="2778" y="1872"/>
                </a:lnTo>
                <a:lnTo>
                  <a:pt x="2778" y="1877"/>
                </a:lnTo>
                <a:lnTo>
                  <a:pt x="2778" y="1881"/>
                </a:lnTo>
                <a:lnTo>
                  <a:pt x="2778" y="1885"/>
                </a:lnTo>
                <a:lnTo>
                  <a:pt x="2778" y="1889"/>
                </a:lnTo>
                <a:lnTo>
                  <a:pt x="2778" y="1893"/>
                </a:lnTo>
                <a:lnTo>
                  <a:pt x="2780" y="1895"/>
                </a:lnTo>
                <a:lnTo>
                  <a:pt x="2783" y="1900"/>
                </a:lnTo>
                <a:lnTo>
                  <a:pt x="2783" y="1900"/>
                </a:lnTo>
                <a:lnTo>
                  <a:pt x="2787" y="1904"/>
                </a:lnTo>
                <a:lnTo>
                  <a:pt x="2789" y="1906"/>
                </a:lnTo>
                <a:lnTo>
                  <a:pt x="2797" y="1923"/>
                </a:lnTo>
                <a:lnTo>
                  <a:pt x="2799" y="1925"/>
                </a:lnTo>
                <a:lnTo>
                  <a:pt x="2799" y="1929"/>
                </a:lnTo>
                <a:lnTo>
                  <a:pt x="2804" y="1935"/>
                </a:lnTo>
                <a:lnTo>
                  <a:pt x="2808" y="1944"/>
                </a:lnTo>
                <a:lnTo>
                  <a:pt x="2810" y="1946"/>
                </a:lnTo>
                <a:lnTo>
                  <a:pt x="2810" y="1948"/>
                </a:lnTo>
                <a:lnTo>
                  <a:pt x="2816" y="1954"/>
                </a:lnTo>
                <a:lnTo>
                  <a:pt x="2818" y="1958"/>
                </a:lnTo>
                <a:lnTo>
                  <a:pt x="2818" y="1962"/>
                </a:lnTo>
                <a:lnTo>
                  <a:pt x="2818" y="1965"/>
                </a:lnTo>
                <a:lnTo>
                  <a:pt x="2818" y="1967"/>
                </a:lnTo>
                <a:lnTo>
                  <a:pt x="2818" y="1967"/>
                </a:lnTo>
                <a:lnTo>
                  <a:pt x="2816" y="1965"/>
                </a:lnTo>
                <a:lnTo>
                  <a:pt x="2816" y="1967"/>
                </a:lnTo>
                <a:lnTo>
                  <a:pt x="2816" y="1969"/>
                </a:lnTo>
                <a:lnTo>
                  <a:pt x="2818" y="1971"/>
                </a:lnTo>
                <a:lnTo>
                  <a:pt x="2818" y="1975"/>
                </a:lnTo>
                <a:lnTo>
                  <a:pt x="2818" y="1977"/>
                </a:lnTo>
                <a:lnTo>
                  <a:pt x="2818" y="1983"/>
                </a:lnTo>
                <a:lnTo>
                  <a:pt x="2818" y="1986"/>
                </a:lnTo>
                <a:lnTo>
                  <a:pt x="2820" y="1990"/>
                </a:lnTo>
                <a:lnTo>
                  <a:pt x="2822" y="1994"/>
                </a:lnTo>
                <a:lnTo>
                  <a:pt x="2822" y="1998"/>
                </a:lnTo>
                <a:lnTo>
                  <a:pt x="2822" y="2002"/>
                </a:lnTo>
                <a:lnTo>
                  <a:pt x="2822" y="2002"/>
                </a:lnTo>
                <a:lnTo>
                  <a:pt x="2822" y="2006"/>
                </a:lnTo>
                <a:lnTo>
                  <a:pt x="2822" y="2009"/>
                </a:lnTo>
                <a:lnTo>
                  <a:pt x="2824" y="2013"/>
                </a:lnTo>
                <a:lnTo>
                  <a:pt x="2824" y="2017"/>
                </a:lnTo>
                <a:lnTo>
                  <a:pt x="2827" y="2019"/>
                </a:lnTo>
                <a:lnTo>
                  <a:pt x="2827" y="2021"/>
                </a:lnTo>
                <a:lnTo>
                  <a:pt x="2827" y="2021"/>
                </a:lnTo>
                <a:lnTo>
                  <a:pt x="2827" y="2023"/>
                </a:lnTo>
                <a:lnTo>
                  <a:pt x="2827" y="2025"/>
                </a:lnTo>
                <a:lnTo>
                  <a:pt x="2829" y="2027"/>
                </a:lnTo>
                <a:lnTo>
                  <a:pt x="2829" y="2032"/>
                </a:lnTo>
                <a:lnTo>
                  <a:pt x="2831" y="2034"/>
                </a:lnTo>
                <a:lnTo>
                  <a:pt x="2835" y="2042"/>
                </a:lnTo>
                <a:lnTo>
                  <a:pt x="2837" y="2046"/>
                </a:lnTo>
                <a:lnTo>
                  <a:pt x="2839" y="2046"/>
                </a:lnTo>
                <a:lnTo>
                  <a:pt x="2843" y="2053"/>
                </a:lnTo>
                <a:lnTo>
                  <a:pt x="2845" y="2053"/>
                </a:lnTo>
                <a:lnTo>
                  <a:pt x="2845" y="2055"/>
                </a:lnTo>
                <a:lnTo>
                  <a:pt x="2850" y="2059"/>
                </a:lnTo>
                <a:lnTo>
                  <a:pt x="2854" y="2065"/>
                </a:lnTo>
                <a:lnTo>
                  <a:pt x="2856" y="2076"/>
                </a:lnTo>
                <a:lnTo>
                  <a:pt x="2858" y="2082"/>
                </a:lnTo>
                <a:lnTo>
                  <a:pt x="2864" y="2090"/>
                </a:lnTo>
                <a:lnTo>
                  <a:pt x="2868" y="2097"/>
                </a:lnTo>
                <a:lnTo>
                  <a:pt x="2871" y="2101"/>
                </a:lnTo>
                <a:lnTo>
                  <a:pt x="2871" y="2103"/>
                </a:lnTo>
                <a:lnTo>
                  <a:pt x="2873" y="2109"/>
                </a:lnTo>
                <a:lnTo>
                  <a:pt x="2873" y="2111"/>
                </a:lnTo>
                <a:lnTo>
                  <a:pt x="2873" y="2115"/>
                </a:lnTo>
                <a:lnTo>
                  <a:pt x="2873" y="2118"/>
                </a:lnTo>
                <a:lnTo>
                  <a:pt x="2871" y="2118"/>
                </a:lnTo>
                <a:lnTo>
                  <a:pt x="2868" y="2120"/>
                </a:lnTo>
                <a:lnTo>
                  <a:pt x="2868" y="2118"/>
                </a:lnTo>
                <a:lnTo>
                  <a:pt x="2866" y="2118"/>
                </a:lnTo>
                <a:lnTo>
                  <a:pt x="2866" y="2120"/>
                </a:lnTo>
                <a:lnTo>
                  <a:pt x="2866" y="2122"/>
                </a:lnTo>
                <a:lnTo>
                  <a:pt x="2868" y="2124"/>
                </a:lnTo>
                <a:lnTo>
                  <a:pt x="2868" y="2126"/>
                </a:lnTo>
                <a:lnTo>
                  <a:pt x="2871" y="2126"/>
                </a:lnTo>
                <a:lnTo>
                  <a:pt x="2871" y="2128"/>
                </a:lnTo>
                <a:lnTo>
                  <a:pt x="2873" y="2130"/>
                </a:lnTo>
                <a:lnTo>
                  <a:pt x="2873" y="2130"/>
                </a:lnTo>
                <a:lnTo>
                  <a:pt x="2875" y="2134"/>
                </a:lnTo>
                <a:lnTo>
                  <a:pt x="2875" y="2134"/>
                </a:lnTo>
                <a:lnTo>
                  <a:pt x="2875" y="2136"/>
                </a:lnTo>
                <a:lnTo>
                  <a:pt x="2873" y="2139"/>
                </a:lnTo>
                <a:lnTo>
                  <a:pt x="2873" y="2141"/>
                </a:lnTo>
                <a:lnTo>
                  <a:pt x="2873" y="2141"/>
                </a:lnTo>
                <a:lnTo>
                  <a:pt x="2875" y="2143"/>
                </a:lnTo>
                <a:lnTo>
                  <a:pt x="2875" y="2145"/>
                </a:lnTo>
                <a:lnTo>
                  <a:pt x="2875" y="2141"/>
                </a:lnTo>
                <a:lnTo>
                  <a:pt x="2875" y="2141"/>
                </a:lnTo>
                <a:lnTo>
                  <a:pt x="2877" y="2141"/>
                </a:lnTo>
                <a:lnTo>
                  <a:pt x="2877" y="2141"/>
                </a:lnTo>
                <a:lnTo>
                  <a:pt x="2879" y="2141"/>
                </a:lnTo>
                <a:lnTo>
                  <a:pt x="2879" y="2141"/>
                </a:lnTo>
                <a:lnTo>
                  <a:pt x="2881" y="2141"/>
                </a:lnTo>
                <a:lnTo>
                  <a:pt x="2881" y="2141"/>
                </a:lnTo>
                <a:lnTo>
                  <a:pt x="2881" y="2143"/>
                </a:lnTo>
                <a:lnTo>
                  <a:pt x="2881" y="2143"/>
                </a:lnTo>
                <a:lnTo>
                  <a:pt x="2881" y="2145"/>
                </a:lnTo>
                <a:lnTo>
                  <a:pt x="2881" y="2145"/>
                </a:lnTo>
                <a:lnTo>
                  <a:pt x="2883" y="2145"/>
                </a:lnTo>
                <a:lnTo>
                  <a:pt x="2885" y="2145"/>
                </a:lnTo>
                <a:lnTo>
                  <a:pt x="2885" y="2145"/>
                </a:lnTo>
                <a:lnTo>
                  <a:pt x="2887" y="2145"/>
                </a:lnTo>
                <a:lnTo>
                  <a:pt x="2887" y="2145"/>
                </a:lnTo>
                <a:lnTo>
                  <a:pt x="2887" y="2147"/>
                </a:lnTo>
                <a:lnTo>
                  <a:pt x="2887" y="2147"/>
                </a:lnTo>
                <a:lnTo>
                  <a:pt x="2887" y="2149"/>
                </a:lnTo>
                <a:lnTo>
                  <a:pt x="2889" y="2149"/>
                </a:lnTo>
                <a:lnTo>
                  <a:pt x="2892" y="2151"/>
                </a:lnTo>
                <a:lnTo>
                  <a:pt x="2896" y="2151"/>
                </a:lnTo>
                <a:lnTo>
                  <a:pt x="2896" y="2151"/>
                </a:lnTo>
                <a:lnTo>
                  <a:pt x="2898" y="2151"/>
                </a:lnTo>
                <a:lnTo>
                  <a:pt x="2904" y="2147"/>
                </a:lnTo>
                <a:lnTo>
                  <a:pt x="2904" y="2147"/>
                </a:lnTo>
                <a:lnTo>
                  <a:pt x="2908" y="2145"/>
                </a:lnTo>
                <a:lnTo>
                  <a:pt x="2910" y="2145"/>
                </a:lnTo>
                <a:lnTo>
                  <a:pt x="2912" y="2145"/>
                </a:lnTo>
                <a:lnTo>
                  <a:pt x="2912" y="2145"/>
                </a:lnTo>
                <a:lnTo>
                  <a:pt x="2915" y="2145"/>
                </a:lnTo>
                <a:lnTo>
                  <a:pt x="2917" y="2145"/>
                </a:lnTo>
                <a:lnTo>
                  <a:pt x="2921" y="2145"/>
                </a:lnTo>
                <a:lnTo>
                  <a:pt x="2923" y="2145"/>
                </a:lnTo>
                <a:lnTo>
                  <a:pt x="2929" y="2141"/>
                </a:lnTo>
                <a:lnTo>
                  <a:pt x="2933" y="2139"/>
                </a:lnTo>
                <a:lnTo>
                  <a:pt x="2933" y="2139"/>
                </a:lnTo>
                <a:lnTo>
                  <a:pt x="2938" y="2139"/>
                </a:lnTo>
                <a:lnTo>
                  <a:pt x="2940" y="2141"/>
                </a:lnTo>
                <a:lnTo>
                  <a:pt x="2944" y="2141"/>
                </a:lnTo>
                <a:lnTo>
                  <a:pt x="2946" y="2141"/>
                </a:lnTo>
                <a:lnTo>
                  <a:pt x="2950" y="2139"/>
                </a:lnTo>
                <a:lnTo>
                  <a:pt x="2950" y="2139"/>
                </a:lnTo>
                <a:lnTo>
                  <a:pt x="2959" y="2139"/>
                </a:lnTo>
                <a:lnTo>
                  <a:pt x="2965" y="2141"/>
                </a:lnTo>
                <a:lnTo>
                  <a:pt x="2967" y="2141"/>
                </a:lnTo>
                <a:lnTo>
                  <a:pt x="2969" y="2139"/>
                </a:lnTo>
                <a:lnTo>
                  <a:pt x="2969" y="2139"/>
                </a:lnTo>
                <a:lnTo>
                  <a:pt x="2973" y="2139"/>
                </a:lnTo>
                <a:lnTo>
                  <a:pt x="2977" y="2139"/>
                </a:lnTo>
                <a:lnTo>
                  <a:pt x="2977" y="2139"/>
                </a:lnTo>
                <a:lnTo>
                  <a:pt x="2980" y="2139"/>
                </a:lnTo>
                <a:lnTo>
                  <a:pt x="2980" y="2136"/>
                </a:lnTo>
                <a:lnTo>
                  <a:pt x="2982" y="2134"/>
                </a:lnTo>
                <a:lnTo>
                  <a:pt x="2984" y="2134"/>
                </a:lnTo>
                <a:lnTo>
                  <a:pt x="2990" y="2134"/>
                </a:lnTo>
                <a:lnTo>
                  <a:pt x="2994" y="2134"/>
                </a:lnTo>
                <a:lnTo>
                  <a:pt x="3000" y="2130"/>
                </a:lnTo>
                <a:lnTo>
                  <a:pt x="3005" y="2128"/>
                </a:lnTo>
                <a:lnTo>
                  <a:pt x="3009" y="2124"/>
                </a:lnTo>
                <a:lnTo>
                  <a:pt x="3011" y="2124"/>
                </a:lnTo>
                <a:lnTo>
                  <a:pt x="3017" y="2120"/>
                </a:lnTo>
                <a:lnTo>
                  <a:pt x="3019" y="2115"/>
                </a:lnTo>
                <a:lnTo>
                  <a:pt x="3026" y="2111"/>
                </a:lnTo>
                <a:lnTo>
                  <a:pt x="3030" y="2107"/>
                </a:lnTo>
                <a:lnTo>
                  <a:pt x="3034" y="2101"/>
                </a:lnTo>
                <a:lnTo>
                  <a:pt x="3038" y="2099"/>
                </a:lnTo>
                <a:lnTo>
                  <a:pt x="3040" y="2097"/>
                </a:lnTo>
                <a:lnTo>
                  <a:pt x="3042" y="2097"/>
                </a:lnTo>
                <a:lnTo>
                  <a:pt x="3047" y="2090"/>
                </a:lnTo>
                <a:lnTo>
                  <a:pt x="3049" y="2086"/>
                </a:lnTo>
                <a:lnTo>
                  <a:pt x="3053" y="2082"/>
                </a:lnTo>
                <a:lnTo>
                  <a:pt x="3055" y="2076"/>
                </a:lnTo>
                <a:lnTo>
                  <a:pt x="3057" y="2074"/>
                </a:lnTo>
                <a:lnTo>
                  <a:pt x="3059" y="2069"/>
                </a:lnTo>
                <a:lnTo>
                  <a:pt x="3061" y="2065"/>
                </a:lnTo>
                <a:lnTo>
                  <a:pt x="3068" y="2059"/>
                </a:lnTo>
                <a:lnTo>
                  <a:pt x="3070" y="2059"/>
                </a:lnTo>
                <a:lnTo>
                  <a:pt x="3070" y="2057"/>
                </a:lnTo>
                <a:lnTo>
                  <a:pt x="3072" y="2057"/>
                </a:lnTo>
                <a:lnTo>
                  <a:pt x="3076" y="2053"/>
                </a:lnTo>
                <a:lnTo>
                  <a:pt x="3076" y="2051"/>
                </a:lnTo>
                <a:lnTo>
                  <a:pt x="3078" y="2046"/>
                </a:lnTo>
                <a:lnTo>
                  <a:pt x="3080" y="2038"/>
                </a:lnTo>
                <a:lnTo>
                  <a:pt x="3082" y="2036"/>
                </a:lnTo>
                <a:lnTo>
                  <a:pt x="3084" y="2030"/>
                </a:lnTo>
                <a:lnTo>
                  <a:pt x="3084" y="2025"/>
                </a:lnTo>
                <a:lnTo>
                  <a:pt x="3084" y="2025"/>
                </a:lnTo>
                <a:lnTo>
                  <a:pt x="3084" y="2017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7"/>
                </a:lnTo>
                <a:lnTo>
                  <a:pt x="3082" y="2017"/>
                </a:lnTo>
                <a:lnTo>
                  <a:pt x="3082" y="2017"/>
                </a:lnTo>
                <a:lnTo>
                  <a:pt x="3082" y="2015"/>
                </a:lnTo>
                <a:lnTo>
                  <a:pt x="3080" y="2015"/>
                </a:lnTo>
                <a:lnTo>
                  <a:pt x="3080" y="2013"/>
                </a:lnTo>
                <a:lnTo>
                  <a:pt x="3080" y="2011"/>
                </a:lnTo>
                <a:lnTo>
                  <a:pt x="3082" y="2011"/>
                </a:lnTo>
                <a:lnTo>
                  <a:pt x="3082" y="2006"/>
                </a:lnTo>
                <a:lnTo>
                  <a:pt x="3084" y="2004"/>
                </a:lnTo>
                <a:lnTo>
                  <a:pt x="3091" y="2002"/>
                </a:lnTo>
                <a:lnTo>
                  <a:pt x="3093" y="2000"/>
                </a:lnTo>
                <a:lnTo>
                  <a:pt x="3097" y="1998"/>
                </a:lnTo>
                <a:lnTo>
                  <a:pt x="3109" y="1994"/>
                </a:lnTo>
                <a:lnTo>
                  <a:pt x="3114" y="1992"/>
                </a:lnTo>
                <a:lnTo>
                  <a:pt x="3118" y="1990"/>
                </a:lnTo>
                <a:lnTo>
                  <a:pt x="3118" y="1990"/>
                </a:lnTo>
                <a:lnTo>
                  <a:pt x="3122" y="1986"/>
                </a:lnTo>
                <a:lnTo>
                  <a:pt x="3122" y="1983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0" y="1979"/>
                </a:lnTo>
                <a:lnTo>
                  <a:pt x="3120" y="1979"/>
                </a:lnTo>
                <a:lnTo>
                  <a:pt x="3120" y="1977"/>
                </a:lnTo>
                <a:lnTo>
                  <a:pt x="3122" y="1971"/>
                </a:lnTo>
                <a:lnTo>
                  <a:pt x="3124" y="1967"/>
                </a:lnTo>
                <a:lnTo>
                  <a:pt x="3122" y="1965"/>
                </a:lnTo>
                <a:lnTo>
                  <a:pt x="3122" y="1962"/>
                </a:lnTo>
                <a:lnTo>
                  <a:pt x="3122" y="1958"/>
                </a:lnTo>
                <a:lnTo>
                  <a:pt x="3122" y="1956"/>
                </a:lnTo>
                <a:lnTo>
                  <a:pt x="3122" y="1956"/>
                </a:lnTo>
                <a:lnTo>
                  <a:pt x="3122" y="1954"/>
                </a:lnTo>
                <a:lnTo>
                  <a:pt x="3122" y="1954"/>
                </a:lnTo>
                <a:lnTo>
                  <a:pt x="3122" y="1954"/>
                </a:lnTo>
                <a:lnTo>
                  <a:pt x="3120" y="1954"/>
                </a:lnTo>
                <a:lnTo>
                  <a:pt x="3120" y="1956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6"/>
                </a:lnTo>
                <a:lnTo>
                  <a:pt x="3120" y="1952"/>
                </a:lnTo>
                <a:lnTo>
                  <a:pt x="3118" y="1948"/>
                </a:lnTo>
                <a:lnTo>
                  <a:pt x="3118" y="1948"/>
                </a:lnTo>
                <a:lnTo>
                  <a:pt x="3116" y="1944"/>
                </a:lnTo>
                <a:lnTo>
                  <a:pt x="3116" y="1939"/>
                </a:lnTo>
                <a:lnTo>
                  <a:pt x="3114" y="1933"/>
                </a:lnTo>
                <a:lnTo>
                  <a:pt x="3114" y="1931"/>
                </a:lnTo>
                <a:lnTo>
                  <a:pt x="3112" y="1931"/>
                </a:lnTo>
                <a:lnTo>
                  <a:pt x="3109" y="1929"/>
                </a:lnTo>
                <a:lnTo>
                  <a:pt x="3109" y="1929"/>
                </a:lnTo>
                <a:lnTo>
                  <a:pt x="3112" y="1923"/>
                </a:lnTo>
                <a:lnTo>
                  <a:pt x="3112" y="1921"/>
                </a:lnTo>
                <a:lnTo>
                  <a:pt x="3112" y="1918"/>
                </a:lnTo>
                <a:lnTo>
                  <a:pt x="3112" y="1918"/>
                </a:lnTo>
                <a:lnTo>
                  <a:pt x="3109" y="1918"/>
                </a:lnTo>
                <a:lnTo>
                  <a:pt x="3112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20" y="1914"/>
                </a:lnTo>
                <a:lnTo>
                  <a:pt x="3124" y="1910"/>
                </a:lnTo>
                <a:lnTo>
                  <a:pt x="3126" y="1908"/>
                </a:lnTo>
                <a:lnTo>
                  <a:pt x="3128" y="1906"/>
                </a:lnTo>
                <a:lnTo>
                  <a:pt x="3130" y="1904"/>
                </a:lnTo>
                <a:lnTo>
                  <a:pt x="3132" y="1906"/>
                </a:lnTo>
                <a:lnTo>
                  <a:pt x="3132" y="1906"/>
                </a:lnTo>
                <a:lnTo>
                  <a:pt x="3132" y="1904"/>
                </a:lnTo>
                <a:lnTo>
                  <a:pt x="3135" y="1904"/>
                </a:lnTo>
                <a:lnTo>
                  <a:pt x="3135" y="1904"/>
                </a:lnTo>
                <a:lnTo>
                  <a:pt x="3135" y="1902"/>
                </a:lnTo>
                <a:lnTo>
                  <a:pt x="3137" y="1902"/>
                </a:lnTo>
                <a:lnTo>
                  <a:pt x="3137" y="1900"/>
                </a:lnTo>
                <a:lnTo>
                  <a:pt x="3141" y="1897"/>
                </a:lnTo>
                <a:lnTo>
                  <a:pt x="3143" y="1893"/>
                </a:lnTo>
                <a:lnTo>
                  <a:pt x="3143" y="1893"/>
                </a:lnTo>
                <a:lnTo>
                  <a:pt x="3143" y="1891"/>
                </a:lnTo>
                <a:lnTo>
                  <a:pt x="3143" y="1891"/>
                </a:lnTo>
                <a:lnTo>
                  <a:pt x="3145" y="1891"/>
                </a:lnTo>
                <a:lnTo>
                  <a:pt x="3147" y="1889"/>
                </a:lnTo>
                <a:lnTo>
                  <a:pt x="3151" y="1885"/>
                </a:lnTo>
                <a:lnTo>
                  <a:pt x="3156" y="1883"/>
                </a:lnTo>
                <a:lnTo>
                  <a:pt x="3160" y="1883"/>
                </a:lnTo>
                <a:lnTo>
                  <a:pt x="3160" y="1881"/>
                </a:lnTo>
                <a:lnTo>
                  <a:pt x="3160" y="1881"/>
                </a:lnTo>
                <a:lnTo>
                  <a:pt x="3164" y="1881"/>
                </a:lnTo>
                <a:lnTo>
                  <a:pt x="3168" y="1879"/>
                </a:lnTo>
                <a:lnTo>
                  <a:pt x="3168" y="1879"/>
                </a:lnTo>
                <a:lnTo>
                  <a:pt x="3168" y="1879"/>
                </a:lnTo>
                <a:lnTo>
                  <a:pt x="3170" y="1879"/>
                </a:lnTo>
                <a:lnTo>
                  <a:pt x="3170" y="1879"/>
                </a:lnTo>
                <a:lnTo>
                  <a:pt x="3172" y="1879"/>
                </a:lnTo>
                <a:lnTo>
                  <a:pt x="3174" y="1877"/>
                </a:lnTo>
                <a:lnTo>
                  <a:pt x="3174" y="1874"/>
                </a:lnTo>
                <a:lnTo>
                  <a:pt x="3176" y="1874"/>
                </a:lnTo>
                <a:lnTo>
                  <a:pt x="3183" y="1872"/>
                </a:lnTo>
                <a:lnTo>
                  <a:pt x="3183" y="1870"/>
                </a:lnTo>
                <a:lnTo>
                  <a:pt x="3185" y="1868"/>
                </a:lnTo>
                <a:lnTo>
                  <a:pt x="3185" y="1868"/>
                </a:lnTo>
                <a:lnTo>
                  <a:pt x="3185" y="1866"/>
                </a:lnTo>
                <a:lnTo>
                  <a:pt x="3187" y="1866"/>
                </a:lnTo>
                <a:lnTo>
                  <a:pt x="3189" y="1864"/>
                </a:lnTo>
                <a:lnTo>
                  <a:pt x="3189" y="1864"/>
                </a:lnTo>
                <a:lnTo>
                  <a:pt x="3189" y="1862"/>
                </a:lnTo>
                <a:lnTo>
                  <a:pt x="3191" y="1862"/>
                </a:lnTo>
                <a:lnTo>
                  <a:pt x="3191" y="1860"/>
                </a:lnTo>
                <a:lnTo>
                  <a:pt x="3195" y="1856"/>
                </a:lnTo>
                <a:lnTo>
                  <a:pt x="3197" y="1851"/>
                </a:lnTo>
                <a:lnTo>
                  <a:pt x="3197" y="1851"/>
                </a:lnTo>
                <a:lnTo>
                  <a:pt x="3195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7"/>
                </a:lnTo>
                <a:lnTo>
                  <a:pt x="3197" y="1845"/>
                </a:lnTo>
                <a:lnTo>
                  <a:pt x="3200" y="1845"/>
                </a:lnTo>
                <a:lnTo>
                  <a:pt x="3200" y="1843"/>
                </a:lnTo>
                <a:lnTo>
                  <a:pt x="3200" y="1843"/>
                </a:lnTo>
                <a:lnTo>
                  <a:pt x="3200" y="1841"/>
                </a:lnTo>
                <a:lnTo>
                  <a:pt x="3200" y="1841"/>
                </a:lnTo>
                <a:lnTo>
                  <a:pt x="3200" y="1841"/>
                </a:lnTo>
                <a:lnTo>
                  <a:pt x="3197" y="1839"/>
                </a:lnTo>
                <a:lnTo>
                  <a:pt x="3197" y="1839"/>
                </a:lnTo>
                <a:lnTo>
                  <a:pt x="3197" y="1841"/>
                </a:lnTo>
                <a:lnTo>
                  <a:pt x="3197" y="1841"/>
                </a:lnTo>
                <a:lnTo>
                  <a:pt x="3197" y="1839"/>
                </a:lnTo>
                <a:lnTo>
                  <a:pt x="3197" y="1837"/>
                </a:lnTo>
                <a:lnTo>
                  <a:pt x="3197" y="1837"/>
                </a:lnTo>
                <a:lnTo>
                  <a:pt x="3197" y="1837"/>
                </a:lnTo>
                <a:lnTo>
                  <a:pt x="3195" y="1837"/>
                </a:lnTo>
                <a:lnTo>
                  <a:pt x="3195" y="1835"/>
                </a:lnTo>
                <a:lnTo>
                  <a:pt x="3195" y="1830"/>
                </a:lnTo>
                <a:lnTo>
                  <a:pt x="3195" y="1828"/>
                </a:lnTo>
                <a:lnTo>
                  <a:pt x="3195" y="1826"/>
                </a:lnTo>
                <a:lnTo>
                  <a:pt x="3195" y="1826"/>
                </a:lnTo>
                <a:lnTo>
                  <a:pt x="3195" y="1824"/>
                </a:lnTo>
                <a:lnTo>
                  <a:pt x="3195" y="1824"/>
                </a:lnTo>
                <a:lnTo>
                  <a:pt x="3195" y="1822"/>
                </a:lnTo>
                <a:lnTo>
                  <a:pt x="3195" y="1820"/>
                </a:lnTo>
                <a:lnTo>
                  <a:pt x="3195" y="1820"/>
                </a:lnTo>
                <a:lnTo>
                  <a:pt x="3195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5" y="1816"/>
                </a:lnTo>
                <a:lnTo>
                  <a:pt x="3195" y="1816"/>
                </a:lnTo>
                <a:lnTo>
                  <a:pt x="3195" y="1814"/>
                </a:lnTo>
                <a:lnTo>
                  <a:pt x="3195" y="1812"/>
                </a:lnTo>
                <a:lnTo>
                  <a:pt x="3193" y="1812"/>
                </a:lnTo>
                <a:lnTo>
                  <a:pt x="3195" y="1809"/>
                </a:lnTo>
                <a:lnTo>
                  <a:pt x="3195" y="1809"/>
                </a:lnTo>
                <a:lnTo>
                  <a:pt x="3195" y="1805"/>
                </a:lnTo>
                <a:lnTo>
                  <a:pt x="3195" y="1805"/>
                </a:lnTo>
                <a:lnTo>
                  <a:pt x="3195" y="1803"/>
                </a:lnTo>
                <a:lnTo>
                  <a:pt x="3195" y="1801"/>
                </a:lnTo>
                <a:lnTo>
                  <a:pt x="3193" y="1799"/>
                </a:lnTo>
                <a:lnTo>
                  <a:pt x="3193" y="1797"/>
                </a:lnTo>
                <a:lnTo>
                  <a:pt x="3193" y="1795"/>
                </a:lnTo>
                <a:lnTo>
                  <a:pt x="3193" y="1793"/>
                </a:lnTo>
                <a:lnTo>
                  <a:pt x="3195" y="1793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88"/>
                </a:lnTo>
                <a:lnTo>
                  <a:pt x="3195" y="1786"/>
                </a:lnTo>
                <a:lnTo>
                  <a:pt x="3193" y="1786"/>
                </a:lnTo>
                <a:lnTo>
                  <a:pt x="3195" y="1786"/>
                </a:lnTo>
                <a:lnTo>
                  <a:pt x="3195" y="1784"/>
                </a:lnTo>
                <a:lnTo>
                  <a:pt x="3195" y="1784"/>
                </a:lnTo>
                <a:lnTo>
                  <a:pt x="3193" y="1782"/>
                </a:lnTo>
                <a:lnTo>
                  <a:pt x="3193" y="1782"/>
                </a:lnTo>
                <a:lnTo>
                  <a:pt x="3193" y="1780"/>
                </a:lnTo>
                <a:lnTo>
                  <a:pt x="3193" y="1780"/>
                </a:lnTo>
                <a:lnTo>
                  <a:pt x="3191" y="1778"/>
                </a:lnTo>
                <a:lnTo>
                  <a:pt x="3189" y="1778"/>
                </a:lnTo>
                <a:lnTo>
                  <a:pt x="3189" y="1778"/>
                </a:lnTo>
                <a:lnTo>
                  <a:pt x="3187" y="1778"/>
                </a:lnTo>
                <a:lnTo>
                  <a:pt x="3187" y="1776"/>
                </a:lnTo>
                <a:lnTo>
                  <a:pt x="3185" y="1776"/>
                </a:lnTo>
                <a:lnTo>
                  <a:pt x="3183" y="1776"/>
                </a:lnTo>
                <a:lnTo>
                  <a:pt x="3185" y="1774"/>
                </a:lnTo>
                <a:lnTo>
                  <a:pt x="3185" y="1774"/>
                </a:lnTo>
                <a:lnTo>
                  <a:pt x="3183" y="1772"/>
                </a:lnTo>
                <a:lnTo>
                  <a:pt x="3183" y="1770"/>
                </a:lnTo>
                <a:lnTo>
                  <a:pt x="3183" y="1767"/>
                </a:lnTo>
                <a:lnTo>
                  <a:pt x="3183" y="1763"/>
                </a:lnTo>
                <a:lnTo>
                  <a:pt x="3179" y="1759"/>
                </a:lnTo>
                <a:lnTo>
                  <a:pt x="3181" y="1759"/>
                </a:lnTo>
                <a:lnTo>
                  <a:pt x="3181" y="1759"/>
                </a:lnTo>
                <a:lnTo>
                  <a:pt x="3179" y="1757"/>
                </a:lnTo>
                <a:lnTo>
                  <a:pt x="3176" y="1753"/>
                </a:lnTo>
                <a:lnTo>
                  <a:pt x="3176" y="1751"/>
                </a:lnTo>
                <a:lnTo>
                  <a:pt x="3179" y="1751"/>
                </a:lnTo>
                <a:lnTo>
                  <a:pt x="3179" y="1747"/>
                </a:lnTo>
                <a:lnTo>
                  <a:pt x="3179" y="1744"/>
                </a:lnTo>
                <a:lnTo>
                  <a:pt x="3176" y="1742"/>
                </a:lnTo>
                <a:lnTo>
                  <a:pt x="3176" y="1742"/>
                </a:lnTo>
                <a:lnTo>
                  <a:pt x="3176" y="1740"/>
                </a:lnTo>
                <a:lnTo>
                  <a:pt x="3179" y="1736"/>
                </a:lnTo>
                <a:lnTo>
                  <a:pt x="3179" y="1734"/>
                </a:lnTo>
                <a:lnTo>
                  <a:pt x="3181" y="1734"/>
                </a:lnTo>
                <a:lnTo>
                  <a:pt x="3181" y="1732"/>
                </a:lnTo>
                <a:lnTo>
                  <a:pt x="3179" y="1730"/>
                </a:lnTo>
                <a:lnTo>
                  <a:pt x="3176" y="1730"/>
                </a:lnTo>
                <a:lnTo>
                  <a:pt x="3176" y="1728"/>
                </a:lnTo>
                <a:lnTo>
                  <a:pt x="3174" y="1726"/>
                </a:lnTo>
                <a:lnTo>
                  <a:pt x="3174" y="1726"/>
                </a:lnTo>
                <a:lnTo>
                  <a:pt x="3172" y="1723"/>
                </a:lnTo>
                <a:lnTo>
                  <a:pt x="3170" y="1721"/>
                </a:lnTo>
                <a:lnTo>
                  <a:pt x="3170" y="1719"/>
                </a:lnTo>
                <a:lnTo>
                  <a:pt x="3170" y="1719"/>
                </a:lnTo>
                <a:lnTo>
                  <a:pt x="3170" y="1715"/>
                </a:lnTo>
                <a:lnTo>
                  <a:pt x="3172" y="1713"/>
                </a:lnTo>
                <a:lnTo>
                  <a:pt x="3172" y="1711"/>
                </a:lnTo>
                <a:lnTo>
                  <a:pt x="3174" y="1707"/>
                </a:lnTo>
                <a:lnTo>
                  <a:pt x="3174" y="1705"/>
                </a:lnTo>
                <a:lnTo>
                  <a:pt x="3174" y="1705"/>
                </a:lnTo>
                <a:lnTo>
                  <a:pt x="3174" y="1702"/>
                </a:lnTo>
                <a:lnTo>
                  <a:pt x="3176" y="1700"/>
                </a:lnTo>
                <a:lnTo>
                  <a:pt x="3176" y="1698"/>
                </a:lnTo>
                <a:lnTo>
                  <a:pt x="3176" y="1698"/>
                </a:lnTo>
                <a:lnTo>
                  <a:pt x="3176" y="1698"/>
                </a:lnTo>
                <a:lnTo>
                  <a:pt x="3179" y="1698"/>
                </a:lnTo>
                <a:lnTo>
                  <a:pt x="3181" y="1696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88"/>
                </a:lnTo>
                <a:lnTo>
                  <a:pt x="3183" y="1688"/>
                </a:lnTo>
                <a:lnTo>
                  <a:pt x="3183" y="1688"/>
                </a:lnTo>
                <a:lnTo>
                  <a:pt x="3185" y="1686"/>
                </a:lnTo>
                <a:lnTo>
                  <a:pt x="3185" y="1682"/>
                </a:lnTo>
                <a:lnTo>
                  <a:pt x="3185" y="1682"/>
                </a:lnTo>
                <a:lnTo>
                  <a:pt x="3187" y="1682"/>
                </a:lnTo>
                <a:lnTo>
                  <a:pt x="3187" y="1679"/>
                </a:lnTo>
                <a:lnTo>
                  <a:pt x="3189" y="1677"/>
                </a:lnTo>
                <a:lnTo>
                  <a:pt x="3189" y="1677"/>
                </a:lnTo>
                <a:lnTo>
                  <a:pt x="3189" y="1675"/>
                </a:lnTo>
                <a:lnTo>
                  <a:pt x="3189" y="1671"/>
                </a:lnTo>
                <a:lnTo>
                  <a:pt x="3191" y="1669"/>
                </a:lnTo>
                <a:lnTo>
                  <a:pt x="3191" y="1669"/>
                </a:lnTo>
                <a:lnTo>
                  <a:pt x="3193" y="1667"/>
                </a:lnTo>
                <a:lnTo>
                  <a:pt x="3197" y="1667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3"/>
                </a:lnTo>
                <a:lnTo>
                  <a:pt x="3200" y="1663"/>
                </a:lnTo>
                <a:lnTo>
                  <a:pt x="3200" y="1661"/>
                </a:lnTo>
                <a:lnTo>
                  <a:pt x="3200" y="1661"/>
                </a:lnTo>
                <a:lnTo>
                  <a:pt x="3202" y="1661"/>
                </a:lnTo>
                <a:lnTo>
                  <a:pt x="3202" y="1661"/>
                </a:lnTo>
                <a:lnTo>
                  <a:pt x="3202" y="1658"/>
                </a:lnTo>
                <a:lnTo>
                  <a:pt x="3202" y="1658"/>
                </a:lnTo>
                <a:lnTo>
                  <a:pt x="3204" y="1661"/>
                </a:lnTo>
                <a:lnTo>
                  <a:pt x="3206" y="1658"/>
                </a:lnTo>
                <a:lnTo>
                  <a:pt x="3208" y="1658"/>
                </a:lnTo>
                <a:lnTo>
                  <a:pt x="3210" y="1656"/>
                </a:lnTo>
                <a:lnTo>
                  <a:pt x="3210" y="1654"/>
                </a:lnTo>
                <a:lnTo>
                  <a:pt x="3212" y="1652"/>
                </a:lnTo>
                <a:lnTo>
                  <a:pt x="3214" y="1648"/>
                </a:lnTo>
                <a:lnTo>
                  <a:pt x="3214" y="1648"/>
                </a:lnTo>
                <a:lnTo>
                  <a:pt x="3214" y="1646"/>
                </a:lnTo>
                <a:lnTo>
                  <a:pt x="3216" y="1646"/>
                </a:lnTo>
                <a:lnTo>
                  <a:pt x="3218" y="1644"/>
                </a:lnTo>
                <a:lnTo>
                  <a:pt x="3218" y="1642"/>
                </a:lnTo>
                <a:lnTo>
                  <a:pt x="3223" y="1638"/>
                </a:lnTo>
                <a:lnTo>
                  <a:pt x="3223" y="1638"/>
                </a:lnTo>
                <a:lnTo>
                  <a:pt x="3225" y="1635"/>
                </a:lnTo>
                <a:lnTo>
                  <a:pt x="3225" y="1635"/>
                </a:lnTo>
                <a:lnTo>
                  <a:pt x="3227" y="1633"/>
                </a:lnTo>
                <a:lnTo>
                  <a:pt x="3237" y="1623"/>
                </a:lnTo>
                <a:lnTo>
                  <a:pt x="3241" y="1619"/>
                </a:lnTo>
                <a:lnTo>
                  <a:pt x="3246" y="1614"/>
                </a:lnTo>
                <a:lnTo>
                  <a:pt x="3250" y="1610"/>
                </a:lnTo>
                <a:lnTo>
                  <a:pt x="3258" y="1606"/>
                </a:lnTo>
                <a:lnTo>
                  <a:pt x="3271" y="1598"/>
                </a:lnTo>
                <a:lnTo>
                  <a:pt x="3275" y="1596"/>
                </a:lnTo>
                <a:lnTo>
                  <a:pt x="3288" y="1583"/>
                </a:lnTo>
                <a:lnTo>
                  <a:pt x="3296" y="1575"/>
                </a:lnTo>
                <a:lnTo>
                  <a:pt x="3302" y="1566"/>
                </a:lnTo>
                <a:lnTo>
                  <a:pt x="3306" y="1560"/>
                </a:lnTo>
                <a:lnTo>
                  <a:pt x="3313" y="1552"/>
                </a:lnTo>
                <a:lnTo>
                  <a:pt x="3319" y="1543"/>
                </a:lnTo>
                <a:lnTo>
                  <a:pt x="3319" y="1539"/>
                </a:lnTo>
                <a:lnTo>
                  <a:pt x="3321" y="1533"/>
                </a:lnTo>
                <a:lnTo>
                  <a:pt x="3323" y="1531"/>
                </a:lnTo>
                <a:lnTo>
                  <a:pt x="3325" y="1526"/>
                </a:lnTo>
                <a:lnTo>
                  <a:pt x="3327" y="1524"/>
                </a:lnTo>
                <a:lnTo>
                  <a:pt x="3329" y="1520"/>
                </a:lnTo>
                <a:lnTo>
                  <a:pt x="3329" y="1516"/>
                </a:lnTo>
                <a:lnTo>
                  <a:pt x="3334" y="1514"/>
                </a:lnTo>
                <a:lnTo>
                  <a:pt x="3336" y="1510"/>
                </a:lnTo>
                <a:lnTo>
                  <a:pt x="3336" y="1508"/>
                </a:lnTo>
                <a:lnTo>
                  <a:pt x="3338" y="1503"/>
                </a:lnTo>
                <a:lnTo>
                  <a:pt x="3342" y="1499"/>
                </a:lnTo>
                <a:lnTo>
                  <a:pt x="3342" y="1499"/>
                </a:lnTo>
                <a:lnTo>
                  <a:pt x="3344" y="1495"/>
                </a:lnTo>
                <a:lnTo>
                  <a:pt x="3344" y="1491"/>
                </a:lnTo>
                <a:lnTo>
                  <a:pt x="3344" y="1489"/>
                </a:lnTo>
                <a:lnTo>
                  <a:pt x="3344" y="1484"/>
                </a:lnTo>
                <a:lnTo>
                  <a:pt x="3346" y="1482"/>
                </a:lnTo>
                <a:lnTo>
                  <a:pt x="3346" y="1482"/>
                </a:lnTo>
                <a:lnTo>
                  <a:pt x="3350" y="1480"/>
                </a:lnTo>
                <a:lnTo>
                  <a:pt x="3350" y="1480"/>
                </a:lnTo>
                <a:lnTo>
                  <a:pt x="3352" y="1482"/>
                </a:lnTo>
                <a:lnTo>
                  <a:pt x="3352" y="1480"/>
                </a:lnTo>
                <a:lnTo>
                  <a:pt x="3352" y="1480"/>
                </a:lnTo>
                <a:lnTo>
                  <a:pt x="3350" y="1480"/>
                </a:lnTo>
                <a:lnTo>
                  <a:pt x="3348" y="1478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6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78"/>
                </a:lnTo>
                <a:lnTo>
                  <a:pt x="3348" y="1478"/>
                </a:lnTo>
                <a:lnTo>
                  <a:pt x="3348" y="1472"/>
                </a:lnTo>
                <a:lnTo>
                  <a:pt x="3348" y="1468"/>
                </a:lnTo>
                <a:lnTo>
                  <a:pt x="3348" y="1466"/>
                </a:lnTo>
                <a:lnTo>
                  <a:pt x="3350" y="1463"/>
                </a:lnTo>
                <a:lnTo>
                  <a:pt x="3350" y="1461"/>
                </a:lnTo>
                <a:lnTo>
                  <a:pt x="3350" y="1461"/>
                </a:lnTo>
                <a:lnTo>
                  <a:pt x="3348" y="1461"/>
                </a:lnTo>
                <a:lnTo>
                  <a:pt x="3344" y="1459"/>
                </a:lnTo>
                <a:lnTo>
                  <a:pt x="3342" y="1459"/>
                </a:lnTo>
                <a:lnTo>
                  <a:pt x="3340" y="1461"/>
                </a:lnTo>
                <a:lnTo>
                  <a:pt x="3338" y="1461"/>
                </a:lnTo>
                <a:lnTo>
                  <a:pt x="3334" y="1466"/>
                </a:lnTo>
                <a:lnTo>
                  <a:pt x="3327" y="1466"/>
                </a:lnTo>
                <a:lnTo>
                  <a:pt x="3323" y="1468"/>
                </a:lnTo>
                <a:lnTo>
                  <a:pt x="3319" y="1468"/>
                </a:lnTo>
                <a:lnTo>
                  <a:pt x="3317" y="1470"/>
                </a:lnTo>
                <a:lnTo>
                  <a:pt x="3317" y="1470"/>
                </a:lnTo>
                <a:lnTo>
                  <a:pt x="3313" y="1468"/>
                </a:lnTo>
                <a:lnTo>
                  <a:pt x="3311" y="1468"/>
                </a:lnTo>
                <a:lnTo>
                  <a:pt x="3308" y="1468"/>
                </a:lnTo>
                <a:lnTo>
                  <a:pt x="3304" y="1470"/>
                </a:lnTo>
                <a:lnTo>
                  <a:pt x="3298" y="1472"/>
                </a:lnTo>
                <a:lnTo>
                  <a:pt x="3296" y="1470"/>
                </a:lnTo>
                <a:lnTo>
                  <a:pt x="3294" y="1470"/>
                </a:lnTo>
                <a:lnTo>
                  <a:pt x="3292" y="1472"/>
                </a:lnTo>
                <a:lnTo>
                  <a:pt x="3288" y="1474"/>
                </a:lnTo>
                <a:lnTo>
                  <a:pt x="3281" y="1476"/>
                </a:lnTo>
                <a:lnTo>
                  <a:pt x="3281" y="1476"/>
                </a:lnTo>
                <a:lnTo>
                  <a:pt x="3277" y="1476"/>
                </a:lnTo>
                <a:lnTo>
                  <a:pt x="3275" y="1476"/>
                </a:lnTo>
                <a:lnTo>
                  <a:pt x="3271" y="1474"/>
                </a:lnTo>
                <a:lnTo>
                  <a:pt x="3269" y="1476"/>
                </a:lnTo>
                <a:lnTo>
                  <a:pt x="3264" y="1478"/>
                </a:lnTo>
                <a:lnTo>
                  <a:pt x="3258" y="1480"/>
                </a:lnTo>
                <a:lnTo>
                  <a:pt x="3250" y="1480"/>
                </a:lnTo>
                <a:lnTo>
                  <a:pt x="3250" y="1480"/>
                </a:lnTo>
                <a:lnTo>
                  <a:pt x="3248" y="1478"/>
                </a:lnTo>
                <a:lnTo>
                  <a:pt x="3244" y="1476"/>
                </a:lnTo>
                <a:lnTo>
                  <a:pt x="3239" y="1472"/>
                </a:lnTo>
                <a:lnTo>
                  <a:pt x="3237" y="1468"/>
                </a:lnTo>
                <a:lnTo>
                  <a:pt x="3235" y="1466"/>
                </a:lnTo>
                <a:lnTo>
                  <a:pt x="3233" y="1463"/>
                </a:lnTo>
                <a:lnTo>
                  <a:pt x="3231" y="1463"/>
                </a:lnTo>
                <a:lnTo>
                  <a:pt x="3229" y="1463"/>
                </a:lnTo>
                <a:lnTo>
                  <a:pt x="3227" y="1463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3"/>
                </a:lnTo>
                <a:lnTo>
                  <a:pt x="3225" y="1463"/>
                </a:lnTo>
                <a:lnTo>
                  <a:pt x="3227" y="1461"/>
                </a:lnTo>
                <a:lnTo>
                  <a:pt x="3231" y="1461"/>
                </a:lnTo>
                <a:lnTo>
                  <a:pt x="3235" y="1459"/>
                </a:lnTo>
                <a:lnTo>
                  <a:pt x="3235" y="1457"/>
                </a:lnTo>
                <a:lnTo>
                  <a:pt x="3235" y="1457"/>
                </a:lnTo>
                <a:lnTo>
                  <a:pt x="3237" y="1455"/>
                </a:lnTo>
                <a:lnTo>
                  <a:pt x="3235" y="1453"/>
                </a:lnTo>
                <a:lnTo>
                  <a:pt x="3235" y="1451"/>
                </a:lnTo>
                <a:lnTo>
                  <a:pt x="3233" y="1449"/>
                </a:lnTo>
                <a:lnTo>
                  <a:pt x="3233" y="1447"/>
                </a:lnTo>
                <a:lnTo>
                  <a:pt x="3231" y="1447"/>
                </a:lnTo>
                <a:lnTo>
                  <a:pt x="3231" y="1445"/>
                </a:lnTo>
                <a:lnTo>
                  <a:pt x="3231" y="1447"/>
                </a:lnTo>
                <a:lnTo>
                  <a:pt x="3227" y="1445"/>
                </a:lnTo>
                <a:lnTo>
                  <a:pt x="3227" y="1443"/>
                </a:lnTo>
                <a:lnTo>
                  <a:pt x="3225" y="1440"/>
                </a:lnTo>
                <a:lnTo>
                  <a:pt x="3223" y="1440"/>
                </a:lnTo>
                <a:lnTo>
                  <a:pt x="3220" y="1438"/>
                </a:lnTo>
                <a:lnTo>
                  <a:pt x="3220" y="1434"/>
                </a:lnTo>
                <a:lnTo>
                  <a:pt x="3212" y="1430"/>
                </a:lnTo>
                <a:lnTo>
                  <a:pt x="3208" y="1426"/>
                </a:lnTo>
                <a:lnTo>
                  <a:pt x="3204" y="1419"/>
                </a:lnTo>
                <a:lnTo>
                  <a:pt x="3200" y="1417"/>
                </a:lnTo>
                <a:lnTo>
                  <a:pt x="3197" y="1415"/>
                </a:lnTo>
                <a:lnTo>
                  <a:pt x="3195" y="1415"/>
                </a:lnTo>
                <a:lnTo>
                  <a:pt x="3193" y="1415"/>
                </a:lnTo>
                <a:lnTo>
                  <a:pt x="3191" y="1415"/>
                </a:lnTo>
                <a:lnTo>
                  <a:pt x="3191" y="1413"/>
                </a:lnTo>
                <a:lnTo>
                  <a:pt x="3189" y="1411"/>
                </a:lnTo>
                <a:lnTo>
                  <a:pt x="3189" y="1411"/>
                </a:lnTo>
                <a:lnTo>
                  <a:pt x="3187" y="1409"/>
                </a:lnTo>
                <a:lnTo>
                  <a:pt x="3187" y="1409"/>
                </a:lnTo>
                <a:lnTo>
                  <a:pt x="3185" y="1407"/>
                </a:lnTo>
                <a:lnTo>
                  <a:pt x="3185" y="1409"/>
                </a:lnTo>
                <a:lnTo>
                  <a:pt x="3185" y="1409"/>
                </a:lnTo>
                <a:lnTo>
                  <a:pt x="3185" y="1411"/>
                </a:lnTo>
                <a:lnTo>
                  <a:pt x="3185" y="1411"/>
                </a:lnTo>
                <a:lnTo>
                  <a:pt x="3185" y="1413"/>
                </a:lnTo>
                <a:lnTo>
                  <a:pt x="3183" y="1411"/>
                </a:lnTo>
                <a:lnTo>
                  <a:pt x="3183" y="1407"/>
                </a:lnTo>
                <a:lnTo>
                  <a:pt x="3181" y="1407"/>
                </a:lnTo>
                <a:lnTo>
                  <a:pt x="3181" y="1407"/>
                </a:lnTo>
                <a:lnTo>
                  <a:pt x="3179" y="1403"/>
                </a:lnTo>
                <a:lnTo>
                  <a:pt x="3176" y="1401"/>
                </a:lnTo>
                <a:lnTo>
                  <a:pt x="3176" y="1396"/>
                </a:lnTo>
                <a:lnTo>
                  <a:pt x="3174" y="1388"/>
                </a:lnTo>
                <a:lnTo>
                  <a:pt x="3172" y="1384"/>
                </a:lnTo>
                <a:lnTo>
                  <a:pt x="3172" y="1378"/>
                </a:lnTo>
                <a:lnTo>
                  <a:pt x="3166" y="1369"/>
                </a:lnTo>
                <a:lnTo>
                  <a:pt x="3166" y="1369"/>
                </a:lnTo>
                <a:lnTo>
                  <a:pt x="3164" y="1367"/>
                </a:lnTo>
                <a:lnTo>
                  <a:pt x="3162" y="1365"/>
                </a:lnTo>
                <a:lnTo>
                  <a:pt x="3162" y="1367"/>
                </a:lnTo>
                <a:lnTo>
                  <a:pt x="3162" y="1367"/>
                </a:lnTo>
                <a:lnTo>
                  <a:pt x="3160" y="1365"/>
                </a:lnTo>
                <a:lnTo>
                  <a:pt x="3160" y="1365"/>
                </a:lnTo>
                <a:lnTo>
                  <a:pt x="3158" y="1361"/>
                </a:lnTo>
                <a:lnTo>
                  <a:pt x="3153" y="1359"/>
                </a:lnTo>
                <a:lnTo>
                  <a:pt x="3153" y="1359"/>
                </a:lnTo>
                <a:lnTo>
                  <a:pt x="3151" y="1359"/>
                </a:lnTo>
                <a:lnTo>
                  <a:pt x="3151" y="1359"/>
                </a:lnTo>
                <a:lnTo>
                  <a:pt x="3149" y="1354"/>
                </a:lnTo>
                <a:lnTo>
                  <a:pt x="3147" y="1346"/>
                </a:lnTo>
                <a:lnTo>
                  <a:pt x="3147" y="1344"/>
                </a:lnTo>
                <a:lnTo>
                  <a:pt x="3147" y="1338"/>
                </a:lnTo>
                <a:lnTo>
                  <a:pt x="3147" y="1334"/>
                </a:lnTo>
                <a:lnTo>
                  <a:pt x="3147" y="1331"/>
                </a:lnTo>
                <a:lnTo>
                  <a:pt x="3147" y="1329"/>
                </a:lnTo>
                <a:lnTo>
                  <a:pt x="3145" y="1327"/>
                </a:lnTo>
                <a:lnTo>
                  <a:pt x="3145" y="1325"/>
                </a:lnTo>
                <a:lnTo>
                  <a:pt x="3145" y="1323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3"/>
                </a:lnTo>
                <a:lnTo>
                  <a:pt x="3147" y="1323"/>
                </a:lnTo>
                <a:lnTo>
                  <a:pt x="3145" y="1321"/>
                </a:lnTo>
                <a:lnTo>
                  <a:pt x="3143" y="1317"/>
                </a:lnTo>
                <a:lnTo>
                  <a:pt x="3143" y="1315"/>
                </a:lnTo>
                <a:lnTo>
                  <a:pt x="3141" y="1310"/>
                </a:lnTo>
                <a:lnTo>
                  <a:pt x="3141" y="1310"/>
                </a:lnTo>
                <a:lnTo>
                  <a:pt x="3141" y="1308"/>
                </a:lnTo>
                <a:lnTo>
                  <a:pt x="3135" y="1304"/>
                </a:lnTo>
                <a:lnTo>
                  <a:pt x="3132" y="1300"/>
                </a:lnTo>
                <a:lnTo>
                  <a:pt x="3128" y="1300"/>
                </a:lnTo>
                <a:lnTo>
                  <a:pt x="3126" y="1298"/>
                </a:lnTo>
                <a:lnTo>
                  <a:pt x="3126" y="1298"/>
                </a:lnTo>
                <a:lnTo>
                  <a:pt x="3124" y="1296"/>
                </a:lnTo>
                <a:lnTo>
                  <a:pt x="3122" y="1292"/>
                </a:lnTo>
                <a:lnTo>
                  <a:pt x="3122" y="1289"/>
                </a:lnTo>
                <a:lnTo>
                  <a:pt x="3122" y="1283"/>
                </a:lnTo>
                <a:lnTo>
                  <a:pt x="3122" y="1283"/>
                </a:lnTo>
                <a:lnTo>
                  <a:pt x="3122" y="1281"/>
                </a:lnTo>
                <a:lnTo>
                  <a:pt x="3124" y="1281"/>
                </a:lnTo>
                <a:lnTo>
                  <a:pt x="3124" y="1281"/>
                </a:lnTo>
                <a:lnTo>
                  <a:pt x="3126" y="1281"/>
                </a:lnTo>
                <a:lnTo>
                  <a:pt x="3124" y="1279"/>
                </a:lnTo>
                <a:lnTo>
                  <a:pt x="3122" y="1277"/>
                </a:lnTo>
                <a:lnTo>
                  <a:pt x="3120" y="1277"/>
                </a:lnTo>
                <a:lnTo>
                  <a:pt x="3118" y="1273"/>
                </a:lnTo>
                <a:lnTo>
                  <a:pt x="3114" y="1262"/>
                </a:lnTo>
                <a:lnTo>
                  <a:pt x="3109" y="1258"/>
                </a:lnTo>
                <a:lnTo>
                  <a:pt x="3109" y="1254"/>
                </a:lnTo>
                <a:lnTo>
                  <a:pt x="3105" y="1250"/>
                </a:lnTo>
                <a:lnTo>
                  <a:pt x="3101" y="1241"/>
                </a:lnTo>
                <a:lnTo>
                  <a:pt x="3099" y="1239"/>
                </a:lnTo>
                <a:lnTo>
                  <a:pt x="3099" y="1233"/>
                </a:lnTo>
                <a:lnTo>
                  <a:pt x="3099" y="1231"/>
                </a:lnTo>
                <a:lnTo>
                  <a:pt x="3097" y="1231"/>
                </a:lnTo>
                <a:lnTo>
                  <a:pt x="3097" y="1229"/>
                </a:lnTo>
                <a:lnTo>
                  <a:pt x="3095" y="1227"/>
                </a:lnTo>
                <a:lnTo>
                  <a:pt x="3095" y="1224"/>
                </a:lnTo>
                <a:lnTo>
                  <a:pt x="3095" y="1222"/>
                </a:lnTo>
                <a:lnTo>
                  <a:pt x="3093" y="1220"/>
                </a:lnTo>
                <a:lnTo>
                  <a:pt x="3093" y="1218"/>
                </a:lnTo>
                <a:lnTo>
                  <a:pt x="3091" y="1218"/>
                </a:lnTo>
                <a:lnTo>
                  <a:pt x="3088" y="1216"/>
                </a:lnTo>
                <a:lnTo>
                  <a:pt x="3086" y="1212"/>
                </a:lnTo>
                <a:lnTo>
                  <a:pt x="3084" y="1210"/>
                </a:lnTo>
                <a:lnTo>
                  <a:pt x="3084" y="1208"/>
                </a:lnTo>
                <a:lnTo>
                  <a:pt x="3084" y="1208"/>
                </a:lnTo>
                <a:lnTo>
                  <a:pt x="3082" y="1206"/>
                </a:lnTo>
                <a:lnTo>
                  <a:pt x="3080" y="1204"/>
                </a:lnTo>
                <a:lnTo>
                  <a:pt x="3080" y="1204"/>
                </a:lnTo>
                <a:lnTo>
                  <a:pt x="3080" y="1199"/>
                </a:lnTo>
                <a:lnTo>
                  <a:pt x="3080" y="1197"/>
                </a:lnTo>
                <a:lnTo>
                  <a:pt x="3080" y="1197"/>
                </a:lnTo>
                <a:lnTo>
                  <a:pt x="3078" y="1195"/>
                </a:lnTo>
                <a:lnTo>
                  <a:pt x="3076" y="1193"/>
                </a:lnTo>
                <a:lnTo>
                  <a:pt x="3078" y="1191"/>
                </a:lnTo>
                <a:lnTo>
                  <a:pt x="3078" y="1189"/>
                </a:lnTo>
                <a:lnTo>
                  <a:pt x="3078" y="1189"/>
                </a:lnTo>
                <a:lnTo>
                  <a:pt x="3080" y="1187"/>
                </a:lnTo>
                <a:lnTo>
                  <a:pt x="3080" y="1191"/>
                </a:lnTo>
                <a:lnTo>
                  <a:pt x="3082" y="1195"/>
                </a:lnTo>
                <a:lnTo>
                  <a:pt x="3082" y="1195"/>
                </a:lnTo>
                <a:lnTo>
                  <a:pt x="3082" y="1197"/>
                </a:lnTo>
                <a:lnTo>
                  <a:pt x="3084" y="1199"/>
                </a:lnTo>
                <a:lnTo>
                  <a:pt x="3086" y="1201"/>
                </a:lnTo>
                <a:lnTo>
                  <a:pt x="3088" y="1204"/>
                </a:lnTo>
                <a:lnTo>
                  <a:pt x="3088" y="1206"/>
                </a:lnTo>
                <a:lnTo>
                  <a:pt x="3088" y="1208"/>
                </a:lnTo>
                <a:lnTo>
                  <a:pt x="3088" y="1210"/>
                </a:lnTo>
                <a:lnTo>
                  <a:pt x="3093" y="1212"/>
                </a:lnTo>
                <a:lnTo>
                  <a:pt x="3095" y="1214"/>
                </a:lnTo>
                <a:lnTo>
                  <a:pt x="3097" y="1218"/>
                </a:lnTo>
                <a:lnTo>
                  <a:pt x="3101" y="1220"/>
                </a:lnTo>
                <a:lnTo>
                  <a:pt x="3103" y="1222"/>
                </a:lnTo>
                <a:lnTo>
                  <a:pt x="3105" y="1220"/>
                </a:lnTo>
                <a:lnTo>
                  <a:pt x="3105" y="1218"/>
                </a:lnTo>
                <a:lnTo>
                  <a:pt x="3107" y="1216"/>
                </a:lnTo>
                <a:lnTo>
                  <a:pt x="3107" y="1214"/>
                </a:lnTo>
                <a:lnTo>
                  <a:pt x="3109" y="1208"/>
                </a:lnTo>
                <a:lnTo>
                  <a:pt x="3112" y="1199"/>
                </a:lnTo>
                <a:lnTo>
                  <a:pt x="3112" y="1197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7"/>
                </a:lnTo>
                <a:lnTo>
                  <a:pt x="3112" y="1208"/>
                </a:lnTo>
                <a:lnTo>
                  <a:pt x="3112" y="1210"/>
                </a:lnTo>
                <a:lnTo>
                  <a:pt x="3109" y="1214"/>
                </a:lnTo>
                <a:lnTo>
                  <a:pt x="3109" y="1216"/>
                </a:lnTo>
                <a:lnTo>
                  <a:pt x="3109" y="1218"/>
                </a:lnTo>
                <a:lnTo>
                  <a:pt x="3112" y="1216"/>
                </a:lnTo>
                <a:lnTo>
                  <a:pt x="3112" y="1216"/>
                </a:lnTo>
                <a:lnTo>
                  <a:pt x="3116" y="1218"/>
                </a:lnTo>
                <a:lnTo>
                  <a:pt x="3118" y="1218"/>
                </a:lnTo>
                <a:lnTo>
                  <a:pt x="3120" y="1222"/>
                </a:lnTo>
                <a:lnTo>
                  <a:pt x="3124" y="1227"/>
                </a:lnTo>
                <a:lnTo>
                  <a:pt x="3126" y="1231"/>
                </a:lnTo>
                <a:lnTo>
                  <a:pt x="3126" y="1233"/>
                </a:lnTo>
                <a:lnTo>
                  <a:pt x="3130" y="1235"/>
                </a:lnTo>
                <a:lnTo>
                  <a:pt x="3130" y="1237"/>
                </a:lnTo>
                <a:lnTo>
                  <a:pt x="3132" y="1241"/>
                </a:lnTo>
                <a:lnTo>
                  <a:pt x="3137" y="1248"/>
                </a:lnTo>
                <a:lnTo>
                  <a:pt x="3139" y="1250"/>
                </a:lnTo>
                <a:lnTo>
                  <a:pt x="3139" y="1252"/>
                </a:lnTo>
                <a:lnTo>
                  <a:pt x="3141" y="1254"/>
                </a:lnTo>
                <a:lnTo>
                  <a:pt x="3141" y="1254"/>
                </a:lnTo>
                <a:lnTo>
                  <a:pt x="3143" y="1256"/>
                </a:lnTo>
                <a:lnTo>
                  <a:pt x="3145" y="1260"/>
                </a:lnTo>
                <a:lnTo>
                  <a:pt x="3147" y="1262"/>
                </a:lnTo>
                <a:lnTo>
                  <a:pt x="3147" y="1264"/>
                </a:lnTo>
                <a:lnTo>
                  <a:pt x="3147" y="1264"/>
                </a:lnTo>
                <a:lnTo>
                  <a:pt x="3147" y="1266"/>
                </a:lnTo>
                <a:lnTo>
                  <a:pt x="3147" y="1269"/>
                </a:lnTo>
                <a:lnTo>
                  <a:pt x="3149" y="1271"/>
                </a:lnTo>
                <a:lnTo>
                  <a:pt x="3149" y="1273"/>
                </a:lnTo>
                <a:lnTo>
                  <a:pt x="3151" y="1275"/>
                </a:lnTo>
                <a:lnTo>
                  <a:pt x="3153" y="1275"/>
                </a:lnTo>
                <a:lnTo>
                  <a:pt x="3153" y="1275"/>
                </a:lnTo>
                <a:lnTo>
                  <a:pt x="3156" y="1277"/>
                </a:lnTo>
                <a:lnTo>
                  <a:pt x="3158" y="1277"/>
                </a:lnTo>
                <a:lnTo>
                  <a:pt x="3158" y="1279"/>
                </a:lnTo>
                <a:lnTo>
                  <a:pt x="3160" y="1279"/>
                </a:lnTo>
                <a:lnTo>
                  <a:pt x="3162" y="1281"/>
                </a:lnTo>
                <a:lnTo>
                  <a:pt x="3164" y="1285"/>
                </a:lnTo>
                <a:lnTo>
                  <a:pt x="3166" y="1287"/>
                </a:lnTo>
                <a:lnTo>
                  <a:pt x="3168" y="1292"/>
                </a:lnTo>
                <a:lnTo>
                  <a:pt x="3170" y="1292"/>
                </a:lnTo>
                <a:lnTo>
                  <a:pt x="3170" y="1294"/>
                </a:lnTo>
                <a:lnTo>
                  <a:pt x="3170" y="1296"/>
                </a:lnTo>
                <a:lnTo>
                  <a:pt x="3172" y="1298"/>
                </a:lnTo>
                <a:lnTo>
                  <a:pt x="3170" y="1298"/>
                </a:lnTo>
                <a:lnTo>
                  <a:pt x="3172" y="1298"/>
                </a:lnTo>
                <a:lnTo>
                  <a:pt x="3172" y="1298"/>
                </a:lnTo>
                <a:lnTo>
                  <a:pt x="3172" y="1300"/>
                </a:lnTo>
                <a:lnTo>
                  <a:pt x="3174" y="1302"/>
                </a:lnTo>
                <a:lnTo>
                  <a:pt x="3174" y="1304"/>
                </a:lnTo>
                <a:lnTo>
                  <a:pt x="3174" y="1306"/>
                </a:lnTo>
                <a:lnTo>
                  <a:pt x="3172" y="1306"/>
                </a:lnTo>
                <a:lnTo>
                  <a:pt x="3172" y="1310"/>
                </a:lnTo>
                <a:lnTo>
                  <a:pt x="3172" y="1313"/>
                </a:lnTo>
                <a:lnTo>
                  <a:pt x="3172" y="1315"/>
                </a:lnTo>
                <a:lnTo>
                  <a:pt x="3174" y="1315"/>
                </a:lnTo>
                <a:lnTo>
                  <a:pt x="3174" y="1317"/>
                </a:lnTo>
                <a:lnTo>
                  <a:pt x="3174" y="1319"/>
                </a:lnTo>
                <a:lnTo>
                  <a:pt x="3174" y="1321"/>
                </a:lnTo>
                <a:lnTo>
                  <a:pt x="3176" y="1325"/>
                </a:lnTo>
                <a:lnTo>
                  <a:pt x="3181" y="1329"/>
                </a:lnTo>
                <a:lnTo>
                  <a:pt x="3181" y="1334"/>
                </a:lnTo>
                <a:lnTo>
                  <a:pt x="3183" y="1334"/>
                </a:lnTo>
                <a:lnTo>
                  <a:pt x="3185" y="1336"/>
                </a:lnTo>
                <a:lnTo>
                  <a:pt x="3189" y="1336"/>
                </a:lnTo>
                <a:lnTo>
                  <a:pt x="3193" y="1340"/>
                </a:lnTo>
                <a:lnTo>
                  <a:pt x="3195" y="1342"/>
                </a:lnTo>
                <a:lnTo>
                  <a:pt x="3197" y="1344"/>
                </a:lnTo>
                <a:lnTo>
                  <a:pt x="3197" y="1344"/>
                </a:lnTo>
                <a:lnTo>
                  <a:pt x="3200" y="1346"/>
                </a:lnTo>
                <a:lnTo>
                  <a:pt x="3200" y="1346"/>
                </a:lnTo>
                <a:lnTo>
                  <a:pt x="3200" y="1348"/>
                </a:lnTo>
                <a:lnTo>
                  <a:pt x="3204" y="1354"/>
                </a:lnTo>
                <a:lnTo>
                  <a:pt x="3204" y="1354"/>
                </a:lnTo>
                <a:lnTo>
                  <a:pt x="3204" y="1357"/>
                </a:lnTo>
                <a:lnTo>
                  <a:pt x="3206" y="1359"/>
                </a:lnTo>
                <a:lnTo>
                  <a:pt x="3206" y="1361"/>
                </a:lnTo>
                <a:lnTo>
                  <a:pt x="3208" y="1363"/>
                </a:lnTo>
                <a:lnTo>
                  <a:pt x="3210" y="1367"/>
                </a:lnTo>
                <a:lnTo>
                  <a:pt x="3212" y="1369"/>
                </a:lnTo>
                <a:lnTo>
                  <a:pt x="3212" y="1371"/>
                </a:lnTo>
                <a:lnTo>
                  <a:pt x="3216" y="1375"/>
                </a:lnTo>
                <a:lnTo>
                  <a:pt x="3220" y="1378"/>
                </a:lnTo>
                <a:lnTo>
                  <a:pt x="3220" y="1382"/>
                </a:lnTo>
                <a:lnTo>
                  <a:pt x="3223" y="1384"/>
                </a:lnTo>
                <a:lnTo>
                  <a:pt x="3223" y="1384"/>
                </a:lnTo>
                <a:lnTo>
                  <a:pt x="3225" y="1386"/>
                </a:lnTo>
                <a:lnTo>
                  <a:pt x="3225" y="1386"/>
                </a:lnTo>
                <a:lnTo>
                  <a:pt x="3225" y="1388"/>
                </a:lnTo>
                <a:lnTo>
                  <a:pt x="3227" y="1388"/>
                </a:lnTo>
                <a:lnTo>
                  <a:pt x="3227" y="1390"/>
                </a:lnTo>
                <a:lnTo>
                  <a:pt x="3227" y="1390"/>
                </a:lnTo>
                <a:lnTo>
                  <a:pt x="3227" y="1392"/>
                </a:lnTo>
                <a:lnTo>
                  <a:pt x="3227" y="1394"/>
                </a:lnTo>
                <a:lnTo>
                  <a:pt x="3229" y="1399"/>
                </a:lnTo>
                <a:lnTo>
                  <a:pt x="3227" y="1405"/>
                </a:lnTo>
                <a:lnTo>
                  <a:pt x="3227" y="1409"/>
                </a:lnTo>
                <a:lnTo>
                  <a:pt x="3227" y="1409"/>
                </a:lnTo>
                <a:lnTo>
                  <a:pt x="3227" y="1411"/>
                </a:lnTo>
                <a:lnTo>
                  <a:pt x="3227" y="1409"/>
                </a:lnTo>
                <a:lnTo>
                  <a:pt x="3227" y="1409"/>
                </a:lnTo>
                <a:lnTo>
                  <a:pt x="3225" y="1411"/>
                </a:lnTo>
                <a:lnTo>
                  <a:pt x="3229" y="1413"/>
                </a:lnTo>
                <a:lnTo>
                  <a:pt x="3229" y="1413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7"/>
                </a:lnTo>
                <a:lnTo>
                  <a:pt x="3229" y="1417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4"/>
                </a:lnTo>
                <a:lnTo>
                  <a:pt x="3231" y="1426"/>
                </a:lnTo>
                <a:lnTo>
                  <a:pt x="3231" y="1428"/>
                </a:lnTo>
                <a:lnTo>
                  <a:pt x="3233" y="1430"/>
                </a:lnTo>
                <a:lnTo>
                  <a:pt x="3235" y="1434"/>
                </a:lnTo>
                <a:lnTo>
                  <a:pt x="3235" y="1434"/>
                </a:lnTo>
                <a:lnTo>
                  <a:pt x="3233" y="1440"/>
                </a:lnTo>
                <a:lnTo>
                  <a:pt x="3237" y="1447"/>
                </a:lnTo>
                <a:lnTo>
                  <a:pt x="3237" y="1449"/>
                </a:lnTo>
                <a:lnTo>
                  <a:pt x="3239" y="1447"/>
                </a:lnTo>
                <a:lnTo>
                  <a:pt x="3244" y="1449"/>
                </a:lnTo>
                <a:lnTo>
                  <a:pt x="3244" y="1449"/>
                </a:lnTo>
                <a:lnTo>
                  <a:pt x="3246" y="1449"/>
                </a:lnTo>
                <a:lnTo>
                  <a:pt x="3248" y="1449"/>
                </a:lnTo>
                <a:lnTo>
                  <a:pt x="3250" y="1449"/>
                </a:lnTo>
                <a:lnTo>
                  <a:pt x="3250" y="1449"/>
                </a:lnTo>
                <a:lnTo>
                  <a:pt x="3254" y="1447"/>
                </a:lnTo>
                <a:lnTo>
                  <a:pt x="3256" y="1447"/>
                </a:lnTo>
                <a:lnTo>
                  <a:pt x="3258" y="1447"/>
                </a:lnTo>
                <a:lnTo>
                  <a:pt x="3260" y="1447"/>
                </a:lnTo>
                <a:lnTo>
                  <a:pt x="3260" y="1445"/>
                </a:lnTo>
                <a:lnTo>
                  <a:pt x="3262" y="1443"/>
                </a:lnTo>
                <a:lnTo>
                  <a:pt x="3264" y="1443"/>
                </a:lnTo>
                <a:lnTo>
                  <a:pt x="3267" y="1440"/>
                </a:lnTo>
                <a:lnTo>
                  <a:pt x="3269" y="1438"/>
                </a:lnTo>
                <a:lnTo>
                  <a:pt x="3273" y="1438"/>
                </a:lnTo>
                <a:lnTo>
                  <a:pt x="3277" y="1438"/>
                </a:lnTo>
                <a:lnTo>
                  <a:pt x="3281" y="1438"/>
                </a:lnTo>
                <a:lnTo>
                  <a:pt x="3283" y="1436"/>
                </a:lnTo>
                <a:lnTo>
                  <a:pt x="3285" y="1436"/>
                </a:lnTo>
                <a:lnTo>
                  <a:pt x="3288" y="1436"/>
                </a:lnTo>
                <a:lnTo>
                  <a:pt x="3292" y="1434"/>
                </a:lnTo>
                <a:lnTo>
                  <a:pt x="3294" y="1434"/>
                </a:lnTo>
                <a:lnTo>
                  <a:pt x="3298" y="1430"/>
                </a:lnTo>
                <a:lnTo>
                  <a:pt x="3300" y="1430"/>
                </a:lnTo>
                <a:lnTo>
                  <a:pt x="3302" y="1428"/>
                </a:lnTo>
                <a:lnTo>
                  <a:pt x="3302" y="1428"/>
                </a:lnTo>
                <a:lnTo>
                  <a:pt x="3306" y="1430"/>
                </a:lnTo>
                <a:lnTo>
                  <a:pt x="3311" y="1428"/>
                </a:lnTo>
                <a:lnTo>
                  <a:pt x="3313" y="1428"/>
                </a:lnTo>
                <a:lnTo>
                  <a:pt x="3313" y="1428"/>
                </a:lnTo>
                <a:lnTo>
                  <a:pt x="3315" y="1428"/>
                </a:lnTo>
                <a:lnTo>
                  <a:pt x="3317" y="1426"/>
                </a:lnTo>
                <a:lnTo>
                  <a:pt x="3317" y="1424"/>
                </a:lnTo>
                <a:lnTo>
                  <a:pt x="3319" y="1422"/>
                </a:lnTo>
                <a:lnTo>
                  <a:pt x="3319" y="1422"/>
                </a:lnTo>
                <a:lnTo>
                  <a:pt x="3323" y="1419"/>
                </a:lnTo>
                <a:lnTo>
                  <a:pt x="3325" y="1417"/>
                </a:lnTo>
                <a:lnTo>
                  <a:pt x="3332" y="1417"/>
                </a:lnTo>
                <a:lnTo>
                  <a:pt x="3334" y="1417"/>
                </a:lnTo>
                <a:lnTo>
                  <a:pt x="3338" y="1415"/>
                </a:lnTo>
                <a:lnTo>
                  <a:pt x="3340" y="1413"/>
                </a:lnTo>
                <a:lnTo>
                  <a:pt x="3346" y="1413"/>
                </a:lnTo>
                <a:lnTo>
                  <a:pt x="3350" y="1411"/>
                </a:lnTo>
                <a:lnTo>
                  <a:pt x="3355" y="1409"/>
                </a:lnTo>
                <a:lnTo>
                  <a:pt x="3357" y="1409"/>
                </a:lnTo>
                <a:lnTo>
                  <a:pt x="3357" y="1407"/>
                </a:lnTo>
                <a:lnTo>
                  <a:pt x="3359" y="1407"/>
                </a:lnTo>
                <a:lnTo>
                  <a:pt x="3361" y="1407"/>
                </a:lnTo>
                <a:lnTo>
                  <a:pt x="3363" y="1405"/>
                </a:lnTo>
                <a:lnTo>
                  <a:pt x="3365" y="1405"/>
                </a:lnTo>
                <a:lnTo>
                  <a:pt x="3365" y="1403"/>
                </a:lnTo>
                <a:lnTo>
                  <a:pt x="3363" y="1401"/>
                </a:lnTo>
                <a:lnTo>
                  <a:pt x="3365" y="1396"/>
                </a:lnTo>
                <a:lnTo>
                  <a:pt x="3365" y="1394"/>
                </a:lnTo>
                <a:lnTo>
                  <a:pt x="3367" y="1394"/>
                </a:lnTo>
                <a:lnTo>
                  <a:pt x="3369" y="1392"/>
                </a:lnTo>
                <a:lnTo>
                  <a:pt x="3378" y="1390"/>
                </a:lnTo>
                <a:lnTo>
                  <a:pt x="3380" y="1388"/>
                </a:lnTo>
                <a:lnTo>
                  <a:pt x="3384" y="1388"/>
                </a:lnTo>
                <a:lnTo>
                  <a:pt x="3386" y="1386"/>
                </a:lnTo>
                <a:lnTo>
                  <a:pt x="3390" y="1386"/>
                </a:lnTo>
                <a:lnTo>
                  <a:pt x="3390" y="1384"/>
                </a:lnTo>
                <a:lnTo>
                  <a:pt x="3396" y="1384"/>
                </a:lnTo>
                <a:lnTo>
                  <a:pt x="3399" y="1384"/>
                </a:lnTo>
                <a:lnTo>
                  <a:pt x="3401" y="1384"/>
                </a:lnTo>
                <a:lnTo>
                  <a:pt x="3401" y="1386"/>
                </a:lnTo>
                <a:lnTo>
                  <a:pt x="3405" y="1384"/>
                </a:lnTo>
                <a:lnTo>
                  <a:pt x="3407" y="1382"/>
                </a:lnTo>
                <a:lnTo>
                  <a:pt x="3409" y="1380"/>
                </a:lnTo>
                <a:lnTo>
                  <a:pt x="3409" y="1380"/>
                </a:lnTo>
                <a:lnTo>
                  <a:pt x="3409" y="1378"/>
                </a:lnTo>
                <a:lnTo>
                  <a:pt x="3407" y="1378"/>
                </a:lnTo>
                <a:lnTo>
                  <a:pt x="3409" y="1375"/>
                </a:lnTo>
                <a:lnTo>
                  <a:pt x="3411" y="1373"/>
                </a:lnTo>
                <a:lnTo>
                  <a:pt x="3413" y="1371"/>
                </a:lnTo>
                <a:lnTo>
                  <a:pt x="3420" y="1371"/>
                </a:lnTo>
                <a:lnTo>
                  <a:pt x="3424" y="1371"/>
                </a:lnTo>
                <a:lnTo>
                  <a:pt x="3424" y="1369"/>
                </a:lnTo>
                <a:lnTo>
                  <a:pt x="3428" y="1367"/>
                </a:lnTo>
                <a:lnTo>
                  <a:pt x="3428" y="1361"/>
                </a:lnTo>
                <a:lnTo>
                  <a:pt x="3430" y="1359"/>
                </a:lnTo>
                <a:lnTo>
                  <a:pt x="3432" y="1359"/>
                </a:lnTo>
                <a:lnTo>
                  <a:pt x="3436" y="1357"/>
                </a:lnTo>
                <a:lnTo>
                  <a:pt x="3440" y="1357"/>
                </a:lnTo>
                <a:lnTo>
                  <a:pt x="3443" y="1357"/>
                </a:lnTo>
                <a:lnTo>
                  <a:pt x="3445" y="1354"/>
                </a:lnTo>
                <a:lnTo>
                  <a:pt x="3445" y="1354"/>
                </a:lnTo>
                <a:lnTo>
                  <a:pt x="3445" y="1352"/>
                </a:lnTo>
                <a:lnTo>
                  <a:pt x="3445" y="1352"/>
                </a:lnTo>
                <a:lnTo>
                  <a:pt x="3445" y="1348"/>
                </a:lnTo>
                <a:lnTo>
                  <a:pt x="3445" y="1346"/>
                </a:lnTo>
                <a:lnTo>
                  <a:pt x="3445" y="1346"/>
                </a:lnTo>
                <a:lnTo>
                  <a:pt x="3445" y="1344"/>
                </a:lnTo>
                <a:lnTo>
                  <a:pt x="3445" y="1342"/>
                </a:lnTo>
                <a:lnTo>
                  <a:pt x="3445" y="1338"/>
                </a:lnTo>
                <a:lnTo>
                  <a:pt x="3447" y="1336"/>
                </a:lnTo>
                <a:lnTo>
                  <a:pt x="3447" y="1336"/>
                </a:lnTo>
                <a:lnTo>
                  <a:pt x="3449" y="1331"/>
                </a:lnTo>
                <a:lnTo>
                  <a:pt x="3451" y="1331"/>
                </a:lnTo>
                <a:lnTo>
                  <a:pt x="3451" y="1331"/>
                </a:lnTo>
                <a:lnTo>
                  <a:pt x="3451" y="1334"/>
                </a:lnTo>
                <a:lnTo>
                  <a:pt x="3451" y="1334"/>
                </a:lnTo>
                <a:lnTo>
                  <a:pt x="3451" y="1334"/>
                </a:lnTo>
                <a:lnTo>
                  <a:pt x="3453" y="1334"/>
                </a:lnTo>
                <a:lnTo>
                  <a:pt x="3455" y="1334"/>
                </a:lnTo>
                <a:lnTo>
                  <a:pt x="3455" y="1334"/>
                </a:lnTo>
                <a:lnTo>
                  <a:pt x="3457" y="1327"/>
                </a:lnTo>
                <a:lnTo>
                  <a:pt x="3461" y="1323"/>
                </a:lnTo>
                <a:lnTo>
                  <a:pt x="3464" y="1321"/>
                </a:lnTo>
                <a:lnTo>
                  <a:pt x="3468" y="1319"/>
                </a:lnTo>
                <a:lnTo>
                  <a:pt x="3468" y="1319"/>
                </a:lnTo>
                <a:lnTo>
                  <a:pt x="3470" y="1313"/>
                </a:lnTo>
                <a:lnTo>
                  <a:pt x="3472" y="1310"/>
                </a:lnTo>
                <a:lnTo>
                  <a:pt x="3472" y="1310"/>
                </a:lnTo>
                <a:lnTo>
                  <a:pt x="3474" y="1306"/>
                </a:lnTo>
                <a:lnTo>
                  <a:pt x="3474" y="1306"/>
                </a:lnTo>
                <a:lnTo>
                  <a:pt x="3474" y="1304"/>
                </a:lnTo>
                <a:lnTo>
                  <a:pt x="3474" y="1302"/>
                </a:lnTo>
                <a:lnTo>
                  <a:pt x="3472" y="1302"/>
                </a:lnTo>
                <a:lnTo>
                  <a:pt x="3470" y="1302"/>
                </a:lnTo>
                <a:lnTo>
                  <a:pt x="3468" y="1300"/>
                </a:lnTo>
                <a:lnTo>
                  <a:pt x="3468" y="1298"/>
                </a:lnTo>
                <a:lnTo>
                  <a:pt x="3466" y="1296"/>
                </a:lnTo>
                <a:lnTo>
                  <a:pt x="3464" y="1294"/>
                </a:lnTo>
                <a:lnTo>
                  <a:pt x="3461" y="1292"/>
                </a:lnTo>
                <a:lnTo>
                  <a:pt x="3461" y="1289"/>
                </a:lnTo>
                <a:lnTo>
                  <a:pt x="3459" y="1289"/>
                </a:lnTo>
                <a:lnTo>
                  <a:pt x="3459" y="1287"/>
                </a:lnTo>
                <a:lnTo>
                  <a:pt x="3457" y="1285"/>
                </a:lnTo>
                <a:lnTo>
                  <a:pt x="3455" y="1285"/>
                </a:lnTo>
                <a:lnTo>
                  <a:pt x="3453" y="1285"/>
                </a:lnTo>
                <a:lnTo>
                  <a:pt x="3453" y="1285"/>
                </a:lnTo>
                <a:lnTo>
                  <a:pt x="3449" y="1285"/>
                </a:lnTo>
                <a:lnTo>
                  <a:pt x="3445" y="1283"/>
                </a:lnTo>
                <a:lnTo>
                  <a:pt x="3443" y="1283"/>
                </a:lnTo>
                <a:lnTo>
                  <a:pt x="3436" y="1281"/>
                </a:lnTo>
                <a:lnTo>
                  <a:pt x="3436" y="1281"/>
                </a:lnTo>
                <a:lnTo>
                  <a:pt x="3432" y="1277"/>
                </a:lnTo>
                <a:lnTo>
                  <a:pt x="3430" y="1275"/>
                </a:lnTo>
                <a:lnTo>
                  <a:pt x="3428" y="1273"/>
                </a:lnTo>
                <a:lnTo>
                  <a:pt x="3426" y="1269"/>
                </a:lnTo>
                <a:lnTo>
                  <a:pt x="3424" y="1264"/>
                </a:lnTo>
                <a:lnTo>
                  <a:pt x="3424" y="1264"/>
                </a:lnTo>
                <a:lnTo>
                  <a:pt x="3424" y="1256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2"/>
                </a:lnTo>
                <a:lnTo>
                  <a:pt x="3426" y="1248"/>
                </a:lnTo>
                <a:lnTo>
                  <a:pt x="3426" y="1245"/>
                </a:lnTo>
                <a:lnTo>
                  <a:pt x="3426" y="1245"/>
                </a:lnTo>
                <a:lnTo>
                  <a:pt x="3426" y="1243"/>
                </a:lnTo>
                <a:lnTo>
                  <a:pt x="3424" y="1243"/>
                </a:lnTo>
                <a:lnTo>
                  <a:pt x="3424" y="1245"/>
                </a:lnTo>
                <a:lnTo>
                  <a:pt x="3424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0" y="1248"/>
                </a:lnTo>
                <a:lnTo>
                  <a:pt x="3420" y="1250"/>
                </a:lnTo>
                <a:lnTo>
                  <a:pt x="3420" y="1252"/>
                </a:lnTo>
                <a:lnTo>
                  <a:pt x="3417" y="1252"/>
                </a:lnTo>
                <a:lnTo>
                  <a:pt x="3411" y="1258"/>
                </a:lnTo>
                <a:lnTo>
                  <a:pt x="3411" y="1258"/>
                </a:lnTo>
                <a:lnTo>
                  <a:pt x="3409" y="1260"/>
                </a:lnTo>
                <a:lnTo>
                  <a:pt x="3409" y="1260"/>
                </a:lnTo>
                <a:lnTo>
                  <a:pt x="3405" y="1264"/>
                </a:lnTo>
                <a:lnTo>
                  <a:pt x="3401" y="1269"/>
                </a:lnTo>
                <a:lnTo>
                  <a:pt x="3399" y="1269"/>
                </a:lnTo>
                <a:lnTo>
                  <a:pt x="3399" y="1271"/>
                </a:lnTo>
                <a:lnTo>
                  <a:pt x="3399" y="1271"/>
                </a:lnTo>
                <a:lnTo>
                  <a:pt x="3399" y="1273"/>
                </a:lnTo>
                <a:lnTo>
                  <a:pt x="3396" y="1273"/>
                </a:lnTo>
                <a:lnTo>
                  <a:pt x="3396" y="1275"/>
                </a:lnTo>
                <a:lnTo>
                  <a:pt x="3396" y="1275"/>
                </a:lnTo>
                <a:lnTo>
                  <a:pt x="3394" y="1277"/>
                </a:lnTo>
                <a:lnTo>
                  <a:pt x="3392" y="1277"/>
                </a:lnTo>
                <a:lnTo>
                  <a:pt x="3388" y="1279"/>
                </a:lnTo>
                <a:lnTo>
                  <a:pt x="3388" y="1279"/>
                </a:lnTo>
                <a:lnTo>
                  <a:pt x="3380" y="1279"/>
                </a:lnTo>
                <a:lnTo>
                  <a:pt x="3376" y="1277"/>
                </a:lnTo>
                <a:lnTo>
                  <a:pt x="3371" y="1277"/>
                </a:lnTo>
                <a:lnTo>
                  <a:pt x="3369" y="1279"/>
                </a:lnTo>
                <a:lnTo>
                  <a:pt x="3365" y="1281"/>
                </a:lnTo>
                <a:lnTo>
                  <a:pt x="3363" y="1281"/>
                </a:lnTo>
                <a:lnTo>
                  <a:pt x="3359" y="1281"/>
                </a:lnTo>
                <a:lnTo>
                  <a:pt x="3359" y="1279"/>
                </a:lnTo>
                <a:lnTo>
                  <a:pt x="3359" y="1279"/>
                </a:lnTo>
                <a:lnTo>
                  <a:pt x="3357" y="1277"/>
                </a:lnTo>
                <a:lnTo>
                  <a:pt x="3357" y="1277"/>
                </a:lnTo>
                <a:lnTo>
                  <a:pt x="3357" y="1277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2" y="1275"/>
                </a:lnTo>
                <a:lnTo>
                  <a:pt x="3352" y="1275"/>
                </a:lnTo>
                <a:lnTo>
                  <a:pt x="3350" y="1275"/>
                </a:lnTo>
                <a:lnTo>
                  <a:pt x="3352" y="1273"/>
                </a:lnTo>
                <a:lnTo>
                  <a:pt x="3352" y="1273"/>
                </a:lnTo>
                <a:lnTo>
                  <a:pt x="3352" y="1271"/>
                </a:lnTo>
                <a:lnTo>
                  <a:pt x="3352" y="1271"/>
                </a:lnTo>
                <a:lnTo>
                  <a:pt x="3350" y="1271"/>
                </a:lnTo>
                <a:lnTo>
                  <a:pt x="3352" y="1271"/>
                </a:lnTo>
                <a:lnTo>
                  <a:pt x="3352" y="1271"/>
                </a:lnTo>
                <a:lnTo>
                  <a:pt x="3355" y="1266"/>
                </a:lnTo>
                <a:lnTo>
                  <a:pt x="3355" y="1264"/>
                </a:lnTo>
                <a:lnTo>
                  <a:pt x="3355" y="1264"/>
                </a:lnTo>
                <a:lnTo>
                  <a:pt x="3355" y="1262"/>
                </a:lnTo>
                <a:lnTo>
                  <a:pt x="3355" y="1260"/>
                </a:lnTo>
                <a:lnTo>
                  <a:pt x="3355" y="1258"/>
                </a:lnTo>
                <a:lnTo>
                  <a:pt x="3355" y="1258"/>
                </a:lnTo>
                <a:lnTo>
                  <a:pt x="3355" y="1256"/>
                </a:lnTo>
                <a:lnTo>
                  <a:pt x="3355" y="1254"/>
                </a:lnTo>
                <a:lnTo>
                  <a:pt x="3355" y="1254"/>
                </a:lnTo>
                <a:lnTo>
                  <a:pt x="3355" y="1252"/>
                </a:lnTo>
                <a:lnTo>
                  <a:pt x="3352" y="1250"/>
                </a:lnTo>
                <a:lnTo>
                  <a:pt x="3350" y="1248"/>
                </a:lnTo>
                <a:lnTo>
                  <a:pt x="3348" y="1248"/>
                </a:lnTo>
                <a:lnTo>
                  <a:pt x="3346" y="1250"/>
                </a:lnTo>
                <a:lnTo>
                  <a:pt x="3344" y="1254"/>
                </a:lnTo>
                <a:lnTo>
                  <a:pt x="3344" y="1256"/>
                </a:lnTo>
                <a:lnTo>
                  <a:pt x="3344" y="1258"/>
                </a:lnTo>
                <a:lnTo>
                  <a:pt x="3344" y="1258"/>
                </a:lnTo>
                <a:lnTo>
                  <a:pt x="3342" y="1258"/>
                </a:lnTo>
                <a:lnTo>
                  <a:pt x="3344" y="1262"/>
                </a:lnTo>
                <a:lnTo>
                  <a:pt x="3344" y="1266"/>
                </a:lnTo>
                <a:lnTo>
                  <a:pt x="3344" y="1266"/>
                </a:lnTo>
                <a:lnTo>
                  <a:pt x="3344" y="1269"/>
                </a:lnTo>
                <a:lnTo>
                  <a:pt x="3342" y="1266"/>
                </a:lnTo>
                <a:lnTo>
                  <a:pt x="3342" y="1264"/>
                </a:lnTo>
                <a:lnTo>
                  <a:pt x="3340" y="1264"/>
                </a:lnTo>
                <a:lnTo>
                  <a:pt x="3340" y="1260"/>
                </a:lnTo>
                <a:lnTo>
                  <a:pt x="3338" y="1258"/>
                </a:lnTo>
                <a:lnTo>
                  <a:pt x="3336" y="1256"/>
                </a:lnTo>
                <a:lnTo>
                  <a:pt x="3336" y="1256"/>
                </a:lnTo>
                <a:lnTo>
                  <a:pt x="3336" y="1254"/>
                </a:lnTo>
                <a:lnTo>
                  <a:pt x="3334" y="1252"/>
                </a:lnTo>
                <a:lnTo>
                  <a:pt x="3334" y="1250"/>
                </a:lnTo>
                <a:lnTo>
                  <a:pt x="3332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6" y="1245"/>
                </a:lnTo>
                <a:lnTo>
                  <a:pt x="3336" y="1243"/>
                </a:lnTo>
                <a:lnTo>
                  <a:pt x="3334" y="1243"/>
                </a:lnTo>
                <a:lnTo>
                  <a:pt x="3332" y="1241"/>
                </a:lnTo>
                <a:lnTo>
                  <a:pt x="3332" y="1239"/>
                </a:lnTo>
                <a:lnTo>
                  <a:pt x="3332" y="1239"/>
                </a:lnTo>
                <a:lnTo>
                  <a:pt x="3332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2" y="1237"/>
                </a:lnTo>
                <a:lnTo>
                  <a:pt x="3327" y="1235"/>
                </a:lnTo>
                <a:lnTo>
                  <a:pt x="3325" y="1231"/>
                </a:lnTo>
                <a:lnTo>
                  <a:pt x="3323" y="1231"/>
                </a:lnTo>
                <a:lnTo>
                  <a:pt x="3321" y="1229"/>
                </a:lnTo>
                <a:lnTo>
                  <a:pt x="3321" y="1227"/>
                </a:lnTo>
                <a:lnTo>
                  <a:pt x="3321" y="1227"/>
                </a:lnTo>
                <a:lnTo>
                  <a:pt x="3319" y="1227"/>
                </a:lnTo>
                <a:lnTo>
                  <a:pt x="3319" y="1227"/>
                </a:lnTo>
                <a:lnTo>
                  <a:pt x="3317" y="1224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0"/>
                </a:lnTo>
                <a:lnTo>
                  <a:pt x="3315" y="1218"/>
                </a:lnTo>
                <a:lnTo>
                  <a:pt x="3313" y="1216"/>
                </a:lnTo>
                <a:lnTo>
                  <a:pt x="3311" y="1214"/>
                </a:lnTo>
                <a:lnTo>
                  <a:pt x="3311" y="1212"/>
                </a:lnTo>
                <a:lnTo>
                  <a:pt x="3308" y="1210"/>
                </a:lnTo>
                <a:lnTo>
                  <a:pt x="3308" y="1208"/>
                </a:lnTo>
                <a:lnTo>
                  <a:pt x="3308" y="1208"/>
                </a:lnTo>
                <a:lnTo>
                  <a:pt x="3308" y="1208"/>
                </a:lnTo>
                <a:lnTo>
                  <a:pt x="3306" y="1204"/>
                </a:lnTo>
                <a:lnTo>
                  <a:pt x="3306" y="1204"/>
                </a:lnTo>
                <a:lnTo>
                  <a:pt x="3304" y="1199"/>
                </a:lnTo>
                <a:lnTo>
                  <a:pt x="3304" y="1199"/>
                </a:lnTo>
                <a:lnTo>
                  <a:pt x="3304" y="1197"/>
                </a:lnTo>
                <a:lnTo>
                  <a:pt x="3302" y="1197"/>
                </a:lnTo>
                <a:lnTo>
                  <a:pt x="3302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5"/>
                </a:lnTo>
                <a:lnTo>
                  <a:pt x="3302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1"/>
                </a:lnTo>
                <a:lnTo>
                  <a:pt x="3302" y="1191"/>
                </a:lnTo>
                <a:lnTo>
                  <a:pt x="3302" y="1189"/>
                </a:lnTo>
                <a:lnTo>
                  <a:pt x="3302" y="1187"/>
                </a:lnTo>
                <a:lnTo>
                  <a:pt x="3302" y="1187"/>
                </a:lnTo>
                <a:lnTo>
                  <a:pt x="3304" y="1187"/>
                </a:lnTo>
                <a:lnTo>
                  <a:pt x="3304" y="1187"/>
                </a:lnTo>
                <a:lnTo>
                  <a:pt x="3308" y="1189"/>
                </a:lnTo>
                <a:lnTo>
                  <a:pt x="3311" y="1189"/>
                </a:lnTo>
                <a:lnTo>
                  <a:pt x="3311" y="1189"/>
                </a:lnTo>
                <a:lnTo>
                  <a:pt x="3313" y="1187"/>
                </a:lnTo>
                <a:lnTo>
                  <a:pt x="3313" y="1187"/>
                </a:lnTo>
                <a:lnTo>
                  <a:pt x="3315" y="1187"/>
                </a:lnTo>
                <a:lnTo>
                  <a:pt x="3315" y="1187"/>
                </a:lnTo>
                <a:lnTo>
                  <a:pt x="3317" y="1185"/>
                </a:lnTo>
                <a:lnTo>
                  <a:pt x="3317" y="1183"/>
                </a:lnTo>
                <a:lnTo>
                  <a:pt x="3317" y="1183"/>
                </a:lnTo>
                <a:lnTo>
                  <a:pt x="3317" y="1180"/>
                </a:lnTo>
                <a:lnTo>
                  <a:pt x="3319" y="1180"/>
                </a:lnTo>
                <a:lnTo>
                  <a:pt x="3317" y="1178"/>
                </a:lnTo>
                <a:lnTo>
                  <a:pt x="3319" y="1178"/>
                </a:lnTo>
                <a:lnTo>
                  <a:pt x="3321" y="1180"/>
                </a:lnTo>
                <a:lnTo>
                  <a:pt x="3321" y="1180"/>
                </a:lnTo>
                <a:lnTo>
                  <a:pt x="3321" y="1180"/>
                </a:lnTo>
                <a:lnTo>
                  <a:pt x="3319" y="1180"/>
                </a:lnTo>
                <a:lnTo>
                  <a:pt x="3319" y="1180"/>
                </a:lnTo>
                <a:lnTo>
                  <a:pt x="3317" y="1180"/>
                </a:lnTo>
                <a:lnTo>
                  <a:pt x="3319" y="1183"/>
                </a:lnTo>
                <a:lnTo>
                  <a:pt x="3319" y="1183"/>
                </a:lnTo>
                <a:lnTo>
                  <a:pt x="3323" y="1185"/>
                </a:lnTo>
                <a:lnTo>
                  <a:pt x="3325" y="1187"/>
                </a:lnTo>
                <a:lnTo>
                  <a:pt x="3332" y="1185"/>
                </a:lnTo>
                <a:lnTo>
                  <a:pt x="3334" y="1185"/>
                </a:lnTo>
                <a:lnTo>
                  <a:pt x="3334" y="1187"/>
                </a:lnTo>
                <a:lnTo>
                  <a:pt x="3334" y="1189"/>
                </a:lnTo>
                <a:lnTo>
                  <a:pt x="3336" y="1189"/>
                </a:lnTo>
                <a:lnTo>
                  <a:pt x="3338" y="1193"/>
                </a:lnTo>
                <a:lnTo>
                  <a:pt x="3340" y="1195"/>
                </a:lnTo>
                <a:lnTo>
                  <a:pt x="3342" y="1197"/>
                </a:lnTo>
                <a:lnTo>
                  <a:pt x="3342" y="1197"/>
                </a:lnTo>
                <a:lnTo>
                  <a:pt x="3342" y="1199"/>
                </a:lnTo>
                <a:lnTo>
                  <a:pt x="3342" y="1201"/>
                </a:lnTo>
                <a:lnTo>
                  <a:pt x="3344" y="1201"/>
                </a:lnTo>
                <a:lnTo>
                  <a:pt x="3344" y="1201"/>
                </a:lnTo>
                <a:lnTo>
                  <a:pt x="3344" y="1204"/>
                </a:lnTo>
                <a:lnTo>
                  <a:pt x="3344" y="1204"/>
                </a:lnTo>
                <a:lnTo>
                  <a:pt x="3344" y="1206"/>
                </a:lnTo>
                <a:lnTo>
                  <a:pt x="3346" y="1206"/>
                </a:lnTo>
                <a:lnTo>
                  <a:pt x="3348" y="1208"/>
                </a:lnTo>
                <a:lnTo>
                  <a:pt x="3348" y="1210"/>
                </a:lnTo>
                <a:lnTo>
                  <a:pt x="3348" y="1212"/>
                </a:lnTo>
                <a:lnTo>
                  <a:pt x="3350" y="1216"/>
                </a:lnTo>
                <a:lnTo>
                  <a:pt x="3350" y="1216"/>
                </a:lnTo>
                <a:lnTo>
                  <a:pt x="3355" y="1220"/>
                </a:lnTo>
                <a:lnTo>
                  <a:pt x="3355" y="1220"/>
                </a:lnTo>
                <a:lnTo>
                  <a:pt x="3357" y="1220"/>
                </a:lnTo>
                <a:lnTo>
                  <a:pt x="3359" y="1220"/>
                </a:lnTo>
                <a:lnTo>
                  <a:pt x="3361" y="1220"/>
                </a:lnTo>
                <a:lnTo>
                  <a:pt x="3363" y="1222"/>
                </a:lnTo>
                <a:lnTo>
                  <a:pt x="3367" y="1224"/>
                </a:lnTo>
                <a:lnTo>
                  <a:pt x="3369" y="1227"/>
                </a:lnTo>
                <a:lnTo>
                  <a:pt x="3369" y="1229"/>
                </a:lnTo>
                <a:lnTo>
                  <a:pt x="3371" y="1229"/>
                </a:lnTo>
                <a:lnTo>
                  <a:pt x="3376" y="1233"/>
                </a:lnTo>
                <a:lnTo>
                  <a:pt x="3380" y="1235"/>
                </a:lnTo>
                <a:lnTo>
                  <a:pt x="3382" y="1235"/>
                </a:lnTo>
                <a:lnTo>
                  <a:pt x="3382" y="1237"/>
                </a:lnTo>
                <a:lnTo>
                  <a:pt x="3386" y="1239"/>
                </a:lnTo>
                <a:lnTo>
                  <a:pt x="3388" y="1239"/>
                </a:lnTo>
                <a:lnTo>
                  <a:pt x="3390" y="1239"/>
                </a:lnTo>
                <a:lnTo>
                  <a:pt x="3394" y="1239"/>
                </a:lnTo>
                <a:lnTo>
                  <a:pt x="3399" y="1241"/>
                </a:lnTo>
                <a:lnTo>
                  <a:pt x="3399" y="1241"/>
                </a:lnTo>
                <a:lnTo>
                  <a:pt x="3401" y="1241"/>
                </a:lnTo>
                <a:lnTo>
                  <a:pt x="3403" y="1241"/>
                </a:lnTo>
                <a:lnTo>
                  <a:pt x="3407" y="1239"/>
                </a:lnTo>
                <a:lnTo>
                  <a:pt x="3409" y="1237"/>
                </a:lnTo>
                <a:lnTo>
                  <a:pt x="3411" y="1237"/>
                </a:lnTo>
                <a:lnTo>
                  <a:pt x="3411" y="1237"/>
                </a:lnTo>
                <a:lnTo>
                  <a:pt x="3413" y="1235"/>
                </a:lnTo>
                <a:lnTo>
                  <a:pt x="3413" y="1235"/>
                </a:lnTo>
                <a:lnTo>
                  <a:pt x="3417" y="1233"/>
                </a:lnTo>
                <a:lnTo>
                  <a:pt x="3422" y="1233"/>
                </a:lnTo>
                <a:lnTo>
                  <a:pt x="3424" y="1231"/>
                </a:lnTo>
                <a:lnTo>
                  <a:pt x="3424" y="1231"/>
                </a:lnTo>
                <a:lnTo>
                  <a:pt x="3430" y="1233"/>
                </a:lnTo>
                <a:lnTo>
                  <a:pt x="3430" y="1233"/>
                </a:lnTo>
                <a:lnTo>
                  <a:pt x="3432" y="1235"/>
                </a:lnTo>
                <a:lnTo>
                  <a:pt x="3434" y="1235"/>
                </a:lnTo>
                <a:lnTo>
                  <a:pt x="3434" y="1237"/>
                </a:lnTo>
                <a:lnTo>
                  <a:pt x="3434" y="1239"/>
                </a:lnTo>
                <a:lnTo>
                  <a:pt x="3434" y="1243"/>
                </a:lnTo>
                <a:lnTo>
                  <a:pt x="3436" y="1248"/>
                </a:lnTo>
                <a:lnTo>
                  <a:pt x="3436" y="1250"/>
                </a:lnTo>
                <a:lnTo>
                  <a:pt x="3436" y="1250"/>
                </a:lnTo>
                <a:lnTo>
                  <a:pt x="3438" y="1252"/>
                </a:lnTo>
                <a:lnTo>
                  <a:pt x="3445" y="1254"/>
                </a:lnTo>
                <a:lnTo>
                  <a:pt x="3445" y="1254"/>
                </a:lnTo>
                <a:lnTo>
                  <a:pt x="3447" y="1254"/>
                </a:lnTo>
                <a:lnTo>
                  <a:pt x="3449" y="1256"/>
                </a:lnTo>
                <a:lnTo>
                  <a:pt x="3451" y="1256"/>
                </a:lnTo>
                <a:lnTo>
                  <a:pt x="3453" y="1256"/>
                </a:lnTo>
                <a:lnTo>
                  <a:pt x="3455" y="1256"/>
                </a:lnTo>
                <a:lnTo>
                  <a:pt x="3459" y="1256"/>
                </a:lnTo>
                <a:lnTo>
                  <a:pt x="3464" y="1258"/>
                </a:lnTo>
                <a:lnTo>
                  <a:pt x="3466" y="1258"/>
                </a:lnTo>
                <a:lnTo>
                  <a:pt x="3470" y="1258"/>
                </a:lnTo>
                <a:lnTo>
                  <a:pt x="3472" y="1258"/>
                </a:lnTo>
                <a:lnTo>
                  <a:pt x="3474" y="1258"/>
                </a:lnTo>
                <a:lnTo>
                  <a:pt x="3476" y="1260"/>
                </a:lnTo>
                <a:lnTo>
                  <a:pt x="3478" y="1258"/>
                </a:lnTo>
                <a:lnTo>
                  <a:pt x="3482" y="1260"/>
                </a:lnTo>
                <a:lnTo>
                  <a:pt x="3484" y="1258"/>
                </a:lnTo>
                <a:lnTo>
                  <a:pt x="3484" y="1258"/>
                </a:lnTo>
                <a:lnTo>
                  <a:pt x="3487" y="1260"/>
                </a:lnTo>
                <a:lnTo>
                  <a:pt x="3487" y="1260"/>
                </a:lnTo>
                <a:lnTo>
                  <a:pt x="3493" y="1262"/>
                </a:lnTo>
                <a:lnTo>
                  <a:pt x="3495" y="1262"/>
                </a:lnTo>
                <a:lnTo>
                  <a:pt x="3497" y="1262"/>
                </a:lnTo>
                <a:lnTo>
                  <a:pt x="3499" y="1262"/>
                </a:lnTo>
                <a:lnTo>
                  <a:pt x="3499" y="1262"/>
                </a:lnTo>
                <a:lnTo>
                  <a:pt x="3501" y="1262"/>
                </a:lnTo>
                <a:lnTo>
                  <a:pt x="3505" y="1262"/>
                </a:lnTo>
                <a:lnTo>
                  <a:pt x="3508" y="1262"/>
                </a:lnTo>
                <a:lnTo>
                  <a:pt x="3508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2" y="1262"/>
                </a:lnTo>
                <a:lnTo>
                  <a:pt x="3512" y="1262"/>
                </a:lnTo>
                <a:lnTo>
                  <a:pt x="3514" y="1260"/>
                </a:lnTo>
                <a:lnTo>
                  <a:pt x="3516" y="1260"/>
                </a:lnTo>
                <a:lnTo>
                  <a:pt x="3520" y="1262"/>
                </a:lnTo>
                <a:lnTo>
                  <a:pt x="3522" y="1260"/>
                </a:lnTo>
                <a:lnTo>
                  <a:pt x="3524" y="1262"/>
                </a:lnTo>
                <a:lnTo>
                  <a:pt x="3528" y="1262"/>
                </a:lnTo>
                <a:lnTo>
                  <a:pt x="3528" y="1260"/>
                </a:lnTo>
                <a:lnTo>
                  <a:pt x="3528" y="1260"/>
                </a:lnTo>
                <a:lnTo>
                  <a:pt x="3531" y="1258"/>
                </a:lnTo>
                <a:lnTo>
                  <a:pt x="3535" y="1260"/>
                </a:lnTo>
                <a:lnTo>
                  <a:pt x="3535" y="1260"/>
                </a:lnTo>
                <a:lnTo>
                  <a:pt x="3535" y="1258"/>
                </a:lnTo>
                <a:lnTo>
                  <a:pt x="3537" y="1258"/>
                </a:lnTo>
                <a:lnTo>
                  <a:pt x="3537" y="1260"/>
                </a:lnTo>
                <a:lnTo>
                  <a:pt x="3543" y="1260"/>
                </a:lnTo>
                <a:lnTo>
                  <a:pt x="3543" y="1262"/>
                </a:lnTo>
                <a:lnTo>
                  <a:pt x="3545" y="1262"/>
                </a:lnTo>
                <a:lnTo>
                  <a:pt x="3545" y="1260"/>
                </a:lnTo>
                <a:lnTo>
                  <a:pt x="3549" y="1260"/>
                </a:lnTo>
                <a:lnTo>
                  <a:pt x="3556" y="1258"/>
                </a:lnTo>
                <a:lnTo>
                  <a:pt x="3560" y="1260"/>
                </a:lnTo>
                <a:lnTo>
                  <a:pt x="3562" y="1258"/>
                </a:lnTo>
                <a:lnTo>
                  <a:pt x="3568" y="1258"/>
                </a:lnTo>
                <a:lnTo>
                  <a:pt x="3568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68" y="1258"/>
                </a:lnTo>
                <a:lnTo>
                  <a:pt x="3566" y="1258"/>
                </a:lnTo>
                <a:lnTo>
                  <a:pt x="3566" y="1256"/>
                </a:lnTo>
                <a:lnTo>
                  <a:pt x="3566" y="1256"/>
                </a:lnTo>
                <a:lnTo>
                  <a:pt x="3568" y="1256"/>
                </a:lnTo>
                <a:lnTo>
                  <a:pt x="3570" y="1256"/>
                </a:lnTo>
                <a:lnTo>
                  <a:pt x="3572" y="1258"/>
                </a:lnTo>
                <a:lnTo>
                  <a:pt x="3572" y="1258"/>
                </a:lnTo>
                <a:lnTo>
                  <a:pt x="3575" y="1262"/>
                </a:lnTo>
                <a:lnTo>
                  <a:pt x="3575" y="1262"/>
                </a:lnTo>
                <a:lnTo>
                  <a:pt x="3575" y="1266"/>
                </a:lnTo>
                <a:lnTo>
                  <a:pt x="3575" y="1266"/>
                </a:lnTo>
                <a:lnTo>
                  <a:pt x="3579" y="1269"/>
                </a:lnTo>
                <a:lnTo>
                  <a:pt x="3581" y="1269"/>
                </a:lnTo>
                <a:lnTo>
                  <a:pt x="3583" y="1275"/>
                </a:lnTo>
                <a:lnTo>
                  <a:pt x="3583" y="1277"/>
                </a:lnTo>
                <a:lnTo>
                  <a:pt x="3583" y="1277"/>
                </a:lnTo>
                <a:lnTo>
                  <a:pt x="3583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3"/>
                </a:lnTo>
                <a:lnTo>
                  <a:pt x="3589" y="1283"/>
                </a:lnTo>
                <a:lnTo>
                  <a:pt x="3591" y="1281"/>
                </a:lnTo>
                <a:lnTo>
                  <a:pt x="3591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5"/>
                </a:lnTo>
                <a:lnTo>
                  <a:pt x="3598" y="1285"/>
                </a:lnTo>
                <a:lnTo>
                  <a:pt x="3600" y="1285"/>
                </a:lnTo>
                <a:lnTo>
                  <a:pt x="3600" y="1283"/>
                </a:lnTo>
                <a:lnTo>
                  <a:pt x="3602" y="1283"/>
                </a:lnTo>
                <a:lnTo>
                  <a:pt x="3604" y="1283"/>
                </a:lnTo>
                <a:lnTo>
                  <a:pt x="3602" y="1283"/>
                </a:lnTo>
                <a:lnTo>
                  <a:pt x="3600" y="1285"/>
                </a:lnTo>
                <a:lnTo>
                  <a:pt x="3600" y="1287"/>
                </a:lnTo>
                <a:lnTo>
                  <a:pt x="3600" y="1289"/>
                </a:lnTo>
                <a:lnTo>
                  <a:pt x="3602" y="1292"/>
                </a:lnTo>
                <a:lnTo>
                  <a:pt x="3604" y="1294"/>
                </a:lnTo>
                <a:lnTo>
                  <a:pt x="3610" y="1298"/>
                </a:lnTo>
                <a:lnTo>
                  <a:pt x="3616" y="1298"/>
                </a:lnTo>
                <a:lnTo>
                  <a:pt x="3619" y="1298"/>
                </a:lnTo>
                <a:lnTo>
                  <a:pt x="3619" y="1298"/>
                </a:lnTo>
                <a:lnTo>
                  <a:pt x="3623" y="1296"/>
                </a:lnTo>
                <a:lnTo>
                  <a:pt x="3625" y="1296"/>
                </a:lnTo>
                <a:lnTo>
                  <a:pt x="3625" y="1296"/>
                </a:lnTo>
                <a:lnTo>
                  <a:pt x="3627" y="1296"/>
                </a:lnTo>
                <a:lnTo>
                  <a:pt x="3627" y="1296"/>
                </a:lnTo>
                <a:lnTo>
                  <a:pt x="3627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6"/>
                </a:lnTo>
                <a:lnTo>
                  <a:pt x="3629" y="1296"/>
                </a:lnTo>
                <a:lnTo>
                  <a:pt x="3627" y="1298"/>
                </a:lnTo>
                <a:lnTo>
                  <a:pt x="3625" y="1302"/>
                </a:lnTo>
                <a:lnTo>
                  <a:pt x="3623" y="1302"/>
                </a:lnTo>
                <a:lnTo>
                  <a:pt x="3623" y="1302"/>
                </a:lnTo>
                <a:lnTo>
                  <a:pt x="3619" y="1304"/>
                </a:lnTo>
                <a:lnTo>
                  <a:pt x="3619" y="1304"/>
                </a:lnTo>
                <a:lnTo>
                  <a:pt x="3616" y="1304"/>
                </a:lnTo>
                <a:lnTo>
                  <a:pt x="3614" y="1304"/>
                </a:lnTo>
                <a:lnTo>
                  <a:pt x="3612" y="1306"/>
                </a:lnTo>
                <a:lnTo>
                  <a:pt x="3610" y="1306"/>
                </a:lnTo>
                <a:lnTo>
                  <a:pt x="3610" y="1304"/>
                </a:lnTo>
                <a:lnTo>
                  <a:pt x="3610" y="1304"/>
                </a:lnTo>
                <a:lnTo>
                  <a:pt x="3608" y="1304"/>
                </a:lnTo>
                <a:lnTo>
                  <a:pt x="3608" y="1304"/>
                </a:lnTo>
                <a:lnTo>
                  <a:pt x="3606" y="1306"/>
                </a:lnTo>
                <a:lnTo>
                  <a:pt x="3608" y="1306"/>
                </a:lnTo>
                <a:lnTo>
                  <a:pt x="3610" y="1310"/>
                </a:lnTo>
                <a:lnTo>
                  <a:pt x="3612" y="1313"/>
                </a:lnTo>
                <a:lnTo>
                  <a:pt x="3614" y="1315"/>
                </a:lnTo>
                <a:lnTo>
                  <a:pt x="3619" y="1317"/>
                </a:lnTo>
                <a:lnTo>
                  <a:pt x="3623" y="1323"/>
                </a:lnTo>
                <a:lnTo>
                  <a:pt x="3623" y="1323"/>
                </a:lnTo>
                <a:lnTo>
                  <a:pt x="3629" y="1327"/>
                </a:lnTo>
                <a:lnTo>
                  <a:pt x="3633" y="1329"/>
                </a:lnTo>
                <a:lnTo>
                  <a:pt x="3635" y="1329"/>
                </a:lnTo>
                <a:lnTo>
                  <a:pt x="3637" y="1329"/>
                </a:lnTo>
                <a:lnTo>
                  <a:pt x="3642" y="1327"/>
                </a:lnTo>
                <a:lnTo>
                  <a:pt x="3644" y="1325"/>
                </a:lnTo>
                <a:lnTo>
                  <a:pt x="3650" y="1323"/>
                </a:lnTo>
                <a:lnTo>
                  <a:pt x="3652" y="1321"/>
                </a:lnTo>
                <a:lnTo>
                  <a:pt x="3654" y="1317"/>
                </a:lnTo>
                <a:lnTo>
                  <a:pt x="3654" y="1315"/>
                </a:lnTo>
                <a:lnTo>
                  <a:pt x="3654" y="1315"/>
                </a:lnTo>
                <a:lnTo>
                  <a:pt x="3654" y="1315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0"/>
                </a:lnTo>
                <a:lnTo>
                  <a:pt x="3652" y="1310"/>
                </a:lnTo>
                <a:lnTo>
                  <a:pt x="3654" y="1310"/>
                </a:lnTo>
                <a:lnTo>
                  <a:pt x="3654" y="1308"/>
                </a:lnTo>
                <a:lnTo>
                  <a:pt x="3654" y="1308"/>
                </a:lnTo>
                <a:lnTo>
                  <a:pt x="3654" y="1306"/>
                </a:lnTo>
                <a:lnTo>
                  <a:pt x="3654" y="1306"/>
                </a:lnTo>
                <a:lnTo>
                  <a:pt x="3656" y="1306"/>
                </a:lnTo>
                <a:lnTo>
                  <a:pt x="3658" y="1306"/>
                </a:lnTo>
                <a:lnTo>
                  <a:pt x="3658" y="1306"/>
                </a:lnTo>
                <a:lnTo>
                  <a:pt x="3660" y="1306"/>
                </a:lnTo>
                <a:lnTo>
                  <a:pt x="3663" y="1306"/>
                </a:lnTo>
                <a:lnTo>
                  <a:pt x="3660" y="1306"/>
                </a:lnTo>
                <a:lnTo>
                  <a:pt x="3660" y="1306"/>
                </a:lnTo>
                <a:lnTo>
                  <a:pt x="3658" y="1308"/>
                </a:lnTo>
                <a:lnTo>
                  <a:pt x="3658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58" y="1313"/>
                </a:lnTo>
                <a:lnTo>
                  <a:pt x="3658" y="1315"/>
                </a:lnTo>
                <a:lnTo>
                  <a:pt x="3663" y="1315"/>
                </a:lnTo>
                <a:lnTo>
                  <a:pt x="3665" y="1315"/>
                </a:lnTo>
                <a:lnTo>
                  <a:pt x="3667" y="1315"/>
                </a:lnTo>
                <a:lnTo>
                  <a:pt x="3665" y="1315"/>
                </a:lnTo>
                <a:lnTo>
                  <a:pt x="3663" y="1317"/>
                </a:lnTo>
                <a:lnTo>
                  <a:pt x="3660" y="1317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5"/>
                </a:lnTo>
                <a:lnTo>
                  <a:pt x="3663" y="1327"/>
                </a:lnTo>
                <a:lnTo>
                  <a:pt x="3665" y="1329"/>
                </a:lnTo>
                <a:lnTo>
                  <a:pt x="3663" y="1331"/>
                </a:lnTo>
                <a:lnTo>
                  <a:pt x="3660" y="1340"/>
                </a:lnTo>
                <a:lnTo>
                  <a:pt x="3660" y="1342"/>
                </a:lnTo>
                <a:lnTo>
                  <a:pt x="3660" y="1344"/>
                </a:lnTo>
                <a:lnTo>
                  <a:pt x="3660" y="1344"/>
                </a:lnTo>
                <a:lnTo>
                  <a:pt x="3660" y="1346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50"/>
                </a:lnTo>
                <a:lnTo>
                  <a:pt x="3665" y="1350"/>
                </a:lnTo>
                <a:lnTo>
                  <a:pt x="3663" y="1350"/>
                </a:lnTo>
                <a:lnTo>
                  <a:pt x="3663" y="1352"/>
                </a:lnTo>
                <a:lnTo>
                  <a:pt x="3663" y="1352"/>
                </a:lnTo>
                <a:lnTo>
                  <a:pt x="3663" y="1354"/>
                </a:lnTo>
                <a:lnTo>
                  <a:pt x="3663" y="1354"/>
                </a:lnTo>
                <a:lnTo>
                  <a:pt x="3665" y="1354"/>
                </a:lnTo>
                <a:lnTo>
                  <a:pt x="3665" y="1352"/>
                </a:lnTo>
                <a:lnTo>
                  <a:pt x="3665" y="1354"/>
                </a:lnTo>
                <a:lnTo>
                  <a:pt x="3665" y="1357"/>
                </a:lnTo>
                <a:lnTo>
                  <a:pt x="3665" y="1359"/>
                </a:lnTo>
                <a:lnTo>
                  <a:pt x="3663" y="1361"/>
                </a:lnTo>
                <a:lnTo>
                  <a:pt x="3663" y="1361"/>
                </a:lnTo>
                <a:lnTo>
                  <a:pt x="3665" y="1361"/>
                </a:lnTo>
                <a:lnTo>
                  <a:pt x="3665" y="1365"/>
                </a:lnTo>
                <a:lnTo>
                  <a:pt x="3665" y="1367"/>
                </a:lnTo>
                <a:lnTo>
                  <a:pt x="3665" y="1369"/>
                </a:lnTo>
                <a:lnTo>
                  <a:pt x="3667" y="1371"/>
                </a:lnTo>
                <a:lnTo>
                  <a:pt x="3667" y="1375"/>
                </a:lnTo>
                <a:lnTo>
                  <a:pt x="3667" y="1378"/>
                </a:lnTo>
                <a:lnTo>
                  <a:pt x="3669" y="1382"/>
                </a:lnTo>
                <a:lnTo>
                  <a:pt x="3671" y="1392"/>
                </a:lnTo>
                <a:lnTo>
                  <a:pt x="3671" y="1396"/>
                </a:lnTo>
                <a:lnTo>
                  <a:pt x="3673" y="1399"/>
                </a:lnTo>
                <a:lnTo>
                  <a:pt x="3673" y="1401"/>
                </a:lnTo>
                <a:lnTo>
                  <a:pt x="3675" y="1405"/>
                </a:lnTo>
                <a:lnTo>
                  <a:pt x="3675" y="1405"/>
                </a:lnTo>
                <a:lnTo>
                  <a:pt x="3677" y="1405"/>
                </a:lnTo>
                <a:lnTo>
                  <a:pt x="3677" y="1405"/>
                </a:lnTo>
                <a:lnTo>
                  <a:pt x="3677" y="1407"/>
                </a:lnTo>
                <a:lnTo>
                  <a:pt x="3677" y="1407"/>
                </a:lnTo>
                <a:lnTo>
                  <a:pt x="3679" y="1409"/>
                </a:lnTo>
                <a:lnTo>
                  <a:pt x="3677" y="1409"/>
                </a:lnTo>
                <a:lnTo>
                  <a:pt x="3677" y="1409"/>
                </a:lnTo>
                <a:lnTo>
                  <a:pt x="3679" y="1413"/>
                </a:lnTo>
                <a:lnTo>
                  <a:pt x="3679" y="1415"/>
                </a:lnTo>
                <a:lnTo>
                  <a:pt x="3681" y="1415"/>
                </a:lnTo>
                <a:lnTo>
                  <a:pt x="3684" y="1419"/>
                </a:lnTo>
                <a:lnTo>
                  <a:pt x="3684" y="1419"/>
                </a:lnTo>
                <a:lnTo>
                  <a:pt x="3686" y="1419"/>
                </a:lnTo>
                <a:lnTo>
                  <a:pt x="3686" y="1422"/>
                </a:lnTo>
                <a:lnTo>
                  <a:pt x="3686" y="1424"/>
                </a:lnTo>
                <a:lnTo>
                  <a:pt x="3686" y="1426"/>
                </a:lnTo>
                <a:lnTo>
                  <a:pt x="3686" y="1426"/>
                </a:lnTo>
                <a:lnTo>
                  <a:pt x="3688" y="1428"/>
                </a:lnTo>
                <a:lnTo>
                  <a:pt x="3688" y="1432"/>
                </a:lnTo>
                <a:lnTo>
                  <a:pt x="3690" y="1434"/>
                </a:lnTo>
                <a:lnTo>
                  <a:pt x="3690" y="1434"/>
                </a:lnTo>
                <a:lnTo>
                  <a:pt x="3690" y="1436"/>
                </a:lnTo>
                <a:lnTo>
                  <a:pt x="3692" y="1443"/>
                </a:lnTo>
                <a:lnTo>
                  <a:pt x="3692" y="1445"/>
                </a:lnTo>
                <a:lnTo>
                  <a:pt x="3692" y="1447"/>
                </a:lnTo>
                <a:lnTo>
                  <a:pt x="3694" y="1449"/>
                </a:lnTo>
                <a:lnTo>
                  <a:pt x="3696" y="1457"/>
                </a:lnTo>
                <a:lnTo>
                  <a:pt x="3698" y="1457"/>
                </a:lnTo>
                <a:lnTo>
                  <a:pt x="3698" y="1459"/>
                </a:lnTo>
                <a:lnTo>
                  <a:pt x="3700" y="1461"/>
                </a:lnTo>
                <a:lnTo>
                  <a:pt x="3702" y="1461"/>
                </a:lnTo>
                <a:lnTo>
                  <a:pt x="3704" y="1466"/>
                </a:lnTo>
                <a:lnTo>
                  <a:pt x="3704" y="1468"/>
                </a:lnTo>
                <a:lnTo>
                  <a:pt x="3707" y="1472"/>
                </a:lnTo>
                <a:lnTo>
                  <a:pt x="3707" y="1476"/>
                </a:lnTo>
                <a:lnTo>
                  <a:pt x="3711" y="1480"/>
                </a:lnTo>
                <a:lnTo>
                  <a:pt x="3711" y="1482"/>
                </a:lnTo>
                <a:lnTo>
                  <a:pt x="3711" y="1484"/>
                </a:lnTo>
                <a:lnTo>
                  <a:pt x="3711" y="1484"/>
                </a:lnTo>
                <a:lnTo>
                  <a:pt x="3711" y="1487"/>
                </a:lnTo>
                <a:lnTo>
                  <a:pt x="3713" y="1487"/>
                </a:lnTo>
                <a:lnTo>
                  <a:pt x="3713" y="1487"/>
                </a:lnTo>
                <a:lnTo>
                  <a:pt x="3713" y="1489"/>
                </a:lnTo>
                <a:lnTo>
                  <a:pt x="3715" y="1493"/>
                </a:lnTo>
                <a:lnTo>
                  <a:pt x="3715" y="1495"/>
                </a:lnTo>
                <a:lnTo>
                  <a:pt x="3715" y="1493"/>
                </a:lnTo>
                <a:lnTo>
                  <a:pt x="3715" y="1491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93"/>
                </a:lnTo>
                <a:lnTo>
                  <a:pt x="3713" y="1495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501"/>
                </a:lnTo>
                <a:lnTo>
                  <a:pt x="3717" y="1503"/>
                </a:lnTo>
                <a:lnTo>
                  <a:pt x="3717" y="1503"/>
                </a:lnTo>
                <a:lnTo>
                  <a:pt x="3723" y="1510"/>
                </a:lnTo>
                <a:lnTo>
                  <a:pt x="3723" y="1512"/>
                </a:lnTo>
                <a:lnTo>
                  <a:pt x="3728" y="1514"/>
                </a:lnTo>
                <a:lnTo>
                  <a:pt x="3732" y="1516"/>
                </a:lnTo>
                <a:lnTo>
                  <a:pt x="3732" y="1514"/>
                </a:lnTo>
                <a:lnTo>
                  <a:pt x="3734" y="1514"/>
                </a:lnTo>
                <a:lnTo>
                  <a:pt x="3738" y="1510"/>
                </a:lnTo>
                <a:lnTo>
                  <a:pt x="3740" y="1510"/>
                </a:lnTo>
                <a:lnTo>
                  <a:pt x="3740" y="1505"/>
                </a:lnTo>
                <a:lnTo>
                  <a:pt x="3740" y="1503"/>
                </a:lnTo>
                <a:lnTo>
                  <a:pt x="3742" y="1501"/>
                </a:lnTo>
                <a:lnTo>
                  <a:pt x="3744" y="1499"/>
                </a:lnTo>
                <a:lnTo>
                  <a:pt x="3753" y="1497"/>
                </a:lnTo>
                <a:lnTo>
                  <a:pt x="3755" y="1497"/>
                </a:lnTo>
                <a:lnTo>
                  <a:pt x="3759" y="1499"/>
                </a:lnTo>
                <a:lnTo>
                  <a:pt x="3757" y="1497"/>
                </a:lnTo>
                <a:lnTo>
                  <a:pt x="3757" y="1497"/>
                </a:lnTo>
                <a:lnTo>
                  <a:pt x="3755" y="1497"/>
                </a:lnTo>
                <a:lnTo>
                  <a:pt x="3753" y="1497"/>
                </a:lnTo>
                <a:lnTo>
                  <a:pt x="3751" y="1495"/>
                </a:lnTo>
                <a:lnTo>
                  <a:pt x="3751" y="1495"/>
                </a:lnTo>
                <a:lnTo>
                  <a:pt x="3751" y="1493"/>
                </a:lnTo>
                <a:lnTo>
                  <a:pt x="3753" y="1491"/>
                </a:lnTo>
                <a:lnTo>
                  <a:pt x="3757" y="1487"/>
                </a:lnTo>
                <a:lnTo>
                  <a:pt x="3757" y="1484"/>
                </a:lnTo>
                <a:lnTo>
                  <a:pt x="3757" y="1482"/>
                </a:lnTo>
                <a:lnTo>
                  <a:pt x="3757" y="1482"/>
                </a:lnTo>
                <a:lnTo>
                  <a:pt x="3759" y="1482"/>
                </a:lnTo>
                <a:lnTo>
                  <a:pt x="3761" y="1482"/>
                </a:lnTo>
                <a:lnTo>
                  <a:pt x="3761" y="1482"/>
                </a:lnTo>
                <a:lnTo>
                  <a:pt x="3763" y="1482"/>
                </a:lnTo>
                <a:lnTo>
                  <a:pt x="3765" y="1482"/>
                </a:lnTo>
                <a:lnTo>
                  <a:pt x="3765" y="1476"/>
                </a:lnTo>
                <a:lnTo>
                  <a:pt x="3765" y="1470"/>
                </a:lnTo>
                <a:lnTo>
                  <a:pt x="3765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6"/>
                </a:lnTo>
                <a:lnTo>
                  <a:pt x="3763" y="1463"/>
                </a:lnTo>
                <a:lnTo>
                  <a:pt x="3763" y="1463"/>
                </a:lnTo>
                <a:lnTo>
                  <a:pt x="3765" y="1457"/>
                </a:lnTo>
                <a:lnTo>
                  <a:pt x="3767" y="1455"/>
                </a:lnTo>
                <a:lnTo>
                  <a:pt x="3767" y="1453"/>
                </a:lnTo>
                <a:lnTo>
                  <a:pt x="3769" y="1451"/>
                </a:lnTo>
                <a:lnTo>
                  <a:pt x="3769" y="1449"/>
                </a:lnTo>
                <a:lnTo>
                  <a:pt x="3772" y="1438"/>
                </a:lnTo>
                <a:lnTo>
                  <a:pt x="3772" y="1436"/>
                </a:lnTo>
                <a:lnTo>
                  <a:pt x="3767" y="1436"/>
                </a:lnTo>
                <a:lnTo>
                  <a:pt x="3767" y="1434"/>
                </a:lnTo>
                <a:lnTo>
                  <a:pt x="3769" y="1432"/>
                </a:lnTo>
                <a:lnTo>
                  <a:pt x="3769" y="1434"/>
                </a:lnTo>
                <a:lnTo>
                  <a:pt x="3772" y="1436"/>
                </a:lnTo>
                <a:lnTo>
                  <a:pt x="3772" y="1436"/>
                </a:lnTo>
                <a:lnTo>
                  <a:pt x="3769" y="1434"/>
                </a:lnTo>
                <a:lnTo>
                  <a:pt x="3769" y="1432"/>
                </a:lnTo>
                <a:lnTo>
                  <a:pt x="3769" y="1430"/>
                </a:lnTo>
                <a:lnTo>
                  <a:pt x="3769" y="1428"/>
                </a:lnTo>
                <a:lnTo>
                  <a:pt x="3767" y="1426"/>
                </a:lnTo>
                <a:lnTo>
                  <a:pt x="3769" y="1424"/>
                </a:lnTo>
                <a:lnTo>
                  <a:pt x="3769" y="1424"/>
                </a:lnTo>
                <a:lnTo>
                  <a:pt x="3769" y="1422"/>
                </a:lnTo>
                <a:lnTo>
                  <a:pt x="3769" y="1419"/>
                </a:lnTo>
                <a:lnTo>
                  <a:pt x="3767" y="1417"/>
                </a:lnTo>
                <a:lnTo>
                  <a:pt x="3767" y="1413"/>
                </a:lnTo>
                <a:lnTo>
                  <a:pt x="3767" y="1409"/>
                </a:lnTo>
                <a:lnTo>
                  <a:pt x="3772" y="1405"/>
                </a:lnTo>
                <a:lnTo>
                  <a:pt x="3772" y="1403"/>
                </a:lnTo>
                <a:lnTo>
                  <a:pt x="3776" y="1401"/>
                </a:lnTo>
                <a:lnTo>
                  <a:pt x="3778" y="1401"/>
                </a:lnTo>
                <a:lnTo>
                  <a:pt x="3778" y="1401"/>
                </a:lnTo>
                <a:lnTo>
                  <a:pt x="3778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2" y="1403"/>
                </a:lnTo>
                <a:lnTo>
                  <a:pt x="3782" y="1401"/>
                </a:lnTo>
                <a:lnTo>
                  <a:pt x="3784" y="1401"/>
                </a:lnTo>
                <a:lnTo>
                  <a:pt x="3784" y="1396"/>
                </a:lnTo>
                <a:lnTo>
                  <a:pt x="3786" y="1394"/>
                </a:lnTo>
                <a:lnTo>
                  <a:pt x="3786" y="1394"/>
                </a:lnTo>
                <a:lnTo>
                  <a:pt x="3792" y="1394"/>
                </a:lnTo>
                <a:lnTo>
                  <a:pt x="3792" y="1394"/>
                </a:lnTo>
                <a:lnTo>
                  <a:pt x="3797" y="1392"/>
                </a:lnTo>
                <a:lnTo>
                  <a:pt x="3799" y="1392"/>
                </a:lnTo>
                <a:lnTo>
                  <a:pt x="3801" y="1390"/>
                </a:lnTo>
                <a:lnTo>
                  <a:pt x="3801" y="1390"/>
                </a:lnTo>
                <a:lnTo>
                  <a:pt x="3801" y="1388"/>
                </a:lnTo>
                <a:lnTo>
                  <a:pt x="3801" y="1388"/>
                </a:lnTo>
                <a:lnTo>
                  <a:pt x="3801" y="1386"/>
                </a:lnTo>
                <a:lnTo>
                  <a:pt x="3799" y="1386"/>
                </a:lnTo>
                <a:lnTo>
                  <a:pt x="3799" y="1386"/>
                </a:lnTo>
                <a:lnTo>
                  <a:pt x="3801" y="1384"/>
                </a:lnTo>
                <a:lnTo>
                  <a:pt x="3805" y="1382"/>
                </a:lnTo>
                <a:lnTo>
                  <a:pt x="3809" y="1378"/>
                </a:lnTo>
                <a:lnTo>
                  <a:pt x="3813" y="1375"/>
                </a:lnTo>
                <a:lnTo>
                  <a:pt x="3816" y="1373"/>
                </a:lnTo>
                <a:lnTo>
                  <a:pt x="3818" y="1369"/>
                </a:lnTo>
                <a:lnTo>
                  <a:pt x="3820" y="1369"/>
                </a:lnTo>
                <a:lnTo>
                  <a:pt x="3826" y="1365"/>
                </a:lnTo>
                <a:lnTo>
                  <a:pt x="3828" y="1365"/>
                </a:lnTo>
                <a:lnTo>
                  <a:pt x="3832" y="1361"/>
                </a:lnTo>
                <a:lnTo>
                  <a:pt x="3834" y="1357"/>
                </a:lnTo>
                <a:lnTo>
                  <a:pt x="3834" y="1357"/>
                </a:lnTo>
                <a:lnTo>
                  <a:pt x="3836" y="1354"/>
                </a:lnTo>
                <a:lnTo>
                  <a:pt x="3836" y="1352"/>
                </a:lnTo>
                <a:lnTo>
                  <a:pt x="3843" y="1348"/>
                </a:lnTo>
                <a:lnTo>
                  <a:pt x="3845" y="1346"/>
                </a:lnTo>
                <a:lnTo>
                  <a:pt x="3845" y="1346"/>
                </a:lnTo>
                <a:lnTo>
                  <a:pt x="3845" y="1344"/>
                </a:lnTo>
                <a:lnTo>
                  <a:pt x="3843" y="1346"/>
                </a:lnTo>
                <a:lnTo>
                  <a:pt x="3841" y="1346"/>
                </a:lnTo>
                <a:lnTo>
                  <a:pt x="3841" y="1346"/>
                </a:lnTo>
                <a:lnTo>
                  <a:pt x="3843" y="1344"/>
                </a:lnTo>
                <a:lnTo>
                  <a:pt x="3845" y="1342"/>
                </a:lnTo>
                <a:lnTo>
                  <a:pt x="3847" y="1342"/>
                </a:lnTo>
                <a:lnTo>
                  <a:pt x="3847" y="1342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51" y="1344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0"/>
                </a:lnTo>
                <a:lnTo>
                  <a:pt x="3857" y="1340"/>
                </a:lnTo>
                <a:lnTo>
                  <a:pt x="3857" y="1340"/>
                </a:lnTo>
                <a:lnTo>
                  <a:pt x="3860" y="1340"/>
                </a:lnTo>
                <a:lnTo>
                  <a:pt x="3860" y="1340"/>
                </a:lnTo>
                <a:lnTo>
                  <a:pt x="3862" y="1338"/>
                </a:lnTo>
                <a:lnTo>
                  <a:pt x="3864" y="1336"/>
                </a:lnTo>
                <a:lnTo>
                  <a:pt x="3864" y="1336"/>
                </a:lnTo>
                <a:lnTo>
                  <a:pt x="3864" y="1334"/>
                </a:lnTo>
                <a:lnTo>
                  <a:pt x="3866" y="1331"/>
                </a:lnTo>
                <a:lnTo>
                  <a:pt x="3868" y="1331"/>
                </a:lnTo>
                <a:lnTo>
                  <a:pt x="3868" y="1329"/>
                </a:lnTo>
                <a:lnTo>
                  <a:pt x="3868" y="1329"/>
                </a:lnTo>
                <a:lnTo>
                  <a:pt x="3866" y="1325"/>
                </a:lnTo>
                <a:lnTo>
                  <a:pt x="3866" y="1323"/>
                </a:lnTo>
                <a:lnTo>
                  <a:pt x="3866" y="1321"/>
                </a:lnTo>
                <a:lnTo>
                  <a:pt x="3868" y="1319"/>
                </a:lnTo>
                <a:lnTo>
                  <a:pt x="3870" y="1317"/>
                </a:lnTo>
                <a:lnTo>
                  <a:pt x="3870" y="1317"/>
                </a:lnTo>
                <a:lnTo>
                  <a:pt x="3878" y="1315"/>
                </a:lnTo>
                <a:lnTo>
                  <a:pt x="3880" y="1315"/>
                </a:lnTo>
                <a:lnTo>
                  <a:pt x="3883" y="1313"/>
                </a:lnTo>
                <a:lnTo>
                  <a:pt x="3883" y="1310"/>
                </a:lnTo>
                <a:lnTo>
                  <a:pt x="3885" y="1310"/>
                </a:lnTo>
                <a:lnTo>
                  <a:pt x="3885" y="1308"/>
                </a:lnTo>
                <a:lnTo>
                  <a:pt x="3885" y="1308"/>
                </a:lnTo>
                <a:lnTo>
                  <a:pt x="3883" y="1306"/>
                </a:lnTo>
                <a:lnTo>
                  <a:pt x="3883" y="1306"/>
                </a:lnTo>
                <a:lnTo>
                  <a:pt x="3883" y="1304"/>
                </a:lnTo>
                <a:lnTo>
                  <a:pt x="3883" y="1306"/>
                </a:lnTo>
                <a:lnTo>
                  <a:pt x="3885" y="1306"/>
                </a:lnTo>
                <a:lnTo>
                  <a:pt x="3885" y="1308"/>
                </a:lnTo>
                <a:lnTo>
                  <a:pt x="3885" y="1310"/>
                </a:lnTo>
                <a:lnTo>
                  <a:pt x="3885" y="1313"/>
                </a:lnTo>
                <a:lnTo>
                  <a:pt x="3883" y="1315"/>
                </a:lnTo>
                <a:lnTo>
                  <a:pt x="3885" y="1317"/>
                </a:lnTo>
                <a:lnTo>
                  <a:pt x="3887" y="1317"/>
                </a:lnTo>
                <a:lnTo>
                  <a:pt x="3887" y="1315"/>
                </a:lnTo>
                <a:lnTo>
                  <a:pt x="3887" y="1315"/>
                </a:lnTo>
                <a:lnTo>
                  <a:pt x="3887" y="1315"/>
                </a:lnTo>
                <a:lnTo>
                  <a:pt x="3889" y="1317"/>
                </a:lnTo>
                <a:lnTo>
                  <a:pt x="3891" y="1315"/>
                </a:lnTo>
                <a:lnTo>
                  <a:pt x="3891" y="1315"/>
                </a:lnTo>
                <a:lnTo>
                  <a:pt x="3891" y="1313"/>
                </a:lnTo>
                <a:lnTo>
                  <a:pt x="3891" y="1308"/>
                </a:lnTo>
                <a:lnTo>
                  <a:pt x="3893" y="1308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5"/>
                </a:lnTo>
                <a:lnTo>
                  <a:pt x="3893" y="1315"/>
                </a:lnTo>
                <a:lnTo>
                  <a:pt x="3893" y="1317"/>
                </a:lnTo>
                <a:lnTo>
                  <a:pt x="3893" y="1317"/>
                </a:lnTo>
                <a:lnTo>
                  <a:pt x="3895" y="1315"/>
                </a:lnTo>
                <a:lnTo>
                  <a:pt x="3895" y="1315"/>
                </a:lnTo>
                <a:lnTo>
                  <a:pt x="3895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3"/>
                </a:lnTo>
                <a:lnTo>
                  <a:pt x="3897" y="1310"/>
                </a:lnTo>
                <a:lnTo>
                  <a:pt x="3897" y="1310"/>
                </a:lnTo>
                <a:lnTo>
                  <a:pt x="3897" y="1308"/>
                </a:lnTo>
                <a:lnTo>
                  <a:pt x="3897" y="1310"/>
                </a:lnTo>
                <a:lnTo>
                  <a:pt x="3899" y="1313"/>
                </a:lnTo>
                <a:lnTo>
                  <a:pt x="3899" y="1313"/>
                </a:lnTo>
                <a:lnTo>
                  <a:pt x="3901" y="1315"/>
                </a:lnTo>
                <a:lnTo>
                  <a:pt x="3901" y="1315"/>
                </a:lnTo>
                <a:lnTo>
                  <a:pt x="3901" y="1315"/>
                </a:lnTo>
                <a:lnTo>
                  <a:pt x="3904" y="1313"/>
                </a:lnTo>
                <a:lnTo>
                  <a:pt x="3904" y="1313"/>
                </a:lnTo>
                <a:lnTo>
                  <a:pt x="3904" y="1310"/>
                </a:lnTo>
                <a:lnTo>
                  <a:pt x="3904" y="1306"/>
                </a:lnTo>
                <a:lnTo>
                  <a:pt x="3904" y="1306"/>
                </a:lnTo>
                <a:lnTo>
                  <a:pt x="3906" y="1310"/>
                </a:lnTo>
                <a:lnTo>
                  <a:pt x="3906" y="1313"/>
                </a:lnTo>
                <a:lnTo>
                  <a:pt x="3906" y="1315"/>
                </a:lnTo>
                <a:lnTo>
                  <a:pt x="3906" y="1313"/>
                </a:lnTo>
                <a:lnTo>
                  <a:pt x="3908" y="1313"/>
                </a:lnTo>
                <a:lnTo>
                  <a:pt x="3908" y="1310"/>
                </a:lnTo>
                <a:lnTo>
                  <a:pt x="3910" y="1310"/>
                </a:lnTo>
                <a:lnTo>
                  <a:pt x="3910" y="1308"/>
                </a:lnTo>
                <a:lnTo>
                  <a:pt x="3910" y="1308"/>
                </a:lnTo>
                <a:lnTo>
                  <a:pt x="3910" y="1306"/>
                </a:lnTo>
                <a:lnTo>
                  <a:pt x="3910" y="1304"/>
                </a:lnTo>
                <a:lnTo>
                  <a:pt x="3912" y="1304"/>
                </a:lnTo>
                <a:lnTo>
                  <a:pt x="3910" y="1306"/>
                </a:lnTo>
                <a:lnTo>
                  <a:pt x="3910" y="1306"/>
                </a:lnTo>
                <a:lnTo>
                  <a:pt x="3910" y="1308"/>
                </a:lnTo>
                <a:lnTo>
                  <a:pt x="3912" y="1310"/>
                </a:lnTo>
                <a:lnTo>
                  <a:pt x="3912" y="1308"/>
                </a:lnTo>
                <a:lnTo>
                  <a:pt x="3914" y="1308"/>
                </a:lnTo>
                <a:lnTo>
                  <a:pt x="3914" y="1308"/>
                </a:lnTo>
                <a:lnTo>
                  <a:pt x="3912" y="1310"/>
                </a:lnTo>
                <a:lnTo>
                  <a:pt x="3912" y="1310"/>
                </a:lnTo>
                <a:lnTo>
                  <a:pt x="3912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6" y="1313"/>
                </a:lnTo>
                <a:lnTo>
                  <a:pt x="3916" y="1310"/>
                </a:lnTo>
                <a:lnTo>
                  <a:pt x="3918" y="1308"/>
                </a:lnTo>
                <a:lnTo>
                  <a:pt x="3920" y="1306"/>
                </a:lnTo>
                <a:lnTo>
                  <a:pt x="3920" y="1306"/>
                </a:lnTo>
                <a:lnTo>
                  <a:pt x="3920" y="1304"/>
                </a:lnTo>
                <a:lnTo>
                  <a:pt x="3920" y="1304"/>
                </a:lnTo>
                <a:lnTo>
                  <a:pt x="3918" y="1302"/>
                </a:lnTo>
                <a:lnTo>
                  <a:pt x="3918" y="1302"/>
                </a:lnTo>
                <a:lnTo>
                  <a:pt x="3918" y="1300"/>
                </a:lnTo>
                <a:lnTo>
                  <a:pt x="3918" y="1300"/>
                </a:lnTo>
                <a:lnTo>
                  <a:pt x="3918" y="1298"/>
                </a:lnTo>
                <a:lnTo>
                  <a:pt x="3918" y="1298"/>
                </a:lnTo>
                <a:lnTo>
                  <a:pt x="3918" y="1298"/>
                </a:lnTo>
                <a:lnTo>
                  <a:pt x="3920" y="1296"/>
                </a:lnTo>
                <a:lnTo>
                  <a:pt x="3918" y="1296"/>
                </a:lnTo>
                <a:lnTo>
                  <a:pt x="3918" y="1294"/>
                </a:lnTo>
                <a:lnTo>
                  <a:pt x="3918" y="1294"/>
                </a:lnTo>
                <a:lnTo>
                  <a:pt x="3920" y="1294"/>
                </a:lnTo>
                <a:lnTo>
                  <a:pt x="3920" y="1292"/>
                </a:lnTo>
                <a:lnTo>
                  <a:pt x="3920" y="1292"/>
                </a:lnTo>
                <a:lnTo>
                  <a:pt x="3918" y="1289"/>
                </a:lnTo>
                <a:lnTo>
                  <a:pt x="3918" y="1289"/>
                </a:lnTo>
                <a:lnTo>
                  <a:pt x="3916" y="1287"/>
                </a:lnTo>
                <a:lnTo>
                  <a:pt x="3918" y="1289"/>
                </a:lnTo>
                <a:lnTo>
                  <a:pt x="3920" y="1289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5"/>
                </a:lnTo>
                <a:lnTo>
                  <a:pt x="3920" y="1287"/>
                </a:lnTo>
                <a:lnTo>
                  <a:pt x="3920" y="1289"/>
                </a:lnTo>
                <a:lnTo>
                  <a:pt x="3920" y="1292"/>
                </a:lnTo>
                <a:lnTo>
                  <a:pt x="3920" y="1294"/>
                </a:lnTo>
                <a:lnTo>
                  <a:pt x="3920" y="1296"/>
                </a:lnTo>
                <a:lnTo>
                  <a:pt x="3924" y="1300"/>
                </a:lnTo>
                <a:lnTo>
                  <a:pt x="3924" y="1302"/>
                </a:lnTo>
                <a:lnTo>
                  <a:pt x="3929" y="1300"/>
                </a:lnTo>
                <a:lnTo>
                  <a:pt x="3929" y="1300"/>
                </a:lnTo>
                <a:lnTo>
                  <a:pt x="3931" y="1300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300"/>
                </a:lnTo>
                <a:lnTo>
                  <a:pt x="3937" y="1302"/>
                </a:lnTo>
                <a:lnTo>
                  <a:pt x="3937" y="1304"/>
                </a:lnTo>
                <a:lnTo>
                  <a:pt x="3937" y="1306"/>
                </a:lnTo>
                <a:lnTo>
                  <a:pt x="3939" y="1304"/>
                </a:lnTo>
                <a:lnTo>
                  <a:pt x="3939" y="1304"/>
                </a:lnTo>
                <a:lnTo>
                  <a:pt x="3939" y="1306"/>
                </a:lnTo>
                <a:lnTo>
                  <a:pt x="3937" y="1306"/>
                </a:lnTo>
                <a:lnTo>
                  <a:pt x="3939" y="1308"/>
                </a:lnTo>
                <a:lnTo>
                  <a:pt x="3939" y="1313"/>
                </a:lnTo>
                <a:lnTo>
                  <a:pt x="3941" y="1315"/>
                </a:lnTo>
                <a:lnTo>
                  <a:pt x="3941" y="1317"/>
                </a:lnTo>
                <a:lnTo>
                  <a:pt x="3941" y="1323"/>
                </a:lnTo>
                <a:lnTo>
                  <a:pt x="3943" y="1325"/>
                </a:lnTo>
                <a:lnTo>
                  <a:pt x="3943" y="1327"/>
                </a:lnTo>
                <a:lnTo>
                  <a:pt x="3945" y="1329"/>
                </a:lnTo>
                <a:lnTo>
                  <a:pt x="3945" y="1329"/>
                </a:lnTo>
                <a:lnTo>
                  <a:pt x="3945" y="1329"/>
                </a:lnTo>
                <a:lnTo>
                  <a:pt x="3950" y="1334"/>
                </a:lnTo>
                <a:lnTo>
                  <a:pt x="3952" y="1336"/>
                </a:lnTo>
                <a:lnTo>
                  <a:pt x="3952" y="1334"/>
                </a:lnTo>
                <a:lnTo>
                  <a:pt x="3952" y="1331"/>
                </a:lnTo>
                <a:lnTo>
                  <a:pt x="3952" y="1331"/>
                </a:lnTo>
                <a:lnTo>
                  <a:pt x="3952" y="1334"/>
                </a:lnTo>
                <a:lnTo>
                  <a:pt x="3954" y="1334"/>
                </a:lnTo>
                <a:lnTo>
                  <a:pt x="3954" y="1336"/>
                </a:lnTo>
                <a:lnTo>
                  <a:pt x="3954" y="1336"/>
                </a:lnTo>
                <a:lnTo>
                  <a:pt x="3952" y="1336"/>
                </a:lnTo>
                <a:lnTo>
                  <a:pt x="3952" y="1338"/>
                </a:lnTo>
                <a:lnTo>
                  <a:pt x="3952" y="1338"/>
                </a:lnTo>
                <a:lnTo>
                  <a:pt x="3954" y="1338"/>
                </a:lnTo>
                <a:lnTo>
                  <a:pt x="3954" y="1336"/>
                </a:lnTo>
                <a:lnTo>
                  <a:pt x="3956" y="1336"/>
                </a:lnTo>
                <a:lnTo>
                  <a:pt x="3956" y="1334"/>
                </a:lnTo>
                <a:lnTo>
                  <a:pt x="3956" y="1336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40"/>
                </a:lnTo>
                <a:lnTo>
                  <a:pt x="3956" y="1342"/>
                </a:lnTo>
                <a:lnTo>
                  <a:pt x="3958" y="1342"/>
                </a:lnTo>
                <a:lnTo>
                  <a:pt x="3958" y="1342"/>
                </a:lnTo>
                <a:lnTo>
                  <a:pt x="3958" y="1340"/>
                </a:lnTo>
                <a:lnTo>
                  <a:pt x="3958" y="1340"/>
                </a:lnTo>
                <a:lnTo>
                  <a:pt x="3960" y="1340"/>
                </a:lnTo>
                <a:lnTo>
                  <a:pt x="3960" y="1340"/>
                </a:lnTo>
                <a:lnTo>
                  <a:pt x="3962" y="1340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4"/>
                </a:lnTo>
                <a:lnTo>
                  <a:pt x="3964" y="1344"/>
                </a:lnTo>
                <a:lnTo>
                  <a:pt x="3966" y="1344"/>
                </a:lnTo>
                <a:lnTo>
                  <a:pt x="3966" y="1346"/>
                </a:lnTo>
                <a:lnTo>
                  <a:pt x="3966" y="1346"/>
                </a:lnTo>
                <a:lnTo>
                  <a:pt x="3966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50"/>
                </a:lnTo>
                <a:lnTo>
                  <a:pt x="3968" y="1350"/>
                </a:lnTo>
                <a:lnTo>
                  <a:pt x="3966" y="1352"/>
                </a:lnTo>
                <a:lnTo>
                  <a:pt x="3966" y="1350"/>
                </a:lnTo>
                <a:lnTo>
                  <a:pt x="3964" y="1348"/>
                </a:lnTo>
                <a:lnTo>
                  <a:pt x="3962" y="1348"/>
                </a:lnTo>
                <a:lnTo>
                  <a:pt x="3962" y="1350"/>
                </a:lnTo>
                <a:lnTo>
                  <a:pt x="3964" y="1352"/>
                </a:lnTo>
                <a:lnTo>
                  <a:pt x="3964" y="1354"/>
                </a:lnTo>
                <a:lnTo>
                  <a:pt x="3966" y="1357"/>
                </a:lnTo>
                <a:lnTo>
                  <a:pt x="3968" y="1357"/>
                </a:lnTo>
                <a:lnTo>
                  <a:pt x="3968" y="1357"/>
                </a:lnTo>
                <a:lnTo>
                  <a:pt x="3968" y="1354"/>
                </a:lnTo>
                <a:lnTo>
                  <a:pt x="3968" y="1352"/>
                </a:lnTo>
                <a:lnTo>
                  <a:pt x="3968" y="1352"/>
                </a:lnTo>
                <a:lnTo>
                  <a:pt x="3971" y="1350"/>
                </a:lnTo>
                <a:lnTo>
                  <a:pt x="3971" y="1350"/>
                </a:lnTo>
                <a:lnTo>
                  <a:pt x="3971" y="1352"/>
                </a:lnTo>
                <a:lnTo>
                  <a:pt x="3971" y="1357"/>
                </a:lnTo>
                <a:lnTo>
                  <a:pt x="3971" y="1357"/>
                </a:lnTo>
                <a:lnTo>
                  <a:pt x="3973" y="1359"/>
                </a:lnTo>
                <a:lnTo>
                  <a:pt x="3973" y="1359"/>
                </a:lnTo>
                <a:lnTo>
                  <a:pt x="3973" y="1361"/>
                </a:lnTo>
                <a:lnTo>
                  <a:pt x="3973" y="1363"/>
                </a:lnTo>
                <a:lnTo>
                  <a:pt x="3975" y="1367"/>
                </a:lnTo>
                <a:lnTo>
                  <a:pt x="3977" y="1373"/>
                </a:lnTo>
                <a:lnTo>
                  <a:pt x="3977" y="1375"/>
                </a:lnTo>
                <a:lnTo>
                  <a:pt x="3979" y="1375"/>
                </a:lnTo>
                <a:lnTo>
                  <a:pt x="3977" y="1380"/>
                </a:lnTo>
                <a:lnTo>
                  <a:pt x="3977" y="1382"/>
                </a:lnTo>
                <a:lnTo>
                  <a:pt x="3977" y="1384"/>
                </a:lnTo>
                <a:lnTo>
                  <a:pt x="3977" y="1386"/>
                </a:lnTo>
                <a:lnTo>
                  <a:pt x="3975" y="1386"/>
                </a:lnTo>
                <a:lnTo>
                  <a:pt x="3975" y="1390"/>
                </a:lnTo>
                <a:lnTo>
                  <a:pt x="3975" y="1390"/>
                </a:lnTo>
                <a:lnTo>
                  <a:pt x="3973" y="1392"/>
                </a:lnTo>
                <a:lnTo>
                  <a:pt x="3973" y="1399"/>
                </a:lnTo>
                <a:lnTo>
                  <a:pt x="3973" y="1399"/>
                </a:lnTo>
                <a:lnTo>
                  <a:pt x="3975" y="1399"/>
                </a:lnTo>
                <a:lnTo>
                  <a:pt x="3977" y="1399"/>
                </a:lnTo>
                <a:lnTo>
                  <a:pt x="3977" y="1396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2"/>
                </a:lnTo>
                <a:lnTo>
                  <a:pt x="3979" y="1392"/>
                </a:lnTo>
                <a:lnTo>
                  <a:pt x="3979" y="1394"/>
                </a:lnTo>
                <a:lnTo>
                  <a:pt x="3979" y="1396"/>
                </a:lnTo>
                <a:lnTo>
                  <a:pt x="3979" y="1399"/>
                </a:lnTo>
                <a:lnTo>
                  <a:pt x="3979" y="1399"/>
                </a:lnTo>
                <a:lnTo>
                  <a:pt x="3979" y="1401"/>
                </a:lnTo>
                <a:lnTo>
                  <a:pt x="3979" y="1401"/>
                </a:lnTo>
                <a:lnTo>
                  <a:pt x="3981" y="1401"/>
                </a:lnTo>
                <a:lnTo>
                  <a:pt x="3981" y="1399"/>
                </a:lnTo>
                <a:lnTo>
                  <a:pt x="3981" y="1399"/>
                </a:lnTo>
                <a:lnTo>
                  <a:pt x="3983" y="1396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401"/>
                </a:lnTo>
                <a:lnTo>
                  <a:pt x="3983" y="1403"/>
                </a:lnTo>
                <a:lnTo>
                  <a:pt x="3985" y="1403"/>
                </a:lnTo>
                <a:lnTo>
                  <a:pt x="3987" y="1403"/>
                </a:lnTo>
                <a:lnTo>
                  <a:pt x="3987" y="1401"/>
                </a:lnTo>
                <a:lnTo>
                  <a:pt x="3989" y="1399"/>
                </a:lnTo>
                <a:lnTo>
                  <a:pt x="3989" y="1399"/>
                </a:lnTo>
                <a:lnTo>
                  <a:pt x="3989" y="1401"/>
                </a:lnTo>
                <a:lnTo>
                  <a:pt x="3989" y="1401"/>
                </a:lnTo>
                <a:lnTo>
                  <a:pt x="3987" y="1403"/>
                </a:lnTo>
                <a:lnTo>
                  <a:pt x="3989" y="1403"/>
                </a:lnTo>
                <a:lnTo>
                  <a:pt x="3989" y="1403"/>
                </a:lnTo>
                <a:lnTo>
                  <a:pt x="3992" y="1403"/>
                </a:lnTo>
                <a:lnTo>
                  <a:pt x="3994" y="1401"/>
                </a:lnTo>
                <a:lnTo>
                  <a:pt x="3994" y="1399"/>
                </a:lnTo>
                <a:lnTo>
                  <a:pt x="3996" y="1396"/>
                </a:lnTo>
                <a:lnTo>
                  <a:pt x="3998" y="1396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2" y="1394"/>
                </a:lnTo>
                <a:lnTo>
                  <a:pt x="4004" y="1392"/>
                </a:lnTo>
                <a:lnTo>
                  <a:pt x="4002" y="1392"/>
                </a:lnTo>
                <a:lnTo>
                  <a:pt x="4002" y="1390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90"/>
                </a:lnTo>
                <a:lnTo>
                  <a:pt x="4002" y="1390"/>
                </a:lnTo>
                <a:lnTo>
                  <a:pt x="4004" y="1392"/>
                </a:lnTo>
                <a:lnTo>
                  <a:pt x="4004" y="1392"/>
                </a:lnTo>
                <a:lnTo>
                  <a:pt x="4006" y="1392"/>
                </a:lnTo>
                <a:lnTo>
                  <a:pt x="4008" y="1392"/>
                </a:lnTo>
                <a:lnTo>
                  <a:pt x="4010" y="1388"/>
                </a:lnTo>
                <a:lnTo>
                  <a:pt x="4010" y="1388"/>
                </a:lnTo>
                <a:lnTo>
                  <a:pt x="4010" y="1386"/>
                </a:lnTo>
                <a:lnTo>
                  <a:pt x="4012" y="1384"/>
                </a:lnTo>
                <a:lnTo>
                  <a:pt x="4010" y="1382"/>
                </a:lnTo>
                <a:lnTo>
                  <a:pt x="4012" y="1380"/>
                </a:lnTo>
                <a:lnTo>
                  <a:pt x="4010" y="1380"/>
                </a:lnTo>
                <a:lnTo>
                  <a:pt x="4010" y="1380"/>
                </a:lnTo>
                <a:lnTo>
                  <a:pt x="4012" y="1380"/>
                </a:lnTo>
                <a:lnTo>
                  <a:pt x="4015" y="1382"/>
                </a:lnTo>
                <a:lnTo>
                  <a:pt x="4015" y="1382"/>
                </a:lnTo>
                <a:lnTo>
                  <a:pt x="4017" y="1384"/>
                </a:lnTo>
                <a:lnTo>
                  <a:pt x="4015" y="1384"/>
                </a:lnTo>
                <a:lnTo>
                  <a:pt x="4017" y="1386"/>
                </a:lnTo>
                <a:lnTo>
                  <a:pt x="4017" y="1388"/>
                </a:lnTo>
                <a:lnTo>
                  <a:pt x="4019" y="1390"/>
                </a:lnTo>
                <a:lnTo>
                  <a:pt x="4019" y="1392"/>
                </a:lnTo>
                <a:lnTo>
                  <a:pt x="4021" y="1392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0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6"/>
                </a:lnTo>
                <a:lnTo>
                  <a:pt x="4021" y="1396"/>
                </a:lnTo>
                <a:lnTo>
                  <a:pt x="4021" y="1399"/>
                </a:lnTo>
                <a:lnTo>
                  <a:pt x="4023" y="1401"/>
                </a:lnTo>
                <a:lnTo>
                  <a:pt x="4025" y="1407"/>
                </a:lnTo>
                <a:lnTo>
                  <a:pt x="4023" y="1409"/>
                </a:lnTo>
                <a:lnTo>
                  <a:pt x="4025" y="1411"/>
                </a:lnTo>
                <a:lnTo>
                  <a:pt x="4025" y="1415"/>
                </a:lnTo>
                <a:lnTo>
                  <a:pt x="4025" y="1417"/>
                </a:lnTo>
                <a:lnTo>
                  <a:pt x="4027" y="1417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22"/>
                </a:lnTo>
                <a:lnTo>
                  <a:pt x="4027" y="1424"/>
                </a:lnTo>
                <a:lnTo>
                  <a:pt x="4029" y="1426"/>
                </a:lnTo>
                <a:lnTo>
                  <a:pt x="4029" y="1430"/>
                </a:lnTo>
                <a:lnTo>
                  <a:pt x="4029" y="1430"/>
                </a:lnTo>
                <a:lnTo>
                  <a:pt x="4029" y="1432"/>
                </a:lnTo>
                <a:lnTo>
                  <a:pt x="4029" y="1434"/>
                </a:lnTo>
                <a:lnTo>
                  <a:pt x="4031" y="1430"/>
                </a:lnTo>
                <a:lnTo>
                  <a:pt x="4031" y="1430"/>
                </a:lnTo>
                <a:lnTo>
                  <a:pt x="4031" y="1432"/>
                </a:lnTo>
                <a:lnTo>
                  <a:pt x="4031" y="1432"/>
                </a:lnTo>
                <a:lnTo>
                  <a:pt x="4033" y="1436"/>
                </a:lnTo>
                <a:lnTo>
                  <a:pt x="4033" y="1438"/>
                </a:lnTo>
                <a:lnTo>
                  <a:pt x="4036" y="1440"/>
                </a:lnTo>
                <a:lnTo>
                  <a:pt x="4036" y="1445"/>
                </a:lnTo>
                <a:lnTo>
                  <a:pt x="4038" y="1447"/>
                </a:lnTo>
                <a:lnTo>
                  <a:pt x="4038" y="1447"/>
                </a:lnTo>
                <a:lnTo>
                  <a:pt x="4038" y="1449"/>
                </a:lnTo>
                <a:lnTo>
                  <a:pt x="4038" y="1451"/>
                </a:lnTo>
                <a:lnTo>
                  <a:pt x="4036" y="1451"/>
                </a:lnTo>
                <a:lnTo>
                  <a:pt x="4038" y="1453"/>
                </a:lnTo>
                <a:lnTo>
                  <a:pt x="4036" y="1453"/>
                </a:lnTo>
                <a:lnTo>
                  <a:pt x="4036" y="1455"/>
                </a:lnTo>
                <a:lnTo>
                  <a:pt x="4036" y="1455"/>
                </a:lnTo>
                <a:lnTo>
                  <a:pt x="4038" y="1455"/>
                </a:lnTo>
                <a:lnTo>
                  <a:pt x="4038" y="1457"/>
                </a:lnTo>
                <a:lnTo>
                  <a:pt x="4038" y="1457"/>
                </a:lnTo>
                <a:lnTo>
                  <a:pt x="4038" y="1459"/>
                </a:lnTo>
                <a:lnTo>
                  <a:pt x="4038" y="1459"/>
                </a:lnTo>
                <a:lnTo>
                  <a:pt x="4038" y="1459"/>
                </a:lnTo>
                <a:lnTo>
                  <a:pt x="4036" y="1461"/>
                </a:lnTo>
                <a:lnTo>
                  <a:pt x="4038" y="1461"/>
                </a:lnTo>
                <a:lnTo>
                  <a:pt x="4038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3"/>
                </a:lnTo>
                <a:lnTo>
                  <a:pt x="4038" y="1463"/>
                </a:lnTo>
                <a:lnTo>
                  <a:pt x="4038" y="1466"/>
                </a:lnTo>
                <a:lnTo>
                  <a:pt x="4038" y="1466"/>
                </a:lnTo>
                <a:lnTo>
                  <a:pt x="4038" y="1468"/>
                </a:lnTo>
                <a:lnTo>
                  <a:pt x="4038" y="1470"/>
                </a:lnTo>
                <a:lnTo>
                  <a:pt x="4038" y="1470"/>
                </a:lnTo>
                <a:lnTo>
                  <a:pt x="4038" y="1472"/>
                </a:lnTo>
                <a:lnTo>
                  <a:pt x="4036" y="1474"/>
                </a:lnTo>
                <a:lnTo>
                  <a:pt x="4036" y="1476"/>
                </a:lnTo>
                <a:lnTo>
                  <a:pt x="4036" y="1476"/>
                </a:lnTo>
                <a:lnTo>
                  <a:pt x="4033" y="1478"/>
                </a:lnTo>
                <a:lnTo>
                  <a:pt x="4036" y="1482"/>
                </a:lnTo>
                <a:lnTo>
                  <a:pt x="4036" y="1484"/>
                </a:lnTo>
                <a:lnTo>
                  <a:pt x="4036" y="1487"/>
                </a:lnTo>
                <a:lnTo>
                  <a:pt x="4036" y="1487"/>
                </a:lnTo>
                <a:lnTo>
                  <a:pt x="4038" y="1484"/>
                </a:lnTo>
                <a:lnTo>
                  <a:pt x="4038" y="1484"/>
                </a:lnTo>
                <a:lnTo>
                  <a:pt x="4036" y="1489"/>
                </a:lnTo>
                <a:lnTo>
                  <a:pt x="4036" y="1493"/>
                </a:lnTo>
                <a:lnTo>
                  <a:pt x="4033" y="1495"/>
                </a:lnTo>
                <a:lnTo>
                  <a:pt x="4033" y="1497"/>
                </a:lnTo>
                <a:lnTo>
                  <a:pt x="4031" y="1501"/>
                </a:lnTo>
                <a:lnTo>
                  <a:pt x="4031" y="1505"/>
                </a:lnTo>
                <a:lnTo>
                  <a:pt x="4031" y="1508"/>
                </a:lnTo>
                <a:lnTo>
                  <a:pt x="4031" y="1510"/>
                </a:lnTo>
                <a:lnTo>
                  <a:pt x="4031" y="1514"/>
                </a:lnTo>
                <a:lnTo>
                  <a:pt x="4033" y="1514"/>
                </a:lnTo>
                <a:lnTo>
                  <a:pt x="4033" y="1514"/>
                </a:lnTo>
                <a:lnTo>
                  <a:pt x="4033" y="1512"/>
                </a:lnTo>
                <a:lnTo>
                  <a:pt x="4036" y="1512"/>
                </a:lnTo>
                <a:lnTo>
                  <a:pt x="4036" y="1512"/>
                </a:lnTo>
                <a:lnTo>
                  <a:pt x="4038" y="1512"/>
                </a:lnTo>
                <a:lnTo>
                  <a:pt x="4038" y="1512"/>
                </a:lnTo>
                <a:lnTo>
                  <a:pt x="4040" y="1516"/>
                </a:lnTo>
                <a:lnTo>
                  <a:pt x="4040" y="1516"/>
                </a:lnTo>
                <a:lnTo>
                  <a:pt x="4042" y="1516"/>
                </a:lnTo>
                <a:lnTo>
                  <a:pt x="4042" y="1518"/>
                </a:lnTo>
                <a:lnTo>
                  <a:pt x="4042" y="1520"/>
                </a:lnTo>
                <a:lnTo>
                  <a:pt x="4044" y="1520"/>
                </a:lnTo>
                <a:lnTo>
                  <a:pt x="4044" y="1520"/>
                </a:lnTo>
                <a:lnTo>
                  <a:pt x="4046" y="1522"/>
                </a:lnTo>
                <a:lnTo>
                  <a:pt x="4046" y="1522"/>
                </a:lnTo>
                <a:lnTo>
                  <a:pt x="4048" y="1524"/>
                </a:lnTo>
                <a:lnTo>
                  <a:pt x="4048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8"/>
                </a:lnTo>
                <a:lnTo>
                  <a:pt x="4052" y="1528"/>
                </a:lnTo>
                <a:lnTo>
                  <a:pt x="4052" y="1528"/>
                </a:lnTo>
                <a:lnTo>
                  <a:pt x="4052" y="1533"/>
                </a:lnTo>
                <a:lnTo>
                  <a:pt x="4054" y="1535"/>
                </a:lnTo>
                <a:lnTo>
                  <a:pt x="4059" y="1539"/>
                </a:lnTo>
                <a:lnTo>
                  <a:pt x="4059" y="1541"/>
                </a:lnTo>
                <a:lnTo>
                  <a:pt x="4061" y="1543"/>
                </a:lnTo>
                <a:lnTo>
                  <a:pt x="4061" y="1545"/>
                </a:lnTo>
                <a:lnTo>
                  <a:pt x="4063" y="1547"/>
                </a:lnTo>
                <a:lnTo>
                  <a:pt x="4061" y="1552"/>
                </a:lnTo>
                <a:lnTo>
                  <a:pt x="4063" y="1558"/>
                </a:lnTo>
                <a:lnTo>
                  <a:pt x="4065" y="1564"/>
                </a:lnTo>
                <a:lnTo>
                  <a:pt x="4065" y="1568"/>
                </a:lnTo>
                <a:lnTo>
                  <a:pt x="4067" y="1570"/>
                </a:lnTo>
                <a:lnTo>
                  <a:pt x="4067" y="1573"/>
                </a:lnTo>
                <a:lnTo>
                  <a:pt x="4067" y="1573"/>
                </a:lnTo>
                <a:lnTo>
                  <a:pt x="4067" y="1575"/>
                </a:lnTo>
                <a:lnTo>
                  <a:pt x="4067" y="1575"/>
                </a:lnTo>
                <a:lnTo>
                  <a:pt x="4067" y="1575"/>
                </a:lnTo>
                <a:lnTo>
                  <a:pt x="4069" y="1577"/>
                </a:lnTo>
                <a:lnTo>
                  <a:pt x="4071" y="1579"/>
                </a:lnTo>
                <a:lnTo>
                  <a:pt x="4073" y="1581"/>
                </a:lnTo>
                <a:lnTo>
                  <a:pt x="4075" y="1585"/>
                </a:lnTo>
                <a:lnTo>
                  <a:pt x="4075" y="1585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91"/>
                </a:lnTo>
                <a:lnTo>
                  <a:pt x="4077" y="1591"/>
                </a:lnTo>
                <a:lnTo>
                  <a:pt x="4077" y="1593"/>
                </a:lnTo>
                <a:lnTo>
                  <a:pt x="4082" y="1593"/>
                </a:lnTo>
                <a:lnTo>
                  <a:pt x="4084" y="1596"/>
                </a:lnTo>
                <a:lnTo>
                  <a:pt x="4088" y="1600"/>
                </a:lnTo>
                <a:lnTo>
                  <a:pt x="4094" y="1602"/>
                </a:lnTo>
                <a:lnTo>
                  <a:pt x="4096" y="1604"/>
                </a:lnTo>
                <a:lnTo>
                  <a:pt x="4098" y="1606"/>
                </a:lnTo>
                <a:lnTo>
                  <a:pt x="4105" y="1608"/>
                </a:lnTo>
                <a:lnTo>
                  <a:pt x="4105" y="1610"/>
                </a:lnTo>
                <a:lnTo>
                  <a:pt x="4107" y="1610"/>
                </a:lnTo>
                <a:lnTo>
                  <a:pt x="4107" y="1612"/>
                </a:lnTo>
                <a:lnTo>
                  <a:pt x="4109" y="1612"/>
                </a:lnTo>
                <a:lnTo>
                  <a:pt x="4111" y="1610"/>
                </a:lnTo>
                <a:lnTo>
                  <a:pt x="4111" y="1610"/>
                </a:lnTo>
                <a:lnTo>
                  <a:pt x="4113" y="1610"/>
                </a:lnTo>
                <a:lnTo>
                  <a:pt x="4115" y="1610"/>
                </a:lnTo>
                <a:lnTo>
                  <a:pt x="4115" y="1608"/>
                </a:lnTo>
                <a:lnTo>
                  <a:pt x="4113" y="1608"/>
                </a:lnTo>
                <a:lnTo>
                  <a:pt x="4115" y="1608"/>
                </a:lnTo>
                <a:lnTo>
                  <a:pt x="4115" y="1608"/>
                </a:lnTo>
                <a:lnTo>
                  <a:pt x="4115" y="1610"/>
                </a:lnTo>
                <a:lnTo>
                  <a:pt x="4115" y="1610"/>
                </a:lnTo>
                <a:lnTo>
                  <a:pt x="4115" y="1610"/>
                </a:lnTo>
                <a:lnTo>
                  <a:pt x="4117" y="1612"/>
                </a:lnTo>
                <a:lnTo>
                  <a:pt x="4117" y="1610"/>
                </a:lnTo>
                <a:lnTo>
                  <a:pt x="4119" y="1610"/>
                </a:lnTo>
                <a:lnTo>
                  <a:pt x="4119" y="1610"/>
                </a:lnTo>
                <a:lnTo>
                  <a:pt x="4117" y="1606"/>
                </a:lnTo>
                <a:lnTo>
                  <a:pt x="4113" y="1598"/>
                </a:lnTo>
                <a:lnTo>
                  <a:pt x="4111" y="1596"/>
                </a:lnTo>
                <a:lnTo>
                  <a:pt x="4111" y="1593"/>
                </a:lnTo>
                <a:lnTo>
                  <a:pt x="4107" y="1591"/>
                </a:lnTo>
                <a:lnTo>
                  <a:pt x="4107" y="1591"/>
                </a:lnTo>
                <a:lnTo>
                  <a:pt x="4107" y="1589"/>
                </a:lnTo>
                <a:lnTo>
                  <a:pt x="4107" y="1585"/>
                </a:lnTo>
                <a:lnTo>
                  <a:pt x="4107" y="1583"/>
                </a:lnTo>
                <a:lnTo>
                  <a:pt x="4107" y="1581"/>
                </a:lnTo>
                <a:lnTo>
                  <a:pt x="4105" y="1579"/>
                </a:lnTo>
                <a:lnTo>
                  <a:pt x="4105" y="1577"/>
                </a:lnTo>
                <a:lnTo>
                  <a:pt x="4107" y="1575"/>
                </a:lnTo>
                <a:lnTo>
                  <a:pt x="4107" y="1568"/>
                </a:lnTo>
                <a:lnTo>
                  <a:pt x="4107" y="1564"/>
                </a:lnTo>
                <a:lnTo>
                  <a:pt x="4107" y="1562"/>
                </a:lnTo>
                <a:lnTo>
                  <a:pt x="4103" y="1556"/>
                </a:lnTo>
                <a:lnTo>
                  <a:pt x="4100" y="1554"/>
                </a:lnTo>
                <a:lnTo>
                  <a:pt x="4100" y="1552"/>
                </a:lnTo>
                <a:lnTo>
                  <a:pt x="4098" y="1552"/>
                </a:lnTo>
                <a:lnTo>
                  <a:pt x="4096" y="1549"/>
                </a:lnTo>
                <a:lnTo>
                  <a:pt x="4092" y="1547"/>
                </a:lnTo>
                <a:lnTo>
                  <a:pt x="4090" y="1543"/>
                </a:lnTo>
                <a:lnTo>
                  <a:pt x="4090" y="1541"/>
                </a:lnTo>
                <a:lnTo>
                  <a:pt x="4086" y="1541"/>
                </a:lnTo>
                <a:lnTo>
                  <a:pt x="4082" y="1539"/>
                </a:lnTo>
                <a:lnTo>
                  <a:pt x="4080" y="1535"/>
                </a:lnTo>
                <a:lnTo>
                  <a:pt x="4077" y="1533"/>
                </a:lnTo>
                <a:lnTo>
                  <a:pt x="4077" y="1533"/>
                </a:lnTo>
                <a:lnTo>
                  <a:pt x="4075" y="1533"/>
                </a:lnTo>
                <a:lnTo>
                  <a:pt x="4073" y="1533"/>
                </a:lnTo>
                <a:lnTo>
                  <a:pt x="4071" y="1533"/>
                </a:lnTo>
                <a:lnTo>
                  <a:pt x="4067" y="1531"/>
                </a:lnTo>
                <a:lnTo>
                  <a:pt x="4067" y="1528"/>
                </a:lnTo>
                <a:lnTo>
                  <a:pt x="4065" y="1528"/>
                </a:lnTo>
                <a:lnTo>
                  <a:pt x="4063" y="1528"/>
                </a:lnTo>
                <a:lnTo>
                  <a:pt x="4063" y="1528"/>
                </a:lnTo>
                <a:lnTo>
                  <a:pt x="4063" y="1526"/>
                </a:lnTo>
                <a:lnTo>
                  <a:pt x="4059" y="1524"/>
                </a:lnTo>
                <a:lnTo>
                  <a:pt x="4059" y="1522"/>
                </a:lnTo>
                <a:lnTo>
                  <a:pt x="4059" y="1520"/>
                </a:lnTo>
                <a:lnTo>
                  <a:pt x="4061" y="1520"/>
                </a:lnTo>
                <a:lnTo>
                  <a:pt x="4061" y="1520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3" y="1522"/>
                </a:lnTo>
                <a:lnTo>
                  <a:pt x="4063" y="1524"/>
                </a:lnTo>
                <a:lnTo>
                  <a:pt x="4063" y="1526"/>
                </a:lnTo>
                <a:lnTo>
                  <a:pt x="4065" y="1526"/>
                </a:lnTo>
                <a:lnTo>
                  <a:pt x="4063" y="1526"/>
                </a:lnTo>
                <a:lnTo>
                  <a:pt x="4063" y="1524"/>
                </a:lnTo>
                <a:lnTo>
                  <a:pt x="4061" y="1512"/>
                </a:lnTo>
                <a:lnTo>
                  <a:pt x="4061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6" y="1510"/>
                </a:lnTo>
                <a:lnTo>
                  <a:pt x="4056" y="1508"/>
                </a:lnTo>
                <a:lnTo>
                  <a:pt x="4056" y="1505"/>
                </a:lnTo>
                <a:lnTo>
                  <a:pt x="4054" y="1499"/>
                </a:lnTo>
                <a:lnTo>
                  <a:pt x="4054" y="1499"/>
                </a:lnTo>
                <a:lnTo>
                  <a:pt x="4054" y="1497"/>
                </a:lnTo>
                <a:lnTo>
                  <a:pt x="4052" y="1497"/>
                </a:lnTo>
                <a:lnTo>
                  <a:pt x="4048" y="1499"/>
                </a:lnTo>
                <a:lnTo>
                  <a:pt x="4046" y="1499"/>
                </a:lnTo>
                <a:lnTo>
                  <a:pt x="4046" y="1497"/>
                </a:lnTo>
                <a:lnTo>
                  <a:pt x="4046" y="1497"/>
                </a:lnTo>
                <a:lnTo>
                  <a:pt x="4046" y="1495"/>
                </a:lnTo>
                <a:lnTo>
                  <a:pt x="4044" y="1493"/>
                </a:lnTo>
                <a:lnTo>
                  <a:pt x="4044" y="1491"/>
                </a:lnTo>
                <a:lnTo>
                  <a:pt x="4044" y="1489"/>
                </a:lnTo>
                <a:lnTo>
                  <a:pt x="4044" y="1484"/>
                </a:lnTo>
                <a:lnTo>
                  <a:pt x="4044" y="1482"/>
                </a:lnTo>
                <a:lnTo>
                  <a:pt x="4044" y="1482"/>
                </a:lnTo>
                <a:lnTo>
                  <a:pt x="4046" y="1482"/>
                </a:lnTo>
                <a:lnTo>
                  <a:pt x="4046" y="1478"/>
                </a:lnTo>
                <a:lnTo>
                  <a:pt x="4048" y="1474"/>
                </a:lnTo>
                <a:lnTo>
                  <a:pt x="4050" y="1472"/>
                </a:lnTo>
                <a:lnTo>
                  <a:pt x="4050" y="1470"/>
                </a:lnTo>
                <a:lnTo>
                  <a:pt x="4050" y="1466"/>
                </a:lnTo>
                <a:lnTo>
                  <a:pt x="4052" y="1463"/>
                </a:lnTo>
                <a:lnTo>
                  <a:pt x="4054" y="1461"/>
                </a:lnTo>
                <a:lnTo>
                  <a:pt x="4054" y="1459"/>
                </a:lnTo>
                <a:lnTo>
                  <a:pt x="4054" y="1457"/>
                </a:lnTo>
                <a:lnTo>
                  <a:pt x="4056" y="1455"/>
                </a:lnTo>
                <a:lnTo>
                  <a:pt x="4056" y="1453"/>
                </a:lnTo>
                <a:lnTo>
                  <a:pt x="4056" y="1449"/>
                </a:lnTo>
                <a:lnTo>
                  <a:pt x="4056" y="1447"/>
                </a:lnTo>
                <a:lnTo>
                  <a:pt x="4059" y="1443"/>
                </a:lnTo>
                <a:lnTo>
                  <a:pt x="4056" y="1440"/>
                </a:lnTo>
                <a:lnTo>
                  <a:pt x="4056" y="1440"/>
                </a:lnTo>
                <a:lnTo>
                  <a:pt x="4056" y="1438"/>
                </a:lnTo>
                <a:lnTo>
                  <a:pt x="4059" y="1436"/>
                </a:lnTo>
                <a:lnTo>
                  <a:pt x="4061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9" y="1436"/>
                </a:lnTo>
                <a:lnTo>
                  <a:pt x="4071" y="1436"/>
                </a:lnTo>
                <a:lnTo>
                  <a:pt x="4071" y="1438"/>
                </a:lnTo>
                <a:lnTo>
                  <a:pt x="4069" y="1438"/>
                </a:lnTo>
                <a:lnTo>
                  <a:pt x="4069" y="1440"/>
                </a:lnTo>
                <a:lnTo>
                  <a:pt x="4069" y="1443"/>
                </a:lnTo>
                <a:lnTo>
                  <a:pt x="4069" y="1447"/>
                </a:lnTo>
                <a:lnTo>
                  <a:pt x="4069" y="1447"/>
                </a:lnTo>
                <a:lnTo>
                  <a:pt x="4069" y="1449"/>
                </a:lnTo>
                <a:lnTo>
                  <a:pt x="4071" y="1449"/>
                </a:lnTo>
                <a:lnTo>
                  <a:pt x="4073" y="1449"/>
                </a:lnTo>
                <a:lnTo>
                  <a:pt x="4077" y="1449"/>
                </a:lnTo>
                <a:lnTo>
                  <a:pt x="4082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6" y="1451"/>
                </a:lnTo>
                <a:lnTo>
                  <a:pt x="4088" y="1451"/>
                </a:lnTo>
                <a:lnTo>
                  <a:pt x="4088" y="1453"/>
                </a:lnTo>
                <a:lnTo>
                  <a:pt x="4090" y="1453"/>
                </a:lnTo>
                <a:lnTo>
                  <a:pt x="4090" y="1453"/>
                </a:lnTo>
                <a:lnTo>
                  <a:pt x="4090" y="1455"/>
                </a:lnTo>
                <a:lnTo>
                  <a:pt x="4092" y="1455"/>
                </a:lnTo>
                <a:lnTo>
                  <a:pt x="4094" y="1457"/>
                </a:lnTo>
                <a:lnTo>
                  <a:pt x="4094" y="1455"/>
                </a:lnTo>
                <a:lnTo>
                  <a:pt x="4094" y="1455"/>
                </a:lnTo>
                <a:lnTo>
                  <a:pt x="4094" y="1455"/>
                </a:lnTo>
                <a:lnTo>
                  <a:pt x="4096" y="1457"/>
                </a:lnTo>
                <a:lnTo>
                  <a:pt x="4096" y="1459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100" y="1461"/>
                </a:lnTo>
                <a:lnTo>
                  <a:pt x="4100" y="1463"/>
                </a:lnTo>
                <a:lnTo>
                  <a:pt x="4103" y="1466"/>
                </a:lnTo>
                <a:lnTo>
                  <a:pt x="4100" y="1468"/>
                </a:lnTo>
                <a:lnTo>
                  <a:pt x="4100" y="1470"/>
                </a:lnTo>
                <a:lnTo>
                  <a:pt x="4100" y="1472"/>
                </a:lnTo>
                <a:lnTo>
                  <a:pt x="4103" y="1474"/>
                </a:lnTo>
                <a:lnTo>
                  <a:pt x="4105" y="1474"/>
                </a:lnTo>
                <a:lnTo>
                  <a:pt x="4105" y="1474"/>
                </a:lnTo>
                <a:lnTo>
                  <a:pt x="4107" y="1474"/>
                </a:lnTo>
                <a:lnTo>
                  <a:pt x="4107" y="1472"/>
                </a:lnTo>
                <a:lnTo>
                  <a:pt x="4107" y="1470"/>
                </a:lnTo>
                <a:lnTo>
                  <a:pt x="4109" y="1472"/>
                </a:lnTo>
                <a:lnTo>
                  <a:pt x="4109" y="1472"/>
                </a:lnTo>
                <a:lnTo>
                  <a:pt x="4111" y="1474"/>
                </a:lnTo>
                <a:lnTo>
                  <a:pt x="4109" y="1476"/>
                </a:lnTo>
                <a:lnTo>
                  <a:pt x="4109" y="1476"/>
                </a:lnTo>
                <a:lnTo>
                  <a:pt x="4107" y="1478"/>
                </a:lnTo>
                <a:lnTo>
                  <a:pt x="4107" y="1478"/>
                </a:lnTo>
                <a:lnTo>
                  <a:pt x="4109" y="1478"/>
                </a:lnTo>
                <a:lnTo>
                  <a:pt x="4109" y="1480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7" y="1480"/>
                </a:lnTo>
                <a:lnTo>
                  <a:pt x="4121" y="1480"/>
                </a:lnTo>
                <a:lnTo>
                  <a:pt x="4121" y="1482"/>
                </a:lnTo>
                <a:lnTo>
                  <a:pt x="4124" y="1482"/>
                </a:lnTo>
                <a:lnTo>
                  <a:pt x="4124" y="1484"/>
                </a:lnTo>
                <a:lnTo>
                  <a:pt x="4124" y="1484"/>
                </a:lnTo>
                <a:lnTo>
                  <a:pt x="4126" y="1484"/>
                </a:lnTo>
                <a:lnTo>
                  <a:pt x="4126" y="1484"/>
                </a:lnTo>
                <a:lnTo>
                  <a:pt x="4128" y="1484"/>
                </a:lnTo>
                <a:lnTo>
                  <a:pt x="4128" y="1487"/>
                </a:lnTo>
                <a:lnTo>
                  <a:pt x="4130" y="1487"/>
                </a:lnTo>
                <a:lnTo>
                  <a:pt x="4130" y="1487"/>
                </a:lnTo>
                <a:lnTo>
                  <a:pt x="4130" y="1489"/>
                </a:lnTo>
                <a:lnTo>
                  <a:pt x="4130" y="1489"/>
                </a:lnTo>
                <a:lnTo>
                  <a:pt x="4128" y="1489"/>
                </a:lnTo>
                <a:lnTo>
                  <a:pt x="4128" y="1491"/>
                </a:lnTo>
                <a:lnTo>
                  <a:pt x="4126" y="1493"/>
                </a:lnTo>
                <a:lnTo>
                  <a:pt x="4126" y="1499"/>
                </a:lnTo>
                <a:lnTo>
                  <a:pt x="4126" y="1505"/>
                </a:lnTo>
                <a:lnTo>
                  <a:pt x="4128" y="1505"/>
                </a:lnTo>
                <a:lnTo>
                  <a:pt x="4126" y="1508"/>
                </a:lnTo>
                <a:lnTo>
                  <a:pt x="4128" y="1508"/>
                </a:lnTo>
                <a:lnTo>
                  <a:pt x="4130" y="1508"/>
                </a:lnTo>
                <a:lnTo>
                  <a:pt x="4132" y="1505"/>
                </a:lnTo>
                <a:lnTo>
                  <a:pt x="4134" y="1505"/>
                </a:lnTo>
                <a:lnTo>
                  <a:pt x="4134" y="1501"/>
                </a:lnTo>
                <a:lnTo>
                  <a:pt x="4136" y="1501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3"/>
                </a:lnTo>
                <a:lnTo>
                  <a:pt x="4144" y="1493"/>
                </a:lnTo>
                <a:lnTo>
                  <a:pt x="4140" y="1487"/>
                </a:lnTo>
                <a:lnTo>
                  <a:pt x="4142" y="1489"/>
                </a:lnTo>
                <a:lnTo>
                  <a:pt x="4147" y="1493"/>
                </a:lnTo>
                <a:lnTo>
                  <a:pt x="4149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1"/>
                </a:lnTo>
                <a:lnTo>
                  <a:pt x="4151" y="1491"/>
                </a:lnTo>
                <a:lnTo>
                  <a:pt x="4147" y="1484"/>
                </a:lnTo>
                <a:lnTo>
                  <a:pt x="4144" y="1484"/>
                </a:lnTo>
                <a:lnTo>
                  <a:pt x="4151" y="1489"/>
                </a:lnTo>
                <a:lnTo>
                  <a:pt x="4151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7"/>
                </a:lnTo>
                <a:lnTo>
                  <a:pt x="4153" y="1487"/>
                </a:lnTo>
                <a:lnTo>
                  <a:pt x="4155" y="1484"/>
                </a:lnTo>
                <a:lnTo>
                  <a:pt x="4155" y="1484"/>
                </a:lnTo>
                <a:lnTo>
                  <a:pt x="4153" y="1484"/>
                </a:lnTo>
                <a:lnTo>
                  <a:pt x="4153" y="1484"/>
                </a:lnTo>
                <a:lnTo>
                  <a:pt x="4151" y="1482"/>
                </a:lnTo>
                <a:lnTo>
                  <a:pt x="4151" y="1482"/>
                </a:lnTo>
                <a:lnTo>
                  <a:pt x="4153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5" y="1480"/>
                </a:lnTo>
                <a:lnTo>
                  <a:pt x="4157" y="1482"/>
                </a:lnTo>
                <a:lnTo>
                  <a:pt x="4157" y="1482"/>
                </a:lnTo>
                <a:lnTo>
                  <a:pt x="4157" y="1480"/>
                </a:lnTo>
                <a:lnTo>
                  <a:pt x="4157" y="1478"/>
                </a:lnTo>
                <a:lnTo>
                  <a:pt x="4157" y="1478"/>
                </a:lnTo>
                <a:lnTo>
                  <a:pt x="4157" y="1478"/>
                </a:lnTo>
                <a:lnTo>
                  <a:pt x="4159" y="1478"/>
                </a:lnTo>
                <a:lnTo>
                  <a:pt x="4159" y="1480"/>
                </a:lnTo>
                <a:lnTo>
                  <a:pt x="4161" y="1480"/>
                </a:lnTo>
                <a:lnTo>
                  <a:pt x="4161" y="1480"/>
                </a:lnTo>
                <a:lnTo>
                  <a:pt x="4161" y="1482"/>
                </a:lnTo>
                <a:lnTo>
                  <a:pt x="4163" y="1480"/>
                </a:lnTo>
                <a:lnTo>
                  <a:pt x="4165" y="1480"/>
                </a:lnTo>
                <a:lnTo>
                  <a:pt x="4165" y="1478"/>
                </a:lnTo>
                <a:lnTo>
                  <a:pt x="4170" y="1476"/>
                </a:lnTo>
                <a:lnTo>
                  <a:pt x="4172" y="1476"/>
                </a:lnTo>
                <a:lnTo>
                  <a:pt x="4174" y="1474"/>
                </a:lnTo>
                <a:lnTo>
                  <a:pt x="4174" y="1474"/>
                </a:lnTo>
                <a:lnTo>
                  <a:pt x="4176" y="1474"/>
                </a:lnTo>
                <a:lnTo>
                  <a:pt x="4178" y="1472"/>
                </a:lnTo>
                <a:lnTo>
                  <a:pt x="4180" y="1470"/>
                </a:lnTo>
                <a:lnTo>
                  <a:pt x="4182" y="1470"/>
                </a:lnTo>
                <a:lnTo>
                  <a:pt x="4184" y="1468"/>
                </a:lnTo>
                <a:lnTo>
                  <a:pt x="4186" y="1468"/>
                </a:lnTo>
                <a:lnTo>
                  <a:pt x="4186" y="1466"/>
                </a:lnTo>
                <a:lnTo>
                  <a:pt x="4186" y="1463"/>
                </a:lnTo>
                <a:lnTo>
                  <a:pt x="4189" y="1463"/>
                </a:lnTo>
                <a:lnTo>
                  <a:pt x="4189" y="1463"/>
                </a:lnTo>
                <a:lnTo>
                  <a:pt x="4191" y="1461"/>
                </a:lnTo>
                <a:lnTo>
                  <a:pt x="4191" y="1461"/>
                </a:lnTo>
                <a:lnTo>
                  <a:pt x="4189" y="1461"/>
                </a:lnTo>
                <a:lnTo>
                  <a:pt x="4189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3"/>
                </a:lnTo>
                <a:lnTo>
                  <a:pt x="4191" y="1453"/>
                </a:lnTo>
                <a:lnTo>
                  <a:pt x="4191" y="1449"/>
                </a:lnTo>
                <a:lnTo>
                  <a:pt x="4191" y="1447"/>
                </a:lnTo>
                <a:lnTo>
                  <a:pt x="4193" y="1447"/>
                </a:lnTo>
                <a:lnTo>
                  <a:pt x="4193" y="1449"/>
                </a:lnTo>
                <a:lnTo>
                  <a:pt x="4193" y="1449"/>
                </a:lnTo>
                <a:lnTo>
                  <a:pt x="4193" y="1447"/>
                </a:lnTo>
                <a:lnTo>
                  <a:pt x="4193" y="1445"/>
                </a:lnTo>
                <a:lnTo>
                  <a:pt x="4193" y="1443"/>
                </a:lnTo>
                <a:lnTo>
                  <a:pt x="4191" y="1440"/>
                </a:lnTo>
                <a:lnTo>
                  <a:pt x="4191" y="1440"/>
                </a:lnTo>
                <a:lnTo>
                  <a:pt x="4191" y="1436"/>
                </a:lnTo>
                <a:lnTo>
                  <a:pt x="4191" y="1434"/>
                </a:lnTo>
                <a:lnTo>
                  <a:pt x="4191" y="1432"/>
                </a:lnTo>
                <a:lnTo>
                  <a:pt x="4191" y="1432"/>
                </a:lnTo>
                <a:lnTo>
                  <a:pt x="4191" y="1430"/>
                </a:lnTo>
                <a:lnTo>
                  <a:pt x="4191" y="1428"/>
                </a:lnTo>
                <a:lnTo>
                  <a:pt x="4191" y="1428"/>
                </a:lnTo>
                <a:lnTo>
                  <a:pt x="4191" y="1426"/>
                </a:lnTo>
                <a:lnTo>
                  <a:pt x="4191" y="1426"/>
                </a:lnTo>
                <a:lnTo>
                  <a:pt x="4189" y="1424"/>
                </a:lnTo>
                <a:lnTo>
                  <a:pt x="4189" y="1422"/>
                </a:lnTo>
                <a:lnTo>
                  <a:pt x="4189" y="1417"/>
                </a:lnTo>
                <a:lnTo>
                  <a:pt x="4186" y="1417"/>
                </a:lnTo>
                <a:lnTo>
                  <a:pt x="4186" y="1413"/>
                </a:lnTo>
                <a:lnTo>
                  <a:pt x="4184" y="1411"/>
                </a:lnTo>
                <a:lnTo>
                  <a:pt x="4184" y="1409"/>
                </a:lnTo>
                <a:lnTo>
                  <a:pt x="4182" y="1409"/>
                </a:lnTo>
                <a:lnTo>
                  <a:pt x="4182" y="1407"/>
                </a:lnTo>
                <a:lnTo>
                  <a:pt x="4180" y="1405"/>
                </a:lnTo>
                <a:lnTo>
                  <a:pt x="4178" y="1403"/>
                </a:lnTo>
                <a:lnTo>
                  <a:pt x="4178" y="1401"/>
                </a:lnTo>
                <a:lnTo>
                  <a:pt x="4176" y="1401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4" y="1396"/>
                </a:lnTo>
                <a:lnTo>
                  <a:pt x="4174" y="1396"/>
                </a:lnTo>
                <a:lnTo>
                  <a:pt x="4172" y="1394"/>
                </a:lnTo>
                <a:lnTo>
                  <a:pt x="4172" y="1394"/>
                </a:lnTo>
                <a:lnTo>
                  <a:pt x="4172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68" y="1392"/>
                </a:lnTo>
                <a:lnTo>
                  <a:pt x="4165" y="1390"/>
                </a:lnTo>
                <a:lnTo>
                  <a:pt x="4165" y="1390"/>
                </a:lnTo>
                <a:lnTo>
                  <a:pt x="4165" y="1390"/>
                </a:lnTo>
                <a:lnTo>
                  <a:pt x="4163" y="1388"/>
                </a:lnTo>
                <a:lnTo>
                  <a:pt x="4161" y="1386"/>
                </a:lnTo>
                <a:lnTo>
                  <a:pt x="4159" y="1384"/>
                </a:lnTo>
                <a:lnTo>
                  <a:pt x="4157" y="1382"/>
                </a:lnTo>
                <a:lnTo>
                  <a:pt x="4155" y="1380"/>
                </a:lnTo>
                <a:lnTo>
                  <a:pt x="4151" y="1375"/>
                </a:lnTo>
                <a:lnTo>
                  <a:pt x="4149" y="1373"/>
                </a:lnTo>
                <a:lnTo>
                  <a:pt x="4149" y="1373"/>
                </a:lnTo>
                <a:lnTo>
                  <a:pt x="4151" y="1373"/>
                </a:lnTo>
                <a:lnTo>
                  <a:pt x="4151" y="1371"/>
                </a:lnTo>
                <a:lnTo>
                  <a:pt x="4151" y="1371"/>
                </a:lnTo>
                <a:lnTo>
                  <a:pt x="4149" y="1369"/>
                </a:lnTo>
                <a:lnTo>
                  <a:pt x="4147" y="1367"/>
                </a:lnTo>
                <a:lnTo>
                  <a:pt x="4144" y="1367"/>
                </a:lnTo>
                <a:lnTo>
                  <a:pt x="4144" y="1365"/>
                </a:lnTo>
                <a:lnTo>
                  <a:pt x="4142" y="1363"/>
                </a:lnTo>
                <a:lnTo>
                  <a:pt x="4140" y="1361"/>
                </a:lnTo>
                <a:lnTo>
                  <a:pt x="4140" y="1361"/>
                </a:lnTo>
                <a:lnTo>
                  <a:pt x="4140" y="1359"/>
                </a:lnTo>
                <a:lnTo>
                  <a:pt x="4140" y="1359"/>
                </a:lnTo>
                <a:lnTo>
                  <a:pt x="4138" y="1357"/>
                </a:lnTo>
                <a:lnTo>
                  <a:pt x="4138" y="1354"/>
                </a:lnTo>
                <a:lnTo>
                  <a:pt x="4138" y="1352"/>
                </a:lnTo>
                <a:lnTo>
                  <a:pt x="4140" y="1350"/>
                </a:lnTo>
                <a:lnTo>
                  <a:pt x="4140" y="1350"/>
                </a:lnTo>
                <a:lnTo>
                  <a:pt x="4140" y="1348"/>
                </a:lnTo>
                <a:lnTo>
                  <a:pt x="4140" y="1346"/>
                </a:lnTo>
                <a:lnTo>
                  <a:pt x="4142" y="1342"/>
                </a:lnTo>
                <a:lnTo>
                  <a:pt x="4144" y="1340"/>
                </a:lnTo>
                <a:lnTo>
                  <a:pt x="4147" y="1340"/>
                </a:lnTo>
                <a:lnTo>
                  <a:pt x="4149" y="1338"/>
                </a:lnTo>
                <a:lnTo>
                  <a:pt x="4151" y="1336"/>
                </a:lnTo>
                <a:lnTo>
                  <a:pt x="4151" y="1334"/>
                </a:lnTo>
                <a:lnTo>
                  <a:pt x="4151" y="1331"/>
                </a:lnTo>
                <a:lnTo>
                  <a:pt x="4155" y="1329"/>
                </a:lnTo>
                <a:lnTo>
                  <a:pt x="4155" y="1327"/>
                </a:lnTo>
                <a:lnTo>
                  <a:pt x="4153" y="1325"/>
                </a:lnTo>
                <a:lnTo>
                  <a:pt x="4153" y="1325"/>
                </a:lnTo>
                <a:lnTo>
                  <a:pt x="4153" y="1325"/>
                </a:lnTo>
                <a:lnTo>
                  <a:pt x="4155" y="1325"/>
                </a:lnTo>
                <a:lnTo>
                  <a:pt x="4155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63" y="1325"/>
                </a:lnTo>
                <a:lnTo>
                  <a:pt x="4163" y="1323"/>
                </a:lnTo>
                <a:lnTo>
                  <a:pt x="4163" y="1323"/>
                </a:lnTo>
                <a:lnTo>
                  <a:pt x="4163" y="1321"/>
                </a:lnTo>
                <a:lnTo>
                  <a:pt x="4165" y="1321"/>
                </a:lnTo>
                <a:lnTo>
                  <a:pt x="4168" y="1319"/>
                </a:lnTo>
                <a:lnTo>
                  <a:pt x="4168" y="1319"/>
                </a:lnTo>
                <a:lnTo>
                  <a:pt x="4170" y="1319"/>
                </a:lnTo>
                <a:lnTo>
                  <a:pt x="4172" y="1319"/>
                </a:lnTo>
                <a:lnTo>
                  <a:pt x="4172" y="1317"/>
                </a:lnTo>
                <a:lnTo>
                  <a:pt x="4174" y="1317"/>
                </a:lnTo>
                <a:lnTo>
                  <a:pt x="4174" y="1317"/>
                </a:lnTo>
                <a:lnTo>
                  <a:pt x="4176" y="1317"/>
                </a:lnTo>
                <a:lnTo>
                  <a:pt x="4176" y="1317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7"/>
                </a:lnTo>
                <a:lnTo>
                  <a:pt x="4180" y="1317"/>
                </a:lnTo>
                <a:lnTo>
                  <a:pt x="4180" y="1315"/>
                </a:lnTo>
                <a:lnTo>
                  <a:pt x="4180" y="1315"/>
                </a:lnTo>
                <a:lnTo>
                  <a:pt x="4180" y="1313"/>
                </a:lnTo>
                <a:lnTo>
                  <a:pt x="4180" y="1313"/>
                </a:lnTo>
                <a:lnTo>
                  <a:pt x="4180" y="1313"/>
                </a:lnTo>
                <a:lnTo>
                  <a:pt x="4182" y="1313"/>
                </a:lnTo>
                <a:lnTo>
                  <a:pt x="4180" y="1313"/>
                </a:lnTo>
                <a:lnTo>
                  <a:pt x="4182" y="1315"/>
                </a:lnTo>
                <a:lnTo>
                  <a:pt x="4182" y="1315"/>
                </a:lnTo>
                <a:lnTo>
                  <a:pt x="4182" y="1315"/>
                </a:lnTo>
                <a:lnTo>
                  <a:pt x="4184" y="1317"/>
                </a:lnTo>
                <a:lnTo>
                  <a:pt x="4184" y="1317"/>
                </a:lnTo>
                <a:lnTo>
                  <a:pt x="4186" y="1317"/>
                </a:lnTo>
                <a:lnTo>
                  <a:pt x="4186" y="1317"/>
                </a:lnTo>
                <a:lnTo>
                  <a:pt x="4189" y="1317"/>
                </a:lnTo>
                <a:lnTo>
                  <a:pt x="4189" y="1317"/>
                </a:lnTo>
                <a:lnTo>
                  <a:pt x="4189" y="1319"/>
                </a:lnTo>
                <a:lnTo>
                  <a:pt x="4189" y="1319"/>
                </a:lnTo>
                <a:lnTo>
                  <a:pt x="4189" y="1319"/>
                </a:lnTo>
                <a:lnTo>
                  <a:pt x="4191" y="1319"/>
                </a:lnTo>
                <a:lnTo>
                  <a:pt x="4193" y="1319"/>
                </a:lnTo>
                <a:lnTo>
                  <a:pt x="4193" y="1319"/>
                </a:lnTo>
                <a:lnTo>
                  <a:pt x="4195" y="1317"/>
                </a:lnTo>
                <a:lnTo>
                  <a:pt x="4195" y="1315"/>
                </a:lnTo>
                <a:lnTo>
                  <a:pt x="4195" y="1315"/>
                </a:lnTo>
                <a:lnTo>
                  <a:pt x="4195" y="1315"/>
                </a:lnTo>
                <a:lnTo>
                  <a:pt x="4197" y="1317"/>
                </a:lnTo>
                <a:lnTo>
                  <a:pt x="4197" y="1317"/>
                </a:lnTo>
                <a:lnTo>
                  <a:pt x="4197" y="1317"/>
                </a:lnTo>
                <a:lnTo>
                  <a:pt x="4199" y="1319"/>
                </a:lnTo>
                <a:lnTo>
                  <a:pt x="4201" y="1319"/>
                </a:lnTo>
                <a:lnTo>
                  <a:pt x="4201" y="1319"/>
                </a:lnTo>
                <a:lnTo>
                  <a:pt x="4199" y="1321"/>
                </a:lnTo>
                <a:lnTo>
                  <a:pt x="4197" y="1321"/>
                </a:lnTo>
                <a:lnTo>
                  <a:pt x="4197" y="1323"/>
                </a:lnTo>
                <a:lnTo>
                  <a:pt x="4197" y="1325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9"/>
                </a:lnTo>
                <a:lnTo>
                  <a:pt x="4199" y="1329"/>
                </a:lnTo>
                <a:lnTo>
                  <a:pt x="4199" y="1331"/>
                </a:lnTo>
                <a:lnTo>
                  <a:pt x="4199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199" y="1334"/>
                </a:lnTo>
                <a:lnTo>
                  <a:pt x="4199" y="1336"/>
                </a:lnTo>
                <a:lnTo>
                  <a:pt x="4201" y="1336"/>
                </a:lnTo>
                <a:lnTo>
                  <a:pt x="4203" y="1336"/>
                </a:lnTo>
                <a:lnTo>
                  <a:pt x="4205" y="1336"/>
                </a:lnTo>
                <a:lnTo>
                  <a:pt x="4207" y="1336"/>
                </a:lnTo>
                <a:lnTo>
                  <a:pt x="4207" y="1334"/>
                </a:lnTo>
                <a:lnTo>
                  <a:pt x="4209" y="1334"/>
                </a:lnTo>
                <a:lnTo>
                  <a:pt x="4209" y="1334"/>
                </a:lnTo>
                <a:lnTo>
                  <a:pt x="4205" y="1329"/>
                </a:lnTo>
                <a:lnTo>
                  <a:pt x="4205" y="1329"/>
                </a:lnTo>
                <a:lnTo>
                  <a:pt x="4207" y="1329"/>
                </a:lnTo>
                <a:lnTo>
                  <a:pt x="4207" y="1329"/>
                </a:lnTo>
                <a:lnTo>
                  <a:pt x="4207" y="1327"/>
                </a:lnTo>
                <a:lnTo>
                  <a:pt x="4203" y="1327"/>
                </a:lnTo>
                <a:lnTo>
                  <a:pt x="4203" y="1325"/>
                </a:lnTo>
                <a:lnTo>
                  <a:pt x="4203" y="1325"/>
                </a:lnTo>
                <a:lnTo>
                  <a:pt x="4205" y="1323"/>
                </a:lnTo>
                <a:lnTo>
                  <a:pt x="4207" y="1323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9" y="1323"/>
                </a:lnTo>
                <a:lnTo>
                  <a:pt x="4209" y="1323"/>
                </a:lnTo>
                <a:lnTo>
                  <a:pt x="4212" y="1321"/>
                </a:lnTo>
                <a:lnTo>
                  <a:pt x="4212" y="1319"/>
                </a:lnTo>
                <a:lnTo>
                  <a:pt x="4214" y="1319"/>
                </a:lnTo>
                <a:lnTo>
                  <a:pt x="4216" y="1319"/>
                </a:lnTo>
                <a:lnTo>
                  <a:pt x="4216" y="1317"/>
                </a:lnTo>
                <a:lnTo>
                  <a:pt x="4216" y="1317"/>
                </a:lnTo>
                <a:lnTo>
                  <a:pt x="4218" y="1319"/>
                </a:lnTo>
                <a:lnTo>
                  <a:pt x="4218" y="1319"/>
                </a:lnTo>
                <a:lnTo>
                  <a:pt x="4220" y="1319"/>
                </a:lnTo>
                <a:lnTo>
                  <a:pt x="4220" y="1319"/>
                </a:lnTo>
                <a:lnTo>
                  <a:pt x="4222" y="1317"/>
                </a:lnTo>
                <a:lnTo>
                  <a:pt x="4224" y="1317"/>
                </a:lnTo>
                <a:lnTo>
                  <a:pt x="4226" y="1317"/>
                </a:lnTo>
                <a:lnTo>
                  <a:pt x="4226" y="1315"/>
                </a:lnTo>
                <a:lnTo>
                  <a:pt x="4226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30" y="1313"/>
                </a:lnTo>
                <a:lnTo>
                  <a:pt x="4230" y="1313"/>
                </a:lnTo>
                <a:lnTo>
                  <a:pt x="4233" y="1313"/>
                </a:lnTo>
                <a:lnTo>
                  <a:pt x="4233" y="1315"/>
                </a:lnTo>
                <a:lnTo>
                  <a:pt x="4235" y="1315"/>
                </a:lnTo>
                <a:lnTo>
                  <a:pt x="4235" y="1315"/>
                </a:lnTo>
                <a:lnTo>
                  <a:pt x="4237" y="1313"/>
                </a:lnTo>
                <a:lnTo>
                  <a:pt x="4237" y="1310"/>
                </a:lnTo>
                <a:lnTo>
                  <a:pt x="4235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3"/>
                </a:lnTo>
                <a:lnTo>
                  <a:pt x="4237" y="1313"/>
                </a:lnTo>
                <a:lnTo>
                  <a:pt x="4239" y="1315"/>
                </a:lnTo>
                <a:lnTo>
                  <a:pt x="4239" y="1313"/>
                </a:lnTo>
                <a:lnTo>
                  <a:pt x="4239" y="1313"/>
                </a:lnTo>
                <a:lnTo>
                  <a:pt x="4241" y="1313"/>
                </a:lnTo>
                <a:lnTo>
                  <a:pt x="4243" y="1310"/>
                </a:lnTo>
                <a:lnTo>
                  <a:pt x="4243" y="1313"/>
                </a:lnTo>
                <a:lnTo>
                  <a:pt x="4245" y="1313"/>
                </a:lnTo>
                <a:lnTo>
                  <a:pt x="4245" y="1310"/>
                </a:lnTo>
                <a:lnTo>
                  <a:pt x="4245" y="1308"/>
                </a:lnTo>
                <a:lnTo>
                  <a:pt x="4245" y="1306"/>
                </a:lnTo>
                <a:lnTo>
                  <a:pt x="4247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51" y="1308"/>
                </a:lnTo>
                <a:lnTo>
                  <a:pt x="4251" y="1306"/>
                </a:lnTo>
                <a:lnTo>
                  <a:pt x="4253" y="1306"/>
                </a:lnTo>
                <a:lnTo>
                  <a:pt x="4253" y="1306"/>
                </a:lnTo>
                <a:lnTo>
                  <a:pt x="4253" y="1304"/>
                </a:lnTo>
                <a:lnTo>
                  <a:pt x="4253" y="1304"/>
                </a:lnTo>
                <a:lnTo>
                  <a:pt x="4253" y="1302"/>
                </a:lnTo>
                <a:lnTo>
                  <a:pt x="4251" y="1300"/>
                </a:lnTo>
                <a:lnTo>
                  <a:pt x="4251" y="1300"/>
                </a:lnTo>
                <a:lnTo>
                  <a:pt x="4251" y="1298"/>
                </a:lnTo>
                <a:lnTo>
                  <a:pt x="4249" y="1298"/>
                </a:lnTo>
                <a:lnTo>
                  <a:pt x="4249" y="1298"/>
                </a:lnTo>
                <a:lnTo>
                  <a:pt x="4249" y="1296"/>
                </a:lnTo>
                <a:lnTo>
                  <a:pt x="4251" y="1296"/>
                </a:lnTo>
                <a:lnTo>
                  <a:pt x="4251" y="1296"/>
                </a:lnTo>
                <a:lnTo>
                  <a:pt x="4251" y="1294"/>
                </a:lnTo>
                <a:lnTo>
                  <a:pt x="4251" y="1294"/>
                </a:lnTo>
                <a:lnTo>
                  <a:pt x="4253" y="1294"/>
                </a:lnTo>
                <a:lnTo>
                  <a:pt x="4253" y="1294"/>
                </a:lnTo>
                <a:lnTo>
                  <a:pt x="4253" y="1296"/>
                </a:lnTo>
                <a:lnTo>
                  <a:pt x="4253" y="1296"/>
                </a:lnTo>
                <a:lnTo>
                  <a:pt x="4253" y="1298"/>
                </a:lnTo>
                <a:lnTo>
                  <a:pt x="4253" y="1298"/>
                </a:lnTo>
                <a:lnTo>
                  <a:pt x="4256" y="1300"/>
                </a:lnTo>
                <a:lnTo>
                  <a:pt x="4258" y="1302"/>
                </a:lnTo>
                <a:lnTo>
                  <a:pt x="4258" y="1302"/>
                </a:lnTo>
                <a:lnTo>
                  <a:pt x="4260" y="1302"/>
                </a:lnTo>
                <a:lnTo>
                  <a:pt x="4260" y="1302"/>
                </a:lnTo>
                <a:lnTo>
                  <a:pt x="4258" y="1304"/>
                </a:lnTo>
                <a:lnTo>
                  <a:pt x="4258" y="1304"/>
                </a:lnTo>
                <a:lnTo>
                  <a:pt x="4258" y="1304"/>
                </a:lnTo>
                <a:lnTo>
                  <a:pt x="4260" y="1304"/>
                </a:lnTo>
                <a:lnTo>
                  <a:pt x="4262" y="1304"/>
                </a:lnTo>
                <a:lnTo>
                  <a:pt x="4264" y="1306"/>
                </a:lnTo>
                <a:lnTo>
                  <a:pt x="4264" y="1306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2"/>
                </a:lnTo>
                <a:lnTo>
                  <a:pt x="4264" y="1302"/>
                </a:lnTo>
                <a:lnTo>
                  <a:pt x="4264" y="1302"/>
                </a:lnTo>
                <a:lnTo>
                  <a:pt x="4266" y="1302"/>
                </a:lnTo>
                <a:lnTo>
                  <a:pt x="4266" y="1302"/>
                </a:lnTo>
                <a:lnTo>
                  <a:pt x="4268" y="1302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298"/>
                </a:lnTo>
                <a:lnTo>
                  <a:pt x="4270" y="1300"/>
                </a:lnTo>
                <a:lnTo>
                  <a:pt x="4270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4" y="1300"/>
                </a:lnTo>
                <a:lnTo>
                  <a:pt x="4274" y="1298"/>
                </a:lnTo>
                <a:lnTo>
                  <a:pt x="4277" y="1298"/>
                </a:lnTo>
                <a:lnTo>
                  <a:pt x="4279" y="1298"/>
                </a:lnTo>
                <a:lnTo>
                  <a:pt x="4279" y="1300"/>
                </a:lnTo>
                <a:lnTo>
                  <a:pt x="4281" y="1300"/>
                </a:lnTo>
                <a:lnTo>
                  <a:pt x="4281" y="1298"/>
                </a:lnTo>
                <a:lnTo>
                  <a:pt x="4283" y="1298"/>
                </a:lnTo>
                <a:lnTo>
                  <a:pt x="4283" y="1298"/>
                </a:lnTo>
                <a:lnTo>
                  <a:pt x="4285" y="1298"/>
                </a:lnTo>
                <a:lnTo>
                  <a:pt x="4287" y="1298"/>
                </a:lnTo>
                <a:lnTo>
                  <a:pt x="4289" y="1298"/>
                </a:lnTo>
                <a:lnTo>
                  <a:pt x="4291" y="1298"/>
                </a:lnTo>
                <a:lnTo>
                  <a:pt x="4291" y="1296"/>
                </a:lnTo>
                <a:lnTo>
                  <a:pt x="4291" y="1296"/>
                </a:lnTo>
                <a:lnTo>
                  <a:pt x="4291" y="1296"/>
                </a:lnTo>
                <a:lnTo>
                  <a:pt x="4293" y="1296"/>
                </a:lnTo>
                <a:lnTo>
                  <a:pt x="4295" y="1296"/>
                </a:lnTo>
                <a:lnTo>
                  <a:pt x="4295" y="1296"/>
                </a:lnTo>
                <a:lnTo>
                  <a:pt x="4295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89"/>
                </a:lnTo>
                <a:lnTo>
                  <a:pt x="4297" y="1289"/>
                </a:lnTo>
                <a:lnTo>
                  <a:pt x="4300" y="1289"/>
                </a:lnTo>
                <a:lnTo>
                  <a:pt x="4300" y="1289"/>
                </a:lnTo>
                <a:lnTo>
                  <a:pt x="4302" y="1287"/>
                </a:lnTo>
                <a:lnTo>
                  <a:pt x="4302" y="1285"/>
                </a:lnTo>
                <a:lnTo>
                  <a:pt x="4304" y="1285"/>
                </a:lnTo>
                <a:lnTo>
                  <a:pt x="4304" y="1287"/>
                </a:lnTo>
                <a:lnTo>
                  <a:pt x="4306" y="1285"/>
                </a:lnTo>
                <a:lnTo>
                  <a:pt x="4306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10" y="1283"/>
                </a:lnTo>
                <a:lnTo>
                  <a:pt x="4310" y="1283"/>
                </a:lnTo>
                <a:lnTo>
                  <a:pt x="4308" y="1283"/>
                </a:lnTo>
                <a:lnTo>
                  <a:pt x="4310" y="1283"/>
                </a:lnTo>
                <a:lnTo>
                  <a:pt x="4312" y="1283"/>
                </a:lnTo>
                <a:lnTo>
                  <a:pt x="4312" y="1283"/>
                </a:lnTo>
                <a:lnTo>
                  <a:pt x="4312" y="1281"/>
                </a:lnTo>
                <a:lnTo>
                  <a:pt x="4314" y="1279"/>
                </a:lnTo>
                <a:lnTo>
                  <a:pt x="4314" y="1279"/>
                </a:lnTo>
                <a:lnTo>
                  <a:pt x="4316" y="1279"/>
                </a:lnTo>
                <a:lnTo>
                  <a:pt x="4318" y="1277"/>
                </a:lnTo>
                <a:lnTo>
                  <a:pt x="4318" y="1275"/>
                </a:lnTo>
                <a:lnTo>
                  <a:pt x="4318" y="1275"/>
                </a:lnTo>
                <a:lnTo>
                  <a:pt x="4316" y="1275"/>
                </a:lnTo>
                <a:lnTo>
                  <a:pt x="4314" y="1273"/>
                </a:lnTo>
                <a:lnTo>
                  <a:pt x="4314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8" y="1271"/>
                </a:lnTo>
                <a:lnTo>
                  <a:pt x="4318" y="1271"/>
                </a:lnTo>
                <a:lnTo>
                  <a:pt x="4321" y="1271"/>
                </a:lnTo>
                <a:lnTo>
                  <a:pt x="4321" y="1271"/>
                </a:lnTo>
                <a:lnTo>
                  <a:pt x="4323" y="1271"/>
                </a:lnTo>
                <a:lnTo>
                  <a:pt x="4325" y="1271"/>
                </a:lnTo>
                <a:lnTo>
                  <a:pt x="4327" y="1271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6"/>
                </a:lnTo>
                <a:lnTo>
                  <a:pt x="4327" y="1266"/>
                </a:lnTo>
                <a:lnTo>
                  <a:pt x="4329" y="1266"/>
                </a:lnTo>
                <a:lnTo>
                  <a:pt x="4331" y="1266"/>
                </a:lnTo>
                <a:lnTo>
                  <a:pt x="4331" y="1264"/>
                </a:lnTo>
                <a:lnTo>
                  <a:pt x="4331" y="1262"/>
                </a:lnTo>
                <a:lnTo>
                  <a:pt x="4331" y="1262"/>
                </a:lnTo>
                <a:lnTo>
                  <a:pt x="4333" y="1262"/>
                </a:lnTo>
                <a:lnTo>
                  <a:pt x="4335" y="1262"/>
                </a:lnTo>
                <a:lnTo>
                  <a:pt x="4335" y="1262"/>
                </a:lnTo>
                <a:lnTo>
                  <a:pt x="4335" y="1260"/>
                </a:lnTo>
                <a:lnTo>
                  <a:pt x="4333" y="1260"/>
                </a:lnTo>
                <a:lnTo>
                  <a:pt x="4333" y="1258"/>
                </a:lnTo>
                <a:lnTo>
                  <a:pt x="4335" y="1258"/>
                </a:lnTo>
                <a:lnTo>
                  <a:pt x="4335" y="1258"/>
                </a:lnTo>
                <a:lnTo>
                  <a:pt x="4337" y="1258"/>
                </a:lnTo>
                <a:lnTo>
                  <a:pt x="4337" y="1258"/>
                </a:lnTo>
                <a:lnTo>
                  <a:pt x="4339" y="1258"/>
                </a:lnTo>
                <a:lnTo>
                  <a:pt x="4339" y="1260"/>
                </a:lnTo>
                <a:lnTo>
                  <a:pt x="4341" y="1258"/>
                </a:lnTo>
                <a:lnTo>
                  <a:pt x="4341" y="1258"/>
                </a:lnTo>
                <a:lnTo>
                  <a:pt x="4339" y="1256"/>
                </a:lnTo>
                <a:lnTo>
                  <a:pt x="4339" y="1254"/>
                </a:lnTo>
                <a:lnTo>
                  <a:pt x="4341" y="1252"/>
                </a:lnTo>
                <a:lnTo>
                  <a:pt x="4341" y="1250"/>
                </a:lnTo>
                <a:lnTo>
                  <a:pt x="4341" y="1250"/>
                </a:lnTo>
                <a:lnTo>
                  <a:pt x="4339" y="1250"/>
                </a:lnTo>
                <a:lnTo>
                  <a:pt x="4337" y="1250"/>
                </a:lnTo>
                <a:lnTo>
                  <a:pt x="4337" y="1250"/>
                </a:lnTo>
                <a:lnTo>
                  <a:pt x="4335" y="1250"/>
                </a:lnTo>
                <a:lnTo>
                  <a:pt x="4333" y="1248"/>
                </a:lnTo>
                <a:lnTo>
                  <a:pt x="4335" y="1248"/>
                </a:lnTo>
                <a:lnTo>
                  <a:pt x="4335" y="1248"/>
                </a:lnTo>
                <a:lnTo>
                  <a:pt x="4337" y="1250"/>
                </a:lnTo>
                <a:lnTo>
                  <a:pt x="4339" y="1250"/>
                </a:lnTo>
                <a:lnTo>
                  <a:pt x="4339" y="1248"/>
                </a:lnTo>
                <a:lnTo>
                  <a:pt x="4341" y="1245"/>
                </a:lnTo>
                <a:lnTo>
                  <a:pt x="4344" y="1245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1"/>
                </a:lnTo>
                <a:lnTo>
                  <a:pt x="4341" y="1239"/>
                </a:lnTo>
                <a:lnTo>
                  <a:pt x="4341" y="1239"/>
                </a:lnTo>
                <a:lnTo>
                  <a:pt x="4341" y="1239"/>
                </a:lnTo>
                <a:lnTo>
                  <a:pt x="4339" y="1239"/>
                </a:lnTo>
                <a:lnTo>
                  <a:pt x="4339" y="1237"/>
                </a:lnTo>
                <a:lnTo>
                  <a:pt x="4341" y="1237"/>
                </a:lnTo>
                <a:lnTo>
                  <a:pt x="4341" y="1239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9"/>
                </a:lnTo>
                <a:lnTo>
                  <a:pt x="4344" y="1239"/>
                </a:lnTo>
                <a:lnTo>
                  <a:pt x="4344" y="1239"/>
                </a:lnTo>
                <a:lnTo>
                  <a:pt x="4346" y="1241"/>
                </a:lnTo>
                <a:lnTo>
                  <a:pt x="4348" y="1239"/>
                </a:lnTo>
                <a:lnTo>
                  <a:pt x="4348" y="1239"/>
                </a:lnTo>
                <a:lnTo>
                  <a:pt x="4348" y="1237"/>
                </a:lnTo>
                <a:lnTo>
                  <a:pt x="4348" y="1235"/>
                </a:lnTo>
                <a:lnTo>
                  <a:pt x="4350" y="1233"/>
                </a:lnTo>
                <a:lnTo>
                  <a:pt x="4352" y="1231"/>
                </a:lnTo>
                <a:lnTo>
                  <a:pt x="4352" y="1231"/>
                </a:lnTo>
                <a:lnTo>
                  <a:pt x="4354" y="1229"/>
                </a:lnTo>
                <a:lnTo>
                  <a:pt x="4354" y="1229"/>
                </a:lnTo>
                <a:lnTo>
                  <a:pt x="4356" y="1227"/>
                </a:lnTo>
                <a:lnTo>
                  <a:pt x="4354" y="1224"/>
                </a:lnTo>
                <a:lnTo>
                  <a:pt x="4356" y="1224"/>
                </a:lnTo>
                <a:lnTo>
                  <a:pt x="4356" y="1222"/>
                </a:lnTo>
                <a:lnTo>
                  <a:pt x="4356" y="1222"/>
                </a:lnTo>
                <a:lnTo>
                  <a:pt x="4358" y="1220"/>
                </a:lnTo>
                <a:lnTo>
                  <a:pt x="4358" y="1220"/>
                </a:lnTo>
                <a:lnTo>
                  <a:pt x="4358" y="1218"/>
                </a:lnTo>
                <a:lnTo>
                  <a:pt x="4356" y="1218"/>
                </a:lnTo>
                <a:lnTo>
                  <a:pt x="4358" y="1218"/>
                </a:lnTo>
                <a:lnTo>
                  <a:pt x="4358" y="1218"/>
                </a:lnTo>
                <a:lnTo>
                  <a:pt x="4360" y="1218"/>
                </a:lnTo>
                <a:lnTo>
                  <a:pt x="4360" y="1216"/>
                </a:lnTo>
                <a:lnTo>
                  <a:pt x="4362" y="1214"/>
                </a:lnTo>
                <a:lnTo>
                  <a:pt x="4362" y="1214"/>
                </a:lnTo>
                <a:lnTo>
                  <a:pt x="4365" y="1214"/>
                </a:lnTo>
                <a:lnTo>
                  <a:pt x="4365" y="1216"/>
                </a:lnTo>
                <a:lnTo>
                  <a:pt x="4367" y="1214"/>
                </a:lnTo>
                <a:lnTo>
                  <a:pt x="4369" y="1214"/>
                </a:lnTo>
                <a:lnTo>
                  <a:pt x="4369" y="1214"/>
                </a:lnTo>
                <a:lnTo>
                  <a:pt x="4369" y="1212"/>
                </a:lnTo>
                <a:lnTo>
                  <a:pt x="4369" y="1210"/>
                </a:lnTo>
                <a:lnTo>
                  <a:pt x="4367" y="1208"/>
                </a:lnTo>
                <a:lnTo>
                  <a:pt x="4369" y="1208"/>
                </a:lnTo>
                <a:lnTo>
                  <a:pt x="4369" y="1208"/>
                </a:lnTo>
                <a:lnTo>
                  <a:pt x="4371" y="1206"/>
                </a:lnTo>
                <a:lnTo>
                  <a:pt x="4371" y="1206"/>
                </a:lnTo>
                <a:lnTo>
                  <a:pt x="4369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69" y="1201"/>
                </a:lnTo>
                <a:lnTo>
                  <a:pt x="4367" y="1201"/>
                </a:lnTo>
                <a:lnTo>
                  <a:pt x="4369" y="1199"/>
                </a:lnTo>
                <a:lnTo>
                  <a:pt x="4369" y="1199"/>
                </a:lnTo>
                <a:lnTo>
                  <a:pt x="4371" y="1199"/>
                </a:lnTo>
                <a:lnTo>
                  <a:pt x="4371" y="1199"/>
                </a:lnTo>
                <a:lnTo>
                  <a:pt x="4373" y="1199"/>
                </a:lnTo>
                <a:lnTo>
                  <a:pt x="4373" y="1201"/>
                </a:lnTo>
                <a:lnTo>
                  <a:pt x="4373" y="1201"/>
                </a:lnTo>
                <a:lnTo>
                  <a:pt x="4375" y="1195"/>
                </a:lnTo>
                <a:lnTo>
                  <a:pt x="4375" y="1193"/>
                </a:lnTo>
                <a:lnTo>
                  <a:pt x="4373" y="1193"/>
                </a:lnTo>
                <a:lnTo>
                  <a:pt x="4373" y="1193"/>
                </a:lnTo>
                <a:lnTo>
                  <a:pt x="4371" y="1195"/>
                </a:lnTo>
                <a:lnTo>
                  <a:pt x="4369" y="1195"/>
                </a:lnTo>
                <a:lnTo>
                  <a:pt x="4369" y="1195"/>
                </a:lnTo>
                <a:lnTo>
                  <a:pt x="4371" y="1193"/>
                </a:lnTo>
                <a:lnTo>
                  <a:pt x="4373" y="1191"/>
                </a:lnTo>
                <a:lnTo>
                  <a:pt x="4377" y="1189"/>
                </a:lnTo>
                <a:lnTo>
                  <a:pt x="4375" y="1189"/>
                </a:lnTo>
                <a:lnTo>
                  <a:pt x="4375" y="1189"/>
                </a:lnTo>
                <a:lnTo>
                  <a:pt x="4373" y="1189"/>
                </a:lnTo>
                <a:lnTo>
                  <a:pt x="4371" y="1187"/>
                </a:lnTo>
                <a:lnTo>
                  <a:pt x="4367" y="1185"/>
                </a:lnTo>
                <a:lnTo>
                  <a:pt x="4367" y="1183"/>
                </a:lnTo>
                <a:lnTo>
                  <a:pt x="4365" y="1183"/>
                </a:lnTo>
                <a:lnTo>
                  <a:pt x="4362" y="1183"/>
                </a:lnTo>
                <a:lnTo>
                  <a:pt x="4358" y="1185"/>
                </a:lnTo>
                <a:lnTo>
                  <a:pt x="4356" y="1185"/>
                </a:lnTo>
                <a:lnTo>
                  <a:pt x="4354" y="1183"/>
                </a:lnTo>
                <a:lnTo>
                  <a:pt x="4352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2" y="1180"/>
                </a:lnTo>
                <a:lnTo>
                  <a:pt x="4356" y="1180"/>
                </a:lnTo>
                <a:lnTo>
                  <a:pt x="4358" y="1183"/>
                </a:lnTo>
                <a:lnTo>
                  <a:pt x="4358" y="1180"/>
                </a:lnTo>
                <a:lnTo>
                  <a:pt x="4360" y="1180"/>
                </a:lnTo>
                <a:lnTo>
                  <a:pt x="4360" y="1178"/>
                </a:lnTo>
                <a:lnTo>
                  <a:pt x="4365" y="1176"/>
                </a:lnTo>
                <a:lnTo>
                  <a:pt x="4367" y="1174"/>
                </a:lnTo>
                <a:lnTo>
                  <a:pt x="4369" y="1174"/>
                </a:lnTo>
                <a:lnTo>
                  <a:pt x="4371" y="1174"/>
                </a:lnTo>
                <a:lnTo>
                  <a:pt x="4371" y="1174"/>
                </a:lnTo>
                <a:lnTo>
                  <a:pt x="4373" y="1172"/>
                </a:lnTo>
                <a:lnTo>
                  <a:pt x="4373" y="1170"/>
                </a:lnTo>
                <a:lnTo>
                  <a:pt x="4373" y="1170"/>
                </a:lnTo>
                <a:lnTo>
                  <a:pt x="4371" y="1166"/>
                </a:lnTo>
                <a:lnTo>
                  <a:pt x="4367" y="1164"/>
                </a:lnTo>
                <a:lnTo>
                  <a:pt x="4365" y="1162"/>
                </a:lnTo>
                <a:lnTo>
                  <a:pt x="4362" y="1160"/>
                </a:lnTo>
                <a:lnTo>
                  <a:pt x="4360" y="1160"/>
                </a:lnTo>
                <a:lnTo>
                  <a:pt x="4358" y="1160"/>
                </a:lnTo>
                <a:lnTo>
                  <a:pt x="4356" y="1157"/>
                </a:lnTo>
                <a:lnTo>
                  <a:pt x="4356" y="1155"/>
                </a:lnTo>
                <a:lnTo>
                  <a:pt x="4354" y="1155"/>
                </a:lnTo>
                <a:lnTo>
                  <a:pt x="4352" y="1157"/>
                </a:lnTo>
                <a:lnTo>
                  <a:pt x="4350" y="1157"/>
                </a:lnTo>
                <a:lnTo>
                  <a:pt x="4346" y="1157"/>
                </a:lnTo>
                <a:lnTo>
                  <a:pt x="4348" y="1155"/>
                </a:lnTo>
                <a:lnTo>
                  <a:pt x="4348" y="1155"/>
                </a:lnTo>
                <a:lnTo>
                  <a:pt x="4350" y="1155"/>
                </a:lnTo>
                <a:lnTo>
                  <a:pt x="4354" y="1153"/>
                </a:lnTo>
                <a:lnTo>
                  <a:pt x="4356" y="1155"/>
                </a:lnTo>
                <a:lnTo>
                  <a:pt x="4358" y="1155"/>
                </a:lnTo>
                <a:lnTo>
                  <a:pt x="4360" y="1157"/>
                </a:lnTo>
                <a:lnTo>
                  <a:pt x="4362" y="1157"/>
                </a:lnTo>
                <a:lnTo>
                  <a:pt x="4365" y="1157"/>
                </a:lnTo>
                <a:lnTo>
                  <a:pt x="4367" y="1157"/>
                </a:lnTo>
                <a:lnTo>
                  <a:pt x="4371" y="1160"/>
                </a:lnTo>
                <a:lnTo>
                  <a:pt x="4371" y="1160"/>
                </a:lnTo>
                <a:lnTo>
                  <a:pt x="4373" y="1160"/>
                </a:lnTo>
                <a:lnTo>
                  <a:pt x="4373" y="1160"/>
                </a:lnTo>
                <a:lnTo>
                  <a:pt x="4373" y="1157"/>
                </a:lnTo>
                <a:lnTo>
                  <a:pt x="4371" y="1155"/>
                </a:lnTo>
                <a:lnTo>
                  <a:pt x="4371" y="1155"/>
                </a:lnTo>
                <a:lnTo>
                  <a:pt x="4369" y="1153"/>
                </a:lnTo>
                <a:lnTo>
                  <a:pt x="4367" y="1153"/>
                </a:lnTo>
                <a:lnTo>
                  <a:pt x="4367" y="1153"/>
                </a:lnTo>
                <a:lnTo>
                  <a:pt x="4367" y="1149"/>
                </a:lnTo>
                <a:lnTo>
                  <a:pt x="4367" y="1149"/>
                </a:lnTo>
                <a:lnTo>
                  <a:pt x="4365" y="1149"/>
                </a:lnTo>
                <a:lnTo>
                  <a:pt x="4360" y="1147"/>
                </a:lnTo>
                <a:lnTo>
                  <a:pt x="4358" y="1145"/>
                </a:lnTo>
                <a:lnTo>
                  <a:pt x="4358" y="1143"/>
                </a:lnTo>
                <a:lnTo>
                  <a:pt x="4358" y="1143"/>
                </a:lnTo>
                <a:lnTo>
                  <a:pt x="4358" y="1139"/>
                </a:lnTo>
                <a:lnTo>
                  <a:pt x="4356" y="1136"/>
                </a:lnTo>
                <a:lnTo>
                  <a:pt x="4356" y="1132"/>
                </a:lnTo>
                <a:lnTo>
                  <a:pt x="4354" y="1130"/>
                </a:lnTo>
                <a:lnTo>
                  <a:pt x="4354" y="1128"/>
                </a:lnTo>
                <a:lnTo>
                  <a:pt x="4352" y="1126"/>
                </a:lnTo>
                <a:lnTo>
                  <a:pt x="4350" y="1122"/>
                </a:lnTo>
                <a:lnTo>
                  <a:pt x="4350" y="1120"/>
                </a:lnTo>
                <a:lnTo>
                  <a:pt x="4350" y="1118"/>
                </a:lnTo>
                <a:lnTo>
                  <a:pt x="4346" y="1115"/>
                </a:lnTo>
                <a:lnTo>
                  <a:pt x="4344" y="1115"/>
                </a:lnTo>
                <a:lnTo>
                  <a:pt x="4339" y="1113"/>
                </a:lnTo>
                <a:lnTo>
                  <a:pt x="4337" y="1111"/>
                </a:lnTo>
                <a:lnTo>
                  <a:pt x="4337" y="1111"/>
                </a:lnTo>
                <a:lnTo>
                  <a:pt x="4335" y="1111"/>
                </a:lnTo>
                <a:lnTo>
                  <a:pt x="4333" y="1109"/>
                </a:lnTo>
                <a:lnTo>
                  <a:pt x="4335" y="1107"/>
                </a:lnTo>
                <a:lnTo>
                  <a:pt x="4337" y="1105"/>
                </a:lnTo>
                <a:lnTo>
                  <a:pt x="4337" y="1103"/>
                </a:lnTo>
                <a:lnTo>
                  <a:pt x="4339" y="1101"/>
                </a:lnTo>
                <a:lnTo>
                  <a:pt x="4341" y="1101"/>
                </a:lnTo>
                <a:lnTo>
                  <a:pt x="4341" y="1099"/>
                </a:lnTo>
                <a:lnTo>
                  <a:pt x="4344" y="1097"/>
                </a:lnTo>
                <a:lnTo>
                  <a:pt x="4344" y="1097"/>
                </a:lnTo>
                <a:lnTo>
                  <a:pt x="4346" y="1097"/>
                </a:lnTo>
                <a:lnTo>
                  <a:pt x="4346" y="1095"/>
                </a:lnTo>
                <a:lnTo>
                  <a:pt x="4346" y="1095"/>
                </a:lnTo>
                <a:lnTo>
                  <a:pt x="4348" y="1092"/>
                </a:lnTo>
                <a:lnTo>
                  <a:pt x="4350" y="1092"/>
                </a:lnTo>
                <a:lnTo>
                  <a:pt x="4350" y="1092"/>
                </a:lnTo>
                <a:lnTo>
                  <a:pt x="4350" y="1090"/>
                </a:lnTo>
                <a:lnTo>
                  <a:pt x="4348" y="1090"/>
                </a:lnTo>
                <a:lnTo>
                  <a:pt x="4348" y="1088"/>
                </a:lnTo>
                <a:lnTo>
                  <a:pt x="4348" y="1088"/>
                </a:lnTo>
                <a:lnTo>
                  <a:pt x="4350" y="1088"/>
                </a:lnTo>
                <a:lnTo>
                  <a:pt x="4350" y="1088"/>
                </a:lnTo>
                <a:lnTo>
                  <a:pt x="4352" y="1088"/>
                </a:lnTo>
                <a:lnTo>
                  <a:pt x="4352" y="1088"/>
                </a:lnTo>
                <a:lnTo>
                  <a:pt x="4352" y="1090"/>
                </a:lnTo>
                <a:lnTo>
                  <a:pt x="4352" y="1090"/>
                </a:lnTo>
                <a:lnTo>
                  <a:pt x="4352" y="1090"/>
                </a:lnTo>
                <a:lnTo>
                  <a:pt x="4354" y="1090"/>
                </a:lnTo>
                <a:lnTo>
                  <a:pt x="4356" y="1088"/>
                </a:lnTo>
                <a:lnTo>
                  <a:pt x="4356" y="1088"/>
                </a:lnTo>
                <a:lnTo>
                  <a:pt x="4356" y="1086"/>
                </a:lnTo>
                <a:lnTo>
                  <a:pt x="4356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2"/>
                </a:lnTo>
                <a:lnTo>
                  <a:pt x="4358" y="1082"/>
                </a:lnTo>
                <a:lnTo>
                  <a:pt x="4358" y="1080"/>
                </a:lnTo>
                <a:lnTo>
                  <a:pt x="4358" y="1080"/>
                </a:lnTo>
                <a:lnTo>
                  <a:pt x="4360" y="1082"/>
                </a:lnTo>
                <a:lnTo>
                  <a:pt x="4362" y="1082"/>
                </a:lnTo>
                <a:lnTo>
                  <a:pt x="4362" y="1080"/>
                </a:lnTo>
                <a:lnTo>
                  <a:pt x="4367" y="1080"/>
                </a:lnTo>
                <a:lnTo>
                  <a:pt x="4371" y="1078"/>
                </a:lnTo>
                <a:lnTo>
                  <a:pt x="4375" y="1076"/>
                </a:lnTo>
                <a:lnTo>
                  <a:pt x="4375" y="1076"/>
                </a:lnTo>
                <a:lnTo>
                  <a:pt x="4377" y="1076"/>
                </a:lnTo>
                <a:lnTo>
                  <a:pt x="4377" y="1076"/>
                </a:lnTo>
                <a:lnTo>
                  <a:pt x="4379" y="1076"/>
                </a:lnTo>
                <a:lnTo>
                  <a:pt x="4379" y="1078"/>
                </a:lnTo>
                <a:lnTo>
                  <a:pt x="4379" y="1078"/>
                </a:lnTo>
                <a:lnTo>
                  <a:pt x="4379" y="1078"/>
                </a:lnTo>
                <a:lnTo>
                  <a:pt x="4381" y="1076"/>
                </a:lnTo>
                <a:lnTo>
                  <a:pt x="4383" y="1076"/>
                </a:lnTo>
                <a:lnTo>
                  <a:pt x="4383" y="1076"/>
                </a:lnTo>
                <a:lnTo>
                  <a:pt x="4381" y="1074"/>
                </a:lnTo>
                <a:lnTo>
                  <a:pt x="4381" y="1074"/>
                </a:lnTo>
                <a:lnTo>
                  <a:pt x="4383" y="1071"/>
                </a:lnTo>
                <a:lnTo>
                  <a:pt x="4383" y="1071"/>
                </a:lnTo>
                <a:lnTo>
                  <a:pt x="4383" y="1069"/>
                </a:lnTo>
                <a:lnTo>
                  <a:pt x="4385" y="1067"/>
                </a:lnTo>
                <a:lnTo>
                  <a:pt x="4383" y="1067"/>
                </a:lnTo>
                <a:lnTo>
                  <a:pt x="4381" y="1067"/>
                </a:lnTo>
                <a:lnTo>
                  <a:pt x="4379" y="1067"/>
                </a:lnTo>
                <a:lnTo>
                  <a:pt x="4377" y="1067"/>
                </a:lnTo>
                <a:lnTo>
                  <a:pt x="4377" y="1065"/>
                </a:lnTo>
                <a:lnTo>
                  <a:pt x="4375" y="1065"/>
                </a:lnTo>
                <a:lnTo>
                  <a:pt x="4375" y="1067"/>
                </a:lnTo>
                <a:lnTo>
                  <a:pt x="4375" y="1067"/>
                </a:lnTo>
                <a:lnTo>
                  <a:pt x="4373" y="1067"/>
                </a:lnTo>
                <a:lnTo>
                  <a:pt x="4371" y="1067"/>
                </a:lnTo>
                <a:lnTo>
                  <a:pt x="4369" y="1065"/>
                </a:lnTo>
                <a:lnTo>
                  <a:pt x="4367" y="1065"/>
                </a:lnTo>
                <a:lnTo>
                  <a:pt x="4365" y="1065"/>
                </a:lnTo>
                <a:lnTo>
                  <a:pt x="4360" y="1063"/>
                </a:lnTo>
                <a:lnTo>
                  <a:pt x="4356" y="1061"/>
                </a:lnTo>
                <a:lnTo>
                  <a:pt x="4352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5"/>
                </a:lnTo>
                <a:lnTo>
                  <a:pt x="4348" y="1067"/>
                </a:lnTo>
                <a:lnTo>
                  <a:pt x="4344" y="1069"/>
                </a:lnTo>
                <a:lnTo>
                  <a:pt x="4344" y="1069"/>
                </a:lnTo>
                <a:lnTo>
                  <a:pt x="4344" y="1071"/>
                </a:lnTo>
                <a:lnTo>
                  <a:pt x="4344" y="1071"/>
                </a:lnTo>
                <a:lnTo>
                  <a:pt x="4337" y="1074"/>
                </a:lnTo>
                <a:lnTo>
                  <a:pt x="4335" y="1071"/>
                </a:lnTo>
                <a:lnTo>
                  <a:pt x="4333" y="1071"/>
                </a:lnTo>
                <a:lnTo>
                  <a:pt x="4331" y="1069"/>
                </a:lnTo>
                <a:lnTo>
                  <a:pt x="4331" y="1069"/>
                </a:lnTo>
                <a:lnTo>
                  <a:pt x="4331" y="1067"/>
                </a:lnTo>
                <a:lnTo>
                  <a:pt x="4331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1"/>
                </a:lnTo>
                <a:lnTo>
                  <a:pt x="4333" y="1061"/>
                </a:lnTo>
                <a:lnTo>
                  <a:pt x="4333" y="1059"/>
                </a:lnTo>
                <a:lnTo>
                  <a:pt x="4331" y="1057"/>
                </a:lnTo>
                <a:lnTo>
                  <a:pt x="4329" y="1057"/>
                </a:lnTo>
                <a:lnTo>
                  <a:pt x="4327" y="1057"/>
                </a:lnTo>
                <a:lnTo>
                  <a:pt x="4325" y="1057"/>
                </a:lnTo>
                <a:lnTo>
                  <a:pt x="4318" y="1055"/>
                </a:lnTo>
                <a:lnTo>
                  <a:pt x="4314" y="1053"/>
                </a:lnTo>
                <a:lnTo>
                  <a:pt x="4312" y="1050"/>
                </a:lnTo>
                <a:lnTo>
                  <a:pt x="4310" y="1048"/>
                </a:lnTo>
                <a:lnTo>
                  <a:pt x="4310" y="1046"/>
                </a:lnTo>
                <a:lnTo>
                  <a:pt x="4312" y="1044"/>
                </a:lnTo>
                <a:lnTo>
                  <a:pt x="4314" y="1040"/>
                </a:lnTo>
                <a:lnTo>
                  <a:pt x="4314" y="1038"/>
                </a:lnTo>
                <a:lnTo>
                  <a:pt x="4318" y="1038"/>
                </a:lnTo>
                <a:lnTo>
                  <a:pt x="4318" y="1038"/>
                </a:lnTo>
                <a:lnTo>
                  <a:pt x="4321" y="1040"/>
                </a:lnTo>
                <a:lnTo>
                  <a:pt x="4325" y="1040"/>
                </a:lnTo>
                <a:lnTo>
                  <a:pt x="4327" y="1038"/>
                </a:lnTo>
                <a:lnTo>
                  <a:pt x="4329" y="1038"/>
                </a:lnTo>
                <a:lnTo>
                  <a:pt x="4329" y="1038"/>
                </a:lnTo>
                <a:lnTo>
                  <a:pt x="4331" y="1038"/>
                </a:lnTo>
                <a:lnTo>
                  <a:pt x="4331" y="1038"/>
                </a:lnTo>
                <a:lnTo>
                  <a:pt x="4333" y="1038"/>
                </a:lnTo>
                <a:lnTo>
                  <a:pt x="4335" y="1034"/>
                </a:lnTo>
                <a:lnTo>
                  <a:pt x="4335" y="1032"/>
                </a:lnTo>
                <a:lnTo>
                  <a:pt x="4337" y="1030"/>
                </a:lnTo>
                <a:lnTo>
                  <a:pt x="4337" y="1030"/>
                </a:lnTo>
                <a:lnTo>
                  <a:pt x="4339" y="1025"/>
                </a:lnTo>
                <a:lnTo>
                  <a:pt x="4344" y="1025"/>
                </a:lnTo>
                <a:lnTo>
                  <a:pt x="4352" y="1021"/>
                </a:lnTo>
                <a:lnTo>
                  <a:pt x="4354" y="1021"/>
                </a:lnTo>
                <a:lnTo>
                  <a:pt x="4358" y="1015"/>
                </a:lnTo>
                <a:lnTo>
                  <a:pt x="4358" y="1013"/>
                </a:lnTo>
                <a:lnTo>
                  <a:pt x="4360" y="1013"/>
                </a:lnTo>
                <a:lnTo>
                  <a:pt x="4360" y="1013"/>
                </a:lnTo>
                <a:lnTo>
                  <a:pt x="4362" y="1011"/>
                </a:lnTo>
                <a:lnTo>
                  <a:pt x="4362" y="1009"/>
                </a:lnTo>
                <a:lnTo>
                  <a:pt x="4369" y="1011"/>
                </a:lnTo>
                <a:lnTo>
                  <a:pt x="4369" y="1011"/>
                </a:lnTo>
                <a:lnTo>
                  <a:pt x="4371" y="1011"/>
                </a:lnTo>
                <a:lnTo>
                  <a:pt x="4371" y="1011"/>
                </a:lnTo>
                <a:lnTo>
                  <a:pt x="4373" y="1009"/>
                </a:lnTo>
                <a:lnTo>
                  <a:pt x="4373" y="1009"/>
                </a:lnTo>
                <a:lnTo>
                  <a:pt x="4373" y="1011"/>
                </a:lnTo>
                <a:lnTo>
                  <a:pt x="4377" y="1013"/>
                </a:lnTo>
                <a:lnTo>
                  <a:pt x="4377" y="1015"/>
                </a:lnTo>
                <a:lnTo>
                  <a:pt x="4379" y="1015"/>
                </a:lnTo>
                <a:lnTo>
                  <a:pt x="4379" y="1017"/>
                </a:lnTo>
                <a:lnTo>
                  <a:pt x="4377" y="1017"/>
                </a:lnTo>
                <a:lnTo>
                  <a:pt x="4377" y="1019"/>
                </a:lnTo>
                <a:lnTo>
                  <a:pt x="4375" y="1023"/>
                </a:lnTo>
                <a:lnTo>
                  <a:pt x="4373" y="1023"/>
                </a:lnTo>
                <a:lnTo>
                  <a:pt x="4373" y="1025"/>
                </a:lnTo>
                <a:lnTo>
                  <a:pt x="4369" y="1027"/>
                </a:lnTo>
                <a:lnTo>
                  <a:pt x="4367" y="1030"/>
                </a:lnTo>
                <a:lnTo>
                  <a:pt x="4369" y="1030"/>
                </a:lnTo>
                <a:lnTo>
                  <a:pt x="4369" y="1032"/>
                </a:lnTo>
                <a:lnTo>
                  <a:pt x="4367" y="1032"/>
                </a:lnTo>
                <a:lnTo>
                  <a:pt x="4367" y="1032"/>
                </a:lnTo>
                <a:lnTo>
                  <a:pt x="4365" y="1032"/>
                </a:lnTo>
                <a:lnTo>
                  <a:pt x="4365" y="1034"/>
                </a:lnTo>
                <a:lnTo>
                  <a:pt x="4365" y="1034"/>
                </a:lnTo>
                <a:lnTo>
                  <a:pt x="4365" y="1036"/>
                </a:lnTo>
                <a:lnTo>
                  <a:pt x="4367" y="1036"/>
                </a:lnTo>
                <a:lnTo>
                  <a:pt x="4369" y="1036"/>
                </a:lnTo>
                <a:lnTo>
                  <a:pt x="4373" y="1034"/>
                </a:lnTo>
                <a:lnTo>
                  <a:pt x="4373" y="1036"/>
                </a:lnTo>
                <a:lnTo>
                  <a:pt x="4371" y="1036"/>
                </a:lnTo>
                <a:lnTo>
                  <a:pt x="4371" y="1038"/>
                </a:lnTo>
                <a:lnTo>
                  <a:pt x="4369" y="1038"/>
                </a:lnTo>
                <a:lnTo>
                  <a:pt x="4371" y="1040"/>
                </a:lnTo>
                <a:lnTo>
                  <a:pt x="4365" y="1042"/>
                </a:lnTo>
                <a:lnTo>
                  <a:pt x="4362" y="1042"/>
                </a:lnTo>
                <a:lnTo>
                  <a:pt x="4362" y="1042"/>
                </a:lnTo>
                <a:lnTo>
                  <a:pt x="4362" y="1044"/>
                </a:lnTo>
                <a:lnTo>
                  <a:pt x="4362" y="1046"/>
                </a:lnTo>
                <a:lnTo>
                  <a:pt x="4365" y="1046"/>
                </a:lnTo>
                <a:lnTo>
                  <a:pt x="4365" y="1046"/>
                </a:lnTo>
                <a:lnTo>
                  <a:pt x="4365" y="1044"/>
                </a:lnTo>
                <a:lnTo>
                  <a:pt x="4369" y="1044"/>
                </a:lnTo>
                <a:lnTo>
                  <a:pt x="4371" y="1044"/>
                </a:lnTo>
                <a:lnTo>
                  <a:pt x="4371" y="1044"/>
                </a:lnTo>
                <a:lnTo>
                  <a:pt x="4371" y="1042"/>
                </a:lnTo>
                <a:lnTo>
                  <a:pt x="4371" y="1042"/>
                </a:lnTo>
                <a:lnTo>
                  <a:pt x="4371" y="1042"/>
                </a:lnTo>
                <a:lnTo>
                  <a:pt x="4373" y="1042"/>
                </a:lnTo>
                <a:lnTo>
                  <a:pt x="4373" y="1042"/>
                </a:lnTo>
                <a:lnTo>
                  <a:pt x="4375" y="1040"/>
                </a:lnTo>
                <a:lnTo>
                  <a:pt x="4375" y="1040"/>
                </a:lnTo>
                <a:lnTo>
                  <a:pt x="4375" y="1040"/>
                </a:lnTo>
                <a:lnTo>
                  <a:pt x="4377" y="1038"/>
                </a:lnTo>
                <a:lnTo>
                  <a:pt x="4379" y="1038"/>
                </a:lnTo>
                <a:lnTo>
                  <a:pt x="4379" y="1036"/>
                </a:lnTo>
                <a:lnTo>
                  <a:pt x="4388" y="1032"/>
                </a:lnTo>
                <a:lnTo>
                  <a:pt x="4390" y="1032"/>
                </a:lnTo>
                <a:lnTo>
                  <a:pt x="4390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6" y="1030"/>
                </a:lnTo>
                <a:lnTo>
                  <a:pt x="4398" y="1027"/>
                </a:lnTo>
                <a:lnTo>
                  <a:pt x="4398" y="1027"/>
                </a:lnTo>
                <a:lnTo>
                  <a:pt x="4398" y="1027"/>
                </a:lnTo>
                <a:lnTo>
                  <a:pt x="4400" y="1027"/>
                </a:lnTo>
                <a:lnTo>
                  <a:pt x="4406" y="1027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11" y="1027"/>
                </a:lnTo>
                <a:lnTo>
                  <a:pt x="4413" y="1027"/>
                </a:lnTo>
                <a:lnTo>
                  <a:pt x="4413" y="1030"/>
                </a:lnTo>
                <a:lnTo>
                  <a:pt x="4413" y="1032"/>
                </a:lnTo>
                <a:lnTo>
                  <a:pt x="4415" y="1032"/>
                </a:lnTo>
                <a:lnTo>
                  <a:pt x="4415" y="1030"/>
                </a:lnTo>
                <a:lnTo>
                  <a:pt x="4415" y="1030"/>
                </a:lnTo>
                <a:lnTo>
                  <a:pt x="4415" y="1030"/>
                </a:lnTo>
                <a:lnTo>
                  <a:pt x="4417" y="1030"/>
                </a:lnTo>
                <a:lnTo>
                  <a:pt x="4421" y="1032"/>
                </a:lnTo>
                <a:lnTo>
                  <a:pt x="4421" y="1032"/>
                </a:lnTo>
                <a:lnTo>
                  <a:pt x="4423" y="1032"/>
                </a:lnTo>
                <a:lnTo>
                  <a:pt x="4423" y="1034"/>
                </a:lnTo>
                <a:lnTo>
                  <a:pt x="4425" y="1036"/>
                </a:lnTo>
                <a:lnTo>
                  <a:pt x="4425" y="1036"/>
                </a:lnTo>
                <a:lnTo>
                  <a:pt x="4421" y="1044"/>
                </a:lnTo>
                <a:lnTo>
                  <a:pt x="4421" y="1044"/>
                </a:lnTo>
                <a:lnTo>
                  <a:pt x="4423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7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3" y="1046"/>
                </a:lnTo>
                <a:lnTo>
                  <a:pt x="4419" y="1048"/>
                </a:lnTo>
                <a:lnTo>
                  <a:pt x="4419" y="1050"/>
                </a:lnTo>
                <a:lnTo>
                  <a:pt x="4417" y="1053"/>
                </a:lnTo>
                <a:lnTo>
                  <a:pt x="4417" y="1053"/>
                </a:lnTo>
                <a:lnTo>
                  <a:pt x="4417" y="1055"/>
                </a:lnTo>
                <a:lnTo>
                  <a:pt x="4415" y="1057"/>
                </a:lnTo>
                <a:lnTo>
                  <a:pt x="4415" y="1057"/>
                </a:lnTo>
                <a:lnTo>
                  <a:pt x="4417" y="1057"/>
                </a:lnTo>
                <a:lnTo>
                  <a:pt x="4419" y="1057"/>
                </a:lnTo>
                <a:lnTo>
                  <a:pt x="4421" y="1057"/>
                </a:lnTo>
                <a:lnTo>
                  <a:pt x="4421" y="1057"/>
                </a:lnTo>
                <a:lnTo>
                  <a:pt x="4423" y="1057"/>
                </a:lnTo>
                <a:lnTo>
                  <a:pt x="4421" y="1057"/>
                </a:lnTo>
                <a:lnTo>
                  <a:pt x="4419" y="1059"/>
                </a:lnTo>
                <a:lnTo>
                  <a:pt x="4419" y="1059"/>
                </a:lnTo>
                <a:lnTo>
                  <a:pt x="4421" y="1061"/>
                </a:lnTo>
                <a:lnTo>
                  <a:pt x="4423" y="1061"/>
                </a:lnTo>
                <a:lnTo>
                  <a:pt x="4423" y="1063"/>
                </a:lnTo>
                <a:lnTo>
                  <a:pt x="4423" y="1063"/>
                </a:lnTo>
                <a:lnTo>
                  <a:pt x="4425" y="1063"/>
                </a:lnTo>
                <a:lnTo>
                  <a:pt x="4425" y="1063"/>
                </a:lnTo>
                <a:lnTo>
                  <a:pt x="4427" y="1061"/>
                </a:lnTo>
                <a:lnTo>
                  <a:pt x="4427" y="1059"/>
                </a:lnTo>
                <a:lnTo>
                  <a:pt x="4429" y="1059"/>
                </a:lnTo>
                <a:lnTo>
                  <a:pt x="4429" y="1059"/>
                </a:lnTo>
                <a:lnTo>
                  <a:pt x="4432" y="1061"/>
                </a:lnTo>
                <a:lnTo>
                  <a:pt x="4434" y="1061"/>
                </a:lnTo>
                <a:lnTo>
                  <a:pt x="4436" y="1063"/>
                </a:lnTo>
                <a:lnTo>
                  <a:pt x="4436" y="1063"/>
                </a:lnTo>
                <a:lnTo>
                  <a:pt x="4436" y="1061"/>
                </a:lnTo>
                <a:lnTo>
                  <a:pt x="4438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5"/>
                </a:lnTo>
                <a:lnTo>
                  <a:pt x="4442" y="1065"/>
                </a:lnTo>
                <a:lnTo>
                  <a:pt x="4442" y="1067"/>
                </a:lnTo>
                <a:lnTo>
                  <a:pt x="4444" y="1067"/>
                </a:lnTo>
                <a:lnTo>
                  <a:pt x="4444" y="1069"/>
                </a:lnTo>
                <a:lnTo>
                  <a:pt x="4444" y="1071"/>
                </a:lnTo>
                <a:lnTo>
                  <a:pt x="4444" y="1071"/>
                </a:lnTo>
                <a:lnTo>
                  <a:pt x="4444" y="1074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8"/>
                </a:lnTo>
                <a:lnTo>
                  <a:pt x="4446" y="1078"/>
                </a:lnTo>
                <a:lnTo>
                  <a:pt x="4446" y="1078"/>
                </a:lnTo>
                <a:lnTo>
                  <a:pt x="4444" y="1076"/>
                </a:lnTo>
                <a:lnTo>
                  <a:pt x="4442" y="1076"/>
                </a:lnTo>
                <a:lnTo>
                  <a:pt x="4442" y="1074"/>
                </a:lnTo>
                <a:lnTo>
                  <a:pt x="4440" y="1074"/>
                </a:lnTo>
                <a:lnTo>
                  <a:pt x="4440" y="1076"/>
                </a:lnTo>
                <a:lnTo>
                  <a:pt x="4438" y="1076"/>
                </a:lnTo>
                <a:lnTo>
                  <a:pt x="4436" y="1078"/>
                </a:lnTo>
                <a:lnTo>
                  <a:pt x="4436" y="1078"/>
                </a:lnTo>
                <a:lnTo>
                  <a:pt x="4436" y="1080"/>
                </a:lnTo>
                <a:lnTo>
                  <a:pt x="4436" y="1080"/>
                </a:lnTo>
                <a:lnTo>
                  <a:pt x="4438" y="1080"/>
                </a:lnTo>
                <a:lnTo>
                  <a:pt x="4440" y="1080"/>
                </a:lnTo>
                <a:lnTo>
                  <a:pt x="4440" y="1080"/>
                </a:lnTo>
                <a:lnTo>
                  <a:pt x="4440" y="1082"/>
                </a:lnTo>
                <a:lnTo>
                  <a:pt x="4442" y="1084"/>
                </a:lnTo>
                <a:lnTo>
                  <a:pt x="4442" y="1084"/>
                </a:lnTo>
                <a:lnTo>
                  <a:pt x="4440" y="1086"/>
                </a:lnTo>
                <a:lnTo>
                  <a:pt x="4442" y="1088"/>
                </a:lnTo>
                <a:lnTo>
                  <a:pt x="4440" y="1088"/>
                </a:lnTo>
                <a:lnTo>
                  <a:pt x="4442" y="1090"/>
                </a:lnTo>
                <a:lnTo>
                  <a:pt x="4442" y="1090"/>
                </a:lnTo>
                <a:lnTo>
                  <a:pt x="4444" y="1090"/>
                </a:lnTo>
                <a:lnTo>
                  <a:pt x="4442" y="1092"/>
                </a:lnTo>
                <a:lnTo>
                  <a:pt x="4442" y="1092"/>
                </a:lnTo>
                <a:lnTo>
                  <a:pt x="4444" y="1092"/>
                </a:lnTo>
                <a:lnTo>
                  <a:pt x="4444" y="1092"/>
                </a:lnTo>
                <a:lnTo>
                  <a:pt x="4444" y="1095"/>
                </a:lnTo>
                <a:lnTo>
                  <a:pt x="4442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2" y="1099"/>
                </a:lnTo>
                <a:lnTo>
                  <a:pt x="4442" y="1099"/>
                </a:lnTo>
                <a:lnTo>
                  <a:pt x="4442" y="1099"/>
                </a:lnTo>
                <a:lnTo>
                  <a:pt x="4440" y="1099"/>
                </a:lnTo>
                <a:lnTo>
                  <a:pt x="4440" y="1101"/>
                </a:lnTo>
                <a:lnTo>
                  <a:pt x="4438" y="1103"/>
                </a:lnTo>
                <a:lnTo>
                  <a:pt x="4438" y="1103"/>
                </a:lnTo>
                <a:lnTo>
                  <a:pt x="4438" y="1105"/>
                </a:lnTo>
                <a:lnTo>
                  <a:pt x="4438" y="1107"/>
                </a:lnTo>
                <a:lnTo>
                  <a:pt x="4438" y="1109"/>
                </a:lnTo>
                <a:lnTo>
                  <a:pt x="4440" y="1111"/>
                </a:lnTo>
                <a:lnTo>
                  <a:pt x="4440" y="1111"/>
                </a:lnTo>
                <a:lnTo>
                  <a:pt x="4442" y="1109"/>
                </a:lnTo>
                <a:lnTo>
                  <a:pt x="4442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3"/>
                </a:lnTo>
                <a:lnTo>
                  <a:pt x="4440" y="1113"/>
                </a:lnTo>
                <a:lnTo>
                  <a:pt x="4438" y="1111"/>
                </a:lnTo>
                <a:lnTo>
                  <a:pt x="4438" y="1113"/>
                </a:lnTo>
                <a:lnTo>
                  <a:pt x="4438" y="1113"/>
                </a:lnTo>
                <a:lnTo>
                  <a:pt x="4440" y="1115"/>
                </a:lnTo>
                <a:lnTo>
                  <a:pt x="4440" y="1118"/>
                </a:lnTo>
                <a:lnTo>
                  <a:pt x="4440" y="1118"/>
                </a:lnTo>
                <a:lnTo>
                  <a:pt x="4440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4" y="1115"/>
                </a:lnTo>
                <a:lnTo>
                  <a:pt x="4444" y="1115"/>
                </a:lnTo>
                <a:lnTo>
                  <a:pt x="4444" y="1115"/>
                </a:lnTo>
                <a:lnTo>
                  <a:pt x="4446" y="1118"/>
                </a:lnTo>
                <a:lnTo>
                  <a:pt x="4448" y="1113"/>
                </a:lnTo>
                <a:lnTo>
                  <a:pt x="4450" y="1111"/>
                </a:lnTo>
                <a:lnTo>
                  <a:pt x="4453" y="1111"/>
                </a:lnTo>
                <a:lnTo>
                  <a:pt x="4450" y="1113"/>
                </a:lnTo>
                <a:lnTo>
                  <a:pt x="4450" y="1113"/>
                </a:lnTo>
                <a:lnTo>
                  <a:pt x="4450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5" y="1113"/>
                </a:lnTo>
                <a:lnTo>
                  <a:pt x="4455" y="1113"/>
                </a:lnTo>
                <a:lnTo>
                  <a:pt x="4453" y="1111"/>
                </a:lnTo>
                <a:lnTo>
                  <a:pt x="4453" y="1111"/>
                </a:lnTo>
                <a:lnTo>
                  <a:pt x="4455" y="1109"/>
                </a:lnTo>
                <a:lnTo>
                  <a:pt x="4455" y="1109"/>
                </a:lnTo>
                <a:lnTo>
                  <a:pt x="4457" y="1111"/>
                </a:lnTo>
                <a:lnTo>
                  <a:pt x="4457" y="1113"/>
                </a:lnTo>
                <a:lnTo>
                  <a:pt x="4459" y="1111"/>
                </a:lnTo>
                <a:lnTo>
                  <a:pt x="4459" y="1111"/>
                </a:lnTo>
                <a:lnTo>
                  <a:pt x="4457" y="1109"/>
                </a:lnTo>
                <a:lnTo>
                  <a:pt x="4457" y="1109"/>
                </a:lnTo>
                <a:lnTo>
                  <a:pt x="4457" y="1109"/>
                </a:lnTo>
                <a:lnTo>
                  <a:pt x="4459" y="1109"/>
                </a:lnTo>
                <a:lnTo>
                  <a:pt x="4461" y="1107"/>
                </a:lnTo>
                <a:lnTo>
                  <a:pt x="4461" y="1107"/>
                </a:lnTo>
                <a:lnTo>
                  <a:pt x="4463" y="1107"/>
                </a:lnTo>
                <a:lnTo>
                  <a:pt x="4463" y="1109"/>
                </a:lnTo>
                <a:lnTo>
                  <a:pt x="4465" y="1109"/>
                </a:lnTo>
                <a:lnTo>
                  <a:pt x="4465" y="1109"/>
                </a:lnTo>
                <a:lnTo>
                  <a:pt x="4467" y="1109"/>
                </a:lnTo>
                <a:lnTo>
                  <a:pt x="4469" y="1109"/>
                </a:lnTo>
                <a:lnTo>
                  <a:pt x="4469" y="1109"/>
                </a:lnTo>
                <a:lnTo>
                  <a:pt x="4467" y="1107"/>
                </a:lnTo>
                <a:lnTo>
                  <a:pt x="4469" y="1107"/>
                </a:lnTo>
                <a:lnTo>
                  <a:pt x="4469" y="1105"/>
                </a:lnTo>
                <a:lnTo>
                  <a:pt x="4471" y="1105"/>
                </a:lnTo>
                <a:lnTo>
                  <a:pt x="4473" y="1105"/>
                </a:lnTo>
                <a:lnTo>
                  <a:pt x="4476" y="1105"/>
                </a:lnTo>
                <a:lnTo>
                  <a:pt x="4478" y="1105"/>
                </a:lnTo>
                <a:lnTo>
                  <a:pt x="4480" y="1105"/>
                </a:lnTo>
                <a:lnTo>
                  <a:pt x="4482" y="1103"/>
                </a:lnTo>
                <a:lnTo>
                  <a:pt x="4482" y="1099"/>
                </a:lnTo>
                <a:lnTo>
                  <a:pt x="4484" y="1097"/>
                </a:lnTo>
                <a:lnTo>
                  <a:pt x="4484" y="1092"/>
                </a:lnTo>
                <a:lnTo>
                  <a:pt x="4484" y="1090"/>
                </a:lnTo>
                <a:lnTo>
                  <a:pt x="4484" y="1090"/>
                </a:lnTo>
                <a:lnTo>
                  <a:pt x="4484" y="1090"/>
                </a:lnTo>
                <a:lnTo>
                  <a:pt x="4482" y="1090"/>
                </a:lnTo>
                <a:lnTo>
                  <a:pt x="4482" y="1090"/>
                </a:lnTo>
                <a:lnTo>
                  <a:pt x="4482" y="1088"/>
                </a:lnTo>
                <a:lnTo>
                  <a:pt x="4482" y="1088"/>
                </a:lnTo>
                <a:lnTo>
                  <a:pt x="4482" y="1086"/>
                </a:lnTo>
                <a:lnTo>
                  <a:pt x="4482" y="1084"/>
                </a:lnTo>
                <a:lnTo>
                  <a:pt x="4484" y="1084"/>
                </a:lnTo>
                <a:lnTo>
                  <a:pt x="4482" y="1080"/>
                </a:lnTo>
                <a:lnTo>
                  <a:pt x="4484" y="1080"/>
                </a:lnTo>
                <a:lnTo>
                  <a:pt x="4482" y="1076"/>
                </a:lnTo>
                <a:lnTo>
                  <a:pt x="4482" y="1074"/>
                </a:lnTo>
                <a:lnTo>
                  <a:pt x="4482" y="1069"/>
                </a:lnTo>
                <a:lnTo>
                  <a:pt x="4478" y="1063"/>
                </a:lnTo>
                <a:lnTo>
                  <a:pt x="4473" y="1061"/>
                </a:lnTo>
                <a:lnTo>
                  <a:pt x="4471" y="1055"/>
                </a:lnTo>
                <a:lnTo>
                  <a:pt x="4467" y="1048"/>
                </a:lnTo>
                <a:lnTo>
                  <a:pt x="4467" y="1046"/>
                </a:lnTo>
                <a:lnTo>
                  <a:pt x="4465" y="1046"/>
                </a:lnTo>
                <a:lnTo>
                  <a:pt x="4465" y="1044"/>
                </a:lnTo>
                <a:lnTo>
                  <a:pt x="4463" y="1044"/>
                </a:lnTo>
                <a:lnTo>
                  <a:pt x="4461" y="1042"/>
                </a:lnTo>
                <a:lnTo>
                  <a:pt x="4459" y="1040"/>
                </a:lnTo>
                <a:lnTo>
                  <a:pt x="4457" y="1040"/>
                </a:lnTo>
                <a:lnTo>
                  <a:pt x="4457" y="1040"/>
                </a:lnTo>
                <a:lnTo>
                  <a:pt x="4455" y="1038"/>
                </a:lnTo>
                <a:lnTo>
                  <a:pt x="4453" y="1038"/>
                </a:lnTo>
                <a:lnTo>
                  <a:pt x="4453" y="1036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2"/>
                </a:lnTo>
                <a:lnTo>
                  <a:pt x="4455" y="1030"/>
                </a:lnTo>
                <a:lnTo>
                  <a:pt x="4457" y="1027"/>
                </a:lnTo>
                <a:lnTo>
                  <a:pt x="4461" y="1025"/>
                </a:lnTo>
                <a:lnTo>
                  <a:pt x="4461" y="1025"/>
                </a:lnTo>
                <a:lnTo>
                  <a:pt x="4463" y="1023"/>
                </a:lnTo>
                <a:lnTo>
                  <a:pt x="4467" y="1023"/>
                </a:lnTo>
                <a:lnTo>
                  <a:pt x="4467" y="1023"/>
                </a:lnTo>
                <a:lnTo>
                  <a:pt x="4469" y="1023"/>
                </a:lnTo>
                <a:lnTo>
                  <a:pt x="4471" y="1021"/>
                </a:lnTo>
                <a:lnTo>
                  <a:pt x="4471" y="1019"/>
                </a:lnTo>
                <a:lnTo>
                  <a:pt x="4473" y="1019"/>
                </a:lnTo>
                <a:lnTo>
                  <a:pt x="4476" y="1017"/>
                </a:lnTo>
                <a:lnTo>
                  <a:pt x="4478" y="1017"/>
                </a:lnTo>
                <a:lnTo>
                  <a:pt x="4480" y="1013"/>
                </a:lnTo>
                <a:lnTo>
                  <a:pt x="4482" y="1013"/>
                </a:lnTo>
                <a:lnTo>
                  <a:pt x="4486" y="1011"/>
                </a:lnTo>
                <a:lnTo>
                  <a:pt x="4488" y="1009"/>
                </a:lnTo>
                <a:lnTo>
                  <a:pt x="4486" y="1006"/>
                </a:lnTo>
                <a:lnTo>
                  <a:pt x="4488" y="1002"/>
                </a:lnTo>
                <a:lnTo>
                  <a:pt x="4488" y="1000"/>
                </a:lnTo>
                <a:lnTo>
                  <a:pt x="4486" y="998"/>
                </a:lnTo>
                <a:lnTo>
                  <a:pt x="4486" y="998"/>
                </a:lnTo>
                <a:lnTo>
                  <a:pt x="4488" y="996"/>
                </a:lnTo>
                <a:lnTo>
                  <a:pt x="4490" y="994"/>
                </a:lnTo>
                <a:lnTo>
                  <a:pt x="4490" y="992"/>
                </a:lnTo>
                <a:lnTo>
                  <a:pt x="4490" y="990"/>
                </a:lnTo>
                <a:lnTo>
                  <a:pt x="4492" y="990"/>
                </a:lnTo>
                <a:lnTo>
                  <a:pt x="4494" y="990"/>
                </a:lnTo>
                <a:lnTo>
                  <a:pt x="4494" y="988"/>
                </a:lnTo>
                <a:lnTo>
                  <a:pt x="4497" y="988"/>
                </a:lnTo>
                <a:lnTo>
                  <a:pt x="4499" y="986"/>
                </a:lnTo>
                <a:lnTo>
                  <a:pt x="4499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3" y="981"/>
                </a:lnTo>
                <a:lnTo>
                  <a:pt x="4501" y="979"/>
                </a:lnTo>
                <a:lnTo>
                  <a:pt x="4503" y="979"/>
                </a:lnTo>
                <a:lnTo>
                  <a:pt x="4505" y="979"/>
                </a:lnTo>
                <a:lnTo>
                  <a:pt x="4505" y="979"/>
                </a:lnTo>
                <a:lnTo>
                  <a:pt x="4507" y="979"/>
                </a:lnTo>
                <a:lnTo>
                  <a:pt x="4509" y="979"/>
                </a:lnTo>
                <a:lnTo>
                  <a:pt x="4509" y="977"/>
                </a:lnTo>
                <a:lnTo>
                  <a:pt x="4511" y="977"/>
                </a:lnTo>
                <a:lnTo>
                  <a:pt x="4513" y="973"/>
                </a:lnTo>
                <a:lnTo>
                  <a:pt x="4515" y="969"/>
                </a:lnTo>
                <a:lnTo>
                  <a:pt x="4517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71"/>
                </a:lnTo>
                <a:lnTo>
                  <a:pt x="4517" y="971"/>
                </a:lnTo>
                <a:lnTo>
                  <a:pt x="4520" y="971"/>
                </a:lnTo>
                <a:lnTo>
                  <a:pt x="4520" y="971"/>
                </a:lnTo>
                <a:lnTo>
                  <a:pt x="4524" y="969"/>
                </a:lnTo>
                <a:lnTo>
                  <a:pt x="4524" y="967"/>
                </a:lnTo>
                <a:lnTo>
                  <a:pt x="4526" y="969"/>
                </a:lnTo>
                <a:lnTo>
                  <a:pt x="4524" y="975"/>
                </a:lnTo>
                <a:lnTo>
                  <a:pt x="4528" y="975"/>
                </a:lnTo>
                <a:lnTo>
                  <a:pt x="4528" y="975"/>
                </a:lnTo>
                <a:lnTo>
                  <a:pt x="4530" y="975"/>
                </a:lnTo>
                <a:lnTo>
                  <a:pt x="4532" y="977"/>
                </a:lnTo>
                <a:lnTo>
                  <a:pt x="4534" y="977"/>
                </a:lnTo>
                <a:lnTo>
                  <a:pt x="4534" y="977"/>
                </a:lnTo>
                <a:lnTo>
                  <a:pt x="4536" y="977"/>
                </a:lnTo>
                <a:lnTo>
                  <a:pt x="4536" y="979"/>
                </a:lnTo>
                <a:lnTo>
                  <a:pt x="4538" y="977"/>
                </a:lnTo>
                <a:lnTo>
                  <a:pt x="4543" y="977"/>
                </a:lnTo>
                <a:lnTo>
                  <a:pt x="4545" y="975"/>
                </a:lnTo>
                <a:lnTo>
                  <a:pt x="4549" y="975"/>
                </a:lnTo>
                <a:lnTo>
                  <a:pt x="4551" y="973"/>
                </a:lnTo>
                <a:lnTo>
                  <a:pt x="4559" y="969"/>
                </a:lnTo>
                <a:lnTo>
                  <a:pt x="4561" y="967"/>
                </a:lnTo>
                <a:lnTo>
                  <a:pt x="4566" y="965"/>
                </a:lnTo>
                <a:lnTo>
                  <a:pt x="4568" y="960"/>
                </a:lnTo>
                <a:lnTo>
                  <a:pt x="4570" y="958"/>
                </a:lnTo>
                <a:lnTo>
                  <a:pt x="4570" y="958"/>
                </a:lnTo>
                <a:lnTo>
                  <a:pt x="4572" y="956"/>
                </a:lnTo>
                <a:lnTo>
                  <a:pt x="4576" y="950"/>
                </a:lnTo>
                <a:lnTo>
                  <a:pt x="4578" y="948"/>
                </a:lnTo>
                <a:lnTo>
                  <a:pt x="4580" y="948"/>
                </a:lnTo>
                <a:lnTo>
                  <a:pt x="4580" y="946"/>
                </a:lnTo>
                <a:lnTo>
                  <a:pt x="4582" y="944"/>
                </a:lnTo>
                <a:lnTo>
                  <a:pt x="4585" y="941"/>
                </a:lnTo>
                <a:lnTo>
                  <a:pt x="4587" y="939"/>
                </a:lnTo>
                <a:lnTo>
                  <a:pt x="4589" y="937"/>
                </a:lnTo>
                <a:lnTo>
                  <a:pt x="4589" y="935"/>
                </a:lnTo>
                <a:lnTo>
                  <a:pt x="4595" y="931"/>
                </a:lnTo>
                <a:lnTo>
                  <a:pt x="4599" y="927"/>
                </a:lnTo>
                <a:lnTo>
                  <a:pt x="4603" y="923"/>
                </a:lnTo>
                <a:lnTo>
                  <a:pt x="4603" y="921"/>
                </a:lnTo>
                <a:lnTo>
                  <a:pt x="4608" y="916"/>
                </a:lnTo>
                <a:lnTo>
                  <a:pt x="4610" y="912"/>
                </a:lnTo>
                <a:lnTo>
                  <a:pt x="4612" y="910"/>
                </a:lnTo>
                <a:lnTo>
                  <a:pt x="4612" y="906"/>
                </a:lnTo>
                <a:lnTo>
                  <a:pt x="4614" y="904"/>
                </a:lnTo>
                <a:lnTo>
                  <a:pt x="4614" y="902"/>
                </a:lnTo>
                <a:lnTo>
                  <a:pt x="4616" y="902"/>
                </a:lnTo>
                <a:lnTo>
                  <a:pt x="4622" y="895"/>
                </a:lnTo>
                <a:lnTo>
                  <a:pt x="4624" y="891"/>
                </a:lnTo>
                <a:lnTo>
                  <a:pt x="4626" y="887"/>
                </a:lnTo>
                <a:lnTo>
                  <a:pt x="4629" y="885"/>
                </a:lnTo>
                <a:lnTo>
                  <a:pt x="4631" y="883"/>
                </a:lnTo>
                <a:lnTo>
                  <a:pt x="4633" y="881"/>
                </a:lnTo>
                <a:lnTo>
                  <a:pt x="4637" y="879"/>
                </a:lnTo>
                <a:lnTo>
                  <a:pt x="4637" y="876"/>
                </a:lnTo>
                <a:lnTo>
                  <a:pt x="4639" y="874"/>
                </a:lnTo>
                <a:lnTo>
                  <a:pt x="4639" y="870"/>
                </a:lnTo>
                <a:lnTo>
                  <a:pt x="4641" y="866"/>
                </a:lnTo>
                <a:lnTo>
                  <a:pt x="4641" y="866"/>
                </a:lnTo>
                <a:lnTo>
                  <a:pt x="4641" y="864"/>
                </a:lnTo>
                <a:lnTo>
                  <a:pt x="4641" y="864"/>
                </a:lnTo>
                <a:lnTo>
                  <a:pt x="4641" y="862"/>
                </a:lnTo>
                <a:lnTo>
                  <a:pt x="4641" y="862"/>
                </a:lnTo>
                <a:lnTo>
                  <a:pt x="4641" y="860"/>
                </a:lnTo>
                <a:lnTo>
                  <a:pt x="4643" y="860"/>
                </a:lnTo>
                <a:lnTo>
                  <a:pt x="4643" y="853"/>
                </a:lnTo>
                <a:lnTo>
                  <a:pt x="4643" y="851"/>
                </a:lnTo>
                <a:lnTo>
                  <a:pt x="4643" y="849"/>
                </a:lnTo>
                <a:lnTo>
                  <a:pt x="4643" y="849"/>
                </a:lnTo>
                <a:lnTo>
                  <a:pt x="4645" y="847"/>
                </a:lnTo>
                <a:lnTo>
                  <a:pt x="4645" y="845"/>
                </a:lnTo>
                <a:lnTo>
                  <a:pt x="4645" y="845"/>
                </a:lnTo>
                <a:lnTo>
                  <a:pt x="4643" y="845"/>
                </a:lnTo>
                <a:lnTo>
                  <a:pt x="4643" y="845"/>
                </a:lnTo>
                <a:lnTo>
                  <a:pt x="4643" y="837"/>
                </a:lnTo>
                <a:lnTo>
                  <a:pt x="4643" y="832"/>
                </a:lnTo>
                <a:lnTo>
                  <a:pt x="4645" y="828"/>
                </a:lnTo>
                <a:lnTo>
                  <a:pt x="4645" y="826"/>
                </a:lnTo>
                <a:lnTo>
                  <a:pt x="4645" y="824"/>
                </a:lnTo>
                <a:lnTo>
                  <a:pt x="4647" y="820"/>
                </a:lnTo>
                <a:lnTo>
                  <a:pt x="4649" y="816"/>
                </a:lnTo>
                <a:lnTo>
                  <a:pt x="4652" y="814"/>
                </a:lnTo>
                <a:lnTo>
                  <a:pt x="4654" y="811"/>
                </a:lnTo>
                <a:lnTo>
                  <a:pt x="4656" y="809"/>
                </a:lnTo>
                <a:lnTo>
                  <a:pt x="4656" y="807"/>
                </a:lnTo>
                <a:lnTo>
                  <a:pt x="4658" y="805"/>
                </a:lnTo>
                <a:lnTo>
                  <a:pt x="4656" y="805"/>
                </a:lnTo>
                <a:lnTo>
                  <a:pt x="4656" y="803"/>
                </a:lnTo>
                <a:lnTo>
                  <a:pt x="4654" y="801"/>
                </a:lnTo>
                <a:lnTo>
                  <a:pt x="4652" y="801"/>
                </a:lnTo>
                <a:lnTo>
                  <a:pt x="4654" y="799"/>
                </a:lnTo>
                <a:lnTo>
                  <a:pt x="4654" y="797"/>
                </a:lnTo>
                <a:lnTo>
                  <a:pt x="4654" y="793"/>
                </a:lnTo>
                <a:lnTo>
                  <a:pt x="4652" y="793"/>
                </a:lnTo>
                <a:lnTo>
                  <a:pt x="4649" y="788"/>
                </a:lnTo>
                <a:lnTo>
                  <a:pt x="4647" y="788"/>
                </a:lnTo>
                <a:lnTo>
                  <a:pt x="4649" y="788"/>
                </a:lnTo>
                <a:lnTo>
                  <a:pt x="4654" y="788"/>
                </a:lnTo>
                <a:lnTo>
                  <a:pt x="4656" y="788"/>
                </a:lnTo>
                <a:lnTo>
                  <a:pt x="4656" y="786"/>
                </a:lnTo>
                <a:lnTo>
                  <a:pt x="4656" y="784"/>
                </a:lnTo>
                <a:lnTo>
                  <a:pt x="4654" y="782"/>
                </a:lnTo>
                <a:lnTo>
                  <a:pt x="4652" y="780"/>
                </a:lnTo>
                <a:lnTo>
                  <a:pt x="4649" y="780"/>
                </a:lnTo>
                <a:lnTo>
                  <a:pt x="4645" y="778"/>
                </a:lnTo>
                <a:lnTo>
                  <a:pt x="4641" y="774"/>
                </a:lnTo>
                <a:lnTo>
                  <a:pt x="4639" y="770"/>
                </a:lnTo>
                <a:lnTo>
                  <a:pt x="4639" y="770"/>
                </a:lnTo>
                <a:lnTo>
                  <a:pt x="4635" y="765"/>
                </a:lnTo>
                <a:lnTo>
                  <a:pt x="4633" y="765"/>
                </a:lnTo>
                <a:lnTo>
                  <a:pt x="4633" y="765"/>
                </a:lnTo>
                <a:lnTo>
                  <a:pt x="4626" y="765"/>
                </a:lnTo>
                <a:lnTo>
                  <a:pt x="4622" y="765"/>
                </a:lnTo>
                <a:lnTo>
                  <a:pt x="4618" y="763"/>
                </a:lnTo>
                <a:lnTo>
                  <a:pt x="4616" y="763"/>
                </a:lnTo>
                <a:lnTo>
                  <a:pt x="4618" y="765"/>
                </a:lnTo>
                <a:lnTo>
                  <a:pt x="4618" y="767"/>
                </a:lnTo>
                <a:lnTo>
                  <a:pt x="4618" y="770"/>
                </a:lnTo>
                <a:lnTo>
                  <a:pt x="4618" y="772"/>
                </a:lnTo>
                <a:lnTo>
                  <a:pt x="4616" y="776"/>
                </a:lnTo>
                <a:lnTo>
                  <a:pt x="4614" y="778"/>
                </a:lnTo>
                <a:lnTo>
                  <a:pt x="4614" y="780"/>
                </a:lnTo>
                <a:lnTo>
                  <a:pt x="4612" y="780"/>
                </a:lnTo>
                <a:lnTo>
                  <a:pt x="4610" y="780"/>
                </a:lnTo>
                <a:lnTo>
                  <a:pt x="4612" y="778"/>
                </a:lnTo>
                <a:lnTo>
                  <a:pt x="4614" y="776"/>
                </a:lnTo>
                <a:lnTo>
                  <a:pt x="4616" y="774"/>
                </a:lnTo>
                <a:lnTo>
                  <a:pt x="4616" y="772"/>
                </a:lnTo>
                <a:lnTo>
                  <a:pt x="4614" y="772"/>
                </a:lnTo>
                <a:lnTo>
                  <a:pt x="4614" y="772"/>
                </a:lnTo>
                <a:lnTo>
                  <a:pt x="4612" y="772"/>
                </a:lnTo>
                <a:lnTo>
                  <a:pt x="4610" y="776"/>
                </a:lnTo>
                <a:lnTo>
                  <a:pt x="4605" y="778"/>
                </a:lnTo>
                <a:lnTo>
                  <a:pt x="4603" y="778"/>
                </a:lnTo>
                <a:lnTo>
                  <a:pt x="4597" y="780"/>
                </a:lnTo>
                <a:lnTo>
                  <a:pt x="4597" y="778"/>
                </a:lnTo>
                <a:lnTo>
                  <a:pt x="4595" y="778"/>
                </a:lnTo>
                <a:lnTo>
                  <a:pt x="4597" y="778"/>
                </a:lnTo>
                <a:lnTo>
                  <a:pt x="4599" y="776"/>
                </a:lnTo>
                <a:lnTo>
                  <a:pt x="4601" y="772"/>
                </a:lnTo>
                <a:lnTo>
                  <a:pt x="4603" y="772"/>
                </a:lnTo>
                <a:lnTo>
                  <a:pt x="4605" y="772"/>
                </a:lnTo>
                <a:lnTo>
                  <a:pt x="4601" y="772"/>
                </a:lnTo>
                <a:lnTo>
                  <a:pt x="4599" y="770"/>
                </a:lnTo>
                <a:lnTo>
                  <a:pt x="4597" y="767"/>
                </a:lnTo>
                <a:lnTo>
                  <a:pt x="4599" y="767"/>
                </a:lnTo>
                <a:lnTo>
                  <a:pt x="4599" y="767"/>
                </a:lnTo>
                <a:lnTo>
                  <a:pt x="4599" y="767"/>
                </a:lnTo>
                <a:lnTo>
                  <a:pt x="4601" y="765"/>
                </a:lnTo>
                <a:lnTo>
                  <a:pt x="4599" y="763"/>
                </a:lnTo>
                <a:lnTo>
                  <a:pt x="4597" y="765"/>
                </a:lnTo>
                <a:lnTo>
                  <a:pt x="4595" y="767"/>
                </a:lnTo>
                <a:lnTo>
                  <a:pt x="4593" y="767"/>
                </a:lnTo>
                <a:lnTo>
                  <a:pt x="4595" y="770"/>
                </a:lnTo>
                <a:lnTo>
                  <a:pt x="4597" y="770"/>
                </a:lnTo>
                <a:lnTo>
                  <a:pt x="4595" y="774"/>
                </a:lnTo>
                <a:lnTo>
                  <a:pt x="4593" y="774"/>
                </a:lnTo>
                <a:lnTo>
                  <a:pt x="4591" y="774"/>
                </a:lnTo>
                <a:lnTo>
                  <a:pt x="4589" y="774"/>
                </a:lnTo>
                <a:lnTo>
                  <a:pt x="4589" y="774"/>
                </a:lnTo>
                <a:lnTo>
                  <a:pt x="4589" y="772"/>
                </a:lnTo>
                <a:lnTo>
                  <a:pt x="4589" y="770"/>
                </a:lnTo>
                <a:lnTo>
                  <a:pt x="4589" y="763"/>
                </a:lnTo>
                <a:lnTo>
                  <a:pt x="4591" y="761"/>
                </a:lnTo>
                <a:lnTo>
                  <a:pt x="4591" y="759"/>
                </a:lnTo>
                <a:lnTo>
                  <a:pt x="4589" y="757"/>
                </a:lnTo>
                <a:lnTo>
                  <a:pt x="4589" y="757"/>
                </a:lnTo>
                <a:lnTo>
                  <a:pt x="4587" y="757"/>
                </a:lnTo>
                <a:lnTo>
                  <a:pt x="4582" y="757"/>
                </a:lnTo>
                <a:lnTo>
                  <a:pt x="4576" y="759"/>
                </a:lnTo>
                <a:lnTo>
                  <a:pt x="4570" y="757"/>
                </a:lnTo>
                <a:lnTo>
                  <a:pt x="4568" y="757"/>
                </a:lnTo>
                <a:lnTo>
                  <a:pt x="4568" y="755"/>
                </a:lnTo>
                <a:lnTo>
                  <a:pt x="4566" y="753"/>
                </a:lnTo>
                <a:lnTo>
                  <a:pt x="4568" y="753"/>
                </a:lnTo>
                <a:lnTo>
                  <a:pt x="4568" y="751"/>
                </a:lnTo>
                <a:lnTo>
                  <a:pt x="4572" y="749"/>
                </a:lnTo>
                <a:lnTo>
                  <a:pt x="4574" y="747"/>
                </a:lnTo>
                <a:lnTo>
                  <a:pt x="4580" y="742"/>
                </a:lnTo>
                <a:lnTo>
                  <a:pt x="4582" y="740"/>
                </a:lnTo>
                <a:lnTo>
                  <a:pt x="4585" y="738"/>
                </a:lnTo>
                <a:lnTo>
                  <a:pt x="4589" y="736"/>
                </a:lnTo>
                <a:lnTo>
                  <a:pt x="4593" y="734"/>
                </a:lnTo>
                <a:lnTo>
                  <a:pt x="4595" y="732"/>
                </a:lnTo>
                <a:lnTo>
                  <a:pt x="4597" y="730"/>
                </a:lnTo>
                <a:lnTo>
                  <a:pt x="4601" y="728"/>
                </a:lnTo>
                <a:lnTo>
                  <a:pt x="4603" y="728"/>
                </a:lnTo>
                <a:lnTo>
                  <a:pt x="4608" y="721"/>
                </a:lnTo>
                <a:lnTo>
                  <a:pt x="4610" y="719"/>
                </a:lnTo>
                <a:lnTo>
                  <a:pt x="4610" y="717"/>
                </a:lnTo>
                <a:lnTo>
                  <a:pt x="4610" y="717"/>
                </a:lnTo>
                <a:lnTo>
                  <a:pt x="4616" y="711"/>
                </a:lnTo>
                <a:lnTo>
                  <a:pt x="4620" y="709"/>
                </a:lnTo>
                <a:lnTo>
                  <a:pt x="4624" y="705"/>
                </a:lnTo>
                <a:lnTo>
                  <a:pt x="4629" y="702"/>
                </a:lnTo>
                <a:lnTo>
                  <a:pt x="4629" y="702"/>
                </a:lnTo>
                <a:lnTo>
                  <a:pt x="4631" y="700"/>
                </a:lnTo>
                <a:lnTo>
                  <a:pt x="4633" y="698"/>
                </a:lnTo>
                <a:lnTo>
                  <a:pt x="4635" y="698"/>
                </a:lnTo>
                <a:lnTo>
                  <a:pt x="4637" y="696"/>
                </a:lnTo>
                <a:lnTo>
                  <a:pt x="4643" y="692"/>
                </a:lnTo>
                <a:lnTo>
                  <a:pt x="4643" y="692"/>
                </a:lnTo>
                <a:lnTo>
                  <a:pt x="4645" y="686"/>
                </a:lnTo>
                <a:lnTo>
                  <a:pt x="4647" y="684"/>
                </a:lnTo>
                <a:lnTo>
                  <a:pt x="4649" y="679"/>
                </a:lnTo>
                <a:lnTo>
                  <a:pt x="4656" y="677"/>
                </a:lnTo>
                <a:lnTo>
                  <a:pt x="4660" y="675"/>
                </a:lnTo>
                <a:lnTo>
                  <a:pt x="4662" y="673"/>
                </a:lnTo>
                <a:lnTo>
                  <a:pt x="4666" y="669"/>
                </a:lnTo>
                <a:lnTo>
                  <a:pt x="4670" y="665"/>
                </a:lnTo>
                <a:lnTo>
                  <a:pt x="4673" y="663"/>
                </a:lnTo>
                <a:lnTo>
                  <a:pt x="4683" y="661"/>
                </a:lnTo>
                <a:lnTo>
                  <a:pt x="4687" y="661"/>
                </a:lnTo>
                <a:lnTo>
                  <a:pt x="4691" y="658"/>
                </a:lnTo>
                <a:lnTo>
                  <a:pt x="4696" y="658"/>
                </a:lnTo>
                <a:lnTo>
                  <a:pt x="4702" y="661"/>
                </a:lnTo>
                <a:lnTo>
                  <a:pt x="4717" y="658"/>
                </a:lnTo>
                <a:lnTo>
                  <a:pt x="4719" y="661"/>
                </a:lnTo>
                <a:lnTo>
                  <a:pt x="4721" y="661"/>
                </a:lnTo>
                <a:lnTo>
                  <a:pt x="4723" y="665"/>
                </a:lnTo>
                <a:lnTo>
                  <a:pt x="4723" y="665"/>
                </a:lnTo>
                <a:lnTo>
                  <a:pt x="4727" y="663"/>
                </a:lnTo>
                <a:lnTo>
                  <a:pt x="4729" y="658"/>
                </a:lnTo>
                <a:lnTo>
                  <a:pt x="4731" y="658"/>
                </a:lnTo>
                <a:lnTo>
                  <a:pt x="4735" y="661"/>
                </a:lnTo>
                <a:lnTo>
                  <a:pt x="4737" y="661"/>
                </a:lnTo>
                <a:lnTo>
                  <a:pt x="4744" y="663"/>
                </a:lnTo>
                <a:lnTo>
                  <a:pt x="4748" y="663"/>
                </a:lnTo>
                <a:lnTo>
                  <a:pt x="4750" y="661"/>
                </a:lnTo>
                <a:lnTo>
                  <a:pt x="4756" y="658"/>
                </a:lnTo>
                <a:lnTo>
                  <a:pt x="4758" y="663"/>
                </a:lnTo>
                <a:lnTo>
                  <a:pt x="4763" y="663"/>
                </a:lnTo>
                <a:lnTo>
                  <a:pt x="4765" y="663"/>
                </a:lnTo>
                <a:lnTo>
                  <a:pt x="4767" y="661"/>
                </a:lnTo>
                <a:lnTo>
                  <a:pt x="4765" y="661"/>
                </a:lnTo>
                <a:lnTo>
                  <a:pt x="4763" y="661"/>
                </a:lnTo>
                <a:lnTo>
                  <a:pt x="4763" y="658"/>
                </a:lnTo>
                <a:lnTo>
                  <a:pt x="4763" y="656"/>
                </a:lnTo>
                <a:lnTo>
                  <a:pt x="4765" y="658"/>
                </a:lnTo>
                <a:lnTo>
                  <a:pt x="4769" y="658"/>
                </a:lnTo>
                <a:lnTo>
                  <a:pt x="4769" y="658"/>
                </a:lnTo>
                <a:lnTo>
                  <a:pt x="4769" y="656"/>
                </a:lnTo>
                <a:lnTo>
                  <a:pt x="4769" y="656"/>
                </a:lnTo>
                <a:lnTo>
                  <a:pt x="4767" y="654"/>
                </a:lnTo>
                <a:lnTo>
                  <a:pt x="4771" y="652"/>
                </a:lnTo>
                <a:lnTo>
                  <a:pt x="4773" y="652"/>
                </a:lnTo>
                <a:lnTo>
                  <a:pt x="4775" y="652"/>
                </a:lnTo>
                <a:lnTo>
                  <a:pt x="4784" y="654"/>
                </a:lnTo>
                <a:lnTo>
                  <a:pt x="4786" y="654"/>
                </a:lnTo>
                <a:lnTo>
                  <a:pt x="4788" y="656"/>
                </a:lnTo>
                <a:lnTo>
                  <a:pt x="4790" y="656"/>
                </a:lnTo>
                <a:lnTo>
                  <a:pt x="4788" y="656"/>
                </a:lnTo>
                <a:lnTo>
                  <a:pt x="4788" y="658"/>
                </a:lnTo>
                <a:lnTo>
                  <a:pt x="4790" y="656"/>
                </a:lnTo>
                <a:lnTo>
                  <a:pt x="4792" y="658"/>
                </a:lnTo>
                <a:lnTo>
                  <a:pt x="4792" y="658"/>
                </a:lnTo>
                <a:lnTo>
                  <a:pt x="4794" y="658"/>
                </a:lnTo>
                <a:lnTo>
                  <a:pt x="4794" y="656"/>
                </a:lnTo>
                <a:lnTo>
                  <a:pt x="4794" y="656"/>
                </a:lnTo>
                <a:lnTo>
                  <a:pt x="4796" y="656"/>
                </a:lnTo>
                <a:lnTo>
                  <a:pt x="4798" y="656"/>
                </a:lnTo>
                <a:lnTo>
                  <a:pt x="4800" y="656"/>
                </a:lnTo>
                <a:lnTo>
                  <a:pt x="4802" y="656"/>
                </a:lnTo>
                <a:lnTo>
                  <a:pt x="4807" y="661"/>
                </a:lnTo>
                <a:lnTo>
                  <a:pt x="4809" y="663"/>
                </a:lnTo>
                <a:lnTo>
                  <a:pt x="4811" y="663"/>
                </a:lnTo>
                <a:lnTo>
                  <a:pt x="4813" y="663"/>
                </a:lnTo>
                <a:lnTo>
                  <a:pt x="4813" y="663"/>
                </a:lnTo>
                <a:lnTo>
                  <a:pt x="4809" y="665"/>
                </a:lnTo>
                <a:lnTo>
                  <a:pt x="4807" y="665"/>
                </a:lnTo>
                <a:lnTo>
                  <a:pt x="4802" y="665"/>
                </a:lnTo>
                <a:lnTo>
                  <a:pt x="4796" y="667"/>
                </a:lnTo>
                <a:lnTo>
                  <a:pt x="4800" y="671"/>
                </a:lnTo>
                <a:lnTo>
                  <a:pt x="4805" y="671"/>
                </a:lnTo>
                <a:lnTo>
                  <a:pt x="4811" y="671"/>
                </a:lnTo>
                <a:lnTo>
                  <a:pt x="4813" y="669"/>
                </a:lnTo>
                <a:lnTo>
                  <a:pt x="4815" y="667"/>
                </a:lnTo>
                <a:lnTo>
                  <a:pt x="4815" y="667"/>
                </a:lnTo>
                <a:lnTo>
                  <a:pt x="4817" y="669"/>
                </a:lnTo>
                <a:lnTo>
                  <a:pt x="4821" y="669"/>
                </a:lnTo>
                <a:lnTo>
                  <a:pt x="4823" y="669"/>
                </a:lnTo>
                <a:lnTo>
                  <a:pt x="4825" y="667"/>
                </a:lnTo>
                <a:lnTo>
                  <a:pt x="4828" y="667"/>
                </a:lnTo>
                <a:lnTo>
                  <a:pt x="4828" y="667"/>
                </a:lnTo>
                <a:lnTo>
                  <a:pt x="4830" y="663"/>
                </a:lnTo>
                <a:lnTo>
                  <a:pt x="4834" y="663"/>
                </a:lnTo>
                <a:lnTo>
                  <a:pt x="4838" y="665"/>
                </a:lnTo>
                <a:lnTo>
                  <a:pt x="4838" y="667"/>
                </a:lnTo>
                <a:lnTo>
                  <a:pt x="4842" y="667"/>
                </a:lnTo>
                <a:lnTo>
                  <a:pt x="4844" y="665"/>
                </a:lnTo>
                <a:lnTo>
                  <a:pt x="4844" y="663"/>
                </a:lnTo>
                <a:lnTo>
                  <a:pt x="4849" y="665"/>
                </a:lnTo>
                <a:lnTo>
                  <a:pt x="4851" y="665"/>
                </a:lnTo>
                <a:lnTo>
                  <a:pt x="4853" y="665"/>
                </a:lnTo>
                <a:lnTo>
                  <a:pt x="4855" y="665"/>
                </a:lnTo>
                <a:lnTo>
                  <a:pt x="4855" y="663"/>
                </a:lnTo>
                <a:lnTo>
                  <a:pt x="4855" y="661"/>
                </a:lnTo>
                <a:lnTo>
                  <a:pt x="4853" y="658"/>
                </a:lnTo>
                <a:lnTo>
                  <a:pt x="4846" y="656"/>
                </a:lnTo>
                <a:lnTo>
                  <a:pt x="4844" y="658"/>
                </a:lnTo>
                <a:lnTo>
                  <a:pt x="4842" y="658"/>
                </a:lnTo>
                <a:lnTo>
                  <a:pt x="4842" y="658"/>
                </a:lnTo>
                <a:lnTo>
                  <a:pt x="4840" y="656"/>
                </a:lnTo>
                <a:lnTo>
                  <a:pt x="4842" y="656"/>
                </a:lnTo>
                <a:lnTo>
                  <a:pt x="4842" y="654"/>
                </a:lnTo>
                <a:lnTo>
                  <a:pt x="4842" y="652"/>
                </a:lnTo>
                <a:lnTo>
                  <a:pt x="4842" y="650"/>
                </a:lnTo>
                <a:lnTo>
                  <a:pt x="4844" y="650"/>
                </a:lnTo>
                <a:lnTo>
                  <a:pt x="4844" y="650"/>
                </a:lnTo>
                <a:lnTo>
                  <a:pt x="4846" y="644"/>
                </a:lnTo>
                <a:lnTo>
                  <a:pt x="4853" y="640"/>
                </a:lnTo>
                <a:lnTo>
                  <a:pt x="4859" y="635"/>
                </a:lnTo>
                <a:lnTo>
                  <a:pt x="4863" y="631"/>
                </a:lnTo>
                <a:lnTo>
                  <a:pt x="4865" y="629"/>
                </a:lnTo>
                <a:lnTo>
                  <a:pt x="4869" y="625"/>
                </a:lnTo>
                <a:lnTo>
                  <a:pt x="4874" y="623"/>
                </a:lnTo>
                <a:lnTo>
                  <a:pt x="4874" y="621"/>
                </a:lnTo>
                <a:lnTo>
                  <a:pt x="4878" y="619"/>
                </a:lnTo>
                <a:lnTo>
                  <a:pt x="4878" y="614"/>
                </a:lnTo>
                <a:lnTo>
                  <a:pt x="4880" y="614"/>
                </a:lnTo>
                <a:lnTo>
                  <a:pt x="4880" y="612"/>
                </a:lnTo>
                <a:lnTo>
                  <a:pt x="4884" y="610"/>
                </a:lnTo>
                <a:lnTo>
                  <a:pt x="4888" y="608"/>
                </a:lnTo>
                <a:lnTo>
                  <a:pt x="4888" y="608"/>
                </a:lnTo>
                <a:lnTo>
                  <a:pt x="4895" y="608"/>
                </a:lnTo>
                <a:lnTo>
                  <a:pt x="4897" y="608"/>
                </a:lnTo>
                <a:lnTo>
                  <a:pt x="4899" y="608"/>
                </a:lnTo>
                <a:lnTo>
                  <a:pt x="4901" y="608"/>
                </a:lnTo>
                <a:lnTo>
                  <a:pt x="4905" y="608"/>
                </a:lnTo>
                <a:lnTo>
                  <a:pt x="4909" y="606"/>
                </a:lnTo>
                <a:lnTo>
                  <a:pt x="4911" y="604"/>
                </a:lnTo>
                <a:lnTo>
                  <a:pt x="4913" y="604"/>
                </a:lnTo>
                <a:lnTo>
                  <a:pt x="4916" y="606"/>
                </a:lnTo>
                <a:lnTo>
                  <a:pt x="4918" y="608"/>
                </a:lnTo>
                <a:lnTo>
                  <a:pt x="4918" y="608"/>
                </a:lnTo>
                <a:lnTo>
                  <a:pt x="4920" y="610"/>
                </a:lnTo>
                <a:lnTo>
                  <a:pt x="4922" y="608"/>
                </a:lnTo>
                <a:lnTo>
                  <a:pt x="4928" y="606"/>
                </a:lnTo>
                <a:lnTo>
                  <a:pt x="4928" y="606"/>
                </a:lnTo>
                <a:lnTo>
                  <a:pt x="4930" y="606"/>
                </a:lnTo>
                <a:lnTo>
                  <a:pt x="4930" y="606"/>
                </a:lnTo>
                <a:lnTo>
                  <a:pt x="4930" y="608"/>
                </a:lnTo>
                <a:lnTo>
                  <a:pt x="4930" y="610"/>
                </a:lnTo>
                <a:lnTo>
                  <a:pt x="4928" y="614"/>
                </a:lnTo>
                <a:lnTo>
                  <a:pt x="4924" y="619"/>
                </a:lnTo>
                <a:lnTo>
                  <a:pt x="4924" y="619"/>
                </a:lnTo>
                <a:lnTo>
                  <a:pt x="4924" y="621"/>
                </a:lnTo>
                <a:lnTo>
                  <a:pt x="4924" y="623"/>
                </a:lnTo>
                <a:lnTo>
                  <a:pt x="4924" y="625"/>
                </a:lnTo>
                <a:lnTo>
                  <a:pt x="4922" y="627"/>
                </a:lnTo>
                <a:lnTo>
                  <a:pt x="4924" y="627"/>
                </a:lnTo>
                <a:lnTo>
                  <a:pt x="4926" y="625"/>
                </a:lnTo>
                <a:lnTo>
                  <a:pt x="4928" y="625"/>
                </a:lnTo>
                <a:lnTo>
                  <a:pt x="4930" y="625"/>
                </a:lnTo>
                <a:lnTo>
                  <a:pt x="4930" y="625"/>
                </a:lnTo>
                <a:lnTo>
                  <a:pt x="4928" y="629"/>
                </a:lnTo>
                <a:lnTo>
                  <a:pt x="4928" y="631"/>
                </a:lnTo>
                <a:lnTo>
                  <a:pt x="4928" y="631"/>
                </a:lnTo>
                <a:lnTo>
                  <a:pt x="4928" y="633"/>
                </a:lnTo>
                <a:lnTo>
                  <a:pt x="4930" y="633"/>
                </a:lnTo>
                <a:lnTo>
                  <a:pt x="4930" y="631"/>
                </a:lnTo>
                <a:lnTo>
                  <a:pt x="4932" y="631"/>
                </a:lnTo>
                <a:lnTo>
                  <a:pt x="4937" y="631"/>
                </a:lnTo>
                <a:lnTo>
                  <a:pt x="4939" y="627"/>
                </a:lnTo>
                <a:lnTo>
                  <a:pt x="4941" y="627"/>
                </a:lnTo>
                <a:lnTo>
                  <a:pt x="4957" y="612"/>
                </a:lnTo>
                <a:lnTo>
                  <a:pt x="4960" y="610"/>
                </a:lnTo>
                <a:lnTo>
                  <a:pt x="4962" y="610"/>
                </a:lnTo>
                <a:lnTo>
                  <a:pt x="4964" y="610"/>
                </a:lnTo>
                <a:lnTo>
                  <a:pt x="4964" y="610"/>
                </a:lnTo>
                <a:lnTo>
                  <a:pt x="4966" y="610"/>
                </a:lnTo>
                <a:lnTo>
                  <a:pt x="4966" y="610"/>
                </a:lnTo>
                <a:lnTo>
                  <a:pt x="4968" y="610"/>
                </a:lnTo>
                <a:lnTo>
                  <a:pt x="4968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2" y="612"/>
                </a:lnTo>
                <a:lnTo>
                  <a:pt x="4972" y="610"/>
                </a:lnTo>
                <a:lnTo>
                  <a:pt x="4972" y="610"/>
                </a:lnTo>
                <a:lnTo>
                  <a:pt x="4972" y="608"/>
                </a:lnTo>
                <a:lnTo>
                  <a:pt x="4970" y="608"/>
                </a:lnTo>
                <a:lnTo>
                  <a:pt x="4970" y="606"/>
                </a:lnTo>
                <a:lnTo>
                  <a:pt x="4970" y="602"/>
                </a:lnTo>
                <a:lnTo>
                  <a:pt x="4970" y="600"/>
                </a:lnTo>
                <a:lnTo>
                  <a:pt x="4972" y="598"/>
                </a:lnTo>
                <a:lnTo>
                  <a:pt x="4972" y="596"/>
                </a:lnTo>
                <a:lnTo>
                  <a:pt x="4972" y="596"/>
                </a:lnTo>
                <a:lnTo>
                  <a:pt x="4974" y="596"/>
                </a:lnTo>
                <a:lnTo>
                  <a:pt x="4972" y="593"/>
                </a:lnTo>
                <a:lnTo>
                  <a:pt x="4974" y="591"/>
                </a:lnTo>
                <a:lnTo>
                  <a:pt x="4974" y="591"/>
                </a:lnTo>
                <a:lnTo>
                  <a:pt x="4987" y="587"/>
                </a:lnTo>
                <a:lnTo>
                  <a:pt x="4989" y="587"/>
                </a:lnTo>
                <a:lnTo>
                  <a:pt x="4991" y="587"/>
                </a:lnTo>
                <a:lnTo>
                  <a:pt x="4995" y="591"/>
                </a:lnTo>
                <a:lnTo>
                  <a:pt x="4999" y="591"/>
                </a:lnTo>
                <a:lnTo>
                  <a:pt x="5004" y="591"/>
                </a:lnTo>
                <a:lnTo>
                  <a:pt x="5004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6"/>
                </a:lnTo>
                <a:lnTo>
                  <a:pt x="4999" y="593"/>
                </a:lnTo>
                <a:lnTo>
                  <a:pt x="4997" y="593"/>
                </a:lnTo>
                <a:lnTo>
                  <a:pt x="4993" y="593"/>
                </a:lnTo>
                <a:lnTo>
                  <a:pt x="4993" y="593"/>
                </a:lnTo>
                <a:lnTo>
                  <a:pt x="4987" y="596"/>
                </a:lnTo>
                <a:lnTo>
                  <a:pt x="4987" y="598"/>
                </a:lnTo>
                <a:lnTo>
                  <a:pt x="4985" y="602"/>
                </a:lnTo>
                <a:lnTo>
                  <a:pt x="4985" y="606"/>
                </a:lnTo>
                <a:lnTo>
                  <a:pt x="4985" y="610"/>
                </a:lnTo>
                <a:lnTo>
                  <a:pt x="4983" y="610"/>
                </a:lnTo>
                <a:lnTo>
                  <a:pt x="4981" y="612"/>
                </a:lnTo>
                <a:lnTo>
                  <a:pt x="4981" y="614"/>
                </a:lnTo>
                <a:lnTo>
                  <a:pt x="4983" y="617"/>
                </a:lnTo>
                <a:lnTo>
                  <a:pt x="4983" y="617"/>
                </a:lnTo>
                <a:lnTo>
                  <a:pt x="4985" y="619"/>
                </a:lnTo>
                <a:lnTo>
                  <a:pt x="4983" y="621"/>
                </a:lnTo>
                <a:lnTo>
                  <a:pt x="4978" y="623"/>
                </a:lnTo>
                <a:lnTo>
                  <a:pt x="4978" y="623"/>
                </a:lnTo>
                <a:lnTo>
                  <a:pt x="4976" y="625"/>
                </a:lnTo>
                <a:lnTo>
                  <a:pt x="4978" y="627"/>
                </a:lnTo>
                <a:lnTo>
                  <a:pt x="4978" y="627"/>
                </a:lnTo>
                <a:lnTo>
                  <a:pt x="4976" y="629"/>
                </a:lnTo>
                <a:lnTo>
                  <a:pt x="4974" y="629"/>
                </a:lnTo>
                <a:lnTo>
                  <a:pt x="4968" y="629"/>
                </a:lnTo>
                <a:lnTo>
                  <a:pt x="4966" y="633"/>
                </a:lnTo>
                <a:lnTo>
                  <a:pt x="4957" y="635"/>
                </a:lnTo>
                <a:lnTo>
                  <a:pt x="4955" y="637"/>
                </a:lnTo>
                <a:lnTo>
                  <a:pt x="4955" y="637"/>
                </a:lnTo>
                <a:lnTo>
                  <a:pt x="4953" y="642"/>
                </a:lnTo>
                <a:lnTo>
                  <a:pt x="4951" y="644"/>
                </a:lnTo>
                <a:lnTo>
                  <a:pt x="4947" y="646"/>
                </a:lnTo>
                <a:lnTo>
                  <a:pt x="4943" y="650"/>
                </a:lnTo>
                <a:lnTo>
                  <a:pt x="4939" y="654"/>
                </a:lnTo>
                <a:lnTo>
                  <a:pt x="4937" y="656"/>
                </a:lnTo>
                <a:lnTo>
                  <a:pt x="4934" y="656"/>
                </a:lnTo>
                <a:lnTo>
                  <a:pt x="4930" y="661"/>
                </a:lnTo>
                <a:lnTo>
                  <a:pt x="4924" y="665"/>
                </a:lnTo>
                <a:lnTo>
                  <a:pt x="4920" y="673"/>
                </a:lnTo>
                <a:lnTo>
                  <a:pt x="4918" y="675"/>
                </a:lnTo>
                <a:lnTo>
                  <a:pt x="4916" y="677"/>
                </a:lnTo>
                <a:lnTo>
                  <a:pt x="4913" y="677"/>
                </a:lnTo>
                <a:lnTo>
                  <a:pt x="4911" y="679"/>
                </a:lnTo>
                <a:lnTo>
                  <a:pt x="4907" y="684"/>
                </a:lnTo>
                <a:lnTo>
                  <a:pt x="4903" y="686"/>
                </a:lnTo>
                <a:lnTo>
                  <a:pt x="4901" y="688"/>
                </a:lnTo>
                <a:lnTo>
                  <a:pt x="4901" y="690"/>
                </a:lnTo>
                <a:lnTo>
                  <a:pt x="4899" y="688"/>
                </a:lnTo>
                <a:lnTo>
                  <a:pt x="4897" y="690"/>
                </a:lnTo>
                <a:lnTo>
                  <a:pt x="4893" y="688"/>
                </a:lnTo>
                <a:lnTo>
                  <a:pt x="4888" y="694"/>
                </a:lnTo>
                <a:lnTo>
                  <a:pt x="4886" y="694"/>
                </a:lnTo>
                <a:lnTo>
                  <a:pt x="4882" y="692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6"/>
                </a:lnTo>
                <a:lnTo>
                  <a:pt x="4882" y="696"/>
                </a:lnTo>
                <a:lnTo>
                  <a:pt x="4882" y="698"/>
                </a:lnTo>
                <a:lnTo>
                  <a:pt x="4882" y="700"/>
                </a:lnTo>
                <a:lnTo>
                  <a:pt x="4880" y="705"/>
                </a:lnTo>
                <a:lnTo>
                  <a:pt x="4878" y="707"/>
                </a:lnTo>
                <a:lnTo>
                  <a:pt x="4876" y="709"/>
                </a:lnTo>
                <a:lnTo>
                  <a:pt x="4869" y="715"/>
                </a:lnTo>
                <a:lnTo>
                  <a:pt x="4867" y="715"/>
                </a:lnTo>
                <a:lnTo>
                  <a:pt x="4867" y="715"/>
                </a:lnTo>
                <a:lnTo>
                  <a:pt x="4863" y="728"/>
                </a:lnTo>
                <a:lnTo>
                  <a:pt x="4863" y="734"/>
                </a:lnTo>
                <a:lnTo>
                  <a:pt x="4861" y="742"/>
                </a:lnTo>
                <a:lnTo>
                  <a:pt x="4861" y="747"/>
                </a:lnTo>
                <a:lnTo>
                  <a:pt x="4863" y="753"/>
                </a:lnTo>
                <a:lnTo>
                  <a:pt x="4863" y="759"/>
                </a:lnTo>
                <a:lnTo>
                  <a:pt x="4865" y="772"/>
                </a:lnTo>
                <a:lnTo>
                  <a:pt x="4867" y="776"/>
                </a:lnTo>
                <a:lnTo>
                  <a:pt x="4869" y="788"/>
                </a:lnTo>
                <a:lnTo>
                  <a:pt x="4869" y="793"/>
                </a:lnTo>
                <a:lnTo>
                  <a:pt x="4869" y="795"/>
                </a:lnTo>
                <a:lnTo>
                  <a:pt x="4872" y="797"/>
                </a:lnTo>
                <a:lnTo>
                  <a:pt x="4874" y="799"/>
                </a:lnTo>
                <a:lnTo>
                  <a:pt x="4874" y="801"/>
                </a:lnTo>
                <a:lnTo>
                  <a:pt x="4876" y="811"/>
                </a:lnTo>
                <a:lnTo>
                  <a:pt x="4876" y="820"/>
                </a:lnTo>
                <a:lnTo>
                  <a:pt x="4876" y="820"/>
                </a:lnTo>
                <a:lnTo>
                  <a:pt x="4876" y="822"/>
                </a:lnTo>
                <a:lnTo>
                  <a:pt x="4878" y="824"/>
                </a:lnTo>
                <a:lnTo>
                  <a:pt x="4878" y="826"/>
                </a:lnTo>
                <a:lnTo>
                  <a:pt x="4878" y="826"/>
                </a:lnTo>
                <a:lnTo>
                  <a:pt x="4878" y="828"/>
                </a:lnTo>
                <a:lnTo>
                  <a:pt x="4880" y="828"/>
                </a:lnTo>
                <a:lnTo>
                  <a:pt x="4884" y="824"/>
                </a:lnTo>
                <a:lnTo>
                  <a:pt x="4888" y="820"/>
                </a:lnTo>
                <a:lnTo>
                  <a:pt x="4890" y="820"/>
                </a:lnTo>
                <a:lnTo>
                  <a:pt x="4890" y="818"/>
                </a:lnTo>
                <a:lnTo>
                  <a:pt x="4895" y="816"/>
                </a:lnTo>
                <a:lnTo>
                  <a:pt x="4899" y="814"/>
                </a:lnTo>
                <a:lnTo>
                  <a:pt x="4901" y="807"/>
                </a:lnTo>
                <a:lnTo>
                  <a:pt x="4903" y="803"/>
                </a:lnTo>
                <a:lnTo>
                  <a:pt x="4903" y="801"/>
                </a:lnTo>
                <a:lnTo>
                  <a:pt x="4903" y="801"/>
                </a:lnTo>
                <a:lnTo>
                  <a:pt x="4903" y="797"/>
                </a:lnTo>
                <a:lnTo>
                  <a:pt x="4905" y="795"/>
                </a:lnTo>
                <a:lnTo>
                  <a:pt x="4905" y="793"/>
                </a:lnTo>
                <a:lnTo>
                  <a:pt x="4905" y="791"/>
                </a:lnTo>
                <a:lnTo>
                  <a:pt x="4903" y="791"/>
                </a:lnTo>
                <a:lnTo>
                  <a:pt x="4903" y="788"/>
                </a:lnTo>
                <a:lnTo>
                  <a:pt x="4905" y="788"/>
                </a:lnTo>
                <a:lnTo>
                  <a:pt x="4905" y="788"/>
                </a:lnTo>
                <a:lnTo>
                  <a:pt x="4907" y="791"/>
                </a:lnTo>
                <a:lnTo>
                  <a:pt x="4907" y="791"/>
                </a:lnTo>
                <a:lnTo>
                  <a:pt x="4911" y="788"/>
                </a:lnTo>
                <a:lnTo>
                  <a:pt x="4913" y="786"/>
                </a:lnTo>
                <a:lnTo>
                  <a:pt x="4920" y="784"/>
                </a:lnTo>
                <a:lnTo>
                  <a:pt x="4922" y="784"/>
                </a:lnTo>
                <a:lnTo>
                  <a:pt x="4924" y="786"/>
                </a:lnTo>
                <a:lnTo>
                  <a:pt x="4926" y="786"/>
                </a:lnTo>
                <a:lnTo>
                  <a:pt x="4926" y="784"/>
                </a:lnTo>
                <a:lnTo>
                  <a:pt x="4924" y="782"/>
                </a:lnTo>
                <a:lnTo>
                  <a:pt x="4924" y="780"/>
                </a:lnTo>
                <a:lnTo>
                  <a:pt x="4924" y="778"/>
                </a:lnTo>
                <a:lnTo>
                  <a:pt x="4924" y="778"/>
                </a:lnTo>
                <a:lnTo>
                  <a:pt x="4924" y="776"/>
                </a:lnTo>
                <a:lnTo>
                  <a:pt x="4924" y="774"/>
                </a:lnTo>
                <a:lnTo>
                  <a:pt x="4924" y="770"/>
                </a:lnTo>
                <a:lnTo>
                  <a:pt x="4926" y="767"/>
                </a:lnTo>
                <a:lnTo>
                  <a:pt x="4926" y="765"/>
                </a:lnTo>
                <a:lnTo>
                  <a:pt x="4930" y="765"/>
                </a:lnTo>
                <a:lnTo>
                  <a:pt x="4932" y="761"/>
                </a:lnTo>
                <a:lnTo>
                  <a:pt x="4937" y="759"/>
                </a:lnTo>
                <a:lnTo>
                  <a:pt x="4939" y="759"/>
                </a:lnTo>
                <a:lnTo>
                  <a:pt x="4943" y="759"/>
                </a:lnTo>
                <a:lnTo>
                  <a:pt x="4945" y="759"/>
                </a:lnTo>
                <a:lnTo>
                  <a:pt x="4949" y="759"/>
                </a:lnTo>
                <a:lnTo>
                  <a:pt x="4951" y="759"/>
                </a:lnTo>
                <a:lnTo>
                  <a:pt x="4953" y="757"/>
                </a:lnTo>
                <a:lnTo>
                  <a:pt x="4955" y="755"/>
                </a:lnTo>
                <a:lnTo>
                  <a:pt x="4955" y="753"/>
                </a:lnTo>
                <a:lnTo>
                  <a:pt x="4955" y="751"/>
                </a:lnTo>
                <a:lnTo>
                  <a:pt x="4951" y="747"/>
                </a:lnTo>
                <a:lnTo>
                  <a:pt x="4951" y="747"/>
                </a:lnTo>
                <a:lnTo>
                  <a:pt x="4951" y="742"/>
                </a:lnTo>
                <a:lnTo>
                  <a:pt x="4951" y="740"/>
                </a:lnTo>
                <a:lnTo>
                  <a:pt x="4951" y="738"/>
                </a:lnTo>
                <a:lnTo>
                  <a:pt x="4953" y="734"/>
                </a:lnTo>
                <a:lnTo>
                  <a:pt x="4955" y="728"/>
                </a:lnTo>
                <a:lnTo>
                  <a:pt x="4957" y="728"/>
                </a:lnTo>
                <a:lnTo>
                  <a:pt x="4960" y="726"/>
                </a:lnTo>
                <a:lnTo>
                  <a:pt x="4962" y="726"/>
                </a:lnTo>
                <a:lnTo>
                  <a:pt x="4962" y="726"/>
                </a:lnTo>
                <a:lnTo>
                  <a:pt x="4962" y="721"/>
                </a:lnTo>
                <a:lnTo>
                  <a:pt x="4964" y="721"/>
                </a:lnTo>
                <a:lnTo>
                  <a:pt x="4964" y="719"/>
                </a:lnTo>
                <a:lnTo>
                  <a:pt x="4968" y="721"/>
                </a:lnTo>
                <a:lnTo>
                  <a:pt x="4968" y="719"/>
                </a:lnTo>
                <a:lnTo>
                  <a:pt x="4970" y="719"/>
                </a:lnTo>
                <a:lnTo>
                  <a:pt x="4968" y="721"/>
                </a:lnTo>
                <a:lnTo>
                  <a:pt x="4968" y="721"/>
                </a:lnTo>
                <a:lnTo>
                  <a:pt x="4966" y="723"/>
                </a:lnTo>
                <a:lnTo>
                  <a:pt x="4964" y="726"/>
                </a:lnTo>
                <a:lnTo>
                  <a:pt x="4966" y="730"/>
                </a:lnTo>
                <a:lnTo>
                  <a:pt x="4968" y="730"/>
                </a:lnTo>
                <a:lnTo>
                  <a:pt x="4970" y="730"/>
                </a:lnTo>
                <a:lnTo>
                  <a:pt x="4972" y="728"/>
                </a:lnTo>
                <a:lnTo>
                  <a:pt x="4972" y="728"/>
                </a:lnTo>
                <a:lnTo>
                  <a:pt x="4974" y="726"/>
                </a:lnTo>
                <a:lnTo>
                  <a:pt x="4974" y="721"/>
                </a:lnTo>
                <a:lnTo>
                  <a:pt x="4972" y="719"/>
                </a:lnTo>
                <a:lnTo>
                  <a:pt x="4972" y="717"/>
                </a:lnTo>
                <a:lnTo>
                  <a:pt x="4972" y="715"/>
                </a:lnTo>
                <a:lnTo>
                  <a:pt x="4970" y="715"/>
                </a:lnTo>
                <a:lnTo>
                  <a:pt x="4968" y="715"/>
                </a:lnTo>
                <a:lnTo>
                  <a:pt x="4968" y="715"/>
                </a:lnTo>
                <a:lnTo>
                  <a:pt x="4966" y="713"/>
                </a:lnTo>
                <a:lnTo>
                  <a:pt x="4966" y="713"/>
                </a:lnTo>
                <a:lnTo>
                  <a:pt x="4966" y="709"/>
                </a:lnTo>
                <a:lnTo>
                  <a:pt x="4966" y="707"/>
                </a:lnTo>
                <a:lnTo>
                  <a:pt x="4966" y="705"/>
                </a:lnTo>
                <a:lnTo>
                  <a:pt x="4966" y="705"/>
                </a:lnTo>
                <a:lnTo>
                  <a:pt x="4966" y="702"/>
                </a:lnTo>
                <a:lnTo>
                  <a:pt x="4968" y="700"/>
                </a:lnTo>
                <a:lnTo>
                  <a:pt x="4970" y="698"/>
                </a:lnTo>
                <a:lnTo>
                  <a:pt x="4972" y="696"/>
                </a:lnTo>
                <a:lnTo>
                  <a:pt x="4972" y="696"/>
                </a:lnTo>
                <a:lnTo>
                  <a:pt x="4972" y="694"/>
                </a:lnTo>
                <a:lnTo>
                  <a:pt x="4972" y="692"/>
                </a:lnTo>
                <a:lnTo>
                  <a:pt x="4966" y="690"/>
                </a:lnTo>
                <a:lnTo>
                  <a:pt x="4964" y="690"/>
                </a:lnTo>
                <a:lnTo>
                  <a:pt x="4962" y="692"/>
                </a:lnTo>
                <a:lnTo>
                  <a:pt x="4962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57" y="692"/>
                </a:lnTo>
                <a:lnTo>
                  <a:pt x="4955" y="692"/>
                </a:lnTo>
                <a:lnTo>
                  <a:pt x="4955" y="690"/>
                </a:lnTo>
                <a:lnTo>
                  <a:pt x="4955" y="690"/>
                </a:lnTo>
                <a:lnTo>
                  <a:pt x="4953" y="688"/>
                </a:lnTo>
                <a:lnTo>
                  <a:pt x="4955" y="684"/>
                </a:lnTo>
                <a:lnTo>
                  <a:pt x="4957" y="679"/>
                </a:lnTo>
                <a:lnTo>
                  <a:pt x="4962" y="675"/>
                </a:lnTo>
                <a:lnTo>
                  <a:pt x="4964" y="673"/>
                </a:lnTo>
                <a:lnTo>
                  <a:pt x="4966" y="669"/>
                </a:lnTo>
                <a:lnTo>
                  <a:pt x="4968" y="669"/>
                </a:lnTo>
                <a:lnTo>
                  <a:pt x="4968" y="669"/>
                </a:lnTo>
                <a:lnTo>
                  <a:pt x="4970" y="667"/>
                </a:lnTo>
                <a:lnTo>
                  <a:pt x="4968" y="665"/>
                </a:lnTo>
                <a:lnTo>
                  <a:pt x="4968" y="665"/>
                </a:lnTo>
                <a:lnTo>
                  <a:pt x="4970" y="665"/>
                </a:lnTo>
                <a:lnTo>
                  <a:pt x="4970" y="665"/>
                </a:lnTo>
                <a:lnTo>
                  <a:pt x="4972" y="663"/>
                </a:lnTo>
                <a:lnTo>
                  <a:pt x="4972" y="656"/>
                </a:lnTo>
                <a:lnTo>
                  <a:pt x="4974" y="652"/>
                </a:lnTo>
                <a:lnTo>
                  <a:pt x="4974" y="652"/>
                </a:lnTo>
                <a:lnTo>
                  <a:pt x="4974" y="650"/>
                </a:lnTo>
                <a:lnTo>
                  <a:pt x="4976" y="650"/>
                </a:lnTo>
                <a:lnTo>
                  <a:pt x="4978" y="648"/>
                </a:lnTo>
                <a:lnTo>
                  <a:pt x="4978" y="648"/>
                </a:lnTo>
                <a:lnTo>
                  <a:pt x="4981" y="646"/>
                </a:lnTo>
                <a:lnTo>
                  <a:pt x="4981" y="646"/>
                </a:lnTo>
                <a:lnTo>
                  <a:pt x="4983" y="646"/>
                </a:lnTo>
                <a:lnTo>
                  <a:pt x="4985" y="646"/>
                </a:lnTo>
                <a:lnTo>
                  <a:pt x="4985" y="648"/>
                </a:lnTo>
                <a:lnTo>
                  <a:pt x="4985" y="650"/>
                </a:lnTo>
                <a:lnTo>
                  <a:pt x="4987" y="648"/>
                </a:lnTo>
                <a:lnTo>
                  <a:pt x="4989" y="646"/>
                </a:lnTo>
                <a:lnTo>
                  <a:pt x="4991" y="646"/>
                </a:lnTo>
                <a:lnTo>
                  <a:pt x="4991" y="646"/>
                </a:lnTo>
                <a:lnTo>
                  <a:pt x="4993" y="646"/>
                </a:lnTo>
                <a:lnTo>
                  <a:pt x="4995" y="650"/>
                </a:lnTo>
                <a:lnTo>
                  <a:pt x="4995" y="650"/>
                </a:lnTo>
                <a:lnTo>
                  <a:pt x="4997" y="650"/>
                </a:lnTo>
                <a:lnTo>
                  <a:pt x="4999" y="650"/>
                </a:lnTo>
                <a:lnTo>
                  <a:pt x="4999" y="648"/>
                </a:lnTo>
                <a:lnTo>
                  <a:pt x="4999" y="644"/>
                </a:lnTo>
                <a:lnTo>
                  <a:pt x="5001" y="644"/>
                </a:lnTo>
                <a:lnTo>
                  <a:pt x="5001" y="644"/>
                </a:lnTo>
                <a:lnTo>
                  <a:pt x="5004" y="642"/>
                </a:lnTo>
                <a:lnTo>
                  <a:pt x="5006" y="642"/>
                </a:lnTo>
                <a:lnTo>
                  <a:pt x="5012" y="640"/>
                </a:lnTo>
                <a:lnTo>
                  <a:pt x="5016" y="637"/>
                </a:lnTo>
                <a:lnTo>
                  <a:pt x="5018" y="635"/>
                </a:lnTo>
                <a:lnTo>
                  <a:pt x="5016" y="637"/>
                </a:lnTo>
                <a:lnTo>
                  <a:pt x="5016" y="640"/>
                </a:lnTo>
                <a:lnTo>
                  <a:pt x="5016" y="644"/>
                </a:lnTo>
                <a:lnTo>
                  <a:pt x="5014" y="646"/>
                </a:lnTo>
                <a:lnTo>
                  <a:pt x="5014" y="648"/>
                </a:lnTo>
                <a:lnTo>
                  <a:pt x="5014" y="648"/>
                </a:lnTo>
                <a:lnTo>
                  <a:pt x="5016" y="650"/>
                </a:lnTo>
                <a:lnTo>
                  <a:pt x="5016" y="650"/>
                </a:lnTo>
                <a:lnTo>
                  <a:pt x="5018" y="650"/>
                </a:lnTo>
                <a:lnTo>
                  <a:pt x="5018" y="648"/>
                </a:lnTo>
                <a:lnTo>
                  <a:pt x="5027" y="640"/>
                </a:lnTo>
                <a:lnTo>
                  <a:pt x="5031" y="637"/>
                </a:lnTo>
                <a:lnTo>
                  <a:pt x="5037" y="637"/>
                </a:lnTo>
                <a:lnTo>
                  <a:pt x="5037" y="635"/>
                </a:lnTo>
                <a:lnTo>
                  <a:pt x="5043" y="635"/>
                </a:lnTo>
                <a:lnTo>
                  <a:pt x="5048" y="633"/>
                </a:lnTo>
                <a:lnTo>
                  <a:pt x="5052" y="635"/>
                </a:lnTo>
                <a:lnTo>
                  <a:pt x="5054" y="635"/>
                </a:lnTo>
                <a:lnTo>
                  <a:pt x="5060" y="633"/>
                </a:lnTo>
                <a:lnTo>
                  <a:pt x="5060" y="635"/>
                </a:lnTo>
                <a:lnTo>
                  <a:pt x="5064" y="637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4"/>
                </a:lnTo>
                <a:lnTo>
                  <a:pt x="5069" y="644"/>
                </a:lnTo>
                <a:lnTo>
                  <a:pt x="5071" y="646"/>
                </a:lnTo>
                <a:lnTo>
                  <a:pt x="5073" y="648"/>
                </a:lnTo>
                <a:lnTo>
                  <a:pt x="5075" y="648"/>
                </a:lnTo>
                <a:lnTo>
                  <a:pt x="5077" y="646"/>
                </a:lnTo>
                <a:lnTo>
                  <a:pt x="5077" y="646"/>
                </a:lnTo>
                <a:lnTo>
                  <a:pt x="5077" y="642"/>
                </a:lnTo>
                <a:lnTo>
                  <a:pt x="5079" y="640"/>
                </a:lnTo>
                <a:lnTo>
                  <a:pt x="5079" y="637"/>
                </a:lnTo>
                <a:lnTo>
                  <a:pt x="5079" y="637"/>
                </a:lnTo>
                <a:lnTo>
                  <a:pt x="5081" y="635"/>
                </a:lnTo>
                <a:lnTo>
                  <a:pt x="5085" y="635"/>
                </a:lnTo>
                <a:lnTo>
                  <a:pt x="5092" y="631"/>
                </a:lnTo>
                <a:lnTo>
                  <a:pt x="5096" y="629"/>
                </a:lnTo>
                <a:lnTo>
                  <a:pt x="5098" y="629"/>
                </a:lnTo>
                <a:lnTo>
                  <a:pt x="5098" y="629"/>
                </a:lnTo>
                <a:lnTo>
                  <a:pt x="5100" y="627"/>
                </a:lnTo>
                <a:lnTo>
                  <a:pt x="5100" y="627"/>
                </a:lnTo>
                <a:lnTo>
                  <a:pt x="5102" y="625"/>
                </a:lnTo>
                <a:lnTo>
                  <a:pt x="5104" y="623"/>
                </a:lnTo>
                <a:lnTo>
                  <a:pt x="5104" y="623"/>
                </a:lnTo>
                <a:lnTo>
                  <a:pt x="5106" y="621"/>
                </a:lnTo>
                <a:lnTo>
                  <a:pt x="5106" y="621"/>
                </a:lnTo>
                <a:lnTo>
                  <a:pt x="5108" y="621"/>
                </a:lnTo>
                <a:lnTo>
                  <a:pt x="5110" y="621"/>
                </a:lnTo>
                <a:lnTo>
                  <a:pt x="5110" y="619"/>
                </a:lnTo>
                <a:lnTo>
                  <a:pt x="5110" y="619"/>
                </a:lnTo>
                <a:lnTo>
                  <a:pt x="5110" y="619"/>
                </a:lnTo>
                <a:lnTo>
                  <a:pt x="5113" y="619"/>
                </a:lnTo>
                <a:lnTo>
                  <a:pt x="5113" y="619"/>
                </a:lnTo>
                <a:lnTo>
                  <a:pt x="5113" y="617"/>
                </a:lnTo>
                <a:lnTo>
                  <a:pt x="5110" y="617"/>
                </a:lnTo>
                <a:lnTo>
                  <a:pt x="5113" y="614"/>
                </a:lnTo>
                <a:lnTo>
                  <a:pt x="5115" y="617"/>
                </a:lnTo>
                <a:lnTo>
                  <a:pt x="5117" y="617"/>
                </a:lnTo>
                <a:lnTo>
                  <a:pt x="5119" y="612"/>
                </a:lnTo>
                <a:lnTo>
                  <a:pt x="5123" y="610"/>
                </a:lnTo>
                <a:lnTo>
                  <a:pt x="5125" y="610"/>
                </a:lnTo>
                <a:lnTo>
                  <a:pt x="5131" y="608"/>
                </a:lnTo>
                <a:lnTo>
                  <a:pt x="5133" y="608"/>
                </a:lnTo>
                <a:lnTo>
                  <a:pt x="5136" y="608"/>
                </a:lnTo>
                <a:lnTo>
                  <a:pt x="5138" y="606"/>
                </a:lnTo>
                <a:lnTo>
                  <a:pt x="5140" y="604"/>
                </a:lnTo>
                <a:lnTo>
                  <a:pt x="5140" y="604"/>
                </a:lnTo>
                <a:lnTo>
                  <a:pt x="5146" y="602"/>
                </a:lnTo>
                <a:lnTo>
                  <a:pt x="5146" y="602"/>
                </a:lnTo>
                <a:lnTo>
                  <a:pt x="5148" y="600"/>
                </a:lnTo>
                <a:lnTo>
                  <a:pt x="5150" y="600"/>
                </a:lnTo>
                <a:lnTo>
                  <a:pt x="5152" y="600"/>
                </a:lnTo>
                <a:lnTo>
                  <a:pt x="5163" y="596"/>
                </a:lnTo>
                <a:lnTo>
                  <a:pt x="5163" y="593"/>
                </a:lnTo>
                <a:lnTo>
                  <a:pt x="5167" y="591"/>
                </a:lnTo>
                <a:lnTo>
                  <a:pt x="5171" y="591"/>
                </a:lnTo>
                <a:lnTo>
                  <a:pt x="5173" y="591"/>
                </a:lnTo>
                <a:lnTo>
                  <a:pt x="5175" y="589"/>
                </a:lnTo>
                <a:lnTo>
                  <a:pt x="5171" y="589"/>
                </a:lnTo>
                <a:lnTo>
                  <a:pt x="5171" y="589"/>
                </a:lnTo>
                <a:lnTo>
                  <a:pt x="5171" y="587"/>
                </a:lnTo>
                <a:lnTo>
                  <a:pt x="5171" y="587"/>
                </a:lnTo>
                <a:lnTo>
                  <a:pt x="5173" y="585"/>
                </a:lnTo>
                <a:lnTo>
                  <a:pt x="5173" y="585"/>
                </a:lnTo>
                <a:lnTo>
                  <a:pt x="5175" y="587"/>
                </a:lnTo>
                <a:lnTo>
                  <a:pt x="5175" y="587"/>
                </a:lnTo>
                <a:lnTo>
                  <a:pt x="5175" y="585"/>
                </a:lnTo>
                <a:lnTo>
                  <a:pt x="5177" y="585"/>
                </a:lnTo>
                <a:lnTo>
                  <a:pt x="5177" y="587"/>
                </a:lnTo>
                <a:lnTo>
                  <a:pt x="5177" y="587"/>
                </a:lnTo>
                <a:lnTo>
                  <a:pt x="5175" y="589"/>
                </a:lnTo>
                <a:lnTo>
                  <a:pt x="5175" y="589"/>
                </a:lnTo>
                <a:lnTo>
                  <a:pt x="5177" y="589"/>
                </a:lnTo>
                <a:lnTo>
                  <a:pt x="5182" y="589"/>
                </a:lnTo>
                <a:lnTo>
                  <a:pt x="5186" y="591"/>
                </a:lnTo>
                <a:lnTo>
                  <a:pt x="5201" y="596"/>
                </a:lnTo>
                <a:lnTo>
                  <a:pt x="5201" y="596"/>
                </a:lnTo>
                <a:lnTo>
                  <a:pt x="5203" y="596"/>
                </a:lnTo>
                <a:lnTo>
                  <a:pt x="5203" y="593"/>
                </a:lnTo>
                <a:lnTo>
                  <a:pt x="5203" y="593"/>
                </a:lnTo>
                <a:lnTo>
                  <a:pt x="5205" y="591"/>
                </a:lnTo>
                <a:lnTo>
                  <a:pt x="5207" y="589"/>
                </a:lnTo>
                <a:lnTo>
                  <a:pt x="5209" y="587"/>
                </a:lnTo>
                <a:lnTo>
                  <a:pt x="5209" y="585"/>
                </a:lnTo>
                <a:lnTo>
                  <a:pt x="5209" y="583"/>
                </a:lnTo>
                <a:lnTo>
                  <a:pt x="5207" y="583"/>
                </a:lnTo>
                <a:lnTo>
                  <a:pt x="5205" y="583"/>
                </a:lnTo>
                <a:lnTo>
                  <a:pt x="5205" y="581"/>
                </a:lnTo>
                <a:lnTo>
                  <a:pt x="5205" y="579"/>
                </a:lnTo>
                <a:lnTo>
                  <a:pt x="5207" y="579"/>
                </a:lnTo>
                <a:lnTo>
                  <a:pt x="5207" y="577"/>
                </a:lnTo>
                <a:lnTo>
                  <a:pt x="5205" y="577"/>
                </a:lnTo>
                <a:lnTo>
                  <a:pt x="5201" y="575"/>
                </a:lnTo>
                <a:lnTo>
                  <a:pt x="5201" y="572"/>
                </a:lnTo>
                <a:lnTo>
                  <a:pt x="5201" y="572"/>
                </a:lnTo>
                <a:lnTo>
                  <a:pt x="5198" y="568"/>
                </a:lnTo>
                <a:lnTo>
                  <a:pt x="5198" y="570"/>
                </a:lnTo>
                <a:lnTo>
                  <a:pt x="5198" y="570"/>
                </a:lnTo>
                <a:lnTo>
                  <a:pt x="5196" y="572"/>
                </a:lnTo>
                <a:lnTo>
                  <a:pt x="5196" y="572"/>
                </a:lnTo>
                <a:lnTo>
                  <a:pt x="5196" y="570"/>
                </a:lnTo>
                <a:lnTo>
                  <a:pt x="5196" y="568"/>
                </a:lnTo>
                <a:lnTo>
                  <a:pt x="5196" y="568"/>
                </a:lnTo>
                <a:lnTo>
                  <a:pt x="5192" y="568"/>
                </a:lnTo>
                <a:lnTo>
                  <a:pt x="5192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2"/>
                </a:lnTo>
                <a:lnTo>
                  <a:pt x="5196" y="560"/>
                </a:lnTo>
                <a:lnTo>
                  <a:pt x="5194" y="558"/>
                </a:lnTo>
                <a:lnTo>
                  <a:pt x="5192" y="558"/>
                </a:lnTo>
                <a:lnTo>
                  <a:pt x="5194" y="556"/>
                </a:lnTo>
                <a:lnTo>
                  <a:pt x="5194" y="556"/>
                </a:lnTo>
                <a:lnTo>
                  <a:pt x="5192" y="552"/>
                </a:lnTo>
                <a:lnTo>
                  <a:pt x="5190" y="552"/>
                </a:lnTo>
                <a:lnTo>
                  <a:pt x="5190" y="549"/>
                </a:lnTo>
                <a:lnTo>
                  <a:pt x="5188" y="552"/>
                </a:lnTo>
                <a:lnTo>
                  <a:pt x="5188" y="554"/>
                </a:lnTo>
                <a:lnTo>
                  <a:pt x="5188" y="554"/>
                </a:lnTo>
                <a:lnTo>
                  <a:pt x="5186" y="554"/>
                </a:lnTo>
                <a:lnTo>
                  <a:pt x="5182" y="552"/>
                </a:lnTo>
                <a:lnTo>
                  <a:pt x="5177" y="547"/>
                </a:lnTo>
                <a:lnTo>
                  <a:pt x="5177" y="545"/>
                </a:lnTo>
                <a:lnTo>
                  <a:pt x="5180" y="541"/>
                </a:lnTo>
                <a:lnTo>
                  <a:pt x="5177" y="541"/>
                </a:lnTo>
                <a:lnTo>
                  <a:pt x="5177" y="541"/>
                </a:lnTo>
                <a:lnTo>
                  <a:pt x="5173" y="541"/>
                </a:lnTo>
                <a:lnTo>
                  <a:pt x="5169" y="543"/>
                </a:lnTo>
                <a:lnTo>
                  <a:pt x="5167" y="543"/>
                </a:lnTo>
                <a:lnTo>
                  <a:pt x="5165" y="543"/>
                </a:lnTo>
                <a:lnTo>
                  <a:pt x="5159" y="545"/>
                </a:lnTo>
                <a:lnTo>
                  <a:pt x="5161" y="543"/>
                </a:lnTo>
                <a:lnTo>
                  <a:pt x="5161" y="543"/>
                </a:lnTo>
                <a:lnTo>
                  <a:pt x="5163" y="541"/>
                </a:lnTo>
                <a:lnTo>
                  <a:pt x="5163" y="541"/>
                </a:lnTo>
                <a:lnTo>
                  <a:pt x="5161" y="539"/>
                </a:lnTo>
                <a:lnTo>
                  <a:pt x="5161" y="537"/>
                </a:lnTo>
                <a:lnTo>
                  <a:pt x="5159" y="537"/>
                </a:lnTo>
                <a:lnTo>
                  <a:pt x="5157" y="539"/>
                </a:lnTo>
                <a:lnTo>
                  <a:pt x="5154" y="539"/>
                </a:lnTo>
                <a:lnTo>
                  <a:pt x="5152" y="541"/>
                </a:lnTo>
                <a:lnTo>
                  <a:pt x="5148" y="541"/>
                </a:lnTo>
                <a:lnTo>
                  <a:pt x="5144" y="541"/>
                </a:lnTo>
                <a:lnTo>
                  <a:pt x="5138" y="543"/>
                </a:lnTo>
                <a:lnTo>
                  <a:pt x="5136" y="543"/>
                </a:lnTo>
                <a:lnTo>
                  <a:pt x="5144" y="541"/>
                </a:lnTo>
                <a:lnTo>
                  <a:pt x="5148" y="541"/>
                </a:lnTo>
                <a:lnTo>
                  <a:pt x="5154" y="539"/>
                </a:lnTo>
                <a:lnTo>
                  <a:pt x="5159" y="537"/>
                </a:lnTo>
                <a:lnTo>
                  <a:pt x="5163" y="539"/>
                </a:lnTo>
                <a:lnTo>
                  <a:pt x="5165" y="539"/>
                </a:lnTo>
                <a:lnTo>
                  <a:pt x="5169" y="539"/>
                </a:lnTo>
                <a:lnTo>
                  <a:pt x="5173" y="541"/>
                </a:lnTo>
                <a:lnTo>
                  <a:pt x="5173" y="539"/>
                </a:lnTo>
                <a:lnTo>
                  <a:pt x="5175" y="539"/>
                </a:lnTo>
                <a:lnTo>
                  <a:pt x="5173" y="537"/>
                </a:lnTo>
                <a:lnTo>
                  <a:pt x="5173" y="535"/>
                </a:lnTo>
                <a:lnTo>
                  <a:pt x="5171" y="535"/>
                </a:lnTo>
                <a:lnTo>
                  <a:pt x="5167" y="535"/>
                </a:lnTo>
                <a:lnTo>
                  <a:pt x="5165" y="535"/>
                </a:lnTo>
                <a:lnTo>
                  <a:pt x="5163" y="535"/>
                </a:lnTo>
                <a:lnTo>
                  <a:pt x="5163" y="533"/>
                </a:lnTo>
                <a:lnTo>
                  <a:pt x="5167" y="535"/>
                </a:lnTo>
                <a:lnTo>
                  <a:pt x="5171" y="533"/>
                </a:lnTo>
                <a:lnTo>
                  <a:pt x="5175" y="535"/>
                </a:lnTo>
                <a:lnTo>
                  <a:pt x="5175" y="537"/>
                </a:lnTo>
                <a:lnTo>
                  <a:pt x="5177" y="537"/>
                </a:lnTo>
                <a:lnTo>
                  <a:pt x="5180" y="541"/>
                </a:lnTo>
                <a:lnTo>
                  <a:pt x="5184" y="541"/>
                </a:lnTo>
                <a:lnTo>
                  <a:pt x="5190" y="543"/>
                </a:lnTo>
                <a:lnTo>
                  <a:pt x="5194" y="545"/>
                </a:lnTo>
                <a:lnTo>
                  <a:pt x="5196" y="543"/>
                </a:lnTo>
                <a:lnTo>
                  <a:pt x="5203" y="541"/>
                </a:lnTo>
                <a:lnTo>
                  <a:pt x="5207" y="539"/>
                </a:lnTo>
                <a:lnTo>
                  <a:pt x="5211" y="537"/>
                </a:lnTo>
                <a:lnTo>
                  <a:pt x="5213" y="535"/>
                </a:lnTo>
                <a:lnTo>
                  <a:pt x="5215" y="533"/>
                </a:lnTo>
                <a:lnTo>
                  <a:pt x="5215" y="535"/>
                </a:lnTo>
                <a:lnTo>
                  <a:pt x="5219" y="531"/>
                </a:lnTo>
                <a:lnTo>
                  <a:pt x="5221" y="531"/>
                </a:lnTo>
                <a:lnTo>
                  <a:pt x="5221" y="526"/>
                </a:lnTo>
                <a:lnTo>
                  <a:pt x="5224" y="524"/>
                </a:lnTo>
                <a:lnTo>
                  <a:pt x="5224" y="522"/>
                </a:lnTo>
                <a:lnTo>
                  <a:pt x="5226" y="522"/>
                </a:lnTo>
                <a:lnTo>
                  <a:pt x="5224" y="520"/>
                </a:lnTo>
                <a:lnTo>
                  <a:pt x="5224" y="520"/>
                </a:lnTo>
                <a:lnTo>
                  <a:pt x="5219" y="518"/>
                </a:lnTo>
                <a:lnTo>
                  <a:pt x="5219" y="516"/>
                </a:lnTo>
                <a:lnTo>
                  <a:pt x="5217" y="514"/>
                </a:lnTo>
                <a:lnTo>
                  <a:pt x="5217" y="512"/>
                </a:lnTo>
                <a:lnTo>
                  <a:pt x="5219" y="510"/>
                </a:lnTo>
                <a:lnTo>
                  <a:pt x="5219" y="508"/>
                </a:lnTo>
                <a:lnTo>
                  <a:pt x="5221" y="510"/>
                </a:lnTo>
                <a:lnTo>
                  <a:pt x="5224" y="508"/>
                </a:lnTo>
                <a:lnTo>
                  <a:pt x="5226" y="508"/>
                </a:lnTo>
                <a:lnTo>
                  <a:pt x="5226" y="508"/>
                </a:lnTo>
                <a:lnTo>
                  <a:pt x="5226" y="505"/>
                </a:lnTo>
                <a:lnTo>
                  <a:pt x="5226" y="505"/>
                </a:lnTo>
                <a:lnTo>
                  <a:pt x="5228" y="505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5"/>
                </a:lnTo>
                <a:lnTo>
                  <a:pt x="5230" y="508"/>
                </a:lnTo>
                <a:lnTo>
                  <a:pt x="5230" y="508"/>
                </a:lnTo>
                <a:lnTo>
                  <a:pt x="5232" y="508"/>
                </a:lnTo>
                <a:lnTo>
                  <a:pt x="5232" y="508"/>
                </a:lnTo>
                <a:lnTo>
                  <a:pt x="5234" y="505"/>
                </a:lnTo>
                <a:lnTo>
                  <a:pt x="5236" y="503"/>
                </a:lnTo>
                <a:lnTo>
                  <a:pt x="5236" y="501"/>
                </a:lnTo>
                <a:lnTo>
                  <a:pt x="5236" y="503"/>
                </a:lnTo>
                <a:lnTo>
                  <a:pt x="5236" y="508"/>
                </a:lnTo>
                <a:lnTo>
                  <a:pt x="5236" y="508"/>
                </a:lnTo>
                <a:lnTo>
                  <a:pt x="5234" y="510"/>
                </a:lnTo>
                <a:lnTo>
                  <a:pt x="5234" y="512"/>
                </a:lnTo>
                <a:lnTo>
                  <a:pt x="5234" y="512"/>
                </a:lnTo>
                <a:lnTo>
                  <a:pt x="5232" y="512"/>
                </a:lnTo>
                <a:lnTo>
                  <a:pt x="5230" y="512"/>
                </a:lnTo>
                <a:lnTo>
                  <a:pt x="5232" y="514"/>
                </a:lnTo>
                <a:lnTo>
                  <a:pt x="5232" y="516"/>
                </a:lnTo>
                <a:lnTo>
                  <a:pt x="5234" y="516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22"/>
                </a:lnTo>
                <a:lnTo>
                  <a:pt x="5236" y="522"/>
                </a:lnTo>
                <a:lnTo>
                  <a:pt x="5238" y="524"/>
                </a:lnTo>
                <a:lnTo>
                  <a:pt x="5240" y="524"/>
                </a:lnTo>
                <a:lnTo>
                  <a:pt x="5249" y="524"/>
                </a:lnTo>
                <a:lnTo>
                  <a:pt x="5251" y="524"/>
                </a:lnTo>
                <a:lnTo>
                  <a:pt x="5257" y="522"/>
                </a:lnTo>
                <a:lnTo>
                  <a:pt x="5257" y="520"/>
                </a:lnTo>
                <a:lnTo>
                  <a:pt x="5259" y="522"/>
                </a:lnTo>
                <a:lnTo>
                  <a:pt x="5265" y="522"/>
                </a:lnTo>
                <a:lnTo>
                  <a:pt x="5272" y="524"/>
                </a:lnTo>
                <a:lnTo>
                  <a:pt x="5274" y="526"/>
                </a:lnTo>
                <a:lnTo>
                  <a:pt x="5276" y="531"/>
                </a:lnTo>
                <a:lnTo>
                  <a:pt x="5276" y="533"/>
                </a:lnTo>
                <a:lnTo>
                  <a:pt x="5276" y="535"/>
                </a:lnTo>
                <a:lnTo>
                  <a:pt x="5276" y="535"/>
                </a:lnTo>
                <a:lnTo>
                  <a:pt x="5278" y="537"/>
                </a:lnTo>
                <a:lnTo>
                  <a:pt x="5280" y="539"/>
                </a:lnTo>
                <a:lnTo>
                  <a:pt x="5280" y="539"/>
                </a:lnTo>
                <a:lnTo>
                  <a:pt x="5282" y="539"/>
                </a:lnTo>
                <a:lnTo>
                  <a:pt x="5282" y="539"/>
                </a:lnTo>
                <a:lnTo>
                  <a:pt x="5284" y="541"/>
                </a:lnTo>
                <a:lnTo>
                  <a:pt x="5286" y="539"/>
                </a:lnTo>
                <a:lnTo>
                  <a:pt x="5286" y="539"/>
                </a:lnTo>
                <a:lnTo>
                  <a:pt x="5291" y="541"/>
                </a:lnTo>
                <a:lnTo>
                  <a:pt x="5295" y="541"/>
                </a:lnTo>
                <a:lnTo>
                  <a:pt x="5297" y="543"/>
                </a:lnTo>
                <a:lnTo>
                  <a:pt x="5299" y="545"/>
                </a:lnTo>
                <a:lnTo>
                  <a:pt x="5301" y="547"/>
                </a:lnTo>
                <a:lnTo>
                  <a:pt x="5303" y="549"/>
                </a:lnTo>
                <a:lnTo>
                  <a:pt x="5305" y="549"/>
                </a:lnTo>
                <a:lnTo>
                  <a:pt x="5307" y="549"/>
                </a:lnTo>
                <a:lnTo>
                  <a:pt x="5307" y="549"/>
                </a:lnTo>
                <a:lnTo>
                  <a:pt x="5309" y="549"/>
                </a:lnTo>
                <a:lnTo>
                  <a:pt x="5312" y="547"/>
                </a:lnTo>
                <a:lnTo>
                  <a:pt x="5312" y="545"/>
                </a:lnTo>
                <a:lnTo>
                  <a:pt x="5312" y="547"/>
                </a:lnTo>
                <a:lnTo>
                  <a:pt x="5312" y="547"/>
                </a:lnTo>
                <a:lnTo>
                  <a:pt x="5312" y="549"/>
                </a:lnTo>
                <a:lnTo>
                  <a:pt x="5312" y="549"/>
                </a:lnTo>
                <a:lnTo>
                  <a:pt x="5312" y="552"/>
                </a:lnTo>
                <a:lnTo>
                  <a:pt x="5314" y="552"/>
                </a:lnTo>
                <a:lnTo>
                  <a:pt x="5316" y="552"/>
                </a:lnTo>
                <a:lnTo>
                  <a:pt x="5318" y="552"/>
                </a:lnTo>
                <a:lnTo>
                  <a:pt x="5318" y="549"/>
                </a:lnTo>
                <a:lnTo>
                  <a:pt x="5318" y="547"/>
                </a:lnTo>
                <a:lnTo>
                  <a:pt x="5318" y="547"/>
                </a:lnTo>
                <a:lnTo>
                  <a:pt x="5320" y="547"/>
                </a:lnTo>
                <a:lnTo>
                  <a:pt x="5320" y="547"/>
                </a:lnTo>
                <a:lnTo>
                  <a:pt x="5320" y="549"/>
                </a:lnTo>
                <a:lnTo>
                  <a:pt x="5322" y="549"/>
                </a:lnTo>
                <a:lnTo>
                  <a:pt x="5326" y="549"/>
                </a:lnTo>
                <a:lnTo>
                  <a:pt x="5326" y="549"/>
                </a:lnTo>
                <a:lnTo>
                  <a:pt x="5326" y="547"/>
                </a:lnTo>
                <a:lnTo>
                  <a:pt x="5324" y="547"/>
                </a:lnTo>
                <a:lnTo>
                  <a:pt x="5324" y="545"/>
                </a:lnTo>
                <a:lnTo>
                  <a:pt x="5322" y="545"/>
                </a:lnTo>
                <a:lnTo>
                  <a:pt x="5320" y="545"/>
                </a:lnTo>
                <a:lnTo>
                  <a:pt x="5318" y="545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1"/>
                </a:lnTo>
                <a:lnTo>
                  <a:pt x="5320" y="541"/>
                </a:lnTo>
                <a:lnTo>
                  <a:pt x="5320" y="541"/>
                </a:lnTo>
                <a:lnTo>
                  <a:pt x="5318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8" y="539"/>
                </a:lnTo>
                <a:lnTo>
                  <a:pt x="5320" y="539"/>
                </a:lnTo>
                <a:lnTo>
                  <a:pt x="5322" y="537"/>
                </a:lnTo>
                <a:lnTo>
                  <a:pt x="5326" y="537"/>
                </a:lnTo>
                <a:lnTo>
                  <a:pt x="5326" y="535"/>
                </a:lnTo>
                <a:lnTo>
                  <a:pt x="5328" y="535"/>
                </a:lnTo>
                <a:lnTo>
                  <a:pt x="5328" y="533"/>
                </a:lnTo>
                <a:lnTo>
                  <a:pt x="5326" y="531"/>
                </a:lnTo>
                <a:lnTo>
                  <a:pt x="5326" y="531"/>
                </a:lnTo>
                <a:lnTo>
                  <a:pt x="5324" y="531"/>
                </a:lnTo>
                <a:lnTo>
                  <a:pt x="5322" y="531"/>
                </a:lnTo>
                <a:lnTo>
                  <a:pt x="5322" y="531"/>
                </a:lnTo>
                <a:lnTo>
                  <a:pt x="5326" y="528"/>
                </a:lnTo>
                <a:lnTo>
                  <a:pt x="5326" y="528"/>
                </a:lnTo>
                <a:lnTo>
                  <a:pt x="5328" y="526"/>
                </a:lnTo>
                <a:lnTo>
                  <a:pt x="5328" y="524"/>
                </a:lnTo>
                <a:lnTo>
                  <a:pt x="5326" y="524"/>
                </a:lnTo>
                <a:lnTo>
                  <a:pt x="5324" y="524"/>
                </a:lnTo>
                <a:lnTo>
                  <a:pt x="5326" y="524"/>
                </a:lnTo>
                <a:lnTo>
                  <a:pt x="5326" y="524"/>
                </a:lnTo>
                <a:lnTo>
                  <a:pt x="5322" y="520"/>
                </a:lnTo>
                <a:lnTo>
                  <a:pt x="5320" y="520"/>
                </a:lnTo>
                <a:lnTo>
                  <a:pt x="5320" y="520"/>
                </a:lnTo>
                <a:lnTo>
                  <a:pt x="5322" y="520"/>
                </a:lnTo>
                <a:lnTo>
                  <a:pt x="5324" y="520"/>
                </a:lnTo>
                <a:lnTo>
                  <a:pt x="5326" y="520"/>
                </a:lnTo>
                <a:lnTo>
                  <a:pt x="5326" y="522"/>
                </a:lnTo>
                <a:lnTo>
                  <a:pt x="5328" y="522"/>
                </a:lnTo>
                <a:lnTo>
                  <a:pt x="5328" y="522"/>
                </a:lnTo>
                <a:lnTo>
                  <a:pt x="5333" y="522"/>
                </a:lnTo>
                <a:lnTo>
                  <a:pt x="5333" y="524"/>
                </a:lnTo>
                <a:lnTo>
                  <a:pt x="5333" y="524"/>
                </a:lnTo>
                <a:lnTo>
                  <a:pt x="5335" y="524"/>
                </a:lnTo>
                <a:lnTo>
                  <a:pt x="5339" y="522"/>
                </a:lnTo>
                <a:lnTo>
                  <a:pt x="5341" y="522"/>
                </a:lnTo>
                <a:lnTo>
                  <a:pt x="5343" y="524"/>
                </a:lnTo>
                <a:lnTo>
                  <a:pt x="5343" y="524"/>
                </a:lnTo>
                <a:lnTo>
                  <a:pt x="5343" y="524"/>
                </a:lnTo>
                <a:lnTo>
                  <a:pt x="5345" y="522"/>
                </a:lnTo>
                <a:lnTo>
                  <a:pt x="5343" y="520"/>
                </a:lnTo>
                <a:lnTo>
                  <a:pt x="5341" y="518"/>
                </a:lnTo>
                <a:lnTo>
                  <a:pt x="5339" y="518"/>
                </a:lnTo>
                <a:lnTo>
                  <a:pt x="5339" y="516"/>
                </a:lnTo>
                <a:lnTo>
                  <a:pt x="5339" y="516"/>
                </a:lnTo>
                <a:lnTo>
                  <a:pt x="5341" y="516"/>
                </a:lnTo>
                <a:lnTo>
                  <a:pt x="5343" y="518"/>
                </a:lnTo>
                <a:lnTo>
                  <a:pt x="5343" y="518"/>
                </a:lnTo>
                <a:lnTo>
                  <a:pt x="5345" y="520"/>
                </a:lnTo>
                <a:lnTo>
                  <a:pt x="5347" y="520"/>
                </a:lnTo>
                <a:lnTo>
                  <a:pt x="5351" y="520"/>
                </a:lnTo>
                <a:lnTo>
                  <a:pt x="5351" y="520"/>
                </a:lnTo>
                <a:lnTo>
                  <a:pt x="5351" y="518"/>
                </a:lnTo>
                <a:lnTo>
                  <a:pt x="5351" y="516"/>
                </a:lnTo>
                <a:lnTo>
                  <a:pt x="5351" y="516"/>
                </a:lnTo>
                <a:lnTo>
                  <a:pt x="5353" y="514"/>
                </a:lnTo>
                <a:lnTo>
                  <a:pt x="5358" y="512"/>
                </a:lnTo>
                <a:lnTo>
                  <a:pt x="5360" y="512"/>
                </a:lnTo>
                <a:lnTo>
                  <a:pt x="5360" y="512"/>
                </a:lnTo>
                <a:lnTo>
                  <a:pt x="5362" y="512"/>
                </a:lnTo>
                <a:lnTo>
                  <a:pt x="5362" y="512"/>
                </a:lnTo>
                <a:lnTo>
                  <a:pt x="5364" y="510"/>
                </a:lnTo>
                <a:lnTo>
                  <a:pt x="5364" y="508"/>
                </a:lnTo>
                <a:close/>
                <a:moveTo>
                  <a:pt x="3401" y="1009"/>
                </a:moveTo>
                <a:lnTo>
                  <a:pt x="3401" y="1011"/>
                </a:lnTo>
                <a:lnTo>
                  <a:pt x="3399" y="1011"/>
                </a:lnTo>
                <a:lnTo>
                  <a:pt x="3399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6" y="1013"/>
                </a:lnTo>
                <a:lnTo>
                  <a:pt x="3394" y="1013"/>
                </a:lnTo>
                <a:lnTo>
                  <a:pt x="3394" y="1013"/>
                </a:lnTo>
                <a:lnTo>
                  <a:pt x="3392" y="1013"/>
                </a:lnTo>
                <a:lnTo>
                  <a:pt x="3392" y="1013"/>
                </a:lnTo>
                <a:lnTo>
                  <a:pt x="3388" y="1013"/>
                </a:lnTo>
                <a:lnTo>
                  <a:pt x="3386" y="1013"/>
                </a:lnTo>
                <a:lnTo>
                  <a:pt x="3386" y="1013"/>
                </a:lnTo>
                <a:lnTo>
                  <a:pt x="3384" y="1011"/>
                </a:lnTo>
                <a:lnTo>
                  <a:pt x="3384" y="1011"/>
                </a:lnTo>
                <a:lnTo>
                  <a:pt x="3382" y="1011"/>
                </a:lnTo>
                <a:lnTo>
                  <a:pt x="3380" y="1011"/>
                </a:lnTo>
                <a:lnTo>
                  <a:pt x="3378" y="1011"/>
                </a:lnTo>
                <a:lnTo>
                  <a:pt x="3378" y="1011"/>
                </a:lnTo>
                <a:lnTo>
                  <a:pt x="3376" y="1009"/>
                </a:lnTo>
                <a:lnTo>
                  <a:pt x="3376" y="1009"/>
                </a:lnTo>
                <a:lnTo>
                  <a:pt x="3376" y="1006"/>
                </a:lnTo>
                <a:lnTo>
                  <a:pt x="3373" y="1011"/>
                </a:lnTo>
                <a:lnTo>
                  <a:pt x="3373" y="1013"/>
                </a:lnTo>
                <a:lnTo>
                  <a:pt x="3373" y="1015"/>
                </a:lnTo>
                <a:lnTo>
                  <a:pt x="3371" y="1017"/>
                </a:lnTo>
                <a:lnTo>
                  <a:pt x="3371" y="1021"/>
                </a:lnTo>
                <a:lnTo>
                  <a:pt x="3373" y="1023"/>
                </a:lnTo>
                <a:lnTo>
                  <a:pt x="3373" y="1025"/>
                </a:lnTo>
                <a:lnTo>
                  <a:pt x="3376" y="1027"/>
                </a:lnTo>
                <a:lnTo>
                  <a:pt x="3376" y="1027"/>
                </a:lnTo>
                <a:lnTo>
                  <a:pt x="3376" y="1025"/>
                </a:lnTo>
                <a:lnTo>
                  <a:pt x="3376" y="1025"/>
                </a:lnTo>
                <a:lnTo>
                  <a:pt x="3378" y="1025"/>
                </a:lnTo>
                <a:lnTo>
                  <a:pt x="3380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7"/>
                </a:lnTo>
                <a:lnTo>
                  <a:pt x="3382" y="1030"/>
                </a:lnTo>
                <a:lnTo>
                  <a:pt x="3382" y="1030"/>
                </a:lnTo>
                <a:lnTo>
                  <a:pt x="3384" y="1032"/>
                </a:lnTo>
                <a:lnTo>
                  <a:pt x="3384" y="1032"/>
                </a:lnTo>
                <a:lnTo>
                  <a:pt x="3384" y="1032"/>
                </a:lnTo>
                <a:lnTo>
                  <a:pt x="3382" y="1032"/>
                </a:lnTo>
                <a:lnTo>
                  <a:pt x="3382" y="1032"/>
                </a:lnTo>
                <a:lnTo>
                  <a:pt x="3380" y="1032"/>
                </a:lnTo>
                <a:lnTo>
                  <a:pt x="3380" y="1032"/>
                </a:lnTo>
                <a:lnTo>
                  <a:pt x="3378" y="1034"/>
                </a:lnTo>
                <a:lnTo>
                  <a:pt x="3378" y="1036"/>
                </a:lnTo>
                <a:lnTo>
                  <a:pt x="3378" y="1038"/>
                </a:lnTo>
                <a:lnTo>
                  <a:pt x="3378" y="1036"/>
                </a:lnTo>
                <a:lnTo>
                  <a:pt x="3380" y="1036"/>
                </a:lnTo>
                <a:lnTo>
                  <a:pt x="3380" y="1036"/>
                </a:lnTo>
                <a:lnTo>
                  <a:pt x="3382" y="1036"/>
                </a:lnTo>
                <a:lnTo>
                  <a:pt x="3384" y="1036"/>
                </a:lnTo>
                <a:lnTo>
                  <a:pt x="3384" y="1038"/>
                </a:lnTo>
                <a:lnTo>
                  <a:pt x="3386" y="1038"/>
                </a:lnTo>
                <a:lnTo>
                  <a:pt x="3386" y="1038"/>
                </a:lnTo>
                <a:lnTo>
                  <a:pt x="3386" y="1040"/>
                </a:lnTo>
                <a:lnTo>
                  <a:pt x="3388" y="1042"/>
                </a:lnTo>
                <a:lnTo>
                  <a:pt x="3388" y="1042"/>
                </a:lnTo>
                <a:lnTo>
                  <a:pt x="3388" y="1044"/>
                </a:lnTo>
                <a:lnTo>
                  <a:pt x="3388" y="1046"/>
                </a:lnTo>
                <a:lnTo>
                  <a:pt x="3388" y="1048"/>
                </a:lnTo>
                <a:lnTo>
                  <a:pt x="3388" y="1050"/>
                </a:lnTo>
                <a:lnTo>
                  <a:pt x="3388" y="1050"/>
                </a:lnTo>
                <a:lnTo>
                  <a:pt x="3388" y="1053"/>
                </a:lnTo>
                <a:lnTo>
                  <a:pt x="3388" y="1057"/>
                </a:lnTo>
                <a:lnTo>
                  <a:pt x="3388" y="1059"/>
                </a:lnTo>
                <a:lnTo>
                  <a:pt x="3388" y="1063"/>
                </a:lnTo>
                <a:lnTo>
                  <a:pt x="3388" y="1067"/>
                </a:lnTo>
                <a:lnTo>
                  <a:pt x="3388" y="1069"/>
                </a:lnTo>
                <a:lnTo>
                  <a:pt x="3390" y="1071"/>
                </a:lnTo>
                <a:lnTo>
                  <a:pt x="3390" y="1076"/>
                </a:lnTo>
                <a:lnTo>
                  <a:pt x="3390" y="1076"/>
                </a:lnTo>
                <a:lnTo>
                  <a:pt x="3390" y="1078"/>
                </a:lnTo>
                <a:lnTo>
                  <a:pt x="3390" y="1078"/>
                </a:lnTo>
                <a:lnTo>
                  <a:pt x="3388" y="1078"/>
                </a:lnTo>
                <a:lnTo>
                  <a:pt x="3386" y="1078"/>
                </a:lnTo>
                <a:lnTo>
                  <a:pt x="3386" y="1078"/>
                </a:lnTo>
                <a:lnTo>
                  <a:pt x="3388" y="1076"/>
                </a:lnTo>
                <a:lnTo>
                  <a:pt x="3388" y="1076"/>
                </a:lnTo>
                <a:lnTo>
                  <a:pt x="3386" y="1076"/>
                </a:lnTo>
                <a:lnTo>
                  <a:pt x="3382" y="1078"/>
                </a:lnTo>
                <a:lnTo>
                  <a:pt x="3363" y="1082"/>
                </a:lnTo>
                <a:lnTo>
                  <a:pt x="3357" y="1082"/>
                </a:lnTo>
                <a:lnTo>
                  <a:pt x="3348" y="1080"/>
                </a:lnTo>
                <a:lnTo>
                  <a:pt x="3346" y="1078"/>
                </a:lnTo>
                <a:lnTo>
                  <a:pt x="3340" y="1074"/>
                </a:lnTo>
                <a:lnTo>
                  <a:pt x="3338" y="1071"/>
                </a:lnTo>
                <a:lnTo>
                  <a:pt x="3336" y="1069"/>
                </a:lnTo>
                <a:lnTo>
                  <a:pt x="3334" y="1069"/>
                </a:lnTo>
                <a:lnTo>
                  <a:pt x="3334" y="1067"/>
                </a:lnTo>
                <a:lnTo>
                  <a:pt x="3332" y="1067"/>
                </a:lnTo>
                <a:lnTo>
                  <a:pt x="3327" y="1067"/>
                </a:lnTo>
                <a:lnTo>
                  <a:pt x="3325" y="1067"/>
                </a:lnTo>
                <a:lnTo>
                  <a:pt x="3323" y="1065"/>
                </a:lnTo>
                <a:lnTo>
                  <a:pt x="3321" y="1065"/>
                </a:lnTo>
                <a:lnTo>
                  <a:pt x="3319" y="1063"/>
                </a:lnTo>
                <a:lnTo>
                  <a:pt x="3317" y="1061"/>
                </a:lnTo>
                <a:lnTo>
                  <a:pt x="3317" y="1061"/>
                </a:lnTo>
                <a:lnTo>
                  <a:pt x="3317" y="1059"/>
                </a:lnTo>
                <a:lnTo>
                  <a:pt x="3317" y="1057"/>
                </a:lnTo>
                <a:lnTo>
                  <a:pt x="3315" y="1053"/>
                </a:lnTo>
                <a:lnTo>
                  <a:pt x="3315" y="1050"/>
                </a:lnTo>
                <a:lnTo>
                  <a:pt x="3315" y="1044"/>
                </a:lnTo>
                <a:lnTo>
                  <a:pt x="3315" y="1044"/>
                </a:lnTo>
                <a:lnTo>
                  <a:pt x="3317" y="1042"/>
                </a:lnTo>
                <a:lnTo>
                  <a:pt x="3317" y="1040"/>
                </a:lnTo>
                <a:lnTo>
                  <a:pt x="3317" y="1040"/>
                </a:lnTo>
                <a:lnTo>
                  <a:pt x="3319" y="1040"/>
                </a:lnTo>
                <a:lnTo>
                  <a:pt x="3319" y="1040"/>
                </a:lnTo>
                <a:lnTo>
                  <a:pt x="3319" y="1042"/>
                </a:lnTo>
                <a:lnTo>
                  <a:pt x="3319" y="1040"/>
                </a:lnTo>
                <a:lnTo>
                  <a:pt x="3321" y="1040"/>
                </a:lnTo>
                <a:lnTo>
                  <a:pt x="3321" y="1036"/>
                </a:lnTo>
                <a:lnTo>
                  <a:pt x="3323" y="1036"/>
                </a:lnTo>
                <a:lnTo>
                  <a:pt x="3323" y="1036"/>
                </a:lnTo>
                <a:lnTo>
                  <a:pt x="3323" y="1034"/>
                </a:lnTo>
                <a:lnTo>
                  <a:pt x="3323" y="1034"/>
                </a:lnTo>
                <a:lnTo>
                  <a:pt x="3323" y="1032"/>
                </a:lnTo>
                <a:lnTo>
                  <a:pt x="3323" y="1027"/>
                </a:lnTo>
                <a:lnTo>
                  <a:pt x="3325" y="1023"/>
                </a:lnTo>
                <a:lnTo>
                  <a:pt x="3325" y="1021"/>
                </a:lnTo>
                <a:lnTo>
                  <a:pt x="3327" y="1021"/>
                </a:lnTo>
                <a:lnTo>
                  <a:pt x="3329" y="1019"/>
                </a:lnTo>
                <a:lnTo>
                  <a:pt x="3332" y="1019"/>
                </a:lnTo>
                <a:lnTo>
                  <a:pt x="3334" y="1019"/>
                </a:lnTo>
                <a:lnTo>
                  <a:pt x="3338" y="1019"/>
                </a:lnTo>
                <a:lnTo>
                  <a:pt x="3336" y="1017"/>
                </a:lnTo>
                <a:lnTo>
                  <a:pt x="3336" y="1017"/>
                </a:lnTo>
                <a:lnTo>
                  <a:pt x="3336" y="1017"/>
                </a:lnTo>
                <a:lnTo>
                  <a:pt x="3334" y="1015"/>
                </a:lnTo>
                <a:lnTo>
                  <a:pt x="3332" y="1015"/>
                </a:lnTo>
                <a:lnTo>
                  <a:pt x="3329" y="1015"/>
                </a:lnTo>
                <a:lnTo>
                  <a:pt x="3329" y="1015"/>
                </a:lnTo>
                <a:lnTo>
                  <a:pt x="3327" y="1015"/>
                </a:lnTo>
                <a:lnTo>
                  <a:pt x="3325" y="1013"/>
                </a:lnTo>
                <a:lnTo>
                  <a:pt x="3323" y="1011"/>
                </a:lnTo>
                <a:lnTo>
                  <a:pt x="3321" y="1006"/>
                </a:lnTo>
                <a:lnTo>
                  <a:pt x="3321" y="1006"/>
                </a:lnTo>
                <a:lnTo>
                  <a:pt x="3319" y="1004"/>
                </a:lnTo>
                <a:lnTo>
                  <a:pt x="3319" y="1002"/>
                </a:lnTo>
                <a:lnTo>
                  <a:pt x="3319" y="1000"/>
                </a:lnTo>
                <a:lnTo>
                  <a:pt x="3315" y="996"/>
                </a:lnTo>
                <a:lnTo>
                  <a:pt x="3313" y="994"/>
                </a:lnTo>
                <a:lnTo>
                  <a:pt x="3311" y="994"/>
                </a:lnTo>
                <a:lnTo>
                  <a:pt x="3311" y="992"/>
                </a:lnTo>
                <a:lnTo>
                  <a:pt x="3308" y="992"/>
                </a:lnTo>
                <a:lnTo>
                  <a:pt x="3308" y="992"/>
                </a:lnTo>
                <a:lnTo>
                  <a:pt x="3308" y="990"/>
                </a:lnTo>
                <a:lnTo>
                  <a:pt x="3306" y="988"/>
                </a:lnTo>
                <a:lnTo>
                  <a:pt x="3304" y="983"/>
                </a:lnTo>
                <a:lnTo>
                  <a:pt x="3300" y="979"/>
                </a:lnTo>
                <a:lnTo>
                  <a:pt x="3300" y="979"/>
                </a:lnTo>
                <a:lnTo>
                  <a:pt x="3300" y="979"/>
                </a:lnTo>
                <a:lnTo>
                  <a:pt x="3298" y="977"/>
                </a:lnTo>
                <a:lnTo>
                  <a:pt x="3298" y="975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69"/>
                </a:lnTo>
                <a:lnTo>
                  <a:pt x="3296" y="969"/>
                </a:lnTo>
                <a:lnTo>
                  <a:pt x="3296" y="967"/>
                </a:lnTo>
                <a:lnTo>
                  <a:pt x="3296" y="965"/>
                </a:lnTo>
                <a:lnTo>
                  <a:pt x="3296" y="960"/>
                </a:lnTo>
                <a:lnTo>
                  <a:pt x="3298" y="958"/>
                </a:lnTo>
                <a:lnTo>
                  <a:pt x="3298" y="958"/>
                </a:lnTo>
                <a:lnTo>
                  <a:pt x="3296" y="958"/>
                </a:lnTo>
                <a:lnTo>
                  <a:pt x="3296" y="962"/>
                </a:lnTo>
                <a:lnTo>
                  <a:pt x="3294" y="960"/>
                </a:lnTo>
                <a:lnTo>
                  <a:pt x="3294" y="956"/>
                </a:lnTo>
                <a:lnTo>
                  <a:pt x="3294" y="954"/>
                </a:lnTo>
                <a:lnTo>
                  <a:pt x="3292" y="952"/>
                </a:lnTo>
                <a:lnTo>
                  <a:pt x="3290" y="952"/>
                </a:lnTo>
                <a:lnTo>
                  <a:pt x="3290" y="950"/>
                </a:lnTo>
                <a:lnTo>
                  <a:pt x="3288" y="948"/>
                </a:lnTo>
                <a:lnTo>
                  <a:pt x="3285" y="948"/>
                </a:lnTo>
                <a:lnTo>
                  <a:pt x="3285" y="948"/>
                </a:lnTo>
                <a:lnTo>
                  <a:pt x="3283" y="948"/>
                </a:lnTo>
                <a:lnTo>
                  <a:pt x="3285" y="946"/>
                </a:lnTo>
                <a:lnTo>
                  <a:pt x="3285" y="944"/>
                </a:lnTo>
                <a:lnTo>
                  <a:pt x="3285" y="944"/>
                </a:lnTo>
                <a:lnTo>
                  <a:pt x="3288" y="941"/>
                </a:lnTo>
                <a:lnTo>
                  <a:pt x="3288" y="941"/>
                </a:lnTo>
                <a:lnTo>
                  <a:pt x="3290" y="939"/>
                </a:lnTo>
                <a:lnTo>
                  <a:pt x="3290" y="941"/>
                </a:lnTo>
                <a:lnTo>
                  <a:pt x="3290" y="941"/>
                </a:lnTo>
                <a:lnTo>
                  <a:pt x="3290" y="939"/>
                </a:lnTo>
                <a:lnTo>
                  <a:pt x="3292" y="939"/>
                </a:lnTo>
                <a:lnTo>
                  <a:pt x="3292" y="937"/>
                </a:lnTo>
                <a:lnTo>
                  <a:pt x="3294" y="935"/>
                </a:lnTo>
                <a:lnTo>
                  <a:pt x="3294" y="933"/>
                </a:lnTo>
                <a:lnTo>
                  <a:pt x="3294" y="933"/>
                </a:lnTo>
                <a:lnTo>
                  <a:pt x="3294" y="931"/>
                </a:lnTo>
                <a:lnTo>
                  <a:pt x="3296" y="931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7"/>
                </a:lnTo>
                <a:lnTo>
                  <a:pt x="3296" y="927"/>
                </a:lnTo>
                <a:lnTo>
                  <a:pt x="3296" y="925"/>
                </a:lnTo>
                <a:lnTo>
                  <a:pt x="3296" y="927"/>
                </a:lnTo>
                <a:lnTo>
                  <a:pt x="3296" y="927"/>
                </a:lnTo>
                <a:lnTo>
                  <a:pt x="3298" y="927"/>
                </a:lnTo>
                <a:lnTo>
                  <a:pt x="3298" y="927"/>
                </a:lnTo>
                <a:lnTo>
                  <a:pt x="3298" y="925"/>
                </a:lnTo>
                <a:lnTo>
                  <a:pt x="3300" y="927"/>
                </a:lnTo>
                <a:lnTo>
                  <a:pt x="3300" y="927"/>
                </a:lnTo>
                <a:lnTo>
                  <a:pt x="3304" y="925"/>
                </a:lnTo>
                <a:lnTo>
                  <a:pt x="3306" y="925"/>
                </a:lnTo>
                <a:lnTo>
                  <a:pt x="3306" y="925"/>
                </a:lnTo>
                <a:lnTo>
                  <a:pt x="3311" y="921"/>
                </a:lnTo>
                <a:lnTo>
                  <a:pt x="3311" y="921"/>
                </a:lnTo>
                <a:lnTo>
                  <a:pt x="3311" y="921"/>
                </a:lnTo>
                <a:lnTo>
                  <a:pt x="3313" y="923"/>
                </a:lnTo>
                <a:lnTo>
                  <a:pt x="3313" y="923"/>
                </a:lnTo>
                <a:lnTo>
                  <a:pt x="3313" y="923"/>
                </a:lnTo>
                <a:lnTo>
                  <a:pt x="3315" y="921"/>
                </a:lnTo>
                <a:lnTo>
                  <a:pt x="3313" y="921"/>
                </a:lnTo>
                <a:lnTo>
                  <a:pt x="3313" y="921"/>
                </a:lnTo>
                <a:lnTo>
                  <a:pt x="3313" y="918"/>
                </a:lnTo>
                <a:lnTo>
                  <a:pt x="3315" y="918"/>
                </a:lnTo>
                <a:lnTo>
                  <a:pt x="3315" y="918"/>
                </a:lnTo>
                <a:lnTo>
                  <a:pt x="3319" y="916"/>
                </a:lnTo>
                <a:lnTo>
                  <a:pt x="3319" y="916"/>
                </a:lnTo>
                <a:lnTo>
                  <a:pt x="3319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2"/>
                </a:lnTo>
                <a:lnTo>
                  <a:pt x="3323" y="912"/>
                </a:lnTo>
                <a:lnTo>
                  <a:pt x="3323" y="912"/>
                </a:lnTo>
                <a:lnTo>
                  <a:pt x="3323" y="910"/>
                </a:lnTo>
                <a:lnTo>
                  <a:pt x="3323" y="910"/>
                </a:lnTo>
                <a:lnTo>
                  <a:pt x="3325" y="910"/>
                </a:lnTo>
                <a:lnTo>
                  <a:pt x="3327" y="910"/>
                </a:lnTo>
                <a:lnTo>
                  <a:pt x="3329" y="910"/>
                </a:lnTo>
                <a:lnTo>
                  <a:pt x="3329" y="910"/>
                </a:lnTo>
                <a:lnTo>
                  <a:pt x="3332" y="908"/>
                </a:lnTo>
                <a:lnTo>
                  <a:pt x="3334" y="908"/>
                </a:lnTo>
                <a:lnTo>
                  <a:pt x="3336" y="906"/>
                </a:lnTo>
                <a:lnTo>
                  <a:pt x="3338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2" y="904"/>
                </a:lnTo>
                <a:lnTo>
                  <a:pt x="3342" y="904"/>
                </a:lnTo>
                <a:lnTo>
                  <a:pt x="3346" y="902"/>
                </a:lnTo>
                <a:lnTo>
                  <a:pt x="3348" y="900"/>
                </a:lnTo>
                <a:lnTo>
                  <a:pt x="3350" y="900"/>
                </a:lnTo>
                <a:lnTo>
                  <a:pt x="3355" y="902"/>
                </a:lnTo>
                <a:lnTo>
                  <a:pt x="3357" y="902"/>
                </a:lnTo>
                <a:lnTo>
                  <a:pt x="3357" y="904"/>
                </a:lnTo>
                <a:lnTo>
                  <a:pt x="3361" y="904"/>
                </a:lnTo>
                <a:lnTo>
                  <a:pt x="3361" y="904"/>
                </a:lnTo>
                <a:lnTo>
                  <a:pt x="3363" y="906"/>
                </a:lnTo>
                <a:lnTo>
                  <a:pt x="3363" y="906"/>
                </a:lnTo>
                <a:lnTo>
                  <a:pt x="3363" y="906"/>
                </a:lnTo>
                <a:lnTo>
                  <a:pt x="3365" y="904"/>
                </a:lnTo>
                <a:lnTo>
                  <a:pt x="3367" y="904"/>
                </a:lnTo>
                <a:lnTo>
                  <a:pt x="3367" y="904"/>
                </a:lnTo>
                <a:lnTo>
                  <a:pt x="3367" y="902"/>
                </a:lnTo>
                <a:lnTo>
                  <a:pt x="3371" y="904"/>
                </a:lnTo>
                <a:lnTo>
                  <a:pt x="3373" y="904"/>
                </a:lnTo>
                <a:lnTo>
                  <a:pt x="3376" y="904"/>
                </a:lnTo>
                <a:lnTo>
                  <a:pt x="3376" y="904"/>
                </a:lnTo>
                <a:lnTo>
                  <a:pt x="3378" y="906"/>
                </a:lnTo>
                <a:lnTo>
                  <a:pt x="3378" y="908"/>
                </a:lnTo>
                <a:lnTo>
                  <a:pt x="3378" y="910"/>
                </a:lnTo>
                <a:lnTo>
                  <a:pt x="3378" y="910"/>
                </a:lnTo>
                <a:lnTo>
                  <a:pt x="3376" y="912"/>
                </a:lnTo>
                <a:lnTo>
                  <a:pt x="3378" y="912"/>
                </a:lnTo>
                <a:lnTo>
                  <a:pt x="3378" y="916"/>
                </a:lnTo>
                <a:lnTo>
                  <a:pt x="3376" y="921"/>
                </a:lnTo>
                <a:lnTo>
                  <a:pt x="3373" y="925"/>
                </a:lnTo>
                <a:lnTo>
                  <a:pt x="3371" y="927"/>
                </a:lnTo>
                <a:lnTo>
                  <a:pt x="3373" y="929"/>
                </a:lnTo>
                <a:lnTo>
                  <a:pt x="3378" y="931"/>
                </a:lnTo>
                <a:lnTo>
                  <a:pt x="3378" y="933"/>
                </a:lnTo>
                <a:lnTo>
                  <a:pt x="3378" y="933"/>
                </a:lnTo>
                <a:lnTo>
                  <a:pt x="3373" y="933"/>
                </a:lnTo>
                <a:lnTo>
                  <a:pt x="3371" y="931"/>
                </a:lnTo>
                <a:lnTo>
                  <a:pt x="3369" y="931"/>
                </a:lnTo>
                <a:lnTo>
                  <a:pt x="3367" y="931"/>
                </a:lnTo>
                <a:lnTo>
                  <a:pt x="3361" y="931"/>
                </a:lnTo>
                <a:lnTo>
                  <a:pt x="3357" y="931"/>
                </a:lnTo>
                <a:lnTo>
                  <a:pt x="3355" y="931"/>
                </a:lnTo>
                <a:lnTo>
                  <a:pt x="3352" y="931"/>
                </a:lnTo>
                <a:lnTo>
                  <a:pt x="3350" y="933"/>
                </a:lnTo>
                <a:lnTo>
                  <a:pt x="3350" y="933"/>
                </a:lnTo>
                <a:lnTo>
                  <a:pt x="3350" y="935"/>
                </a:lnTo>
                <a:lnTo>
                  <a:pt x="3348" y="937"/>
                </a:lnTo>
                <a:lnTo>
                  <a:pt x="3346" y="937"/>
                </a:lnTo>
                <a:lnTo>
                  <a:pt x="3346" y="939"/>
                </a:lnTo>
                <a:lnTo>
                  <a:pt x="3346" y="941"/>
                </a:lnTo>
                <a:lnTo>
                  <a:pt x="3348" y="941"/>
                </a:lnTo>
                <a:lnTo>
                  <a:pt x="3350" y="944"/>
                </a:lnTo>
                <a:lnTo>
                  <a:pt x="3350" y="946"/>
                </a:lnTo>
                <a:lnTo>
                  <a:pt x="3352" y="946"/>
                </a:lnTo>
                <a:lnTo>
                  <a:pt x="3352" y="946"/>
                </a:lnTo>
                <a:lnTo>
                  <a:pt x="3355" y="946"/>
                </a:lnTo>
                <a:lnTo>
                  <a:pt x="3355" y="946"/>
                </a:lnTo>
                <a:lnTo>
                  <a:pt x="3352" y="946"/>
                </a:lnTo>
                <a:lnTo>
                  <a:pt x="3350" y="946"/>
                </a:lnTo>
                <a:lnTo>
                  <a:pt x="3348" y="948"/>
                </a:lnTo>
                <a:lnTo>
                  <a:pt x="3348" y="946"/>
                </a:lnTo>
                <a:lnTo>
                  <a:pt x="3348" y="946"/>
                </a:lnTo>
                <a:lnTo>
                  <a:pt x="3344" y="944"/>
                </a:lnTo>
                <a:lnTo>
                  <a:pt x="3342" y="944"/>
                </a:lnTo>
                <a:lnTo>
                  <a:pt x="3338" y="944"/>
                </a:lnTo>
                <a:lnTo>
                  <a:pt x="3336" y="946"/>
                </a:lnTo>
                <a:lnTo>
                  <a:pt x="3336" y="946"/>
                </a:lnTo>
                <a:lnTo>
                  <a:pt x="3336" y="948"/>
                </a:lnTo>
                <a:lnTo>
                  <a:pt x="3336" y="948"/>
                </a:lnTo>
                <a:lnTo>
                  <a:pt x="3336" y="950"/>
                </a:lnTo>
                <a:lnTo>
                  <a:pt x="3338" y="950"/>
                </a:lnTo>
                <a:lnTo>
                  <a:pt x="3340" y="950"/>
                </a:lnTo>
                <a:lnTo>
                  <a:pt x="3342" y="952"/>
                </a:lnTo>
                <a:lnTo>
                  <a:pt x="3344" y="952"/>
                </a:lnTo>
                <a:lnTo>
                  <a:pt x="3344" y="952"/>
                </a:lnTo>
                <a:lnTo>
                  <a:pt x="3346" y="956"/>
                </a:lnTo>
                <a:lnTo>
                  <a:pt x="3348" y="960"/>
                </a:lnTo>
                <a:lnTo>
                  <a:pt x="3348" y="962"/>
                </a:lnTo>
                <a:lnTo>
                  <a:pt x="3350" y="962"/>
                </a:lnTo>
                <a:lnTo>
                  <a:pt x="3350" y="965"/>
                </a:lnTo>
                <a:lnTo>
                  <a:pt x="3350" y="965"/>
                </a:lnTo>
                <a:lnTo>
                  <a:pt x="3350" y="967"/>
                </a:lnTo>
                <a:lnTo>
                  <a:pt x="3350" y="967"/>
                </a:lnTo>
                <a:lnTo>
                  <a:pt x="3350" y="969"/>
                </a:lnTo>
                <a:lnTo>
                  <a:pt x="3350" y="971"/>
                </a:lnTo>
                <a:lnTo>
                  <a:pt x="3352" y="971"/>
                </a:lnTo>
                <a:lnTo>
                  <a:pt x="3355" y="971"/>
                </a:lnTo>
                <a:lnTo>
                  <a:pt x="3355" y="971"/>
                </a:lnTo>
                <a:lnTo>
                  <a:pt x="3357" y="971"/>
                </a:lnTo>
                <a:lnTo>
                  <a:pt x="3359" y="973"/>
                </a:lnTo>
                <a:lnTo>
                  <a:pt x="3359" y="973"/>
                </a:lnTo>
                <a:lnTo>
                  <a:pt x="3359" y="975"/>
                </a:lnTo>
                <a:lnTo>
                  <a:pt x="3359" y="975"/>
                </a:lnTo>
                <a:lnTo>
                  <a:pt x="3361" y="975"/>
                </a:lnTo>
                <a:lnTo>
                  <a:pt x="3361" y="975"/>
                </a:lnTo>
                <a:lnTo>
                  <a:pt x="3363" y="975"/>
                </a:lnTo>
                <a:lnTo>
                  <a:pt x="3363" y="975"/>
                </a:lnTo>
                <a:lnTo>
                  <a:pt x="3365" y="977"/>
                </a:lnTo>
                <a:lnTo>
                  <a:pt x="3365" y="977"/>
                </a:lnTo>
                <a:lnTo>
                  <a:pt x="3367" y="977"/>
                </a:lnTo>
                <a:lnTo>
                  <a:pt x="3367" y="977"/>
                </a:lnTo>
                <a:lnTo>
                  <a:pt x="3369" y="977"/>
                </a:lnTo>
                <a:lnTo>
                  <a:pt x="3369" y="977"/>
                </a:lnTo>
                <a:lnTo>
                  <a:pt x="3369" y="981"/>
                </a:lnTo>
                <a:lnTo>
                  <a:pt x="3369" y="983"/>
                </a:lnTo>
                <a:lnTo>
                  <a:pt x="3369" y="986"/>
                </a:lnTo>
                <a:lnTo>
                  <a:pt x="3369" y="986"/>
                </a:lnTo>
                <a:lnTo>
                  <a:pt x="3367" y="990"/>
                </a:lnTo>
                <a:lnTo>
                  <a:pt x="3367" y="990"/>
                </a:lnTo>
                <a:lnTo>
                  <a:pt x="3367" y="992"/>
                </a:lnTo>
                <a:lnTo>
                  <a:pt x="3367" y="994"/>
                </a:lnTo>
                <a:lnTo>
                  <a:pt x="3369" y="998"/>
                </a:lnTo>
                <a:lnTo>
                  <a:pt x="3371" y="1002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2"/>
                </a:lnTo>
                <a:lnTo>
                  <a:pt x="3373" y="998"/>
                </a:lnTo>
                <a:lnTo>
                  <a:pt x="3373" y="996"/>
                </a:lnTo>
                <a:lnTo>
                  <a:pt x="3373" y="996"/>
                </a:lnTo>
                <a:lnTo>
                  <a:pt x="3373" y="992"/>
                </a:lnTo>
                <a:lnTo>
                  <a:pt x="3376" y="992"/>
                </a:lnTo>
                <a:lnTo>
                  <a:pt x="3378" y="990"/>
                </a:lnTo>
                <a:lnTo>
                  <a:pt x="3378" y="990"/>
                </a:lnTo>
                <a:lnTo>
                  <a:pt x="3380" y="990"/>
                </a:lnTo>
                <a:lnTo>
                  <a:pt x="3382" y="988"/>
                </a:lnTo>
                <a:lnTo>
                  <a:pt x="3384" y="988"/>
                </a:lnTo>
                <a:lnTo>
                  <a:pt x="3386" y="988"/>
                </a:lnTo>
                <a:lnTo>
                  <a:pt x="3388" y="988"/>
                </a:lnTo>
                <a:lnTo>
                  <a:pt x="3388" y="990"/>
                </a:lnTo>
                <a:lnTo>
                  <a:pt x="3390" y="992"/>
                </a:lnTo>
                <a:lnTo>
                  <a:pt x="3390" y="994"/>
                </a:lnTo>
                <a:lnTo>
                  <a:pt x="3390" y="996"/>
                </a:lnTo>
                <a:lnTo>
                  <a:pt x="3392" y="998"/>
                </a:lnTo>
                <a:lnTo>
                  <a:pt x="3392" y="1000"/>
                </a:lnTo>
                <a:lnTo>
                  <a:pt x="3394" y="1002"/>
                </a:lnTo>
                <a:lnTo>
                  <a:pt x="3399" y="1004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9"/>
                </a:lnTo>
                <a:lnTo>
                  <a:pt x="3401" y="100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992995" y="960121"/>
            <a:ext cx="5075547" cy="4937759"/>
            <a:chOff x="1027113" y="1023938"/>
            <a:chExt cx="5075547" cy="4937759"/>
          </a:xfrm>
        </p:grpSpPr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1027113" y="1023938"/>
              <a:ext cx="4937760" cy="4937759"/>
              <a:chOff x="647" y="645"/>
              <a:chExt cx="3126" cy="3126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738" y="645"/>
                <a:ext cx="1644" cy="1299"/>
              </a:xfrm>
              <a:custGeom>
                <a:avLst/>
                <a:gdLst>
                  <a:gd name="T0" fmla="*/ 285 w 559"/>
                  <a:gd name="T1" fmla="*/ 442 h 442"/>
                  <a:gd name="T2" fmla="*/ 210 w 559"/>
                  <a:gd name="T3" fmla="*/ 415 h 442"/>
                  <a:gd name="T4" fmla="*/ 145 w 559"/>
                  <a:gd name="T5" fmla="*/ 335 h 442"/>
                  <a:gd name="T6" fmla="*/ 79 w 559"/>
                  <a:gd name="T7" fmla="*/ 379 h 442"/>
                  <a:gd name="T8" fmla="*/ 3 w 559"/>
                  <a:gd name="T9" fmla="*/ 355 h 442"/>
                  <a:gd name="T10" fmla="*/ 0 w 559"/>
                  <a:gd name="T11" fmla="*/ 350 h 442"/>
                  <a:gd name="T12" fmla="*/ 492 w 559"/>
                  <a:gd name="T13" fmla="*/ 0 h 442"/>
                  <a:gd name="T14" fmla="*/ 495 w 559"/>
                  <a:gd name="T15" fmla="*/ 1 h 442"/>
                  <a:gd name="T16" fmla="*/ 496 w 559"/>
                  <a:gd name="T17" fmla="*/ 90 h 442"/>
                  <a:gd name="T18" fmla="*/ 500 w 559"/>
                  <a:gd name="T19" fmla="*/ 94 h 442"/>
                  <a:gd name="T20" fmla="*/ 500 w 559"/>
                  <a:gd name="T21" fmla="*/ 213 h 442"/>
                  <a:gd name="T22" fmla="*/ 496 w 559"/>
                  <a:gd name="T23" fmla="*/ 217 h 442"/>
                  <a:gd name="T24" fmla="*/ 492 w 559"/>
                  <a:gd name="T25" fmla="*/ 302 h 442"/>
                  <a:gd name="T26" fmla="*/ 489 w 559"/>
                  <a:gd name="T27" fmla="*/ 302 h 442"/>
                  <a:gd name="T28" fmla="*/ 481 w 559"/>
                  <a:gd name="T29" fmla="*/ 303 h 442"/>
                  <a:gd name="T30" fmla="*/ 477 w 559"/>
                  <a:gd name="T31" fmla="*/ 303 h 442"/>
                  <a:gd name="T32" fmla="*/ 468 w 559"/>
                  <a:gd name="T33" fmla="*/ 304 h 442"/>
                  <a:gd name="T34" fmla="*/ 461 w 559"/>
                  <a:gd name="T35" fmla="*/ 305 h 442"/>
                  <a:gd name="T36" fmla="*/ 455 w 559"/>
                  <a:gd name="T37" fmla="*/ 306 h 442"/>
                  <a:gd name="T38" fmla="*/ 446 w 559"/>
                  <a:gd name="T39" fmla="*/ 308 h 442"/>
                  <a:gd name="T40" fmla="*/ 442 w 559"/>
                  <a:gd name="T41" fmla="*/ 309 h 442"/>
                  <a:gd name="T42" fmla="*/ 434 w 559"/>
                  <a:gd name="T43" fmla="*/ 312 h 442"/>
                  <a:gd name="T44" fmla="*/ 425 w 559"/>
                  <a:gd name="T45" fmla="*/ 315 h 442"/>
                  <a:gd name="T46" fmla="*/ 417 w 559"/>
                  <a:gd name="T47" fmla="*/ 318 h 442"/>
                  <a:gd name="T48" fmla="*/ 409 w 559"/>
                  <a:gd name="T49" fmla="*/ 321 h 442"/>
                  <a:gd name="T50" fmla="*/ 401 w 559"/>
                  <a:gd name="T51" fmla="*/ 325 h 442"/>
                  <a:gd name="T52" fmla="*/ 393 w 559"/>
                  <a:gd name="T53" fmla="*/ 328 h 442"/>
                  <a:gd name="T54" fmla="*/ 385 w 559"/>
                  <a:gd name="T55" fmla="*/ 333 h 442"/>
                  <a:gd name="T56" fmla="*/ 378 w 559"/>
                  <a:gd name="T57" fmla="*/ 337 h 442"/>
                  <a:gd name="T58" fmla="*/ 371 w 559"/>
                  <a:gd name="T59" fmla="*/ 342 h 442"/>
                  <a:gd name="T60" fmla="*/ 364 w 559"/>
                  <a:gd name="T61" fmla="*/ 347 h 442"/>
                  <a:gd name="T62" fmla="*/ 357 w 559"/>
                  <a:gd name="T63" fmla="*/ 352 h 442"/>
                  <a:gd name="T64" fmla="*/ 350 w 559"/>
                  <a:gd name="T65" fmla="*/ 358 h 442"/>
                  <a:gd name="T66" fmla="*/ 344 w 559"/>
                  <a:gd name="T67" fmla="*/ 363 h 442"/>
                  <a:gd name="T68" fmla="*/ 338 w 559"/>
                  <a:gd name="T69" fmla="*/ 369 h 442"/>
                  <a:gd name="T70" fmla="*/ 289 w 559"/>
                  <a:gd name="T71" fmla="*/ 4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9" h="442">
                    <a:moveTo>
                      <a:pt x="286" y="442"/>
                    </a:moveTo>
                    <a:cubicBezTo>
                      <a:pt x="285" y="442"/>
                      <a:pt x="285" y="442"/>
                      <a:pt x="285" y="442"/>
                    </a:cubicBezTo>
                    <a:cubicBezTo>
                      <a:pt x="213" y="420"/>
                      <a:pt x="213" y="420"/>
                      <a:pt x="213" y="420"/>
                    </a:cubicBezTo>
                    <a:cubicBezTo>
                      <a:pt x="211" y="419"/>
                      <a:pt x="210" y="417"/>
                      <a:pt x="210" y="415"/>
                    </a:cubicBezTo>
                    <a:cubicBezTo>
                      <a:pt x="211" y="411"/>
                      <a:pt x="212" y="406"/>
                      <a:pt x="212" y="402"/>
                    </a:cubicBezTo>
                    <a:cubicBezTo>
                      <a:pt x="212" y="365"/>
                      <a:pt x="182" y="335"/>
                      <a:pt x="145" y="335"/>
                    </a:cubicBezTo>
                    <a:cubicBezTo>
                      <a:pt x="118" y="335"/>
                      <a:pt x="93" y="351"/>
                      <a:pt x="83" y="376"/>
                    </a:cubicBezTo>
                    <a:cubicBezTo>
                      <a:pt x="82" y="378"/>
                      <a:pt x="81" y="379"/>
                      <a:pt x="79" y="379"/>
                    </a:cubicBezTo>
                    <a:cubicBezTo>
                      <a:pt x="79" y="379"/>
                      <a:pt x="78" y="379"/>
                      <a:pt x="78" y="378"/>
                    </a:cubicBezTo>
                    <a:cubicBezTo>
                      <a:pt x="3" y="355"/>
                      <a:pt x="3" y="355"/>
                      <a:pt x="3" y="355"/>
                    </a:cubicBezTo>
                    <a:cubicBezTo>
                      <a:pt x="2" y="355"/>
                      <a:pt x="1" y="354"/>
                      <a:pt x="0" y="353"/>
                    </a:cubicBezTo>
                    <a:cubicBezTo>
                      <a:pt x="0" y="352"/>
                      <a:pt x="0" y="351"/>
                      <a:pt x="0" y="350"/>
                    </a:cubicBezTo>
                    <a:cubicBezTo>
                      <a:pt x="37" y="249"/>
                      <a:pt x="103" y="162"/>
                      <a:pt x="191" y="99"/>
                    </a:cubicBezTo>
                    <a:cubicBezTo>
                      <a:pt x="280" y="36"/>
                      <a:pt x="384" y="2"/>
                      <a:pt x="492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3" y="0"/>
                      <a:pt x="494" y="0"/>
                      <a:pt x="495" y="1"/>
                    </a:cubicBezTo>
                    <a:cubicBezTo>
                      <a:pt x="495" y="2"/>
                      <a:pt x="496" y="3"/>
                      <a:pt x="496" y="4"/>
                    </a:cubicBezTo>
                    <a:cubicBezTo>
                      <a:pt x="496" y="90"/>
                      <a:pt x="496" y="90"/>
                      <a:pt x="496" y="90"/>
                    </a:cubicBezTo>
                    <a:cubicBezTo>
                      <a:pt x="496" y="93"/>
                      <a:pt x="498" y="94"/>
                      <a:pt x="500" y="94"/>
                    </a:cubicBezTo>
                    <a:cubicBezTo>
                      <a:pt x="500" y="94"/>
                      <a:pt x="500" y="94"/>
                      <a:pt x="500" y="94"/>
                    </a:cubicBezTo>
                    <a:cubicBezTo>
                      <a:pt x="533" y="95"/>
                      <a:pt x="559" y="121"/>
                      <a:pt x="559" y="154"/>
                    </a:cubicBezTo>
                    <a:cubicBezTo>
                      <a:pt x="559" y="186"/>
                      <a:pt x="533" y="213"/>
                      <a:pt x="500" y="213"/>
                    </a:cubicBezTo>
                    <a:cubicBezTo>
                      <a:pt x="500" y="213"/>
                      <a:pt x="500" y="213"/>
                      <a:pt x="500" y="213"/>
                    </a:cubicBezTo>
                    <a:cubicBezTo>
                      <a:pt x="498" y="213"/>
                      <a:pt x="496" y="214"/>
                      <a:pt x="496" y="217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300"/>
                      <a:pt x="494" y="302"/>
                      <a:pt x="492" y="302"/>
                    </a:cubicBezTo>
                    <a:cubicBezTo>
                      <a:pt x="491" y="302"/>
                      <a:pt x="491" y="302"/>
                      <a:pt x="491" y="302"/>
                    </a:cubicBezTo>
                    <a:cubicBezTo>
                      <a:pt x="490" y="302"/>
                      <a:pt x="489" y="302"/>
                      <a:pt x="489" y="302"/>
                    </a:cubicBezTo>
                    <a:cubicBezTo>
                      <a:pt x="487" y="302"/>
                      <a:pt x="487" y="302"/>
                      <a:pt x="487" y="302"/>
                    </a:cubicBezTo>
                    <a:cubicBezTo>
                      <a:pt x="485" y="303"/>
                      <a:pt x="483" y="303"/>
                      <a:pt x="481" y="303"/>
                    </a:cubicBezTo>
                    <a:cubicBezTo>
                      <a:pt x="481" y="303"/>
                      <a:pt x="480" y="303"/>
                      <a:pt x="479" y="303"/>
                    </a:cubicBezTo>
                    <a:cubicBezTo>
                      <a:pt x="477" y="303"/>
                      <a:pt x="477" y="303"/>
                      <a:pt x="477" y="303"/>
                    </a:cubicBezTo>
                    <a:cubicBezTo>
                      <a:pt x="476" y="303"/>
                      <a:pt x="474" y="303"/>
                      <a:pt x="472" y="304"/>
                    </a:cubicBezTo>
                    <a:cubicBezTo>
                      <a:pt x="472" y="304"/>
                      <a:pt x="468" y="304"/>
                      <a:pt x="468" y="304"/>
                    </a:cubicBezTo>
                    <a:cubicBezTo>
                      <a:pt x="466" y="305"/>
                      <a:pt x="465" y="305"/>
                      <a:pt x="464" y="305"/>
                    </a:cubicBezTo>
                    <a:cubicBezTo>
                      <a:pt x="463" y="305"/>
                      <a:pt x="462" y="305"/>
                      <a:pt x="461" y="305"/>
                    </a:cubicBezTo>
                    <a:cubicBezTo>
                      <a:pt x="459" y="306"/>
                      <a:pt x="459" y="306"/>
                      <a:pt x="459" y="306"/>
                    </a:cubicBezTo>
                    <a:cubicBezTo>
                      <a:pt x="457" y="306"/>
                      <a:pt x="456" y="306"/>
                      <a:pt x="455" y="306"/>
                    </a:cubicBezTo>
                    <a:cubicBezTo>
                      <a:pt x="454" y="307"/>
                      <a:pt x="450" y="308"/>
                      <a:pt x="450" y="308"/>
                    </a:cubicBezTo>
                    <a:cubicBezTo>
                      <a:pt x="448" y="308"/>
                      <a:pt x="447" y="308"/>
                      <a:pt x="446" y="308"/>
                    </a:cubicBezTo>
                    <a:cubicBezTo>
                      <a:pt x="445" y="309"/>
                      <a:pt x="444" y="309"/>
                      <a:pt x="443" y="309"/>
                    </a:cubicBezTo>
                    <a:cubicBezTo>
                      <a:pt x="442" y="309"/>
                      <a:pt x="442" y="309"/>
                      <a:pt x="442" y="309"/>
                    </a:cubicBezTo>
                    <a:cubicBezTo>
                      <a:pt x="440" y="310"/>
                      <a:pt x="439" y="310"/>
                      <a:pt x="438" y="311"/>
                    </a:cubicBezTo>
                    <a:cubicBezTo>
                      <a:pt x="436" y="311"/>
                      <a:pt x="435" y="311"/>
                      <a:pt x="434" y="312"/>
                    </a:cubicBezTo>
                    <a:cubicBezTo>
                      <a:pt x="432" y="312"/>
                      <a:pt x="431" y="313"/>
                      <a:pt x="429" y="313"/>
                    </a:cubicBezTo>
                    <a:cubicBezTo>
                      <a:pt x="428" y="314"/>
                      <a:pt x="426" y="314"/>
                      <a:pt x="425" y="315"/>
                    </a:cubicBezTo>
                    <a:cubicBezTo>
                      <a:pt x="424" y="315"/>
                      <a:pt x="422" y="316"/>
                      <a:pt x="421" y="316"/>
                    </a:cubicBezTo>
                    <a:cubicBezTo>
                      <a:pt x="420" y="317"/>
                      <a:pt x="418" y="317"/>
                      <a:pt x="417" y="318"/>
                    </a:cubicBezTo>
                    <a:cubicBezTo>
                      <a:pt x="415" y="318"/>
                      <a:pt x="414" y="319"/>
                      <a:pt x="413" y="319"/>
                    </a:cubicBezTo>
                    <a:cubicBezTo>
                      <a:pt x="412" y="320"/>
                      <a:pt x="410" y="320"/>
                      <a:pt x="409" y="321"/>
                    </a:cubicBezTo>
                    <a:cubicBezTo>
                      <a:pt x="407" y="322"/>
                      <a:pt x="406" y="322"/>
                      <a:pt x="405" y="323"/>
                    </a:cubicBezTo>
                    <a:cubicBezTo>
                      <a:pt x="404" y="323"/>
                      <a:pt x="402" y="324"/>
                      <a:pt x="401" y="325"/>
                    </a:cubicBezTo>
                    <a:cubicBezTo>
                      <a:pt x="400" y="325"/>
                      <a:pt x="398" y="326"/>
                      <a:pt x="397" y="326"/>
                    </a:cubicBezTo>
                    <a:cubicBezTo>
                      <a:pt x="396" y="327"/>
                      <a:pt x="394" y="328"/>
                      <a:pt x="393" y="328"/>
                    </a:cubicBezTo>
                    <a:cubicBezTo>
                      <a:pt x="392" y="329"/>
                      <a:pt x="391" y="330"/>
                      <a:pt x="390" y="330"/>
                    </a:cubicBezTo>
                    <a:cubicBezTo>
                      <a:pt x="388" y="331"/>
                      <a:pt x="387" y="332"/>
                      <a:pt x="385" y="333"/>
                    </a:cubicBezTo>
                    <a:cubicBezTo>
                      <a:pt x="383" y="334"/>
                      <a:pt x="383" y="334"/>
                      <a:pt x="383" y="334"/>
                    </a:cubicBezTo>
                    <a:cubicBezTo>
                      <a:pt x="381" y="335"/>
                      <a:pt x="379" y="336"/>
                      <a:pt x="378" y="337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4" y="340"/>
                      <a:pt x="372" y="341"/>
                      <a:pt x="371" y="342"/>
                    </a:cubicBezTo>
                    <a:cubicBezTo>
                      <a:pt x="368" y="344"/>
                      <a:pt x="368" y="344"/>
                      <a:pt x="368" y="344"/>
                    </a:cubicBezTo>
                    <a:cubicBezTo>
                      <a:pt x="367" y="345"/>
                      <a:pt x="365" y="346"/>
                      <a:pt x="364" y="347"/>
                    </a:cubicBezTo>
                    <a:cubicBezTo>
                      <a:pt x="363" y="347"/>
                      <a:pt x="362" y="348"/>
                      <a:pt x="361" y="349"/>
                    </a:cubicBezTo>
                    <a:cubicBezTo>
                      <a:pt x="360" y="350"/>
                      <a:pt x="358" y="351"/>
                      <a:pt x="357" y="35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53" y="355"/>
                      <a:pt x="352" y="356"/>
                      <a:pt x="350" y="358"/>
                    </a:cubicBezTo>
                    <a:cubicBezTo>
                      <a:pt x="349" y="359"/>
                      <a:pt x="349" y="359"/>
                      <a:pt x="349" y="359"/>
                    </a:cubicBezTo>
                    <a:cubicBezTo>
                      <a:pt x="347" y="360"/>
                      <a:pt x="345" y="362"/>
                      <a:pt x="344" y="363"/>
                    </a:cubicBezTo>
                    <a:cubicBezTo>
                      <a:pt x="343" y="364"/>
                      <a:pt x="343" y="364"/>
                      <a:pt x="343" y="364"/>
                    </a:cubicBezTo>
                    <a:cubicBezTo>
                      <a:pt x="341" y="366"/>
                      <a:pt x="339" y="368"/>
                      <a:pt x="338" y="369"/>
                    </a:cubicBezTo>
                    <a:cubicBezTo>
                      <a:pt x="337" y="370"/>
                      <a:pt x="337" y="370"/>
                      <a:pt x="337" y="370"/>
                    </a:cubicBezTo>
                    <a:cubicBezTo>
                      <a:pt x="317" y="390"/>
                      <a:pt x="301" y="414"/>
                      <a:pt x="289" y="440"/>
                    </a:cubicBezTo>
                    <a:cubicBezTo>
                      <a:pt x="289" y="441"/>
                      <a:pt x="287" y="442"/>
                      <a:pt x="286" y="4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2220" y="645"/>
                <a:ext cx="1462" cy="1360"/>
              </a:xfrm>
              <a:custGeom>
                <a:avLst/>
                <a:gdLst>
                  <a:gd name="T0" fmla="*/ 353 w 497"/>
                  <a:gd name="T1" fmla="*/ 463 h 463"/>
                  <a:gd name="T2" fmla="*/ 296 w 497"/>
                  <a:gd name="T3" fmla="*/ 420 h 463"/>
                  <a:gd name="T4" fmla="*/ 295 w 497"/>
                  <a:gd name="T5" fmla="*/ 418 h 463"/>
                  <a:gd name="T6" fmla="*/ 293 w 497"/>
                  <a:gd name="T7" fmla="*/ 417 h 463"/>
                  <a:gd name="T8" fmla="*/ 291 w 497"/>
                  <a:gd name="T9" fmla="*/ 417 h 463"/>
                  <a:gd name="T10" fmla="*/ 211 w 497"/>
                  <a:gd name="T11" fmla="*/ 442 h 463"/>
                  <a:gd name="T12" fmla="*/ 210 w 497"/>
                  <a:gd name="T13" fmla="*/ 442 h 463"/>
                  <a:gd name="T14" fmla="*/ 207 w 497"/>
                  <a:gd name="T15" fmla="*/ 440 h 463"/>
                  <a:gd name="T16" fmla="*/ 5 w 497"/>
                  <a:gd name="T17" fmla="*/ 302 h 463"/>
                  <a:gd name="T18" fmla="*/ 4 w 497"/>
                  <a:gd name="T19" fmla="*/ 302 h 463"/>
                  <a:gd name="T20" fmla="*/ 0 w 497"/>
                  <a:gd name="T21" fmla="*/ 298 h 463"/>
                  <a:gd name="T22" fmla="*/ 0 w 497"/>
                  <a:gd name="T23" fmla="*/ 224 h 463"/>
                  <a:gd name="T24" fmla="*/ 3 w 497"/>
                  <a:gd name="T25" fmla="*/ 220 h 463"/>
                  <a:gd name="T26" fmla="*/ 63 w 497"/>
                  <a:gd name="T27" fmla="*/ 154 h 463"/>
                  <a:gd name="T28" fmla="*/ 3 w 497"/>
                  <a:gd name="T29" fmla="*/ 87 h 463"/>
                  <a:gd name="T30" fmla="*/ 0 w 497"/>
                  <a:gd name="T31" fmla="*/ 83 h 463"/>
                  <a:gd name="T32" fmla="*/ 0 w 497"/>
                  <a:gd name="T33" fmla="*/ 4 h 463"/>
                  <a:gd name="T34" fmla="*/ 4 w 497"/>
                  <a:gd name="T35" fmla="*/ 0 h 463"/>
                  <a:gd name="T36" fmla="*/ 4 w 497"/>
                  <a:gd name="T37" fmla="*/ 0 h 463"/>
                  <a:gd name="T38" fmla="*/ 5 w 497"/>
                  <a:gd name="T39" fmla="*/ 0 h 463"/>
                  <a:gd name="T40" fmla="*/ 496 w 497"/>
                  <a:gd name="T41" fmla="*/ 350 h 463"/>
                  <a:gd name="T42" fmla="*/ 496 w 497"/>
                  <a:gd name="T43" fmla="*/ 354 h 463"/>
                  <a:gd name="T44" fmla="*/ 494 w 497"/>
                  <a:gd name="T45" fmla="*/ 356 h 463"/>
                  <a:gd name="T46" fmla="*/ 412 w 497"/>
                  <a:gd name="T47" fmla="*/ 381 h 463"/>
                  <a:gd name="T48" fmla="*/ 410 w 497"/>
                  <a:gd name="T49" fmla="*/ 383 h 463"/>
                  <a:gd name="T50" fmla="*/ 409 w 497"/>
                  <a:gd name="T51" fmla="*/ 386 h 463"/>
                  <a:gd name="T52" fmla="*/ 412 w 497"/>
                  <a:gd name="T53" fmla="*/ 404 h 463"/>
                  <a:gd name="T54" fmla="*/ 353 w 497"/>
                  <a:gd name="T55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7" h="463">
                    <a:moveTo>
                      <a:pt x="353" y="463"/>
                    </a:moveTo>
                    <a:cubicBezTo>
                      <a:pt x="327" y="463"/>
                      <a:pt x="304" y="446"/>
                      <a:pt x="296" y="420"/>
                    </a:cubicBezTo>
                    <a:cubicBezTo>
                      <a:pt x="296" y="419"/>
                      <a:pt x="295" y="418"/>
                      <a:pt x="295" y="418"/>
                    </a:cubicBezTo>
                    <a:cubicBezTo>
                      <a:pt x="294" y="417"/>
                      <a:pt x="293" y="417"/>
                      <a:pt x="293" y="417"/>
                    </a:cubicBezTo>
                    <a:cubicBezTo>
                      <a:pt x="292" y="417"/>
                      <a:pt x="292" y="417"/>
                      <a:pt x="291" y="417"/>
                    </a:cubicBezTo>
                    <a:cubicBezTo>
                      <a:pt x="211" y="442"/>
                      <a:pt x="211" y="442"/>
                      <a:pt x="211" y="442"/>
                    </a:cubicBezTo>
                    <a:cubicBezTo>
                      <a:pt x="211" y="442"/>
                      <a:pt x="211" y="442"/>
                      <a:pt x="210" y="442"/>
                    </a:cubicBezTo>
                    <a:cubicBezTo>
                      <a:pt x="209" y="442"/>
                      <a:pt x="207" y="441"/>
                      <a:pt x="207" y="440"/>
                    </a:cubicBezTo>
                    <a:cubicBezTo>
                      <a:pt x="171" y="360"/>
                      <a:pt x="92" y="306"/>
                      <a:pt x="5" y="302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1" y="302"/>
                      <a:pt x="0" y="300"/>
                      <a:pt x="0" y="298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22"/>
                      <a:pt x="1" y="221"/>
                      <a:pt x="3" y="220"/>
                    </a:cubicBezTo>
                    <a:cubicBezTo>
                      <a:pt x="37" y="217"/>
                      <a:pt x="63" y="188"/>
                      <a:pt x="63" y="154"/>
                    </a:cubicBezTo>
                    <a:cubicBezTo>
                      <a:pt x="63" y="119"/>
                      <a:pt x="37" y="91"/>
                      <a:pt x="3" y="87"/>
                    </a:cubicBezTo>
                    <a:cubicBezTo>
                      <a:pt x="1" y="87"/>
                      <a:pt x="0" y="85"/>
                      <a:pt x="0" y="8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24" y="4"/>
                      <a:pt x="421" y="145"/>
                      <a:pt x="496" y="350"/>
                    </a:cubicBezTo>
                    <a:cubicBezTo>
                      <a:pt x="497" y="351"/>
                      <a:pt x="496" y="353"/>
                      <a:pt x="496" y="354"/>
                    </a:cubicBezTo>
                    <a:cubicBezTo>
                      <a:pt x="495" y="355"/>
                      <a:pt x="495" y="355"/>
                      <a:pt x="494" y="356"/>
                    </a:cubicBezTo>
                    <a:cubicBezTo>
                      <a:pt x="412" y="381"/>
                      <a:pt x="412" y="381"/>
                      <a:pt x="412" y="381"/>
                    </a:cubicBezTo>
                    <a:cubicBezTo>
                      <a:pt x="411" y="381"/>
                      <a:pt x="410" y="382"/>
                      <a:pt x="410" y="383"/>
                    </a:cubicBezTo>
                    <a:cubicBezTo>
                      <a:pt x="409" y="383"/>
                      <a:pt x="409" y="385"/>
                      <a:pt x="409" y="386"/>
                    </a:cubicBezTo>
                    <a:cubicBezTo>
                      <a:pt x="411" y="392"/>
                      <a:pt x="412" y="398"/>
                      <a:pt x="412" y="404"/>
                    </a:cubicBezTo>
                    <a:cubicBezTo>
                      <a:pt x="412" y="437"/>
                      <a:pt x="386" y="463"/>
                      <a:pt x="353" y="46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2623" y="1712"/>
                <a:ext cx="1150" cy="1745"/>
              </a:xfrm>
              <a:custGeom>
                <a:avLst/>
                <a:gdLst>
                  <a:gd name="T0" fmla="*/ 177 w 391"/>
                  <a:gd name="T1" fmla="*/ 594 h 594"/>
                  <a:gd name="T2" fmla="*/ 177 w 391"/>
                  <a:gd name="T3" fmla="*/ 594 h 594"/>
                  <a:gd name="T4" fmla="*/ 174 w 391"/>
                  <a:gd name="T5" fmla="*/ 593 h 594"/>
                  <a:gd name="T6" fmla="*/ 122 w 391"/>
                  <a:gd name="T7" fmla="*/ 521 h 594"/>
                  <a:gd name="T8" fmla="*/ 119 w 391"/>
                  <a:gd name="T9" fmla="*/ 519 h 594"/>
                  <a:gd name="T10" fmla="*/ 119 w 391"/>
                  <a:gd name="T11" fmla="*/ 519 h 594"/>
                  <a:gd name="T12" fmla="*/ 116 w 391"/>
                  <a:gd name="T13" fmla="*/ 520 h 594"/>
                  <a:gd name="T14" fmla="*/ 82 w 391"/>
                  <a:gd name="T15" fmla="*/ 531 h 594"/>
                  <a:gd name="T16" fmla="*/ 23 w 391"/>
                  <a:gd name="T17" fmla="*/ 472 h 594"/>
                  <a:gd name="T18" fmla="*/ 47 w 391"/>
                  <a:gd name="T19" fmla="*/ 424 h 594"/>
                  <a:gd name="T20" fmla="*/ 49 w 391"/>
                  <a:gd name="T21" fmla="*/ 422 h 594"/>
                  <a:gd name="T22" fmla="*/ 48 w 391"/>
                  <a:gd name="T23" fmla="*/ 419 h 594"/>
                  <a:gd name="T24" fmla="*/ 1 w 391"/>
                  <a:gd name="T25" fmla="*/ 354 h 594"/>
                  <a:gd name="T26" fmla="*/ 2 w 391"/>
                  <a:gd name="T27" fmla="*/ 349 h 594"/>
                  <a:gd name="T28" fmla="*/ 12 w 391"/>
                  <a:gd name="T29" fmla="*/ 340 h 594"/>
                  <a:gd name="T30" fmla="*/ 12 w 391"/>
                  <a:gd name="T31" fmla="*/ 340 h 594"/>
                  <a:gd name="T32" fmla="*/ 15 w 391"/>
                  <a:gd name="T33" fmla="*/ 338 h 594"/>
                  <a:gd name="T34" fmla="*/ 21 w 391"/>
                  <a:gd name="T35" fmla="*/ 332 h 594"/>
                  <a:gd name="T36" fmla="*/ 22 w 391"/>
                  <a:gd name="T37" fmla="*/ 331 h 594"/>
                  <a:gd name="T38" fmla="*/ 24 w 391"/>
                  <a:gd name="T39" fmla="*/ 329 h 594"/>
                  <a:gd name="T40" fmla="*/ 29 w 391"/>
                  <a:gd name="T41" fmla="*/ 323 h 594"/>
                  <a:gd name="T42" fmla="*/ 30 w 391"/>
                  <a:gd name="T43" fmla="*/ 322 h 594"/>
                  <a:gd name="T44" fmla="*/ 30 w 391"/>
                  <a:gd name="T45" fmla="*/ 322 h 594"/>
                  <a:gd name="T46" fmla="*/ 31 w 391"/>
                  <a:gd name="T47" fmla="*/ 321 h 594"/>
                  <a:gd name="T48" fmla="*/ 32 w 391"/>
                  <a:gd name="T49" fmla="*/ 321 h 594"/>
                  <a:gd name="T50" fmla="*/ 89 w 391"/>
                  <a:gd name="T51" fmla="*/ 169 h 594"/>
                  <a:gd name="T52" fmla="*/ 88 w 391"/>
                  <a:gd name="T53" fmla="*/ 147 h 594"/>
                  <a:gd name="T54" fmla="*/ 85 w 391"/>
                  <a:gd name="T55" fmla="*/ 125 h 594"/>
                  <a:gd name="T56" fmla="*/ 79 w 391"/>
                  <a:gd name="T57" fmla="*/ 104 h 594"/>
                  <a:gd name="T58" fmla="*/ 75 w 391"/>
                  <a:gd name="T59" fmla="*/ 91 h 594"/>
                  <a:gd name="T60" fmla="*/ 76 w 391"/>
                  <a:gd name="T61" fmla="*/ 88 h 594"/>
                  <a:gd name="T62" fmla="*/ 78 w 391"/>
                  <a:gd name="T63" fmla="*/ 86 h 594"/>
                  <a:gd name="T64" fmla="*/ 149 w 391"/>
                  <a:gd name="T65" fmla="*/ 64 h 594"/>
                  <a:gd name="T66" fmla="*/ 151 w 391"/>
                  <a:gd name="T67" fmla="*/ 64 h 594"/>
                  <a:gd name="T68" fmla="*/ 154 w 391"/>
                  <a:gd name="T69" fmla="*/ 67 h 594"/>
                  <a:gd name="T70" fmla="*/ 216 w 391"/>
                  <a:gd name="T71" fmla="*/ 108 h 594"/>
                  <a:gd name="T72" fmla="*/ 283 w 391"/>
                  <a:gd name="T73" fmla="*/ 41 h 594"/>
                  <a:gd name="T74" fmla="*/ 282 w 391"/>
                  <a:gd name="T75" fmla="*/ 28 h 594"/>
                  <a:gd name="T76" fmla="*/ 285 w 391"/>
                  <a:gd name="T77" fmla="*/ 23 h 594"/>
                  <a:gd name="T78" fmla="*/ 359 w 391"/>
                  <a:gd name="T79" fmla="*/ 0 h 594"/>
                  <a:gd name="T80" fmla="*/ 361 w 391"/>
                  <a:gd name="T81" fmla="*/ 0 h 594"/>
                  <a:gd name="T82" fmla="*/ 364 w 391"/>
                  <a:gd name="T83" fmla="*/ 3 h 594"/>
                  <a:gd name="T84" fmla="*/ 366 w 391"/>
                  <a:gd name="T85" fmla="*/ 7 h 594"/>
                  <a:gd name="T86" fmla="*/ 391 w 391"/>
                  <a:gd name="T87" fmla="*/ 169 h 594"/>
                  <a:gd name="T88" fmla="*/ 190 w 391"/>
                  <a:gd name="T89" fmla="*/ 585 h 594"/>
                  <a:gd name="T90" fmla="*/ 186 w 391"/>
                  <a:gd name="T91" fmla="*/ 588 h 594"/>
                  <a:gd name="T92" fmla="*/ 180 w 391"/>
                  <a:gd name="T93" fmla="*/ 594 h 594"/>
                  <a:gd name="T94" fmla="*/ 177 w 391"/>
                  <a:gd name="T95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1" h="594">
                    <a:moveTo>
                      <a:pt x="177" y="594"/>
                    </a:moveTo>
                    <a:cubicBezTo>
                      <a:pt x="177" y="594"/>
                      <a:pt x="177" y="594"/>
                      <a:pt x="177" y="594"/>
                    </a:cubicBezTo>
                    <a:cubicBezTo>
                      <a:pt x="175" y="594"/>
                      <a:pt x="175" y="594"/>
                      <a:pt x="174" y="593"/>
                    </a:cubicBezTo>
                    <a:cubicBezTo>
                      <a:pt x="122" y="521"/>
                      <a:pt x="122" y="521"/>
                      <a:pt x="122" y="521"/>
                    </a:cubicBezTo>
                    <a:cubicBezTo>
                      <a:pt x="121" y="520"/>
                      <a:pt x="120" y="519"/>
                      <a:pt x="119" y="519"/>
                    </a:cubicBezTo>
                    <a:cubicBezTo>
                      <a:pt x="119" y="519"/>
                      <a:pt x="119" y="519"/>
                      <a:pt x="119" y="519"/>
                    </a:cubicBezTo>
                    <a:cubicBezTo>
                      <a:pt x="118" y="519"/>
                      <a:pt x="117" y="520"/>
                      <a:pt x="116" y="520"/>
                    </a:cubicBezTo>
                    <a:cubicBezTo>
                      <a:pt x="106" y="527"/>
                      <a:pt x="94" y="531"/>
                      <a:pt x="82" y="531"/>
                    </a:cubicBezTo>
                    <a:cubicBezTo>
                      <a:pt x="49" y="531"/>
                      <a:pt x="23" y="505"/>
                      <a:pt x="23" y="472"/>
                    </a:cubicBezTo>
                    <a:cubicBezTo>
                      <a:pt x="23" y="453"/>
                      <a:pt x="32" y="435"/>
                      <a:pt x="47" y="424"/>
                    </a:cubicBezTo>
                    <a:cubicBezTo>
                      <a:pt x="48" y="424"/>
                      <a:pt x="49" y="423"/>
                      <a:pt x="49" y="422"/>
                    </a:cubicBezTo>
                    <a:cubicBezTo>
                      <a:pt x="49" y="421"/>
                      <a:pt x="49" y="420"/>
                      <a:pt x="48" y="419"/>
                    </a:cubicBezTo>
                    <a:cubicBezTo>
                      <a:pt x="1" y="354"/>
                      <a:pt x="1" y="354"/>
                      <a:pt x="1" y="354"/>
                    </a:cubicBezTo>
                    <a:cubicBezTo>
                      <a:pt x="0" y="353"/>
                      <a:pt x="0" y="350"/>
                      <a:pt x="2" y="349"/>
                    </a:cubicBezTo>
                    <a:cubicBezTo>
                      <a:pt x="5" y="346"/>
                      <a:pt x="9" y="343"/>
                      <a:pt x="12" y="340"/>
                    </a:cubicBezTo>
                    <a:cubicBezTo>
                      <a:pt x="12" y="340"/>
                      <a:pt x="12" y="340"/>
                      <a:pt x="12" y="340"/>
                    </a:cubicBezTo>
                    <a:cubicBezTo>
                      <a:pt x="12" y="340"/>
                      <a:pt x="14" y="338"/>
                      <a:pt x="15" y="338"/>
                    </a:cubicBezTo>
                    <a:cubicBezTo>
                      <a:pt x="17" y="336"/>
                      <a:pt x="19" y="334"/>
                      <a:pt x="21" y="332"/>
                    </a:cubicBezTo>
                    <a:cubicBezTo>
                      <a:pt x="22" y="331"/>
                      <a:pt x="22" y="331"/>
                      <a:pt x="22" y="331"/>
                    </a:cubicBezTo>
                    <a:cubicBezTo>
                      <a:pt x="23" y="331"/>
                      <a:pt x="23" y="330"/>
                      <a:pt x="24" y="329"/>
                    </a:cubicBezTo>
                    <a:cubicBezTo>
                      <a:pt x="26" y="327"/>
                      <a:pt x="27" y="325"/>
                      <a:pt x="29" y="323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1" y="322"/>
                      <a:pt x="31" y="322"/>
                      <a:pt x="31" y="321"/>
                    </a:cubicBezTo>
                    <a:cubicBezTo>
                      <a:pt x="31" y="321"/>
                      <a:pt x="32" y="321"/>
                      <a:pt x="32" y="321"/>
                    </a:cubicBezTo>
                    <a:cubicBezTo>
                      <a:pt x="69" y="279"/>
                      <a:pt x="89" y="225"/>
                      <a:pt x="89" y="169"/>
                    </a:cubicBezTo>
                    <a:cubicBezTo>
                      <a:pt x="89" y="161"/>
                      <a:pt x="89" y="154"/>
                      <a:pt x="88" y="147"/>
                    </a:cubicBezTo>
                    <a:cubicBezTo>
                      <a:pt x="87" y="139"/>
                      <a:pt x="86" y="132"/>
                      <a:pt x="85" y="125"/>
                    </a:cubicBezTo>
                    <a:cubicBezTo>
                      <a:pt x="83" y="118"/>
                      <a:pt x="82" y="111"/>
                      <a:pt x="79" y="104"/>
                    </a:cubicBezTo>
                    <a:cubicBezTo>
                      <a:pt x="78" y="100"/>
                      <a:pt x="77" y="95"/>
                      <a:pt x="75" y="91"/>
                    </a:cubicBezTo>
                    <a:cubicBezTo>
                      <a:pt x="75" y="90"/>
                      <a:pt x="75" y="89"/>
                      <a:pt x="76" y="88"/>
                    </a:cubicBezTo>
                    <a:cubicBezTo>
                      <a:pt x="76" y="87"/>
                      <a:pt x="77" y="86"/>
                      <a:pt x="78" y="86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50" y="64"/>
                      <a:pt x="150" y="64"/>
                      <a:pt x="151" y="64"/>
                    </a:cubicBezTo>
                    <a:cubicBezTo>
                      <a:pt x="152" y="64"/>
                      <a:pt x="154" y="65"/>
                      <a:pt x="154" y="67"/>
                    </a:cubicBezTo>
                    <a:cubicBezTo>
                      <a:pt x="164" y="92"/>
                      <a:pt x="189" y="108"/>
                      <a:pt x="216" y="108"/>
                    </a:cubicBezTo>
                    <a:cubicBezTo>
                      <a:pt x="253" y="108"/>
                      <a:pt x="283" y="78"/>
                      <a:pt x="283" y="41"/>
                    </a:cubicBezTo>
                    <a:cubicBezTo>
                      <a:pt x="283" y="37"/>
                      <a:pt x="283" y="32"/>
                      <a:pt x="282" y="28"/>
                    </a:cubicBezTo>
                    <a:cubicBezTo>
                      <a:pt x="282" y="26"/>
                      <a:pt x="283" y="24"/>
                      <a:pt x="285" y="23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60" y="0"/>
                      <a:pt x="360" y="0"/>
                      <a:pt x="361" y="0"/>
                    </a:cubicBezTo>
                    <a:cubicBezTo>
                      <a:pt x="362" y="0"/>
                      <a:pt x="364" y="1"/>
                      <a:pt x="364" y="3"/>
                    </a:cubicBezTo>
                    <a:cubicBezTo>
                      <a:pt x="364" y="3"/>
                      <a:pt x="366" y="7"/>
                      <a:pt x="366" y="7"/>
                    </a:cubicBezTo>
                    <a:cubicBezTo>
                      <a:pt x="382" y="59"/>
                      <a:pt x="391" y="114"/>
                      <a:pt x="391" y="169"/>
                    </a:cubicBezTo>
                    <a:cubicBezTo>
                      <a:pt x="391" y="332"/>
                      <a:pt x="318" y="484"/>
                      <a:pt x="190" y="585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588"/>
                      <a:pt x="181" y="592"/>
                      <a:pt x="180" y="594"/>
                    </a:cubicBezTo>
                    <a:cubicBezTo>
                      <a:pt x="179" y="594"/>
                      <a:pt x="178" y="594"/>
                      <a:pt x="177" y="5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300" y="2763"/>
                <a:ext cx="1817" cy="1008"/>
              </a:xfrm>
              <a:custGeom>
                <a:avLst/>
                <a:gdLst>
                  <a:gd name="T0" fmla="*/ 309 w 618"/>
                  <a:gd name="T1" fmla="*/ 343 h 343"/>
                  <a:gd name="T2" fmla="*/ 2 w 618"/>
                  <a:gd name="T3" fmla="*/ 245 h 343"/>
                  <a:gd name="T4" fmla="*/ 0 w 618"/>
                  <a:gd name="T5" fmla="*/ 243 h 343"/>
                  <a:gd name="T6" fmla="*/ 1 w 618"/>
                  <a:gd name="T7" fmla="*/ 240 h 343"/>
                  <a:gd name="T8" fmla="*/ 54 w 618"/>
                  <a:gd name="T9" fmla="*/ 167 h 343"/>
                  <a:gd name="T10" fmla="*/ 53 w 618"/>
                  <a:gd name="T11" fmla="*/ 162 h 343"/>
                  <a:gd name="T12" fmla="*/ 29 w 618"/>
                  <a:gd name="T13" fmla="*/ 114 h 343"/>
                  <a:gd name="T14" fmla="*/ 88 w 618"/>
                  <a:gd name="T15" fmla="*/ 55 h 343"/>
                  <a:gd name="T16" fmla="*/ 122 w 618"/>
                  <a:gd name="T17" fmla="*/ 66 h 343"/>
                  <a:gd name="T18" fmla="*/ 124 w 618"/>
                  <a:gd name="T19" fmla="*/ 67 h 343"/>
                  <a:gd name="T20" fmla="*/ 128 w 618"/>
                  <a:gd name="T21" fmla="*/ 65 h 343"/>
                  <a:gd name="T22" fmla="*/ 173 w 618"/>
                  <a:gd name="T23" fmla="*/ 1 h 343"/>
                  <a:gd name="T24" fmla="*/ 177 w 618"/>
                  <a:gd name="T25" fmla="*/ 0 h 343"/>
                  <a:gd name="T26" fmla="*/ 179 w 618"/>
                  <a:gd name="T27" fmla="*/ 1 h 343"/>
                  <a:gd name="T28" fmla="*/ 225 w 618"/>
                  <a:gd name="T29" fmla="*/ 25 h 343"/>
                  <a:gd name="T30" fmla="*/ 234 w 618"/>
                  <a:gd name="T31" fmla="*/ 28 h 343"/>
                  <a:gd name="T32" fmla="*/ 252 w 618"/>
                  <a:gd name="T33" fmla="*/ 34 h 343"/>
                  <a:gd name="T34" fmla="*/ 270 w 618"/>
                  <a:gd name="T35" fmla="*/ 38 h 343"/>
                  <a:gd name="T36" fmla="*/ 299 w 618"/>
                  <a:gd name="T37" fmla="*/ 41 h 343"/>
                  <a:gd name="T38" fmla="*/ 309 w 618"/>
                  <a:gd name="T39" fmla="*/ 41 h 343"/>
                  <a:gd name="T40" fmla="*/ 319 w 618"/>
                  <a:gd name="T41" fmla="*/ 41 h 343"/>
                  <a:gd name="T42" fmla="*/ 323 w 618"/>
                  <a:gd name="T43" fmla="*/ 40 h 343"/>
                  <a:gd name="T44" fmla="*/ 330 w 618"/>
                  <a:gd name="T45" fmla="*/ 40 h 343"/>
                  <a:gd name="T46" fmla="*/ 332 w 618"/>
                  <a:gd name="T47" fmla="*/ 40 h 343"/>
                  <a:gd name="T48" fmla="*/ 334 w 618"/>
                  <a:gd name="T49" fmla="*/ 40 h 343"/>
                  <a:gd name="T50" fmla="*/ 340 w 618"/>
                  <a:gd name="T51" fmla="*/ 39 h 343"/>
                  <a:gd name="T52" fmla="*/ 344 w 618"/>
                  <a:gd name="T53" fmla="*/ 38 h 343"/>
                  <a:gd name="T54" fmla="*/ 350 w 618"/>
                  <a:gd name="T55" fmla="*/ 37 h 343"/>
                  <a:gd name="T56" fmla="*/ 354 w 618"/>
                  <a:gd name="T57" fmla="*/ 37 h 343"/>
                  <a:gd name="T58" fmla="*/ 360 w 618"/>
                  <a:gd name="T59" fmla="*/ 35 h 343"/>
                  <a:gd name="T60" fmla="*/ 364 w 618"/>
                  <a:gd name="T61" fmla="*/ 34 h 343"/>
                  <a:gd name="T62" fmla="*/ 369 w 618"/>
                  <a:gd name="T63" fmla="*/ 33 h 343"/>
                  <a:gd name="T64" fmla="*/ 373 w 618"/>
                  <a:gd name="T65" fmla="*/ 32 h 343"/>
                  <a:gd name="T66" fmla="*/ 382 w 618"/>
                  <a:gd name="T67" fmla="*/ 29 h 343"/>
                  <a:gd name="T68" fmla="*/ 387 w 618"/>
                  <a:gd name="T69" fmla="*/ 27 h 343"/>
                  <a:gd name="T70" fmla="*/ 391 w 618"/>
                  <a:gd name="T71" fmla="*/ 26 h 343"/>
                  <a:gd name="T72" fmla="*/ 395 w 618"/>
                  <a:gd name="T73" fmla="*/ 24 h 343"/>
                  <a:gd name="T74" fmla="*/ 396 w 618"/>
                  <a:gd name="T75" fmla="*/ 24 h 343"/>
                  <a:gd name="T76" fmla="*/ 400 w 618"/>
                  <a:gd name="T77" fmla="*/ 22 h 343"/>
                  <a:gd name="T78" fmla="*/ 405 w 618"/>
                  <a:gd name="T79" fmla="*/ 20 h 343"/>
                  <a:gd name="T80" fmla="*/ 409 w 618"/>
                  <a:gd name="T81" fmla="*/ 18 h 343"/>
                  <a:gd name="T82" fmla="*/ 414 w 618"/>
                  <a:gd name="T83" fmla="*/ 16 h 343"/>
                  <a:gd name="T84" fmla="*/ 418 w 618"/>
                  <a:gd name="T85" fmla="*/ 14 h 343"/>
                  <a:gd name="T86" fmla="*/ 422 w 618"/>
                  <a:gd name="T87" fmla="*/ 11 h 343"/>
                  <a:gd name="T88" fmla="*/ 427 w 618"/>
                  <a:gd name="T89" fmla="*/ 8 h 343"/>
                  <a:gd name="T90" fmla="*/ 431 w 618"/>
                  <a:gd name="T91" fmla="*/ 6 h 343"/>
                  <a:gd name="T92" fmla="*/ 433 w 618"/>
                  <a:gd name="T93" fmla="*/ 4 h 343"/>
                  <a:gd name="T94" fmla="*/ 439 w 618"/>
                  <a:gd name="T95" fmla="*/ 0 h 343"/>
                  <a:gd name="T96" fmla="*/ 442 w 618"/>
                  <a:gd name="T97" fmla="*/ 0 h 343"/>
                  <a:gd name="T98" fmla="*/ 445 w 618"/>
                  <a:gd name="T99" fmla="*/ 1 h 343"/>
                  <a:gd name="T100" fmla="*/ 487 w 618"/>
                  <a:gd name="T101" fmla="*/ 59 h 343"/>
                  <a:gd name="T102" fmla="*/ 487 w 618"/>
                  <a:gd name="T103" fmla="*/ 65 h 343"/>
                  <a:gd name="T104" fmla="*/ 465 w 618"/>
                  <a:gd name="T105" fmla="*/ 114 h 343"/>
                  <a:gd name="T106" fmla="*/ 532 w 618"/>
                  <a:gd name="T107" fmla="*/ 181 h 343"/>
                  <a:gd name="T108" fmla="*/ 565 w 618"/>
                  <a:gd name="T109" fmla="*/ 173 h 343"/>
                  <a:gd name="T110" fmla="*/ 567 w 618"/>
                  <a:gd name="T111" fmla="*/ 172 h 343"/>
                  <a:gd name="T112" fmla="*/ 570 w 618"/>
                  <a:gd name="T113" fmla="*/ 174 h 343"/>
                  <a:gd name="T114" fmla="*/ 617 w 618"/>
                  <a:gd name="T115" fmla="*/ 239 h 343"/>
                  <a:gd name="T116" fmla="*/ 618 w 618"/>
                  <a:gd name="T117" fmla="*/ 242 h 343"/>
                  <a:gd name="T118" fmla="*/ 617 w 618"/>
                  <a:gd name="T119" fmla="*/ 245 h 343"/>
                  <a:gd name="T120" fmla="*/ 309 w 618"/>
                  <a:gd name="T121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18" h="343">
                    <a:moveTo>
                      <a:pt x="309" y="343"/>
                    </a:moveTo>
                    <a:cubicBezTo>
                      <a:pt x="198" y="343"/>
                      <a:pt x="92" y="309"/>
                      <a:pt x="2" y="245"/>
                    </a:cubicBezTo>
                    <a:cubicBezTo>
                      <a:pt x="1" y="245"/>
                      <a:pt x="1" y="244"/>
                      <a:pt x="0" y="243"/>
                    </a:cubicBezTo>
                    <a:cubicBezTo>
                      <a:pt x="0" y="242"/>
                      <a:pt x="0" y="241"/>
                      <a:pt x="1" y="240"/>
                    </a:cubicBezTo>
                    <a:cubicBezTo>
                      <a:pt x="54" y="167"/>
                      <a:pt x="54" y="167"/>
                      <a:pt x="54" y="167"/>
                    </a:cubicBezTo>
                    <a:cubicBezTo>
                      <a:pt x="55" y="165"/>
                      <a:pt x="55" y="163"/>
                      <a:pt x="53" y="162"/>
                    </a:cubicBezTo>
                    <a:cubicBezTo>
                      <a:pt x="38" y="150"/>
                      <a:pt x="29" y="133"/>
                      <a:pt x="29" y="114"/>
                    </a:cubicBezTo>
                    <a:cubicBezTo>
                      <a:pt x="29" y="82"/>
                      <a:pt x="56" y="55"/>
                      <a:pt x="88" y="55"/>
                    </a:cubicBezTo>
                    <a:cubicBezTo>
                      <a:pt x="100" y="55"/>
                      <a:pt x="112" y="59"/>
                      <a:pt x="122" y="66"/>
                    </a:cubicBezTo>
                    <a:cubicBezTo>
                      <a:pt x="123" y="66"/>
                      <a:pt x="123" y="67"/>
                      <a:pt x="124" y="67"/>
                    </a:cubicBezTo>
                    <a:cubicBezTo>
                      <a:pt x="126" y="67"/>
                      <a:pt x="127" y="66"/>
                      <a:pt x="128" y="65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4" y="0"/>
                      <a:pt x="175" y="0"/>
                      <a:pt x="177" y="0"/>
                    </a:cubicBezTo>
                    <a:cubicBezTo>
                      <a:pt x="177" y="0"/>
                      <a:pt x="178" y="0"/>
                      <a:pt x="179" y="1"/>
                    </a:cubicBezTo>
                    <a:cubicBezTo>
                      <a:pt x="193" y="10"/>
                      <a:pt x="209" y="19"/>
                      <a:pt x="225" y="25"/>
                    </a:cubicBezTo>
                    <a:cubicBezTo>
                      <a:pt x="228" y="26"/>
                      <a:pt x="231" y="27"/>
                      <a:pt x="234" y="28"/>
                    </a:cubicBezTo>
                    <a:cubicBezTo>
                      <a:pt x="240" y="30"/>
                      <a:pt x="246" y="32"/>
                      <a:pt x="252" y="34"/>
                    </a:cubicBezTo>
                    <a:cubicBezTo>
                      <a:pt x="258" y="35"/>
                      <a:pt x="264" y="37"/>
                      <a:pt x="270" y="38"/>
                    </a:cubicBezTo>
                    <a:cubicBezTo>
                      <a:pt x="280" y="39"/>
                      <a:pt x="290" y="40"/>
                      <a:pt x="299" y="41"/>
                    </a:cubicBezTo>
                    <a:cubicBezTo>
                      <a:pt x="302" y="41"/>
                      <a:pt x="306" y="41"/>
                      <a:pt x="309" y="41"/>
                    </a:cubicBezTo>
                    <a:cubicBezTo>
                      <a:pt x="312" y="41"/>
                      <a:pt x="316" y="41"/>
                      <a:pt x="319" y="41"/>
                    </a:cubicBezTo>
                    <a:cubicBezTo>
                      <a:pt x="320" y="41"/>
                      <a:pt x="323" y="40"/>
                      <a:pt x="323" y="40"/>
                    </a:cubicBezTo>
                    <a:cubicBezTo>
                      <a:pt x="325" y="40"/>
                      <a:pt x="327" y="40"/>
                      <a:pt x="330" y="40"/>
                    </a:cubicBezTo>
                    <a:cubicBezTo>
                      <a:pt x="330" y="40"/>
                      <a:pt x="331" y="40"/>
                      <a:pt x="332" y="40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336" y="39"/>
                      <a:pt x="338" y="39"/>
                      <a:pt x="340" y="39"/>
                    </a:cubicBezTo>
                    <a:cubicBezTo>
                      <a:pt x="341" y="39"/>
                      <a:pt x="342" y="38"/>
                      <a:pt x="344" y="38"/>
                    </a:cubicBezTo>
                    <a:cubicBezTo>
                      <a:pt x="346" y="38"/>
                      <a:pt x="348" y="38"/>
                      <a:pt x="350" y="37"/>
                    </a:cubicBezTo>
                    <a:cubicBezTo>
                      <a:pt x="351" y="37"/>
                      <a:pt x="352" y="37"/>
                      <a:pt x="354" y="37"/>
                    </a:cubicBezTo>
                    <a:cubicBezTo>
                      <a:pt x="356" y="36"/>
                      <a:pt x="358" y="36"/>
                      <a:pt x="360" y="35"/>
                    </a:cubicBezTo>
                    <a:cubicBezTo>
                      <a:pt x="360" y="35"/>
                      <a:pt x="363" y="35"/>
                      <a:pt x="364" y="34"/>
                    </a:cubicBezTo>
                    <a:cubicBezTo>
                      <a:pt x="366" y="34"/>
                      <a:pt x="367" y="33"/>
                      <a:pt x="369" y="33"/>
                    </a:cubicBezTo>
                    <a:cubicBezTo>
                      <a:pt x="369" y="33"/>
                      <a:pt x="373" y="32"/>
                      <a:pt x="373" y="32"/>
                    </a:cubicBezTo>
                    <a:cubicBezTo>
                      <a:pt x="376" y="31"/>
                      <a:pt x="379" y="30"/>
                      <a:pt x="382" y="29"/>
                    </a:cubicBezTo>
                    <a:cubicBezTo>
                      <a:pt x="383" y="29"/>
                      <a:pt x="387" y="27"/>
                      <a:pt x="387" y="27"/>
                    </a:cubicBezTo>
                    <a:cubicBezTo>
                      <a:pt x="389" y="27"/>
                      <a:pt x="390" y="26"/>
                      <a:pt x="391" y="26"/>
                    </a:cubicBezTo>
                    <a:cubicBezTo>
                      <a:pt x="393" y="25"/>
                      <a:pt x="394" y="25"/>
                      <a:pt x="395" y="24"/>
                    </a:cubicBezTo>
                    <a:cubicBezTo>
                      <a:pt x="396" y="24"/>
                      <a:pt x="396" y="24"/>
                      <a:pt x="396" y="24"/>
                    </a:cubicBezTo>
                    <a:cubicBezTo>
                      <a:pt x="398" y="23"/>
                      <a:pt x="399" y="23"/>
                      <a:pt x="400" y="22"/>
                    </a:cubicBezTo>
                    <a:cubicBezTo>
                      <a:pt x="402" y="21"/>
                      <a:pt x="404" y="21"/>
                      <a:pt x="405" y="20"/>
                    </a:cubicBezTo>
                    <a:cubicBezTo>
                      <a:pt x="406" y="19"/>
                      <a:pt x="408" y="19"/>
                      <a:pt x="409" y="18"/>
                    </a:cubicBezTo>
                    <a:cubicBezTo>
                      <a:pt x="411" y="17"/>
                      <a:pt x="412" y="16"/>
                      <a:pt x="414" y="16"/>
                    </a:cubicBezTo>
                    <a:cubicBezTo>
                      <a:pt x="415" y="15"/>
                      <a:pt x="416" y="14"/>
                      <a:pt x="418" y="14"/>
                    </a:cubicBezTo>
                    <a:cubicBezTo>
                      <a:pt x="419" y="13"/>
                      <a:pt x="421" y="12"/>
                      <a:pt x="422" y="11"/>
                    </a:cubicBezTo>
                    <a:cubicBezTo>
                      <a:pt x="423" y="10"/>
                      <a:pt x="427" y="8"/>
                      <a:pt x="427" y="8"/>
                    </a:cubicBezTo>
                    <a:cubicBezTo>
                      <a:pt x="428" y="8"/>
                      <a:pt x="429" y="7"/>
                      <a:pt x="431" y="6"/>
                    </a:cubicBezTo>
                    <a:cubicBezTo>
                      <a:pt x="433" y="4"/>
                      <a:pt x="433" y="4"/>
                      <a:pt x="433" y="4"/>
                    </a:cubicBezTo>
                    <a:cubicBezTo>
                      <a:pt x="436" y="3"/>
                      <a:pt x="438" y="2"/>
                      <a:pt x="439" y="0"/>
                    </a:cubicBezTo>
                    <a:cubicBezTo>
                      <a:pt x="440" y="0"/>
                      <a:pt x="441" y="0"/>
                      <a:pt x="442" y="0"/>
                    </a:cubicBezTo>
                    <a:cubicBezTo>
                      <a:pt x="443" y="0"/>
                      <a:pt x="444" y="0"/>
                      <a:pt x="445" y="1"/>
                    </a:cubicBezTo>
                    <a:cubicBezTo>
                      <a:pt x="487" y="59"/>
                      <a:pt x="487" y="59"/>
                      <a:pt x="487" y="59"/>
                    </a:cubicBezTo>
                    <a:cubicBezTo>
                      <a:pt x="488" y="61"/>
                      <a:pt x="488" y="63"/>
                      <a:pt x="487" y="65"/>
                    </a:cubicBezTo>
                    <a:cubicBezTo>
                      <a:pt x="473" y="77"/>
                      <a:pt x="465" y="95"/>
                      <a:pt x="465" y="114"/>
                    </a:cubicBezTo>
                    <a:cubicBezTo>
                      <a:pt x="465" y="151"/>
                      <a:pt x="495" y="181"/>
                      <a:pt x="532" y="181"/>
                    </a:cubicBezTo>
                    <a:cubicBezTo>
                      <a:pt x="543" y="181"/>
                      <a:pt x="555" y="178"/>
                      <a:pt x="565" y="173"/>
                    </a:cubicBezTo>
                    <a:cubicBezTo>
                      <a:pt x="565" y="172"/>
                      <a:pt x="566" y="172"/>
                      <a:pt x="567" y="172"/>
                    </a:cubicBezTo>
                    <a:cubicBezTo>
                      <a:pt x="568" y="172"/>
                      <a:pt x="569" y="173"/>
                      <a:pt x="570" y="174"/>
                    </a:cubicBezTo>
                    <a:cubicBezTo>
                      <a:pt x="617" y="239"/>
                      <a:pt x="617" y="239"/>
                      <a:pt x="617" y="239"/>
                    </a:cubicBezTo>
                    <a:cubicBezTo>
                      <a:pt x="618" y="240"/>
                      <a:pt x="618" y="241"/>
                      <a:pt x="618" y="242"/>
                    </a:cubicBezTo>
                    <a:cubicBezTo>
                      <a:pt x="618" y="243"/>
                      <a:pt x="617" y="244"/>
                      <a:pt x="617" y="245"/>
                    </a:cubicBezTo>
                    <a:cubicBezTo>
                      <a:pt x="526" y="309"/>
                      <a:pt x="420" y="343"/>
                      <a:pt x="309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647" y="1653"/>
                <a:ext cx="1147" cy="1804"/>
              </a:xfrm>
              <a:custGeom>
                <a:avLst/>
                <a:gdLst>
                  <a:gd name="T0" fmla="*/ 214 w 390"/>
                  <a:gd name="T1" fmla="*/ 614 h 614"/>
                  <a:gd name="T2" fmla="*/ 211 w 390"/>
                  <a:gd name="T3" fmla="*/ 614 h 614"/>
                  <a:gd name="T4" fmla="*/ 0 w 390"/>
                  <a:gd name="T5" fmla="*/ 189 h 614"/>
                  <a:gd name="T6" fmla="*/ 25 w 390"/>
                  <a:gd name="T7" fmla="*/ 23 h 614"/>
                  <a:gd name="T8" fmla="*/ 26 w 390"/>
                  <a:gd name="T9" fmla="*/ 22 h 614"/>
                  <a:gd name="T10" fmla="*/ 30 w 390"/>
                  <a:gd name="T11" fmla="*/ 20 h 614"/>
                  <a:gd name="T12" fmla="*/ 31 w 390"/>
                  <a:gd name="T13" fmla="*/ 20 h 614"/>
                  <a:gd name="T14" fmla="*/ 114 w 390"/>
                  <a:gd name="T15" fmla="*/ 45 h 614"/>
                  <a:gd name="T16" fmla="*/ 115 w 390"/>
                  <a:gd name="T17" fmla="*/ 46 h 614"/>
                  <a:gd name="T18" fmla="*/ 117 w 390"/>
                  <a:gd name="T19" fmla="*/ 45 h 614"/>
                  <a:gd name="T20" fmla="*/ 119 w 390"/>
                  <a:gd name="T21" fmla="*/ 43 h 614"/>
                  <a:gd name="T22" fmla="*/ 176 w 390"/>
                  <a:gd name="T23" fmla="*/ 0 h 614"/>
                  <a:gd name="T24" fmla="*/ 235 w 390"/>
                  <a:gd name="T25" fmla="*/ 59 h 614"/>
                  <a:gd name="T26" fmla="*/ 232 w 390"/>
                  <a:gd name="T27" fmla="*/ 77 h 614"/>
                  <a:gd name="T28" fmla="*/ 232 w 390"/>
                  <a:gd name="T29" fmla="*/ 80 h 614"/>
                  <a:gd name="T30" fmla="*/ 234 w 390"/>
                  <a:gd name="T31" fmla="*/ 82 h 614"/>
                  <a:gd name="T32" fmla="*/ 312 w 390"/>
                  <a:gd name="T33" fmla="*/ 106 h 614"/>
                  <a:gd name="T34" fmla="*/ 314 w 390"/>
                  <a:gd name="T35" fmla="*/ 108 h 614"/>
                  <a:gd name="T36" fmla="*/ 315 w 390"/>
                  <a:gd name="T37" fmla="*/ 111 h 614"/>
                  <a:gd name="T38" fmla="*/ 314 w 390"/>
                  <a:gd name="T39" fmla="*/ 114 h 614"/>
                  <a:gd name="T40" fmla="*/ 302 w 390"/>
                  <a:gd name="T41" fmla="*/ 189 h 614"/>
                  <a:gd name="T42" fmla="*/ 388 w 390"/>
                  <a:gd name="T43" fmla="*/ 369 h 614"/>
                  <a:gd name="T44" fmla="*/ 389 w 390"/>
                  <a:gd name="T45" fmla="*/ 375 h 614"/>
                  <a:gd name="T46" fmla="*/ 347 w 390"/>
                  <a:gd name="T47" fmla="*/ 432 h 614"/>
                  <a:gd name="T48" fmla="*/ 344 w 390"/>
                  <a:gd name="T49" fmla="*/ 434 h 614"/>
                  <a:gd name="T50" fmla="*/ 342 w 390"/>
                  <a:gd name="T51" fmla="*/ 433 h 614"/>
                  <a:gd name="T52" fmla="*/ 310 w 390"/>
                  <a:gd name="T53" fmla="*/ 425 h 614"/>
                  <a:gd name="T54" fmla="*/ 243 w 390"/>
                  <a:gd name="T55" fmla="*/ 492 h 614"/>
                  <a:gd name="T56" fmla="*/ 264 w 390"/>
                  <a:gd name="T57" fmla="*/ 541 h 614"/>
                  <a:gd name="T58" fmla="*/ 265 w 390"/>
                  <a:gd name="T59" fmla="*/ 546 h 614"/>
                  <a:gd name="T60" fmla="*/ 217 w 390"/>
                  <a:gd name="T61" fmla="*/ 613 h 614"/>
                  <a:gd name="T62" fmla="*/ 214 w 390"/>
                  <a:gd name="T63" fmla="*/ 614 h 614"/>
                  <a:gd name="T64" fmla="*/ 214 w 390"/>
                  <a:gd name="T65" fmla="*/ 614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614">
                    <a:moveTo>
                      <a:pt x="214" y="614"/>
                    </a:moveTo>
                    <a:cubicBezTo>
                      <a:pt x="213" y="614"/>
                      <a:pt x="212" y="614"/>
                      <a:pt x="211" y="614"/>
                    </a:cubicBezTo>
                    <a:cubicBezTo>
                      <a:pt x="79" y="513"/>
                      <a:pt x="0" y="355"/>
                      <a:pt x="0" y="189"/>
                    </a:cubicBezTo>
                    <a:cubicBezTo>
                      <a:pt x="0" y="131"/>
                      <a:pt x="8" y="76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1"/>
                      <a:pt x="28" y="20"/>
                      <a:pt x="30" y="20"/>
                    </a:cubicBezTo>
                    <a:cubicBezTo>
                      <a:pt x="30" y="20"/>
                      <a:pt x="30" y="20"/>
                      <a:pt x="31" y="20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14" y="45"/>
                      <a:pt x="115" y="46"/>
                      <a:pt x="115" y="46"/>
                    </a:cubicBezTo>
                    <a:cubicBezTo>
                      <a:pt x="116" y="46"/>
                      <a:pt x="116" y="45"/>
                      <a:pt x="117" y="45"/>
                    </a:cubicBezTo>
                    <a:cubicBezTo>
                      <a:pt x="118" y="45"/>
                      <a:pt x="119" y="44"/>
                      <a:pt x="119" y="43"/>
                    </a:cubicBezTo>
                    <a:cubicBezTo>
                      <a:pt x="126" y="17"/>
                      <a:pt x="149" y="0"/>
                      <a:pt x="176" y="0"/>
                    </a:cubicBezTo>
                    <a:cubicBezTo>
                      <a:pt x="208" y="0"/>
                      <a:pt x="235" y="26"/>
                      <a:pt x="235" y="59"/>
                    </a:cubicBezTo>
                    <a:cubicBezTo>
                      <a:pt x="235" y="65"/>
                      <a:pt x="234" y="71"/>
                      <a:pt x="232" y="77"/>
                    </a:cubicBezTo>
                    <a:cubicBezTo>
                      <a:pt x="231" y="78"/>
                      <a:pt x="232" y="79"/>
                      <a:pt x="232" y="80"/>
                    </a:cubicBezTo>
                    <a:cubicBezTo>
                      <a:pt x="233" y="81"/>
                      <a:pt x="233" y="82"/>
                      <a:pt x="234" y="82"/>
                    </a:cubicBezTo>
                    <a:cubicBezTo>
                      <a:pt x="312" y="106"/>
                      <a:pt x="312" y="106"/>
                      <a:pt x="312" y="106"/>
                    </a:cubicBezTo>
                    <a:cubicBezTo>
                      <a:pt x="313" y="106"/>
                      <a:pt x="314" y="107"/>
                      <a:pt x="314" y="108"/>
                    </a:cubicBezTo>
                    <a:cubicBezTo>
                      <a:pt x="315" y="109"/>
                      <a:pt x="315" y="110"/>
                      <a:pt x="315" y="111"/>
                    </a:cubicBezTo>
                    <a:cubicBezTo>
                      <a:pt x="314" y="114"/>
                      <a:pt x="314" y="114"/>
                      <a:pt x="314" y="114"/>
                    </a:cubicBezTo>
                    <a:cubicBezTo>
                      <a:pt x="306" y="137"/>
                      <a:pt x="302" y="162"/>
                      <a:pt x="302" y="189"/>
                    </a:cubicBezTo>
                    <a:cubicBezTo>
                      <a:pt x="302" y="260"/>
                      <a:pt x="333" y="325"/>
                      <a:pt x="388" y="369"/>
                    </a:cubicBezTo>
                    <a:cubicBezTo>
                      <a:pt x="390" y="371"/>
                      <a:pt x="390" y="373"/>
                      <a:pt x="389" y="375"/>
                    </a:cubicBezTo>
                    <a:cubicBezTo>
                      <a:pt x="347" y="432"/>
                      <a:pt x="347" y="432"/>
                      <a:pt x="347" y="432"/>
                    </a:cubicBezTo>
                    <a:cubicBezTo>
                      <a:pt x="347" y="433"/>
                      <a:pt x="345" y="434"/>
                      <a:pt x="344" y="434"/>
                    </a:cubicBezTo>
                    <a:cubicBezTo>
                      <a:pt x="344" y="434"/>
                      <a:pt x="343" y="434"/>
                      <a:pt x="342" y="433"/>
                    </a:cubicBezTo>
                    <a:cubicBezTo>
                      <a:pt x="333" y="428"/>
                      <a:pt x="321" y="425"/>
                      <a:pt x="310" y="425"/>
                    </a:cubicBezTo>
                    <a:cubicBezTo>
                      <a:pt x="273" y="425"/>
                      <a:pt x="243" y="455"/>
                      <a:pt x="243" y="492"/>
                    </a:cubicBezTo>
                    <a:cubicBezTo>
                      <a:pt x="243" y="511"/>
                      <a:pt x="251" y="528"/>
                      <a:pt x="264" y="541"/>
                    </a:cubicBezTo>
                    <a:cubicBezTo>
                      <a:pt x="266" y="542"/>
                      <a:pt x="266" y="545"/>
                      <a:pt x="265" y="546"/>
                    </a:cubicBezTo>
                    <a:cubicBezTo>
                      <a:pt x="217" y="613"/>
                      <a:pt x="217" y="613"/>
                      <a:pt x="217" y="613"/>
                    </a:cubicBezTo>
                    <a:cubicBezTo>
                      <a:pt x="216" y="614"/>
                      <a:pt x="215" y="614"/>
                      <a:pt x="214" y="614"/>
                    </a:cubicBezTo>
                    <a:cubicBezTo>
                      <a:pt x="214" y="614"/>
                      <a:pt x="214" y="614"/>
                      <a:pt x="214" y="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001432" y="1331798"/>
              <a:ext cx="1244879" cy="924651"/>
              <a:chOff x="2001432" y="1331798"/>
              <a:chExt cx="1244879" cy="9246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323148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01432" y="1856339"/>
                <a:ext cx="12448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75274" y="1331798"/>
              <a:ext cx="1259496" cy="1021643"/>
              <a:chOff x="3975274" y="1331798"/>
              <a:chExt cx="1259496" cy="102164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75274" y="1953331"/>
                <a:ext cx="12594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79069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796841" y="3331718"/>
              <a:ext cx="1305819" cy="944385"/>
              <a:chOff x="4796841" y="3331718"/>
              <a:chExt cx="1305819" cy="94438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796841" y="3875993"/>
                <a:ext cx="130581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91543" y="333171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838889" y="4704712"/>
              <a:ext cx="1235451" cy="961053"/>
              <a:chOff x="2838889" y="4704712"/>
              <a:chExt cx="1235451" cy="96105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838889" y="5265655"/>
                <a:ext cx="12354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07301" y="4704712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09345" y="3089355"/>
              <a:ext cx="1351989" cy="951319"/>
              <a:chOff x="1109345" y="3089355"/>
              <a:chExt cx="1351989" cy="95131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109345" y="3640564"/>
                <a:ext cx="13519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STEP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84616" y="3089355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1261246" y="1034858"/>
            <a:ext cx="4241662" cy="4788285"/>
            <a:chOff x="1261246" y="1034858"/>
            <a:chExt cx="4241662" cy="47882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1261246" y="1034858"/>
              <a:ext cx="4009361" cy="1551580"/>
              <a:chOff x="1124813" y="1617837"/>
              <a:chExt cx="4009361" cy="15515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032421" y="2800085"/>
                <a:ext cx="3101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Text Data Pre Processing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124813" y="1617837"/>
                <a:ext cx="731520" cy="731520"/>
                <a:chOff x="1124813" y="1617837"/>
                <a:chExt cx="731520" cy="73152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124813" y="1617837"/>
                  <a:ext cx="731520" cy="73152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14"/>
                <p:cNvSpPr>
                  <a:spLocks/>
                </p:cNvSpPr>
                <p:nvPr/>
              </p:nvSpPr>
              <p:spPr bwMode="auto">
                <a:xfrm>
                  <a:off x="1323158" y="1796708"/>
                  <a:ext cx="361083" cy="373777"/>
                </a:xfrm>
                <a:custGeom>
                  <a:avLst/>
                  <a:gdLst>
                    <a:gd name="T0" fmla="*/ 1677 w 3353"/>
                    <a:gd name="T1" fmla="*/ 0 h 3207"/>
                    <a:gd name="T2" fmla="*/ 1733 w 3353"/>
                    <a:gd name="T3" fmla="*/ 9 h 3207"/>
                    <a:gd name="T4" fmla="*/ 1783 w 3353"/>
                    <a:gd name="T5" fmla="*/ 35 h 3207"/>
                    <a:gd name="T6" fmla="*/ 1823 w 3353"/>
                    <a:gd name="T7" fmla="*/ 76 h 3207"/>
                    <a:gd name="T8" fmla="*/ 2258 w 3353"/>
                    <a:gd name="T9" fmla="*/ 952 h 3207"/>
                    <a:gd name="T10" fmla="*/ 3227 w 3353"/>
                    <a:gd name="T11" fmla="*/ 1096 h 3207"/>
                    <a:gd name="T12" fmla="*/ 3278 w 3353"/>
                    <a:gd name="T13" fmla="*/ 1121 h 3207"/>
                    <a:gd name="T14" fmla="*/ 3318 w 3353"/>
                    <a:gd name="T15" fmla="*/ 1161 h 3207"/>
                    <a:gd name="T16" fmla="*/ 3344 w 3353"/>
                    <a:gd name="T17" fmla="*/ 1212 h 3207"/>
                    <a:gd name="T18" fmla="*/ 3353 w 3353"/>
                    <a:gd name="T19" fmla="*/ 1268 h 3207"/>
                    <a:gd name="T20" fmla="*/ 3343 w 3353"/>
                    <a:gd name="T21" fmla="*/ 1324 h 3207"/>
                    <a:gd name="T22" fmla="*/ 3318 w 3353"/>
                    <a:gd name="T23" fmla="*/ 1374 h 3207"/>
                    <a:gd name="T24" fmla="*/ 2618 w 3353"/>
                    <a:gd name="T25" fmla="*/ 2059 h 3207"/>
                    <a:gd name="T26" fmla="*/ 2781 w 3353"/>
                    <a:gd name="T27" fmla="*/ 3025 h 3207"/>
                    <a:gd name="T28" fmla="*/ 2772 w 3353"/>
                    <a:gd name="T29" fmla="*/ 3081 h 3207"/>
                    <a:gd name="T30" fmla="*/ 2748 w 3353"/>
                    <a:gd name="T31" fmla="*/ 3132 h 3207"/>
                    <a:gd name="T32" fmla="*/ 2707 w 3353"/>
                    <a:gd name="T33" fmla="*/ 3173 h 3207"/>
                    <a:gd name="T34" fmla="*/ 2657 w 3353"/>
                    <a:gd name="T35" fmla="*/ 3198 h 3207"/>
                    <a:gd name="T36" fmla="*/ 2602 w 3353"/>
                    <a:gd name="T37" fmla="*/ 3207 h 3207"/>
                    <a:gd name="T38" fmla="*/ 2544 w 3353"/>
                    <a:gd name="T39" fmla="*/ 3197 h 3207"/>
                    <a:gd name="T40" fmla="*/ 1677 w 3353"/>
                    <a:gd name="T41" fmla="*/ 2744 h 3207"/>
                    <a:gd name="T42" fmla="*/ 808 w 3353"/>
                    <a:gd name="T43" fmla="*/ 3197 h 3207"/>
                    <a:gd name="T44" fmla="*/ 753 w 3353"/>
                    <a:gd name="T45" fmla="*/ 3207 h 3207"/>
                    <a:gd name="T46" fmla="*/ 697 w 3353"/>
                    <a:gd name="T47" fmla="*/ 3198 h 3207"/>
                    <a:gd name="T48" fmla="*/ 646 w 3353"/>
                    <a:gd name="T49" fmla="*/ 3173 h 3207"/>
                    <a:gd name="T50" fmla="*/ 605 w 3353"/>
                    <a:gd name="T51" fmla="*/ 3132 h 3207"/>
                    <a:gd name="T52" fmla="*/ 580 w 3353"/>
                    <a:gd name="T53" fmla="*/ 3081 h 3207"/>
                    <a:gd name="T54" fmla="*/ 571 w 3353"/>
                    <a:gd name="T55" fmla="*/ 3026 h 3207"/>
                    <a:gd name="T56" fmla="*/ 735 w 3353"/>
                    <a:gd name="T57" fmla="*/ 2060 h 3207"/>
                    <a:gd name="T58" fmla="*/ 36 w 3353"/>
                    <a:gd name="T59" fmla="*/ 1374 h 3207"/>
                    <a:gd name="T60" fmla="*/ 9 w 3353"/>
                    <a:gd name="T61" fmla="*/ 1324 h 3207"/>
                    <a:gd name="T62" fmla="*/ 0 w 3353"/>
                    <a:gd name="T63" fmla="*/ 1268 h 3207"/>
                    <a:gd name="T64" fmla="*/ 9 w 3353"/>
                    <a:gd name="T65" fmla="*/ 1212 h 3207"/>
                    <a:gd name="T66" fmla="*/ 35 w 3353"/>
                    <a:gd name="T67" fmla="*/ 1161 h 3207"/>
                    <a:gd name="T68" fmla="*/ 75 w 3353"/>
                    <a:gd name="T69" fmla="*/ 1121 h 3207"/>
                    <a:gd name="T70" fmla="*/ 126 w 3353"/>
                    <a:gd name="T71" fmla="*/ 1097 h 3207"/>
                    <a:gd name="T72" fmla="*/ 1094 w 3353"/>
                    <a:gd name="T73" fmla="*/ 953 h 3207"/>
                    <a:gd name="T74" fmla="*/ 1530 w 3353"/>
                    <a:gd name="T75" fmla="*/ 76 h 3207"/>
                    <a:gd name="T76" fmla="*/ 1570 w 3353"/>
                    <a:gd name="T77" fmla="*/ 35 h 3207"/>
                    <a:gd name="T78" fmla="*/ 1620 w 3353"/>
                    <a:gd name="T79" fmla="*/ 9 h 3207"/>
                    <a:gd name="T80" fmla="*/ 1677 w 3353"/>
                    <a:gd name="T81" fmla="*/ 0 h 3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353" h="3207">
                      <a:moveTo>
                        <a:pt x="1677" y="0"/>
                      </a:moveTo>
                      <a:lnTo>
                        <a:pt x="1677" y="0"/>
                      </a:lnTo>
                      <a:lnTo>
                        <a:pt x="1705" y="2"/>
                      </a:lnTo>
                      <a:lnTo>
                        <a:pt x="1733" y="9"/>
                      </a:lnTo>
                      <a:lnTo>
                        <a:pt x="1759" y="21"/>
                      </a:lnTo>
                      <a:lnTo>
                        <a:pt x="1783" y="35"/>
                      </a:lnTo>
                      <a:lnTo>
                        <a:pt x="1805" y="53"/>
                      </a:lnTo>
                      <a:lnTo>
                        <a:pt x="1823" y="76"/>
                      </a:lnTo>
                      <a:lnTo>
                        <a:pt x="1837" y="100"/>
                      </a:lnTo>
                      <a:lnTo>
                        <a:pt x="2258" y="952"/>
                      </a:lnTo>
                      <a:lnTo>
                        <a:pt x="3199" y="1089"/>
                      </a:lnTo>
                      <a:lnTo>
                        <a:pt x="3227" y="1096"/>
                      </a:lnTo>
                      <a:lnTo>
                        <a:pt x="3253" y="1107"/>
                      </a:lnTo>
                      <a:lnTo>
                        <a:pt x="3278" y="1121"/>
                      </a:lnTo>
                      <a:lnTo>
                        <a:pt x="3299" y="1139"/>
                      </a:lnTo>
                      <a:lnTo>
                        <a:pt x="3318" y="1161"/>
                      </a:lnTo>
                      <a:lnTo>
                        <a:pt x="3333" y="1185"/>
                      </a:lnTo>
                      <a:lnTo>
                        <a:pt x="3344" y="1212"/>
                      </a:lnTo>
                      <a:lnTo>
                        <a:pt x="3351" y="1241"/>
                      </a:lnTo>
                      <a:lnTo>
                        <a:pt x="3353" y="1268"/>
                      </a:lnTo>
                      <a:lnTo>
                        <a:pt x="3351" y="1297"/>
                      </a:lnTo>
                      <a:lnTo>
                        <a:pt x="3343" y="1324"/>
                      </a:lnTo>
                      <a:lnTo>
                        <a:pt x="3333" y="1350"/>
                      </a:lnTo>
                      <a:lnTo>
                        <a:pt x="3318" y="1374"/>
                      </a:lnTo>
                      <a:lnTo>
                        <a:pt x="3298" y="1396"/>
                      </a:lnTo>
                      <a:lnTo>
                        <a:pt x="2618" y="2059"/>
                      </a:lnTo>
                      <a:lnTo>
                        <a:pt x="2779" y="2996"/>
                      </a:lnTo>
                      <a:lnTo>
                        <a:pt x="2781" y="3025"/>
                      </a:lnTo>
                      <a:lnTo>
                        <a:pt x="2779" y="3053"/>
                      </a:lnTo>
                      <a:lnTo>
                        <a:pt x="2772" y="3081"/>
                      </a:lnTo>
                      <a:lnTo>
                        <a:pt x="2762" y="3107"/>
                      </a:lnTo>
                      <a:lnTo>
                        <a:pt x="2748" y="3132"/>
                      </a:lnTo>
                      <a:lnTo>
                        <a:pt x="2729" y="3153"/>
                      </a:lnTo>
                      <a:lnTo>
                        <a:pt x="2707" y="3173"/>
                      </a:lnTo>
                      <a:lnTo>
                        <a:pt x="2682" y="3187"/>
                      </a:lnTo>
                      <a:lnTo>
                        <a:pt x="2657" y="3198"/>
                      </a:lnTo>
                      <a:lnTo>
                        <a:pt x="2629" y="3205"/>
                      </a:lnTo>
                      <a:lnTo>
                        <a:pt x="2602" y="3207"/>
                      </a:lnTo>
                      <a:lnTo>
                        <a:pt x="2573" y="3205"/>
                      </a:lnTo>
                      <a:lnTo>
                        <a:pt x="2544" y="3197"/>
                      </a:lnTo>
                      <a:lnTo>
                        <a:pt x="2518" y="3186"/>
                      </a:lnTo>
                      <a:lnTo>
                        <a:pt x="1677" y="2744"/>
                      </a:lnTo>
                      <a:lnTo>
                        <a:pt x="835" y="3186"/>
                      </a:lnTo>
                      <a:lnTo>
                        <a:pt x="808" y="3197"/>
                      </a:lnTo>
                      <a:lnTo>
                        <a:pt x="781" y="3205"/>
                      </a:lnTo>
                      <a:lnTo>
                        <a:pt x="753" y="3207"/>
                      </a:lnTo>
                      <a:lnTo>
                        <a:pt x="724" y="3205"/>
                      </a:lnTo>
                      <a:lnTo>
                        <a:pt x="697" y="3198"/>
                      </a:lnTo>
                      <a:lnTo>
                        <a:pt x="670" y="3187"/>
                      </a:lnTo>
                      <a:lnTo>
                        <a:pt x="646" y="3173"/>
                      </a:lnTo>
                      <a:lnTo>
                        <a:pt x="624" y="3153"/>
                      </a:lnTo>
                      <a:lnTo>
                        <a:pt x="605" y="3132"/>
                      </a:lnTo>
                      <a:lnTo>
                        <a:pt x="591" y="3107"/>
                      </a:lnTo>
                      <a:lnTo>
                        <a:pt x="580" y="3081"/>
                      </a:lnTo>
                      <a:lnTo>
                        <a:pt x="573" y="3053"/>
                      </a:lnTo>
                      <a:lnTo>
                        <a:pt x="571" y="3026"/>
                      </a:lnTo>
                      <a:lnTo>
                        <a:pt x="574" y="2996"/>
                      </a:lnTo>
                      <a:lnTo>
                        <a:pt x="735" y="2060"/>
                      </a:lnTo>
                      <a:lnTo>
                        <a:pt x="54" y="1396"/>
                      </a:lnTo>
                      <a:lnTo>
                        <a:pt x="36" y="1374"/>
                      </a:lnTo>
                      <a:lnTo>
                        <a:pt x="20" y="1350"/>
                      </a:lnTo>
                      <a:lnTo>
                        <a:pt x="9" y="1324"/>
                      </a:lnTo>
                      <a:lnTo>
                        <a:pt x="2" y="1297"/>
                      </a:lnTo>
                      <a:lnTo>
                        <a:pt x="0" y="1268"/>
                      </a:lnTo>
                      <a:lnTo>
                        <a:pt x="2" y="1241"/>
                      </a:lnTo>
                      <a:lnTo>
                        <a:pt x="9" y="1212"/>
                      </a:lnTo>
                      <a:lnTo>
                        <a:pt x="19" y="1185"/>
                      </a:lnTo>
                      <a:lnTo>
                        <a:pt x="35" y="1161"/>
                      </a:lnTo>
                      <a:lnTo>
                        <a:pt x="53" y="1139"/>
                      </a:lnTo>
                      <a:lnTo>
                        <a:pt x="75" y="1121"/>
                      </a:lnTo>
                      <a:lnTo>
                        <a:pt x="99" y="1107"/>
                      </a:lnTo>
                      <a:lnTo>
                        <a:pt x="126" y="1097"/>
                      </a:lnTo>
                      <a:lnTo>
                        <a:pt x="154" y="1089"/>
                      </a:lnTo>
                      <a:lnTo>
                        <a:pt x="1094" y="953"/>
                      </a:lnTo>
                      <a:lnTo>
                        <a:pt x="1515" y="100"/>
                      </a:lnTo>
                      <a:lnTo>
                        <a:pt x="1530" y="76"/>
                      </a:lnTo>
                      <a:lnTo>
                        <a:pt x="1548" y="53"/>
                      </a:lnTo>
                      <a:lnTo>
                        <a:pt x="1570" y="35"/>
                      </a:lnTo>
                      <a:lnTo>
                        <a:pt x="1594" y="21"/>
                      </a:lnTo>
                      <a:lnTo>
                        <a:pt x="1620" y="9"/>
                      </a:lnTo>
                      <a:lnTo>
                        <a:pt x="1647" y="2"/>
                      </a:lnTo>
                      <a:lnTo>
                        <a:pt x="167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" name="Group 111"/>
            <p:cNvGrpSpPr/>
            <p:nvPr/>
          </p:nvGrpSpPr>
          <p:grpSpPr>
            <a:xfrm>
              <a:off x="1261246" y="1175806"/>
              <a:ext cx="4044661" cy="1604763"/>
              <a:chOff x="1124813" y="1711547"/>
              <a:chExt cx="4044661" cy="160476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1124813" y="2584790"/>
                <a:ext cx="731520" cy="7315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067721" y="1711547"/>
                <a:ext cx="3101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Import required Libraries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261246" y="3063240"/>
              <a:ext cx="4241662" cy="1577655"/>
              <a:chOff x="1124813" y="3481096"/>
              <a:chExt cx="4241662" cy="1577655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124813" y="3481096"/>
                <a:ext cx="731520" cy="731520"/>
                <a:chOff x="1140733" y="3922976"/>
                <a:chExt cx="731520" cy="73152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40733" y="3922976"/>
                  <a:ext cx="731520" cy="7315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37"/>
                <p:cNvSpPr>
                  <a:spLocks/>
                </p:cNvSpPr>
                <p:nvPr/>
              </p:nvSpPr>
              <p:spPr bwMode="auto">
                <a:xfrm>
                  <a:off x="1367608" y="4089284"/>
                  <a:ext cx="277770" cy="398905"/>
                </a:xfrm>
                <a:custGeom>
                  <a:avLst/>
                  <a:gdLst>
                    <a:gd name="T0" fmla="*/ 2513 w 2939"/>
                    <a:gd name="T1" fmla="*/ 26 h 4110"/>
                    <a:gd name="T2" fmla="*/ 2578 w 2939"/>
                    <a:gd name="T3" fmla="*/ 135 h 4110"/>
                    <a:gd name="T4" fmla="*/ 2673 w 2939"/>
                    <a:gd name="T5" fmla="*/ 323 h 4110"/>
                    <a:gd name="T6" fmla="*/ 2776 w 2939"/>
                    <a:gd name="T7" fmla="*/ 579 h 4110"/>
                    <a:gd name="T8" fmla="*/ 2869 w 2939"/>
                    <a:gd name="T9" fmla="*/ 896 h 4110"/>
                    <a:gd name="T10" fmla="*/ 2928 w 2939"/>
                    <a:gd name="T11" fmla="*/ 1264 h 4110"/>
                    <a:gd name="T12" fmla="*/ 2934 w 2939"/>
                    <a:gd name="T13" fmla="*/ 1674 h 4110"/>
                    <a:gd name="T14" fmla="*/ 2896 w 2939"/>
                    <a:gd name="T15" fmla="*/ 1966 h 4110"/>
                    <a:gd name="T16" fmla="*/ 2847 w 2939"/>
                    <a:gd name="T17" fmla="*/ 2146 h 4110"/>
                    <a:gd name="T18" fmla="*/ 2763 w 2939"/>
                    <a:gd name="T19" fmla="*/ 2356 h 4110"/>
                    <a:gd name="T20" fmla="*/ 2643 w 2939"/>
                    <a:gd name="T21" fmla="*/ 2581 h 4110"/>
                    <a:gd name="T22" fmla="*/ 2481 w 2939"/>
                    <a:gd name="T23" fmla="*/ 2809 h 4110"/>
                    <a:gd name="T24" fmla="*/ 2276 w 2939"/>
                    <a:gd name="T25" fmla="*/ 3023 h 4110"/>
                    <a:gd name="T26" fmla="*/ 2022 w 2939"/>
                    <a:gd name="T27" fmla="*/ 3212 h 4110"/>
                    <a:gd name="T28" fmla="*/ 1717 w 2939"/>
                    <a:gd name="T29" fmla="*/ 3360 h 4110"/>
                    <a:gd name="T30" fmla="*/ 1355 w 2939"/>
                    <a:gd name="T31" fmla="*/ 3452 h 4110"/>
                    <a:gd name="T32" fmla="*/ 935 w 2939"/>
                    <a:gd name="T33" fmla="*/ 3476 h 4110"/>
                    <a:gd name="T34" fmla="*/ 619 w 2939"/>
                    <a:gd name="T35" fmla="*/ 3609 h 4110"/>
                    <a:gd name="T36" fmla="*/ 514 w 2939"/>
                    <a:gd name="T37" fmla="*/ 3932 h 4110"/>
                    <a:gd name="T38" fmla="*/ 432 w 2939"/>
                    <a:gd name="T39" fmla="*/ 4038 h 4110"/>
                    <a:gd name="T40" fmla="*/ 328 w 2939"/>
                    <a:gd name="T41" fmla="*/ 4076 h 4110"/>
                    <a:gd name="T42" fmla="*/ 252 w 2939"/>
                    <a:gd name="T43" fmla="*/ 4105 h 4110"/>
                    <a:gd name="T44" fmla="*/ 275 w 2939"/>
                    <a:gd name="T45" fmla="*/ 3932 h 4110"/>
                    <a:gd name="T46" fmla="*/ 376 w 2939"/>
                    <a:gd name="T47" fmla="*/ 3589 h 4110"/>
                    <a:gd name="T48" fmla="*/ 514 w 2939"/>
                    <a:gd name="T49" fmla="*/ 3293 h 4110"/>
                    <a:gd name="T50" fmla="*/ 691 w 2939"/>
                    <a:gd name="T51" fmla="*/ 3071 h 4110"/>
                    <a:gd name="T52" fmla="*/ 1053 w 2939"/>
                    <a:gd name="T53" fmla="*/ 2780 h 4110"/>
                    <a:gd name="T54" fmla="*/ 1398 w 2939"/>
                    <a:gd name="T55" fmla="*/ 2417 h 4110"/>
                    <a:gd name="T56" fmla="*/ 1670 w 2939"/>
                    <a:gd name="T57" fmla="*/ 2046 h 4110"/>
                    <a:gd name="T58" fmla="*/ 1876 w 2939"/>
                    <a:gd name="T59" fmla="*/ 1689 h 4110"/>
                    <a:gd name="T60" fmla="*/ 2023 w 2939"/>
                    <a:gd name="T61" fmla="*/ 1372 h 4110"/>
                    <a:gd name="T62" fmla="*/ 2119 w 2939"/>
                    <a:gd name="T63" fmla="*/ 1115 h 4110"/>
                    <a:gd name="T64" fmla="*/ 2171 w 2939"/>
                    <a:gd name="T65" fmla="*/ 944 h 4110"/>
                    <a:gd name="T66" fmla="*/ 2187 w 2939"/>
                    <a:gd name="T67" fmla="*/ 882 h 4110"/>
                    <a:gd name="T68" fmla="*/ 2170 w 2939"/>
                    <a:gd name="T69" fmla="*/ 941 h 4110"/>
                    <a:gd name="T70" fmla="*/ 2110 w 2939"/>
                    <a:gd name="T71" fmla="*/ 1107 h 4110"/>
                    <a:gd name="T72" fmla="*/ 1997 w 2939"/>
                    <a:gd name="T73" fmla="*/ 1359 h 4110"/>
                    <a:gd name="T74" fmla="*/ 1816 w 2939"/>
                    <a:gd name="T75" fmla="*/ 1678 h 4110"/>
                    <a:gd name="T76" fmla="*/ 1558 w 2939"/>
                    <a:gd name="T77" fmla="*/ 2045 h 4110"/>
                    <a:gd name="T78" fmla="*/ 1208 w 2939"/>
                    <a:gd name="T79" fmla="*/ 2438 h 4110"/>
                    <a:gd name="T80" fmla="*/ 757 w 2939"/>
                    <a:gd name="T81" fmla="*/ 2841 h 4110"/>
                    <a:gd name="T82" fmla="*/ 517 w 2939"/>
                    <a:gd name="T83" fmla="*/ 3034 h 4110"/>
                    <a:gd name="T84" fmla="*/ 396 w 2939"/>
                    <a:gd name="T85" fmla="*/ 3171 h 4110"/>
                    <a:gd name="T86" fmla="*/ 311 w 2939"/>
                    <a:gd name="T87" fmla="*/ 3289 h 4110"/>
                    <a:gd name="T88" fmla="*/ 271 w 2939"/>
                    <a:gd name="T89" fmla="*/ 3352 h 4110"/>
                    <a:gd name="T90" fmla="*/ 255 w 2939"/>
                    <a:gd name="T91" fmla="*/ 3337 h 4110"/>
                    <a:gd name="T92" fmla="*/ 210 w 2939"/>
                    <a:gd name="T93" fmla="*/ 3264 h 4110"/>
                    <a:gd name="T94" fmla="*/ 152 w 2939"/>
                    <a:gd name="T95" fmla="*/ 3138 h 4110"/>
                    <a:gd name="T96" fmla="*/ 89 w 2939"/>
                    <a:gd name="T97" fmla="*/ 2970 h 4110"/>
                    <a:gd name="T98" fmla="*/ 36 w 2939"/>
                    <a:gd name="T99" fmla="*/ 2765 h 4110"/>
                    <a:gd name="T100" fmla="*/ 5 w 2939"/>
                    <a:gd name="T101" fmla="*/ 2531 h 4110"/>
                    <a:gd name="T102" fmla="*/ 6 w 2939"/>
                    <a:gd name="T103" fmla="*/ 2273 h 4110"/>
                    <a:gd name="T104" fmla="*/ 51 w 2939"/>
                    <a:gd name="T105" fmla="*/ 1999 h 4110"/>
                    <a:gd name="T106" fmla="*/ 155 w 2939"/>
                    <a:gd name="T107" fmla="*/ 1716 h 4110"/>
                    <a:gd name="T108" fmla="*/ 326 w 2939"/>
                    <a:gd name="T109" fmla="*/ 1431 h 4110"/>
                    <a:gd name="T110" fmla="*/ 580 w 2939"/>
                    <a:gd name="T111" fmla="*/ 1151 h 4110"/>
                    <a:gd name="T112" fmla="*/ 927 w 2939"/>
                    <a:gd name="T113" fmla="*/ 882 h 4110"/>
                    <a:gd name="T114" fmla="*/ 1379 w 2939"/>
                    <a:gd name="T115" fmla="*/ 633 h 4110"/>
                    <a:gd name="T116" fmla="*/ 1848 w 2939"/>
                    <a:gd name="T117" fmla="*/ 439 h 4110"/>
                    <a:gd name="T118" fmla="*/ 2057 w 2939"/>
                    <a:gd name="T119" fmla="*/ 333 h 4110"/>
                    <a:gd name="T120" fmla="*/ 2242 w 2939"/>
                    <a:gd name="T121" fmla="*/ 211 h 4110"/>
                    <a:gd name="T122" fmla="*/ 2384 w 2939"/>
                    <a:gd name="T123" fmla="*/ 99 h 4110"/>
                    <a:gd name="T124" fmla="*/ 2474 w 2939"/>
                    <a:gd name="T125" fmla="*/ 21 h 4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939" h="4110">
                      <a:moveTo>
                        <a:pt x="2495" y="0"/>
                      </a:moveTo>
                      <a:lnTo>
                        <a:pt x="2498" y="4"/>
                      </a:lnTo>
                      <a:lnTo>
                        <a:pt x="2503" y="13"/>
                      </a:lnTo>
                      <a:lnTo>
                        <a:pt x="2513" y="26"/>
                      </a:lnTo>
                      <a:lnTo>
                        <a:pt x="2525" y="45"/>
                      </a:lnTo>
                      <a:lnTo>
                        <a:pt x="2541" y="71"/>
                      </a:lnTo>
                      <a:lnTo>
                        <a:pt x="2558" y="101"/>
                      </a:lnTo>
                      <a:lnTo>
                        <a:pt x="2578" y="135"/>
                      </a:lnTo>
                      <a:lnTo>
                        <a:pt x="2600" y="176"/>
                      </a:lnTo>
                      <a:lnTo>
                        <a:pt x="2623" y="220"/>
                      </a:lnTo>
                      <a:lnTo>
                        <a:pt x="2648" y="269"/>
                      </a:lnTo>
                      <a:lnTo>
                        <a:pt x="2673" y="323"/>
                      </a:lnTo>
                      <a:lnTo>
                        <a:pt x="2700" y="381"/>
                      </a:lnTo>
                      <a:lnTo>
                        <a:pt x="2725" y="443"/>
                      </a:lnTo>
                      <a:lnTo>
                        <a:pt x="2751" y="510"/>
                      </a:lnTo>
                      <a:lnTo>
                        <a:pt x="2776" y="579"/>
                      </a:lnTo>
                      <a:lnTo>
                        <a:pt x="2802" y="653"/>
                      </a:lnTo>
                      <a:lnTo>
                        <a:pt x="2826" y="730"/>
                      </a:lnTo>
                      <a:lnTo>
                        <a:pt x="2848" y="811"/>
                      </a:lnTo>
                      <a:lnTo>
                        <a:pt x="2869" y="896"/>
                      </a:lnTo>
                      <a:lnTo>
                        <a:pt x="2888" y="983"/>
                      </a:lnTo>
                      <a:lnTo>
                        <a:pt x="2904" y="1074"/>
                      </a:lnTo>
                      <a:lnTo>
                        <a:pt x="2918" y="1168"/>
                      </a:lnTo>
                      <a:lnTo>
                        <a:pt x="2928" y="1264"/>
                      </a:lnTo>
                      <a:lnTo>
                        <a:pt x="2935" y="1363"/>
                      </a:lnTo>
                      <a:lnTo>
                        <a:pt x="2939" y="1464"/>
                      </a:lnTo>
                      <a:lnTo>
                        <a:pt x="2939" y="1568"/>
                      </a:lnTo>
                      <a:lnTo>
                        <a:pt x="2934" y="1674"/>
                      </a:lnTo>
                      <a:lnTo>
                        <a:pt x="2925" y="1783"/>
                      </a:lnTo>
                      <a:lnTo>
                        <a:pt x="2910" y="1893"/>
                      </a:lnTo>
                      <a:lnTo>
                        <a:pt x="2905" y="1928"/>
                      </a:lnTo>
                      <a:lnTo>
                        <a:pt x="2896" y="1966"/>
                      </a:lnTo>
                      <a:lnTo>
                        <a:pt x="2888" y="2008"/>
                      </a:lnTo>
                      <a:lnTo>
                        <a:pt x="2876" y="2052"/>
                      </a:lnTo>
                      <a:lnTo>
                        <a:pt x="2862" y="2098"/>
                      </a:lnTo>
                      <a:lnTo>
                        <a:pt x="2847" y="2146"/>
                      </a:lnTo>
                      <a:lnTo>
                        <a:pt x="2829" y="2197"/>
                      </a:lnTo>
                      <a:lnTo>
                        <a:pt x="2809" y="2249"/>
                      </a:lnTo>
                      <a:lnTo>
                        <a:pt x="2788" y="2302"/>
                      </a:lnTo>
                      <a:lnTo>
                        <a:pt x="2763" y="2356"/>
                      </a:lnTo>
                      <a:lnTo>
                        <a:pt x="2736" y="2412"/>
                      </a:lnTo>
                      <a:lnTo>
                        <a:pt x="2708" y="2468"/>
                      </a:lnTo>
                      <a:lnTo>
                        <a:pt x="2677" y="2525"/>
                      </a:lnTo>
                      <a:lnTo>
                        <a:pt x="2643" y="2581"/>
                      </a:lnTo>
                      <a:lnTo>
                        <a:pt x="2606" y="2638"/>
                      </a:lnTo>
                      <a:lnTo>
                        <a:pt x="2567" y="2695"/>
                      </a:lnTo>
                      <a:lnTo>
                        <a:pt x="2525" y="2752"/>
                      </a:lnTo>
                      <a:lnTo>
                        <a:pt x="2481" y="2809"/>
                      </a:lnTo>
                      <a:lnTo>
                        <a:pt x="2435" y="2864"/>
                      </a:lnTo>
                      <a:lnTo>
                        <a:pt x="2384" y="2918"/>
                      </a:lnTo>
                      <a:lnTo>
                        <a:pt x="2331" y="2971"/>
                      </a:lnTo>
                      <a:lnTo>
                        <a:pt x="2276" y="3023"/>
                      </a:lnTo>
                      <a:lnTo>
                        <a:pt x="2218" y="3074"/>
                      </a:lnTo>
                      <a:lnTo>
                        <a:pt x="2156" y="3122"/>
                      </a:lnTo>
                      <a:lnTo>
                        <a:pt x="2090" y="3167"/>
                      </a:lnTo>
                      <a:lnTo>
                        <a:pt x="2022" y="3212"/>
                      </a:lnTo>
                      <a:lnTo>
                        <a:pt x="1950" y="3253"/>
                      </a:lnTo>
                      <a:lnTo>
                        <a:pt x="1876" y="3291"/>
                      </a:lnTo>
                      <a:lnTo>
                        <a:pt x="1798" y="3327"/>
                      </a:lnTo>
                      <a:lnTo>
                        <a:pt x="1717" y="3360"/>
                      </a:lnTo>
                      <a:lnTo>
                        <a:pt x="1631" y="3389"/>
                      </a:lnTo>
                      <a:lnTo>
                        <a:pt x="1543" y="3413"/>
                      </a:lnTo>
                      <a:lnTo>
                        <a:pt x="1451" y="3434"/>
                      </a:lnTo>
                      <a:lnTo>
                        <a:pt x="1355" y="3452"/>
                      </a:lnTo>
                      <a:lnTo>
                        <a:pt x="1255" y="3466"/>
                      </a:lnTo>
                      <a:lnTo>
                        <a:pt x="1152" y="3474"/>
                      </a:lnTo>
                      <a:lnTo>
                        <a:pt x="1046" y="3477"/>
                      </a:lnTo>
                      <a:lnTo>
                        <a:pt x="935" y="3476"/>
                      </a:lnTo>
                      <a:lnTo>
                        <a:pt x="819" y="3470"/>
                      </a:lnTo>
                      <a:lnTo>
                        <a:pt x="700" y="3458"/>
                      </a:lnTo>
                      <a:lnTo>
                        <a:pt x="657" y="3533"/>
                      </a:lnTo>
                      <a:lnTo>
                        <a:pt x="619" y="3609"/>
                      </a:lnTo>
                      <a:lnTo>
                        <a:pt x="585" y="3687"/>
                      </a:lnTo>
                      <a:lnTo>
                        <a:pt x="557" y="3767"/>
                      </a:lnTo>
                      <a:lnTo>
                        <a:pt x="533" y="3849"/>
                      </a:lnTo>
                      <a:lnTo>
                        <a:pt x="514" y="3932"/>
                      </a:lnTo>
                      <a:lnTo>
                        <a:pt x="499" y="4016"/>
                      </a:lnTo>
                      <a:lnTo>
                        <a:pt x="479" y="4023"/>
                      </a:lnTo>
                      <a:lnTo>
                        <a:pt x="458" y="4029"/>
                      </a:lnTo>
                      <a:lnTo>
                        <a:pt x="432" y="4038"/>
                      </a:lnTo>
                      <a:lnTo>
                        <a:pt x="406" y="4047"/>
                      </a:lnTo>
                      <a:lnTo>
                        <a:pt x="379" y="4056"/>
                      </a:lnTo>
                      <a:lnTo>
                        <a:pt x="354" y="4066"/>
                      </a:lnTo>
                      <a:lnTo>
                        <a:pt x="328" y="4076"/>
                      </a:lnTo>
                      <a:lnTo>
                        <a:pt x="305" y="4085"/>
                      </a:lnTo>
                      <a:lnTo>
                        <a:pt x="284" y="4092"/>
                      </a:lnTo>
                      <a:lnTo>
                        <a:pt x="266" y="4100"/>
                      </a:lnTo>
                      <a:lnTo>
                        <a:pt x="252" y="4105"/>
                      </a:lnTo>
                      <a:lnTo>
                        <a:pt x="243" y="4109"/>
                      </a:lnTo>
                      <a:lnTo>
                        <a:pt x="241" y="4110"/>
                      </a:lnTo>
                      <a:lnTo>
                        <a:pt x="257" y="4020"/>
                      </a:lnTo>
                      <a:lnTo>
                        <a:pt x="275" y="3932"/>
                      </a:lnTo>
                      <a:lnTo>
                        <a:pt x="296" y="3843"/>
                      </a:lnTo>
                      <a:lnTo>
                        <a:pt x="320" y="3756"/>
                      </a:lnTo>
                      <a:lnTo>
                        <a:pt x="347" y="3671"/>
                      </a:lnTo>
                      <a:lnTo>
                        <a:pt x="376" y="3589"/>
                      </a:lnTo>
                      <a:lnTo>
                        <a:pt x="406" y="3509"/>
                      </a:lnTo>
                      <a:lnTo>
                        <a:pt x="440" y="3433"/>
                      </a:lnTo>
                      <a:lnTo>
                        <a:pt x="477" y="3361"/>
                      </a:lnTo>
                      <a:lnTo>
                        <a:pt x="514" y="3293"/>
                      </a:lnTo>
                      <a:lnTo>
                        <a:pt x="555" y="3229"/>
                      </a:lnTo>
                      <a:lnTo>
                        <a:pt x="599" y="3171"/>
                      </a:lnTo>
                      <a:lnTo>
                        <a:pt x="644" y="3118"/>
                      </a:lnTo>
                      <a:lnTo>
                        <a:pt x="691" y="3071"/>
                      </a:lnTo>
                      <a:lnTo>
                        <a:pt x="742" y="3032"/>
                      </a:lnTo>
                      <a:lnTo>
                        <a:pt x="850" y="2950"/>
                      </a:lnTo>
                      <a:lnTo>
                        <a:pt x="955" y="2866"/>
                      </a:lnTo>
                      <a:lnTo>
                        <a:pt x="1053" y="2780"/>
                      </a:lnTo>
                      <a:lnTo>
                        <a:pt x="1147" y="2692"/>
                      </a:lnTo>
                      <a:lnTo>
                        <a:pt x="1235" y="2602"/>
                      </a:lnTo>
                      <a:lnTo>
                        <a:pt x="1319" y="2509"/>
                      </a:lnTo>
                      <a:lnTo>
                        <a:pt x="1398" y="2417"/>
                      </a:lnTo>
                      <a:lnTo>
                        <a:pt x="1472" y="2325"/>
                      </a:lnTo>
                      <a:lnTo>
                        <a:pt x="1543" y="2231"/>
                      </a:lnTo>
                      <a:lnTo>
                        <a:pt x="1608" y="2139"/>
                      </a:lnTo>
                      <a:lnTo>
                        <a:pt x="1670" y="2046"/>
                      </a:lnTo>
                      <a:lnTo>
                        <a:pt x="1727" y="1955"/>
                      </a:lnTo>
                      <a:lnTo>
                        <a:pt x="1781" y="1865"/>
                      </a:lnTo>
                      <a:lnTo>
                        <a:pt x="1830" y="1777"/>
                      </a:lnTo>
                      <a:lnTo>
                        <a:pt x="1876" y="1689"/>
                      </a:lnTo>
                      <a:lnTo>
                        <a:pt x="1917" y="1606"/>
                      </a:lnTo>
                      <a:lnTo>
                        <a:pt x="1956" y="1525"/>
                      </a:lnTo>
                      <a:lnTo>
                        <a:pt x="1992" y="1446"/>
                      </a:lnTo>
                      <a:lnTo>
                        <a:pt x="2023" y="1372"/>
                      </a:lnTo>
                      <a:lnTo>
                        <a:pt x="2051" y="1301"/>
                      </a:lnTo>
                      <a:lnTo>
                        <a:pt x="2078" y="1234"/>
                      </a:lnTo>
                      <a:lnTo>
                        <a:pt x="2099" y="1172"/>
                      </a:lnTo>
                      <a:lnTo>
                        <a:pt x="2119" y="1115"/>
                      </a:lnTo>
                      <a:lnTo>
                        <a:pt x="2136" y="1063"/>
                      </a:lnTo>
                      <a:lnTo>
                        <a:pt x="2151" y="1017"/>
                      </a:lnTo>
                      <a:lnTo>
                        <a:pt x="2162" y="977"/>
                      </a:lnTo>
                      <a:lnTo>
                        <a:pt x="2171" y="944"/>
                      </a:lnTo>
                      <a:lnTo>
                        <a:pt x="2179" y="917"/>
                      </a:lnTo>
                      <a:lnTo>
                        <a:pt x="2184" y="897"/>
                      </a:lnTo>
                      <a:lnTo>
                        <a:pt x="2186" y="886"/>
                      </a:lnTo>
                      <a:lnTo>
                        <a:pt x="2187" y="882"/>
                      </a:lnTo>
                      <a:lnTo>
                        <a:pt x="2186" y="886"/>
                      </a:lnTo>
                      <a:lnTo>
                        <a:pt x="2184" y="897"/>
                      </a:lnTo>
                      <a:lnTo>
                        <a:pt x="2177" y="916"/>
                      </a:lnTo>
                      <a:lnTo>
                        <a:pt x="2170" y="941"/>
                      </a:lnTo>
                      <a:lnTo>
                        <a:pt x="2160" y="973"/>
                      </a:lnTo>
                      <a:lnTo>
                        <a:pt x="2147" y="1012"/>
                      </a:lnTo>
                      <a:lnTo>
                        <a:pt x="2131" y="1057"/>
                      </a:lnTo>
                      <a:lnTo>
                        <a:pt x="2110" y="1107"/>
                      </a:lnTo>
                      <a:lnTo>
                        <a:pt x="2088" y="1163"/>
                      </a:lnTo>
                      <a:lnTo>
                        <a:pt x="2061" y="1224"/>
                      </a:lnTo>
                      <a:lnTo>
                        <a:pt x="2031" y="1289"/>
                      </a:lnTo>
                      <a:lnTo>
                        <a:pt x="1997" y="1359"/>
                      </a:lnTo>
                      <a:lnTo>
                        <a:pt x="1959" y="1434"/>
                      </a:lnTo>
                      <a:lnTo>
                        <a:pt x="1916" y="1511"/>
                      </a:lnTo>
                      <a:lnTo>
                        <a:pt x="1869" y="1593"/>
                      </a:lnTo>
                      <a:lnTo>
                        <a:pt x="1816" y="1678"/>
                      </a:lnTo>
                      <a:lnTo>
                        <a:pt x="1760" y="1766"/>
                      </a:lnTo>
                      <a:lnTo>
                        <a:pt x="1698" y="1856"/>
                      </a:lnTo>
                      <a:lnTo>
                        <a:pt x="1631" y="1950"/>
                      </a:lnTo>
                      <a:lnTo>
                        <a:pt x="1558" y="2045"/>
                      </a:lnTo>
                      <a:lnTo>
                        <a:pt x="1480" y="2141"/>
                      </a:lnTo>
                      <a:lnTo>
                        <a:pt x="1395" y="2240"/>
                      </a:lnTo>
                      <a:lnTo>
                        <a:pt x="1305" y="2338"/>
                      </a:lnTo>
                      <a:lnTo>
                        <a:pt x="1208" y="2438"/>
                      </a:lnTo>
                      <a:lnTo>
                        <a:pt x="1106" y="2538"/>
                      </a:lnTo>
                      <a:lnTo>
                        <a:pt x="996" y="2640"/>
                      </a:lnTo>
                      <a:lnTo>
                        <a:pt x="879" y="2740"/>
                      </a:lnTo>
                      <a:lnTo>
                        <a:pt x="757" y="2841"/>
                      </a:lnTo>
                      <a:lnTo>
                        <a:pt x="625" y="2940"/>
                      </a:lnTo>
                      <a:lnTo>
                        <a:pt x="588" y="2969"/>
                      </a:lnTo>
                      <a:lnTo>
                        <a:pt x="552" y="3000"/>
                      </a:lnTo>
                      <a:lnTo>
                        <a:pt x="517" y="3034"/>
                      </a:lnTo>
                      <a:lnTo>
                        <a:pt x="484" y="3069"/>
                      </a:lnTo>
                      <a:lnTo>
                        <a:pt x="453" y="3103"/>
                      </a:lnTo>
                      <a:lnTo>
                        <a:pt x="424" y="3137"/>
                      </a:lnTo>
                      <a:lnTo>
                        <a:pt x="396" y="3171"/>
                      </a:lnTo>
                      <a:lnTo>
                        <a:pt x="371" y="3204"/>
                      </a:lnTo>
                      <a:lnTo>
                        <a:pt x="348" y="3234"/>
                      </a:lnTo>
                      <a:lnTo>
                        <a:pt x="329" y="3264"/>
                      </a:lnTo>
                      <a:lnTo>
                        <a:pt x="311" y="3289"/>
                      </a:lnTo>
                      <a:lnTo>
                        <a:pt x="296" y="3312"/>
                      </a:lnTo>
                      <a:lnTo>
                        <a:pt x="285" y="3329"/>
                      </a:lnTo>
                      <a:lnTo>
                        <a:pt x="277" y="3343"/>
                      </a:lnTo>
                      <a:lnTo>
                        <a:pt x="271" y="3352"/>
                      </a:lnTo>
                      <a:lnTo>
                        <a:pt x="270" y="3355"/>
                      </a:lnTo>
                      <a:lnTo>
                        <a:pt x="267" y="3353"/>
                      </a:lnTo>
                      <a:lnTo>
                        <a:pt x="261" y="3347"/>
                      </a:lnTo>
                      <a:lnTo>
                        <a:pt x="255" y="3337"/>
                      </a:lnTo>
                      <a:lnTo>
                        <a:pt x="246" y="3323"/>
                      </a:lnTo>
                      <a:lnTo>
                        <a:pt x="236" y="3307"/>
                      </a:lnTo>
                      <a:lnTo>
                        <a:pt x="223" y="3286"/>
                      </a:lnTo>
                      <a:lnTo>
                        <a:pt x="210" y="3264"/>
                      </a:lnTo>
                      <a:lnTo>
                        <a:pt x="197" y="3236"/>
                      </a:lnTo>
                      <a:lnTo>
                        <a:pt x="183" y="3207"/>
                      </a:lnTo>
                      <a:lnTo>
                        <a:pt x="168" y="3174"/>
                      </a:lnTo>
                      <a:lnTo>
                        <a:pt x="152" y="3138"/>
                      </a:lnTo>
                      <a:lnTo>
                        <a:pt x="136" y="3100"/>
                      </a:lnTo>
                      <a:lnTo>
                        <a:pt x="121" y="3060"/>
                      </a:lnTo>
                      <a:lnTo>
                        <a:pt x="104" y="3015"/>
                      </a:lnTo>
                      <a:lnTo>
                        <a:pt x="89" y="2970"/>
                      </a:lnTo>
                      <a:lnTo>
                        <a:pt x="75" y="2922"/>
                      </a:lnTo>
                      <a:lnTo>
                        <a:pt x="62" y="2873"/>
                      </a:lnTo>
                      <a:lnTo>
                        <a:pt x="49" y="2819"/>
                      </a:lnTo>
                      <a:lnTo>
                        <a:pt x="36" y="2765"/>
                      </a:lnTo>
                      <a:lnTo>
                        <a:pt x="26" y="2709"/>
                      </a:lnTo>
                      <a:lnTo>
                        <a:pt x="17" y="2651"/>
                      </a:lnTo>
                      <a:lnTo>
                        <a:pt x="10" y="2592"/>
                      </a:lnTo>
                      <a:lnTo>
                        <a:pt x="5" y="2531"/>
                      </a:lnTo>
                      <a:lnTo>
                        <a:pt x="1" y="2468"/>
                      </a:lnTo>
                      <a:lnTo>
                        <a:pt x="0" y="2404"/>
                      </a:lnTo>
                      <a:lnTo>
                        <a:pt x="1" y="2338"/>
                      </a:lnTo>
                      <a:lnTo>
                        <a:pt x="6" y="2273"/>
                      </a:lnTo>
                      <a:lnTo>
                        <a:pt x="12" y="2206"/>
                      </a:lnTo>
                      <a:lnTo>
                        <a:pt x="22" y="2137"/>
                      </a:lnTo>
                      <a:lnTo>
                        <a:pt x="35" y="2069"/>
                      </a:lnTo>
                      <a:lnTo>
                        <a:pt x="51" y="1999"/>
                      </a:lnTo>
                      <a:lnTo>
                        <a:pt x="72" y="1928"/>
                      </a:lnTo>
                      <a:lnTo>
                        <a:pt x="96" y="1859"/>
                      </a:lnTo>
                      <a:lnTo>
                        <a:pt x="123" y="1788"/>
                      </a:lnTo>
                      <a:lnTo>
                        <a:pt x="155" y="1716"/>
                      </a:lnTo>
                      <a:lnTo>
                        <a:pt x="190" y="1645"/>
                      </a:lnTo>
                      <a:lnTo>
                        <a:pt x="231" y="1574"/>
                      </a:lnTo>
                      <a:lnTo>
                        <a:pt x="276" y="1502"/>
                      </a:lnTo>
                      <a:lnTo>
                        <a:pt x="326" y="1431"/>
                      </a:lnTo>
                      <a:lnTo>
                        <a:pt x="382" y="1360"/>
                      </a:lnTo>
                      <a:lnTo>
                        <a:pt x="443" y="1291"/>
                      </a:lnTo>
                      <a:lnTo>
                        <a:pt x="508" y="1220"/>
                      </a:lnTo>
                      <a:lnTo>
                        <a:pt x="580" y="1151"/>
                      </a:lnTo>
                      <a:lnTo>
                        <a:pt x="657" y="1082"/>
                      </a:lnTo>
                      <a:lnTo>
                        <a:pt x="742" y="1015"/>
                      </a:lnTo>
                      <a:lnTo>
                        <a:pt x="831" y="948"/>
                      </a:lnTo>
                      <a:lnTo>
                        <a:pt x="927" y="882"/>
                      </a:lnTo>
                      <a:lnTo>
                        <a:pt x="1029" y="817"/>
                      </a:lnTo>
                      <a:lnTo>
                        <a:pt x="1139" y="754"/>
                      </a:lnTo>
                      <a:lnTo>
                        <a:pt x="1255" y="692"/>
                      </a:lnTo>
                      <a:lnTo>
                        <a:pt x="1379" y="633"/>
                      </a:lnTo>
                      <a:lnTo>
                        <a:pt x="1510" y="573"/>
                      </a:lnTo>
                      <a:lnTo>
                        <a:pt x="1647" y="516"/>
                      </a:lnTo>
                      <a:lnTo>
                        <a:pt x="1794" y="461"/>
                      </a:lnTo>
                      <a:lnTo>
                        <a:pt x="1848" y="439"/>
                      </a:lnTo>
                      <a:lnTo>
                        <a:pt x="1902" y="416"/>
                      </a:lnTo>
                      <a:lnTo>
                        <a:pt x="1955" y="390"/>
                      </a:lnTo>
                      <a:lnTo>
                        <a:pt x="2007" y="362"/>
                      </a:lnTo>
                      <a:lnTo>
                        <a:pt x="2057" y="333"/>
                      </a:lnTo>
                      <a:lnTo>
                        <a:pt x="2107" y="302"/>
                      </a:lnTo>
                      <a:lnTo>
                        <a:pt x="2153" y="272"/>
                      </a:lnTo>
                      <a:lnTo>
                        <a:pt x="2199" y="242"/>
                      </a:lnTo>
                      <a:lnTo>
                        <a:pt x="2242" y="211"/>
                      </a:lnTo>
                      <a:lnTo>
                        <a:pt x="2281" y="181"/>
                      </a:lnTo>
                      <a:lnTo>
                        <a:pt x="2319" y="152"/>
                      </a:lnTo>
                      <a:lnTo>
                        <a:pt x="2354" y="124"/>
                      </a:lnTo>
                      <a:lnTo>
                        <a:pt x="2384" y="99"/>
                      </a:lnTo>
                      <a:lnTo>
                        <a:pt x="2413" y="75"/>
                      </a:lnTo>
                      <a:lnTo>
                        <a:pt x="2437" y="54"/>
                      </a:lnTo>
                      <a:lnTo>
                        <a:pt x="2457" y="35"/>
                      </a:lnTo>
                      <a:lnTo>
                        <a:pt x="2474" y="21"/>
                      </a:lnTo>
                      <a:lnTo>
                        <a:pt x="2485" y="10"/>
                      </a:lnTo>
                      <a:lnTo>
                        <a:pt x="2493" y="2"/>
                      </a:lnTo>
                      <a:lnTo>
                        <a:pt x="249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>
                <a:off x="2097503" y="4689419"/>
                <a:ext cx="3268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Keyword Matching to Query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261246" y="4077431"/>
              <a:ext cx="4058849" cy="1470155"/>
              <a:chOff x="1124813" y="4415589"/>
              <a:chExt cx="4058849" cy="147015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124813" y="4415589"/>
                <a:ext cx="731520" cy="7315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081909" y="5516412"/>
                <a:ext cx="3101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 Response to User 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261246" y="3240981"/>
              <a:ext cx="4096485" cy="2582162"/>
              <a:chOff x="1124813" y="3488683"/>
              <a:chExt cx="4096485" cy="2582162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124813" y="5339325"/>
                <a:ext cx="731520" cy="731520"/>
                <a:chOff x="1124813" y="5339325"/>
                <a:chExt cx="731520" cy="73152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124813" y="5339325"/>
                  <a:ext cx="731520" cy="7315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0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1336589" y="5494395"/>
                  <a:ext cx="307969" cy="421380"/>
                  <a:chOff x="2341" y="2106"/>
                  <a:chExt cx="1556" cy="2129"/>
                </a:xfrm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3" name="Freeform 49"/>
                  <p:cNvSpPr>
                    <a:spLocks/>
                  </p:cNvSpPr>
                  <p:nvPr/>
                </p:nvSpPr>
                <p:spPr bwMode="auto">
                  <a:xfrm>
                    <a:off x="2656" y="2734"/>
                    <a:ext cx="994" cy="875"/>
                  </a:xfrm>
                  <a:custGeom>
                    <a:avLst/>
                    <a:gdLst>
                      <a:gd name="T0" fmla="*/ 1893 w 1988"/>
                      <a:gd name="T1" fmla="*/ 2 h 1751"/>
                      <a:gd name="T2" fmla="*/ 1908 w 1988"/>
                      <a:gd name="T3" fmla="*/ 18 h 1751"/>
                      <a:gd name="T4" fmla="*/ 1928 w 1988"/>
                      <a:gd name="T5" fmla="*/ 47 h 1751"/>
                      <a:gd name="T6" fmla="*/ 1951 w 1988"/>
                      <a:gd name="T7" fmla="*/ 80 h 1751"/>
                      <a:gd name="T8" fmla="*/ 1972 w 1988"/>
                      <a:gd name="T9" fmla="*/ 110 h 1751"/>
                      <a:gd name="T10" fmla="*/ 1984 w 1988"/>
                      <a:gd name="T11" fmla="*/ 129 h 1751"/>
                      <a:gd name="T12" fmla="*/ 1988 w 1988"/>
                      <a:gd name="T13" fmla="*/ 145 h 1751"/>
                      <a:gd name="T14" fmla="*/ 1977 w 1988"/>
                      <a:gd name="T15" fmla="*/ 168 h 1751"/>
                      <a:gd name="T16" fmla="*/ 1816 w 1988"/>
                      <a:gd name="T17" fmla="*/ 327 h 1751"/>
                      <a:gd name="T18" fmla="*/ 1663 w 1988"/>
                      <a:gd name="T19" fmla="*/ 496 h 1751"/>
                      <a:gd name="T20" fmla="*/ 1519 w 1988"/>
                      <a:gd name="T21" fmla="*/ 668 h 1751"/>
                      <a:gd name="T22" fmla="*/ 1386 w 1988"/>
                      <a:gd name="T23" fmla="*/ 843 h 1751"/>
                      <a:gd name="T24" fmla="*/ 1264 w 1988"/>
                      <a:gd name="T25" fmla="*/ 1016 h 1751"/>
                      <a:gd name="T26" fmla="*/ 1154 w 1988"/>
                      <a:gd name="T27" fmla="*/ 1182 h 1751"/>
                      <a:gd name="T28" fmla="*/ 1058 w 1988"/>
                      <a:gd name="T29" fmla="*/ 1341 h 1751"/>
                      <a:gd name="T30" fmla="*/ 978 w 1988"/>
                      <a:gd name="T31" fmla="*/ 1487 h 1751"/>
                      <a:gd name="T32" fmla="*/ 913 w 1988"/>
                      <a:gd name="T33" fmla="*/ 1617 h 1751"/>
                      <a:gd name="T34" fmla="*/ 864 w 1988"/>
                      <a:gd name="T35" fmla="*/ 1730 h 1751"/>
                      <a:gd name="T36" fmla="*/ 850 w 1988"/>
                      <a:gd name="T37" fmla="*/ 1747 h 1751"/>
                      <a:gd name="T38" fmla="*/ 837 w 1988"/>
                      <a:gd name="T39" fmla="*/ 1751 h 1751"/>
                      <a:gd name="T40" fmla="*/ 822 w 1988"/>
                      <a:gd name="T41" fmla="*/ 1749 h 1751"/>
                      <a:gd name="T42" fmla="*/ 0 w 1988"/>
                      <a:gd name="T43" fmla="*/ 904 h 1751"/>
                      <a:gd name="T44" fmla="*/ 9 w 1988"/>
                      <a:gd name="T45" fmla="*/ 893 h 1751"/>
                      <a:gd name="T46" fmla="*/ 34 w 1988"/>
                      <a:gd name="T47" fmla="*/ 867 h 1751"/>
                      <a:gd name="T48" fmla="*/ 74 w 1988"/>
                      <a:gd name="T49" fmla="*/ 832 h 1751"/>
                      <a:gd name="T50" fmla="*/ 118 w 1988"/>
                      <a:gd name="T51" fmla="*/ 790 h 1751"/>
                      <a:gd name="T52" fmla="*/ 164 w 1988"/>
                      <a:gd name="T53" fmla="*/ 750 h 1751"/>
                      <a:gd name="T54" fmla="*/ 205 w 1988"/>
                      <a:gd name="T55" fmla="*/ 716 h 1751"/>
                      <a:gd name="T56" fmla="*/ 235 w 1988"/>
                      <a:gd name="T57" fmla="*/ 694 h 1751"/>
                      <a:gd name="T58" fmla="*/ 250 w 1988"/>
                      <a:gd name="T59" fmla="*/ 687 h 1751"/>
                      <a:gd name="T60" fmla="*/ 728 w 1988"/>
                      <a:gd name="T61" fmla="*/ 1002 h 1751"/>
                      <a:gd name="T62" fmla="*/ 811 w 1988"/>
                      <a:gd name="T63" fmla="*/ 910 h 1751"/>
                      <a:gd name="T64" fmla="*/ 911 w 1988"/>
                      <a:gd name="T65" fmla="*/ 800 h 1751"/>
                      <a:gd name="T66" fmla="*/ 1032 w 1988"/>
                      <a:gd name="T67" fmla="*/ 679 h 1751"/>
                      <a:gd name="T68" fmla="*/ 1172 w 1988"/>
                      <a:gd name="T69" fmla="*/ 547 h 1751"/>
                      <a:gd name="T70" fmla="*/ 1328 w 1988"/>
                      <a:gd name="T71" fmla="*/ 411 h 1751"/>
                      <a:gd name="T72" fmla="*/ 1498 w 1988"/>
                      <a:gd name="T73" fmla="*/ 272 h 1751"/>
                      <a:gd name="T74" fmla="*/ 1687 w 1988"/>
                      <a:gd name="T75" fmla="*/ 134 h 1751"/>
                      <a:gd name="T76" fmla="*/ 1889 w 1988"/>
                      <a:gd name="T77" fmla="*/ 0 h 17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988" h="1751">
                        <a:moveTo>
                          <a:pt x="1889" y="0"/>
                        </a:moveTo>
                        <a:lnTo>
                          <a:pt x="1893" y="2"/>
                        </a:lnTo>
                        <a:lnTo>
                          <a:pt x="1898" y="9"/>
                        </a:lnTo>
                        <a:lnTo>
                          <a:pt x="1908" y="18"/>
                        </a:lnTo>
                        <a:lnTo>
                          <a:pt x="1917" y="32"/>
                        </a:lnTo>
                        <a:lnTo>
                          <a:pt x="1928" y="47"/>
                        </a:lnTo>
                        <a:lnTo>
                          <a:pt x="1940" y="64"/>
                        </a:lnTo>
                        <a:lnTo>
                          <a:pt x="1951" y="80"/>
                        </a:lnTo>
                        <a:lnTo>
                          <a:pt x="1962" y="96"/>
                        </a:lnTo>
                        <a:lnTo>
                          <a:pt x="1972" y="110"/>
                        </a:lnTo>
                        <a:lnTo>
                          <a:pt x="1978" y="121"/>
                        </a:lnTo>
                        <a:lnTo>
                          <a:pt x="1984" y="129"/>
                        </a:lnTo>
                        <a:lnTo>
                          <a:pt x="1985" y="132"/>
                        </a:lnTo>
                        <a:lnTo>
                          <a:pt x="1988" y="145"/>
                        </a:lnTo>
                        <a:lnTo>
                          <a:pt x="1985" y="157"/>
                        </a:lnTo>
                        <a:lnTo>
                          <a:pt x="1977" y="168"/>
                        </a:lnTo>
                        <a:lnTo>
                          <a:pt x="1896" y="246"/>
                        </a:lnTo>
                        <a:lnTo>
                          <a:pt x="1816" y="327"/>
                        </a:lnTo>
                        <a:lnTo>
                          <a:pt x="1738" y="411"/>
                        </a:lnTo>
                        <a:lnTo>
                          <a:pt x="1663" y="496"/>
                        </a:lnTo>
                        <a:lnTo>
                          <a:pt x="1589" y="581"/>
                        </a:lnTo>
                        <a:lnTo>
                          <a:pt x="1519" y="668"/>
                        </a:lnTo>
                        <a:lnTo>
                          <a:pt x="1451" y="756"/>
                        </a:lnTo>
                        <a:lnTo>
                          <a:pt x="1386" y="843"/>
                        </a:lnTo>
                        <a:lnTo>
                          <a:pt x="1324" y="929"/>
                        </a:lnTo>
                        <a:lnTo>
                          <a:pt x="1264" y="1016"/>
                        </a:lnTo>
                        <a:lnTo>
                          <a:pt x="1207" y="1099"/>
                        </a:lnTo>
                        <a:lnTo>
                          <a:pt x="1154" y="1182"/>
                        </a:lnTo>
                        <a:lnTo>
                          <a:pt x="1104" y="1263"/>
                        </a:lnTo>
                        <a:lnTo>
                          <a:pt x="1058" y="1341"/>
                        </a:lnTo>
                        <a:lnTo>
                          <a:pt x="1016" y="1415"/>
                        </a:lnTo>
                        <a:lnTo>
                          <a:pt x="978" y="1487"/>
                        </a:lnTo>
                        <a:lnTo>
                          <a:pt x="943" y="1554"/>
                        </a:lnTo>
                        <a:lnTo>
                          <a:pt x="913" y="1617"/>
                        </a:lnTo>
                        <a:lnTo>
                          <a:pt x="886" y="1677"/>
                        </a:lnTo>
                        <a:lnTo>
                          <a:pt x="864" y="1730"/>
                        </a:lnTo>
                        <a:lnTo>
                          <a:pt x="859" y="1740"/>
                        </a:lnTo>
                        <a:lnTo>
                          <a:pt x="850" y="1747"/>
                        </a:lnTo>
                        <a:lnTo>
                          <a:pt x="841" y="1751"/>
                        </a:lnTo>
                        <a:lnTo>
                          <a:pt x="837" y="1751"/>
                        </a:lnTo>
                        <a:lnTo>
                          <a:pt x="834" y="1751"/>
                        </a:lnTo>
                        <a:lnTo>
                          <a:pt x="822" y="1749"/>
                        </a:lnTo>
                        <a:lnTo>
                          <a:pt x="811" y="1741"/>
                        </a:lnTo>
                        <a:lnTo>
                          <a:pt x="0" y="904"/>
                        </a:lnTo>
                        <a:lnTo>
                          <a:pt x="2" y="902"/>
                        </a:lnTo>
                        <a:lnTo>
                          <a:pt x="9" y="893"/>
                        </a:lnTo>
                        <a:lnTo>
                          <a:pt x="19" y="882"/>
                        </a:lnTo>
                        <a:lnTo>
                          <a:pt x="34" y="867"/>
                        </a:lnTo>
                        <a:lnTo>
                          <a:pt x="53" y="849"/>
                        </a:lnTo>
                        <a:lnTo>
                          <a:pt x="74" y="832"/>
                        </a:lnTo>
                        <a:lnTo>
                          <a:pt x="95" y="811"/>
                        </a:lnTo>
                        <a:lnTo>
                          <a:pt x="118" y="790"/>
                        </a:lnTo>
                        <a:lnTo>
                          <a:pt x="141" y="770"/>
                        </a:lnTo>
                        <a:lnTo>
                          <a:pt x="164" y="750"/>
                        </a:lnTo>
                        <a:lnTo>
                          <a:pt x="185" y="733"/>
                        </a:lnTo>
                        <a:lnTo>
                          <a:pt x="205" y="716"/>
                        </a:lnTo>
                        <a:lnTo>
                          <a:pt x="221" y="704"/>
                        </a:lnTo>
                        <a:lnTo>
                          <a:pt x="235" y="694"/>
                        </a:lnTo>
                        <a:lnTo>
                          <a:pt x="246" y="689"/>
                        </a:lnTo>
                        <a:lnTo>
                          <a:pt x="250" y="687"/>
                        </a:lnTo>
                        <a:lnTo>
                          <a:pt x="696" y="1040"/>
                        </a:lnTo>
                        <a:lnTo>
                          <a:pt x="728" y="1002"/>
                        </a:lnTo>
                        <a:lnTo>
                          <a:pt x="766" y="958"/>
                        </a:lnTo>
                        <a:lnTo>
                          <a:pt x="811" y="910"/>
                        </a:lnTo>
                        <a:lnTo>
                          <a:pt x="859" y="856"/>
                        </a:lnTo>
                        <a:lnTo>
                          <a:pt x="911" y="800"/>
                        </a:lnTo>
                        <a:lnTo>
                          <a:pt x="970" y="741"/>
                        </a:lnTo>
                        <a:lnTo>
                          <a:pt x="1032" y="679"/>
                        </a:lnTo>
                        <a:lnTo>
                          <a:pt x="1100" y="614"/>
                        </a:lnTo>
                        <a:lnTo>
                          <a:pt x="1172" y="547"/>
                        </a:lnTo>
                        <a:lnTo>
                          <a:pt x="1248" y="480"/>
                        </a:lnTo>
                        <a:lnTo>
                          <a:pt x="1328" y="411"/>
                        </a:lnTo>
                        <a:lnTo>
                          <a:pt x="1412" y="341"/>
                        </a:lnTo>
                        <a:lnTo>
                          <a:pt x="1498" y="272"/>
                        </a:lnTo>
                        <a:lnTo>
                          <a:pt x="1591" y="202"/>
                        </a:lnTo>
                        <a:lnTo>
                          <a:pt x="1687" y="134"/>
                        </a:lnTo>
                        <a:lnTo>
                          <a:pt x="1786" y="66"/>
                        </a:lnTo>
                        <a:lnTo>
                          <a:pt x="188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" name="Freeform 50"/>
                  <p:cNvSpPr>
                    <a:spLocks noEditPoints="1"/>
                  </p:cNvSpPr>
                  <p:nvPr/>
                </p:nvSpPr>
                <p:spPr bwMode="auto">
                  <a:xfrm>
                    <a:off x="2341" y="2106"/>
                    <a:ext cx="1556" cy="2129"/>
                  </a:xfrm>
                  <a:custGeom>
                    <a:avLst/>
                    <a:gdLst>
                      <a:gd name="T0" fmla="*/ 1512 w 3113"/>
                      <a:gd name="T1" fmla="*/ 491 h 4257"/>
                      <a:gd name="T2" fmla="*/ 1489 w 3113"/>
                      <a:gd name="T3" fmla="*/ 530 h 4257"/>
                      <a:gd name="T4" fmla="*/ 1400 w 3113"/>
                      <a:gd name="T5" fmla="*/ 616 h 4257"/>
                      <a:gd name="T6" fmla="*/ 1224 w 3113"/>
                      <a:gd name="T7" fmla="*/ 722 h 4257"/>
                      <a:gd name="T8" fmla="*/ 930 w 3113"/>
                      <a:gd name="T9" fmla="*/ 816 h 4257"/>
                      <a:gd name="T10" fmla="*/ 492 w 3113"/>
                      <a:gd name="T11" fmla="*/ 864 h 4257"/>
                      <a:gd name="T12" fmla="*/ 338 w 3113"/>
                      <a:gd name="T13" fmla="*/ 915 h 4257"/>
                      <a:gd name="T14" fmla="*/ 393 w 3113"/>
                      <a:gd name="T15" fmla="*/ 2834 h 4257"/>
                      <a:gd name="T16" fmla="*/ 587 w 3113"/>
                      <a:gd name="T17" fmla="*/ 3131 h 4257"/>
                      <a:gd name="T18" fmla="*/ 861 w 3113"/>
                      <a:gd name="T19" fmla="*/ 3384 h 4257"/>
                      <a:gd name="T20" fmla="*/ 1150 w 3113"/>
                      <a:gd name="T21" fmla="*/ 3583 h 4257"/>
                      <a:gd name="T22" fmla="*/ 1394 w 3113"/>
                      <a:gd name="T23" fmla="*/ 3720 h 4257"/>
                      <a:gd name="T24" fmla="*/ 1528 w 3113"/>
                      <a:gd name="T25" fmla="*/ 3787 h 4257"/>
                      <a:gd name="T26" fmla="*/ 1563 w 3113"/>
                      <a:gd name="T27" fmla="*/ 3794 h 4257"/>
                      <a:gd name="T28" fmla="*/ 1621 w 3113"/>
                      <a:gd name="T29" fmla="*/ 3770 h 4257"/>
                      <a:gd name="T30" fmla="*/ 1807 w 3113"/>
                      <a:gd name="T31" fmla="*/ 3673 h 4257"/>
                      <a:gd name="T32" fmla="*/ 2077 w 3113"/>
                      <a:gd name="T33" fmla="*/ 3510 h 4257"/>
                      <a:gd name="T34" fmla="*/ 2367 w 3113"/>
                      <a:gd name="T35" fmla="*/ 3287 h 4257"/>
                      <a:gd name="T36" fmla="*/ 2615 w 3113"/>
                      <a:gd name="T37" fmla="*/ 3017 h 4257"/>
                      <a:gd name="T38" fmla="*/ 2760 w 3113"/>
                      <a:gd name="T39" fmla="*/ 2705 h 4257"/>
                      <a:gd name="T40" fmla="*/ 2760 w 3113"/>
                      <a:gd name="T41" fmla="*/ 880 h 4257"/>
                      <a:gd name="T42" fmla="*/ 2425 w 3113"/>
                      <a:gd name="T43" fmla="*/ 853 h 4257"/>
                      <a:gd name="T44" fmla="*/ 2047 w 3113"/>
                      <a:gd name="T45" fmla="*/ 783 h 4257"/>
                      <a:gd name="T46" fmla="*/ 1803 w 3113"/>
                      <a:gd name="T47" fmla="*/ 681 h 4257"/>
                      <a:gd name="T48" fmla="*/ 1666 w 3113"/>
                      <a:gd name="T49" fmla="*/ 578 h 4257"/>
                      <a:gd name="T50" fmla="*/ 1609 w 3113"/>
                      <a:gd name="T51" fmla="*/ 507 h 4257"/>
                      <a:gd name="T52" fmla="*/ 1575 w 3113"/>
                      <a:gd name="T53" fmla="*/ 465 h 4257"/>
                      <a:gd name="T54" fmla="*/ 1575 w 3113"/>
                      <a:gd name="T55" fmla="*/ 2 h 4257"/>
                      <a:gd name="T56" fmla="*/ 1616 w 3113"/>
                      <a:gd name="T57" fmla="*/ 46 h 4257"/>
                      <a:gd name="T58" fmla="*/ 1662 w 3113"/>
                      <a:gd name="T59" fmla="*/ 111 h 4257"/>
                      <a:gd name="T60" fmla="*/ 1779 w 3113"/>
                      <a:gd name="T61" fmla="*/ 218 h 4257"/>
                      <a:gd name="T62" fmla="*/ 1993 w 3113"/>
                      <a:gd name="T63" fmla="*/ 339 h 4257"/>
                      <a:gd name="T64" fmla="*/ 2328 w 3113"/>
                      <a:gd name="T65" fmla="*/ 446 h 4257"/>
                      <a:gd name="T66" fmla="*/ 2812 w 3113"/>
                      <a:gd name="T67" fmla="*/ 509 h 4257"/>
                      <a:gd name="T68" fmla="*/ 3101 w 3113"/>
                      <a:gd name="T69" fmla="*/ 541 h 4257"/>
                      <a:gd name="T70" fmla="*/ 3098 w 3113"/>
                      <a:gd name="T71" fmla="*/ 2846 h 4257"/>
                      <a:gd name="T72" fmla="*/ 2951 w 3113"/>
                      <a:gd name="T73" fmla="*/ 3201 h 4257"/>
                      <a:gd name="T74" fmla="*/ 2690 w 3113"/>
                      <a:gd name="T75" fmla="*/ 3518 h 4257"/>
                      <a:gd name="T76" fmla="*/ 2370 w 3113"/>
                      <a:gd name="T77" fmla="*/ 3789 h 4257"/>
                      <a:gd name="T78" fmla="*/ 2047 w 3113"/>
                      <a:gd name="T79" fmla="*/ 4005 h 4257"/>
                      <a:gd name="T80" fmla="*/ 1773 w 3113"/>
                      <a:gd name="T81" fmla="*/ 4158 h 4257"/>
                      <a:gd name="T82" fmla="*/ 1607 w 3113"/>
                      <a:gd name="T83" fmla="*/ 4241 h 4257"/>
                      <a:gd name="T84" fmla="*/ 1544 w 3113"/>
                      <a:gd name="T85" fmla="*/ 4256 h 4257"/>
                      <a:gd name="T86" fmla="*/ 1456 w 3113"/>
                      <a:gd name="T87" fmla="*/ 4216 h 4257"/>
                      <a:gd name="T88" fmla="*/ 1239 w 3113"/>
                      <a:gd name="T89" fmla="*/ 4105 h 4257"/>
                      <a:gd name="T90" fmla="*/ 940 w 3113"/>
                      <a:gd name="T91" fmla="*/ 3925 h 4257"/>
                      <a:gd name="T92" fmla="*/ 611 w 3113"/>
                      <a:gd name="T93" fmla="*/ 3686 h 4257"/>
                      <a:gd name="T94" fmla="*/ 308 w 3113"/>
                      <a:gd name="T95" fmla="*/ 3396 h 4257"/>
                      <a:gd name="T96" fmla="*/ 85 w 3113"/>
                      <a:gd name="T97" fmla="*/ 3063 h 4257"/>
                      <a:gd name="T98" fmla="*/ 0 w 3113"/>
                      <a:gd name="T99" fmla="*/ 2695 h 4257"/>
                      <a:gd name="T100" fmla="*/ 42 w 3113"/>
                      <a:gd name="T101" fmla="*/ 519 h 4257"/>
                      <a:gd name="T102" fmla="*/ 512 w 3113"/>
                      <a:gd name="T103" fmla="*/ 491 h 4257"/>
                      <a:gd name="T104" fmla="*/ 933 w 3113"/>
                      <a:gd name="T105" fmla="*/ 408 h 4257"/>
                      <a:gd name="T106" fmla="*/ 1216 w 3113"/>
                      <a:gd name="T107" fmla="*/ 291 h 4257"/>
                      <a:gd name="T108" fmla="*/ 1390 w 3113"/>
                      <a:gd name="T109" fmla="*/ 171 h 4257"/>
                      <a:gd name="T110" fmla="*/ 1475 w 3113"/>
                      <a:gd name="T111" fmla="*/ 76 h 4257"/>
                      <a:gd name="T112" fmla="*/ 1499 w 3113"/>
                      <a:gd name="T113" fmla="*/ 37 h 4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113" h="4257">
                        <a:moveTo>
                          <a:pt x="1556" y="461"/>
                        </a:moveTo>
                        <a:lnTo>
                          <a:pt x="1541" y="464"/>
                        </a:lnTo>
                        <a:lnTo>
                          <a:pt x="1529" y="469"/>
                        </a:lnTo>
                        <a:lnTo>
                          <a:pt x="1518" y="479"/>
                        </a:lnTo>
                        <a:lnTo>
                          <a:pt x="1512" y="491"/>
                        </a:lnTo>
                        <a:lnTo>
                          <a:pt x="1510" y="494"/>
                        </a:lnTo>
                        <a:lnTo>
                          <a:pt x="1508" y="498"/>
                        </a:lnTo>
                        <a:lnTo>
                          <a:pt x="1504" y="507"/>
                        </a:lnTo>
                        <a:lnTo>
                          <a:pt x="1497" y="516"/>
                        </a:lnTo>
                        <a:lnTo>
                          <a:pt x="1489" y="530"/>
                        </a:lnTo>
                        <a:lnTo>
                          <a:pt x="1476" y="544"/>
                        </a:lnTo>
                        <a:lnTo>
                          <a:pt x="1463" y="560"/>
                        </a:lnTo>
                        <a:lnTo>
                          <a:pt x="1445" y="578"/>
                        </a:lnTo>
                        <a:lnTo>
                          <a:pt x="1425" y="597"/>
                        </a:lnTo>
                        <a:lnTo>
                          <a:pt x="1400" y="616"/>
                        </a:lnTo>
                        <a:lnTo>
                          <a:pt x="1373" y="637"/>
                        </a:lnTo>
                        <a:lnTo>
                          <a:pt x="1342" y="659"/>
                        </a:lnTo>
                        <a:lnTo>
                          <a:pt x="1307" y="680"/>
                        </a:lnTo>
                        <a:lnTo>
                          <a:pt x="1268" y="702"/>
                        </a:lnTo>
                        <a:lnTo>
                          <a:pt x="1224" y="722"/>
                        </a:lnTo>
                        <a:lnTo>
                          <a:pt x="1175" y="743"/>
                        </a:lnTo>
                        <a:lnTo>
                          <a:pt x="1121" y="763"/>
                        </a:lnTo>
                        <a:lnTo>
                          <a:pt x="1063" y="783"/>
                        </a:lnTo>
                        <a:lnTo>
                          <a:pt x="999" y="799"/>
                        </a:lnTo>
                        <a:lnTo>
                          <a:pt x="930" y="816"/>
                        </a:lnTo>
                        <a:lnTo>
                          <a:pt x="855" y="829"/>
                        </a:lnTo>
                        <a:lnTo>
                          <a:pt x="774" y="842"/>
                        </a:lnTo>
                        <a:lnTo>
                          <a:pt x="686" y="853"/>
                        </a:lnTo>
                        <a:lnTo>
                          <a:pt x="592" y="860"/>
                        </a:lnTo>
                        <a:lnTo>
                          <a:pt x="492" y="864"/>
                        </a:lnTo>
                        <a:lnTo>
                          <a:pt x="385" y="865"/>
                        </a:lnTo>
                        <a:lnTo>
                          <a:pt x="367" y="869"/>
                        </a:lnTo>
                        <a:lnTo>
                          <a:pt x="351" y="880"/>
                        </a:lnTo>
                        <a:lnTo>
                          <a:pt x="342" y="895"/>
                        </a:lnTo>
                        <a:lnTo>
                          <a:pt x="338" y="915"/>
                        </a:lnTo>
                        <a:lnTo>
                          <a:pt x="338" y="2572"/>
                        </a:lnTo>
                        <a:lnTo>
                          <a:pt x="342" y="2639"/>
                        </a:lnTo>
                        <a:lnTo>
                          <a:pt x="352" y="2705"/>
                        </a:lnTo>
                        <a:lnTo>
                          <a:pt x="370" y="2771"/>
                        </a:lnTo>
                        <a:lnTo>
                          <a:pt x="393" y="2834"/>
                        </a:lnTo>
                        <a:lnTo>
                          <a:pt x="423" y="2896"/>
                        </a:lnTo>
                        <a:lnTo>
                          <a:pt x="458" y="2958"/>
                        </a:lnTo>
                        <a:lnTo>
                          <a:pt x="498" y="3017"/>
                        </a:lnTo>
                        <a:lnTo>
                          <a:pt x="541" y="3074"/>
                        </a:lnTo>
                        <a:lnTo>
                          <a:pt x="587" y="3131"/>
                        </a:lnTo>
                        <a:lnTo>
                          <a:pt x="637" y="3184"/>
                        </a:lnTo>
                        <a:lnTo>
                          <a:pt x="691" y="3237"/>
                        </a:lnTo>
                        <a:lnTo>
                          <a:pt x="746" y="3287"/>
                        </a:lnTo>
                        <a:lnTo>
                          <a:pt x="803" y="3337"/>
                        </a:lnTo>
                        <a:lnTo>
                          <a:pt x="861" y="3384"/>
                        </a:lnTo>
                        <a:lnTo>
                          <a:pt x="919" y="3428"/>
                        </a:lnTo>
                        <a:lnTo>
                          <a:pt x="977" y="3470"/>
                        </a:lnTo>
                        <a:lnTo>
                          <a:pt x="1036" y="3510"/>
                        </a:lnTo>
                        <a:lnTo>
                          <a:pt x="1094" y="3547"/>
                        </a:lnTo>
                        <a:lnTo>
                          <a:pt x="1150" y="3583"/>
                        </a:lnTo>
                        <a:lnTo>
                          <a:pt x="1204" y="3616"/>
                        </a:lnTo>
                        <a:lnTo>
                          <a:pt x="1257" y="3646"/>
                        </a:lnTo>
                        <a:lnTo>
                          <a:pt x="1306" y="3673"/>
                        </a:lnTo>
                        <a:lnTo>
                          <a:pt x="1352" y="3698"/>
                        </a:lnTo>
                        <a:lnTo>
                          <a:pt x="1394" y="3720"/>
                        </a:lnTo>
                        <a:lnTo>
                          <a:pt x="1430" y="3739"/>
                        </a:lnTo>
                        <a:lnTo>
                          <a:pt x="1464" y="3756"/>
                        </a:lnTo>
                        <a:lnTo>
                          <a:pt x="1491" y="3770"/>
                        </a:lnTo>
                        <a:lnTo>
                          <a:pt x="1513" y="3779"/>
                        </a:lnTo>
                        <a:lnTo>
                          <a:pt x="1528" y="3787"/>
                        </a:lnTo>
                        <a:lnTo>
                          <a:pt x="1536" y="3790"/>
                        </a:lnTo>
                        <a:lnTo>
                          <a:pt x="1543" y="3793"/>
                        </a:lnTo>
                        <a:lnTo>
                          <a:pt x="1550" y="3794"/>
                        </a:lnTo>
                        <a:lnTo>
                          <a:pt x="1556" y="3794"/>
                        </a:lnTo>
                        <a:lnTo>
                          <a:pt x="1563" y="3794"/>
                        </a:lnTo>
                        <a:lnTo>
                          <a:pt x="1569" y="3793"/>
                        </a:lnTo>
                        <a:lnTo>
                          <a:pt x="1575" y="3790"/>
                        </a:lnTo>
                        <a:lnTo>
                          <a:pt x="1583" y="3787"/>
                        </a:lnTo>
                        <a:lnTo>
                          <a:pt x="1600" y="3779"/>
                        </a:lnTo>
                        <a:lnTo>
                          <a:pt x="1621" y="3770"/>
                        </a:lnTo>
                        <a:lnTo>
                          <a:pt x="1649" y="3756"/>
                        </a:lnTo>
                        <a:lnTo>
                          <a:pt x="1681" y="3739"/>
                        </a:lnTo>
                        <a:lnTo>
                          <a:pt x="1719" y="3720"/>
                        </a:lnTo>
                        <a:lnTo>
                          <a:pt x="1761" y="3698"/>
                        </a:lnTo>
                        <a:lnTo>
                          <a:pt x="1807" y="3673"/>
                        </a:lnTo>
                        <a:lnTo>
                          <a:pt x="1856" y="3646"/>
                        </a:lnTo>
                        <a:lnTo>
                          <a:pt x="1908" y="3616"/>
                        </a:lnTo>
                        <a:lnTo>
                          <a:pt x="1963" y="3583"/>
                        </a:lnTo>
                        <a:lnTo>
                          <a:pt x="2019" y="3547"/>
                        </a:lnTo>
                        <a:lnTo>
                          <a:pt x="2077" y="3510"/>
                        </a:lnTo>
                        <a:lnTo>
                          <a:pt x="2135" y="3470"/>
                        </a:lnTo>
                        <a:lnTo>
                          <a:pt x="2194" y="3428"/>
                        </a:lnTo>
                        <a:lnTo>
                          <a:pt x="2252" y="3384"/>
                        </a:lnTo>
                        <a:lnTo>
                          <a:pt x="2310" y="3337"/>
                        </a:lnTo>
                        <a:lnTo>
                          <a:pt x="2367" y="3287"/>
                        </a:lnTo>
                        <a:lnTo>
                          <a:pt x="2421" y="3237"/>
                        </a:lnTo>
                        <a:lnTo>
                          <a:pt x="2474" y="3184"/>
                        </a:lnTo>
                        <a:lnTo>
                          <a:pt x="2524" y="3131"/>
                        </a:lnTo>
                        <a:lnTo>
                          <a:pt x="2572" y="3074"/>
                        </a:lnTo>
                        <a:lnTo>
                          <a:pt x="2615" y="3017"/>
                        </a:lnTo>
                        <a:lnTo>
                          <a:pt x="2655" y="2958"/>
                        </a:lnTo>
                        <a:lnTo>
                          <a:pt x="2690" y="2896"/>
                        </a:lnTo>
                        <a:lnTo>
                          <a:pt x="2718" y="2834"/>
                        </a:lnTo>
                        <a:lnTo>
                          <a:pt x="2743" y="2771"/>
                        </a:lnTo>
                        <a:lnTo>
                          <a:pt x="2760" y="2705"/>
                        </a:lnTo>
                        <a:lnTo>
                          <a:pt x="2771" y="2639"/>
                        </a:lnTo>
                        <a:lnTo>
                          <a:pt x="2775" y="2572"/>
                        </a:lnTo>
                        <a:lnTo>
                          <a:pt x="2775" y="915"/>
                        </a:lnTo>
                        <a:lnTo>
                          <a:pt x="2771" y="895"/>
                        </a:lnTo>
                        <a:lnTo>
                          <a:pt x="2760" y="880"/>
                        </a:lnTo>
                        <a:lnTo>
                          <a:pt x="2745" y="869"/>
                        </a:lnTo>
                        <a:lnTo>
                          <a:pt x="2726" y="865"/>
                        </a:lnTo>
                        <a:lnTo>
                          <a:pt x="2619" y="864"/>
                        </a:lnTo>
                        <a:lnTo>
                          <a:pt x="2519" y="860"/>
                        </a:lnTo>
                        <a:lnTo>
                          <a:pt x="2425" y="853"/>
                        </a:lnTo>
                        <a:lnTo>
                          <a:pt x="2337" y="842"/>
                        </a:lnTo>
                        <a:lnTo>
                          <a:pt x="2256" y="829"/>
                        </a:lnTo>
                        <a:lnTo>
                          <a:pt x="2181" y="816"/>
                        </a:lnTo>
                        <a:lnTo>
                          <a:pt x="2111" y="799"/>
                        </a:lnTo>
                        <a:lnTo>
                          <a:pt x="2047" y="783"/>
                        </a:lnTo>
                        <a:lnTo>
                          <a:pt x="1989" y="763"/>
                        </a:lnTo>
                        <a:lnTo>
                          <a:pt x="1936" y="744"/>
                        </a:lnTo>
                        <a:lnTo>
                          <a:pt x="1887" y="724"/>
                        </a:lnTo>
                        <a:lnTo>
                          <a:pt x="1842" y="702"/>
                        </a:lnTo>
                        <a:lnTo>
                          <a:pt x="1803" y="681"/>
                        </a:lnTo>
                        <a:lnTo>
                          <a:pt x="1769" y="659"/>
                        </a:lnTo>
                        <a:lnTo>
                          <a:pt x="1738" y="638"/>
                        </a:lnTo>
                        <a:lnTo>
                          <a:pt x="1711" y="618"/>
                        </a:lnTo>
                        <a:lnTo>
                          <a:pt x="1687" y="597"/>
                        </a:lnTo>
                        <a:lnTo>
                          <a:pt x="1666" y="578"/>
                        </a:lnTo>
                        <a:lnTo>
                          <a:pt x="1650" y="560"/>
                        </a:lnTo>
                        <a:lnTo>
                          <a:pt x="1635" y="545"/>
                        </a:lnTo>
                        <a:lnTo>
                          <a:pt x="1624" y="530"/>
                        </a:lnTo>
                        <a:lnTo>
                          <a:pt x="1615" y="518"/>
                        </a:lnTo>
                        <a:lnTo>
                          <a:pt x="1609" y="507"/>
                        </a:lnTo>
                        <a:lnTo>
                          <a:pt x="1604" y="500"/>
                        </a:lnTo>
                        <a:lnTo>
                          <a:pt x="1601" y="494"/>
                        </a:lnTo>
                        <a:lnTo>
                          <a:pt x="1601" y="493"/>
                        </a:lnTo>
                        <a:lnTo>
                          <a:pt x="1590" y="476"/>
                        </a:lnTo>
                        <a:lnTo>
                          <a:pt x="1575" y="465"/>
                        </a:lnTo>
                        <a:lnTo>
                          <a:pt x="1556" y="461"/>
                        </a:lnTo>
                        <a:lnTo>
                          <a:pt x="1556" y="461"/>
                        </a:lnTo>
                        <a:close/>
                        <a:moveTo>
                          <a:pt x="1556" y="0"/>
                        </a:moveTo>
                        <a:lnTo>
                          <a:pt x="1556" y="0"/>
                        </a:lnTo>
                        <a:lnTo>
                          <a:pt x="1575" y="2"/>
                        </a:lnTo>
                        <a:lnTo>
                          <a:pt x="1590" y="11"/>
                        </a:lnTo>
                        <a:lnTo>
                          <a:pt x="1604" y="23"/>
                        </a:lnTo>
                        <a:lnTo>
                          <a:pt x="1613" y="38"/>
                        </a:lnTo>
                        <a:lnTo>
                          <a:pt x="1613" y="41"/>
                        </a:lnTo>
                        <a:lnTo>
                          <a:pt x="1616" y="46"/>
                        </a:lnTo>
                        <a:lnTo>
                          <a:pt x="1621" y="54"/>
                        </a:lnTo>
                        <a:lnTo>
                          <a:pt x="1627" y="64"/>
                        </a:lnTo>
                        <a:lnTo>
                          <a:pt x="1636" y="78"/>
                        </a:lnTo>
                        <a:lnTo>
                          <a:pt x="1647" y="93"/>
                        </a:lnTo>
                        <a:lnTo>
                          <a:pt x="1662" y="111"/>
                        </a:lnTo>
                        <a:lnTo>
                          <a:pt x="1678" y="129"/>
                        </a:lnTo>
                        <a:lnTo>
                          <a:pt x="1699" y="149"/>
                        </a:lnTo>
                        <a:lnTo>
                          <a:pt x="1722" y="171"/>
                        </a:lnTo>
                        <a:lnTo>
                          <a:pt x="1749" y="195"/>
                        </a:lnTo>
                        <a:lnTo>
                          <a:pt x="1779" y="218"/>
                        </a:lnTo>
                        <a:lnTo>
                          <a:pt x="1813" y="241"/>
                        </a:lnTo>
                        <a:lnTo>
                          <a:pt x="1851" y="266"/>
                        </a:lnTo>
                        <a:lnTo>
                          <a:pt x="1894" y="291"/>
                        </a:lnTo>
                        <a:lnTo>
                          <a:pt x="1941" y="316"/>
                        </a:lnTo>
                        <a:lnTo>
                          <a:pt x="1993" y="339"/>
                        </a:lnTo>
                        <a:lnTo>
                          <a:pt x="2050" y="362"/>
                        </a:lnTo>
                        <a:lnTo>
                          <a:pt x="2111" y="386"/>
                        </a:lnTo>
                        <a:lnTo>
                          <a:pt x="2177" y="408"/>
                        </a:lnTo>
                        <a:lnTo>
                          <a:pt x="2251" y="427"/>
                        </a:lnTo>
                        <a:lnTo>
                          <a:pt x="2328" y="446"/>
                        </a:lnTo>
                        <a:lnTo>
                          <a:pt x="2412" y="463"/>
                        </a:lnTo>
                        <a:lnTo>
                          <a:pt x="2503" y="478"/>
                        </a:lnTo>
                        <a:lnTo>
                          <a:pt x="2599" y="491"/>
                        </a:lnTo>
                        <a:lnTo>
                          <a:pt x="2702" y="501"/>
                        </a:lnTo>
                        <a:lnTo>
                          <a:pt x="2812" y="509"/>
                        </a:lnTo>
                        <a:lnTo>
                          <a:pt x="2927" y="513"/>
                        </a:lnTo>
                        <a:lnTo>
                          <a:pt x="3050" y="516"/>
                        </a:lnTo>
                        <a:lnTo>
                          <a:pt x="3071" y="519"/>
                        </a:lnTo>
                        <a:lnTo>
                          <a:pt x="3087" y="527"/>
                        </a:lnTo>
                        <a:lnTo>
                          <a:pt x="3101" y="541"/>
                        </a:lnTo>
                        <a:lnTo>
                          <a:pt x="3110" y="557"/>
                        </a:lnTo>
                        <a:lnTo>
                          <a:pt x="3113" y="577"/>
                        </a:lnTo>
                        <a:lnTo>
                          <a:pt x="3113" y="2695"/>
                        </a:lnTo>
                        <a:lnTo>
                          <a:pt x="3109" y="2771"/>
                        </a:lnTo>
                        <a:lnTo>
                          <a:pt x="3098" y="2846"/>
                        </a:lnTo>
                        <a:lnTo>
                          <a:pt x="3080" y="2919"/>
                        </a:lnTo>
                        <a:lnTo>
                          <a:pt x="3056" y="2992"/>
                        </a:lnTo>
                        <a:lnTo>
                          <a:pt x="3026" y="3063"/>
                        </a:lnTo>
                        <a:lnTo>
                          <a:pt x="2991" y="3132"/>
                        </a:lnTo>
                        <a:lnTo>
                          <a:pt x="2951" y="3201"/>
                        </a:lnTo>
                        <a:lnTo>
                          <a:pt x="2907" y="3267"/>
                        </a:lnTo>
                        <a:lnTo>
                          <a:pt x="2857" y="3333"/>
                        </a:lnTo>
                        <a:lnTo>
                          <a:pt x="2805" y="3396"/>
                        </a:lnTo>
                        <a:lnTo>
                          <a:pt x="2748" y="3458"/>
                        </a:lnTo>
                        <a:lnTo>
                          <a:pt x="2690" y="3518"/>
                        </a:lnTo>
                        <a:lnTo>
                          <a:pt x="2629" y="3576"/>
                        </a:lnTo>
                        <a:lnTo>
                          <a:pt x="2566" y="3632"/>
                        </a:lnTo>
                        <a:lnTo>
                          <a:pt x="2501" y="3686"/>
                        </a:lnTo>
                        <a:lnTo>
                          <a:pt x="2436" y="3738"/>
                        </a:lnTo>
                        <a:lnTo>
                          <a:pt x="2370" y="3789"/>
                        </a:lnTo>
                        <a:lnTo>
                          <a:pt x="2305" y="3836"/>
                        </a:lnTo>
                        <a:lnTo>
                          <a:pt x="2238" y="3882"/>
                        </a:lnTo>
                        <a:lnTo>
                          <a:pt x="2173" y="3925"/>
                        </a:lnTo>
                        <a:lnTo>
                          <a:pt x="2110" y="3966"/>
                        </a:lnTo>
                        <a:lnTo>
                          <a:pt x="2047" y="4005"/>
                        </a:lnTo>
                        <a:lnTo>
                          <a:pt x="1986" y="4040"/>
                        </a:lnTo>
                        <a:lnTo>
                          <a:pt x="1928" y="4073"/>
                        </a:lnTo>
                        <a:lnTo>
                          <a:pt x="1874" y="4105"/>
                        </a:lnTo>
                        <a:lnTo>
                          <a:pt x="1822" y="4132"/>
                        </a:lnTo>
                        <a:lnTo>
                          <a:pt x="1773" y="4158"/>
                        </a:lnTo>
                        <a:lnTo>
                          <a:pt x="1730" y="4180"/>
                        </a:lnTo>
                        <a:lnTo>
                          <a:pt x="1691" y="4200"/>
                        </a:lnTo>
                        <a:lnTo>
                          <a:pt x="1657" y="4216"/>
                        </a:lnTo>
                        <a:lnTo>
                          <a:pt x="1628" y="4230"/>
                        </a:lnTo>
                        <a:lnTo>
                          <a:pt x="1607" y="4241"/>
                        </a:lnTo>
                        <a:lnTo>
                          <a:pt x="1590" y="4248"/>
                        </a:lnTo>
                        <a:lnTo>
                          <a:pt x="1581" y="4252"/>
                        </a:lnTo>
                        <a:lnTo>
                          <a:pt x="1569" y="4256"/>
                        </a:lnTo>
                        <a:lnTo>
                          <a:pt x="1556" y="4257"/>
                        </a:lnTo>
                        <a:lnTo>
                          <a:pt x="1544" y="4256"/>
                        </a:lnTo>
                        <a:lnTo>
                          <a:pt x="1531" y="4252"/>
                        </a:lnTo>
                        <a:lnTo>
                          <a:pt x="1522" y="4248"/>
                        </a:lnTo>
                        <a:lnTo>
                          <a:pt x="1506" y="4241"/>
                        </a:lnTo>
                        <a:lnTo>
                          <a:pt x="1485" y="4230"/>
                        </a:lnTo>
                        <a:lnTo>
                          <a:pt x="1456" y="4216"/>
                        </a:lnTo>
                        <a:lnTo>
                          <a:pt x="1422" y="4200"/>
                        </a:lnTo>
                        <a:lnTo>
                          <a:pt x="1383" y="4180"/>
                        </a:lnTo>
                        <a:lnTo>
                          <a:pt x="1339" y="4158"/>
                        </a:lnTo>
                        <a:lnTo>
                          <a:pt x="1291" y="4132"/>
                        </a:lnTo>
                        <a:lnTo>
                          <a:pt x="1239" y="4105"/>
                        </a:lnTo>
                        <a:lnTo>
                          <a:pt x="1185" y="4073"/>
                        </a:lnTo>
                        <a:lnTo>
                          <a:pt x="1127" y="4040"/>
                        </a:lnTo>
                        <a:lnTo>
                          <a:pt x="1066" y="4005"/>
                        </a:lnTo>
                        <a:lnTo>
                          <a:pt x="1003" y="3966"/>
                        </a:lnTo>
                        <a:lnTo>
                          <a:pt x="940" y="3925"/>
                        </a:lnTo>
                        <a:lnTo>
                          <a:pt x="874" y="3882"/>
                        </a:lnTo>
                        <a:lnTo>
                          <a:pt x="808" y="3836"/>
                        </a:lnTo>
                        <a:lnTo>
                          <a:pt x="742" y="3789"/>
                        </a:lnTo>
                        <a:lnTo>
                          <a:pt x="677" y="3738"/>
                        </a:lnTo>
                        <a:lnTo>
                          <a:pt x="611" y="3686"/>
                        </a:lnTo>
                        <a:lnTo>
                          <a:pt x="546" y="3632"/>
                        </a:lnTo>
                        <a:lnTo>
                          <a:pt x="484" y="3576"/>
                        </a:lnTo>
                        <a:lnTo>
                          <a:pt x="423" y="3518"/>
                        </a:lnTo>
                        <a:lnTo>
                          <a:pt x="363" y="3458"/>
                        </a:lnTo>
                        <a:lnTo>
                          <a:pt x="308" y="3396"/>
                        </a:lnTo>
                        <a:lnTo>
                          <a:pt x="255" y="3333"/>
                        </a:lnTo>
                        <a:lnTo>
                          <a:pt x="206" y="3267"/>
                        </a:lnTo>
                        <a:lnTo>
                          <a:pt x="161" y="3201"/>
                        </a:lnTo>
                        <a:lnTo>
                          <a:pt x="121" y="3132"/>
                        </a:lnTo>
                        <a:lnTo>
                          <a:pt x="85" y="3063"/>
                        </a:lnTo>
                        <a:lnTo>
                          <a:pt x="56" y="2992"/>
                        </a:lnTo>
                        <a:lnTo>
                          <a:pt x="33" y="2919"/>
                        </a:lnTo>
                        <a:lnTo>
                          <a:pt x="15" y="2846"/>
                        </a:lnTo>
                        <a:lnTo>
                          <a:pt x="4" y="2771"/>
                        </a:lnTo>
                        <a:lnTo>
                          <a:pt x="0" y="2695"/>
                        </a:lnTo>
                        <a:lnTo>
                          <a:pt x="0" y="577"/>
                        </a:lnTo>
                        <a:lnTo>
                          <a:pt x="3" y="557"/>
                        </a:lnTo>
                        <a:lnTo>
                          <a:pt x="12" y="541"/>
                        </a:lnTo>
                        <a:lnTo>
                          <a:pt x="24" y="527"/>
                        </a:lnTo>
                        <a:lnTo>
                          <a:pt x="42" y="519"/>
                        </a:lnTo>
                        <a:lnTo>
                          <a:pt x="61" y="516"/>
                        </a:lnTo>
                        <a:lnTo>
                          <a:pt x="184" y="513"/>
                        </a:lnTo>
                        <a:lnTo>
                          <a:pt x="301" y="509"/>
                        </a:lnTo>
                        <a:lnTo>
                          <a:pt x="409" y="501"/>
                        </a:lnTo>
                        <a:lnTo>
                          <a:pt x="512" y="491"/>
                        </a:lnTo>
                        <a:lnTo>
                          <a:pt x="609" y="478"/>
                        </a:lnTo>
                        <a:lnTo>
                          <a:pt x="698" y="463"/>
                        </a:lnTo>
                        <a:lnTo>
                          <a:pt x="782" y="446"/>
                        </a:lnTo>
                        <a:lnTo>
                          <a:pt x="860" y="427"/>
                        </a:lnTo>
                        <a:lnTo>
                          <a:pt x="933" y="408"/>
                        </a:lnTo>
                        <a:lnTo>
                          <a:pt x="999" y="386"/>
                        </a:lnTo>
                        <a:lnTo>
                          <a:pt x="1062" y="362"/>
                        </a:lnTo>
                        <a:lnTo>
                          <a:pt x="1118" y="339"/>
                        </a:lnTo>
                        <a:lnTo>
                          <a:pt x="1170" y="316"/>
                        </a:lnTo>
                        <a:lnTo>
                          <a:pt x="1216" y="291"/>
                        </a:lnTo>
                        <a:lnTo>
                          <a:pt x="1259" y="266"/>
                        </a:lnTo>
                        <a:lnTo>
                          <a:pt x="1297" y="241"/>
                        </a:lnTo>
                        <a:lnTo>
                          <a:pt x="1333" y="218"/>
                        </a:lnTo>
                        <a:lnTo>
                          <a:pt x="1363" y="193"/>
                        </a:lnTo>
                        <a:lnTo>
                          <a:pt x="1390" y="171"/>
                        </a:lnTo>
                        <a:lnTo>
                          <a:pt x="1413" y="149"/>
                        </a:lnTo>
                        <a:lnTo>
                          <a:pt x="1433" y="129"/>
                        </a:lnTo>
                        <a:lnTo>
                          <a:pt x="1449" y="109"/>
                        </a:lnTo>
                        <a:lnTo>
                          <a:pt x="1464" y="93"/>
                        </a:lnTo>
                        <a:lnTo>
                          <a:pt x="1475" y="76"/>
                        </a:lnTo>
                        <a:lnTo>
                          <a:pt x="1485" y="64"/>
                        </a:lnTo>
                        <a:lnTo>
                          <a:pt x="1491" y="53"/>
                        </a:lnTo>
                        <a:lnTo>
                          <a:pt x="1495" y="45"/>
                        </a:lnTo>
                        <a:lnTo>
                          <a:pt x="1498" y="39"/>
                        </a:lnTo>
                        <a:lnTo>
                          <a:pt x="1499" y="37"/>
                        </a:lnTo>
                        <a:lnTo>
                          <a:pt x="1509" y="22"/>
                        </a:lnTo>
                        <a:lnTo>
                          <a:pt x="1521" y="11"/>
                        </a:lnTo>
                        <a:lnTo>
                          <a:pt x="1537" y="2"/>
                        </a:lnTo>
                        <a:lnTo>
                          <a:pt x="155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" name="Rectangle 98"/>
              <p:cNvSpPr/>
              <p:nvPr/>
            </p:nvSpPr>
            <p:spPr>
              <a:xfrm>
                <a:off x="2119545" y="3488683"/>
                <a:ext cx="3101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Greeting Response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F2F1E1-F060-493E-AF98-D74E85410AED}"/>
              </a:ext>
            </a:extLst>
          </p:cNvPr>
          <p:cNvGrpSpPr/>
          <p:nvPr/>
        </p:nvGrpSpPr>
        <p:grpSpPr>
          <a:xfrm>
            <a:off x="1409518" y="4181377"/>
            <a:ext cx="434976" cy="477838"/>
            <a:chOff x="592138" y="2925763"/>
            <a:chExt cx="434976" cy="477838"/>
          </a:xfrm>
          <a:solidFill>
            <a:srgbClr val="FFFFFF"/>
          </a:solidFill>
        </p:grpSpPr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38C0C1D5-CF0D-415A-BBE8-093DF340A4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592902BE-A556-45EE-83DE-A49B2B85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FD98BB52-8200-4317-ABC3-E70088FA5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D57B8152-428C-492F-B420-4F9EFFC3B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F79F674A-6544-4867-91E5-4CCDEB78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C39EE703-B162-4301-A6E0-9C0DE2431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DC8C04B4-9076-4B05-8AD7-8AEB336B9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82D5799C-E3F2-4565-8AEA-1A94D73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059DF412-8C01-478F-A7E2-8C401A47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93CE22B9-F8DC-4F70-8E42-F153AEAC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287F98DE-2160-4AB2-BBAE-5AA67EB01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7027A46F-6237-47A1-92CA-A61DB02C9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Freeform 6">
            <a:extLst>
              <a:ext uri="{FF2B5EF4-FFF2-40B4-BE49-F238E27FC236}">
                <a16:creationId xmlns:a16="http://schemas.microsoft.com/office/drawing/2014/main" id="{E6B9EA77-20C2-46B2-ACF0-60216115C8EC}"/>
              </a:ext>
            </a:extLst>
          </p:cNvPr>
          <p:cNvSpPr>
            <a:spLocks noEditPoints="1"/>
          </p:cNvSpPr>
          <p:nvPr/>
        </p:nvSpPr>
        <p:spPr bwMode="auto">
          <a:xfrm>
            <a:off x="1423035" y="2195461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60987-4039-44F7-81B9-D5958FFE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15" y="2445475"/>
            <a:ext cx="1985191" cy="21506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8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F841-6FDC-4D3E-B93E-7686DB34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030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CHATBOT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C8284-A2C0-4372-A7DE-0B3789491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1" t="12145" r="7368" b="12263"/>
          <a:stretch/>
        </p:blipFill>
        <p:spPr>
          <a:xfrm>
            <a:off x="1036320" y="1106906"/>
            <a:ext cx="10257322" cy="51816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C90CDF-82EE-4F3D-BBB7-E1CAC988A362}"/>
              </a:ext>
            </a:extLst>
          </p:cNvPr>
          <p:cNvSpPr/>
          <p:nvPr/>
        </p:nvSpPr>
        <p:spPr>
          <a:xfrm>
            <a:off x="1828800" y="2582779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E227EC-87AB-4F1D-8CA3-AFBEDB881F78}"/>
              </a:ext>
            </a:extLst>
          </p:cNvPr>
          <p:cNvSpPr/>
          <p:nvPr/>
        </p:nvSpPr>
        <p:spPr>
          <a:xfrm>
            <a:off x="1826962" y="2878400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54BDBA-11E3-4B00-AA54-A266B51A9C05}"/>
              </a:ext>
            </a:extLst>
          </p:cNvPr>
          <p:cNvSpPr/>
          <p:nvPr/>
        </p:nvSpPr>
        <p:spPr>
          <a:xfrm>
            <a:off x="1826962" y="2287158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8357FB-60EA-4C52-9C5B-0BBD64D10D21}"/>
              </a:ext>
            </a:extLst>
          </p:cNvPr>
          <p:cNvSpPr/>
          <p:nvPr/>
        </p:nvSpPr>
        <p:spPr>
          <a:xfrm>
            <a:off x="1826961" y="3482148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276DB1-195C-45A2-BE9D-41645D3A1C24}"/>
              </a:ext>
            </a:extLst>
          </p:cNvPr>
          <p:cNvSpPr/>
          <p:nvPr/>
        </p:nvSpPr>
        <p:spPr>
          <a:xfrm>
            <a:off x="1826961" y="3953874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5CAD33-BBBF-4123-B187-D534CBB47A55}"/>
              </a:ext>
            </a:extLst>
          </p:cNvPr>
          <p:cNvSpPr/>
          <p:nvPr/>
        </p:nvSpPr>
        <p:spPr>
          <a:xfrm>
            <a:off x="1826961" y="4255748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0E6E34-CDC6-463C-B2D1-02CBDDFE10C4}"/>
              </a:ext>
            </a:extLst>
          </p:cNvPr>
          <p:cNvSpPr/>
          <p:nvPr/>
        </p:nvSpPr>
        <p:spPr>
          <a:xfrm>
            <a:off x="1826961" y="5012139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803A50-9E44-4080-9554-2780FC445460}"/>
              </a:ext>
            </a:extLst>
          </p:cNvPr>
          <p:cNvSpPr/>
          <p:nvPr/>
        </p:nvSpPr>
        <p:spPr>
          <a:xfrm>
            <a:off x="1826961" y="5317810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6605A0-6776-49B1-8FDE-FD73F8143691}"/>
              </a:ext>
            </a:extLst>
          </p:cNvPr>
          <p:cNvSpPr/>
          <p:nvPr/>
        </p:nvSpPr>
        <p:spPr>
          <a:xfrm>
            <a:off x="1826960" y="6060439"/>
            <a:ext cx="208547" cy="6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2E8E5"/>
      </a:lt2>
      <a:accent1>
        <a:srgbClr val="DB358E"/>
      </a:accent1>
      <a:accent2>
        <a:srgbClr val="C923C1"/>
      </a:accent2>
      <a:accent3>
        <a:srgbClr val="9E35DB"/>
      </a:accent3>
      <a:accent4>
        <a:srgbClr val="6446D1"/>
      </a:accent4>
      <a:accent5>
        <a:srgbClr val="3557DB"/>
      </a:accent5>
      <a:accent6>
        <a:srgbClr val="238AC9"/>
      </a:accent6>
      <a:hlink>
        <a:srgbClr val="7174CF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AF7F2C"/>
      </a:dk2>
      <a:lt2>
        <a:srgbClr val="D00D7C"/>
      </a:lt2>
      <a:accent1>
        <a:srgbClr val="459A4C"/>
      </a:accent1>
      <a:accent2>
        <a:srgbClr val="DF5426"/>
      </a:accent2>
      <a:accent3>
        <a:srgbClr val="BE224F"/>
      </a:accent3>
      <a:accent4>
        <a:srgbClr val="E7C01F"/>
      </a:accent4>
      <a:accent5>
        <a:srgbClr val="139392"/>
      </a:accent5>
      <a:accent6>
        <a:srgbClr val="24567F"/>
      </a:accent6>
      <a:hlink>
        <a:srgbClr val="DBDFE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463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RetrospectVTI</vt:lpstr>
      <vt:lpstr>Office Theme</vt:lpstr>
      <vt:lpstr>SIMPLE CHATBOT </vt:lpstr>
      <vt:lpstr>        CHATBOT COMPONENTS</vt:lpstr>
      <vt:lpstr>PowerPoint Presentation</vt:lpstr>
      <vt:lpstr>PowerPoint Presentation</vt:lpstr>
      <vt:lpstr>CHATBOT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2019-12-13T02:03:56Z</dcterms:created>
  <dcterms:modified xsi:type="dcterms:W3CDTF">2020-02-09T06:10:15Z</dcterms:modified>
</cp:coreProperties>
</file>