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0"/>
  </p:notesMasterIdLst>
  <p:sldIdLst>
    <p:sldId id="355" r:id="rId3"/>
    <p:sldId id="257" r:id="rId4"/>
    <p:sldId id="351" r:id="rId5"/>
    <p:sldId id="354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10" autoAdjust="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ABCC-7DBD-4B34-8508-F326148EBF9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8F456-C751-49ED-80C4-A8FC7D91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statement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KPIs in your dataset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findings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8F456-C751-49ED-80C4-A8FC7D9154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6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4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8F456-C751-49ED-80C4-A8FC7D9154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5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39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5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62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440E4-A927-49A4-A5CB-04338FCA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D46E1E-821E-4CF6-AEAF-F49760AF0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7" t="11053" r="47164" b="57194"/>
          <a:stretch/>
        </p:blipFill>
        <p:spPr>
          <a:xfrm>
            <a:off x="914400" y="928465"/>
            <a:ext cx="1573237" cy="2293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21B79-843C-4F5A-9D68-F43F5A39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7" t="11053" r="47164" b="57194"/>
          <a:stretch/>
        </p:blipFill>
        <p:spPr>
          <a:xfrm>
            <a:off x="2445432" y="928466"/>
            <a:ext cx="1573237" cy="2293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14EBE-B3AD-415E-97AD-A2FAE944E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7" t="11053" r="47164" b="57194"/>
          <a:stretch/>
        </p:blipFill>
        <p:spPr>
          <a:xfrm>
            <a:off x="3877993" y="928465"/>
            <a:ext cx="1324709" cy="2293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A4476-7038-4DD3-8C62-544D78AA5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69" y="678839"/>
            <a:ext cx="4649438" cy="2542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145A1-6518-45B8-BD77-A1F8B3221140}"/>
              </a:ext>
            </a:extLst>
          </p:cNvPr>
          <p:cNvSpPr txBox="1"/>
          <p:nvPr/>
        </p:nvSpPr>
        <p:spPr>
          <a:xfrm>
            <a:off x="4332808" y="2928615"/>
            <a:ext cx="40211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-3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 Car Price Prediction</a:t>
            </a:r>
            <a:endParaRPr kumimoji="0" lang="en-US" sz="4000" b="1" i="0" u="none" strike="noStrike" kern="1200" cap="none" spc="-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3A7F65-C98E-4FDE-80C4-B35707305CFF}"/>
              </a:ext>
            </a:extLst>
          </p:cNvPr>
          <p:cNvCxnSpPr/>
          <p:nvPr/>
        </p:nvCxnSpPr>
        <p:spPr>
          <a:xfrm>
            <a:off x="4430749" y="3600088"/>
            <a:ext cx="376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3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8134"/>
            <a:ext cx="5310130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881" y="2622571"/>
            <a:ext cx="40211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-3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 Car Price Prediction</a:t>
            </a:r>
            <a:endParaRPr kumimoji="0" lang="en-US" sz="4000" b="1" i="0" u="none" strike="noStrike" kern="1200" cap="none" spc="-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39822" y="3294044"/>
            <a:ext cx="376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Triangle 19"/>
          <p:cNvSpPr/>
          <p:nvPr/>
        </p:nvSpPr>
        <p:spPr>
          <a:xfrm flipH="1">
            <a:off x="0" y="6147413"/>
            <a:ext cx="12192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7796099" y="2224705"/>
            <a:ext cx="1794467" cy="870333"/>
          </a:xfrm>
          <a:prstGeom prst="wedgeRectCallout">
            <a:avLst>
              <a:gd name="adj1" fmla="val -7084"/>
              <a:gd name="adj2" fmla="val 650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prstClr val="white"/>
              </a:solidFill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</a:rPr>
              <a:t>Descriptive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10191701" y="2227712"/>
            <a:ext cx="1794467" cy="870333"/>
          </a:xfrm>
          <a:prstGeom prst="wedgeRectCallout">
            <a:avLst>
              <a:gd name="adj1" fmla="val -7084"/>
              <a:gd name="adj2" fmla="val 650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3063" y="82000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02793-0E80-47BA-BEB4-34D07CDE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4" y="846010"/>
            <a:ext cx="2827288" cy="15461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67937F-FED6-40B6-8176-68A9A0689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68" y="1369293"/>
            <a:ext cx="879631" cy="7447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72BCFF-723B-47CF-AC1E-228DB75E3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52" y="1366861"/>
            <a:ext cx="850255" cy="87957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CCBCCEB5-6CF0-412D-91D3-40685F470E2B}"/>
              </a:ext>
            </a:extLst>
          </p:cNvPr>
          <p:cNvGrpSpPr/>
          <p:nvPr/>
        </p:nvGrpSpPr>
        <p:grpSpPr>
          <a:xfrm>
            <a:off x="5055338" y="2227712"/>
            <a:ext cx="7489448" cy="3158011"/>
            <a:chOff x="5055338" y="2227712"/>
            <a:chExt cx="7489448" cy="3158011"/>
          </a:xfrm>
        </p:grpSpPr>
        <p:sp>
          <p:nvSpPr>
            <p:cNvPr id="22" name="Rectangular Callout 21"/>
            <p:cNvSpPr/>
            <p:nvPr/>
          </p:nvSpPr>
          <p:spPr>
            <a:xfrm>
              <a:off x="5280360" y="2227712"/>
              <a:ext cx="1858851" cy="870333"/>
            </a:xfrm>
            <a:prstGeom prst="wedgeRectCallout">
              <a:avLst>
                <a:gd name="adj1" fmla="val -7084"/>
                <a:gd name="adj2" fmla="val 6503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understanding 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1859EDD-8046-4F35-87A4-5F91BA954A37}"/>
                </a:ext>
              </a:extLst>
            </p:cNvPr>
            <p:cNvGrpSpPr/>
            <p:nvPr/>
          </p:nvGrpSpPr>
          <p:grpSpPr>
            <a:xfrm>
              <a:off x="5055338" y="3429000"/>
              <a:ext cx="7489448" cy="1956723"/>
              <a:chOff x="5055338" y="3429000"/>
              <a:chExt cx="7489448" cy="195672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7A767B-B4FB-4ABE-BE06-5F9F9AE1934A}"/>
                  </a:ext>
                </a:extLst>
              </p:cNvPr>
              <p:cNvSpPr txBox="1"/>
              <p:nvPr/>
            </p:nvSpPr>
            <p:spPr>
              <a:xfrm>
                <a:off x="5280361" y="3429000"/>
                <a:ext cx="241761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Problem statement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KPI definition</a:t>
                </a:r>
              </a:p>
              <a:p>
                <a:endParaRPr lang="en-US" sz="20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AE087D-A7C9-41C1-80F0-1DEAA670ADAA}"/>
                  </a:ext>
                </a:extLst>
              </p:cNvPr>
              <p:cNvSpPr txBox="1"/>
              <p:nvPr/>
            </p:nvSpPr>
            <p:spPr>
              <a:xfrm>
                <a:off x="7755749" y="3754507"/>
                <a:ext cx="241761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Exploratory data   </a:t>
                </a:r>
              </a:p>
              <a:p>
                <a:r>
                  <a:rPr lang="en-US" sz="2000" dirty="0"/>
                  <a:t>               analysis</a:t>
                </a:r>
              </a:p>
              <a:p>
                <a:r>
                  <a:rPr lang="en-US" sz="2000" dirty="0"/>
                  <a:t>Data preprocessing</a:t>
                </a:r>
              </a:p>
              <a:p>
                <a:r>
                  <a:rPr lang="en-US" sz="2000" dirty="0"/>
                  <a:t>Key Findings</a:t>
                </a:r>
              </a:p>
              <a:p>
                <a:endParaRPr lang="en-US" sz="20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EDC201-8681-4C6A-B0FD-F512026EB58C}"/>
                  </a:ext>
                </a:extLst>
              </p:cNvPr>
              <p:cNvSpPr txBox="1"/>
              <p:nvPr/>
            </p:nvSpPr>
            <p:spPr>
              <a:xfrm>
                <a:off x="10127175" y="3723272"/>
                <a:ext cx="24176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Model Building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Prediction for price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F27444-E0DB-4FB0-BEC3-B334411FE314}"/>
                  </a:ext>
                </a:extLst>
              </p:cNvPr>
              <p:cNvSpPr/>
              <p:nvPr/>
            </p:nvSpPr>
            <p:spPr>
              <a:xfrm rot="21354833">
                <a:off x="5055338" y="3851134"/>
                <a:ext cx="206901" cy="2197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6E0F7A6-5876-4C1D-BCF4-5CB4DA905050}"/>
                  </a:ext>
                </a:extLst>
              </p:cNvPr>
              <p:cNvSpPr/>
              <p:nvPr/>
            </p:nvSpPr>
            <p:spPr>
              <a:xfrm>
                <a:off x="5075507" y="4419601"/>
                <a:ext cx="206901" cy="2197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50AB39A-C2A2-4B42-A20C-218D34607391}"/>
                  </a:ext>
                </a:extLst>
              </p:cNvPr>
              <p:cNvSpPr/>
              <p:nvPr/>
            </p:nvSpPr>
            <p:spPr>
              <a:xfrm>
                <a:off x="7605197" y="4466017"/>
                <a:ext cx="175142" cy="17332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450EF88-A575-4E65-9D17-9420D079C870}"/>
                  </a:ext>
                </a:extLst>
              </p:cNvPr>
              <p:cNvSpPr/>
              <p:nvPr/>
            </p:nvSpPr>
            <p:spPr>
              <a:xfrm>
                <a:off x="7606889" y="3890664"/>
                <a:ext cx="175142" cy="17332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ECE25E9-DCD0-4466-9EFB-FB24B348BB4B}"/>
                  </a:ext>
                </a:extLst>
              </p:cNvPr>
              <p:cNvSpPr/>
              <p:nvPr/>
            </p:nvSpPr>
            <p:spPr>
              <a:xfrm>
                <a:off x="9929472" y="4447235"/>
                <a:ext cx="200618" cy="16447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CE24857-6C1B-4D9C-AAAB-FB724764DA2C}"/>
                  </a:ext>
                </a:extLst>
              </p:cNvPr>
              <p:cNvSpPr/>
              <p:nvPr/>
            </p:nvSpPr>
            <p:spPr>
              <a:xfrm>
                <a:off x="9926557" y="3842925"/>
                <a:ext cx="200618" cy="16447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E5AD407-D45F-4CF9-ABEA-7D25D293E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1279" y="1167618"/>
            <a:ext cx="982702" cy="10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76AA080-7EBD-40D4-BB27-41E35B3E5CCA}"/>
              </a:ext>
            </a:extLst>
          </p:cNvPr>
          <p:cNvGrpSpPr/>
          <p:nvPr/>
        </p:nvGrpSpPr>
        <p:grpSpPr>
          <a:xfrm>
            <a:off x="838200" y="1964050"/>
            <a:ext cx="11131246" cy="1025007"/>
            <a:chOff x="838200" y="1499118"/>
            <a:chExt cx="10795782" cy="1212980"/>
          </a:xfrm>
          <a:solidFill>
            <a:srgbClr val="00FF00"/>
          </a:solidFill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C02A144-6DEA-4D7B-8653-B6793EC1B746}"/>
                </a:ext>
              </a:extLst>
            </p:cNvPr>
            <p:cNvSpPr/>
            <p:nvPr/>
          </p:nvSpPr>
          <p:spPr>
            <a:xfrm>
              <a:off x="838200" y="1499118"/>
              <a:ext cx="10795782" cy="121298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4197DDF-2702-46DC-9C20-D2CF6F6FE9DA}"/>
                </a:ext>
              </a:extLst>
            </p:cNvPr>
            <p:cNvSpPr/>
            <p:nvPr/>
          </p:nvSpPr>
          <p:spPr>
            <a:xfrm rot="10800000">
              <a:off x="3037081" y="1499118"/>
              <a:ext cx="483575" cy="1212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E2CDD6B-5FDA-42E6-B0B5-FC18D2BE8957}"/>
                </a:ext>
              </a:extLst>
            </p:cNvPr>
            <p:cNvSpPr/>
            <p:nvPr/>
          </p:nvSpPr>
          <p:spPr>
            <a:xfrm>
              <a:off x="1695853" y="1499118"/>
              <a:ext cx="483575" cy="1212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679C777-54E4-4337-8C74-15858545B19B}"/>
                </a:ext>
              </a:extLst>
            </p:cNvPr>
            <p:cNvSpPr/>
            <p:nvPr/>
          </p:nvSpPr>
          <p:spPr>
            <a:xfrm>
              <a:off x="2054352" y="1499118"/>
              <a:ext cx="1127449" cy="1212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02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2B34FD9-7E35-47BE-8E63-C293253DBBD3}"/>
                </a:ext>
              </a:extLst>
            </p:cNvPr>
            <p:cNvSpPr/>
            <p:nvPr/>
          </p:nvSpPr>
          <p:spPr>
            <a:xfrm>
              <a:off x="4384915" y="1537848"/>
              <a:ext cx="7087438" cy="11480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US" sz="1600" b="1" dirty="0"/>
                <a:t>Toyota Motor Corporation </a:t>
              </a:r>
              <a:r>
                <a:rPr lang="en-US" sz="1600" dirty="0"/>
                <a:t>is a Japanese  multinational  automotive manufacturer.</a:t>
              </a:r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US" sz="1600" dirty="0"/>
                <a:t> Since 2012, Toyota had produced more than 10 million vehicles per year.</a:t>
              </a:r>
            </a:p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US" dirty="0"/>
                <a:t>Toyota is the world's market leader in sales of vehicles also</a:t>
              </a:r>
              <a:endParaRPr lang="en-US" sz="1600" noProof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754B80F-F229-45AE-9BBE-32163E506C56}"/>
                </a:ext>
              </a:extLst>
            </p:cNvPr>
            <p:cNvSpPr/>
            <p:nvPr/>
          </p:nvSpPr>
          <p:spPr>
            <a:xfrm>
              <a:off x="3098920" y="1853045"/>
              <a:ext cx="1395917" cy="5463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alibri" panose="020F0502020204030204"/>
                </a:rPr>
                <a:t>Background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7CBF177-37E4-4A9E-B72E-CE61D71B5549}"/>
              </a:ext>
            </a:extLst>
          </p:cNvPr>
          <p:cNvGrpSpPr/>
          <p:nvPr/>
        </p:nvGrpSpPr>
        <p:grpSpPr>
          <a:xfrm>
            <a:off x="838200" y="4454331"/>
            <a:ext cx="11131246" cy="1025007"/>
            <a:chOff x="838200" y="1499118"/>
            <a:chExt cx="10515600" cy="1212980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413A592-134A-4A4F-B954-8BFAF0578E10}"/>
                </a:ext>
              </a:extLst>
            </p:cNvPr>
            <p:cNvSpPr/>
            <p:nvPr/>
          </p:nvSpPr>
          <p:spPr>
            <a:xfrm>
              <a:off x="838200" y="1499118"/>
              <a:ext cx="10515600" cy="12129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C1D1256-824B-458E-A385-D497CC730BC0}"/>
                </a:ext>
              </a:extLst>
            </p:cNvPr>
            <p:cNvSpPr/>
            <p:nvPr/>
          </p:nvSpPr>
          <p:spPr>
            <a:xfrm rot="10800000">
              <a:off x="3037081" y="1499118"/>
              <a:ext cx="483575" cy="12129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E57C03E-09FD-4FC8-A4A6-CFB645ADEA97}"/>
                </a:ext>
              </a:extLst>
            </p:cNvPr>
            <p:cNvSpPr/>
            <p:nvPr/>
          </p:nvSpPr>
          <p:spPr>
            <a:xfrm>
              <a:off x="1695853" y="1499118"/>
              <a:ext cx="483575" cy="12129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FAAAB59-8D43-4A10-84EF-404F8060D7CE}"/>
                </a:ext>
              </a:extLst>
            </p:cNvPr>
            <p:cNvSpPr/>
            <p:nvPr/>
          </p:nvSpPr>
          <p:spPr>
            <a:xfrm>
              <a:off x="5228741" y="1559280"/>
              <a:ext cx="5448784" cy="1092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noProof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43C1588-40DB-489F-B559-2BC4FCF3C024}"/>
                </a:ext>
              </a:extLst>
            </p:cNvPr>
            <p:cNvSpPr/>
            <p:nvPr/>
          </p:nvSpPr>
          <p:spPr>
            <a:xfrm>
              <a:off x="2772095" y="1858252"/>
              <a:ext cx="2040367" cy="5463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alibri" panose="020F0502020204030204"/>
                </a:rPr>
                <a:t>KPI 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Calibri" panose="020F0502020204030204"/>
                </a:rPr>
                <a:t>Definition </a:t>
              </a:r>
            </a:p>
          </p:txBody>
        </p:sp>
      </p:grpSp>
      <p:grpSp>
        <p:nvGrpSpPr>
          <p:cNvPr id="16" name="Graphic 95" descr="Lightbulb">
            <a:extLst>
              <a:ext uri="{FF2B5EF4-FFF2-40B4-BE49-F238E27FC236}">
                <a16:creationId xmlns:a16="http://schemas.microsoft.com/office/drawing/2014/main" id="{8BA97E08-E22A-4DB7-889C-C42308A67F5E}"/>
              </a:ext>
            </a:extLst>
          </p:cNvPr>
          <p:cNvGrpSpPr/>
          <p:nvPr/>
        </p:nvGrpSpPr>
        <p:grpSpPr>
          <a:xfrm>
            <a:off x="1048641" y="2098117"/>
            <a:ext cx="781314" cy="781314"/>
            <a:chOff x="1062598" y="2747459"/>
            <a:chExt cx="781314" cy="7813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78625A-66DA-4FAE-995E-994C6FEA7AAA}"/>
                </a:ext>
              </a:extLst>
            </p:cNvPr>
            <p:cNvSpPr/>
            <p:nvPr/>
          </p:nvSpPr>
          <p:spPr>
            <a:xfrm>
              <a:off x="1347452" y="3268335"/>
              <a:ext cx="211605" cy="48832"/>
            </a:xfrm>
            <a:custGeom>
              <a:avLst/>
              <a:gdLst>
                <a:gd name="connsiteX0" fmla="*/ 24416 w 211605"/>
                <a:gd name="connsiteY0" fmla="*/ 0 h 48832"/>
                <a:gd name="connsiteX1" fmla="*/ 187190 w 211605"/>
                <a:gd name="connsiteY1" fmla="*/ 0 h 48832"/>
                <a:gd name="connsiteX2" fmla="*/ 211606 w 211605"/>
                <a:gd name="connsiteY2" fmla="*/ 24416 h 48832"/>
                <a:gd name="connsiteX3" fmla="*/ 187190 w 211605"/>
                <a:gd name="connsiteY3" fmla="*/ 48832 h 48832"/>
                <a:gd name="connsiteX4" fmla="*/ 24416 w 211605"/>
                <a:gd name="connsiteY4" fmla="*/ 48832 h 48832"/>
                <a:gd name="connsiteX5" fmla="*/ 0 w 211605"/>
                <a:gd name="connsiteY5" fmla="*/ 24416 h 48832"/>
                <a:gd name="connsiteX6" fmla="*/ 24416 w 211605"/>
                <a:gd name="connsiteY6" fmla="*/ 0 h 4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605" h="48832">
                  <a:moveTo>
                    <a:pt x="24416" y="0"/>
                  </a:moveTo>
                  <a:lnTo>
                    <a:pt x="187190" y="0"/>
                  </a:lnTo>
                  <a:cubicBezTo>
                    <a:pt x="201026" y="0"/>
                    <a:pt x="211606" y="10580"/>
                    <a:pt x="211606" y="24416"/>
                  </a:cubicBezTo>
                  <a:cubicBezTo>
                    <a:pt x="211606" y="38252"/>
                    <a:pt x="201026" y="48832"/>
                    <a:pt x="187190" y="48832"/>
                  </a:cubicBezTo>
                  <a:lnTo>
                    <a:pt x="24416" y="48832"/>
                  </a:lnTo>
                  <a:cubicBezTo>
                    <a:pt x="10580" y="48832"/>
                    <a:pt x="0" y="38252"/>
                    <a:pt x="0" y="24416"/>
                  </a:cubicBezTo>
                  <a:cubicBezTo>
                    <a:pt x="0" y="10580"/>
                    <a:pt x="10580" y="0"/>
                    <a:pt x="24416" y="0"/>
                  </a:cubicBez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18D5C8-F222-425E-B3FB-E0700D498CF0}"/>
                </a:ext>
              </a:extLst>
            </p:cNvPr>
            <p:cNvSpPr/>
            <p:nvPr/>
          </p:nvSpPr>
          <p:spPr>
            <a:xfrm>
              <a:off x="1347452" y="3349721"/>
              <a:ext cx="211605" cy="48832"/>
            </a:xfrm>
            <a:custGeom>
              <a:avLst/>
              <a:gdLst>
                <a:gd name="connsiteX0" fmla="*/ 24416 w 211605"/>
                <a:gd name="connsiteY0" fmla="*/ 0 h 48832"/>
                <a:gd name="connsiteX1" fmla="*/ 187190 w 211605"/>
                <a:gd name="connsiteY1" fmla="*/ 0 h 48832"/>
                <a:gd name="connsiteX2" fmla="*/ 211606 w 211605"/>
                <a:gd name="connsiteY2" fmla="*/ 24416 h 48832"/>
                <a:gd name="connsiteX3" fmla="*/ 187190 w 211605"/>
                <a:gd name="connsiteY3" fmla="*/ 48832 h 48832"/>
                <a:gd name="connsiteX4" fmla="*/ 24416 w 211605"/>
                <a:gd name="connsiteY4" fmla="*/ 48832 h 48832"/>
                <a:gd name="connsiteX5" fmla="*/ 0 w 211605"/>
                <a:gd name="connsiteY5" fmla="*/ 24416 h 48832"/>
                <a:gd name="connsiteX6" fmla="*/ 24416 w 211605"/>
                <a:gd name="connsiteY6" fmla="*/ 0 h 4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605" h="48832">
                  <a:moveTo>
                    <a:pt x="24416" y="0"/>
                  </a:moveTo>
                  <a:lnTo>
                    <a:pt x="187190" y="0"/>
                  </a:lnTo>
                  <a:cubicBezTo>
                    <a:pt x="201026" y="0"/>
                    <a:pt x="211606" y="10580"/>
                    <a:pt x="211606" y="24416"/>
                  </a:cubicBezTo>
                  <a:cubicBezTo>
                    <a:pt x="211606" y="38252"/>
                    <a:pt x="201026" y="48832"/>
                    <a:pt x="187190" y="48832"/>
                  </a:cubicBezTo>
                  <a:lnTo>
                    <a:pt x="24416" y="48832"/>
                  </a:lnTo>
                  <a:cubicBezTo>
                    <a:pt x="10580" y="48832"/>
                    <a:pt x="0" y="38252"/>
                    <a:pt x="0" y="24416"/>
                  </a:cubicBezTo>
                  <a:cubicBezTo>
                    <a:pt x="0" y="10580"/>
                    <a:pt x="10580" y="0"/>
                    <a:pt x="24416" y="0"/>
                  </a:cubicBez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7FF83D-8311-4CAE-BC3D-30134EED16C9}"/>
                </a:ext>
              </a:extLst>
            </p:cNvPr>
            <p:cNvSpPr/>
            <p:nvPr/>
          </p:nvSpPr>
          <p:spPr>
            <a:xfrm>
              <a:off x="1400353" y="3431108"/>
              <a:ext cx="105802" cy="48832"/>
            </a:xfrm>
            <a:custGeom>
              <a:avLst/>
              <a:gdLst>
                <a:gd name="connsiteX0" fmla="*/ 0 w 105802"/>
                <a:gd name="connsiteY0" fmla="*/ 0 h 48832"/>
                <a:gd name="connsiteX1" fmla="*/ 52901 w 105802"/>
                <a:gd name="connsiteY1" fmla="*/ 48832 h 48832"/>
                <a:gd name="connsiteX2" fmla="*/ 105803 w 105802"/>
                <a:gd name="connsiteY2" fmla="*/ 0 h 48832"/>
                <a:gd name="connsiteX3" fmla="*/ 0 w 105802"/>
                <a:gd name="connsiteY3" fmla="*/ 0 h 4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802" h="48832">
                  <a:moveTo>
                    <a:pt x="0" y="0"/>
                  </a:moveTo>
                  <a:cubicBezTo>
                    <a:pt x="2442" y="27672"/>
                    <a:pt x="25230" y="48832"/>
                    <a:pt x="52901" y="48832"/>
                  </a:cubicBezTo>
                  <a:cubicBezTo>
                    <a:pt x="80573" y="48832"/>
                    <a:pt x="103361" y="27672"/>
                    <a:pt x="1058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4721B9A-F1AF-415E-8726-E5D2565DDD2A}"/>
                </a:ext>
              </a:extLst>
            </p:cNvPr>
            <p:cNvSpPr/>
            <p:nvPr/>
          </p:nvSpPr>
          <p:spPr>
            <a:xfrm>
              <a:off x="1241649" y="2796291"/>
              <a:ext cx="423211" cy="439489"/>
            </a:xfrm>
            <a:custGeom>
              <a:avLst/>
              <a:gdLst>
                <a:gd name="connsiteX0" fmla="*/ 211606 w 423211"/>
                <a:gd name="connsiteY0" fmla="*/ 0 h 439489"/>
                <a:gd name="connsiteX1" fmla="*/ 211606 w 423211"/>
                <a:gd name="connsiteY1" fmla="*/ 0 h 439489"/>
                <a:gd name="connsiteX2" fmla="*/ 211606 w 423211"/>
                <a:gd name="connsiteY2" fmla="*/ 0 h 439489"/>
                <a:gd name="connsiteX3" fmla="*/ 0 w 423211"/>
                <a:gd name="connsiteY3" fmla="*/ 209164 h 439489"/>
                <a:gd name="connsiteX4" fmla="*/ 0 w 423211"/>
                <a:gd name="connsiteY4" fmla="*/ 216489 h 439489"/>
                <a:gd name="connsiteX5" fmla="*/ 14650 w 423211"/>
                <a:gd name="connsiteY5" fmla="*/ 289737 h 439489"/>
                <a:gd name="connsiteX6" fmla="*/ 51274 w 423211"/>
                <a:gd name="connsiteY6" fmla="*/ 349964 h 439489"/>
                <a:gd name="connsiteX7" fmla="*/ 100920 w 423211"/>
                <a:gd name="connsiteY7" fmla="*/ 430537 h 439489"/>
                <a:gd name="connsiteX8" fmla="*/ 115569 w 423211"/>
                <a:gd name="connsiteY8" fmla="*/ 439489 h 439489"/>
                <a:gd name="connsiteX9" fmla="*/ 307642 w 423211"/>
                <a:gd name="connsiteY9" fmla="*/ 439489 h 439489"/>
                <a:gd name="connsiteX10" fmla="*/ 322292 w 423211"/>
                <a:gd name="connsiteY10" fmla="*/ 430537 h 439489"/>
                <a:gd name="connsiteX11" fmla="*/ 371938 w 423211"/>
                <a:gd name="connsiteY11" fmla="*/ 349964 h 439489"/>
                <a:gd name="connsiteX12" fmla="*/ 408562 w 423211"/>
                <a:gd name="connsiteY12" fmla="*/ 289737 h 439489"/>
                <a:gd name="connsiteX13" fmla="*/ 423212 w 423211"/>
                <a:gd name="connsiteY13" fmla="*/ 216489 h 439489"/>
                <a:gd name="connsiteX14" fmla="*/ 423212 w 423211"/>
                <a:gd name="connsiteY14" fmla="*/ 209164 h 439489"/>
                <a:gd name="connsiteX15" fmla="*/ 211606 w 423211"/>
                <a:gd name="connsiteY15" fmla="*/ 0 h 439489"/>
                <a:gd name="connsiteX16" fmla="*/ 374380 w 423211"/>
                <a:gd name="connsiteY16" fmla="*/ 215675 h 439489"/>
                <a:gd name="connsiteX17" fmla="*/ 362985 w 423211"/>
                <a:gd name="connsiteY17" fmla="*/ 272646 h 439489"/>
                <a:gd name="connsiteX18" fmla="*/ 335314 w 423211"/>
                <a:gd name="connsiteY18" fmla="*/ 317409 h 439489"/>
                <a:gd name="connsiteX19" fmla="*/ 288110 w 423211"/>
                <a:gd name="connsiteY19" fmla="*/ 390657 h 439489"/>
                <a:gd name="connsiteX20" fmla="*/ 211606 w 423211"/>
                <a:gd name="connsiteY20" fmla="*/ 390657 h 439489"/>
                <a:gd name="connsiteX21" fmla="*/ 135916 w 423211"/>
                <a:gd name="connsiteY21" fmla="*/ 390657 h 439489"/>
                <a:gd name="connsiteX22" fmla="*/ 88712 w 423211"/>
                <a:gd name="connsiteY22" fmla="*/ 317409 h 439489"/>
                <a:gd name="connsiteX23" fmla="*/ 61040 w 423211"/>
                <a:gd name="connsiteY23" fmla="*/ 272646 h 439489"/>
                <a:gd name="connsiteX24" fmla="*/ 49646 w 423211"/>
                <a:gd name="connsiteY24" fmla="*/ 215675 h 439489"/>
                <a:gd name="connsiteX25" fmla="*/ 49646 w 423211"/>
                <a:gd name="connsiteY25" fmla="*/ 209164 h 439489"/>
                <a:gd name="connsiteX26" fmla="*/ 212420 w 423211"/>
                <a:gd name="connsiteY26" fmla="*/ 48018 h 439489"/>
                <a:gd name="connsiteX27" fmla="*/ 212420 w 423211"/>
                <a:gd name="connsiteY27" fmla="*/ 48018 h 439489"/>
                <a:gd name="connsiteX28" fmla="*/ 212420 w 423211"/>
                <a:gd name="connsiteY28" fmla="*/ 48018 h 439489"/>
                <a:gd name="connsiteX29" fmla="*/ 212420 w 423211"/>
                <a:gd name="connsiteY29" fmla="*/ 48018 h 439489"/>
                <a:gd name="connsiteX30" fmla="*/ 212420 w 423211"/>
                <a:gd name="connsiteY30" fmla="*/ 48018 h 439489"/>
                <a:gd name="connsiteX31" fmla="*/ 212420 w 423211"/>
                <a:gd name="connsiteY31" fmla="*/ 48018 h 439489"/>
                <a:gd name="connsiteX32" fmla="*/ 212420 w 423211"/>
                <a:gd name="connsiteY32" fmla="*/ 48018 h 439489"/>
                <a:gd name="connsiteX33" fmla="*/ 375193 w 423211"/>
                <a:gd name="connsiteY33" fmla="*/ 209164 h 439489"/>
                <a:gd name="connsiteX34" fmla="*/ 375193 w 423211"/>
                <a:gd name="connsiteY34" fmla="*/ 215675 h 43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3211" h="439489">
                  <a:moveTo>
                    <a:pt x="211606" y="0"/>
                  </a:moveTo>
                  <a:cubicBezTo>
                    <a:pt x="211606" y="0"/>
                    <a:pt x="211606" y="0"/>
                    <a:pt x="211606" y="0"/>
                  </a:cubicBezTo>
                  <a:cubicBezTo>
                    <a:pt x="211606" y="0"/>
                    <a:pt x="211606" y="0"/>
                    <a:pt x="211606" y="0"/>
                  </a:cubicBezTo>
                  <a:cubicBezTo>
                    <a:pt x="96037" y="814"/>
                    <a:pt x="2442" y="93595"/>
                    <a:pt x="0" y="209164"/>
                  </a:cubicBezTo>
                  <a:lnTo>
                    <a:pt x="0" y="216489"/>
                  </a:lnTo>
                  <a:cubicBezTo>
                    <a:pt x="814" y="241719"/>
                    <a:pt x="5697" y="266135"/>
                    <a:pt x="14650" y="289737"/>
                  </a:cubicBezTo>
                  <a:cubicBezTo>
                    <a:pt x="23602" y="311712"/>
                    <a:pt x="35810" y="332058"/>
                    <a:pt x="51274" y="349964"/>
                  </a:cubicBezTo>
                  <a:cubicBezTo>
                    <a:pt x="70807" y="371124"/>
                    <a:pt x="91967" y="412631"/>
                    <a:pt x="100920" y="430537"/>
                  </a:cubicBezTo>
                  <a:cubicBezTo>
                    <a:pt x="103361" y="436234"/>
                    <a:pt x="109058" y="439489"/>
                    <a:pt x="115569" y="439489"/>
                  </a:cubicBezTo>
                  <a:lnTo>
                    <a:pt x="307642" y="439489"/>
                  </a:lnTo>
                  <a:cubicBezTo>
                    <a:pt x="314153" y="439489"/>
                    <a:pt x="319850" y="436234"/>
                    <a:pt x="322292" y="430537"/>
                  </a:cubicBezTo>
                  <a:cubicBezTo>
                    <a:pt x="331245" y="412631"/>
                    <a:pt x="352405" y="371124"/>
                    <a:pt x="371938" y="349964"/>
                  </a:cubicBezTo>
                  <a:cubicBezTo>
                    <a:pt x="387402" y="332058"/>
                    <a:pt x="400423" y="311712"/>
                    <a:pt x="408562" y="289737"/>
                  </a:cubicBezTo>
                  <a:cubicBezTo>
                    <a:pt x="417515" y="266135"/>
                    <a:pt x="422398" y="241719"/>
                    <a:pt x="423212" y="216489"/>
                  </a:cubicBezTo>
                  <a:lnTo>
                    <a:pt x="423212" y="209164"/>
                  </a:lnTo>
                  <a:cubicBezTo>
                    <a:pt x="420770" y="93595"/>
                    <a:pt x="327175" y="814"/>
                    <a:pt x="211606" y="0"/>
                  </a:cubicBezTo>
                  <a:close/>
                  <a:moveTo>
                    <a:pt x="374380" y="215675"/>
                  </a:moveTo>
                  <a:cubicBezTo>
                    <a:pt x="373566" y="235208"/>
                    <a:pt x="369496" y="254741"/>
                    <a:pt x="362985" y="272646"/>
                  </a:cubicBezTo>
                  <a:cubicBezTo>
                    <a:pt x="356475" y="288923"/>
                    <a:pt x="347522" y="304387"/>
                    <a:pt x="335314" y="317409"/>
                  </a:cubicBezTo>
                  <a:cubicBezTo>
                    <a:pt x="316595" y="340197"/>
                    <a:pt x="300318" y="364613"/>
                    <a:pt x="288110" y="390657"/>
                  </a:cubicBezTo>
                  <a:lnTo>
                    <a:pt x="211606" y="390657"/>
                  </a:lnTo>
                  <a:lnTo>
                    <a:pt x="135916" y="390657"/>
                  </a:lnTo>
                  <a:cubicBezTo>
                    <a:pt x="122894" y="364613"/>
                    <a:pt x="106617" y="340197"/>
                    <a:pt x="88712" y="317409"/>
                  </a:cubicBezTo>
                  <a:cubicBezTo>
                    <a:pt x="77318" y="304387"/>
                    <a:pt x="67551" y="288923"/>
                    <a:pt x="61040" y="272646"/>
                  </a:cubicBezTo>
                  <a:cubicBezTo>
                    <a:pt x="53715" y="254741"/>
                    <a:pt x="50460" y="235208"/>
                    <a:pt x="49646" y="215675"/>
                  </a:cubicBezTo>
                  <a:lnTo>
                    <a:pt x="49646" y="209164"/>
                  </a:lnTo>
                  <a:cubicBezTo>
                    <a:pt x="51274" y="120453"/>
                    <a:pt x="123708" y="48832"/>
                    <a:pt x="212420" y="48018"/>
                  </a:cubicBezTo>
                  <a:lnTo>
                    <a:pt x="212420" y="48018"/>
                  </a:lnTo>
                  <a:lnTo>
                    <a:pt x="212420" y="48018"/>
                  </a:lnTo>
                  <a:cubicBezTo>
                    <a:pt x="212420" y="48018"/>
                    <a:pt x="212420" y="48018"/>
                    <a:pt x="212420" y="48018"/>
                  </a:cubicBezTo>
                  <a:cubicBezTo>
                    <a:pt x="212420" y="48018"/>
                    <a:pt x="212420" y="48018"/>
                    <a:pt x="212420" y="48018"/>
                  </a:cubicBezTo>
                  <a:lnTo>
                    <a:pt x="212420" y="48018"/>
                  </a:lnTo>
                  <a:lnTo>
                    <a:pt x="212420" y="48018"/>
                  </a:lnTo>
                  <a:cubicBezTo>
                    <a:pt x="301131" y="48832"/>
                    <a:pt x="373566" y="119639"/>
                    <a:pt x="375193" y="209164"/>
                  </a:cubicBezTo>
                  <a:lnTo>
                    <a:pt x="375193" y="215675"/>
                  </a:ln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993F9DD-F83E-4B3F-90B4-695CB2D71A3D}"/>
              </a:ext>
            </a:extLst>
          </p:cNvPr>
          <p:cNvSpPr/>
          <p:nvPr/>
        </p:nvSpPr>
        <p:spPr>
          <a:xfrm>
            <a:off x="2011946" y="1968858"/>
            <a:ext cx="1127449" cy="1025007"/>
          </a:xfrm>
          <a:prstGeom prst="rect">
            <a:avLst/>
          </a:prstGeom>
          <a:solidFill>
            <a:srgbClr val="F1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01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B283FA6-7AB0-45B3-9FD3-AB5361338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68" y="541957"/>
            <a:ext cx="1229597" cy="1207962"/>
          </a:xfrm>
          <a:prstGeom prst="rect">
            <a:avLst/>
          </a:prstGeom>
        </p:spPr>
      </p:pic>
      <p:sp>
        <p:nvSpPr>
          <p:cNvPr id="27" name="Title 26">
            <a:extLst>
              <a:ext uri="{FF2B5EF4-FFF2-40B4-BE49-F238E27FC236}">
                <a16:creationId xmlns:a16="http://schemas.microsoft.com/office/drawing/2014/main" id="{A584DAA5-202B-4C6D-9332-F48B5568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199" y="655897"/>
            <a:ext cx="10515600" cy="1325563"/>
          </a:xfrm>
        </p:spPr>
        <p:txBody>
          <a:bodyPr/>
          <a:lstStyle/>
          <a:p>
            <a:r>
              <a:rPr lang="en-US" b="1" dirty="0"/>
              <a:t>          Business Understanding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AD85A7-B5C3-4DF6-9047-EDBFB6A985CB}"/>
              </a:ext>
            </a:extLst>
          </p:cNvPr>
          <p:cNvSpPr/>
          <p:nvPr/>
        </p:nvSpPr>
        <p:spPr>
          <a:xfrm>
            <a:off x="3037080" y="3211832"/>
            <a:ext cx="8932366" cy="1025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0979B0-E32B-43CA-8C10-6736635FB9B8}"/>
              </a:ext>
            </a:extLst>
          </p:cNvPr>
          <p:cNvSpPr/>
          <p:nvPr/>
        </p:nvSpPr>
        <p:spPr>
          <a:xfrm>
            <a:off x="2011945" y="3201741"/>
            <a:ext cx="1127449" cy="1025007"/>
          </a:xfrm>
          <a:prstGeom prst="rect">
            <a:avLst/>
          </a:prstGeom>
          <a:solidFill>
            <a:srgbClr val="F1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8" name="Graphic 3" descr="Bullseye">
            <a:extLst>
              <a:ext uri="{FF2B5EF4-FFF2-40B4-BE49-F238E27FC236}">
                <a16:creationId xmlns:a16="http://schemas.microsoft.com/office/drawing/2014/main" id="{0851F330-C4B4-44DF-A3D6-02ECD1276CE0}"/>
              </a:ext>
            </a:extLst>
          </p:cNvPr>
          <p:cNvGrpSpPr/>
          <p:nvPr/>
        </p:nvGrpSpPr>
        <p:grpSpPr>
          <a:xfrm>
            <a:off x="1190639" y="4694249"/>
            <a:ext cx="525227" cy="525227"/>
            <a:chOff x="6284867" y="4278937"/>
            <a:chExt cx="525227" cy="525227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E8091E8-8129-438B-A1CB-19C8BF12A4EE}"/>
                </a:ext>
              </a:extLst>
            </p:cNvPr>
            <p:cNvSpPr/>
            <p:nvPr/>
          </p:nvSpPr>
          <p:spPr>
            <a:xfrm>
              <a:off x="6470359" y="4278937"/>
              <a:ext cx="339735" cy="339070"/>
            </a:xfrm>
            <a:custGeom>
              <a:avLst/>
              <a:gdLst>
                <a:gd name="connsiteX0" fmla="*/ 279899 w 339735"/>
                <a:gd name="connsiteY0" fmla="*/ 59836 h 339070"/>
                <a:gd name="connsiteX1" fmla="*/ 273251 w 339735"/>
                <a:gd name="connsiteY1" fmla="*/ 0 h 339070"/>
                <a:gd name="connsiteX2" fmla="*/ 200118 w 339735"/>
                <a:gd name="connsiteY2" fmla="*/ 73133 h 339070"/>
                <a:gd name="connsiteX3" fmla="*/ 204107 w 339735"/>
                <a:gd name="connsiteY3" fmla="*/ 107705 h 339070"/>
                <a:gd name="connsiteX4" fmla="*/ 97732 w 339735"/>
                <a:gd name="connsiteY4" fmla="*/ 214080 h 339070"/>
                <a:gd name="connsiteX5" fmla="*/ 66484 w 339735"/>
                <a:gd name="connsiteY5" fmla="*/ 206102 h 339070"/>
                <a:gd name="connsiteX6" fmla="*/ 0 w 339735"/>
                <a:gd name="connsiteY6" fmla="*/ 272586 h 339070"/>
                <a:gd name="connsiteX7" fmla="*/ 66484 w 339735"/>
                <a:gd name="connsiteY7" fmla="*/ 339070 h 339070"/>
                <a:gd name="connsiteX8" fmla="*/ 132969 w 339735"/>
                <a:gd name="connsiteY8" fmla="*/ 272586 h 339070"/>
                <a:gd name="connsiteX9" fmla="*/ 125655 w 339735"/>
                <a:gd name="connsiteY9" fmla="*/ 242003 h 339070"/>
                <a:gd name="connsiteX10" fmla="*/ 232030 w 339735"/>
                <a:gd name="connsiteY10" fmla="*/ 135628 h 339070"/>
                <a:gd name="connsiteX11" fmla="*/ 266602 w 339735"/>
                <a:gd name="connsiteY11" fmla="*/ 139617 h 339070"/>
                <a:gd name="connsiteX12" fmla="*/ 339735 w 339735"/>
                <a:gd name="connsiteY12" fmla="*/ 66484 h 339070"/>
                <a:gd name="connsiteX13" fmla="*/ 279899 w 339735"/>
                <a:gd name="connsiteY13" fmla="*/ 59836 h 33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9735" h="339070">
                  <a:moveTo>
                    <a:pt x="279899" y="59836"/>
                  </a:moveTo>
                  <a:lnTo>
                    <a:pt x="273251" y="0"/>
                  </a:lnTo>
                  <a:lnTo>
                    <a:pt x="200118" y="73133"/>
                  </a:lnTo>
                  <a:lnTo>
                    <a:pt x="204107" y="107705"/>
                  </a:lnTo>
                  <a:lnTo>
                    <a:pt x="97732" y="214080"/>
                  </a:lnTo>
                  <a:cubicBezTo>
                    <a:pt x="88424" y="209426"/>
                    <a:pt x="77787" y="206102"/>
                    <a:pt x="66484" y="206102"/>
                  </a:cubicBezTo>
                  <a:cubicBezTo>
                    <a:pt x="29918" y="206102"/>
                    <a:pt x="0" y="236020"/>
                    <a:pt x="0" y="272586"/>
                  </a:cubicBezTo>
                  <a:cubicBezTo>
                    <a:pt x="0" y="309152"/>
                    <a:pt x="29918" y="339070"/>
                    <a:pt x="66484" y="339070"/>
                  </a:cubicBezTo>
                  <a:cubicBezTo>
                    <a:pt x="103051" y="339070"/>
                    <a:pt x="132969" y="309152"/>
                    <a:pt x="132969" y="272586"/>
                  </a:cubicBezTo>
                  <a:cubicBezTo>
                    <a:pt x="132969" y="261284"/>
                    <a:pt x="130309" y="251311"/>
                    <a:pt x="125655" y="242003"/>
                  </a:cubicBezTo>
                  <a:lnTo>
                    <a:pt x="232030" y="135628"/>
                  </a:lnTo>
                  <a:lnTo>
                    <a:pt x="266602" y="139617"/>
                  </a:lnTo>
                  <a:lnTo>
                    <a:pt x="339735" y="66484"/>
                  </a:lnTo>
                  <a:lnTo>
                    <a:pt x="279899" y="5983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4FB03F9-0A3B-446C-8DC9-CCFFE3534277}"/>
                </a:ext>
              </a:extLst>
            </p:cNvPr>
            <p:cNvSpPr/>
            <p:nvPr/>
          </p:nvSpPr>
          <p:spPr>
            <a:xfrm>
              <a:off x="6284867" y="4298883"/>
              <a:ext cx="505281" cy="505281"/>
            </a:xfrm>
            <a:custGeom>
              <a:avLst/>
              <a:gdLst>
                <a:gd name="connsiteX0" fmla="*/ 470709 w 505281"/>
                <a:gd name="connsiteY0" fmla="*/ 138288 h 505281"/>
                <a:gd name="connsiteX1" fmla="*/ 462066 w 505281"/>
                <a:gd name="connsiteY1" fmla="*/ 147595 h 505281"/>
                <a:gd name="connsiteX2" fmla="*/ 449434 w 505281"/>
                <a:gd name="connsiteY2" fmla="*/ 146266 h 505281"/>
                <a:gd name="connsiteX3" fmla="*/ 435473 w 505281"/>
                <a:gd name="connsiteY3" fmla="*/ 144271 h 505281"/>
                <a:gd name="connsiteX4" fmla="*/ 465391 w 505281"/>
                <a:gd name="connsiteY4" fmla="*/ 252641 h 505281"/>
                <a:gd name="connsiteX5" fmla="*/ 252641 w 505281"/>
                <a:gd name="connsiteY5" fmla="*/ 465391 h 505281"/>
                <a:gd name="connsiteX6" fmla="*/ 39891 w 505281"/>
                <a:gd name="connsiteY6" fmla="*/ 252641 h 505281"/>
                <a:gd name="connsiteX7" fmla="*/ 252641 w 505281"/>
                <a:gd name="connsiteY7" fmla="*/ 39891 h 505281"/>
                <a:gd name="connsiteX8" fmla="*/ 361010 w 505281"/>
                <a:gd name="connsiteY8" fmla="*/ 69809 h 505281"/>
                <a:gd name="connsiteX9" fmla="*/ 359680 w 505281"/>
                <a:gd name="connsiteY9" fmla="*/ 56512 h 505281"/>
                <a:gd name="connsiteX10" fmla="*/ 357686 w 505281"/>
                <a:gd name="connsiteY10" fmla="*/ 43215 h 505281"/>
                <a:gd name="connsiteX11" fmla="*/ 366994 w 505281"/>
                <a:gd name="connsiteY11" fmla="*/ 33907 h 505281"/>
                <a:gd name="connsiteX12" fmla="*/ 371648 w 505281"/>
                <a:gd name="connsiteY12" fmla="*/ 29253 h 505281"/>
                <a:gd name="connsiteX13" fmla="*/ 252641 w 505281"/>
                <a:gd name="connsiteY13" fmla="*/ 0 h 505281"/>
                <a:gd name="connsiteX14" fmla="*/ 0 w 505281"/>
                <a:gd name="connsiteY14" fmla="*/ 252641 h 505281"/>
                <a:gd name="connsiteX15" fmla="*/ 252641 w 505281"/>
                <a:gd name="connsiteY15" fmla="*/ 505281 h 505281"/>
                <a:gd name="connsiteX16" fmla="*/ 505281 w 505281"/>
                <a:gd name="connsiteY16" fmla="*/ 252641 h 505281"/>
                <a:gd name="connsiteX17" fmla="*/ 475363 w 505281"/>
                <a:gd name="connsiteY17" fmla="*/ 134298 h 505281"/>
                <a:gd name="connsiteX18" fmla="*/ 470709 w 505281"/>
                <a:gd name="connsiteY18" fmla="*/ 138288 h 50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5281" h="505281">
                  <a:moveTo>
                    <a:pt x="470709" y="138288"/>
                  </a:moveTo>
                  <a:lnTo>
                    <a:pt x="462066" y="147595"/>
                  </a:lnTo>
                  <a:lnTo>
                    <a:pt x="449434" y="146266"/>
                  </a:lnTo>
                  <a:lnTo>
                    <a:pt x="435473" y="144271"/>
                  </a:lnTo>
                  <a:cubicBezTo>
                    <a:pt x="454088" y="176184"/>
                    <a:pt x="465391" y="212750"/>
                    <a:pt x="465391" y="252641"/>
                  </a:cubicBezTo>
                  <a:cubicBezTo>
                    <a:pt x="465391" y="369653"/>
                    <a:pt x="369653" y="465391"/>
                    <a:pt x="252641" y="465391"/>
                  </a:cubicBezTo>
                  <a:cubicBezTo>
                    <a:pt x="135628" y="465391"/>
                    <a:pt x="39891" y="369653"/>
                    <a:pt x="39891" y="252641"/>
                  </a:cubicBezTo>
                  <a:cubicBezTo>
                    <a:pt x="39891" y="135628"/>
                    <a:pt x="135628" y="39891"/>
                    <a:pt x="252641" y="39891"/>
                  </a:cubicBezTo>
                  <a:cubicBezTo>
                    <a:pt x="291866" y="39891"/>
                    <a:pt x="329098" y="50528"/>
                    <a:pt x="361010" y="69809"/>
                  </a:cubicBezTo>
                  <a:lnTo>
                    <a:pt x="359680" y="56512"/>
                  </a:lnTo>
                  <a:lnTo>
                    <a:pt x="357686" y="43215"/>
                  </a:lnTo>
                  <a:lnTo>
                    <a:pt x="366994" y="33907"/>
                  </a:lnTo>
                  <a:lnTo>
                    <a:pt x="371648" y="29253"/>
                  </a:lnTo>
                  <a:cubicBezTo>
                    <a:pt x="335746" y="10638"/>
                    <a:pt x="295855" y="0"/>
                    <a:pt x="252641" y="0"/>
                  </a:cubicBezTo>
                  <a:cubicBezTo>
                    <a:pt x="113023" y="0"/>
                    <a:pt x="0" y="113023"/>
                    <a:pt x="0" y="252641"/>
                  </a:cubicBezTo>
                  <a:cubicBezTo>
                    <a:pt x="0" y="392258"/>
                    <a:pt x="113023" y="505281"/>
                    <a:pt x="252641" y="505281"/>
                  </a:cubicBezTo>
                  <a:cubicBezTo>
                    <a:pt x="392258" y="505281"/>
                    <a:pt x="505281" y="392258"/>
                    <a:pt x="505281" y="252641"/>
                  </a:cubicBezTo>
                  <a:cubicBezTo>
                    <a:pt x="505281" y="209426"/>
                    <a:pt x="494644" y="169535"/>
                    <a:pt x="475363" y="134298"/>
                  </a:cubicBezTo>
                  <a:lnTo>
                    <a:pt x="470709" y="13828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041817E-8D69-464E-880D-A2CE66BBECDE}"/>
                </a:ext>
              </a:extLst>
            </p:cNvPr>
            <p:cNvSpPr/>
            <p:nvPr/>
          </p:nvSpPr>
          <p:spPr>
            <a:xfrm>
              <a:off x="6377945" y="4391961"/>
              <a:ext cx="319125" cy="319125"/>
            </a:xfrm>
            <a:custGeom>
              <a:avLst/>
              <a:gdLst>
                <a:gd name="connsiteX0" fmla="*/ 270591 w 319125"/>
                <a:gd name="connsiteY0" fmla="*/ 114353 h 319125"/>
                <a:gd name="connsiteX1" fmla="*/ 279234 w 319125"/>
                <a:gd name="connsiteY1" fmla="*/ 159563 h 319125"/>
                <a:gd name="connsiteX2" fmla="*/ 159563 w 319125"/>
                <a:gd name="connsiteY2" fmla="*/ 279234 h 319125"/>
                <a:gd name="connsiteX3" fmla="*/ 39891 w 319125"/>
                <a:gd name="connsiteY3" fmla="*/ 159563 h 319125"/>
                <a:gd name="connsiteX4" fmla="*/ 159563 w 319125"/>
                <a:gd name="connsiteY4" fmla="*/ 39891 h 319125"/>
                <a:gd name="connsiteX5" fmla="*/ 204772 w 319125"/>
                <a:gd name="connsiteY5" fmla="*/ 48534 h 319125"/>
                <a:gd name="connsiteX6" fmla="*/ 234690 w 319125"/>
                <a:gd name="connsiteY6" fmla="*/ 18616 h 319125"/>
                <a:gd name="connsiteX7" fmla="*/ 159563 w 319125"/>
                <a:gd name="connsiteY7" fmla="*/ 0 h 319125"/>
                <a:gd name="connsiteX8" fmla="*/ 0 w 319125"/>
                <a:gd name="connsiteY8" fmla="*/ 159563 h 319125"/>
                <a:gd name="connsiteX9" fmla="*/ 159563 w 319125"/>
                <a:gd name="connsiteY9" fmla="*/ 319125 h 319125"/>
                <a:gd name="connsiteX10" fmla="*/ 319125 w 319125"/>
                <a:gd name="connsiteY10" fmla="*/ 159563 h 319125"/>
                <a:gd name="connsiteX11" fmla="*/ 300509 w 319125"/>
                <a:gd name="connsiteY11" fmla="*/ 84435 h 319125"/>
                <a:gd name="connsiteX12" fmla="*/ 270591 w 319125"/>
                <a:gd name="connsiteY12" fmla="*/ 114353 h 3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125" h="319125">
                  <a:moveTo>
                    <a:pt x="270591" y="114353"/>
                  </a:moveTo>
                  <a:cubicBezTo>
                    <a:pt x="276575" y="128315"/>
                    <a:pt x="279234" y="143606"/>
                    <a:pt x="279234" y="159563"/>
                  </a:cubicBezTo>
                  <a:cubicBezTo>
                    <a:pt x="279234" y="225382"/>
                    <a:pt x="225382" y="279234"/>
                    <a:pt x="159563" y="279234"/>
                  </a:cubicBezTo>
                  <a:cubicBezTo>
                    <a:pt x="93743" y="279234"/>
                    <a:pt x="39891" y="225382"/>
                    <a:pt x="39891" y="159563"/>
                  </a:cubicBezTo>
                  <a:cubicBezTo>
                    <a:pt x="39891" y="93743"/>
                    <a:pt x="93743" y="39891"/>
                    <a:pt x="159563" y="39891"/>
                  </a:cubicBezTo>
                  <a:cubicBezTo>
                    <a:pt x="175519" y="39891"/>
                    <a:pt x="190810" y="43215"/>
                    <a:pt x="204772" y="48534"/>
                  </a:cubicBezTo>
                  <a:lnTo>
                    <a:pt x="234690" y="18616"/>
                  </a:lnTo>
                  <a:cubicBezTo>
                    <a:pt x="212085" y="6648"/>
                    <a:pt x="186821" y="0"/>
                    <a:pt x="159563" y="0"/>
                  </a:cubicBezTo>
                  <a:cubicBezTo>
                    <a:pt x="71803" y="0"/>
                    <a:pt x="0" y="71803"/>
                    <a:pt x="0" y="159563"/>
                  </a:cubicBezTo>
                  <a:cubicBezTo>
                    <a:pt x="0" y="247322"/>
                    <a:pt x="71803" y="319125"/>
                    <a:pt x="159563" y="319125"/>
                  </a:cubicBezTo>
                  <a:cubicBezTo>
                    <a:pt x="247322" y="319125"/>
                    <a:pt x="319125" y="247322"/>
                    <a:pt x="319125" y="159563"/>
                  </a:cubicBezTo>
                  <a:cubicBezTo>
                    <a:pt x="319125" y="132304"/>
                    <a:pt x="312477" y="107040"/>
                    <a:pt x="300509" y="84435"/>
                  </a:cubicBezTo>
                  <a:lnTo>
                    <a:pt x="270591" y="11435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5A0D7FE-98AC-48A8-80A2-B9A7AB285358}"/>
              </a:ext>
            </a:extLst>
          </p:cNvPr>
          <p:cNvSpPr/>
          <p:nvPr/>
        </p:nvSpPr>
        <p:spPr>
          <a:xfrm>
            <a:off x="1966935" y="4434625"/>
            <a:ext cx="1127449" cy="1053974"/>
          </a:xfrm>
          <a:prstGeom prst="rect">
            <a:avLst/>
          </a:prstGeom>
          <a:solidFill>
            <a:srgbClr val="F1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EF8168-4D0B-4F4D-BF0C-7018AB0E3CDF}"/>
              </a:ext>
            </a:extLst>
          </p:cNvPr>
          <p:cNvSpPr/>
          <p:nvPr/>
        </p:nvSpPr>
        <p:spPr>
          <a:xfrm>
            <a:off x="3244624" y="3429000"/>
            <a:ext cx="1395917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Problem 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Statement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FC2636-A35D-4844-82B9-84117B3B25B1}"/>
              </a:ext>
            </a:extLst>
          </p:cNvPr>
          <p:cNvSpPr/>
          <p:nvPr/>
        </p:nvSpPr>
        <p:spPr>
          <a:xfrm>
            <a:off x="4582480" y="3220491"/>
            <a:ext cx="6970607" cy="970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noProof="1"/>
              <a:t>Production of Cars &amp; Sales of Cars are key revenue generators of the company.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noProof="1"/>
              <a:t>The Objective is to find the Price at which cars should be sold to yield maximum profit to the company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1909AF-C7E5-4388-A8C5-D77635C963B4}"/>
              </a:ext>
            </a:extLst>
          </p:cNvPr>
          <p:cNvSpPr/>
          <p:nvPr/>
        </p:nvSpPr>
        <p:spPr>
          <a:xfrm>
            <a:off x="4582479" y="4454007"/>
            <a:ext cx="6970607" cy="970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noProof="1">
                <a:solidFill>
                  <a:prstClr val="white"/>
                </a:solidFill>
                <a:latin typeface="Calibri" panose="020F0502020204030204"/>
              </a:rPr>
              <a:t>Profit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noProof="1">
                <a:solidFill>
                  <a:prstClr val="white"/>
                </a:solidFill>
                <a:latin typeface="Calibri" panose="020F0502020204030204"/>
              </a:rPr>
              <a:t>Deliver a Product Pricing model  – Right Product at Right Price</a:t>
            </a:r>
          </a:p>
        </p:txBody>
      </p:sp>
    </p:spTree>
    <p:extLst>
      <p:ext uri="{BB962C8B-B14F-4D97-AF65-F5344CB8AC3E}">
        <p14:creationId xmlns:p14="http://schemas.microsoft.com/office/powerpoint/2010/main" val="75155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E25601-75E5-4C88-9F62-DDE0EF92911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486377" y="4288925"/>
            <a:ext cx="125987" cy="164316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F96EF-F10A-4C4A-9227-EEC8C453309F}"/>
              </a:ext>
            </a:extLst>
          </p:cNvPr>
          <p:cNvSpPr/>
          <p:nvPr/>
        </p:nvSpPr>
        <p:spPr>
          <a:xfrm rot="18900000">
            <a:off x="1544514" y="1568242"/>
            <a:ext cx="1125915" cy="1071706"/>
          </a:xfrm>
          <a:prstGeom prst="roundRec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629D2-8DA1-4B3B-8659-9742A4F47DE9}"/>
              </a:ext>
            </a:extLst>
          </p:cNvPr>
          <p:cNvSpPr/>
          <p:nvPr/>
        </p:nvSpPr>
        <p:spPr>
          <a:xfrm rot="18900000">
            <a:off x="2455416" y="2490370"/>
            <a:ext cx="1071706" cy="1071706"/>
          </a:xfrm>
          <a:prstGeom prst="roundRect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8FE27A-239F-4F69-82CC-E1FAB34D9EB3}"/>
              </a:ext>
            </a:extLst>
          </p:cNvPr>
          <p:cNvSpPr/>
          <p:nvPr/>
        </p:nvSpPr>
        <p:spPr>
          <a:xfrm rot="18900000">
            <a:off x="1544515" y="3374167"/>
            <a:ext cx="1125914" cy="1071706"/>
          </a:xfrm>
          <a:prstGeom prst="round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2FA4A5-B7FD-42B9-8E09-95994793628A}"/>
              </a:ext>
            </a:extLst>
          </p:cNvPr>
          <p:cNvSpPr/>
          <p:nvPr/>
        </p:nvSpPr>
        <p:spPr>
          <a:xfrm rot="18900000">
            <a:off x="2455416" y="4296293"/>
            <a:ext cx="1071706" cy="1071706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1391C6-316B-478A-A8C2-0CF808C12F5D}"/>
              </a:ext>
            </a:extLst>
          </p:cNvPr>
          <p:cNvSpPr/>
          <p:nvPr/>
        </p:nvSpPr>
        <p:spPr>
          <a:xfrm rot="18900000">
            <a:off x="1552454" y="5199256"/>
            <a:ext cx="1071706" cy="107170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9D39BD-E4BB-4FF8-834C-EECBFE5AFA81}"/>
              </a:ext>
            </a:extLst>
          </p:cNvPr>
          <p:cNvSpPr/>
          <p:nvPr/>
        </p:nvSpPr>
        <p:spPr>
          <a:xfrm>
            <a:off x="1971430" y="2482628"/>
            <a:ext cx="245578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AAADA5-E1BB-49C7-BA8B-A25AAAF8180B}"/>
              </a:ext>
            </a:extLst>
          </p:cNvPr>
          <p:cNvSpPr/>
          <p:nvPr/>
        </p:nvSpPr>
        <p:spPr>
          <a:xfrm>
            <a:off x="2874393" y="3391160"/>
            <a:ext cx="245578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508222-DDEE-4026-801E-213F856FCBC4}"/>
              </a:ext>
            </a:extLst>
          </p:cNvPr>
          <p:cNvSpPr/>
          <p:nvPr/>
        </p:nvSpPr>
        <p:spPr>
          <a:xfrm>
            <a:off x="2874393" y="5208224"/>
            <a:ext cx="233754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236A0E-2DFE-422F-B44C-4EDF51149DBD}"/>
              </a:ext>
            </a:extLst>
          </p:cNvPr>
          <p:cNvSpPr/>
          <p:nvPr/>
        </p:nvSpPr>
        <p:spPr>
          <a:xfrm>
            <a:off x="1970810" y="6116756"/>
            <a:ext cx="233754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25" name="Graphic 11" descr="Research">
            <a:extLst>
              <a:ext uri="{FF2B5EF4-FFF2-40B4-BE49-F238E27FC236}">
                <a16:creationId xmlns:a16="http://schemas.microsoft.com/office/drawing/2014/main" id="{5F132AFF-4C5A-47DD-A29E-13FDED504BED}"/>
              </a:ext>
            </a:extLst>
          </p:cNvPr>
          <p:cNvGrpSpPr/>
          <p:nvPr/>
        </p:nvGrpSpPr>
        <p:grpSpPr>
          <a:xfrm>
            <a:off x="1812396" y="1681656"/>
            <a:ext cx="638250" cy="638250"/>
            <a:chOff x="5325394" y="3332260"/>
            <a:chExt cx="638250" cy="63825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8F5467-E624-4B7F-9B4E-B0F7FD61C9E0}"/>
                </a:ext>
              </a:extLst>
            </p:cNvPr>
            <p:cNvSpPr/>
            <p:nvPr/>
          </p:nvSpPr>
          <p:spPr>
            <a:xfrm>
              <a:off x="5377248" y="3387438"/>
              <a:ext cx="526061" cy="526726"/>
            </a:xfrm>
            <a:custGeom>
              <a:avLst/>
              <a:gdLst>
                <a:gd name="connsiteX0" fmla="*/ 430158 w 526061"/>
                <a:gd name="connsiteY0" fmla="*/ 364338 h 526726"/>
                <a:gd name="connsiteX1" fmla="*/ 388937 w 526061"/>
                <a:gd name="connsiteY1" fmla="*/ 351706 h 526726"/>
                <a:gd name="connsiteX2" fmla="*/ 359019 w 526061"/>
                <a:gd name="connsiteY2" fmla="*/ 322453 h 526726"/>
                <a:gd name="connsiteX3" fmla="*/ 400240 w 526061"/>
                <a:gd name="connsiteY3" fmla="*/ 201451 h 526726"/>
                <a:gd name="connsiteX4" fmla="*/ 200786 w 526061"/>
                <a:gd name="connsiteY4" fmla="*/ 4 h 526726"/>
                <a:gd name="connsiteX5" fmla="*/ 4 w 526061"/>
                <a:gd name="connsiteY5" fmla="*/ 199457 h 526726"/>
                <a:gd name="connsiteX6" fmla="*/ 199457 w 526061"/>
                <a:gd name="connsiteY6" fmla="*/ 400240 h 526726"/>
                <a:gd name="connsiteX7" fmla="*/ 321788 w 526061"/>
                <a:gd name="connsiteY7" fmla="*/ 359019 h 526726"/>
                <a:gd name="connsiteX8" fmla="*/ 351041 w 526061"/>
                <a:gd name="connsiteY8" fmla="*/ 388272 h 526726"/>
                <a:gd name="connsiteX9" fmla="*/ 363673 w 526061"/>
                <a:gd name="connsiteY9" fmla="*/ 430158 h 526726"/>
                <a:gd name="connsiteX10" fmla="*/ 446779 w 526061"/>
                <a:gd name="connsiteY10" fmla="*/ 513263 h 526726"/>
                <a:gd name="connsiteX11" fmla="*/ 512598 w 526061"/>
                <a:gd name="connsiteY11" fmla="*/ 513263 h 526726"/>
                <a:gd name="connsiteX12" fmla="*/ 512598 w 526061"/>
                <a:gd name="connsiteY12" fmla="*/ 447444 h 526726"/>
                <a:gd name="connsiteX13" fmla="*/ 430158 w 526061"/>
                <a:gd name="connsiteY13" fmla="*/ 364338 h 526726"/>
                <a:gd name="connsiteX14" fmla="*/ 200786 w 526061"/>
                <a:gd name="connsiteY14" fmla="*/ 360349 h 526726"/>
                <a:gd name="connsiteX15" fmla="*/ 41224 w 526061"/>
                <a:gd name="connsiteY15" fmla="*/ 200786 h 526726"/>
                <a:gd name="connsiteX16" fmla="*/ 200786 w 526061"/>
                <a:gd name="connsiteY16" fmla="*/ 41224 h 526726"/>
                <a:gd name="connsiteX17" fmla="*/ 360349 w 526061"/>
                <a:gd name="connsiteY17" fmla="*/ 200786 h 526726"/>
                <a:gd name="connsiteX18" fmla="*/ 200786 w 526061"/>
                <a:gd name="connsiteY18" fmla="*/ 360349 h 52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6061" h="526726">
                  <a:moveTo>
                    <a:pt x="430158" y="364338"/>
                  </a:moveTo>
                  <a:cubicBezTo>
                    <a:pt x="419520" y="353701"/>
                    <a:pt x="403564" y="348382"/>
                    <a:pt x="388937" y="351706"/>
                  </a:cubicBezTo>
                  <a:lnTo>
                    <a:pt x="359019" y="322453"/>
                  </a:lnTo>
                  <a:cubicBezTo>
                    <a:pt x="385613" y="287881"/>
                    <a:pt x="400240" y="245331"/>
                    <a:pt x="400240" y="201451"/>
                  </a:cubicBezTo>
                  <a:cubicBezTo>
                    <a:pt x="400904" y="90422"/>
                    <a:pt x="311151" y="669"/>
                    <a:pt x="200786" y="4"/>
                  </a:cubicBezTo>
                  <a:cubicBezTo>
                    <a:pt x="90422" y="-661"/>
                    <a:pt x="669" y="89093"/>
                    <a:pt x="4" y="199457"/>
                  </a:cubicBezTo>
                  <a:cubicBezTo>
                    <a:pt x="-661" y="309821"/>
                    <a:pt x="89093" y="399575"/>
                    <a:pt x="199457" y="400240"/>
                  </a:cubicBezTo>
                  <a:cubicBezTo>
                    <a:pt x="243336" y="400240"/>
                    <a:pt x="286551" y="385613"/>
                    <a:pt x="321788" y="359019"/>
                  </a:cubicBezTo>
                  <a:lnTo>
                    <a:pt x="351041" y="388272"/>
                  </a:lnTo>
                  <a:cubicBezTo>
                    <a:pt x="348382" y="403564"/>
                    <a:pt x="353036" y="418855"/>
                    <a:pt x="363673" y="430158"/>
                  </a:cubicBezTo>
                  <a:lnTo>
                    <a:pt x="446779" y="513263"/>
                  </a:lnTo>
                  <a:cubicBezTo>
                    <a:pt x="464729" y="531214"/>
                    <a:pt x="494647" y="531214"/>
                    <a:pt x="512598" y="513263"/>
                  </a:cubicBezTo>
                  <a:cubicBezTo>
                    <a:pt x="530549" y="495312"/>
                    <a:pt x="530549" y="465394"/>
                    <a:pt x="512598" y="447444"/>
                  </a:cubicBezTo>
                  <a:lnTo>
                    <a:pt x="430158" y="364338"/>
                  </a:lnTo>
                  <a:close/>
                  <a:moveTo>
                    <a:pt x="200786" y="360349"/>
                  </a:moveTo>
                  <a:cubicBezTo>
                    <a:pt x="112362" y="360349"/>
                    <a:pt x="41224" y="289211"/>
                    <a:pt x="41224" y="200786"/>
                  </a:cubicBezTo>
                  <a:cubicBezTo>
                    <a:pt x="41224" y="112362"/>
                    <a:pt x="112362" y="41224"/>
                    <a:pt x="200786" y="41224"/>
                  </a:cubicBezTo>
                  <a:cubicBezTo>
                    <a:pt x="289211" y="41224"/>
                    <a:pt x="360349" y="112362"/>
                    <a:pt x="360349" y="200786"/>
                  </a:cubicBezTo>
                  <a:cubicBezTo>
                    <a:pt x="360349" y="288546"/>
                    <a:pt x="288546" y="360349"/>
                    <a:pt x="200786" y="36034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A34422-5A76-45EF-A99F-EEE70E0AAECE}"/>
                </a:ext>
              </a:extLst>
            </p:cNvPr>
            <p:cNvSpPr/>
            <p:nvPr/>
          </p:nvSpPr>
          <p:spPr>
            <a:xfrm>
              <a:off x="5435093" y="3486248"/>
              <a:ext cx="286547" cy="210345"/>
            </a:xfrm>
            <a:custGeom>
              <a:avLst/>
              <a:gdLst>
                <a:gd name="connsiteX0" fmla="*/ 285883 w 286547"/>
                <a:gd name="connsiteY0" fmla="*/ 92003 h 210345"/>
                <a:gd name="connsiteX1" fmla="*/ 247987 w 286547"/>
                <a:gd name="connsiteY1" fmla="*/ 92003 h 210345"/>
                <a:gd name="connsiteX2" fmla="*/ 239344 w 286547"/>
                <a:gd name="connsiteY2" fmla="*/ 97322 h 210345"/>
                <a:gd name="connsiteX3" fmla="*/ 214080 w 286547"/>
                <a:gd name="connsiteY3" fmla="*/ 124581 h 210345"/>
                <a:gd name="connsiteX4" fmla="*/ 192805 w 286547"/>
                <a:gd name="connsiteY4" fmla="*/ 50783 h 210345"/>
                <a:gd name="connsiteX5" fmla="*/ 178178 w 286547"/>
                <a:gd name="connsiteY5" fmla="*/ 42805 h 210345"/>
                <a:gd name="connsiteX6" fmla="*/ 170200 w 286547"/>
                <a:gd name="connsiteY6" fmla="*/ 50118 h 210345"/>
                <a:gd name="connsiteX7" fmla="*/ 130309 w 286547"/>
                <a:gd name="connsiteY7" fmla="*/ 155828 h 210345"/>
                <a:gd name="connsiteX8" fmla="*/ 103051 w 286547"/>
                <a:gd name="connsiteY8" fmla="*/ 9563 h 210345"/>
                <a:gd name="connsiteX9" fmla="*/ 89754 w 286547"/>
                <a:gd name="connsiteY9" fmla="*/ 255 h 210345"/>
                <a:gd name="connsiteX10" fmla="*/ 80446 w 286547"/>
                <a:gd name="connsiteY10" fmla="*/ 8233 h 210345"/>
                <a:gd name="connsiteX11" fmla="*/ 51858 w 286547"/>
                <a:gd name="connsiteY11" fmla="*/ 92003 h 210345"/>
                <a:gd name="connsiteX12" fmla="*/ 0 w 286547"/>
                <a:gd name="connsiteY12" fmla="*/ 92003 h 210345"/>
                <a:gd name="connsiteX13" fmla="*/ 0 w 286547"/>
                <a:gd name="connsiteY13" fmla="*/ 118597 h 210345"/>
                <a:gd name="connsiteX14" fmla="*/ 60501 w 286547"/>
                <a:gd name="connsiteY14" fmla="*/ 118597 h 210345"/>
                <a:gd name="connsiteX15" fmla="*/ 71803 w 286547"/>
                <a:gd name="connsiteY15" fmla="*/ 108624 h 210345"/>
                <a:gd name="connsiteX16" fmla="*/ 88424 w 286547"/>
                <a:gd name="connsiteY16" fmla="*/ 58096 h 210345"/>
                <a:gd name="connsiteX17" fmla="*/ 115018 w 286547"/>
                <a:gd name="connsiteY17" fmla="*/ 201038 h 210345"/>
                <a:gd name="connsiteX18" fmla="*/ 125655 w 286547"/>
                <a:gd name="connsiteY18" fmla="*/ 210345 h 210345"/>
                <a:gd name="connsiteX19" fmla="*/ 126985 w 286547"/>
                <a:gd name="connsiteY19" fmla="*/ 210345 h 210345"/>
                <a:gd name="connsiteX20" fmla="*/ 138288 w 286547"/>
                <a:gd name="connsiteY20" fmla="*/ 203032 h 210345"/>
                <a:gd name="connsiteX21" fmla="*/ 180838 w 286547"/>
                <a:gd name="connsiteY21" fmla="*/ 91338 h 210345"/>
                <a:gd name="connsiteX22" fmla="*/ 198123 w 286547"/>
                <a:gd name="connsiteY22" fmla="*/ 151174 h 210345"/>
                <a:gd name="connsiteX23" fmla="*/ 212750 w 286547"/>
                <a:gd name="connsiteY23" fmla="*/ 159152 h 210345"/>
                <a:gd name="connsiteX24" fmla="*/ 218069 w 286547"/>
                <a:gd name="connsiteY24" fmla="*/ 155828 h 210345"/>
                <a:gd name="connsiteX25" fmla="*/ 253970 w 286547"/>
                <a:gd name="connsiteY25" fmla="*/ 118597 h 210345"/>
                <a:gd name="connsiteX26" fmla="*/ 286548 w 286547"/>
                <a:gd name="connsiteY26" fmla="*/ 118597 h 210345"/>
                <a:gd name="connsiteX27" fmla="*/ 286548 w 286547"/>
                <a:gd name="connsiteY27" fmla="*/ 92003 h 21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6547" h="210345">
                  <a:moveTo>
                    <a:pt x="285883" y="92003"/>
                  </a:moveTo>
                  <a:lnTo>
                    <a:pt x="247987" y="92003"/>
                  </a:lnTo>
                  <a:cubicBezTo>
                    <a:pt x="244663" y="92668"/>
                    <a:pt x="241338" y="94663"/>
                    <a:pt x="239344" y="97322"/>
                  </a:cubicBezTo>
                  <a:lnTo>
                    <a:pt x="214080" y="124581"/>
                  </a:lnTo>
                  <a:lnTo>
                    <a:pt x="192805" y="50783"/>
                  </a:lnTo>
                  <a:cubicBezTo>
                    <a:pt x="190810" y="44799"/>
                    <a:pt x="184162" y="40810"/>
                    <a:pt x="178178" y="42805"/>
                  </a:cubicBezTo>
                  <a:cubicBezTo>
                    <a:pt x="174854" y="44134"/>
                    <a:pt x="171530" y="46129"/>
                    <a:pt x="170200" y="50118"/>
                  </a:cubicBezTo>
                  <a:lnTo>
                    <a:pt x="130309" y="155828"/>
                  </a:lnTo>
                  <a:lnTo>
                    <a:pt x="103051" y="9563"/>
                  </a:lnTo>
                  <a:cubicBezTo>
                    <a:pt x="101721" y="2914"/>
                    <a:pt x="95738" y="-1075"/>
                    <a:pt x="89754" y="255"/>
                  </a:cubicBezTo>
                  <a:cubicBezTo>
                    <a:pt x="85765" y="920"/>
                    <a:pt x="82441" y="4244"/>
                    <a:pt x="80446" y="8233"/>
                  </a:cubicBezTo>
                  <a:lnTo>
                    <a:pt x="51858" y="92003"/>
                  </a:lnTo>
                  <a:lnTo>
                    <a:pt x="0" y="92003"/>
                  </a:lnTo>
                  <a:lnTo>
                    <a:pt x="0" y="118597"/>
                  </a:lnTo>
                  <a:lnTo>
                    <a:pt x="60501" y="118597"/>
                  </a:lnTo>
                  <a:cubicBezTo>
                    <a:pt x="65820" y="117932"/>
                    <a:pt x="70473" y="113943"/>
                    <a:pt x="71803" y="108624"/>
                  </a:cubicBezTo>
                  <a:lnTo>
                    <a:pt x="88424" y="58096"/>
                  </a:lnTo>
                  <a:lnTo>
                    <a:pt x="115018" y="201038"/>
                  </a:lnTo>
                  <a:cubicBezTo>
                    <a:pt x="115683" y="206356"/>
                    <a:pt x="120337" y="210345"/>
                    <a:pt x="125655" y="210345"/>
                  </a:cubicBezTo>
                  <a:lnTo>
                    <a:pt x="126985" y="210345"/>
                  </a:lnTo>
                  <a:cubicBezTo>
                    <a:pt x="131639" y="210345"/>
                    <a:pt x="136293" y="207686"/>
                    <a:pt x="138288" y="203032"/>
                  </a:cubicBezTo>
                  <a:lnTo>
                    <a:pt x="180838" y="91338"/>
                  </a:lnTo>
                  <a:lnTo>
                    <a:pt x="198123" y="151174"/>
                  </a:lnTo>
                  <a:cubicBezTo>
                    <a:pt x="200118" y="157158"/>
                    <a:pt x="206102" y="161147"/>
                    <a:pt x="212750" y="159152"/>
                  </a:cubicBezTo>
                  <a:cubicBezTo>
                    <a:pt x="214745" y="158488"/>
                    <a:pt x="216739" y="157158"/>
                    <a:pt x="218069" y="155828"/>
                  </a:cubicBezTo>
                  <a:lnTo>
                    <a:pt x="253970" y="118597"/>
                  </a:lnTo>
                  <a:lnTo>
                    <a:pt x="286548" y="118597"/>
                  </a:lnTo>
                  <a:lnTo>
                    <a:pt x="286548" y="9200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FDEAC9-4A02-4CD8-85CD-E0FF927AF7D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6377" y="2483000"/>
            <a:ext cx="125987" cy="164318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8C952B-9B5D-4ACF-9FE2-E1A4949262D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2505543" y="3405128"/>
            <a:ext cx="106821" cy="106821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41FCCF-0BBC-472A-95BB-5803317B727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467212" y="5211051"/>
            <a:ext cx="145152" cy="14515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6FCB220-FF9A-4D43-8B28-6E039F45C5A8}"/>
              </a:ext>
            </a:extLst>
          </p:cNvPr>
          <p:cNvSpPr/>
          <p:nvPr/>
        </p:nvSpPr>
        <p:spPr>
          <a:xfrm>
            <a:off x="1926468" y="4241160"/>
            <a:ext cx="233754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462755-5EFD-4FE4-AEEF-4DA1267980FF}"/>
              </a:ext>
            </a:extLst>
          </p:cNvPr>
          <p:cNvGrpSpPr/>
          <p:nvPr/>
        </p:nvGrpSpPr>
        <p:grpSpPr>
          <a:xfrm>
            <a:off x="2930723" y="2641259"/>
            <a:ext cx="3008145" cy="1238553"/>
            <a:chOff x="387824" y="2371003"/>
            <a:chExt cx="3008145" cy="123855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9E1160-B30D-40BD-ADC9-D4E26C7E05DA}"/>
                </a:ext>
              </a:extLst>
            </p:cNvPr>
            <p:cNvSpPr txBox="1"/>
            <p:nvPr/>
          </p:nvSpPr>
          <p:spPr>
            <a:xfrm>
              <a:off x="458881" y="2371003"/>
              <a:ext cx="2937088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Kilometers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Driven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85AB0C-5A66-4692-A23D-65022AB15BA6}"/>
                </a:ext>
              </a:extLst>
            </p:cNvPr>
            <p:cNvSpPr txBox="1"/>
            <p:nvPr/>
          </p:nvSpPr>
          <p:spPr>
            <a:xfrm>
              <a:off x="387824" y="3086336"/>
              <a:ext cx="2929293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Kms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(1-243000)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21B485-0BB8-424A-8DB8-AD5E894FB0BA}"/>
              </a:ext>
            </a:extLst>
          </p:cNvPr>
          <p:cNvGrpSpPr/>
          <p:nvPr/>
        </p:nvGrpSpPr>
        <p:grpSpPr>
          <a:xfrm>
            <a:off x="2467249" y="4464349"/>
            <a:ext cx="3471619" cy="908224"/>
            <a:chOff x="1448316" y="4585327"/>
            <a:chExt cx="3471619" cy="9082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11B04-F178-40C4-AAF9-4CFAC7D7F282}"/>
                </a:ext>
              </a:extLst>
            </p:cNvPr>
            <p:cNvSpPr txBox="1"/>
            <p:nvPr/>
          </p:nvSpPr>
          <p:spPr>
            <a:xfrm>
              <a:off x="1448316" y="458532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noProof="1">
                  <a:solidFill>
                    <a:prstClr val="black"/>
                  </a:solidFill>
                  <a:latin typeface="Calibri" panose="020F0502020204030204"/>
                </a:rPr>
                <a:t>Horse Power</a:t>
              </a:r>
              <a:endPara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8129AA-171F-4E05-BDC7-5C64BB539774}"/>
                </a:ext>
              </a:extLst>
            </p:cNvPr>
            <p:cNvSpPr txBox="1"/>
            <p:nvPr/>
          </p:nvSpPr>
          <p:spPr>
            <a:xfrm>
              <a:off x="1990642" y="4970331"/>
              <a:ext cx="2929293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(69-192)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943710-1796-4E05-9847-F1C110B6C8A4}"/>
              </a:ext>
            </a:extLst>
          </p:cNvPr>
          <p:cNvGrpSpPr/>
          <p:nvPr/>
        </p:nvGrpSpPr>
        <p:grpSpPr>
          <a:xfrm>
            <a:off x="-458296" y="1341949"/>
            <a:ext cx="1720036" cy="736155"/>
            <a:chOff x="332936" y="2627766"/>
            <a:chExt cx="2937088" cy="73615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5E8DA5-6516-4348-B4FE-338C2A4E355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537367-6201-4C00-86DB-E2D37658B5D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A76873-D10B-4A45-AD50-EB269466837B}"/>
              </a:ext>
            </a:extLst>
          </p:cNvPr>
          <p:cNvGrpSpPr/>
          <p:nvPr/>
        </p:nvGrpSpPr>
        <p:grpSpPr>
          <a:xfrm>
            <a:off x="6258294" y="1328558"/>
            <a:ext cx="3719616" cy="895132"/>
            <a:chOff x="8139449" y="1466725"/>
            <a:chExt cx="3719616" cy="8951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F226C6-8331-4C0A-92C9-DD39D09EE34C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noProof="1">
                  <a:solidFill>
                    <a:prstClr val="black"/>
                  </a:solidFill>
                  <a:latin typeface="Calibri" panose="020F0502020204030204"/>
                </a:rPr>
                <a:t>Automatic </a:t>
              </a:r>
              <a:endPara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7F9D5E-858B-48A1-8DC5-DE8568C9F7C8}"/>
                </a:ext>
              </a:extLst>
            </p:cNvPr>
            <p:cNvSpPr txBox="1"/>
            <p:nvPr/>
          </p:nvSpPr>
          <p:spPr>
            <a:xfrm>
              <a:off x="8139449" y="1838637"/>
              <a:ext cx="2929293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Gear box mode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(Auto,Manual)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782A693-46A4-412B-B95C-30284755ABA7}"/>
              </a:ext>
            </a:extLst>
          </p:cNvPr>
          <p:cNvGrpSpPr/>
          <p:nvPr/>
        </p:nvGrpSpPr>
        <p:grpSpPr>
          <a:xfrm>
            <a:off x="-517685" y="5157478"/>
            <a:ext cx="3827978" cy="1037849"/>
            <a:chOff x="8360086" y="3744790"/>
            <a:chExt cx="3827978" cy="10378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D5E476-8AB8-4201-9272-B2F1A068840B}"/>
                </a:ext>
              </a:extLst>
            </p:cNvPr>
            <p:cNvSpPr txBox="1"/>
            <p:nvPr/>
          </p:nvSpPr>
          <p:spPr>
            <a:xfrm>
              <a:off x="8360086" y="3744790"/>
              <a:ext cx="2937088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Metallic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Color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981B78-B297-4256-B12D-6D48040009A2}"/>
                </a:ext>
              </a:extLst>
            </p:cNvPr>
            <p:cNvSpPr txBox="1"/>
            <p:nvPr/>
          </p:nvSpPr>
          <p:spPr>
            <a:xfrm>
              <a:off x="9258771" y="4474862"/>
              <a:ext cx="2929293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Black &amp; White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CD3FF6-4373-4683-858B-DBBF0C668015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52973" y="2257347"/>
            <a:ext cx="145152" cy="145152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D982C1C-34EA-41C1-AFFE-180F5082AE58}"/>
              </a:ext>
            </a:extLst>
          </p:cNvPr>
          <p:cNvCxnSpPr>
            <a:stCxn id="61" idx="1"/>
            <a:endCxn id="62" idx="3"/>
          </p:cNvCxnSpPr>
          <p:nvPr/>
        </p:nvCxnSpPr>
        <p:spPr>
          <a:xfrm flipH="1">
            <a:off x="9452973" y="3160309"/>
            <a:ext cx="145152" cy="145152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F8AAE1-A43A-40FC-8306-D17F37F54EB9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9452973" y="4063271"/>
            <a:ext cx="145152" cy="145151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BAB0D7-D531-4A12-938F-6DB982042514}"/>
              </a:ext>
            </a:extLst>
          </p:cNvPr>
          <p:cNvCxnSpPr>
            <a:stCxn id="63" idx="1"/>
            <a:endCxn id="64" idx="3"/>
          </p:cNvCxnSpPr>
          <p:nvPr/>
        </p:nvCxnSpPr>
        <p:spPr>
          <a:xfrm flipH="1">
            <a:off x="9452973" y="4966232"/>
            <a:ext cx="145152" cy="14515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E970FA0-17BC-4771-8EEE-1B9C3F7FA881}"/>
              </a:ext>
            </a:extLst>
          </p:cNvPr>
          <p:cNvSpPr/>
          <p:nvPr/>
        </p:nvSpPr>
        <p:spPr>
          <a:xfrm rot="18900000">
            <a:off x="8538215" y="1342589"/>
            <a:ext cx="1071706" cy="1071706"/>
          </a:xfrm>
          <a:prstGeom prst="roundRec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CA9A983-A2FB-4A49-9716-84A4F8CD7446}"/>
              </a:ext>
            </a:extLst>
          </p:cNvPr>
          <p:cNvSpPr/>
          <p:nvPr/>
        </p:nvSpPr>
        <p:spPr>
          <a:xfrm rot="18900000">
            <a:off x="9441177" y="2245551"/>
            <a:ext cx="1071706" cy="107170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51FEA0-C6DC-4224-AAC1-0DC1C3B55171}"/>
              </a:ext>
            </a:extLst>
          </p:cNvPr>
          <p:cNvSpPr/>
          <p:nvPr/>
        </p:nvSpPr>
        <p:spPr>
          <a:xfrm rot="18900000">
            <a:off x="8538215" y="3148513"/>
            <a:ext cx="1071706" cy="1071706"/>
          </a:xfrm>
          <a:prstGeom prst="round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08FC7-19BF-4472-83BA-95B073E0203E}"/>
              </a:ext>
            </a:extLst>
          </p:cNvPr>
          <p:cNvSpPr/>
          <p:nvPr/>
        </p:nvSpPr>
        <p:spPr>
          <a:xfrm rot="18900000">
            <a:off x="9441177" y="4051474"/>
            <a:ext cx="1071706" cy="1071706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4680497-A212-4FA7-9E18-C5A0E9C7DC7E}"/>
              </a:ext>
            </a:extLst>
          </p:cNvPr>
          <p:cNvSpPr/>
          <p:nvPr/>
        </p:nvSpPr>
        <p:spPr>
          <a:xfrm rot="18900000">
            <a:off x="8538215" y="4954437"/>
            <a:ext cx="1071706" cy="107170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9F8B39B-3654-4723-9BF0-F1140FE200EF}"/>
              </a:ext>
            </a:extLst>
          </p:cNvPr>
          <p:cNvSpPr/>
          <p:nvPr/>
        </p:nvSpPr>
        <p:spPr>
          <a:xfrm>
            <a:off x="8957191" y="2237809"/>
            <a:ext cx="233754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6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F55172-871E-4E25-992E-5C952BFA305A}"/>
              </a:ext>
            </a:extLst>
          </p:cNvPr>
          <p:cNvSpPr/>
          <p:nvPr/>
        </p:nvSpPr>
        <p:spPr>
          <a:xfrm>
            <a:off x="9860154" y="3146341"/>
            <a:ext cx="233754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7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099495C-DB79-4992-881D-758378FAAB1B}"/>
              </a:ext>
            </a:extLst>
          </p:cNvPr>
          <p:cNvSpPr/>
          <p:nvPr/>
        </p:nvSpPr>
        <p:spPr>
          <a:xfrm>
            <a:off x="8956571" y="4054873"/>
            <a:ext cx="233754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8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86978B-7E37-4798-8709-977224A9A22E}"/>
              </a:ext>
            </a:extLst>
          </p:cNvPr>
          <p:cNvSpPr/>
          <p:nvPr/>
        </p:nvSpPr>
        <p:spPr>
          <a:xfrm>
            <a:off x="9860154" y="4963405"/>
            <a:ext cx="233754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9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2A046C8-D234-4719-B703-9131915D483E}"/>
              </a:ext>
            </a:extLst>
          </p:cNvPr>
          <p:cNvSpPr/>
          <p:nvPr/>
        </p:nvSpPr>
        <p:spPr>
          <a:xfrm>
            <a:off x="8956571" y="5871937"/>
            <a:ext cx="233754" cy="2337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aphic 7" descr="Gears">
            <a:extLst>
              <a:ext uri="{FF2B5EF4-FFF2-40B4-BE49-F238E27FC236}">
                <a16:creationId xmlns:a16="http://schemas.microsoft.com/office/drawing/2014/main" id="{F4796F70-7A2C-425C-A6D1-D1A0480BB815}"/>
              </a:ext>
            </a:extLst>
          </p:cNvPr>
          <p:cNvGrpSpPr/>
          <p:nvPr/>
        </p:nvGrpSpPr>
        <p:grpSpPr>
          <a:xfrm>
            <a:off x="9760290" y="2459192"/>
            <a:ext cx="433478" cy="524561"/>
            <a:chOff x="6330741" y="2426211"/>
            <a:chExt cx="433478" cy="524561"/>
          </a:xfrm>
          <a:solidFill>
            <a:srgbClr val="353535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D3CB7C7-4E7B-4614-AABD-46395FCABC17}"/>
                </a:ext>
              </a:extLst>
            </p:cNvPr>
            <p:cNvSpPr/>
            <p:nvPr/>
          </p:nvSpPr>
          <p:spPr>
            <a:xfrm>
              <a:off x="6480996" y="2426211"/>
              <a:ext cx="283223" cy="282558"/>
            </a:xfrm>
            <a:custGeom>
              <a:avLst/>
              <a:gdLst>
                <a:gd name="connsiteX0" fmla="*/ 141612 w 283223"/>
                <a:gd name="connsiteY0" fmla="*/ 191475 h 282558"/>
                <a:gd name="connsiteX1" fmla="*/ 91748 w 283223"/>
                <a:gd name="connsiteY1" fmla="*/ 141612 h 282558"/>
                <a:gd name="connsiteX2" fmla="*/ 141612 w 283223"/>
                <a:gd name="connsiteY2" fmla="*/ 91748 h 282558"/>
                <a:gd name="connsiteX3" fmla="*/ 191475 w 283223"/>
                <a:gd name="connsiteY3" fmla="*/ 141612 h 282558"/>
                <a:gd name="connsiteX4" fmla="*/ 141612 w 283223"/>
                <a:gd name="connsiteY4" fmla="*/ 191475 h 282558"/>
                <a:gd name="connsiteX5" fmla="*/ 253970 w 283223"/>
                <a:gd name="connsiteY5" fmla="*/ 110364 h 282558"/>
                <a:gd name="connsiteX6" fmla="*/ 243333 w 283223"/>
                <a:gd name="connsiteY6" fmla="*/ 84435 h 282558"/>
                <a:gd name="connsiteX7" fmla="*/ 253970 w 283223"/>
                <a:gd name="connsiteY7" fmla="*/ 53188 h 282558"/>
                <a:gd name="connsiteX8" fmla="*/ 230036 w 283223"/>
                <a:gd name="connsiteY8" fmla="*/ 29253 h 282558"/>
                <a:gd name="connsiteX9" fmla="*/ 198788 w 283223"/>
                <a:gd name="connsiteY9" fmla="*/ 39891 h 282558"/>
                <a:gd name="connsiteX10" fmla="*/ 172859 w 283223"/>
                <a:gd name="connsiteY10" fmla="*/ 29253 h 282558"/>
                <a:gd name="connsiteX11" fmla="*/ 158233 w 283223"/>
                <a:gd name="connsiteY11" fmla="*/ 0 h 282558"/>
                <a:gd name="connsiteX12" fmla="*/ 124991 w 283223"/>
                <a:gd name="connsiteY12" fmla="*/ 0 h 282558"/>
                <a:gd name="connsiteX13" fmla="*/ 110364 w 283223"/>
                <a:gd name="connsiteY13" fmla="*/ 29253 h 282558"/>
                <a:gd name="connsiteX14" fmla="*/ 84435 w 283223"/>
                <a:gd name="connsiteY14" fmla="*/ 39891 h 282558"/>
                <a:gd name="connsiteX15" fmla="*/ 53188 w 283223"/>
                <a:gd name="connsiteY15" fmla="*/ 29253 h 282558"/>
                <a:gd name="connsiteX16" fmla="*/ 29253 w 283223"/>
                <a:gd name="connsiteY16" fmla="*/ 53188 h 282558"/>
                <a:gd name="connsiteX17" fmla="*/ 39891 w 283223"/>
                <a:gd name="connsiteY17" fmla="*/ 84435 h 282558"/>
                <a:gd name="connsiteX18" fmla="*/ 29253 w 283223"/>
                <a:gd name="connsiteY18" fmla="*/ 110364 h 282558"/>
                <a:gd name="connsiteX19" fmla="*/ 0 w 283223"/>
                <a:gd name="connsiteY19" fmla="*/ 124991 h 282558"/>
                <a:gd name="connsiteX20" fmla="*/ 0 w 283223"/>
                <a:gd name="connsiteY20" fmla="*/ 158233 h 282558"/>
                <a:gd name="connsiteX21" fmla="*/ 29253 w 283223"/>
                <a:gd name="connsiteY21" fmla="*/ 172859 h 282558"/>
                <a:gd name="connsiteX22" fmla="*/ 39891 w 283223"/>
                <a:gd name="connsiteY22" fmla="*/ 198788 h 282558"/>
                <a:gd name="connsiteX23" fmla="*/ 29253 w 283223"/>
                <a:gd name="connsiteY23" fmla="*/ 230036 h 282558"/>
                <a:gd name="connsiteX24" fmla="*/ 52523 w 283223"/>
                <a:gd name="connsiteY24" fmla="*/ 253305 h 282558"/>
                <a:gd name="connsiteX25" fmla="*/ 83770 w 283223"/>
                <a:gd name="connsiteY25" fmla="*/ 242668 h 282558"/>
                <a:gd name="connsiteX26" fmla="*/ 109699 w 283223"/>
                <a:gd name="connsiteY26" fmla="*/ 253305 h 282558"/>
                <a:gd name="connsiteX27" fmla="*/ 124326 w 283223"/>
                <a:gd name="connsiteY27" fmla="*/ 282559 h 282558"/>
                <a:gd name="connsiteX28" fmla="*/ 157568 w 283223"/>
                <a:gd name="connsiteY28" fmla="*/ 282559 h 282558"/>
                <a:gd name="connsiteX29" fmla="*/ 172195 w 283223"/>
                <a:gd name="connsiteY29" fmla="*/ 253305 h 282558"/>
                <a:gd name="connsiteX30" fmla="*/ 198123 w 283223"/>
                <a:gd name="connsiteY30" fmla="*/ 242668 h 282558"/>
                <a:gd name="connsiteX31" fmla="*/ 229371 w 283223"/>
                <a:gd name="connsiteY31" fmla="*/ 253305 h 282558"/>
                <a:gd name="connsiteX32" fmla="*/ 253305 w 283223"/>
                <a:gd name="connsiteY32" fmla="*/ 230036 h 282558"/>
                <a:gd name="connsiteX33" fmla="*/ 242668 w 283223"/>
                <a:gd name="connsiteY33" fmla="*/ 198788 h 282558"/>
                <a:gd name="connsiteX34" fmla="*/ 253970 w 283223"/>
                <a:gd name="connsiteY34" fmla="*/ 172859 h 282558"/>
                <a:gd name="connsiteX35" fmla="*/ 283223 w 283223"/>
                <a:gd name="connsiteY35" fmla="*/ 158233 h 282558"/>
                <a:gd name="connsiteX36" fmla="*/ 283223 w 283223"/>
                <a:gd name="connsiteY36" fmla="*/ 124991 h 282558"/>
                <a:gd name="connsiteX37" fmla="*/ 253970 w 283223"/>
                <a:gd name="connsiteY37" fmla="*/ 110364 h 28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223" h="282558">
                  <a:moveTo>
                    <a:pt x="141612" y="191475"/>
                  </a:moveTo>
                  <a:cubicBezTo>
                    <a:pt x="113688" y="191475"/>
                    <a:pt x="91748" y="168870"/>
                    <a:pt x="91748" y="141612"/>
                  </a:cubicBezTo>
                  <a:cubicBezTo>
                    <a:pt x="91748" y="114353"/>
                    <a:pt x="114353" y="91748"/>
                    <a:pt x="141612" y="91748"/>
                  </a:cubicBezTo>
                  <a:cubicBezTo>
                    <a:pt x="169535" y="91748"/>
                    <a:pt x="191475" y="114353"/>
                    <a:pt x="191475" y="141612"/>
                  </a:cubicBezTo>
                  <a:cubicBezTo>
                    <a:pt x="191475" y="168870"/>
                    <a:pt x="168870" y="191475"/>
                    <a:pt x="141612" y="191475"/>
                  </a:cubicBezTo>
                  <a:close/>
                  <a:moveTo>
                    <a:pt x="253970" y="110364"/>
                  </a:moveTo>
                  <a:cubicBezTo>
                    <a:pt x="251311" y="101056"/>
                    <a:pt x="247987" y="92413"/>
                    <a:pt x="243333" y="84435"/>
                  </a:cubicBezTo>
                  <a:lnTo>
                    <a:pt x="253970" y="53188"/>
                  </a:lnTo>
                  <a:lnTo>
                    <a:pt x="230036" y="29253"/>
                  </a:lnTo>
                  <a:lnTo>
                    <a:pt x="198788" y="39891"/>
                  </a:lnTo>
                  <a:cubicBezTo>
                    <a:pt x="190810" y="35237"/>
                    <a:pt x="182167" y="31913"/>
                    <a:pt x="172859" y="29253"/>
                  </a:cubicBezTo>
                  <a:lnTo>
                    <a:pt x="158233" y="0"/>
                  </a:lnTo>
                  <a:lnTo>
                    <a:pt x="124991" y="0"/>
                  </a:lnTo>
                  <a:lnTo>
                    <a:pt x="110364" y="29253"/>
                  </a:lnTo>
                  <a:cubicBezTo>
                    <a:pt x="101056" y="31913"/>
                    <a:pt x="92413" y="35237"/>
                    <a:pt x="84435" y="39891"/>
                  </a:cubicBezTo>
                  <a:lnTo>
                    <a:pt x="53188" y="29253"/>
                  </a:lnTo>
                  <a:lnTo>
                    <a:pt x="29253" y="53188"/>
                  </a:lnTo>
                  <a:lnTo>
                    <a:pt x="39891" y="84435"/>
                  </a:lnTo>
                  <a:cubicBezTo>
                    <a:pt x="35237" y="92413"/>
                    <a:pt x="31912" y="101056"/>
                    <a:pt x="29253" y="110364"/>
                  </a:cubicBezTo>
                  <a:lnTo>
                    <a:pt x="0" y="124991"/>
                  </a:lnTo>
                  <a:lnTo>
                    <a:pt x="0" y="158233"/>
                  </a:lnTo>
                  <a:lnTo>
                    <a:pt x="29253" y="172859"/>
                  </a:lnTo>
                  <a:cubicBezTo>
                    <a:pt x="31912" y="182167"/>
                    <a:pt x="35237" y="190810"/>
                    <a:pt x="39891" y="198788"/>
                  </a:cubicBezTo>
                  <a:lnTo>
                    <a:pt x="29253" y="230036"/>
                  </a:lnTo>
                  <a:lnTo>
                    <a:pt x="52523" y="253305"/>
                  </a:lnTo>
                  <a:lnTo>
                    <a:pt x="83770" y="242668"/>
                  </a:lnTo>
                  <a:cubicBezTo>
                    <a:pt x="91748" y="247322"/>
                    <a:pt x="100391" y="250646"/>
                    <a:pt x="109699" y="253305"/>
                  </a:cubicBezTo>
                  <a:lnTo>
                    <a:pt x="124326" y="282559"/>
                  </a:lnTo>
                  <a:lnTo>
                    <a:pt x="157568" y="282559"/>
                  </a:lnTo>
                  <a:lnTo>
                    <a:pt x="172195" y="253305"/>
                  </a:lnTo>
                  <a:cubicBezTo>
                    <a:pt x="181502" y="250646"/>
                    <a:pt x="190145" y="247322"/>
                    <a:pt x="198123" y="242668"/>
                  </a:cubicBezTo>
                  <a:lnTo>
                    <a:pt x="229371" y="253305"/>
                  </a:lnTo>
                  <a:lnTo>
                    <a:pt x="253305" y="230036"/>
                  </a:lnTo>
                  <a:lnTo>
                    <a:pt x="242668" y="198788"/>
                  </a:lnTo>
                  <a:cubicBezTo>
                    <a:pt x="247322" y="190810"/>
                    <a:pt x="251311" y="181502"/>
                    <a:pt x="253970" y="172859"/>
                  </a:cubicBezTo>
                  <a:lnTo>
                    <a:pt x="283223" y="158233"/>
                  </a:lnTo>
                  <a:lnTo>
                    <a:pt x="283223" y="124991"/>
                  </a:lnTo>
                  <a:lnTo>
                    <a:pt x="253970" y="11036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D8B1BD-9249-4A83-88B3-3B65C88D2C85}"/>
                </a:ext>
              </a:extLst>
            </p:cNvPr>
            <p:cNvSpPr/>
            <p:nvPr/>
          </p:nvSpPr>
          <p:spPr>
            <a:xfrm>
              <a:off x="6330741" y="2668214"/>
              <a:ext cx="283223" cy="282558"/>
            </a:xfrm>
            <a:custGeom>
              <a:avLst/>
              <a:gdLst>
                <a:gd name="connsiteX0" fmla="*/ 141612 w 283223"/>
                <a:gd name="connsiteY0" fmla="*/ 191475 h 282558"/>
                <a:gd name="connsiteX1" fmla="*/ 91748 w 283223"/>
                <a:gd name="connsiteY1" fmla="*/ 141612 h 282558"/>
                <a:gd name="connsiteX2" fmla="*/ 141612 w 283223"/>
                <a:gd name="connsiteY2" fmla="*/ 91748 h 282558"/>
                <a:gd name="connsiteX3" fmla="*/ 191475 w 283223"/>
                <a:gd name="connsiteY3" fmla="*/ 141612 h 282558"/>
                <a:gd name="connsiteX4" fmla="*/ 141612 w 283223"/>
                <a:gd name="connsiteY4" fmla="*/ 191475 h 282558"/>
                <a:gd name="connsiteX5" fmla="*/ 141612 w 283223"/>
                <a:gd name="connsiteY5" fmla="*/ 191475 h 282558"/>
                <a:gd name="connsiteX6" fmla="*/ 243333 w 283223"/>
                <a:gd name="connsiteY6" fmla="*/ 84435 h 282558"/>
                <a:gd name="connsiteX7" fmla="*/ 253970 w 283223"/>
                <a:gd name="connsiteY7" fmla="*/ 53188 h 282558"/>
                <a:gd name="connsiteX8" fmla="*/ 230036 w 283223"/>
                <a:gd name="connsiteY8" fmla="*/ 29253 h 282558"/>
                <a:gd name="connsiteX9" fmla="*/ 198788 w 283223"/>
                <a:gd name="connsiteY9" fmla="*/ 39891 h 282558"/>
                <a:gd name="connsiteX10" fmla="*/ 172859 w 283223"/>
                <a:gd name="connsiteY10" fmla="*/ 29253 h 282558"/>
                <a:gd name="connsiteX11" fmla="*/ 158233 w 283223"/>
                <a:gd name="connsiteY11" fmla="*/ 0 h 282558"/>
                <a:gd name="connsiteX12" fmla="*/ 124991 w 283223"/>
                <a:gd name="connsiteY12" fmla="*/ 0 h 282558"/>
                <a:gd name="connsiteX13" fmla="*/ 110364 w 283223"/>
                <a:gd name="connsiteY13" fmla="*/ 29253 h 282558"/>
                <a:gd name="connsiteX14" fmla="*/ 84435 w 283223"/>
                <a:gd name="connsiteY14" fmla="*/ 39891 h 282558"/>
                <a:gd name="connsiteX15" fmla="*/ 53188 w 283223"/>
                <a:gd name="connsiteY15" fmla="*/ 29253 h 282558"/>
                <a:gd name="connsiteX16" fmla="*/ 29918 w 283223"/>
                <a:gd name="connsiteY16" fmla="*/ 52523 h 282558"/>
                <a:gd name="connsiteX17" fmla="*/ 39891 w 283223"/>
                <a:gd name="connsiteY17" fmla="*/ 83770 h 282558"/>
                <a:gd name="connsiteX18" fmla="*/ 29253 w 283223"/>
                <a:gd name="connsiteY18" fmla="*/ 109699 h 282558"/>
                <a:gd name="connsiteX19" fmla="*/ 0 w 283223"/>
                <a:gd name="connsiteY19" fmla="*/ 124326 h 282558"/>
                <a:gd name="connsiteX20" fmla="*/ 0 w 283223"/>
                <a:gd name="connsiteY20" fmla="*/ 157568 h 282558"/>
                <a:gd name="connsiteX21" fmla="*/ 29253 w 283223"/>
                <a:gd name="connsiteY21" fmla="*/ 172195 h 282558"/>
                <a:gd name="connsiteX22" fmla="*/ 39891 w 283223"/>
                <a:gd name="connsiteY22" fmla="*/ 198123 h 282558"/>
                <a:gd name="connsiteX23" fmla="*/ 29918 w 283223"/>
                <a:gd name="connsiteY23" fmla="*/ 229371 h 282558"/>
                <a:gd name="connsiteX24" fmla="*/ 53188 w 283223"/>
                <a:gd name="connsiteY24" fmla="*/ 252641 h 282558"/>
                <a:gd name="connsiteX25" fmla="*/ 84435 w 283223"/>
                <a:gd name="connsiteY25" fmla="*/ 242668 h 282558"/>
                <a:gd name="connsiteX26" fmla="*/ 110364 w 283223"/>
                <a:gd name="connsiteY26" fmla="*/ 253305 h 282558"/>
                <a:gd name="connsiteX27" fmla="*/ 124991 w 283223"/>
                <a:gd name="connsiteY27" fmla="*/ 282559 h 282558"/>
                <a:gd name="connsiteX28" fmla="*/ 158233 w 283223"/>
                <a:gd name="connsiteY28" fmla="*/ 282559 h 282558"/>
                <a:gd name="connsiteX29" fmla="*/ 172859 w 283223"/>
                <a:gd name="connsiteY29" fmla="*/ 253305 h 282558"/>
                <a:gd name="connsiteX30" fmla="*/ 198788 w 283223"/>
                <a:gd name="connsiteY30" fmla="*/ 242668 h 282558"/>
                <a:gd name="connsiteX31" fmla="*/ 230036 w 283223"/>
                <a:gd name="connsiteY31" fmla="*/ 253305 h 282558"/>
                <a:gd name="connsiteX32" fmla="*/ 253305 w 283223"/>
                <a:gd name="connsiteY32" fmla="*/ 229371 h 282558"/>
                <a:gd name="connsiteX33" fmla="*/ 243333 w 283223"/>
                <a:gd name="connsiteY33" fmla="*/ 198788 h 282558"/>
                <a:gd name="connsiteX34" fmla="*/ 253970 w 283223"/>
                <a:gd name="connsiteY34" fmla="*/ 172859 h 282558"/>
                <a:gd name="connsiteX35" fmla="*/ 283223 w 283223"/>
                <a:gd name="connsiteY35" fmla="*/ 158233 h 282558"/>
                <a:gd name="connsiteX36" fmla="*/ 283223 w 283223"/>
                <a:gd name="connsiteY36" fmla="*/ 124991 h 282558"/>
                <a:gd name="connsiteX37" fmla="*/ 253970 w 283223"/>
                <a:gd name="connsiteY37" fmla="*/ 110364 h 282558"/>
                <a:gd name="connsiteX38" fmla="*/ 243333 w 283223"/>
                <a:gd name="connsiteY38" fmla="*/ 84435 h 28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3223" h="282558">
                  <a:moveTo>
                    <a:pt x="141612" y="191475"/>
                  </a:moveTo>
                  <a:cubicBezTo>
                    <a:pt x="113688" y="191475"/>
                    <a:pt x="91748" y="168870"/>
                    <a:pt x="91748" y="141612"/>
                  </a:cubicBezTo>
                  <a:cubicBezTo>
                    <a:pt x="91748" y="113688"/>
                    <a:pt x="114353" y="91748"/>
                    <a:pt x="141612" y="91748"/>
                  </a:cubicBezTo>
                  <a:cubicBezTo>
                    <a:pt x="169535" y="91748"/>
                    <a:pt x="191475" y="114353"/>
                    <a:pt x="191475" y="141612"/>
                  </a:cubicBezTo>
                  <a:cubicBezTo>
                    <a:pt x="191475" y="168870"/>
                    <a:pt x="169535" y="191475"/>
                    <a:pt x="141612" y="191475"/>
                  </a:cubicBezTo>
                  <a:lnTo>
                    <a:pt x="141612" y="191475"/>
                  </a:lnTo>
                  <a:close/>
                  <a:moveTo>
                    <a:pt x="243333" y="84435"/>
                  </a:moveTo>
                  <a:lnTo>
                    <a:pt x="253970" y="53188"/>
                  </a:lnTo>
                  <a:lnTo>
                    <a:pt x="230036" y="29253"/>
                  </a:lnTo>
                  <a:lnTo>
                    <a:pt x="198788" y="39891"/>
                  </a:lnTo>
                  <a:cubicBezTo>
                    <a:pt x="190810" y="35237"/>
                    <a:pt x="181502" y="31912"/>
                    <a:pt x="172859" y="29253"/>
                  </a:cubicBezTo>
                  <a:lnTo>
                    <a:pt x="158233" y="0"/>
                  </a:lnTo>
                  <a:lnTo>
                    <a:pt x="124991" y="0"/>
                  </a:lnTo>
                  <a:lnTo>
                    <a:pt x="110364" y="29253"/>
                  </a:lnTo>
                  <a:cubicBezTo>
                    <a:pt x="101056" y="31912"/>
                    <a:pt x="92413" y="35237"/>
                    <a:pt x="84435" y="39891"/>
                  </a:cubicBezTo>
                  <a:lnTo>
                    <a:pt x="53188" y="29253"/>
                  </a:lnTo>
                  <a:lnTo>
                    <a:pt x="29918" y="52523"/>
                  </a:lnTo>
                  <a:lnTo>
                    <a:pt x="39891" y="83770"/>
                  </a:lnTo>
                  <a:cubicBezTo>
                    <a:pt x="35237" y="91748"/>
                    <a:pt x="31913" y="101056"/>
                    <a:pt x="29253" y="109699"/>
                  </a:cubicBezTo>
                  <a:lnTo>
                    <a:pt x="0" y="124326"/>
                  </a:lnTo>
                  <a:lnTo>
                    <a:pt x="0" y="157568"/>
                  </a:lnTo>
                  <a:lnTo>
                    <a:pt x="29253" y="172195"/>
                  </a:lnTo>
                  <a:cubicBezTo>
                    <a:pt x="31913" y="181502"/>
                    <a:pt x="35237" y="190145"/>
                    <a:pt x="39891" y="198123"/>
                  </a:cubicBezTo>
                  <a:lnTo>
                    <a:pt x="29918" y="229371"/>
                  </a:lnTo>
                  <a:lnTo>
                    <a:pt x="53188" y="252641"/>
                  </a:lnTo>
                  <a:lnTo>
                    <a:pt x="84435" y="242668"/>
                  </a:lnTo>
                  <a:cubicBezTo>
                    <a:pt x="92413" y="247322"/>
                    <a:pt x="101056" y="250646"/>
                    <a:pt x="110364" y="253305"/>
                  </a:cubicBezTo>
                  <a:lnTo>
                    <a:pt x="124991" y="282559"/>
                  </a:lnTo>
                  <a:lnTo>
                    <a:pt x="158233" y="282559"/>
                  </a:lnTo>
                  <a:lnTo>
                    <a:pt x="172859" y="253305"/>
                  </a:lnTo>
                  <a:cubicBezTo>
                    <a:pt x="182167" y="250646"/>
                    <a:pt x="190810" y="247322"/>
                    <a:pt x="198788" y="242668"/>
                  </a:cubicBezTo>
                  <a:lnTo>
                    <a:pt x="230036" y="253305"/>
                  </a:lnTo>
                  <a:lnTo>
                    <a:pt x="253305" y="229371"/>
                  </a:lnTo>
                  <a:lnTo>
                    <a:pt x="243333" y="198788"/>
                  </a:lnTo>
                  <a:cubicBezTo>
                    <a:pt x="247987" y="190810"/>
                    <a:pt x="251311" y="182167"/>
                    <a:pt x="253970" y="172859"/>
                  </a:cubicBezTo>
                  <a:lnTo>
                    <a:pt x="283223" y="158233"/>
                  </a:lnTo>
                  <a:lnTo>
                    <a:pt x="283223" y="124991"/>
                  </a:lnTo>
                  <a:lnTo>
                    <a:pt x="253970" y="110364"/>
                  </a:lnTo>
                  <a:cubicBezTo>
                    <a:pt x="251311" y="101056"/>
                    <a:pt x="247987" y="92413"/>
                    <a:pt x="243333" y="8443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15627A2-B909-436D-AF21-A047CF717DDE}"/>
              </a:ext>
            </a:extLst>
          </p:cNvPr>
          <p:cNvSpPr txBox="1"/>
          <p:nvPr/>
        </p:nvSpPr>
        <p:spPr>
          <a:xfrm>
            <a:off x="768811" y="1721682"/>
            <a:ext cx="2929293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Months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(1-80) 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F69E8F5-D776-416B-B3C2-79426A752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33" y="2724556"/>
            <a:ext cx="827942" cy="57459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1AD8FB1B-5C0B-428F-B3E9-38A85895A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17029" r="9259" b="43031"/>
          <a:stretch/>
        </p:blipFill>
        <p:spPr>
          <a:xfrm>
            <a:off x="1738200" y="3546791"/>
            <a:ext cx="767343" cy="627256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577810D-6DC0-450C-9A61-F2B8E81CD3B5}"/>
              </a:ext>
            </a:extLst>
          </p:cNvPr>
          <p:cNvGrpSpPr/>
          <p:nvPr/>
        </p:nvGrpSpPr>
        <p:grpSpPr>
          <a:xfrm>
            <a:off x="-711855" y="3684366"/>
            <a:ext cx="3681142" cy="707163"/>
            <a:chOff x="391526" y="2487987"/>
            <a:chExt cx="3681142" cy="70716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9941DE-6934-478D-88E1-78CAFFDD0460}"/>
                </a:ext>
              </a:extLst>
            </p:cNvPr>
            <p:cNvSpPr txBox="1"/>
            <p:nvPr/>
          </p:nvSpPr>
          <p:spPr>
            <a:xfrm>
              <a:off x="391526" y="248798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Fuel Type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C90E092-EBC5-46C1-8755-D461DCCB8959}"/>
                </a:ext>
              </a:extLst>
            </p:cNvPr>
            <p:cNvSpPr txBox="1"/>
            <p:nvPr/>
          </p:nvSpPr>
          <p:spPr>
            <a:xfrm>
              <a:off x="1143375" y="2887373"/>
              <a:ext cx="2929293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(Diesel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,Petrol,CNG)</a:t>
              </a:r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0183AFF-BAC3-494B-9397-6258DCA56D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9" r="18694" b="1732"/>
          <a:stretch/>
        </p:blipFill>
        <p:spPr>
          <a:xfrm>
            <a:off x="2631788" y="4499368"/>
            <a:ext cx="750791" cy="639452"/>
          </a:xfrm>
          <a:prstGeom prst="rect">
            <a:avLst/>
          </a:prstGeom>
        </p:spPr>
      </p:pic>
      <p:sp>
        <p:nvSpPr>
          <p:cNvPr id="117" name="Title 26">
            <a:extLst>
              <a:ext uri="{FF2B5EF4-FFF2-40B4-BE49-F238E27FC236}">
                <a16:creationId xmlns:a16="http://schemas.microsoft.com/office/drawing/2014/main" id="{AF46F9D9-75CF-4597-8751-F9B934729543}"/>
              </a:ext>
            </a:extLst>
          </p:cNvPr>
          <p:cNvSpPr txBox="1">
            <a:spLocks/>
          </p:cNvSpPr>
          <p:nvPr/>
        </p:nvSpPr>
        <p:spPr>
          <a:xfrm>
            <a:off x="-130119" y="4885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          Descriptive Analysis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94D8541-09E5-4225-A7D3-39627E12D6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8"/>
          <a:stretch/>
        </p:blipFill>
        <p:spPr>
          <a:xfrm>
            <a:off x="1701698" y="5441978"/>
            <a:ext cx="765514" cy="572928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18BB186-033B-4F4D-9EDB-44E22D787D11}"/>
              </a:ext>
            </a:extLst>
          </p:cNvPr>
          <p:cNvGrpSpPr/>
          <p:nvPr/>
        </p:nvGrpSpPr>
        <p:grpSpPr>
          <a:xfrm>
            <a:off x="9821531" y="2441531"/>
            <a:ext cx="4054104" cy="893381"/>
            <a:chOff x="8044797" y="1468476"/>
            <a:chExt cx="4054104" cy="89338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D564CBF-D909-45F4-9CE2-EEB2A5B16379}"/>
                </a:ext>
              </a:extLst>
            </p:cNvPr>
            <p:cNvSpPr txBox="1"/>
            <p:nvPr/>
          </p:nvSpPr>
          <p:spPr>
            <a:xfrm>
              <a:off x="9161813" y="146847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noProof="1">
                  <a:solidFill>
                    <a:prstClr val="black"/>
                  </a:solidFill>
                  <a:latin typeface="Calibri" panose="020F0502020204030204"/>
                </a:rPr>
                <a:t>CC </a:t>
              </a:r>
              <a:endPara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CC90326-1BAC-4E43-8322-92134E609D9C}"/>
                </a:ext>
              </a:extLst>
            </p:cNvPr>
            <p:cNvSpPr txBox="1"/>
            <p:nvPr/>
          </p:nvSpPr>
          <p:spPr>
            <a:xfrm>
              <a:off x="8044797" y="1838637"/>
              <a:ext cx="2929293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Cubic centimeters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(1300-2000)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530DA53-7411-4489-8F63-57C8EC84B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59" y="1535779"/>
            <a:ext cx="797681" cy="6663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FF5E4F8-DD8A-4E85-B961-941D41D02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32" y="3346087"/>
            <a:ext cx="793231" cy="600287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1E5D603-6C53-4FEF-B969-B31078C1C666}"/>
              </a:ext>
            </a:extLst>
          </p:cNvPr>
          <p:cNvGrpSpPr/>
          <p:nvPr/>
        </p:nvGrpSpPr>
        <p:grpSpPr>
          <a:xfrm>
            <a:off x="6273178" y="3279364"/>
            <a:ext cx="4054104" cy="677938"/>
            <a:chOff x="8044797" y="1468476"/>
            <a:chExt cx="4054104" cy="677938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928CF3D-9C34-46F3-B6EB-A825F3E1A839}"/>
                </a:ext>
              </a:extLst>
            </p:cNvPr>
            <p:cNvSpPr txBox="1"/>
            <p:nvPr/>
          </p:nvSpPr>
          <p:spPr>
            <a:xfrm>
              <a:off x="9161813" y="146847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Doors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930DB20-5C12-4A21-8ACA-5DCA83891218}"/>
                </a:ext>
              </a:extLst>
            </p:cNvPr>
            <p:cNvSpPr txBox="1"/>
            <p:nvPr/>
          </p:nvSpPr>
          <p:spPr>
            <a:xfrm>
              <a:off x="8044797" y="1838637"/>
              <a:ext cx="2929293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(2,3,4,5)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CF4D9C8-3689-4225-865E-37EAE3DA04DB}"/>
              </a:ext>
            </a:extLst>
          </p:cNvPr>
          <p:cNvSpPr txBox="1"/>
          <p:nvPr/>
        </p:nvSpPr>
        <p:spPr>
          <a:xfrm>
            <a:off x="8845936" y="5806555"/>
            <a:ext cx="100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1229A4E-FF7C-49F9-A627-4CD6A5B72F31}"/>
              </a:ext>
            </a:extLst>
          </p:cNvPr>
          <p:cNvGrpSpPr/>
          <p:nvPr/>
        </p:nvGrpSpPr>
        <p:grpSpPr>
          <a:xfrm>
            <a:off x="9753750" y="4263909"/>
            <a:ext cx="4054104" cy="893381"/>
            <a:chOff x="8044797" y="1468476"/>
            <a:chExt cx="4054104" cy="893381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363FA57-7091-4DA6-AA27-65AAFB33D4E0}"/>
                </a:ext>
              </a:extLst>
            </p:cNvPr>
            <p:cNvSpPr txBox="1"/>
            <p:nvPr/>
          </p:nvSpPr>
          <p:spPr>
            <a:xfrm>
              <a:off x="9161813" y="146847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Weight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73D0513-F5C9-4113-B41A-8863F9A644B7}"/>
                </a:ext>
              </a:extLst>
            </p:cNvPr>
            <p:cNvSpPr txBox="1"/>
            <p:nvPr/>
          </p:nvSpPr>
          <p:spPr>
            <a:xfrm>
              <a:off x="8044797" y="1838637"/>
              <a:ext cx="2929293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Kg    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(1000-1615)</a:t>
              </a:r>
            </a:p>
          </p:txBody>
        </p:sp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DCB7E2D9-724B-4E66-9D6C-7CC83F029D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9"/>
          <a:stretch/>
        </p:blipFill>
        <p:spPr>
          <a:xfrm>
            <a:off x="8718827" y="5182554"/>
            <a:ext cx="709240" cy="639103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1C01161-E578-48C8-B9EF-28FC7A789535}"/>
              </a:ext>
            </a:extLst>
          </p:cNvPr>
          <p:cNvGrpSpPr/>
          <p:nvPr/>
        </p:nvGrpSpPr>
        <p:grpSpPr>
          <a:xfrm>
            <a:off x="6411198" y="5034691"/>
            <a:ext cx="4054104" cy="893381"/>
            <a:chOff x="8044797" y="1468476"/>
            <a:chExt cx="4054104" cy="893381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9ABDDDB-101B-4C1F-BF32-4E939AC38229}"/>
                </a:ext>
              </a:extLst>
            </p:cNvPr>
            <p:cNvSpPr txBox="1"/>
            <p:nvPr/>
          </p:nvSpPr>
          <p:spPr>
            <a:xfrm>
              <a:off x="9161813" y="146847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noProof="1">
                  <a:solidFill>
                    <a:prstClr val="black"/>
                  </a:solidFill>
                  <a:latin typeface="Calibri" panose="020F0502020204030204"/>
                </a:rPr>
                <a:t>Price</a:t>
              </a:r>
              <a:endPara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6BF7737-E9EA-4243-8853-94702A94FFE5}"/>
                </a:ext>
              </a:extLst>
            </p:cNvPr>
            <p:cNvSpPr txBox="1"/>
            <p:nvPr/>
          </p:nvSpPr>
          <p:spPr>
            <a:xfrm>
              <a:off x="8044797" y="1838637"/>
              <a:ext cx="2929293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Dollars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(4350-32500)</a:t>
              </a:r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4E144C1-F9A7-4D81-B3DE-F35CCB34C70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289" t="33341" r="42794" b="16371"/>
          <a:stretch/>
        </p:blipFill>
        <p:spPr>
          <a:xfrm>
            <a:off x="9590852" y="4325319"/>
            <a:ext cx="819449" cy="5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555862" y="2692302"/>
            <a:ext cx="2036684" cy="714014"/>
            <a:chOff x="4357287" y="2670917"/>
            <a:chExt cx="2036684" cy="714014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357287" y="2781645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01183" y="2670917"/>
              <a:ext cx="1492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Missing Value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Age =Mean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84737" y="1573962"/>
            <a:ext cx="2834401" cy="734860"/>
            <a:chOff x="3957497" y="1602149"/>
            <a:chExt cx="2834401" cy="734860"/>
          </a:xfrm>
        </p:grpSpPr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362357" y="1733723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7497" y="1602149"/>
              <a:ext cx="2362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Special Character(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??)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KMs = Median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83428" y="2126969"/>
            <a:ext cx="2330376" cy="1377751"/>
            <a:chOff x="6820508" y="1985146"/>
            <a:chExt cx="2330376" cy="1377751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703659" y="2759611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0508" y="1985146"/>
              <a:ext cx="2330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Missing Values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Fuel Type = Mode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36988" y="1158679"/>
            <a:ext cx="2143688" cy="1225265"/>
            <a:chOff x="8360364" y="1467037"/>
            <a:chExt cx="2143688" cy="122526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9047660" y="2089016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60364" y="1467037"/>
              <a:ext cx="2143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Special character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HP = Mean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07978" y="3250237"/>
            <a:ext cx="2410454" cy="1688335"/>
            <a:chOff x="9277201" y="610635"/>
            <a:chExt cx="2410454" cy="1688335"/>
          </a:xfrm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10373786" y="1695684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77201" y="610635"/>
              <a:ext cx="24104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Blank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Metallic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Color = Mode</a:t>
              </a:r>
            </a:p>
          </p:txBody>
        </p:sp>
      </p:grp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208444" y="5366255"/>
            <a:ext cx="3424478" cy="731520"/>
            <a:chOff x="4208444" y="5366255"/>
            <a:chExt cx="3424478" cy="731520"/>
          </a:xfrm>
        </p:grpSpPr>
        <p:sp>
          <p:nvSpPr>
            <p:cNvPr id="24" name="Rectangle 23"/>
            <p:cNvSpPr/>
            <p:nvPr/>
          </p:nvSpPr>
          <p:spPr>
            <a:xfrm>
              <a:off x="5062320" y="5568603"/>
              <a:ext cx="2570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Cleaned Data Analysis 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208444" y="5366255"/>
              <a:ext cx="731520" cy="731520"/>
              <a:chOff x="4208444" y="5366255"/>
              <a:chExt cx="731520" cy="73152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08444" y="5366255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" name="Group 9"/>
              <p:cNvGrpSpPr>
                <a:grpSpLocks noChangeAspect="1"/>
              </p:cNvGrpSpPr>
              <p:nvPr/>
            </p:nvGrpSpPr>
            <p:grpSpPr bwMode="auto">
              <a:xfrm>
                <a:off x="4387147" y="5526095"/>
                <a:ext cx="374114" cy="411840"/>
                <a:chOff x="174" y="440"/>
                <a:chExt cx="714" cy="786"/>
              </a:xfrm>
              <a:solidFill>
                <a:schemeClr val="bg1"/>
              </a:solidFill>
            </p:grpSpPr>
            <p:sp>
              <p:nvSpPr>
                <p:cNvPr id="33" name="Freeform 11"/>
                <p:cNvSpPr>
                  <a:spLocks/>
                </p:cNvSpPr>
                <p:nvPr/>
              </p:nvSpPr>
              <p:spPr bwMode="auto">
                <a:xfrm>
                  <a:off x="257" y="440"/>
                  <a:ext cx="169" cy="169"/>
                </a:xfrm>
                <a:custGeom>
                  <a:avLst/>
                  <a:gdLst>
                    <a:gd name="T0" fmla="*/ 423 w 847"/>
                    <a:gd name="T1" fmla="*/ 0 h 845"/>
                    <a:gd name="T2" fmla="*/ 423 w 847"/>
                    <a:gd name="T3" fmla="*/ 0 h 845"/>
                    <a:gd name="T4" fmla="*/ 476 w 847"/>
                    <a:gd name="T5" fmla="*/ 3 h 845"/>
                    <a:gd name="T6" fmla="*/ 527 w 847"/>
                    <a:gd name="T7" fmla="*/ 13 h 845"/>
                    <a:gd name="T8" fmla="*/ 577 w 847"/>
                    <a:gd name="T9" fmla="*/ 29 h 845"/>
                    <a:gd name="T10" fmla="*/ 623 w 847"/>
                    <a:gd name="T11" fmla="*/ 49 h 845"/>
                    <a:gd name="T12" fmla="*/ 665 w 847"/>
                    <a:gd name="T13" fmla="*/ 76 h 845"/>
                    <a:gd name="T14" fmla="*/ 705 w 847"/>
                    <a:gd name="T15" fmla="*/ 106 h 845"/>
                    <a:gd name="T16" fmla="*/ 740 w 847"/>
                    <a:gd name="T17" fmla="*/ 142 h 845"/>
                    <a:gd name="T18" fmla="*/ 770 w 847"/>
                    <a:gd name="T19" fmla="*/ 181 h 845"/>
                    <a:gd name="T20" fmla="*/ 797 w 847"/>
                    <a:gd name="T21" fmla="*/ 223 h 845"/>
                    <a:gd name="T22" fmla="*/ 819 w 847"/>
                    <a:gd name="T23" fmla="*/ 269 h 845"/>
                    <a:gd name="T24" fmla="*/ 833 w 847"/>
                    <a:gd name="T25" fmla="*/ 319 h 845"/>
                    <a:gd name="T26" fmla="*/ 843 w 847"/>
                    <a:gd name="T27" fmla="*/ 370 h 845"/>
                    <a:gd name="T28" fmla="*/ 847 w 847"/>
                    <a:gd name="T29" fmla="*/ 423 h 845"/>
                    <a:gd name="T30" fmla="*/ 843 w 847"/>
                    <a:gd name="T31" fmla="*/ 476 h 845"/>
                    <a:gd name="T32" fmla="*/ 833 w 847"/>
                    <a:gd name="T33" fmla="*/ 527 h 845"/>
                    <a:gd name="T34" fmla="*/ 819 w 847"/>
                    <a:gd name="T35" fmla="*/ 575 h 845"/>
                    <a:gd name="T36" fmla="*/ 797 w 847"/>
                    <a:gd name="T37" fmla="*/ 621 h 845"/>
                    <a:gd name="T38" fmla="*/ 770 w 847"/>
                    <a:gd name="T39" fmla="*/ 665 h 845"/>
                    <a:gd name="T40" fmla="*/ 740 w 847"/>
                    <a:gd name="T41" fmla="*/ 703 h 845"/>
                    <a:gd name="T42" fmla="*/ 705 w 847"/>
                    <a:gd name="T43" fmla="*/ 739 h 845"/>
                    <a:gd name="T44" fmla="*/ 665 w 847"/>
                    <a:gd name="T45" fmla="*/ 770 h 845"/>
                    <a:gd name="T46" fmla="*/ 623 w 847"/>
                    <a:gd name="T47" fmla="*/ 797 h 845"/>
                    <a:gd name="T48" fmla="*/ 577 w 847"/>
                    <a:gd name="T49" fmla="*/ 817 h 845"/>
                    <a:gd name="T50" fmla="*/ 527 w 847"/>
                    <a:gd name="T51" fmla="*/ 833 h 845"/>
                    <a:gd name="T52" fmla="*/ 476 w 847"/>
                    <a:gd name="T53" fmla="*/ 843 h 845"/>
                    <a:gd name="T54" fmla="*/ 423 w 847"/>
                    <a:gd name="T55" fmla="*/ 845 h 845"/>
                    <a:gd name="T56" fmla="*/ 369 w 847"/>
                    <a:gd name="T57" fmla="*/ 843 h 845"/>
                    <a:gd name="T58" fmla="*/ 318 w 847"/>
                    <a:gd name="T59" fmla="*/ 833 h 845"/>
                    <a:gd name="T60" fmla="*/ 270 w 847"/>
                    <a:gd name="T61" fmla="*/ 817 h 845"/>
                    <a:gd name="T62" fmla="*/ 224 w 847"/>
                    <a:gd name="T63" fmla="*/ 797 h 845"/>
                    <a:gd name="T64" fmla="*/ 181 w 847"/>
                    <a:gd name="T65" fmla="*/ 770 h 845"/>
                    <a:gd name="T66" fmla="*/ 141 w 847"/>
                    <a:gd name="T67" fmla="*/ 739 h 845"/>
                    <a:gd name="T68" fmla="*/ 106 w 847"/>
                    <a:gd name="T69" fmla="*/ 703 h 845"/>
                    <a:gd name="T70" fmla="*/ 75 w 847"/>
                    <a:gd name="T71" fmla="*/ 665 h 845"/>
                    <a:gd name="T72" fmla="*/ 49 w 847"/>
                    <a:gd name="T73" fmla="*/ 621 h 845"/>
                    <a:gd name="T74" fmla="*/ 27 w 847"/>
                    <a:gd name="T75" fmla="*/ 575 h 845"/>
                    <a:gd name="T76" fmla="*/ 12 w 847"/>
                    <a:gd name="T77" fmla="*/ 527 h 845"/>
                    <a:gd name="T78" fmla="*/ 2 w 847"/>
                    <a:gd name="T79" fmla="*/ 476 h 845"/>
                    <a:gd name="T80" fmla="*/ 0 w 847"/>
                    <a:gd name="T81" fmla="*/ 423 h 845"/>
                    <a:gd name="T82" fmla="*/ 2 w 847"/>
                    <a:gd name="T83" fmla="*/ 370 h 845"/>
                    <a:gd name="T84" fmla="*/ 12 w 847"/>
                    <a:gd name="T85" fmla="*/ 319 h 845"/>
                    <a:gd name="T86" fmla="*/ 27 w 847"/>
                    <a:gd name="T87" fmla="*/ 269 h 845"/>
                    <a:gd name="T88" fmla="*/ 49 w 847"/>
                    <a:gd name="T89" fmla="*/ 223 h 845"/>
                    <a:gd name="T90" fmla="*/ 75 w 847"/>
                    <a:gd name="T91" fmla="*/ 181 h 845"/>
                    <a:gd name="T92" fmla="*/ 106 w 847"/>
                    <a:gd name="T93" fmla="*/ 142 h 845"/>
                    <a:gd name="T94" fmla="*/ 141 w 847"/>
                    <a:gd name="T95" fmla="*/ 106 h 845"/>
                    <a:gd name="T96" fmla="*/ 181 w 847"/>
                    <a:gd name="T97" fmla="*/ 76 h 845"/>
                    <a:gd name="T98" fmla="*/ 224 w 847"/>
                    <a:gd name="T99" fmla="*/ 49 h 845"/>
                    <a:gd name="T100" fmla="*/ 270 w 847"/>
                    <a:gd name="T101" fmla="*/ 29 h 845"/>
                    <a:gd name="T102" fmla="*/ 318 w 847"/>
                    <a:gd name="T103" fmla="*/ 13 h 845"/>
                    <a:gd name="T104" fmla="*/ 369 w 847"/>
                    <a:gd name="T105" fmla="*/ 3 h 845"/>
                    <a:gd name="T106" fmla="*/ 423 w 847"/>
                    <a:gd name="T107" fmla="*/ 0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47" h="845">
                      <a:moveTo>
                        <a:pt x="423" y="0"/>
                      </a:moveTo>
                      <a:lnTo>
                        <a:pt x="423" y="0"/>
                      </a:lnTo>
                      <a:lnTo>
                        <a:pt x="476" y="3"/>
                      </a:lnTo>
                      <a:lnTo>
                        <a:pt x="527" y="13"/>
                      </a:lnTo>
                      <a:lnTo>
                        <a:pt x="577" y="29"/>
                      </a:lnTo>
                      <a:lnTo>
                        <a:pt x="623" y="49"/>
                      </a:lnTo>
                      <a:lnTo>
                        <a:pt x="665" y="76"/>
                      </a:lnTo>
                      <a:lnTo>
                        <a:pt x="705" y="106"/>
                      </a:lnTo>
                      <a:lnTo>
                        <a:pt x="740" y="142"/>
                      </a:lnTo>
                      <a:lnTo>
                        <a:pt x="770" y="181"/>
                      </a:lnTo>
                      <a:lnTo>
                        <a:pt x="797" y="223"/>
                      </a:lnTo>
                      <a:lnTo>
                        <a:pt x="819" y="269"/>
                      </a:lnTo>
                      <a:lnTo>
                        <a:pt x="833" y="319"/>
                      </a:lnTo>
                      <a:lnTo>
                        <a:pt x="843" y="370"/>
                      </a:lnTo>
                      <a:lnTo>
                        <a:pt x="847" y="423"/>
                      </a:lnTo>
                      <a:lnTo>
                        <a:pt x="843" y="476"/>
                      </a:lnTo>
                      <a:lnTo>
                        <a:pt x="833" y="527"/>
                      </a:lnTo>
                      <a:lnTo>
                        <a:pt x="819" y="575"/>
                      </a:lnTo>
                      <a:lnTo>
                        <a:pt x="797" y="621"/>
                      </a:lnTo>
                      <a:lnTo>
                        <a:pt x="770" y="665"/>
                      </a:lnTo>
                      <a:lnTo>
                        <a:pt x="740" y="703"/>
                      </a:lnTo>
                      <a:lnTo>
                        <a:pt x="705" y="739"/>
                      </a:lnTo>
                      <a:lnTo>
                        <a:pt x="665" y="770"/>
                      </a:lnTo>
                      <a:lnTo>
                        <a:pt x="623" y="797"/>
                      </a:lnTo>
                      <a:lnTo>
                        <a:pt x="577" y="817"/>
                      </a:lnTo>
                      <a:lnTo>
                        <a:pt x="527" y="833"/>
                      </a:lnTo>
                      <a:lnTo>
                        <a:pt x="476" y="843"/>
                      </a:lnTo>
                      <a:lnTo>
                        <a:pt x="423" y="845"/>
                      </a:lnTo>
                      <a:lnTo>
                        <a:pt x="369" y="843"/>
                      </a:lnTo>
                      <a:lnTo>
                        <a:pt x="318" y="833"/>
                      </a:lnTo>
                      <a:lnTo>
                        <a:pt x="270" y="817"/>
                      </a:lnTo>
                      <a:lnTo>
                        <a:pt x="224" y="797"/>
                      </a:lnTo>
                      <a:lnTo>
                        <a:pt x="181" y="770"/>
                      </a:lnTo>
                      <a:lnTo>
                        <a:pt x="141" y="739"/>
                      </a:lnTo>
                      <a:lnTo>
                        <a:pt x="106" y="703"/>
                      </a:lnTo>
                      <a:lnTo>
                        <a:pt x="75" y="665"/>
                      </a:lnTo>
                      <a:lnTo>
                        <a:pt x="49" y="621"/>
                      </a:lnTo>
                      <a:lnTo>
                        <a:pt x="27" y="575"/>
                      </a:lnTo>
                      <a:lnTo>
                        <a:pt x="12" y="527"/>
                      </a:lnTo>
                      <a:lnTo>
                        <a:pt x="2" y="476"/>
                      </a:lnTo>
                      <a:lnTo>
                        <a:pt x="0" y="423"/>
                      </a:lnTo>
                      <a:lnTo>
                        <a:pt x="2" y="370"/>
                      </a:lnTo>
                      <a:lnTo>
                        <a:pt x="12" y="319"/>
                      </a:lnTo>
                      <a:lnTo>
                        <a:pt x="27" y="269"/>
                      </a:lnTo>
                      <a:lnTo>
                        <a:pt x="49" y="223"/>
                      </a:lnTo>
                      <a:lnTo>
                        <a:pt x="75" y="181"/>
                      </a:lnTo>
                      <a:lnTo>
                        <a:pt x="106" y="142"/>
                      </a:lnTo>
                      <a:lnTo>
                        <a:pt x="141" y="106"/>
                      </a:lnTo>
                      <a:lnTo>
                        <a:pt x="181" y="76"/>
                      </a:lnTo>
                      <a:lnTo>
                        <a:pt x="224" y="49"/>
                      </a:lnTo>
                      <a:lnTo>
                        <a:pt x="270" y="29"/>
                      </a:lnTo>
                      <a:lnTo>
                        <a:pt x="318" y="13"/>
                      </a:lnTo>
                      <a:lnTo>
                        <a:pt x="369" y="3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12"/>
                <p:cNvSpPr>
                  <a:spLocks/>
                </p:cNvSpPr>
                <p:nvPr/>
              </p:nvSpPr>
              <p:spPr bwMode="auto">
                <a:xfrm>
                  <a:off x="537" y="440"/>
                  <a:ext cx="170" cy="170"/>
                </a:xfrm>
                <a:custGeom>
                  <a:avLst/>
                  <a:gdLst>
                    <a:gd name="T0" fmla="*/ 424 w 848"/>
                    <a:gd name="T1" fmla="*/ 0 h 846"/>
                    <a:gd name="T2" fmla="*/ 477 w 848"/>
                    <a:gd name="T3" fmla="*/ 3 h 846"/>
                    <a:gd name="T4" fmla="*/ 528 w 848"/>
                    <a:gd name="T5" fmla="*/ 13 h 846"/>
                    <a:gd name="T6" fmla="*/ 577 w 848"/>
                    <a:gd name="T7" fmla="*/ 29 h 846"/>
                    <a:gd name="T8" fmla="*/ 623 w 848"/>
                    <a:gd name="T9" fmla="*/ 49 h 846"/>
                    <a:gd name="T10" fmla="*/ 666 w 848"/>
                    <a:gd name="T11" fmla="*/ 76 h 846"/>
                    <a:gd name="T12" fmla="*/ 705 w 848"/>
                    <a:gd name="T13" fmla="*/ 107 h 846"/>
                    <a:gd name="T14" fmla="*/ 740 w 848"/>
                    <a:gd name="T15" fmla="*/ 142 h 846"/>
                    <a:gd name="T16" fmla="*/ 772 w 848"/>
                    <a:gd name="T17" fmla="*/ 181 h 846"/>
                    <a:gd name="T18" fmla="*/ 798 w 848"/>
                    <a:gd name="T19" fmla="*/ 225 h 846"/>
                    <a:gd name="T20" fmla="*/ 819 w 848"/>
                    <a:gd name="T21" fmla="*/ 271 h 846"/>
                    <a:gd name="T22" fmla="*/ 835 w 848"/>
                    <a:gd name="T23" fmla="*/ 319 h 846"/>
                    <a:gd name="T24" fmla="*/ 844 w 848"/>
                    <a:gd name="T25" fmla="*/ 370 h 846"/>
                    <a:gd name="T26" fmla="*/ 848 w 848"/>
                    <a:gd name="T27" fmla="*/ 423 h 846"/>
                    <a:gd name="T28" fmla="*/ 844 w 848"/>
                    <a:gd name="T29" fmla="*/ 476 h 846"/>
                    <a:gd name="T30" fmla="*/ 835 w 848"/>
                    <a:gd name="T31" fmla="*/ 527 h 846"/>
                    <a:gd name="T32" fmla="*/ 819 w 848"/>
                    <a:gd name="T33" fmla="*/ 575 h 846"/>
                    <a:gd name="T34" fmla="*/ 798 w 848"/>
                    <a:gd name="T35" fmla="*/ 621 h 846"/>
                    <a:gd name="T36" fmla="*/ 772 w 848"/>
                    <a:gd name="T37" fmla="*/ 665 h 846"/>
                    <a:gd name="T38" fmla="*/ 740 w 848"/>
                    <a:gd name="T39" fmla="*/ 703 h 846"/>
                    <a:gd name="T40" fmla="*/ 705 w 848"/>
                    <a:gd name="T41" fmla="*/ 739 h 846"/>
                    <a:gd name="T42" fmla="*/ 666 w 848"/>
                    <a:gd name="T43" fmla="*/ 770 h 846"/>
                    <a:gd name="T44" fmla="*/ 623 w 848"/>
                    <a:gd name="T45" fmla="*/ 797 h 846"/>
                    <a:gd name="T46" fmla="*/ 577 w 848"/>
                    <a:gd name="T47" fmla="*/ 817 h 846"/>
                    <a:gd name="T48" fmla="*/ 528 w 848"/>
                    <a:gd name="T49" fmla="*/ 833 h 846"/>
                    <a:gd name="T50" fmla="*/ 477 w 848"/>
                    <a:gd name="T51" fmla="*/ 843 h 846"/>
                    <a:gd name="T52" fmla="*/ 424 w 848"/>
                    <a:gd name="T53" fmla="*/ 846 h 846"/>
                    <a:gd name="T54" fmla="*/ 370 w 848"/>
                    <a:gd name="T55" fmla="*/ 843 h 846"/>
                    <a:gd name="T56" fmla="*/ 320 w 848"/>
                    <a:gd name="T57" fmla="*/ 833 h 846"/>
                    <a:gd name="T58" fmla="*/ 271 w 848"/>
                    <a:gd name="T59" fmla="*/ 817 h 846"/>
                    <a:gd name="T60" fmla="*/ 225 w 848"/>
                    <a:gd name="T61" fmla="*/ 797 h 846"/>
                    <a:gd name="T62" fmla="*/ 181 w 848"/>
                    <a:gd name="T63" fmla="*/ 770 h 846"/>
                    <a:gd name="T64" fmla="*/ 143 w 848"/>
                    <a:gd name="T65" fmla="*/ 739 h 846"/>
                    <a:gd name="T66" fmla="*/ 107 w 848"/>
                    <a:gd name="T67" fmla="*/ 703 h 846"/>
                    <a:gd name="T68" fmla="*/ 76 w 848"/>
                    <a:gd name="T69" fmla="*/ 665 h 846"/>
                    <a:gd name="T70" fmla="*/ 49 w 848"/>
                    <a:gd name="T71" fmla="*/ 621 h 846"/>
                    <a:gd name="T72" fmla="*/ 29 w 848"/>
                    <a:gd name="T73" fmla="*/ 575 h 846"/>
                    <a:gd name="T74" fmla="*/ 13 w 848"/>
                    <a:gd name="T75" fmla="*/ 527 h 846"/>
                    <a:gd name="T76" fmla="*/ 3 w 848"/>
                    <a:gd name="T77" fmla="*/ 476 h 846"/>
                    <a:gd name="T78" fmla="*/ 0 w 848"/>
                    <a:gd name="T79" fmla="*/ 423 h 846"/>
                    <a:gd name="T80" fmla="*/ 3 w 848"/>
                    <a:gd name="T81" fmla="*/ 370 h 846"/>
                    <a:gd name="T82" fmla="*/ 13 w 848"/>
                    <a:gd name="T83" fmla="*/ 319 h 846"/>
                    <a:gd name="T84" fmla="*/ 29 w 848"/>
                    <a:gd name="T85" fmla="*/ 271 h 846"/>
                    <a:gd name="T86" fmla="*/ 49 w 848"/>
                    <a:gd name="T87" fmla="*/ 225 h 846"/>
                    <a:gd name="T88" fmla="*/ 76 w 848"/>
                    <a:gd name="T89" fmla="*/ 181 h 846"/>
                    <a:gd name="T90" fmla="*/ 107 w 848"/>
                    <a:gd name="T91" fmla="*/ 142 h 846"/>
                    <a:gd name="T92" fmla="*/ 143 w 848"/>
                    <a:gd name="T93" fmla="*/ 107 h 846"/>
                    <a:gd name="T94" fmla="*/ 181 w 848"/>
                    <a:gd name="T95" fmla="*/ 76 h 846"/>
                    <a:gd name="T96" fmla="*/ 225 w 848"/>
                    <a:gd name="T97" fmla="*/ 49 h 846"/>
                    <a:gd name="T98" fmla="*/ 271 w 848"/>
                    <a:gd name="T99" fmla="*/ 29 h 846"/>
                    <a:gd name="T100" fmla="*/ 320 w 848"/>
                    <a:gd name="T101" fmla="*/ 13 h 846"/>
                    <a:gd name="T102" fmla="*/ 370 w 848"/>
                    <a:gd name="T103" fmla="*/ 3 h 846"/>
                    <a:gd name="T104" fmla="*/ 424 w 848"/>
                    <a:gd name="T105" fmla="*/ 0 h 8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48" h="846">
                      <a:moveTo>
                        <a:pt x="424" y="0"/>
                      </a:moveTo>
                      <a:lnTo>
                        <a:pt x="477" y="3"/>
                      </a:lnTo>
                      <a:lnTo>
                        <a:pt x="528" y="13"/>
                      </a:lnTo>
                      <a:lnTo>
                        <a:pt x="577" y="29"/>
                      </a:lnTo>
                      <a:lnTo>
                        <a:pt x="623" y="49"/>
                      </a:lnTo>
                      <a:lnTo>
                        <a:pt x="666" y="76"/>
                      </a:lnTo>
                      <a:lnTo>
                        <a:pt x="705" y="107"/>
                      </a:lnTo>
                      <a:lnTo>
                        <a:pt x="740" y="142"/>
                      </a:lnTo>
                      <a:lnTo>
                        <a:pt x="772" y="181"/>
                      </a:lnTo>
                      <a:lnTo>
                        <a:pt x="798" y="225"/>
                      </a:lnTo>
                      <a:lnTo>
                        <a:pt x="819" y="271"/>
                      </a:lnTo>
                      <a:lnTo>
                        <a:pt x="835" y="319"/>
                      </a:lnTo>
                      <a:lnTo>
                        <a:pt x="844" y="370"/>
                      </a:lnTo>
                      <a:lnTo>
                        <a:pt x="848" y="423"/>
                      </a:lnTo>
                      <a:lnTo>
                        <a:pt x="844" y="476"/>
                      </a:lnTo>
                      <a:lnTo>
                        <a:pt x="835" y="527"/>
                      </a:lnTo>
                      <a:lnTo>
                        <a:pt x="819" y="575"/>
                      </a:lnTo>
                      <a:lnTo>
                        <a:pt x="798" y="621"/>
                      </a:lnTo>
                      <a:lnTo>
                        <a:pt x="772" y="665"/>
                      </a:lnTo>
                      <a:lnTo>
                        <a:pt x="740" y="703"/>
                      </a:lnTo>
                      <a:lnTo>
                        <a:pt x="705" y="739"/>
                      </a:lnTo>
                      <a:lnTo>
                        <a:pt x="666" y="770"/>
                      </a:lnTo>
                      <a:lnTo>
                        <a:pt x="623" y="797"/>
                      </a:lnTo>
                      <a:lnTo>
                        <a:pt x="577" y="817"/>
                      </a:lnTo>
                      <a:lnTo>
                        <a:pt x="528" y="833"/>
                      </a:lnTo>
                      <a:lnTo>
                        <a:pt x="477" y="843"/>
                      </a:lnTo>
                      <a:lnTo>
                        <a:pt x="424" y="846"/>
                      </a:lnTo>
                      <a:lnTo>
                        <a:pt x="370" y="843"/>
                      </a:lnTo>
                      <a:lnTo>
                        <a:pt x="320" y="833"/>
                      </a:lnTo>
                      <a:lnTo>
                        <a:pt x="271" y="817"/>
                      </a:lnTo>
                      <a:lnTo>
                        <a:pt x="225" y="797"/>
                      </a:lnTo>
                      <a:lnTo>
                        <a:pt x="181" y="770"/>
                      </a:lnTo>
                      <a:lnTo>
                        <a:pt x="143" y="739"/>
                      </a:lnTo>
                      <a:lnTo>
                        <a:pt x="107" y="703"/>
                      </a:lnTo>
                      <a:lnTo>
                        <a:pt x="76" y="665"/>
                      </a:lnTo>
                      <a:lnTo>
                        <a:pt x="49" y="621"/>
                      </a:lnTo>
                      <a:lnTo>
                        <a:pt x="29" y="575"/>
                      </a:lnTo>
                      <a:lnTo>
                        <a:pt x="13" y="527"/>
                      </a:lnTo>
                      <a:lnTo>
                        <a:pt x="3" y="476"/>
                      </a:lnTo>
                      <a:lnTo>
                        <a:pt x="0" y="423"/>
                      </a:lnTo>
                      <a:lnTo>
                        <a:pt x="3" y="370"/>
                      </a:lnTo>
                      <a:lnTo>
                        <a:pt x="13" y="319"/>
                      </a:lnTo>
                      <a:lnTo>
                        <a:pt x="29" y="271"/>
                      </a:lnTo>
                      <a:lnTo>
                        <a:pt x="49" y="225"/>
                      </a:lnTo>
                      <a:lnTo>
                        <a:pt x="76" y="181"/>
                      </a:lnTo>
                      <a:lnTo>
                        <a:pt x="107" y="142"/>
                      </a:lnTo>
                      <a:lnTo>
                        <a:pt x="143" y="107"/>
                      </a:lnTo>
                      <a:lnTo>
                        <a:pt x="181" y="76"/>
                      </a:lnTo>
                      <a:lnTo>
                        <a:pt x="225" y="49"/>
                      </a:lnTo>
                      <a:lnTo>
                        <a:pt x="271" y="29"/>
                      </a:lnTo>
                      <a:lnTo>
                        <a:pt x="320" y="13"/>
                      </a:lnTo>
                      <a:lnTo>
                        <a:pt x="370" y="3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 13"/>
                <p:cNvSpPr>
                  <a:spLocks/>
                </p:cNvSpPr>
                <p:nvPr/>
              </p:nvSpPr>
              <p:spPr bwMode="auto">
                <a:xfrm>
                  <a:off x="675" y="1120"/>
                  <a:ext cx="90" cy="106"/>
                </a:xfrm>
                <a:custGeom>
                  <a:avLst/>
                  <a:gdLst>
                    <a:gd name="T0" fmla="*/ 0 w 449"/>
                    <a:gd name="T1" fmla="*/ 0 h 529"/>
                    <a:gd name="T2" fmla="*/ 449 w 449"/>
                    <a:gd name="T3" fmla="*/ 0 h 529"/>
                    <a:gd name="T4" fmla="*/ 449 w 449"/>
                    <a:gd name="T5" fmla="*/ 305 h 529"/>
                    <a:gd name="T6" fmla="*/ 445 w 449"/>
                    <a:gd name="T7" fmla="*/ 345 h 529"/>
                    <a:gd name="T8" fmla="*/ 436 w 449"/>
                    <a:gd name="T9" fmla="*/ 383 h 529"/>
                    <a:gd name="T10" fmla="*/ 419 w 449"/>
                    <a:gd name="T11" fmla="*/ 418 h 529"/>
                    <a:gd name="T12" fmla="*/ 397 w 449"/>
                    <a:gd name="T13" fmla="*/ 449 h 529"/>
                    <a:gd name="T14" fmla="*/ 369 w 449"/>
                    <a:gd name="T15" fmla="*/ 476 h 529"/>
                    <a:gd name="T16" fmla="*/ 339 w 449"/>
                    <a:gd name="T17" fmla="*/ 499 h 529"/>
                    <a:gd name="T18" fmla="*/ 303 w 449"/>
                    <a:gd name="T19" fmla="*/ 515 h 529"/>
                    <a:gd name="T20" fmla="*/ 265 w 449"/>
                    <a:gd name="T21" fmla="*/ 525 h 529"/>
                    <a:gd name="T22" fmla="*/ 225 w 449"/>
                    <a:gd name="T23" fmla="*/ 529 h 529"/>
                    <a:gd name="T24" fmla="*/ 225 w 449"/>
                    <a:gd name="T25" fmla="*/ 529 h 529"/>
                    <a:gd name="T26" fmla="*/ 185 w 449"/>
                    <a:gd name="T27" fmla="*/ 525 h 529"/>
                    <a:gd name="T28" fmla="*/ 147 w 449"/>
                    <a:gd name="T29" fmla="*/ 515 h 529"/>
                    <a:gd name="T30" fmla="*/ 112 w 449"/>
                    <a:gd name="T31" fmla="*/ 499 h 529"/>
                    <a:gd name="T32" fmla="*/ 80 w 449"/>
                    <a:gd name="T33" fmla="*/ 477 h 529"/>
                    <a:gd name="T34" fmla="*/ 54 w 449"/>
                    <a:gd name="T35" fmla="*/ 449 h 529"/>
                    <a:gd name="T36" fmla="*/ 31 w 449"/>
                    <a:gd name="T37" fmla="*/ 418 h 529"/>
                    <a:gd name="T38" fmla="*/ 15 w 449"/>
                    <a:gd name="T39" fmla="*/ 384 h 529"/>
                    <a:gd name="T40" fmla="*/ 4 w 449"/>
                    <a:gd name="T41" fmla="*/ 345 h 529"/>
                    <a:gd name="T42" fmla="*/ 0 w 449"/>
                    <a:gd name="T43" fmla="*/ 305 h 529"/>
                    <a:gd name="T44" fmla="*/ 0 w 449"/>
                    <a:gd name="T45" fmla="*/ 0 h 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9" h="529">
                      <a:moveTo>
                        <a:pt x="0" y="0"/>
                      </a:moveTo>
                      <a:lnTo>
                        <a:pt x="449" y="0"/>
                      </a:lnTo>
                      <a:lnTo>
                        <a:pt x="449" y="305"/>
                      </a:lnTo>
                      <a:lnTo>
                        <a:pt x="445" y="345"/>
                      </a:lnTo>
                      <a:lnTo>
                        <a:pt x="436" y="383"/>
                      </a:lnTo>
                      <a:lnTo>
                        <a:pt x="419" y="418"/>
                      </a:lnTo>
                      <a:lnTo>
                        <a:pt x="397" y="449"/>
                      </a:lnTo>
                      <a:lnTo>
                        <a:pt x="369" y="476"/>
                      </a:lnTo>
                      <a:lnTo>
                        <a:pt x="339" y="499"/>
                      </a:lnTo>
                      <a:lnTo>
                        <a:pt x="303" y="515"/>
                      </a:lnTo>
                      <a:lnTo>
                        <a:pt x="265" y="525"/>
                      </a:lnTo>
                      <a:lnTo>
                        <a:pt x="225" y="529"/>
                      </a:lnTo>
                      <a:lnTo>
                        <a:pt x="225" y="529"/>
                      </a:lnTo>
                      <a:lnTo>
                        <a:pt x="185" y="525"/>
                      </a:lnTo>
                      <a:lnTo>
                        <a:pt x="147" y="515"/>
                      </a:lnTo>
                      <a:lnTo>
                        <a:pt x="112" y="499"/>
                      </a:lnTo>
                      <a:lnTo>
                        <a:pt x="80" y="477"/>
                      </a:lnTo>
                      <a:lnTo>
                        <a:pt x="54" y="449"/>
                      </a:lnTo>
                      <a:lnTo>
                        <a:pt x="31" y="418"/>
                      </a:lnTo>
                      <a:lnTo>
                        <a:pt x="15" y="384"/>
                      </a:lnTo>
                      <a:lnTo>
                        <a:pt x="4" y="345"/>
                      </a:lnTo>
                      <a:lnTo>
                        <a:pt x="0" y="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14"/>
                <p:cNvSpPr>
                  <a:spLocks noEditPoints="1"/>
                </p:cNvSpPr>
                <p:nvPr/>
              </p:nvSpPr>
              <p:spPr bwMode="auto">
                <a:xfrm>
                  <a:off x="174" y="605"/>
                  <a:ext cx="714" cy="621"/>
                </a:xfrm>
                <a:custGeom>
                  <a:avLst/>
                  <a:gdLst>
                    <a:gd name="T0" fmla="*/ 2967 w 3570"/>
                    <a:gd name="T1" fmla="*/ 1562 h 3106"/>
                    <a:gd name="T2" fmla="*/ 2816 w 3570"/>
                    <a:gd name="T3" fmla="*/ 1513 h 3106"/>
                    <a:gd name="T4" fmla="*/ 2732 w 3570"/>
                    <a:gd name="T5" fmla="*/ 1583 h 3106"/>
                    <a:gd name="T6" fmla="*/ 3079 w 3570"/>
                    <a:gd name="T7" fmla="*/ 1519 h 3106"/>
                    <a:gd name="T8" fmla="*/ 575 w 3570"/>
                    <a:gd name="T9" fmla="*/ 0 h 3106"/>
                    <a:gd name="T10" fmla="*/ 675 w 3570"/>
                    <a:gd name="T11" fmla="*/ 13 h 3106"/>
                    <a:gd name="T12" fmla="*/ 742 w 3570"/>
                    <a:gd name="T13" fmla="*/ 39 h 3106"/>
                    <a:gd name="T14" fmla="*/ 878 w 3570"/>
                    <a:gd name="T15" fmla="*/ 140 h 3106"/>
                    <a:gd name="T16" fmla="*/ 968 w 3570"/>
                    <a:gd name="T17" fmla="*/ 331 h 3106"/>
                    <a:gd name="T18" fmla="*/ 995 w 3570"/>
                    <a:gd name="T19" fmla="*/ 496 h 3106"/>
                    <a:gd name="T20" fmla="*/ 1067 w 3570"/>
                    <a:gd name="T21" fmla="*/ 739 h 3106"/>
                    <a:gd name="T22" fmla="*/ 1217 w 3570"/>
                    <a:gd name="T23" fmla="*/ 851 h 3106"/>
                    <a:gd name="T24" fmla="*/ 1428 w 3570"/>
                    <a:gd name="T25" fmla="*/ 849 h 3106"/>
                    <a:gd name="T26" fmla="*/ 1663 w 3570"/>
                    <a:gd name="T27" fmla="*/ 815 h 3106"/>
                    <a:gd name="T28" fmla="*/ 1905 w 3570"/>
                    <a:gd name="T29" fmla="*/ 777 h 3106"/>
                    <a:gd name="T30" fmla="*/ 2022 w 3570"/>
                    <a:gd name="T31" fmla="*/ 687 h 3106"/>
                    <a:gd name="T32" fmla="*/ 2085 w 3570"/>
                    <a:gd name="T33" fmla="*/ 474 h 3106"/>
                    <a:gd name="T34" fmla="*/ 2109 w 3570"/>
                    <a:gd name="T35" fmla="*/ 331 h 3106"/>
                    <a:gd name="T36" fmla="*/ 2199 w 3570"/>
                    <a:gd name="T37" fmla="*/ 140 h 3106"/>
                    <a:gd name="T38" fmla="*/ 2336 w 3570"/>
                    <a:gd name="T39" fmla="*/ 39 h 3106"/>
                    <a:gd name="T40" fmla="*/ 2401 w 3570"/>
                    <a:gd name="T41" fmla="*/ 13 h 3106"/>
                    <a:gd name="T42" fmla="*/ 2502 w 3570"/>
                    <a:gd name="T43" fmla="*/ 0 h 3106"/>
                    <a:gd name="T44" fmla="*/ 2595 w 3570"/>
                    <a:gd name="T45" fmla="*/ 10 h 3106"/>
                    <a:gd name="T46" fmla="*/ 2750 w 3570"/>
                    <a:gd name="T47" fmla="*/ 105 h 3106"/>
                    <a:gd name="T48" fmla="*/ 2821 w 3570"/>
                    <a:gd name="T49" fmla="*/ 259 h 3106"/>
                    <a:gd name="T50" fmla="*/ 2848 w 3570"/>
                    <a:gd name="T51" fmla="*/ 368 h 3106"/>
                    <a:gd name="T52" fmla="*/ 2903 w 3570"/>
                    <a:gd name="T53" fmla="*/ 586 h 3106"/>
                    <a:gd name="T54" fmla="*/ 2971 w 3570"/>
                    <a:gd name="T55" fmla="*/ 855 h 3106"/>
                    <a:gd name="T56" fmla="*/ 3036 w 3570"/>
                    <a:gd name="T57" fmla="*/ 1116 h 3106"/>
                    <a:gd name="T58" fmla="*/ 3084 w 3570"/>
                    <a:gd name="T59" fmla="*/ 1309 h 3106"/>
                    <a:gd name="T60" fmla="*/ 3099 w 3570"/>
                    <a:gd name="T61" fmla="*/ 1411 h 3106"/>
                    <a:gd name="T62" fmla="*/ 3230 w 3570"/>
                    <a:gd name="T63" fmla="*/ 1516 h 3106"/>
                    <a:gd name="T64" fmla="*/ 2302 w 3570"/>
                    <a:gd name="T65" fmla="*/ 2516 h 3106"/>
                    <a:gd name="T66" fmla="*/ 2659 w 3570"/>
                    <a:gd name="T67" fmla="*/ 1488 h 3106"/>
                    <a:gd name="T68" fmla="*/ 2760 w 3570"/>
                    <a:gd name="T69" fmla="*/ 1361 h 3106"/>
                    <a:gd name="T70" fmla="*/ 2690 w 3570"/>
                    <a:gd name="T71" fmla="*/ 1088 h 3106"/>
                    <a:gd name="T72" fmla="*/ 2612 w 3570"/>
                    <a:gd name="T73" fmla="*/ 833 h 3106"/>
                    <a:gd name="T74" fmla="*/ 2559 w 3570"/>
                    <a:gd name="T75" fmla="*/ 676 h 3106"/>
                    <a:gd name="T76" fmla="*/ 2508 w 3570"/>
                    <a:gd name="T77" fmla="*/ 624 h 3106"/>
                    <a:gd name="T78" fmla="*/ 2497 w 3570"/>
                    <a:gd name="T79" fmla="*/ 679 h 3106"/>
                    <a:gd name="T80" fmla="*/ 2599 w 3570"/>
                    <a:gd name="T81" fmla="*/ 964 h 3106"/>
                    <a:gd name="T82" fmla="*/ 2707 w 3570"/>
                    <a:gd name="T83" fmla="*/ 1384 h 3106"/>
                    <a:gd name="T84" fmla="*/ 2576 w 3570"/>
                    <a:gd name="T85" fmla="*/ 1534 h 3106"/>
                    <a:gd name="T86" fmla="*/ 2358 w 3570"/>
                    <a:gd name="T87" fmla="*/ 1439 h 3106"/>
                    <a:gd name="T88" fmla="*/ 2195 w 3570"/>
                    <a:gd name="T89" fmla="*/ 989 h 3106"/>
                    <a:gd name="T90" fmla="*/ 1959 w 3570"/>
                    <a:gd name="T91" fmla="*/ 1104 h 3106"/>
                    <a:gd name="T92" fmla="*/ 1667 w 3570"/>
                    <a:gd name="T93" fmla="*/ 1168 h 3106"/>
                    <a:gd name="T94" fmla="*/ 1554 w 3570"/>
                    <a:gd name="T95" fmla="*/ 1248 h 3106"/>
                    <a:gd name="T96" fmla="*/ 1250 w 3570"/>
                    <a:gd name="T97" fmla="*/ 1202 h 3106"/>
                    <a:gd name="T98" fmla="*/ 956 w 3570"/>
                    <a:gd name="T99" fmla="*/ 1085 h 3106"/>
                    <a:gd name="T100" fmla="*/ 755 w 3570"/>
                    <a:gd name="T101" fmla="*/ 1370 h 3106"/>
                    <a:gd name="T102" fmla="*/ 639 w 3570"/>
                    <a:gd name="T103" fmla="*/ 1516 h 3106"/>
                    <a:gd name="T104" fmla="*/ 558 w 3570"/>
                    <a:gd name="T105" fmla="*/ 2960 h 3106"/>
                    <a:gd name="T106" fmla="*/ 425 w 3570"/>
                    <a:gd name="T107" fmla="*/ 3092 h 3106"/>
                    <a:gd name="T108" fmla="*/ 234 w 3570"/>
                    <a:gd name="T109" fmla="*/ 3076 h 3106"/>
                    <a:gd name="T110" fmla="*/ 126 w 3570"/>
                    <a:gd name="T111" fmla="*/ 2922 h 3106"/>
                    <a:gd name="T112" fmla="*/ 41 w 3570"/>
                    <a:gd name="T113" fmla="*/ 1376 h 3106"/>
                    <a:gd name="T114" fmla="*/ 6 w 3570"/>
                    <a:gd name="T115" fmla="*/ 1168 h 3106"/>
                    <a:gd name="T116" fmla="*/ 279 w 3570"/>
                    <a:gd name="T117" fmla="*/ 115 h 3106"/>
                    <a:gd name="T118" fmla="*/ 446 w 3570"/>
                    <a:gd name="T119" fmla="*/ 18 h 3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570" h="3106">
                      <a:moveTo>
                        <a:pt x="3057" y="1513"/>
                      </a:moveTo>
                      <a:lnTo>
                        <a:pt x="3038" y="1529"/>
                      </a:lnTo>
                      <a:lnTo>
                        <a:pt x="3017" y="1544"/>
                      </a:lnTo>
                      <a:lnTo>
                        <a:pt x="2993" y="1555"/>
                      </a:lnTo>
                      <a:lnTo>
                        <a:pt x="2967" y="1562"/>
                      </a:lnTo>
                      <a:lnTo>
                        <a:pt x="2936" y="1566"/>
                      </a:lnTo>
                      <a:lnTo>
                        <a:pt x="2902" y="1562"/>
                      </a:lnTo>
                      <a:lnTo>
                        <a:pt x="2869" y="1551"/>
                      </a:lnTo>
                      <a:lnTo>
                        <a:pt x="2840" y="1534"/>
                      </a:lnTo>
                      <a:lnTo>
                        <a:pt x="2816" y="1513"/>
                      </a:lnTo>
                      <a:lnTo>
                        <a:pt x="2793" y="1519"/>
                      </a:lnTo>
                      <a:lnTo>
                        <a:pt x="2773" y="1529"/>
                      </a:lnTo>
                      <a:lnTo>
                        <a:pt x="2756" y="1544"/>
                      </a:lnTo>
                      <a:lnTo>
                        <a:pt x="2742" y="1562"/>
                      </a:lnTo>
                      <a:lnTo>
                        <a:pt x="2732" y="1583"/>
                      </a:lnTo>
                      <a:lnTo>
                        <a:pt x="3139" y="1583"/>
                      </a:lnTo>
                      <a:lnTo>
                        <a:pt x="3130" y="1562"/>
                      </a:lnTo>
                      <a:lnTo>
                        <a:pt x="3116" y="1544"/>
                      </a:lnTo>
                      <a:lnTo>
                        <a:pt x="3098" y="1529"/>
                      </a:lnTo>
                      <a:lnTo>
                        <a:pt x="3079" y="1519"/>
                      </a:lnTo>
                      <a:lnTo>
                        <a:pt x="3057" y="1513"/>
                      </a:lnTo>
                      <a:close/>
                      <a:moveTo>
                        <a:pt x="559" y="0"/>
                      </a:moveTo>
                      <a:lnTo>
                        <a:pt x="560" y="0"/>
                      </a:lnTo>
                      <a:lnTo>
                        <a:pt x="564" y="0"/>
                      </a:lnTo>
                      <a:lnTo>
                        <a:pt x="575" y="0"/>
                      </a:lnTo>
                      <a:lnTo>
                        <a:pt x="592" y="1"/>
                      </a:lnTo>
                      <a:lnTo>
                        <a:pt x="611" y="2"/>
                      </a:lnTo>
                      <a:lnTo>
                        <a:pt x="634" y="5"/>
                      </a:lnTo>
                      <a:lnTo>
                        <a:pt x="656" y="8"/>
                      </a:lnTo>
                      <a:lnTo>
                        <a:pt x="675" y="13"/>
                      </a:lnTo>
                      <a:lnTo>
                        <a:pt x="695" y="18"/>
                      </a:lnTo>
                      <a:lnTo>
                        <a:pt x="710" y="24"/>
                      </a:lnTo>
                      <a:lnTo>
                        <a:pt x="724" y="30"/>
                      </a:lnTo>
                      <a:lnTo>
                        <a:pt x="735" y="35"/>
                      </a:lnTo>
                      <a:lnTo>
                        <a:pt x="742" y="39"/>
                      </a:lnTo>
                      <a:lnTo>
                        <a:pt x="744" y="40"/>
                      </a:lnTo>
                      <a:lnTo>
                        <a:pt x="779" y="59"/>
                      </a:lnTo>
                      <a:lnTo>
                        <a:pt x="815" y="82"/>
                      </a:lnTo>
                      <a:lnTo>
                        <a:pt x="847" y="110"/>
                      </a:lnTo>
                      <a:lnTo>
                        <a:pt x="878" y="140"/>
                      </a:lnTo>
                      <a:lnTo>
                        <a:pt x="905" y="173"/>
                      </a:lnTo>
                      <a:lnTo>
                        <a:pt x="928" y="209"/>
                      </a:lnTo>
                      <a:lnTo>
                        <a:pt x="947" y="248"/>
                      </a:lnTo>
                      <a:lnTo>
                        <a:pt x="961" y="289"/>
                      </a:lnTo>
                      <a:lnTo>
                        <a:pt x="968" y="331"/>
                      </a:lnTo>
                      <a:lnTo>
                        <a:pt x="970" y="337"/>
                      </a:lnTo>
                      <a:lnTo>
                        <a:pt x="972" y="345"/>
                      </a:lnTo>
                      <a:lnTo>
                        <a:pt x="973" y="351"/>
                      </a:lnTo>
                      <a:lnTo>
                        <a:pt x="984" y="427"/>
                      </a:lnTo>
                      <a:lnTo>
                        <a:pt x="995" y="496"/>
                      </a:lnTo>
                      <a:lnTo>
                        <a:pt x="1006" y="557"/>
                      </a:lnTo>
                      <a:lnTo>
                        <a:pt x="1018" y="613"/>
                      </a:lnTo>
                      <a:lnTo>
                        <a:pt x="1033" y="661"/>
                      </a:lnTo>
                      <a:lnTo>
                        <a:pt x="1048" y="704"/>
                      </a:lnTo>
                      <a:lnTo>
                        <a:pt x="1067" y="739"/>
                      </a:lnTo>
                      <a:lnTo>
                        <a:pt x="1088" y="769"/>
                      </a:lnTo>
                      <a:lnTo>
                        <a:pt x="1112" y="792"/>
                      </a:lnTo>
                      <a:lnTo>
                        <a:pt x="1141" y="814"/>
                      </a:lnTo>
                      <a:lnTo>
                        <a:pt x="1176" y="833"/>
                      </a:lnTo>
                      <a:lnTo>
                        <a:pt x="1217" y="851"/>
                      </a:lnTo>
                      <a:lnTo>
                        <a:pt x="1265" y="867"/>
                      </a:lnTo>
                      <a:lnTo>
                        <a:pt x="1320" y="883"/>
                      </a:lnTo>
                      <a:lnTo>
                        <a:pt x="1383" y="896"/>
                      </a:lnTo>
                      <a:lnTo>
                        <a:pt x="1402" y="870"/>
                      </a:lnTo>
                      <a:lnTo>
                        <a:pt x="1428" y="849"/>
                      </a:lnTo>
                      <a:lnTo>
                        <a:pt x="1456" y="832"/>
                      </a:lnTo>
                      <a:lnTo>
                        <a:pt x="1488" y="821"/>
                      </a:lnTo>
                      <a:lnTo>
                        <a:pt x="1522" y="817"/>
                      </a:lnTo>
                      <a:lnTo>
                        <a:pt x="1596" y="817"/>
                      </a:lnTo>
                      <a:lnTo>
                        <a:pt x="1663" y="815"/>
                      </a:lnTo>
                      <a:lnTo>
                        <a:pt x="1724" y="810"/>
                      </a:lnTo>
                      <a:lnTo>
                        <a:pt x="1778" y="805"/>
                      </a:lnTo>
                      <a:lnTo>
                        <a:pt x="1827" y="798"/>
                      </a:lnTo>
                      <a:lnTo>
                        <a:pt x="1869" y="788"/>
                      </a:lnTo>
                      <a:lnTo>
                        <a:pt x="1905" y="777"/>
                      </a:lnTo>
                      <a:lnTo>
                        <a:pt x="1937" y="765"/>
                      </a:lnTo>
                      <a:lnTo>
                        <a:pt x="1964" y="751"/>
                      </a:lnTo>
                      <a:lnTo>
                        <a:pt x="1985" y="734"/>
                      </a:lnTo>
                      <a:lnTo>
                        <a:pt x="2005" y="713"/>
                      </a:lnTo>
                      <a:lnTo>
                        <a:pt x="2022" y="687"/>
                      </a:lnTo>
                      <a:lnTo>
                        <a:pt x="2038" y="654"/>
                      </a:lnTo>
                      <a:lnTo>
                        <a:pt x="2051" y="618"/>
                      </a:lnTo>
                      <a:lnTo>
                        <a:pt x="2063" y="574"/>
                      </a:lnTo>
                      <a:lnTo>
                        <a:pt x="2074" y="527"/>
                      </a:lnTo>
                      <a:lnTo>
                        <a:pt x="2085" y="474"/>
                      </a:lnTo>
                      <a:lnTo>
                        <a:pt x="2095" y="415"/>
                      </a:lnTo>
                      <a:lnTo>
                        <a:pt x="2104" y="351"/>
                      </a:lnTo>
                      <a:lnTo>
                        <a:pt x="2105" y="345"/>
                      </a:lnTo>
                      <a:lnTo>
                        <a:pt x="2107" y="337"/>
                      </a:lnTo>
                      <a:lnTo>
                        <a:pt x="2109" y="331"/>
                      </a:lnTo>
                      <a:lnTo>
                        <a:pt x="2116" y="289"/>
                      </a:lnTo>
                      <a:lnTo>
                        <a:pt x="2130" y="248"/>
                      </a:lnTo>
                      <a:lnTo>
                        <a:pt x="2149" y="209"/>
                      </a:lnTo>
                      <a:lnTo>
                        <a:pt x="2172" y="173"/>
                      </a:lnTo>
                      <a:lnTo>
                        <a:pt x="2199" y="140"/>
                      </a:lnTo>
                      <a:lnTo>
                        <a:pt x="2230" y="110"/>
                      </a:lnTo>
                      <a:lnTo>
                        <a:pt x="2263" y="82"/>
                      </a:lnTo>
                      <a:lnTo>
                        <a:pt x="2297" y="59"/>
                      </a:lnTo>
                      <a:lnTo>
                        <a:pt x="2333" y="40"/>
                      </a:lnTo>
                      <a:lnTo>
                        <a:pt x="2336" y="39"/>
                      </a:lnTo>
                      <a:lnTo>
                        <a:pt x="2342" y="35"/>
                      </a:lnTo>
                      <a:lnTo>
                        <a:pt x="2353" y="30"/>
                      </a:lnTo>
                      <a:lnTo>
                        <a:pt x="2366" y="24"/>
                      </a:lnTo>
                      <a:lnTo>
                        <a:pt x="2383" y="18"/>
                      </a:lnTo>
                      <a:lnTo>
                        <a:pt x="2401" y="13"/>
                      </a:lnTo>
                      <a:lnTo>
                        <a:pt x="2421" y="8"/>
                      </a:lnTo>
                      <a:lnTo>
                        <a:pt x="2444" y="5"/>
                      </a:lnTo>
                      <a:lnTo>
                        <a:pt x="2465" y="2"/>
                      </a:lnTo>
                      <a:lnTo>
                        <a:pt x="2486" y="1"/>
                      </a:lnTo>
                      <a:lnTo>
                        <a:pt x="2502" y="0"/>
                      </a:lnTo>
                      <a:lnTo>
                        <a:pt x="2513" y="0"/>
                      </a:lnTo>
                      <a:lnTo>
                        <a:pt x="2516" y="0"/>
                      </a:lnTo>
                      <a:lnTo>
                        <a:pt x="2518" y="0"/>
                      </a:lnTo>
                      <a:lnTo>
                        <a:pt x="2558" y="2"/>
                      </a:lnTo>
                      <a:lnTo>
                        <a:pt x="2595" y="10"/>
                      </a:lnTo>
                      <a:lnTo>
                        <a:pt x="2630" y="21"/>
                      </a:lnTo>
                      <a:lnTo>
                        <a:pt x="2664" y="35"/>
                      </a:lnTo>
                      <a:lnTo>
                        <a:pt x="2696" y="54"/>
                      </a:lnTo>
                      <a:lnTo>
                        <a:pt x="2724" y="77"/>
                      </a:lnTo>
                      <a:lnTo>
                        <a:pt x="2750" y="105"/>
                      </a:lnTo>
                      <a:lnTo>
                        <a:pt x="2772" y="135"/>
                      </a:lnTo>
                      <a:lnTo>
                        <a:pt x="2792" y="172"/>
                      </a:lnTo>
                      <a:lnTo>
                        <a:pt x="2807" y="212"/>
                      </a:lnTo>
                      <a:lnTo>
                        <a:pt x="2819" y="255"/>
                      </a:lnTo>
                      <a:lnTo>
                        <a:pt x="2821" y="259"/>
                      </a:lnTo>
                      <a:lnTo>
                        <a:pt x="2823" y="270"/>
                      </a:lnTo>
                      <a:lnTo>
                        <a:pt x="2827" y="285"/>
                      </a:lnTo>
                      <a:lnTo>
                        <a:pt x="2833" y="308"/>
                      </a:lnTo>
                      <a:lnTo>
                        <a:pt x="2840" y="336"/>
                      </a:lnTo>
                      <a:lnTo>
                        <a:pt x="2848" y="368"/>
                      </a:lnTo>
                      <a:lnTo>
                        <a:pt x="2857" y="405"/>
                      </a:lnTo>
                      <a:lnTo>
                        <a:pt x="2868" y="445"/>
                      </a:lnTo>
                      <a:lnTo>
                        <a:pt x="2879" y="490"/>
                      </a:lnTo>
                      <a:lnTo>
                        <a:pt x="2891" y="537"/>
                      </a:lnTo>
                      <a:lnTo>
                        <a:pt x="2903" y="586"/>
                      </a:lnTo>
                      <a:lnTo>
                        <a:pt x="2916" y="637"/>
                      </a:lnTo>
                      <a:lnTo>
                        <a:pt x="2930" y="690"/>
                      </a:lnTo>
                      <a:lnTo>
                        <a:pt x="2944" y="745"/>
                      </a:lnTo>
                      <a:lnTo>
                        <a:pt x="2958" y="800"/>
                      </a:lnTo>
                      <a:lnTo>
                        <a:pt x="2971" y="855"/>
                      </a:lnTo>
                      <a:lnTo>
                        <a:pt x="2985" y="909"/>
                      </a:lnTo>
                      <a:lnTo>
                        <a:pt x="2999" y="964"/>
                      </a:lnTo>
                      <a:lnTo>
                        <a:pt x="3012" y="1016"/>
                      </a:lnTo>
                      <a:lnTo>
                        <a:pt x="3024" y="1068"/>
                      </a:lnTo>
                      <a:lnTo>
                        <a:pt x="3036" y="1116"/>
                      </a:lnTo>
                      <a:lnTo>
                        <a:pt x="3048" y="1162"/>
                      </a:lnTo>
                      <a:lnTo>
                        <a:pt x="3058" y="1204"/>
                      </a:lnTo>
                      <a:lnTo>
                        <a:pt x="3068" y="1244"/>
                      </a:lnTo>
                      <a:lnTo>
                        <a:pt x="3076" y="1279"/>
                      </a:lnTo>
                      <a:lnTo>
                        <a:pt x="3084" y="1309"/>
                      </a:lnTo>
                      <a:lnTo>
                        <a:pt x="3090" y="1336"/>
                      </a:lnTo>
                      <a:lnTo>
                        <a:pt x="3095" y="1355"/>
                      </a:lnTo>
                      <a:lnTo>
                        <a:pt x="3098" y="1370"/>
                      </a:lnTo>
                      <a:lnTo>
                        <a:pt x="3101" y="1390"/>
                      </a:lnTo>
                      <a:lnTo>
                        <a:pt x="3099" y="1411"/>
                      </a:lnTo>
                      <a:lnTo>
                        <a:pt x="3132" y="1423"/>
                      </a:lnTo>
                      <a:lnTo>
                        <a:pt x="3162" y="1441"/>
                      </a:lnTo>
                      <a:lnTo>
                        <a:pt x="3189" y="1463"/>
                      </a:lnTo>
                      <a:lnTo>
                        <a:pt x="3212" y="1488"/>
                      </a:lnTo>
                      <a:lnTo>
                        <a:pt x="3230" y="1516"/>
                      </a:lnTo>
                      <a:lnTo>
                        <a:pt x="3244" y="1549"/>
                      </a:lnTo>
                      <a:lnTo>
                        <a:pt x="3253" y="1583"/>
                      </a:lnTo>
                      <a:lnTo>
                        <a:pt x="3570" y="1583"/>
                      </a:lnTo>
                      <a:lnTo>
                        <a:pt x="3570" y="2516"/>
                      </a:lnTo>
                      <a:lnTo>
                        <a:pt x="2302" y="2516"/>
                      </a:lnTo>
                      <a:lnTo>
                        <a:pt x="2302" y="1583"/>
                      </a:lnTo>
                      <a:lnTo>
                        <a:pt x="2619" y="1583"/>
                      </a:lnTo>
                      <a:lnTo>
                        <a:pt x="2628" y="1549"/>
                      </a:lnTo>
                      <a:lnTo>
                        <a:pt x="2641" y="1517"/>
                      </a:lnTo>
                      <a:lnTo>
                        <a:pt x="2659" y="1488"/>
                      </a:lnTo>
                      <a:lnTo>
                        <a:pt x="2682" y="1463"/>
                      </a:lnTo>
                      <a:lnTo>
                        <a:pt x="2709" y="1441"/>
                      </a:lnTo>
                      <a:lnTo>
                        <a:pt x="2738" y="1424"/>
                      </a:lnTo>
                      <a:lnTo>
                        <a:pt x="2770" y="1412"/>
                      </a:lnTo>
                      <a:lnTo>
                        <a:pt x="2760" y="1361"/>
                      </a:lnTo>
                      <a:lnTo>
                        <a:pt x="2748" y="1309"/>
                      </a:lnTo>
                      <a:lnTo>
                        <a:pt x="2735" y="1256"/>
                      </a:lnTo>
                      <a:lnTo>
                        <a:pt x="2720" y="1201"/>
                      </a:lnTo>
                      <a:lnTo>
                        <a:pt x="2705" y="1144"/>
                      </a:lnTo>
                      <a:lnTo>
                        <a:pt x="2690" y="1088"/>
                      </a:lnTo>
                      <a:lnTo>
                        <a:pt x="2674" y="1034"/>
                      </a:lnTo>
                      <a:lnTo>
                        <a:pt x="2658" y="979"/>
                      </a:lnTo>
                      <a:lnTo>
                        <a:pt x="2642" y="927"/>
                      </a:lnTo>
                      <a:lnTo>
                        <a:pt x="2627" y="879"/>
                      </a:lnTo>
                      <a:lnTo>
                        <a:pt x="2612" y="833"/>
                      </a:lnTo>
                      <a:lnTo>
                        <a:pt x="2599" y="791"/>
                      </a:lnTo>
                      <a:lnTo>
                        <a:pt x="2587" y="753"/>
                      </a:lnTo>
                      <a:lnTo>
                        <a:pt x="2576" y="722"/>
                      </a:lnTo>
                      <a:lnTo>
                        <a:pt x="2566" y="695"/>
                      </a:lnTo>
                      <a:lnTo>
                        <a:pt x="2559" y="676"/>
                      </a:lnTo>
                      <a:lnTo>
                        <a:pt x="2549" y="654"/>
                      </a:lnTo>
                      <a:lnTo>
                        <a:pt x="2538" y="640"/>
                      </a:lnTo>
                      <a:lnTo>
                        <a:pt x="2527" y="629"/>
                      </a:lnTo>
                      <a:lnTo>
                        <a:pt x="2516" y="624"/>
                      </a:lnTo>
                      <a:lnTo>
                        <a:pt x="2508" y="624"/>
                      </a:lnTo>
                      <a:lnTo>
                        <a:pt x="2499" y="627"/>
                      </a:lnTo>
                      <a:lnTo>
                        <a:pt x="2495" y="635"/>
                      </a:lnTo>
                      <a:lnTo>
                        <a:pt x="2491" y="647"/>
                      </a:lnTo>
                      <a:lnTo>
                        <a:pt x="2492" y="661"/>
                      </a:lnTo>
                      <a:lnTo>
                        <a:pt x="2497" y="679"/>
                      </a:lnTo>
                      <a:lnTo>
                        <a:pt x="2507" y="701"/>
                      </a:lnTo>
                      <a:lnTo>
                        <a:pt x="2530" y="757"/>
                      </a:lnTo>
                      <a:lnTo>
                        <a:pt x="2553" y="821"/>
                      </a:lnTo>
                      <a:lnTo>
                        <a:pt x="2576" y="890"/>
                      </a:lnTo>
                      <a:lnTo>
                        <a:pt x="2599" y="964"/>
                      </a:lnTo>
                      <a:lnTo>
                        <a:pt x="2622" y="1042"/>
                      </a:lnTo>
                      <a:lnTo>
                        <a:pt x="2645" y="1124"/>
                      </a:lnTo>
                      <a:lnTo>
                        <a:pt x="2667" y="1209"/>
                      </a:lnTo>
                      <a:lnTo>
                        <a:pt x="2687" y="1296"/>
                      </a:lnTo>
                      <a:lnTo>
                        <a:pt x="2707" y="1384"/>
                      </a:lnTo>
                      <a:lnTo>
                        <a:pt x="2672" y="1406"/>
                      </a:lnTo>
                      <a:lnTo>
                        <a:pt x="2641" y="1433"/>
                      </a:lnTo>
                      <a:lnTo>
                        <a:pt x="2615" y="1463"/>
                      </a:lnTo>
                      <a:lnTo>
                        <a:pt x="2593" y="1497"/>
                      </a:lnTo>
                      <a:lnTo>
                        <a:pt x="2576" y="1534"/>
                      </a:lnTo>
                      <a:lnTo>
                        <a:pt x="2469" y="1534"/>
                      </a:lnTo>
                      <a:lnTo>
                        <a:pt x="2438" y="1515"/>
                      </a:lnTo>
                      <a:lnTo>
                        <a:pt x="2407" y="1493"/>
                      </a:lnTo>
                      <a:lnTo>
                        <a:pt x="2381" y="1468"/>
                      </a:lnTo>
                      <a:lnTo>
                        <a:pt x="2358" y="1439"/>
                      </a:lnTo>
                      <a:lnTo>
                        <a:pt x="2337" y="1406"/>
                      </a:lnTo>
                      <a:lnTo>
                        <a:pt x="2321" y="1370"/>
                      </a:lnTo>
                      <a:lnTo>
                        <a:pt x="2309" y="1331"/>
                      </a:lnTo>
                      <a:lnTo>
                        <a:pt x="2229" y="956"/>
                      </a:lnTo>
                      <a:lnTo>
                        <a:pt x="2195" y="989"/>
                      </a:lnTo>
                      <a:lnTo>
                        <a:pt x="2156" y="1019"/>
                      </a:lnTo>
                      <a:lnTo>
                        <a:pt x="2114" y="1045"/>
                      </a:lnTo>
                      <a:lnTo>
                        <a:pt x="2067" y="1068"/>
                      </a:lnTo>
                      <a:lnTo>
                        <a:pt x="2015" y="1087"/>
                      </a:lnTo>
                      <a:lnTo>
                        <a:pt x="1959" y="1104"/>
                      </a:lnTo>
                      <a:lnTo>
                        <a:pt x="1897" y="1117"/>
                      </a:lnTo>
                      <a:lnTo>
                        <a:pt x="1830" y="1128"/>
                      </a:lnTo>
                      <a:lnTo>
                        <a:pt x="1758" y="1136"/>
                      </a:lnTo>
                      <a:lnTo>
                        <a:pt x="1679" y="1143"/>
                      </a:lnTo>
                      <a:lnTo>
                        <a:pt x="1667" y="1168"/>
                      </a:lnTo>
                      <a:lnTo>
                        <a:pt x="1650" y="1192"/>
                      </a:lnTo>
                      <a:lnTo>
                        <a:pt x="1630" y="1211"/>
                      </a:lnTo>
                      <a:lnTo>
                        <a:pt x="1607" y="1228"/>
                      </a:lnTo>
                      <a:lnTo>
                        <a:pt x="1582" y="1240"/>
                      </a:lnTo>
                      <a:lnTo>
                        <a:pt x="1554" y="1248"/>
                      </a:lnTo>
                      <a:lnTo>
                        <a:pt x="1525" y="1250"/>
                      </a:lnTo>
                      <a:lnTo>
                        <a:pt x="1502" y="1249"/>
                      </a:lnTo>
                      <a:lnTo>
                        <a:pt x="1411" y="1234"/>
                      </a:lnTo>
                      <a:lnTo>
                        <a:pt x="1327" y="1220"/>
                      </a:lnTo>
                      <a:lnTo>
                        <a:pt x="1250" y="1202"/>
                      </a:lnTo>
                      <a:lnTo>
                        <a:pt x="1179" y="1184"/>
                      </a:lnTo>
                      <a:lnTo>
                        <a:pt x="1115" y="1162"/>
                      </a:lnTo>
                      <a:lnTo>
                        <a:pt x="1057" y="1139"/>
                      </a:lnTo>
                      <a:lnTo>
                        <a:pt x="1004" y="1114"/>
                      </a:lnTo>
                      <a:lnTo>
                        <a:pt x="956" y="1085"/>
                      </a:lnTo>
                      <a:lnTo>
                        <a:pt x="914" y="1054"/>
                      </a:lnTo>
                      <a:lnTo>
                        <a:pt x="875" y="1022"/>
                      </a:lnTo>
                      <a:lnTo>
                        <a:pt x="841" y="985"/>
                      </a:lnTo>
                      <a:lnTo>
                        <a:pt x="767" y="1330"/>
                      </a:lnTo>
                      <a:lnTo>
                        <a:pt x="755" y="1370"/>
                      </a:lnTo>
                      <a:lnTo>
                        <a:pt x="739" y="1406"/>
                      </a:lnTo>
                      <a:lnTo>
                        <a:pt x="719" y="1439"/>
                      </a:lnTo>
                      <a:lnTo>
                        <a:pt x="696" y="1468"/>
                      </a:lnTo>
                      <a:lnTo>
                        <a:pt x="668" y="1493"/>
                      </a:lnTo>
                      <a:lnTo>
                        <a:pt x="639" y="1516"/>
                      </a:lnTo>
                      <a:lnTo>
                        <a:pt x="606" y="1534"/>
                      </a:lnTo>
                      <a:lnTo>
                        <a:pt x="572" y="1550"/>
                      </a:lnTo>
                      <a:lnTo>
                        <a:pt x="571" y="2882"/>
                      </a:lnTo>
                      <a:lnTo>
                        <a:pt x="567" y="2922"/>
                      </a:lnTo>
                      <a:lnTo>
                        <a:pt x="558" y="2960"/>
                      </a:lnTo>
                      <a:lnTo>
                        <a:pt x="541" y="2995"/>
                      </a:lnTo>
                      <a:lnTo>
                        <a:pt x="519" y="3026"/>
                      </a:lnTo>
                      <a:lnTo>
                        <a:pt x="491" y="3053"/>
                      </a:lnTo>
                      <a:lnTo>
                        <a:pt x="461" y="3076"/>
                      </a:lnTo>
                      <a:lnTo>
                        <a:pt x="425" y="3092"/>
                      </a:lnTo>
                      <a:lnTo>
                        <a:pt x="387" y="3102"/>
                      </a:lnTo>
                      <a:lnTo>
                        <a:pt x="347" y="3106"/>
                      </a:lnTo>
                      <a:lnTo>
                        <a:pt x="307" y="3102"/>
                      </a:lnTo>
                      <a:lnTo>
                        <a:pt x="269" y="3092"/>
                      </a:lnTo>
                      <a:lnTo>
                        <a:pt x="234" y="3076"/>
                      </a:lnTo>
                      <a:lnTo>
                        <a:pt x="202" y="3053"/>
                      </a:lnTo>
                      <a:lnTo>
                        <a:pt x="176" y="3026"/>
                      </a:lnTo>
                      <a:lnTo>
                        <a:pt x="153" y="2995"/>
                      </a:lnTo>
                      <a:lnTo>
                        <a:pt x="137" y="2960"/>
                      </a:lnTo>
                      <a:lnTo>
                        <a:pt x="126" y="2922"/>
                      </a:lnTo>
                      <a:lnTo>
                        <a:pt x="122" y="2882"/>
                      </a:lnTo>
                      <a:lnTo>
                        <a:pt x="124" y="1474"/>
                      </a:lnTo>
                      <a:lnTo>
                        <a:pt x="92" y="1444"/>
                      </a:lnTo>
                      <a:lnTo>
                        <a:pt x="64" y="1411"/>
                      </a:lnTo>
                      <a:lnTo>
                        <a:pt x="41" y="1376"/>
                      </a:lnTo>
                      <a:lnTo>
                        <a:pt x="22" y="1338"/>
                      </a:lnTo>
                      <a:lnTo>
                        <a:pt x="8" y="1299"/>
                      </a:lnTo>
                      <a:lnTo>
                        <a:pt x="1" y="1256"/>
                      </a:lnTo>
                      <a:lnTo>
                        <a:pt x="0" y="1213"/>
                      </a:lnTo>
                      <a:lnTo>
                        <a:pt x="6" y="1168"/>
                      </a:lnTo>
                      <a:lnTo>
                        <a:pt x="202" y="255"/>
                      </a:lnTo>
                      <a:lnTo>
                        <a:pt x="215" y="215"/>
                      </a:lnTo>
                      <a:lnTo>
                        <a:pt x="232" y="178"/>
                      </a:lnTo>
                      <a:lnTo>
                        <a:pt x="253" y="144"/>
                      </a:lnTo>
                      <a:lnTo>
                        <a:pt x="279" y="115"/>
                      </a:lnTo>
                      <a:lnTo>
                        <a:pt x="308" y="88"/>
                      </a:lnTo>
                      <a:lnTo>
                        <a:pt x="339" y="65"/>
                      </a:lnTo>
                      <a:lnTo>
                        <a:pt x="373" y="46"/>
                      </a:lnTo>
                      <a:lnTo>
                        <a:pt x="410" y="30"/>
                      </a:lnTo>
                      <a:lnTo>
                        <a:pt x="446" y="18"/>
                      </a:lnTo>
                      <a:lnTo>
                        <a:pt x="484" y="8"/>
                      </a:lnTo>
                      <a:lnTo>
                        <a:pt x="521" y="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7" name="Group 26"/>
          <p:cNvGrpSpPr/>
          <p:nvPr/>
        </p:nvGrpSpPr>
        <p:grpSpPr>
          <a:xfrm>
            <a:off x="7800924" y="5366255"/>
            <a:ext cx="3403166" cy="731520"/>
            <a:chOff x="7800924" y="5366255"/>
            <a:chExt cx="3403166" cy="731520"/>
          </a:xfrm>
        </p:grpSpPr>
        <p:sp>
          <p:nvSpPr>
            <p:cNvPr id="25" name="Rectangle 24"/>
            <p:cNvSpPr/>
            <p:nvPr/>
          </p:nvSpPr>
          <p:spPr>
            <a:xfrm>
              <a:off x="8633488" y="5562371"/>
              <a:ext cx="2570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Accuracy 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800924" y="5366255"/>
              <a:ext cx="731520" cy="731520"/>
              <a:chOff x="7800924" y="5366255"/>
              <a:chExt cx="731520" cy="73152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7800924" y="5366255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8157402" y="5581472"/>
                <a:ext cx="77875" cy="78328"/>
              </a:xfrm>
              <a:custGeom>
                <a:avLst/>
                <a:gdLst>
                  <a:gd name="T0" fmla="*/ 431 w 862"/>
                  <a:gd name="T1" fmla="*/ 0 h 864"/>
                  <a:gd name="T2" fmla="*/ 481 w 862"/>
                  <a:gd name="T3" fmla="*/ 3 h 864"/>
                  <a:gd name="T4" fmla="*/ 530 w 862"/>
                  <a:gd name="T5" fmla="*/ 11 h 864"/>
                  <a:gd name="T6" fmla="*/ 577 w 862"/>
                  <a:gd name="T7" fmla="*/ 25 h 864"/>
                  <a:gd name="T8" fmla="*/ 622 w 862"/>
                  <a:gd name="T9" fmla="*/ 43 h 864"/>
                  <a:gd name="T10" fmla="*/ 663 w 862"/>
                  <a:gd name="T11" fmla="*/ 67 h 864"/>
                  <a:gd name="T12" fmla="*/ 701 w 862"/>
                  <a:gd name="T13" fmla="*/ 95 h 864"/>
                  <a:gd name="T14" fmla="*/ 736 w 862"/>
                  <a:gd name="T15" fmla="*/ 126 h 864"/>
                  <a:gd name="T16" fmla="*/ 768 w 862"/>
                  <a:gd name="T17" fmla="*/ 161 h 864"/>
                  <a:gd name="T18" fmla="*/ 796 w 862"/>
                  <a:gd name="T19" fmla="*/ 200 h 864"/>
                  <a:gd name="T20" fmla="*/ 819 w 862"/>
                  <a:gd name="T21" fmla="*/ 242 h 864"/>
                  <a:gd name="T22" fmla="*/ 837 w 862"/>
                  <a:gd name="T23" fmla="*/ 286 h 864"/>
                  <a:gd name="T24" fmla="*/ 851 w 862"/>
                  <a:gd name="T25" fmla="*/ 333 h 864"/>
                  <a:gd name="T26" fmla="*/ 859 w 862"/>
                  <a:gd name="T27" fmla="*/ 381 h 864"/>
                  <a:gd name="T28" fmla="*/ 862 w 862"/>
                  <a:gd name="T29" fmla="*/ 432 h 864"/>
                  <a:gd name="T30" fmla="*/ 860 w 862"/>
                  <a:gd name="T31" fmla="*/ 479 h 864"/>
                  <a:gd name="T32" fmla="*/ 852 w 862"/>
                  <a:gd name="T33" fmla="*/ 525 h 864"/>
                  <a:gd name="T34" fmla="*/ 840 w 862"/>
                  <a:gd name="T35" fmla="*/ 569 h 864"/>
                  <a:gd name="T36" fmla="*/ 824 w 862"/>
                  <a:gd name="T37" fmla="*/ 611 h 864"/>
                  <a:gd name="T38" fmla="*/ 803 w 862"/>
                  <a:gd name="T39" fmla="*/ 651 h 864"/>
                  <a:gd name="T40" fmla="*/ 779 w 862"/>
                  <a:gd name="T41" fmla="*/ 688 h 864"/>
                  <a:gd name="T42" fmla="*/ 750 w 862"/>
                  <a:gd name="T43" fmla="*/ 724 h 864"/>
                  <a:gd name="T44" fmla="*/ 717 w 862"/>
                  <a:gd name="T45" fmla="*/ 756 h 864"/>
                  <a:gd name="T46" fmla="*/ 682 w 862"/>
                  <a:gd name="T47" fmla="*/ 784 h 864"/>
                  <a:gd name="T48" fmla="*/ 643 w 862"/>
                  <a:gd name="T49" fmla="*/ 808 h 864"/>
                  <a:gd name="T50" fmla="*/ 601 w 862"/>
                  <a:gd name="T51" fmla="*/ 829 h 864"/>
                  <a:gd name="T52" fmla="*/ 557 w 862"/>
                  <a:gd name="T53" fmla="*/ 846 h 864"/>
                  <a:gd name="T54" fmla="*/ 512 w 862"/>
                  <a:gd name="T55" fmla="*/ 857 h 864"/>
                  <a:gd name="T56" fmla="*/ 472 w 862"/>
                  <a:gd name="T57" fmla="*/ 862 h 864"/>
                  <a:gd name="T58" fmla="*/ 431 w 862"/>
                  <a:gd name="T59" fmla="*/ 864 h 864"/>
                  <a:gd name="T60" fmla="*/ 390 w 862"/>
                  <a:gd name="T61" fmla="*/ 862 h 864"/>
                  <a:gd name="T62" fmla="*/ 349 w 862"/>
                  <a:gd name="T63" fmla="*/ 857 h 864"/>
                  <a:gd name="T64" fmla="*/ 310 w 862"/>
                  <a:gd name="T65" fmla="*/ 847 h 864"/>
                  <a:gd name="T66" fmla="*/ 273 w 862"/>
                  <a:gd name="T67" fmla="*/ 834 h 864"/>
                  <a:gd name="T68" fmla="*/ 228 w 862"/>
                  <a:gd name="T69" fmla="*/ 813 h 864"/>
                  <a:gd name="T70" fmla="*/ 187 w 862"/>
                  <a:gd name="T71" fmla="*/ 788 h 864"/>
                  <a:gd name="T72" fmla="*/ 150 w 862"/>
                  <a:gd name="T73" fmla="*/ 759 h 864"/>
                  <a:gd name="T74" fmla="*/ 115 w 862"/>
                  <a:gd name="T75" fmla="*/ 726 h 864"/>
                  <a:gd name="T76" fmla="*/ 84 w 862"/>
                  <a:gd name="T77" fmla="*/ 689 h 864"/>
                  <a:gd name="T78" fmla="*/ 58 w 862"/>
                  <a:gd name="T79" fmla="*/ 649 h 864"/>
                  <a:gd name="T80" fmla="*/ 36 w 862"/>
                  <a:gd name="T81" fmla="*/ 605 h 864"/>
                  <a:gd name="T82" fmla="*/ 21 w 862"/>
                  <a:gd name="T83" fmla="*/ 565 h 864"/>
                  <a:gd name="T84" fmla="*/ 9 w 862"/>
                  <a:gd name="T85" fmla="*/ 522 h 864"/>
                  <a:gd name="T86" fmla="*/ 2 w 862"/>
                  <a:gd name="T87" fmla="*/ 477 h 864"/>
                  <a:gd name="T88" fmla="*/ 0 w 862"/>
                  <a:gd name="T89" fmla="*/ 432 h 864"/>
                  <a:gd name="T90" fmla="*/ 3 w 862"/>
                  <a:gd name="T91" fmla="*/ 381 h 864"/>
                  <a:gd name="T92" fmla="*/ 11 w 862"/>
                  <a:gd name="T93" fmla="*/ 333 h 864"/>
                  <a:gd name="T94" fmla="*/ 25 w 862"/>
                  <a:gd name="T95" fmla="*/ 286 h 864"/>
                  <a:gd name="T96" fmla="*/ 44 w 862"/>
                  <a:gd name="T97" fmla="*/ 242 h 864"/>
                  <a:gd name="T98" fmla="*/ 67 w 862"/>
                  <a:gd name="T99" fmla="*/ 200 h 864"/>
                  <a:gd name="T100" fmla="*/ 94 w 862"/>
                  <a:gd name="T101" fmla="*/ 161 h 864"/>
                  <a:gd name="T102" fmla="*/ 126 w 862"/>
                  <a:gd name="T103" fmla="*/ 126 h 864"/>
                  <a:gd name="T104" fmla="*/ 161 w 862"/>
                  <a:gd name="T105" fmla="*/ 95 h 864"/>
                  <a:gd name="T106" fmla="*/ 200 w 862"/>
                  <a:gd name="T107" fmla="*/ 67 h 864"/>
                  <a:gd name="T108" fmla="*/ 242 w 862"/>
                  <a:gd name="T109" fmla="*/ 43 h 864"/>
                  <a:gd name="T110" fmla="*/ 286 w 862"/>
                  <a:gd name="T111" fmla="*/ 25 h 864"/>
                  <a:gd name="T112" fmla="*/ 332 w 862"/>
                  <a:gd name="T113" fmla="*/ 11 h 864"/>
                  <a:gd name="T114" fmla="*/ 381 w 862"/>
                  <a:gd name="T115" fmla="*/ 3 h 864"/>
                  <a:gd name="T116" fmla="*/ 431 w 862"/>
                  <a:gd name="T117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62" h="864">
                    <a:moveTo>
                      <a:pt x="431" y="0"/>
                    </a:moveTo>
                    <a:lnTo>
                      <a:pt x="481" y="3"/>
                    </a:lnTo>
                    <a:lnTo>
                      <a:pt x="530" y="11"/>
                    </a:lnTo>
                    <a:lnTo>
                      <a:pt x="577" y="25"/>
                    </a:lnTo>
                    <a:lnTo>
                      <a:pt x="622" y="43"/>
                    </a:lnTo>
                    <a:lnTo>
                      <a:pt x="663" y="67"/>
                    </a:lnTo>
                    <a:lnTo>
                      <a:pt x="701" y="95"/>
                    </a:lnTo>
                    <a:lnTo>
                      <a:pt x="736" y="126"/>
                    </a:lnTo>
                    <a:lnTo>
                      <a:pt x="768" y="161"/>
                    </a:lnTo>
                    <a:lnTo>
                      <a:pt x="796" y="200"/>
                    </a:lnTo>
                    <a:lnTo>
                      <a:pt x="819" y="242"/>
                    </a:lnTo>
                    <a:lnTo>
                      <a:pt x="837" y="286"/>
                    </a:lnTo>
                    <a:lnTo>
                      <a:pt x="851" y="333"/>
                    </a:lnTo>
                    <a:lnTo>
                      <a:pt x="859" y="381"/>
                    </a:lnTo>
                    <a:lnTo>
                      <a:pt x="862" y="432"/>
                    </a:lnTo>
                    <a:lnTo>
                      <a:pt x="860" y="479"/>
                    </a:lnTo>
                    <a:lnTo>
                      <a:pt x="852" y="525"/>
                    </a:lnTo>
                    <a:lnTo>
                      <a:pt x="840" y="569"/>
                    </a:lnTo>
                    <a:lnTo>
                      <a:pt x="824" y="611"/>
                    </a:lnTo>
                    <a:lnTo>
                      <a:pt x="803" y="651"/>
                    </a:lnTo>
                    <a:lnTo>
                      <a:pt x="779" y="688"/>
                    </a:lnTo>
                    <a:lnTo>
                      <a:pt x="750" y="724"/>
                    </a:lnTo>
                    <a:lnTo>
                      <a:pt x="717" y="756"/>
                    </a:lnTo>
                    <a:lnTo>
                      <a:pt x="682" y="784"/>
                    </a:lnTo>
                    <a:lnTo>
                      <a:pt x="643" y="808"/>
                    </a:lnTo>
                    <a:lnTo>
                      <a:pt x="601" y="829"/>
                    </a:lnTo>
                    <a:lnTo>
                      <a:pt x="557" y="846"/>
                    </a:lnTo>
                    <a:lnTo>
                      <a:pt x="512" y="857"/>
                    </a:lnTo>
                    <a:lnTo>
                      <a:pt x="472" y="862"/>
                    </a:lnTo>
                    <a:lnTo>
                      <a:pt x="431" y="864"/>
                    </a:lnTo>
                    <a:lnTo>
                      <a:pt x="390" y="862"/>
                    </a:lnTo>
                    <a:lnTo>
                      <a:pt x="349" y="857"/>
                    </a:lnTo>
                    <a:lnTo>
                      <a:pt x="310" y="847"/>
                    </a:lnTo>
                    <a:lnTo>
                      <a:pt x="273" y="834"/>
                    </a:lnTo>
                    <a:lnTo>
                      <a:pt x="228" y="813"/>
                    </a:lnTo>
                    <a:lnTo>
                      <a:pt x="187" y="788"/>
                    </a:lnTo>
                    <a:lnTo>
                      <a:pt x="150" y="759"/>
                    </a:lnTo>
                    <a:lnTo>
                      <a:pt x="115" y="726"/>
                    </a:lnTo>
                    <a:lnTo>
                      <a:pt x="84" y="689"/>
                    </a:lnTo>
                    <a:lnTo>
                      <a:pt x="58" y="649"/>
                    </a:lnTo>
                    <a:lnTo>
                      <a:pt x="36" y="605"/>
                    </a:lnTo>
                    <a:lnTo>
                      <a:pt x="21" y="565"/>
                    </a:lnTo>
                    <a:lnTo>
                      <a:pt x="9" y="522"/>
                    </a:lnTo>
                    <a:lnTo>
                      <a:pt x="2" y="477"/>
                    </a:lnTo>
                    <a:lnTo>
                      <a:pt x="0" y="432"/>
                    </a:lnTo>
                    <a:lnTo>
                      <a:pt x="3" y="381"/>
                    </a:lnTo>
                    <a:lnTo>
                      <a:pt x="11" y="333"/>
                    </a:lnTo>
                    <a:lnTo>
                      <a:pt x="25" y="286"/>
                    </a:lnTo>
                    <a:lnTo>
                      <a:pt x="44" y="242"/>
                    </a:lnTo>
                    <a:lnTo>
                      <a:pt x="67" y="200"/>
                    </a:lnTo>
                    <a:lnTo>
                      <a:pt x="94" y="161"/>
                    </a:lnTo>
                    <a:lnTo>
                      <a:pt x="126" y="126"/>
                    </a:lnTo>
                    <a:lnTo>
                      <a:pt x="161" y="95"/>
                    </a:lnTo>
                    <a:lnTo>
                      <a:pt x="200" y="67"/>
                    </a:lnTo>
                    <a:lnTo>
                      <a:pt x="242" y="43"/>
                    </a:lnTo>
                    <a:lnTo>
                      <a:pt x="286" y="25"/>
                    </a:lnTo>
                    <a:lnTo>
                      <a:pt x="332" y="11"/>
                    </a:lnTo>
                    <a:lnTo>
                      <a:pt x="381" y="3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725805F-2883-45E6-9A24-02C56D0919A6}"/>
              </a:ext>
            </a:extLst>
          </p:cNvPr>
          <p:cNvSpPr/>
          <p:nvPr/>
        </p:nvSpPr>
        <p:spPr>
          <a:xfrm>
            <a:off x="9221420" y="2041733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6DA7F6-1E3E-482F-9CC0-2A801DA4545F}"/>
              </a:ext>
            </a:extLst>
          </p:cNvPr>
          <p:cNvCxnSpPr/>
          <p:nvPr/>
        </p:nvCxnSpPr>
        <p:spPr>
          <a:xfrm flipH="1">
            <a:off x="10593019" y="-15667"/>
            <a:ext cx="1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24797E-64D8-4C1E-B7C6-13CAE71A6D1E}"/>
              </a:ext>
            </a:extLst>
          </p:cNvPr>
          <p:cNvCxnSpPr>
            <a:cxnSpLocks/>
          </p:cNvCxnSpPr>
          <p:nvPr/>
        </p:nvCxnSpPr>
        <p:spPr>
          <a:xfrm flipH="1">
            <a:off x="11964620" y="3429000"/>
            <a:ext cx="10287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6">
            <a:extLst>
              <a:ext uri="{FF2B5EF4-FFF2-40B4-BE49-F238E27FC236}">
                <a16:creationId xmlns:a16="http://schemas.microsoft.com/office/drawing/2014/main" id="{6FF738FE-61D1-4A55-9611-A1EFFC1E5D0C}"/>
              </a:ext>
            </a:extLst>
          </p:cNvPr>
          <p:cNvSpPr txBox="1">
            <a:spLocks/>
          </p:cNvSpPr>
          <p:nvPr/>
        </p:nvSpPr>
        <p:spPr>
          <a:xfrm>
            <a:off x="334746" y="4763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          Data Preprocessing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28C627-237F-44A1-8F00-590A048A8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153" y="2084442"/>
            <a:ext cx="2857500" cy="2727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BA790E9-FBD4-46B8-B4DF-A94F8226B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3" y="2057401"/>
            <a:ext cx="2857499" cy="27275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1EE10F8-C4FD-47B5-8FA8-76673802F2BB}"/>
              </a:ext>
            </a:extLst>
          </p:cNvPr>
          <p:cNvGrpSpPr/>
          <p:nvPr/>
        </p:nvGrpSpPr>
        <p:grpSpPr>
          <a:xfrm>
            <a:off x="5317117" y="3988504"/>
            <a:ext cx="2686811" cy="1377751"/>
            <a:chOff x="6820507" y="1985146"/>
            <a:chExt cx="2686811" cy="137775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64290B5-FC37-4362-B649-2E99DB31EE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3659" y="2759611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7F1C04A-6FE3-400C-BBF2-CBDA1A05C023}"/>
                </a:ext>
              </a:extLst>
            </p:cNvPr>
            <p:cNvSpPr txBox="1"/>
            <p:nvPr/>
          </p:nvSpPr>
          <p:spPr>
            <a:xfrm>
              <a:off x="6820507" y="1985146"/>
              <a:ext cx="2686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Doors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= Type Conversion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678A1E7-95B2-446D-808B-532A5A839D89}"/>
              </a:ext>
            </a:extLst>
          </p:cNvPr>
          <p:cNvGrpSpPr/>
          <p:nvPr/>
        </p:nvGrpSpPr>
        <p:grpSpPr>
          <a:xfrm>
            <a:off x="3520592" y="3677876"/>
            <a:ext cx="2143688" cy="1225265"/>
            <a:chOff x="8360364" y="1467037"/>
            <a:chExt cx="2143688" cy="1225265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260710EA-D5B9-4F70-93A4-3296468D5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7660" y="2089016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E54612-58CA-4AAA-B9CB-A8997EEBE0C0}"/>
                </a:ext>
              </a:extLst>
            </p:cNvPr>
            <p:cNvSpPr txBox="1"/>
            <p:nvPr/>
          </p:nvSpPr>
          <p:spPr>
            <a:xfrm>
              <a:off x="8360364" y="1467037"/>
              <a:ext cx="2143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Categorical Variable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Fuel Type = Encoding</a:t>
              </a: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23A332CF-4499-4328-9D98-D2514E2C1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884" y="5495332"/>
            <a:ext cx="353599" cy="432854"/>
          </a:xfrm>
          <a:prstGeom prst="rect">
            <a:avLst/>
          </a:prstGeom>
        </p:spPr>
      </p:pic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39161FF2-9308-440B-B462-DA5EDAD93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095"/>
              </p:ext>
            </p:extLst>
          </p:nvPr>
        </p:nvGraphicFramePr>
        <p:xfrm>
          <a:off x="10746890" y="515666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46890" y="515666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13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8292" y="2619145"/>
            <a:ext cx="22143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300" dirty="0">
                <a:solidFill>
                  <a:srgbClr val="159192"/>
                </a:solidFill>
                <a:latin typeface="Calibri" panose="020F0502020204030204"/>
              </a:rPr>
              <a:t>Relationships</a:t>
            </a:r>
            <a:endParaRPr kumimoji="0" lang="en-US" sz="3200" b="1" i="0" u="none" strike="noStrike" kern="1200" cap="none" spc="-300" normalizeH="0" baseline="0" noProof="0" dirty="0">
              <a:ln>
                <a:noFill/>
              </a:ln>
              <a:solidFill>
                <a:srgbClr val="15919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55490" y="0"/>
            <a:ext cx="1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  <a:stCxn id="94" idx="1"/>
          </p:cNvCxnSpPr>
          <p:nvPr/>
        </p:nvCxnSpPr>
        <p:spPr>
          <a:xfrm flipH="1" flipV="1">
            <a:off x="-1473510" y="3429000"/>
            <a:ext cx="2090052" cy="12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/>
          <p:cNvSpPr/>
          <p:nvPr/>
        </p:nvSpPr>
        <p:spPr>
          <a:xfrm flipH="1" flipV="1">
            <a:off x="8754742" y="-1"/>
            <a:ext cx="3437258" cy="269913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4468" y="3224060"/>
            <a:ext cx="274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Quantitative variables were analyzed with Price to determine the relationship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06008" y="436206"/>
            <a:ext cx="419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Positive Relationships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39976" y="5235398"/>
            <a:ext cx="2564303" cy="1240737"/>
            <a:chOff x="6312976" y="4937294"/>
            <a:chExt cx="2275735" cy="1240737"/>
          </a:xfrm>
        </p:grpSpPr>
        <p:sp>
          <p:nvSpPr>
            <p:cNvPr id="66" name="Oval 65"/>
            <p:cNvSpPr/>
            <p:nvPr/>
          </p:nvSpPr>
          <p:spPr>
            <a:xfrm>
              <a:off x="7342968" y="4937294"/>
              <a:ext cx="548640" cy="5486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312976" y="5531700"/>
              <a:ext cx="22757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Age of the Car is a strong influencer of price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40010" y="5261704"/>
            <a:ext cx="2564303" cy="1228003"/>
            <a:chOff x="8297957" y="4937294"/>
            <a:chExt cx="2138229" cy="1228003"/>
          </a:xfrm>
        </p:grpSpPr>
        <p:sp>
          <p:nvSpPr>
            <p:cNvPr id="67" name="Oval 66"/>
            <p:cNvSpPr/>
            <p:nvPr/>
          </p:nvSpPr>
          <p:spPr>
            <a:xfrm>
              <a:off x="8996284" y="4937294"/>
              <a:ext cx="51549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97957" y="5518966"/>
              <a:ext cx="21382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Weight of Car increases Price increases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701135" y="5261704"/>
            <a:ext cx="2904523" cy="1228003"/>
            <a:chOff x="9702730" y="4937294"/>
            <a:chExt cx="2904523" cy="1228003"/>
          </a:xfrm>
        </p:grpSpPr>
        <p:sp>
          <p:nvSpPr>
            <p:cNvPr id="68" name="Oval 67"/>
            <p:cNvSpPr/>
            <p:nvPr/>
          </p:nvSpPr>
          <p:spPr>
            <a:xfrm>
              <a:off x="10649600" y="4937294"/>
              <a:ext cx="54864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iii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02730" y="5518966"/>
              <a:ext cx="29045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Kilometers driven influences price negatively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519382" y="2748070"/>
            <a:ext cx="1659002" cy="1703582"/>
            <a:chOff x="7386415" y="530505"/>
            <a:chExt cx="1863031" cy="1932803"/>
          </a:xfrm>
        </p:grpSpPr>
        <p:sp>
          <p:nvSpPr>
            <p:cNvPr id="60" name="Oval 59"/>
            <p:cNvSpPr/>
            <p:nvPr/>
          </p:nvSpPr>
          <p:spPr>
            <a:xfrm>
              <a:off x="7386415" y="530505"/>
              <a:ext cx="1863031" cy="1932803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590520" y="1063131"/>
              <a:ext cx="1454821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-300" normalizeH="0" baseline="30000" noProof="0" dirty="0">
                  <a:ln>
                    <a:noFill/>
                  </a:ln>
                  <a:solidFill>
                    <a:srgbClr val="6DCF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spc="-300" baseline="30000" dirty="0">
                  <a:solidFill>
                    <a:srgbClr val="6DCF00">
                      <a:lumMod val="75000"/>
                    </a:srgbClr>
                  </a:solidFill>
                  <a:latin typeface="Calibri" panose="020F0502020204030204"/>
                </a:rPr>
                <a:t>Kilometers</a:t>
              </a:r>
              <a:endParaRPr kumimoji="0" lang="en-US" sz="4000" b="1" i="0" u="none" strike="noStrike" kern="1200" cap="none" spc="-300" normalizeH="0" baseline="30000" noProof="0" dirty="0">
                <a:ln>
                  <a:noFill/>
                </a:ln>
                <a:solidFill>
                  <a:srgbClr val="6DCF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644007" y="2792882"/>
            <a:ext cx="1659002" cy="1626685"/>
            <a:chOff x="3586388" y="3524840"/>
            <a:chExt cx="1659002" cy="1626685"/>
          </a:xfrm>
        </p:grpSpPr>
        <p:sp>
          <p:nvSpPr>
            <p:cNvPr id="62" name="Oval 61"/>
            <p:cNvSpPr/>
            <p:nvPr/>
          </p:nvSpPr>
          <p:spPr>
            <a:xfrm>
              <a:off x="3586388" y="3524840"/>
              <a:ext cx="1659002" cy="1617824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04280" y="3581865"/>
              <a:ext cx="147760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-300" dirty="0">
                  <a:solidFill>
                    <a:srgbClr val="09AEF2">
                      <a:lumMod val="75000"/>
                    </a:srgbClr>
                  </a:solidFill>
                  <a:latin typeface="Calibri" panose="020F0502020204030204"/>
                </a:rPr>
                <a:t>Weight </a:t>
              </a:r>
            </a:p>
            <a:p>
              <a:pPr algn="ctr"/>
              <a:r>
                <a:rPr lang="en-US" sz="2400" b="1" spc="-300" dirty="0">
                  <a:solidFill>
                    <a:srgbClr val="09AEF2">
                      <a:lumMod val="75000"/>
                    </a:srgbClr>
                  </a:solidFill>
                  <a:latin typeface="Calibri" panose="020F0502020204030204"/>
                </a:rPr>
                <a:t>Horse Power</a:t>
              </a:r>
            </a:p>
            <a:p>
              <a:pPr algn="ctr"/>
              <a:r>
                <a:rPr lang="en-US" sz="2400" b="1" spc="-300" dirty="0">
                  <a:solidFill>
                    <a:srgbClr val="09AEF2">
                      <a:lumMod val="75000"/>
                    </a:srgbClr>
                  </a:solidFill>
                  <a:latin typeface="Calibri" panose="020F0502020204030204"/>
                </a:rPr>
                <a:t>CC</a:t>
              </a:r>
            </a:p>
            <a:p>
              <a:pPr algn="ctr"/>
              <a:r>
                <a:rPr lang="en-US" sz="2400" b="1" spc="-300" dirty="0">
                  <a:solidFill>
                    <a:srgbClr val="09AEF2">
                      <a:lumMod val="75000"/>
                    </a:srgbClr>
                  </a:solidFill>
                  <a:latin typeface="Calibri" panose="020F0502020204030204"/>
                </a:rPr>
                <a:t>Doors</a:t>
              </a:r>
            </a:p>
          </p:txBody>
        </p:sp>
      </p:grpSp>
      <p:grpSp>
        <p:nvGrpSpPr>
          <p:cNvPr id="78" name="Graphic 96" descr="Rocket">
            <a:extLst>
              <a:ext uri="{FF2B5EF4-FFF2-40B4-BE49-F238E27FC236}">
                <a16:creationId xmlns:a16="http://schemas.microsoft.com/office/drawing/2014/main" id="{97DADB15-3FFE-40BB-BCF4-A47347F2D6DB}"/>
              </a:ext>
            </a:extLst>
          </p:cNvPr>
          <p:cNvGrpSpPr/>
          <p:nvPr/>
        </p:nvGrpSpPr>
        <p:grpSpPr>
          <a:xfrm>
            <a:off x="1623134" y="2114774"/>
            <a:ext cx="781314" cy="781314"/>
            <a:chOff x="1062598" y="1534704"/>
            <a:chExt cx="781314" cy="78131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18FEDBB-7C91-481E-A96E-E10E8524BF84}"/>
                </a:ext>
              </a:extLst>
            </p:cNvPr>
            <p:cNvSpPr/>
            <p:nvPr/>
          </p:nvSpPr>
          <p:spPr>
            <a:xfrm>
              <a:off x="1631492" y="1598760"/>
              <a:ext cx="149313" cy="143479"/>
            </a:xfrm>
            <a:custGeom>
              <a:avLst/>
              <a:gdLst>
                <a:gd name="connsiteX0" fmla="*/ 145683 w 149313"/>
                <a:gd name="connsiteY0" fmla="*/ 4308 h 143479"/>
                <a:gd name="connsiteX1" fmla="*/ 0 w 149313"/>
                <a:gd name="connsiteY1" fmla="*/ 22214 h 143479"/>
                <a:gd name="connsiteX2" fmla="*/ 66737 w 149313"/>
                <a:gd name="connsiteY2" fmla="*/ 75115 h 143479"/>
                <a:gd name="connsiteX3" fmla="*/ 120453 w 149313"/>
                <a:gd name="connsiteY3" fmla="*/ 143480 h 143479"/>
                <a:gd name="connsiteX4" fmla="*/ 145683 w 149313"/>
                <a:gd name="connsiteY4" fmla="*/ 4308 h 14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3" h="143479">
                  <a:moveTo>
                    <a:pt x="145683" y="4308"/>
                  </a:moveTo>
                  <a:cubicBezTo>
                    <a:pt x="134288" y="-7086"/>
                    <a:pt x="61040" y="5936"/>
                    <a:pt x="0" y="22214"/>
                  </a:cubicBezTo>
                  <a:cubicBezTo>
                    <a:pt x="21974" y="35235"/>
                    <a:pt x="44763" y="53141"/>
                    <a:pt x="66737" y="75115"/>
                  </a:cubicBezTo>
                  <a:cubicBezTo>
                    <a:pt x="89526" y="97903"/>
                    <a:pt x="107431" y="120692"/>
                    <a:pt x="120453" y="143480"/>
                  </a:cubicBezTo>
                  <a:cubicBezTo>
                    <a:pt x="136730" y="80812"/>
                    <a:pt x="157891" y="15703"/>
                    <a:pt x="145683" y="4308"/>
                  </a:cubicBez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3CF337E-DB36-4A84-BA0A-F5CD77B6E1F5}"/>
                </a:ext>
              </a:extLst>
            </p:cNvPr>
            <p:cNvSpPr/>
            <p:nvPr/>
          </p:nvSpPr>
          <p:spPr>
            <a:xfrm>
              <a:off x="1125320" y="1822508"/>
              <a:ext cx="198529" cy="189887"/>
            </a:xfrm>
            <a:custGeom>
              <a:avLst/>
              <a:gdLst>
                <a:gd name="connsiteX0" fmla="*/ 198529 w 198529"/>
                <a:gd name="connsiteY0" fmla="*/ 12513 h 189887"/>
                <a:gd name="connsiteX1" fmla="*/ 170858 w 198529"/>
                <a:gd name="connsiteY1" fmla="*/ 1933 h 189887"/>
                <a:gd name="connsiteX2" fmla="*/ 138303 w 198529"/>
                <a:gd name="connsiteY2" fmla="*/ 8444 h 189887"/>
                <a:gd name="connsiteX3" fmla="*/ 8898 w 198529"/>
                <a:gd name="connsiteY3" fmla="*/ 137849 h 189887"/>
                <a:gd name="connsiteX4" fmla="*/ 36569 w 198529"/>
                <a:gd name="connsiteY4" fmla="*/ 189123 h 189887"/>
                <a:gd name="connsiteX5" fmla="*/ 144814 w 198529"/>
                <a:gd name="connsiteY5" fmla="*/ 164707 h 189887"/>
                <a:gd name="connsiteX6" fmla="*/ 198529 w 198529"/>
                <a:gd name="connsiteY6" fmla="*/ 12513 h 18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29" h="189887">
                  <a:moveTo>
                    <a:pt x="198529" y="12513"/>
                  </a:moveTo>
                  <a:lnTo>
                    <a:pt x="170858" y="1933"/>
                  </a:lnTo>
                  <a:cubicBezTo>
                    <a:pt x="159463" y="-2136"/>
                    <a:pt x="147255" y="305"/>
                    <a:pt x="138303" y="8444"/>
                  </a:cubicBezTo>
                  <a:lnTo>
                    <a:pt x="8898" y="137849"/>
                  </a:lnTo>
                  <a:cubicBezTo>
                    <a:pt x="-12263" y="159010"/>
                    <a:pt x="7270" y="195634"/>
                    <a:pt x="36569" y="189123"/>
                  </a:cubicBezTo>
                  <a:lnTo>
                    <a:pt x="144814" y="164707"/>
                  </a:lnTo>
                  <a:cubicBezTo>
                    <a:pt x="153766" y="124013"/>
                    <a:pt x="168416" y="69484"/>
                    <a:pt x="198529" y="12513"/>
                  </a:cubicBez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60D45E-5FC5-4716-9E2E-9A97F6CAB16E}"/>
                </a:ext>
              </a:extLst>
            </p:cNvPr>
            <p:cNvSpPr/>
            <p:nvPr/>
          </p:nvSpPr>
          <p:spPr>
            <a:xfrm>
              <a:off x="1364578" y="2047441"/>
              <a:ext cx="190263" cy="204583"/>
            </a:xfrm>
            <a:custGeom>
              <a:avLst/>
              <a:gdLst>
                <a:gd name="connsiteX0" fmla="*/ 174947 w 190263"/>
                <a:gd name="connsiteY0" fmla="*/ 0 h 204583"/>
                <a:gd name="connsiteX1" fmla="*/ 26009 w 190263"/>
                <a:gd name="connsiteY1" fmla="*/ 52088 h 204583"/>
                <a:gd name="connsiteX2" fmla="*/ 779 w 190263"/>
                <a:gd name="connsiteY2" fmla="*/ 167657 h 204583"/>
                <a:gd name="connsiteX3" fmla="*/ 52053 w 190263"/>
                <a:gd name="connsiteY3" fmla="*/ 195329 h 204583"/>
                <a:gd name="connsiteX4" fmla="*/ 181458 w 190263"/>
                <a:gd name="connsiteY4" fmla="*/ 65923 h 204583"/>
                <a:gd name="connsiteX5" fmla="*/ 187969 w 190263"/>
                <a:gd name="connsiteY5" fmla="*/ 33369 h 204583"/>
                <a:gd name="connsiteX6" fmla="*/ 174947 w 190263"/>
                <a:gd name="connsiteY6" fmla="*/ 0 h 20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263" h="204583">
                  <a:moveTo>
                    <a:pt x="174947" y="0"/>
                  </a:moveTo>
                  <a:cubicBezTo>
                    <a:pt x="120418" y="28485"/>
                    <a:pt x="68330" y="43949"/>
                    <a:pt x="26009" y="52088"/>
                  </a:cubicBezTo>
                  <a:lnTo>
                    <a:pt x="779" y="167657"/>
                  </a:lnTo>
                  <a:cubicBezTo>
                    <a:pt x="-5732" y="196956"/>
                    <a:pt x="30078" y="217303"/>
                    <a:pt x="52053" y="195329"/>
                  </a:cubicBezTo>
                  <a:lnTo>
                    <a:pt x="181458" y="65923"/>
                  </a:lnTo>
                  <a:cubicBezTo>
                    <a:pt x="189597" y="57785"/>
                    <a:pt x="192852" y="44763"/>
                    <a:pt x="187969" y="33369"/>
                  </a:cubicBezTo>
                  <a:lnTo>
                    <a:pt x="174947" y="0"/>
                  </a:ln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270B5B9-0DEC-4CD7-9E82-8D044A980F43}"/>
                </a:ext>
              </a:extLst>
            </p:cNvPr>
            <p:cNvSpPr/>
            <p:nvPr/>
          </p:nvSpPr>
          <p:spPr>
            <a:xfrm>
              <a:off x="1298619" y="1635623"/>
              <a:ext cx="437861" cy="437047"/>
            </a:xfrm>
            <a:custGeom>
              <a:avLst/>
              <a:gdLst>
                <a:gd name="connsiteX0" fmla="*/ 288923 w 437861"/>
                <a:gd name="connsiteY0" fmla="*/ 0 h 437047"/>
                <a:gd name="connsiteX1" fmla="*/ 133474 w 437861"/>
                <a:gd name="connsiteY1" fmla="*/ 105803 h 437047"/>
                <a:gd name="connsiteX2" fmla="*/ 0 w 437861"/>
                <a:gd name="connsiteY2" fmla="*/ 386588 h 437047"/>
                <a:gd name="connsiteX3" fmla="*/ 50460 w 437861"/>
                <a:gd name="connsiteY3" fmla="*/ 437048 h 437047"/>
                <a:gd name="connsiteX4" fmla="*/ 332058 w 437861"/>
                <a:gd name="connsiteY4" fmla="*/ 304387 h 437047"/>
                <a:gd name="connsiteX5" fmla="*/ 437861 w 437861"/>
                <a:gd name="connsiteY5" fmla="*/ 149752 h 437047"/>
                <a:gd name="connsiteX6" fmla="*/ 376007 w 437861"/>
                <a:gd name="connsiteY6" fmla="*/ 60226 h 437047"/>
                <a:gd name="connsiteX7" fmla="*/ 288923 w 437861"/>
                <a:gd name="connsiteY7" fmla="*/ 0 h 437047"/>
                <a:gd name="connsiteX8" fmla="*/ 330431 w 437861"/>
                <a:gd name="connsiteY8" fmla="*/ 175796 h 437047"/>
                <a:gd name="connsiteX9" fmla="*/ 261252 w 437861"/>
                <a:gd name="connsiteY9" fmla="*/ 175796 h 437047"/>
                <a:gd name="connsiteX10" fmla="*/ 261252 w 437861"/>
                <a:gd name="connsiteY10" fmla="*/ 106617 h 437047"/>
                <a:gd name="connsiteX11" fmla="*/ 330431 w 437861"/>
                <a:gd name="connsiteY11" fmla="*/ 106617 h 437047"/>
                <a:gd name="connsiteX12" fmla="*/ 330431 w 437861"/>
                <a:gd name="connsiteY12" fmla="*/ 175796 h 43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861" h="437047">
                  <a:moveTo>
                    <a:pt x="288923" y="0"/>
                  </a:moveTo>
                  <a:cubicBezTo>
                    <a:pt x="240905" y="19533"/>
                    <a:pt x="186376" y="52901"/>
                    <a:pt x="133474" y="105803"/>
                  </a:cubicBezTo>
                  <a:cubicBezTo>
                    <a:pt x="36624" y="202653"/>
                    <a:pt x="8139" y="319850"/>
                    <a:pt x="0" y="386588"/>
                  </a:cubicBezTo>
                  <a:lnTo>
                    <a:pt x="50460" y="437048"/>
                  </a:lnTo>
                  <a:cubicBezTo>
                    <a:pt x="117197" y="428909"/>
                    <a:pt x="235208" y="401237"/>
                    <a:pt x="332058" y="304387"/>
                  </a:cubicBezTo>
                  <a:cubicBezTo>
                    <a:pt x="384960" y="251485"/>
                    <a:pt x="418329" y="197770"/>
                    <a:pt x="437861" y="149752"/>
                  </a:cubicBezTo>
                  <a:cubicBezTo>
                    <a:pt x="427281" y="122894"/>
                    <a:pt x="406121" y="91153"/>
                    <a:pt x="376007" y="60226"/>
                  </a:cubicBezTo>
                  <a:cubicBezTo>
                    <a:pt x="346708" y="31741"/>
                    <a:pt x="315781" y="10580"/>
                    <a:pt x="288923" y="0"/>
                  </a:cubicBezTo>
                  <a:close/>
                  <a:moveTo>
                    <a:pt x="330431" y="175796"/>
                  </a:moveTo>
                  <a:cubicBezTo>
                    <a:pt x="311712" y="194515"/>
                    <a:pt x="280785" y="194515"/>
                    <a:pt x="261252" y="175796"/>
                  </a:cubicBezTo>
                  <a:cubicBezTo>
                    <a:pt x="242533" y="157077"/>
                    <a:pt x="242533" y="126150"/>
                    <a:pt x="261252" y="106617"/>
                  </a:cubicBezTo>
                  <a:cubicBezTo>
                    <a:pt x="279971" y="87898"/>
                    <a:pt x="310898" y="87898"/>
                    <a:pt x="330431" y="106617"/>
                  </a:cubicBezTo>
                  <a:cubicBezTo>
                    <a:pt x="349150" y="126150"/>
                    <a:pt x="349150" y="157077"/>
                    <a:pt x="330431" y="175796"/>
                  </a:cubicBez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AE6886B-E372-492D-B291-48541D127545}"/>
                </a:ext>
              </a:extLst>
            </p:cNvPr>
            <p:cNvSpPr/>
            <p:nvPr/>
          </p:nvSpPr>
          <p:spPr>
            <a:xfrm>
              <a:off x="1202760" y="2052612"/>
              <a:ext cx="115917" cy="116157"/>
            </a:xfrm>
            <a:custGeom>
              <a:avLst/>
              <a:gdLst>
                <a:gd name="connsiteX0" fmla="*/ 95045 w 115917"/>
                <a:gd name="connsiteY0" fmla="*/ 20873 h 116157"/>
                <a:gd name="connsiteX1" fmla="*/ 56793 w 115917"/>
                <a:gd name="connsiteY1" fmla="*/ 12734 h 116157"/>
                <a:gd name="connsiteX2" fmla="*/ 2264 w 115917"/>
                <a:gd name="connsiteY2" fmla="*/ 113654 h 116157"/>
                <a:gd name="connsiteX3" fmla="*/ 103184 w 115917"/>
                <a:gd name="connsiteY3" fmla="*/ 59124 h 116157"/>
                <a:gd name="connsiteX4" fmla="*/ 95045 w 115917"/>
                <a:gd name="connsiteY4" fmla="*/ 20873 h 11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17" h="116157">
                  <a:moveTo>
                    <a:pt x="95045" y="20873"/>
                  </a:moveTo>
                  <a:cubicBezTo>
                    <a:pt x="82023" y="7851"/>
                    <a:pt x="83651" y="-14124"/>
                    <a:pt x="56793" y="12734"/>
                  </a:cubicBezTo>
                  <a:cubicBezTo>
                    <a:pt x="29936" y="39592"/>
                    <a:pt x="-9944" y="100632"/>
                    <a:pt x="2264" y="113654"/>
                  </a:cubicBezTo>
                  <a:cubicBezTo>
                    <a:pt x="15286" y="126675"/>
                    <a:pt x="76326" y="85982"/>
                    <a:pt x="103184" y="59124"/>
                  </a:cubicBezTo>
                  <a:cubicBezTo>
                    <a:pt x="130042" y="31453"/>
                    <a:pt x="108067" y="33081"/>
                    <a:pt x="95045" y="20873"/>
                  </a:cubicBez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0F752303-2F09-4BF3-88A6-5B3986C6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684" y="2228511"/>
            <a:ext cx="2743200" cy="277417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4BB2A75-3EA3-4316-B2B1-36C0C7C70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4" t="51176" r="25654" b="1498"/>
          <a:stretch/>
        </p:blipFill>
        <p:spPr>
          <a:xfrm>
            <a:off x="6563174" y="1047656"/>
            <a:ext cx="1691849" cy="134301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5AAD87-5B33-40E9-8028-07BE6A125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6" t="7091" r="27533" b="51072"/>
          <a:stretch/>
        </p:blipFill>
        <p:spPr>
          <a:xfrm>
            <a:off x="3608970" y="1026361"/>
            <a:ext cx="1657481" cy="13430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3765A6E-C7F8-4F97-B4B1-45FCBEBF94CC}"/>
              </a:ext>
            </a:extLst>
          </p:cNvPr>
          <p:cNvSpPr txBox="1"/>
          <p:nvPr/>
        </p:nvSpPr>
        <p:spPr>
          <a:xfrm>
            <a:off x="4779935" y="465341"/>
            <a:ext cx="419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Negative Relationships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02AAD0-93A8-4695-BB2D-CE46FF37F0DD}"/>
              </a:ext>
            </a:extLst>
          </p:cNvPr>
          <p:cNvSpPr/>
          <p:nvPr/>
        </p:nvSpPr>
        <p:spPr>
          <a:xfrm>
            <a:off x="3573253" y="1001015"/>
            <a:ext cx="1685272" cy="134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BD9528-EF9F-4FFE-846A-806F82394941}"/>
              </a:ext>
            </a:extLst>
          </p:cNvPr>
          <p:cNvSpPr/>
          <p:nvPr/>
        </p:nvSpPr>
        <p:spPr>
          <a:xfrm>
            <a:off x="6569751" y="1041045"/>
            <a:ext cx="1685272" cy="134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BE4244-B4F3-4B53-95D2-E107E4995001}"/>
              </a:ext>
            </a:extLst>
          </p:cNvPr>
          <p:cNvSpPr/>
          <p:nvPr/>
        </p:nvSpPr>
        <p:spPr>
          <a:xfrm>
            <a:off x="616542" y="2040737"/>
            <a:ext cx="2756807" cy="28017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48CFAD-0238-42F3-8D84-6923B449503A}"/>
              </a:ext>
            </a:extLst>
          </p:cNvPr>
          <p:cNvSpPr/>
          <p:nvPr/>
        </p:nvSpPr>
        <p:spPr>
          <a:xfrm>
            <a:off x="8872691" y="2200907"/>
            <a:ext cx="2756807" cy="28017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1C181F-AE5E-4469-AE81-9470BF367C93}"/>
              </a:ext>
            </a:extLst>
          </p:cNvPr>
          <p:cNvSpPr txBox="1"/>
          <p:nvPr/>
        </p:nvSpPr>
        <p:spPr>
          <a:xfrm>
            <a:off x="7135061" y="1770381"/>
            <a:ext cx="419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71702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91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352540" y="-863600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ght Triangle 2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525422" y="3009644"/>
            <a:ext cx="2818729" cy="2219200"/>
            <a:chOff x="3525422" y="3009644"/>
            <a:chExt cx="2818729" cy="2219200"/>
          </a:xfrm>
        </p:grpSpPr>
        <p:sp>
          <p:nvSpPr>
            <p:cNvPr id="9" name="TextBox 8"/>
            <p:cNvSpPr txBox="1"/>
            <p:nvPr/>
          </p:nvSpPr>
          <p:spPr>
            <a:xfrm>
              <a:off x="3525422" y="3831188"/>
              <a:ext cx="28187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D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ependent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Variable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00B050"/>
                  </a:solidFill>
                  <a:latin typeface="Calibri" panose="020F0502020204030204"/>
                </a:rPr>
                <a:t>Price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Ind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ependent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Variable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00B050"/>
                  </a:solidFill>
                  <a:latin typeface="Calibri" panose="020F0502020204030204"/>
                </a:rPr>
                <a:t>10 Variables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5513" y="3009644"/>
              <a:ext cx="186950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-150" normalizeH="0" baseline="0" noProof="0" dirty="0">
                  <a:ln>
                    <a:noFill/>
                  </a:ln>
                  <a:solidFill>
                    <a:srgbClr val="6DC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Multiple Linear Regression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4251430" y="5115921"/>
              <a:ext cx="1402801" cy="112923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63739" y="4504575"/>
            <a:ext cx="1879599" cy="1938641"/>
            <a:chOff x="5672870" y="4434954"/>
            <a:chExt cx="1879599" cy="1938641"/>
          </a:xfrm>
        </p:grpSpPr>
        <p:sp>
          <p:nvSpPr>
            <p:cNvPr id="10" name="TextBox 9"/>
            <p:cNvSpPr txBox="1"/>
            <p:nvPr/>
          </p:nvSpPr>
          <p:spPr>
            <a:xfrm>
              <a:off x="5672870" y="5214468"/>
              <a:ext cx="1879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2870" y="4434954"/>
              <a:ext cx="186950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-150" normalizeH="0" baseline="0" noProof="0" dirty="0">
                  <a:ln>
                    <a:noFill/>
                  </a:ln>
                  <a:solidFill>
                    <a:srgbClr val="09AE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Evaluation</a:t>
              </a: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672870" y="6260672"/>
              <a:ext cx="1402801" cy="112923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375358" y="3761234"/>
            <a:ext cx="1974674" cy="1547113"/>
            <a:chOff x="8621803" y="3693405"/>
            <a:chExt cx="1974674" cy="1547113"/>
          </a:xfrm>
        </p:grpSpPr>
        <p:sp>
          <p:nvSpPr>
            <p:cNvPr id="11" name="TextBox 10"/>
            <p:cNvSpPr txBox="1"/>
            <p:nvPr/>
          </p:nvSpPr>
          <p:spPr>
            <a:xfrm>
              <a:off x="8716878" y="4514320"/>
              <a:ext cx="1879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atin typeface="Calibri" panose="020F0502020204030204"/>
                </a:rPr>
                <a:t>      Score  = 88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1803" y="3693405"/>
              <a:ext cx="186950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-150" normalizeH="0" baseline="0" noProof="0" dirty="0">
                  <a:ln>
                    <a:noFill/>
                  </a:ln>
                  <a:solidFill>
                    <a:srgbClr val="FC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Predicted Model 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9013777" y="5127595"/>
              <a:ext cx="1402801" cy="112923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53135" y="1144808"/>
            <a:ext cx="3238500" cy="1861235"/>
            <a:chOff x="3453135" y="1144808"/>
            <a:chExt cx="3720784" cy="1861235"/>
          </a:xfrm>
        </p:grpSpPr>
        <p:sp>
          <p:nvSpPr>
            <p:cNvPr id="4" name="Parallelogram 3"/>
            <p:cNvSpPr/>
            <p:nvPr/>
          </p:nvSpPr>
          <p:spPr>
            <a:xfrm>
              <a:off x="3935419" y="1240743"/>
              <a:ext cx="3238500" cy="1765300"/>
            </a:xfrm>
            <a:prstGeom prst="parallelogram">
              <a:avLst>
                <a:gd name="adj" fmla="val 5778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flipV="1">
              <a:off x="4543747" y="1144808"/>
              <a:ext cx="1358900" cy="800100"/>
            </a:xfrm>
            <a:custGeom>
              <a:avLst/>
              <a:gdLst>
                <a:gd name="connsiteX0" fmla="*/ 0 w 1358900"/>
                <a:gd name="connsiteY0" fmla="*/ 80010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0 w 1358900"/>
                <a:gd name="connsiteY3" fmla="*/ 800100 h 800100"/>
                <a:gd name="connsiteX0" fmla="*/ 320040 w 1358900"/>
                <a:gd name="connsiteY0" fmla="*/ 79248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320040 w 1358900"/>
                <a:gd name="connsiteY3" fmla="*/ 79248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800100">
                  <a:moveTo>
                    <a:pt x="320040" y="792480"/>
                  </a:moveTo>
                  <a:lnTo>
                    <a:pt x="0" y="0"/>
                  </a:lnTo>
                  <a:lnTo>
                    <a:pt x="1358900" y="800100"/>
                  </a:lnTo>
                  <a:lnTo>
                    <a:pt x="320040" y="792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3453135" y="1946180"/>
              <a:ext cx="2528888" cy="1050925"/>
            </a:xfrm>
            <a:custGeom>
              <a:avLst/>
              <a:gdLst>
                <a:gd name="T0" fmla="*/ 3499 w 4779"/>
                <a:gd name="T1" fmla="*/ 1240 h 1985"/>
                <a:gd name="T2" fmla="*/ 3380 w 4779"/>
                <a:gd name="T3" fmla="*/ 1434 h 1985"/>
                <a:gd name="T4" fmla="*/ 3434 w 4779"/>
                <a:gd name="T5" fmla="*/ 1661 h 1985"/>
                <a:gd name="T6" fmla="*/ 3629 w 4779"/>
                <a:gd name="T7" fmla="*/ 1781 h 1985"/>
                <a:gd name="T8" fmla="*/ 3856 w 4779"/>
                <a:gd name="T9" fmla="*/ 1727 h 1985"/>
                <a:gd name="T10" fmla="*/ 3976 w 4779"/>
                <a:gd name="T11" fmla="*/ 1532 h 1985"/>
                <a:gd name="T12" fmla="*/ 3921 w 4779"/>
                <a:gd name="T13" fmla="*/ 1305 h 1985"/>
                <a:gd name="T14" fmla="*/ 3727 w 4779"/>
                <a:gd name="T15" fmla="*/ 1185 h 1985"/>
                <a:gd name="T16" fmla="*/ 700 w 4779"/>
                <a:gd name="T17" fmla="*/ 1215 h 1985"/>
                <a:gd name="T18" fmla="*/ 552 w 4779"/>
                <a:gd name="T19" fmla="*/ 1388 h 1985"/>
                <a:gd name="T20" fmla="*/ 570 w 4779"/>
                <a:gd name="T21" fmla="*/ 1621 h 1985"/>
                <a:gd name="T22" fmla="*/ 744 w 4779"/>
                <a:gd name="T23" fmla="*/ 1769 h 1985"/>
                <a:gd name="T24" fmla="*/ 977 w 4779"/>
                <a:gd name="T25" fmla="*/ 1751 h 1985"/>
                <a:gd name="T26" fmla="*/ 1125 w 4779"/>
                <a:gd name="T27" fmla="*/ 1578 h 1985"/>
                <a:gd name="T28" fmla="*/ 1106 w 4779"/>
                <a:gd name="T29" fmla="*/ 1345 h 1985"/>
                <a:gd name="T30" fmla="*/ 934 w 4779"/>
                <a:gd name="T31" fmla="*/ 1197 h 1985"/>
                <a:gd name="T32" fmla="*/ 2751 w 4779"/>
                <a:gd name="T33" fmla="*/ 279 h 1985"/>
                <a:gd name="T34" fmla="*/ 2723 w 4779"/>
                <a:gd name="T35" fmla="*/ 615 h 1985"/>
                <a:gd name="T36" fmla="*/ 3466 w 4779"/>
                <a:gd name="T37" fmla="*/ 666 h 1985"/>
                <a:gd name="T38" fmla="*/ 3515 w 4779"/>
                <a:gd name="T39" fmla="*/ 604 h 1985"/>
                <a:gd name="T40" fmla="*/ 3332 w 4779"/>
                <a:gd name="T41" fmla="*/ 435 h 1985"/>
                <a:gd name="T42" fmla="*/ 2964 w 4779"/>
                <a:gd name="T43" fmla="*/ 303 h 1985"/>
                <a:gd name="T44" fmla="*/ 2323 w 4779"/>
                <a:gd name="T45" fmla="*/ 263 h 1985"/>
                <a:gd name="T46" fmla="*/ 1968 w 4779"/>
                <a:gd name="T47" fmla="*/ 318 h 1985"/>
                <a:gd name="T48" fmla="*/ 1840 w 4779"/>
                <a:gd name="T49" fmla="*/ 415 h 1985"/>
                <a:gd name="T50" fmla="*/ 1759 w 4779"/>
                <a:gd name="T51" fmla="*/ 566 h 1985"/>
                <a:gd name="T52" fmla="*/ 1759 w 4779"/>
                <a:gd name="T53" fmla="*/ 654 h 1985"/>
                <a:gd name="T54" fmla="*/ 2607 w 4779"/>
                <a:gd name="T55" fmla="*/ 650 h 1985"/>
                <a:gd name="T56" fmla="*/ 2607 w 4779"/>
                <a:gd name="T57" fmla="*/ 274 h 1985"/>
                <a:gd name="T58" fmla="*/ 2819 w 4779"/>
                <a:gd name="T59" fmla="*/ 3 h 1985"/>
                <a:gd name="T60" fmla="*/ 3406 w 4779"/>
                <a:gd name="T61" fmla="*/ 127 h 1985"/>
                <a:gd name="T62" fmla="*/ 3919 w 4779"/>
                <a:gd name="T63" fmla="*/ 417 h 1985"/>
                <a:gd name="T64" fmla="*/ 4360 w 4779"/>
                <a:gd name="T65" fmla="*/ 868 h 1985"/>
                <a:gd name="T66" fmla="*/ 4485 w 4779"/>
                <a:gd name="T67" fmla="*/ 1139 h 1985"/>
                <a:gd name="T68" fmla="*/ 4678 w 4779"/>
                <a:gd name="T69" fmla="*/ 1382 h 1985"/>
                <a:gd name="T70" fmla="*/ 4775 w 4779"/>
                <a:gd name="T71" fmla="*/ 1456 h 1985"/>
                <a:gd name="T72" fmla="*/ 4728 w 4779"/>
                <a:gd name="T73" fmla="*/ 1569 h 1985"/>
                <a:gd name="T74" fmla="*/ 4566 w 4779"/>
                <a:gd name="T75" fmla="*/ 1635 h 1985"/>
                <a:gd name="T76" fmla="*/ 4138 w 4779"/>
                <a:gd name="T77" fmla="*/ 1684 h 1985"/>
                <a:gd name="T78" fmla="*/ 3928 w 4779"/>
                <a:gd name="T79" fmla="*/ 1919 h 1985"/>
                <a:gd name="T80" fmla="*/ 3611 w 4779"/>
                <a:gd name="T81" fmla="*/ 1981 h 1985"/>
                <a:gd name="T82" fmla="*/ 3325 w 4779"/>
                <a:gd name="T83" fmla="*/ 1842 h 1985"/>
                <a:gd name="T84" fmla="*/ 1269 w 4779"/>
                <a:gd name="T85" fmla="*/ 1742 h 1985"/>
                <a:gd name="T86" fmla="*/ 1032 w 4779"/>
                <a:gd name="T87" fmla="*/ 1948 h 1985"/>
                <a:gd name="T88" fmla="*/ 706 w 4779"/>
                <a:gd name="T89" fmla="*/ 1968 h 1985"/>
                <a:gd name="T90" fmla="*/ 444 w 4779"/>
                <a:gd name="T91" fmla="*/ 1794 h 1985"/>
                <a:gd name="T92" fmla="*/ 204 w 4779"/>
                <a:gd name="T93" fmla="*/ 1672 h 1985"/>
                <a:gd name="T94" fmla="*/ 151 w 4779"/>
                <a:gd name="T95" fmla="*/ 1592 h 1985"/>
                <a:gd name="T96" fmla="*/ 49 w 4779"/>
                <a:gd name="T97" fmla="*/ 1569 h 1985"/>
                <a:gd name="T98" fmla="*/ 3 w 4779"/>
                <a:gd name="T99" fmla="*/ 1456 h 1985"/>
                <a:gd name="T100" fmla="*/ 100 w 4779"/>
                <a:gd name="T101" fmla="*/ 1382 h 1985"/>
                <a:gd name="T102" fmla="*/ 232 w 4779"/>
                <a:gd name="T103" fmla="*/ 1150 h 1985"/>
                <a:gd name="T104" fmla="*/ 451 w 4779"/>
                <a:gd name="T105" fmla="*/ 840 h 1985"/>
                <a:gd name="T106" fmla="*/ 780 w 4779"/>
                <a:gd name="T107" fmla="*/ 643 h 1985"/>
                <a:gd name="T108" fmla="*/ 1151 w 4779"/>
                <a:gd name="T109" fmla="*/ 544 h 1985"/>
                <a:gd name="T110" fmla="*/ 1469 w 4779"/>
                <a:gd name="T111" fmla="*/ 511 h 1985"/>
                <a:gd name="T112" fmla="*/ 1647 w 4779"/>
                <a:gd name="T113" fmla="*/ 344 h 1985"/>
                <a:gd name="T114" fmla="*/ 1744 w 4779"/>
                <a:gd name="T115" fmla="*/ 193 h 1985"/>
                <a:gd name="T116" fmla="*/ 1795 w 4779"/>
                <a:gd name="T117" fmla="*/ 140 h 1985"/>
                <a:gd name="T118" fmla="*/ 1960 w 4779"/>
                <a:gd name="T119" fmla="*/ 70 h 1985"/>
                <a:gd name="T120" fmla="*/ 2361 w 4779"/>
                <a:gd name="T121" fmla="*/ 11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79" h="1985">
                  <a:moveTo>
                    <a:pt x="3677" y="1181"/>
                  </a:moveTo>
                  <a:lnTo>
                    <a:pt x="3629" y="1185"/>
                  </a:lnTo>
                  <a:lnTo>
                    <a:pt x="3583" y="1197"/>
                  </a:lnTo>
                  <a:lnTo>
                    <a:pt x="3539" y="1215"/>
                  </a:lnTo>
                  <a:lnTo>
                    <a:pt x="3499" y="1240"/>
                  </a:lnTo>
                  <a:lnTo>
                    <a:pt x="3464" y="1269"/>
                  </a:lnTo>
                  <a:lnTo>
                    <a:pt x="3434" y="1305"/>
                  </a:lnTo>
                  <a:lnTo>
                    <a:pt x="3409" y="1345"/>
                  </a:lnTo>
                  <a:lnTo>
                    <a:pt x="3392" y="1388"/>
                  </a:lnTo>
                  <a:lnTo>
                    <a:pt x="3380" y="1434"/>
                  </a:lnTo>
                  <a:lnTo>
                    <a:pt x="3376" y="1484"/>
                  </a:lnTo>
                  <a:lnTo>
                    <a:pt x="3380" y="1532"/>
                  </a:lnTo>
                  <a:lnTo>
                    <a:pt x="3392" y="1578"/>
                  </a:lnTo>
                  <a:lnTo>
                    <a:pt x="3409" y="1621"/>
                  </a:lnTo>
                  <a:lnTo>
                    <a:pt x="3434" y="1661"/>
                  </a:lnTo>
                  <a:lnTo>
                    <a:pt x="3464" y="1697"/>
                  </a:lnTo>
                  <a:lnTo>
                    <a:pt x="3499" y="1727"/>
                  </a:lnTo>
                  <a:lnTo>
                    <a:pt x="3539" y="1751"/>
                  </a:lnTo>
                  <a:lnTo>
                    <a:pt x="3583" y="1769"/>
                  </a:lnTo>
                  <a:lnTo>
                    <a:pt x="3629" y="1781"/>
                  </a:lnTo>
                  <a:lnTo>
                    <a:pt x="3677" y="1785"/>
                  </a:lnTo>
                  <a:lnTo>
                    <a:pt x="3727" y="1781"/>
                  </a:lnTo>
                  <a:lnTo>
                    <a:pt x="3773" y="1769"/>
                  </a:lnTo>
                  <a:lnTo>
                    <a:pt x="3816" y="1751"/>
                  </a:lnTo>
                  <a:lnTo>
                    <a:pt x="3856" y="1727"/>
                  </a:lnTo>
                  <a:lnTo>
                    <a:pt x="3890" y="1697"/>
                  </a:lnTo>
                  <a:lnTo>
                    <a:pt x="3921" y="1661"/>
                  </a:lnTo>
                  <a:lnTo>
                    <a:pt x="3945" y="1621"/>
                  </a:lnTo>
                  <a:lnTo>
                    <a:pt x="3964" y="1578"/>
                  </a:lnTo>
                  <a:lnTo>
                    <a:pt x="3976" y="1532"/>
                  </a:lnTo>
                  <a:lnTo>
                    <a:pt x="3979" y="1484"/>
                  </a:lnTo>
                  <a:lnTo>
                    <a:pt x="3976" y="1434"/>
                  </a:lnTo>
                  <a:lnTo>
                    <a:pt x="3964" y="1388"/>
                  </a:lnTo>
                  <a:lnTo>
                    <a:pt x="3945" y="1345"/>
                  </a:lnTo>
                  <a:lnTo>
                    <a:pt x="3921" y="1305"/>
                  </a:lnTo>
                  <a:lnTo>
                    <a:pt x="3890" y="1269"/>
                  </a:lnTo>
                  <a:lnTo>
                    <a:pt x="3856" y="1240"/>
                  </a:lnTo>
                  <a:lnTo>
                    <a:pt x="3816" y="1215"/>
                  </a:lnTo>
                  <a:lnTo>
                    <a:pt x="3773" y="1197"/>
                  </a:lnTo>
                  <a:lnTo>
                    <a:pt x="3727" y="1185"/>
                  </a:lnTo>
                  <a:lnTo>
                    <a:pt x="3677" y="1181"/>
                  </a:lnTo>
                  <a:close/>
                  <a:moveTo>
                    <a:pt x="838" y="1181"/>
                  </a:moveTo>
                  <a:lnTo>
                    <a:pt x="790" y="1185"/>
                  </a:lnTo>
                  <a:lnTo>
                    <a:pt x="744" y="1197"/>
                  </a:lnTo>
                  <a:lnTo>
                    <a:pt x="700" y="1215"/>
                  </a:lnTo>
                  <a:lnTo>
                    <a:pt x="660" y="1240"/>
                  </a:lnTo>
                  <a:lnTo>
                    <a:pt x="625" y="1269"/>
                  </a:lnTo>
                  <a:lnTo>
                    <a:pt x="595" y="1305"/>
                  </a:lnTo>
                  <a:lnTo>
                    <a:pt x="570" y="1345"/>
                  </a:lnTo>
                  <a:lnTo>
                    <a:pt x="552" y="1388"/>
                  </a:lnTo>
                  <a:lnTo>
                    <a:pt x="541" y="1434"/>
                  </a:lnTo>
                  <a:lnTo>
                    <a:pt x="537" y="1484"/>
                  </a:lnTo>
                  <a:lnTo>
                    <a:pt x="541" y="1532"/>
                  </a:lnTo>
                  <a:lnTo>
                    <a:pt x="552" y="1578"/>
                  </a:lnTo>
                  <a:lnTo>
                    <a:pt x="570" y="1621"/>
                  </a:lnTo>
                  <a:lnTo>
                    <a:pt x="595" y="1661"/>
                  </a:lnTo>
                  <a:lnTo>
                    <a:pt x="625" y="1697"/>
                  </a:lnTo>
                  <a:lnTo>
                    <a:pt x="660" y="1727"/>
                  </a:lnTo>
                  <a:lnTo>
                    <a:pt x="700" y="1751"/>
                  </a:lnTo>
                  <a:lnTo>
                    <a:pt x="744" y="1769"/>
                  </a:lnTo>
                  <a:lnTo>
                    <a:pt x="790" y="1781"/>
                  </a:lnTo>
                  <a:lnTo>
                    <a:pt x="838" y="1785"/>
                  </a:lnTo>
                  <a:lnTo>
                    <a:pt x="887" y="1781"/>
                  </a:lnTo>
                  <a:lnTo>
                    <a:pt x="934" y="1769"/>
                  </a:lnTo>
                  <a:lnTo>
                    <a:pt x="977" y="1751"/>
                  </a:lnTo>
                  <a:lnTo>
                    <a:pt x="1016" y="1727"/>
                  </a:lnTo>
                  <a:lnTo>
                    <a:pt x="1051" y="1697"/>
                  </a:lnTo>
                  <a:lnTo>
                    <a:pt x="1082" y="1661"/>
                  </a:lnTo>
                  <a:lnTo>
                    <a:pt x="1106" y="1621"/>
                  </a:lnTo>
                  <a:lnTo>
                    <a:pt x="1125" y="1578"/>
                  </a:lnTo>
                  <a:lnTo>
                    <a:pt x="1137" y="1532"/>
                  </a:lnTo>
                  <a:lnTo>
                    <a:pt x="1141" y="1484"/>
                  </a:lnTo>
                  <a:lnTo>
                    <a:pt x="1137" y="1434"/>
                  </a:lnTo>
                  <a:lnTo>
                    <a:pt x="1125" y="1388"/>
                  </a:lnTo>
                  <a:lnTo>
                    <a:pt x="1106" y="1345"/>
                  </a:lnTo>
                  <a:lnTo>
                    <a:pt x="1082" y="1305"/>
                  </a:lnTo>
                  <a:lnTo>
                    <a:pt x="1051" y="1269"/>
                  </a:lnTo>
                  <a:lnTo>
                    <a:pt x="1016" y="1240"/>
                  </a:lnTo>
                  <a:lnTo>
                    <a:pt x="977" y="1215"/>
                  </a:lnTo>
                  <a:lnTo>
                    <a:pt x="934" y="1197"/>
                  </a:lnTo>
                  <a:lnTo>
                    <a:pt x="887" y="1185"/>
                  </a:lnTo>
                  <a:lnTo>
                    <a:pt x="838" y="1181"/>
                  </a:lnTo>
                  <a:close/>
                  <a:moveTo>
                    <a:pt x="2778" y="274"/>
                  </a:moveTo>
                  <a:lnTo>
                    <a:pt x="2765" y="274"/>
                  </a:lnTo>
                  <a:lnTo>
                    <a:pt x="2751" y="279"/>
                  </a:lnTo>
                  <a:lnTo>
                    <a:pt x="2739" y="286"/>
                  </a:lnTo>
                  <a:lnTo>
                    <a:pt x="2730" y="298"/>
                  </a:lnTo>
                  <a:lnTo>
                    <a:pt x="2725" y="309"/>
                  </a:lnTo>
                  <a:lnTo>
                    <a:pt x="2723" y="324"/>
                  </a:lnTo>
                  <a:lnTo>
                    <a:pt x="2723" y="615"/>
                  </a:lnTo>
                  <a:lnTo>
                    <a:pt x="2726" y="634"/>
                  </a:lnTo>
                  <a:lnTo>
                    <a:pt x="2738" y="650"/>
                  </a:lnTo>
                  <a:lnTo>
                    <a:pt x="2754" y="662"/>
                  </a:lnTo>
                  <a:lnTo>
                    <a:pt x="2772" y="666"/>
                  </a:lnTo>
                  <a:lnTo>
                    <a:pt x="3466" y="666"/>
                  </a:lnTo>
                  <a:lnTo>
                    <a:pt x="3483" y="662"/>
                  </a:lnTo>
                  <a:lnTo>
                    <a:pt x="3499" y="653"/>
                  </a:lnTo>
                  <a:lnTo>
                    <a:pt x="3510" y="638"/>
                  </a:lnTo>
                  <a:lnTo>
                    <a:pt x="3515" y="621"/>
                  </a:lnTo>
                  <a:lnTo>
                    <a:pt x="3515" y="604"/>
                  </a:lnTo>
                  <a:lnTo>
                    <a:pt x="3508" y="588"/>
                  </a:lnTo>
                  <a:lnTo>
                    <a:pt x="3476" y="546"/>
                  </a:lnTo>
                  <a:lnTo>
                    <a:pt x="3435" y="506"/>
                  </a:lnTo>
                  <a:lnTo>
                    <a:pt x="3387" y="470"/>
                  </a:lnTo>
                  <a:lnTo>
                    <a:pt x="3332" y="435"/>
                  </a:lnTo>
                  <a:lnTo>
                    <a:pt x="3271" y="404"/>
                  </a:lnTo>
                  <a:lnTo>
                    <a:pt x="3203" y="375"/>
                  </a:lnTo>
                  <a:lnTo>
                    <a:pt x="3128" y="347"/>
                  </a:lnTo>
                  <a:lnTo>
                    <a:pt x="3048" y="324"/>
                  </a:lnTo>
                  <a:lnTo>
                    <a:pt x="2964" y="303"/>
                  </a:lnTo>
                  <a:lnTo>
                    <a:pt x="2872" y="288"/>
                  </a:lnTo>
                  <a:lnTo>
                    <a:pt x="2778" y="274"/>
                  </a:lnTo>
                  <a:close/>
                  <a:moveTo>
                    <a:pt x="2520" y="259"/>
                  </a:moveTo>
                  <a:lnTo>
                    <a:pt x="2417" y="260"/>
                  </a:lnTo>
                  <a:lnTo>
                    <a:pt x="2323" y="263"/>
                  </a:lnTo>
                  <a:lnTo>
                    <a:pt x="2236" y="270"/>
                  </a:lnTo>
                  <a:lnTo>
                    <a:pt x="2158" y="277"/>
                  </a:lnTo>
                  <a:lnTo>
                    <a:pt x="2087" y="289"/>
                  </a:lnTo>
                  <a:lnTo>
                    <a:pt x="2023" y="302"/>
                  </a:lnTo>
                  <a:lnTo>
                    <a:pt x="1968" y="318"/>
                  </a:lnTo>
                  <a:lnTo>
                    <a:pt x="1920" y="337"/>
                  </a:lnTo>
                  <a:lnTo>
                    <a:pt x="1881" y="359"/>
                  </a:lnTo>
                  <a:lnTo>
                    <a:pt x="1869" y="372"/>
                  </a:lnTo>
                  <a:lnTo>
                    <a:pt x="1855" y="390"/>
                  </a:lnTo>
                  <a:lnTo>
                    <a:pt x="1840" y="415"/>
                  </a:lnTo>
                  <a:lnTo>
                    <a:pt x="1823" y="443"/>
                  </a:lnTo>
                  <a:lnTo>
                    <a:pt x="1807" y="473"/>
                  </a:lnTo>
                  <a:lnTo>
                    <a:pt x="1789" y="505"/>
                  </a:lnTo>
                  <a:lnTo>
                    <a:pt x="1773" y="535"/>
                  </a:lnTo>
                  <a:lnTo>
                    <a:pt x="1759" y="566"/>
                  </a:lnTo>
                  <a:lnTo>
                    <a:pt x="1746" y="593"/>
                  </a:lnTo>
                  <a:lnTo>
                    <a:pt x="1740" y="609"/>
                  </a:lnTo>
                  <a:lnTo>
                    <a:pt x="1741" y="625"/>
                  </a:lnTo>
                  <a:lnTo>
                    <a:pt x="1747" y="641"/>
                  </a:lnTo>
                  <a:lnTo>
                    <a:pt x="1759" y="654"/>
                  </a:lnTo>
                  <a:lnTo>
                    <a:pt x="1773" y="663"/>
                  </a:lnTo>
                  <a:lnTo>
                    <a:pt x="1791" y="666"/>
                  </a:lnTo>
                  <a:lnTo>
                    <a:pt x="2571" y="666"/>
                  </a:lnTo>
                  <a:lnTo>
                    <a:pt x="2591" y="662"/>
                  </a:lnTo>
                  <a:lnTo>
                    <a:pt x="2607" y="650"/>
                  </a:lnTo>
                  <a:lnTo>
                    <a:pt x="2617" y="634"/>
                  </a:lnTo>
                  <a:lnTo>
                    <a:pt x="2622" y="615"/>
                  </a:lnTo>
                  <a:lnTo>
                    <a:pt x="2622" y="309"/>
                  </a:lnTo>
                  <a:lnTo>
                    <a:pt x="2617" y="290"/>
                  </a:lnTo>
                  <a:lnTo>
                    <a:pt x="2607" y="274"/>
                  </a:lnTo>
                  <a:lnTo>
                    <a:pt x="2591" y="263"/>
                  </a:lnTo>
                  <a:lnTo>
                    <a:pt x="2572" y="260"/>
                  </a:lnTo>
                  <a:lnTo>
                    <a:pt x="2520" y="259"/>
                  </a:lnTo>
                  <a:close/>
                  <a:moveTo>
                    <a:pt x="2691" y="0"/>
                  </a:moveTo>
                  <a:lnTo>
                    <a:pt x="2819" y="3"/>
                  </a:lnTo>
                  <a:lnTo>
                    <a:pt x="2942" y="15"/>
                  </a:lnTo>
                  <a:lnTo>
                    <a:pt x="3062" y="32"/>
                  </a:lnTo>
                  <a:lnTo>
                    <a:pt x="3181" y="57"/>
                  </a:lnTo>
                  <a:lnTo>
                    <a:pt x="3296" y="87"/>
                  </a:lnTo>
                  <a:lnTo>
                    <a:pt x="3406" y="127"/>
                  </a:lnTo>
                  <a:lnTo>
                    <a:pt x="3515" y="172"/>
                  </a:lnTo>
                  <a:lnTo>
                    <a:pt x="3621" y="222"/>
                  </a:lnTo>
                  <a:lnTo>
                    <a:pt x="3722" y="280"/>
                  </a:lnTo>
                  <a:lnTo>
                    <a:pt x="3822" y="346"/>
                  </a:lnTo>
                  <a:lnTo>
                    <a:pt x="3919" y="417"/>
                  </a:lnTo>
                  <a:lnTo>
                    <a:pt x="4012" y="495"/>
                  </a:lnTo>
                  <a:lnTo>
                    <a:pt x="4104" y="578"/>
                  </a:lnTo>
                  <a:lnTo>
                    <a:pt x="4192" y="669"/>
                  </a:lnTo>
                  <a:lnTo>
                    <a:pt x="4278" y="765"/>
                  </a:lnTo>
                  <a:lnTo>
                    <a:pt x="4360" y="868"/>
                  </a:lnTo>
                  <a:lnTo>
                    <a:pt x="4391" y="912"/>
                  </a:lnTo>
                  <a:lnTo>
                    <a:pt x="4418" y="962"/>
                  </a:lnTo>
                  <a:lnTo>
                    <a:pt x="4443" y="1018"/>
                  </a:lnTo>
                  <a:lnTo>
                    <a:pt x="4465" y="1078"/>
                  </a:lnTo>
                  <a:lnTo>
                    <a:pt x="4485" y="1139"/>
                  </a:lnTo>
                  <a:lnTo>
                    <a:pt x="4504" y="1202"/>
                  </a:lnTo>
                  <a:lnTo>
                    <a:pt x="4520" y="1265"/>
                  </a:lnTo>
                  <a:lnTo>
                    <a:pt x="4533" y="1326"/>
                  </a:lnTo>
                  <a:lnTo>
                    <a:pt x="4546" y="1382"/>
                  </a:lnTo>
                  <a:lnTo>
                    <a:pt x="4678" y="1382"/>
                  </a:lnTo>
                  <a:lnTo>
                    <a:pt x="4705" y="1387"/>
                  </a:lnTo>
                  <a:lnTo>
                    <a:pt x="4728" y="1397"/>
                  </a:lnTo>
                  <a:lnTo>
                    <a:pt x="4749" y="1413"/>
                  </a:lnTo>
                  <a:lnTo>
                    <a:pt x="4765" y="1433"/>
                  </a:lnTo>
                  <a:lnTo>
                    <a:pt x="4775" y="1456"/>
                  </a:lnTo>
                  <a:lnTo>
                    <a:pt x="4779" y="1484"/>
                  </a:lnTo>
                  <a:lnTo>
                    <a:pt x="4775" y="1510"/>
                  </a:lnTo>
                  <a:lnTo>
                    <a:pt x="4765" y="1534"/>
                  </a:lnTo>
                  <a:lnTo>
                    <a:pt x="4749" y="1555"/>
                  </a:lnTo>
                  <a:lnTo>
                    <a:pt x="4728" y="1569"/>
                  </a:lnTo>
                  <a:lnTo>
                    <a:pt x="4705" y="1579"/>
                  </a:lnTo>
                  <a:lnTo>
                    <a:pt x="4678" y="1584"/>
                  </a:lnTo>
                  <a:lnTo>
                    <a:pt x="4579" y="1584"/>
                  </a:lnTo>
                  <a:lnTo>
                    <a:pt x="4576" y="1610"/>
                  </a:lnTo>
                  <a:lnTo>
                    <a:pt x="4566" y="1635"/>
                  </a:lnTo>
                  <a:lnTo>
                    <a:pt x="4550" y="1655"/>
                  </a:lnTo>
                  <a:lnTo>
                    <a:pt x="4530" y="1671"/>
                  </a:lnTo>
                  <a:lnTo>
                    <a:pt x="4505" y="1681"/>
                  </a:lnTo>
                  <a:lnTo>
                    <a:pt x="4479" y="1684"/>
                  </a:lnTo>
                  <a:lnTo>
                    <a:pt x="4138" y="1684"/>
                  </a:lnTo>
                  <a:lnTo>
                    <a:pt x="4108" y="1742"/>
                  </a:lnTo>
                  <a:lnTo>
                    <a:pt x="4072" y="1794"/>
                  </a:lnTo>
                  <a:lnTo>
                    <a:pt x="4030" y="1842"/>
                  </a:lnTo>
                  <a:lnTo>
                    <a:pt x="3982" y="1882"/>
                  </a:lnTo>
                  <a:lnTo>
                    <a:pt x="3928" y="1919"/>
                  </a:lnTo>
                  <a:lnTo>
                    <a:pt x="3872" y="1948"/>
                  </a:lnTo>
                  <a:lnTo>
                    <a:pt x="3809" y="1968"/>
                  </a:lnTo>
                  <a:lnTo>
                    <a:pt x="3745" y="1981"/>
                  </a:lnTo>
                  <a:lnTo>
                    <a:pt x="3677" y="1985"/>
                  </a:lnTo>
                  <a:lnTo>
                    <a:pt x="3611" y="1981"/>
                  </a:lnTo>
                  <a:lnTo>
                    <a:pt x="3545" y="1968"/>
                  </a:lnTo>
                  <a:lnTo>
                    <a:pt x="3484" y="1948"/>
                  </a:lnTo>
                  <a:lnTo>
                    <a:pt x="3426" y="1919"/>
                  </a:lnTo>
                  <a:lnTo>
                    <a:pt x="3373" y="1882"/>
                  </a:lnTo>
                  <a:lnTo>
                    <a:pt x="3325" y="1842"/>
                  </a:lnTo>
                  <a:lnTo>
                    <a:pt x="3283" y="1794"/>
                  </a:lnTo>
                  <a:lnTo>
                    <a:pt x="3247" y="1742"/>
                  </a:lnTo>
                  <a:lnTo>
                    <a:pt x="3218" y="1684"/>
                  </a:lnTo>
                  <a:lnTo>
                    <a:pt x="1299" y="1684"/>
                  </a:lnTo>
                  <a:lnTo>
                    <a:pt x="1269" y="1742"/>
                  </a:lnTo>
                  <a:lnTo>
                    <a:pt x="1233" y="1794"/>
                  </a:lnTo>
                  <a:lnTo>
                    <a:pt x="1190" y="1842"/>
                  </a:lnTo>
                  <a:lnTo>
                    <a:pt x="1143" y="1882"/>
                  </a:lnTo>
                  <a:lnTo>
                    <a:pt x="1089" y="1919"/>
                  </a:lnTo>
                  <a:lnTo>
                    <a:pt x="1032" y="1948"/>
                  </a:lnTo>
                  <a:lnTo>
                    <a:pt x="970" y="1968"/>
                  </a:lnTo>
                  <a:lnTo>
                    <a:pt x="906" y="1981"/>
                  </a:lnTo>
                  <a:lnTo>
                    <a:pt x="838" y="1985"/>
                  </a:lnTo>
                  <a:lnTo>
                    <a:pt x="771" y="1981"/>
                  </a:lnTo>
                  <a:lnTo>
                    <a:pt x="706" y="1968"/>
                  </a:lnTo>
                  <a:lnTo>
                    <a:pt x="645" y="1948"/>
                  </a:lnTo>
                  <a:lnTo>
                    <a:pt x="587" y="1919"/>
                  </a:lnTo>
                  <a:lnTo>
                    <a:pt x="534" y="1882"/>
                  </a:lnTo>
                  <a:lnTo>
                    <a:pt x="486" y="1842"/>
                  </a:lnTo>
                  <a:lnTo>
                    <a:pt x="444" y="1794"/>
                  </a:lnTo>
                  <a:lnTo>
                    <a:pt x="407" y="1742"/>
                  </a:lnTo>
                  <a:lnTo>
                    <a:pt x="378" y="1684"/>
                  </a:lnTo>
                  <a:lnTo>
                    <a:pt x="251" y="1684"/>
                  </a:lnTo>
                  <a:lnTo>
                    <a:pt x="226" y="1681"/>
                  </a:lnTo>
                  <a:lnTo>
                    <a:pt x="204" y="1672"/>
                  </a:lnTo>
                  <a:lnTo>
                    <a:pt x="184" y="1658"/>
                  </a:lnTo>
                  <a:lnTo>
                    <a:pt x="168" y="1640"/>
                  </a:lnTo>
                  <a:lnTo>
                    <a:pt x="158" y="1619"/>
                  </a:lnTo>
                  <a:lnTo>
                    <a:pt x="152" y="1594"/>
                  </a:lnTo>
                  <a:lnTo>
                    <a:pt x="151" y="1592"/>
                  </a:lnTo>
                  <a:lnTo>
                    <a:pt x="151" y="1588"/>
                  </a:lnTo>
                  <a:lnTo>
                    <a:pt x="151" y="1584"/>
                  </a:lnTo>
                  <a:lnTo>
                    <a:pt x="100" y="1584"/>
                  </a:lnTo>
                  <a:lnTo>
                    <a:pt x="74" y="1579"/>
                  </a:lnTo>
                  <a:lnTo>
                    <a:pt x="49" y="1569"/>
                  </a:lnTo>
                  <a:lnTo>
                    <a:pt x="29" y="1555"/>
                  </a:lnTo>
                  <a:lnTo>
                    <a:pt x="13" y="1533"/>
                  </a:lnTo>
                  <a:lnTo>
                    <a:pt x="3" y="1510"/>
                  </a:lnTo>
                  <a:lnTo>
                    <a:pt x="0" y="1484"/>
                  </a:lnTo>
                  <a:lnTo>
                    <a:pt x="3" y="1456"/>
                  </a:lnTo>
                  <a:lnTo>
                    <a:pt x="13" y="1433"/>
                  </a:lnTo>
                  <a:lnTo>
                    <a:pt x="29" y="1411"/>
                  </a:lnTo>
                  <a:lnTo>
                    <a:pt x="49" y="1397"/>
                  </a:lnTo>
                  <a:lnTo>
                    <a:pt x="74" y="1387"/>
                  </a:lnTo>
                  <a:lnTo>
                    <a:pt x="100" y="1382"/>
                  </a:lnTo>
                  <a:lnTo>
                    <a:pt x="164" y="1382"/>
                  </a:lnTo>
                  <a:lnTo>
                    <a:pt x="174" y="1329"/>
                  </a:lnTo>
                  <a:lnTo>
                    <a:pt x="189" y="1272"/>
                  </a:lnTo>
                  <a:lnTo>
                    <a:pt x="207" y="1213"/>
                  </a:lnTo>
                  <a:lnTo>
                    <a:pt x="232" y="1150"/>
                  </a:lnTo>
                  <a:lnTo>
                    <a:pt x="262" y="1086"/>
                  </a:lnTo>
                  <a:lnTo>
                    <a:pt x="300" y="1023"/>
                  </a:lnTo>
                  <a:lnTo>
                    <a:pt x="345" y="957"/>
                  </a:lnTo>
                  <a:lnTo>
                    <a:pt x="397" y="894"/>
                  </a:lnTo>
                  <a:lnTo>
                    <a:pt x="451" y="840"/>
                  </a:lnTo>
                  <a:lnTo>
                    <a:pt x="509" y="791"/>
                  </a:lnTo>
                  <a:lnTo>
                    <a:pt x="571" y="747"/>
                  </a:lnTo>
                  <a:lnTo>
                    <a:pt x="638" y="708"/>
                  </a:lnTo>
                  <a:lnTo>
                    <a:pt x="708" y="673"/>
                  </a:lnTo>
                  <a:lnTo>
                    <a:pt x="780" y="643"/>
                  </a:lnTo>
                  <a:lnTo>
                    <a:pt x="854" y="617"/>
                  </a:lnTo>
                  <a:lnTo>
                    <a:pt x="929" y="593"/>
                  </a:lnTo>
                  <a:lnTo>
                    <a:pt x="1003" y="575"/>
                  </a:lnTo>
                  <a:lnTo>
                    <a:pt x="1077" y="559"/>
                  </a:lnTo>
                  <a:lnTo>
                    <a:pt x="1151" y="544"/>
                  </a:lnTo>
                  <a:lnTo>
                    <a:pt x="1221" y="534"/>
                  </a:lnTo>
                  <a:lnTo>
                    <a:pt x="1289" y="525"/>
                  </a:lnTo>
                  <a:lnTo>
                    <a:pt x="1354" y="518"/>
                  </a:lnTo>
                  <a:lnTo>
                    <a:pt x="1414" y="514"/>
                  </a:lnTo>
                  <a:lnTo>
                    <a:pt x="1469" y="511"/>
                  </a:lnTo>
                  <a:lnTo>
                    <a:pt x="1520" y="508"/>
                  </a:lnTo>
                  <a:lnTo>
                    <a:pt x="1562" y="508"/>
                  </a:lnTo>
                  <a:lnTo>
                    <a:pt x="1594" y="446"/>
                  </a:lnTo>
                  <a:lnTo>
                    <a:pt x="1621" y="392"/>
                  </a:lnTo>
                  <a:lnTo>
                    <a:pt x="1647" y="344"/>
                  </a:lnTo>
                  <a:lnTo>
                    <a:pt x="1672" y="303"/>
                  </a:lnTo>
                  <a:lnTo>
                    <a:pt x="1692" y="269"/>
                  </a:lnTo>
                  <a:lnTo>
                    <a:pt x="1712" y="238"/>
                  </a:lnTo>
                  <a:lnTo>
                    <a:pt x="1728" y="214"/>
                  </a:lnTo>
                  <a:lnTo>
                    <a:pt x="1744" y="193"/>
                  </a:lnTo>
                  <a:lnTo>
                    <a:pt x="1757" y="176"/>
                  </a:lnTo>
                  <a:lnTo>
                    <a:pt x="1769" y="163"/>
                  </a:lnTo>
                  <a:lnTo>
                    <a:pt x="1779" y="153"/>
                  </a:lnTo>
                  <a:lnTo>
                    <a:pt x="1788" y="145"/>
                  </a:lnTo>
                  <a:lnTo>
                    <a:pt x="1795" y="140"/>
                  </a:lnTo>
                  <a:lnTo>
                    <a:pt x="1801" y="137"/>
                  </a:lnTo>
                  <a:lnTo>
                    <a:pt x="1805" y="134"/>
                  </a:lnTo>
                  <a:lnTo>
                    <a:pt x="1850" y="111"/>
                  </a:lnTo>
                  <a:lnTo>
                    <a:pt x="1901" y="89"/>
                  </a:lnTo>
                  <a:lnTo>
                    <a:pt x="1960" y="70"/>
                  </a:lnTo>
                  <a:lnTo>
                    <a:pt x="2026" y="54"/>
                  </a:lnTo>
                  <a:lnTo>
                    <a:pt x="2098" y="40"/>
                  </a:lnTo>
                  <a:lnTo>
                    <a:pt x="2179" y="28"/>
                  </a:lnTo>
                  <a:lnTo>
                    <a:pt x="2266" y="18"/>
                  </a:lnTo>
                  <a:lnTo>
                    <a:pt x="2361" y="11"/>
                  </a:lnTo>
                  <a:lnTo>
                    <a:pt x="2464" y="5"/>
                  </a:lnTo>
                  <a:lnTo>
                    <a:pt x="2574" y="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38986" y="2570118"/>
            <a:ext cx="2872383" cy="1861235"/>
            <a:chOff x="5612642" y="2570118"/>
            <a:chExt cx="3298728" cy="1861235"/>
          </a:xfrm>
        </p:grpSpPr>
        <p:sp>
          <p:nvSpPr>
            <p:cNvPr id="5" name="Parallelogram 4"/>
            <p:cNvSpPr/>
            <p:nvPr/>
          </p:nvSpPr>
          <p:spPr>
            <a:xfrm>
              <a:off x="5672870" y="2666053"/>
              <a:ext cx="3238500" cy="1765300"/>
            </a:xfrm>
            <a:prstGeom prst="parallelogram">
              <a:avLst>
                <a:gd name="adj" fmla="val 5778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ight Triangle 12"/>
            <p:cNvSpPr/>
            <p:nvPr/>
          </p:nvSpPr>
          <p:spPr>
            <a:xfrm flipV="1">
              <a:off x="6281198" y="2570118"/>
              <a:ext cx="1358900" cy="800100"/>
            </a:xfrm>
            <a:custGeom>
              <a:avLst/>
              <a:gdLst>
                <a:gd name="connsiteX0" fmla="*/ 0 w 1358900"/>
                <a:gd name="connsiteY0" fmla="*/ 80010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0 w 1358900"/>
                <a:gd name="connsiteY3" fmla="*/ 800100 h 800100"/>
                <a:gd name="connsiteX0" fmla="*/ 320040 w 1358900"/>
                <a:gd name="connsiteY0" fmla="*/ 79248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320040 w 1358900"/>
                <a:gd name="connsiteY3" fmla="*/ 79248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800100">
                  <a:moveTo>
                    <a:pt x="320040" y="792480"/>
                  </a:moveTo>
                  <a:lnTo>
                    <a:pt x="0" y="0"/>
                  </a:lnTo>
                  <a:lnTo>
                    <a:pt x="1358900" y="800100"/>
                  </a:lnTo>
                  <a:lnTo>
                    <a:pt x="320040" y="7924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5612642" y="3466152"/>
              <a:ext cx="2385603" cy="929452"/>
            </a:xfrm>
            <a:custGeom>
              <a:avLst/>
              <a:gdLst>
                <a:gd name="T0" fmla="*/ 851 w 6396"/>
                <a:gd name="T1" fmla="*/ 2247 h 2656"/>
                <a:gd name="T2" fmla="*/ 1489 w 6396"/>
                <a:gd name="T3" fmla="*/ 2399 h 2656"/>
                <a:gd name="T4" fmla="*/ 1339 w 6396"/>
                <a:gd name="T5" fmla="*/ 1759 h 2656"/>
                <a:gd name="T6" fmla="*/ 5121 w 6396"/>
                <a:gd name="T7" fmla="*/ 2110 h 2656"/>
                <a:gd name="T8" fmla="*/ 5683 w 6396"/>
                <a:gd name="T9" fmla="*/ 2453 h 2656"/>
                <a:gd name="T10" fmla="*/ 5733 w 6396"/>
                <a:gd name="T11" fmla="*/ 1797 h 2656"/>
                <a:gd name="T12" fmla="*/ 1698 w 6396"/>
                <a:gd name="T13" fmla="*/ 1900 h 2656"/>
                <a:gd name="T14" fmla="*/ 1295 w 6396"/>
                <a:gd name="T15" fmla="*/ 2651 h 2656"/>
                <a:gd name="T16" fmla="*/ 692 w 6396"/>
                <a:gd name="T17" fmla="*/ 2046 h 2656"/>
                <a:gd name="T18" fmla="*/ 5659 w 6396"/>
                <a:gd name="T19" fmla="*/ 1600 h 2656"/>
                <a:gd name="T20" fmla="*/ 5950 w 6396"/>
                <a:gd name="T21" fmla="*/ 2399 h 2656"/>
                <a:gd name="T22" fmla="*/ 5105 w 6396"/>
                <a:gd name="T23" fmla="*/ 2457 h 2656"/>
                <a:gd name="T24" fmla="*/ 5282 w 6396"/>
                <a:gd name="T25" fmla="*/ 1627 h 2656"/>
                <a:gd name="T26" fmla="*/ 320 w 6396"/>
                <a:gd name="T27" fmla="*/ 1179 h 2656"/>
                <a:gd name="T28" fmla="*/ 78 w 6396"/>
                <a:gd name="T29" fmla="*/ 1322 h 2656"/>
                <a:gd name="T30" fmla="*/ 147 w 6396"/>
                <a:gd name="T31" fmla="*/ 1431 h 2656"/>
                <a:gd name="T32" fmla="*/ 709 w 6396"/>
                <a:gd name="T33" fmla="*/ 1231 h 2656"/>
                <a:gd name="T34" fmla="*/ 822 w 6396"/>
                <a:gd name="T35" fmla="*/ 1064 h 2656"/>
                <a:gd name="T36" fmla="*/ 2198 w 6396"/>
                <a:gd name="T37" fmla="*/ 626 h 2656"/>
                <a:gd name="T38" fmla="*/ 2080 w 6396"/>
                <a:gd name="T39" fmla="*/ 787 h 2656"/>
                <a:gd name="T40" fmla="*/ 2025 w 6396"/>
                <a:gd name="T41" fmla="*/ 1029 h 2656"/>
                <a:gd name="T42" fmla="*/ 2190 w 6396"/>
                <a:gd name="T43" fmla="*/ 954 h 2656"/>
                <a:gd name="T44" fmla="*/ 2423 w 6396"/>
                <a:gd name="T45" fmla="*/ 775 h 2656"/>
                <a:gd name="T46" fmla="*/ 5375 w 6396"/>
                <a:gd name="T47" fmla="*/ 804 h 2656"/>
                <a:gd name="T48" fmla="*/ 5782 w 6396"/>
                <a:gd name="T49" fmla="*/ 672 h 2656"/>
                <a:gd name="T50" fmla="*/ 5260 w 6396"/>
                <a:gd name="T51" fmla="*/ 312 h 2656"/>
                <a:gd name="T52" fmla="*/ 3619 w 6396"/>
                <a:gd name="T53" fmla="*/ 160 h 2656"/>
                <a:gd name="T54" fmla="*/ 2632 w 6396"/>
                <a:gd name="T55" fmla="*/ 391 h 2656"/>
                <a:gd name="T56" fmla="*/ 2551 w 6396"/>
                <a:gd name="T57" fmla="*/ 956 h 2656"/>
                <a:gd name="T58" fmla="*/ 3374 w 6396"/>
                <a:gd name="T59" fmla="*/ 886 h 2656"/>
                <a:gd name="T60" fmla="*/ 3638 w 6396"/>
                <a:gd name="T61" fmla="*/ 715 h 2656"/>
                <a:gd name="T62" fmla="*/ 3752 w 6396"/>
                <a:gd name="T63" fmla="*/ 199 h 2656"/>
                <a:gd name="T64" fmla="*/ 4303 w 6396"/>
                <a:gd name="T65" fmla="*/ 845 h 2656"/>
                <a:gd name="T66" fmla="*/ 4966 w 6396"/>
                <a:gd name="T67" fmla="*/ 835 h 2656"/>
                <a:gd name="T68" fmla="*/ 5018 w 6396"/>
                <a:gd name="T69" fmla="*/ 405 h 2656"/>
                <a:gd name="T70" fmla="*/ 4175 w 6396"/>
                <a:gd name="T71" fmla="*/ 153 h 2656"/>
                <a:gd name="T72" fmla="*/ 4479 w 6396"/>
                <a:gd name="T73" fmla="*/ 31 h 2656"/>
                <a:gd name="T74" fmla="*/ 5619 w 6396"/>
                <a:gd name="T75" fmla="*/ 172 h 2656"/>
                <a:gd name="T76" fmla="*/ 5691 w 6396"/>
                <a:gd name="T77" fmla="*/ 360 h 2656"/>
                <a:gd name="T78" fmla="*/ 6039 w 6396"/>
                <a:gd name="T79" fmla="*/ 727 h 2656"/>
                <a:gd name="T80" fmla="*/ 6260 w 6396"/>
                <a:gd name="T81" fmla="*/ 876 h 2656"/>
                <a:gd name="T82" fmla="*/ 5849 w 6396"/>
                <a:gd name="T83" fmla="*/ 909 h 2656"/>
                <a:gd name="T84" fmla="*/ 6080 w 6396"/>
                <a:gd name="T85" fmla="*/ 1270 h 2656"/>
                <a:gd name="T86" fmla="*/ 6270 w 6396"/>
                <a:gd name="T87" fmla="*/ 1237 h 2656"/>
                <a:gd name="T88" fmla="*/ 6299 w 6396"/>
                <a:gd name="T89" fmla="*/ 1074 h 2656"/>
                <a:gd name="T90" fmla="*/ 6369 w 6396"/>
                <a:gd name="T91" fmla="*/ 1376 h 2656"/>
                <a:gd name="T92" fmla="*/ 6394 w 6396"/>
                <a:gd name="T93" fmla="*/ 1937 h 2656"/>
                <a:gd name="T94" fmla="*/ 6092 w 6396"/>
                <a:gd name="T95" fmla="*/ 1947 h 2656"/>
                <a:gd name="T96" fmla="*/ 5270 w 6396"/>
                <a:gd name="T97" fmla="*/ 1549 h 2656"/>
                <a:gd name="T98" fmla="*/ 4677 w 6396"/>
                <a:gd name="T99" fmla="*/ 2251 h 2656"/>
                <a:gd name="T100" fmla="*/ 2304 w 6396"/>
                <a:gd name="T101" fmla="*/ 2296 h 2656"/>
                <a:gd name="T102" fmla="*/ 1740 w 6396"/>
                <a:gd name="T103" fmla="*/ 1819 h 2656"/>
                <a:gd name="T104" fmla="*/ 845 w 6396"/>
                <a:gd name="T105" fmla="*/ 1644 h 2656"/>
                <a:gd name="T106" fmla="*/ 609 w 6396"/>
                <a:gd name="T107" fmla="*/ 2325 h 2656"/>
                <a:gd name="T108" fmla="*/ 85 w 6396"/>
                <a:gd name="T109" fmla="*/ 2160 h 2656"/>
                <a:gd name="T110" fmla="*/ 19 w 6396"/>
                <a:gd name="T111" fmla="*/ 2048 h 2656"/>
                <a:gd name="T112" fmla="*/ 8 w 6396"/>
                <a:gd name="T113" fmla="*/ 1446 h 2656"/>
                <a:gd name="T114" fmla="*/ 452 w 6396"/>
                <a:gd name="T115" fmla="*/ 1039 h 2656"/>
                <a:gd name="T116" fmla="*/ 1543 w 6396"/>
                <a:gd name="T117" fmla="*/ 816 h 2656"/>
                <a:gd name="T118" fmla="*/ 1518 w 6396"/>
                <a:gd name="T119" fmla="*/ 934 h 2656"/>
                <a:gd name="T120" fmla="*/ 1996 w 6396"/>
                <a:gd name="T121" fmla="*/ 628 h 2656"/>
                <a:gd name="T122" fmla="*/ 3436 w 6396"/>
                <a:gd name="T123" fmla="*/ 56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96" h="2656">
                  <a:moveTo>
                    <a:pt x="1217" y="1739"/>
                  </a:moveTo>
                  <a:lnTo>
                    <a:pt x="1153" y="1743"/>
                  </a:lnTo>
                  <a:lnTo>
                    <a:pt x="1095" y="1759"/>
                  </a:lnTo>
                  <a:lnTo>
                    <a:pt x="1039" y="1782"/>
                  </a:lnTo>
                  <a:lnTo>
                    <a:pt x="988" y="1813"/>
                  </a:lnTo>
                  <a:lnTo>
                    <a:pt x="944" y="1852"/>
                  </a:lnTo>
                  <a:lnTo>
                    <a:pt x="905" y="1896"/>
                  </a:lnTo>
                  <a:lnTo>
                    <a:pt x="874" y="1947"/>
                  </a:lnTo>
                  <a:lnTo>
                    <a:pt x="851" y="2003"/>
                  </a:lnTo>
                  <a:lnTo>
                    <a:pt x="835" y="2063"/>
                  </a:lnTo>
                  <a:lnTo>
                    <a:pt x="830" y="2125"/>
                  </a:lnTo>
                  <a:lnTo>
                    <a:pt x="835" y="2187"/>
                  </a:lnTo>
                  <a:lnTo>
                    <a:pt x="851" y="2247"/>
                  </a:lnTo>
                  <a:lnTo>
                    <a:pt x="874" y="2302"/>
                  </a:lnTo>
                  <a:lnTo>
                    <a:pt x="905" y="2354"/>
                  </a:lnTo>
                  <a:lnTo>
                    <a:pt x="944" y="2399"/>
                  </a:lnTo>
                  <a:lnTo>
                    <a:pt x="988" y="2437"/>
                  </a:lnTo>
                  <a:lnTo>
                    <a:pt x="1039" y="2468"/>
                  </a:lnTo>
                  <a:lnTo>
                    <a:pt x="1095" y="2492"/>
                  </a:lnTo>
                  <a:lnTo>
                    <a:pt x="1153" y="2507"/>
                  </a:lnTo>
                  <a:lnTo>
                    <a:pt x="1217" y="2511"/>
                  </a:lnTo>
                  <a:lnTo>
                    <a:pt x="1279" y="2507"/>
                  </a:lnTo>
                  <a:lnTo>
                    <a:pt x="1339" y="2492"/>
                  </a:lnTo>
                  <a:lnTo>
                    <a:pt x="1394" y="2468"/>
                  </a:lnTo>
                  <a:lnTo>
                    <a:pt x="1444" y="2437"/>
                  </a:lnTo>
                  <a:lnTo>
                    <a:pt x="1489" y="2399"/>
                  </a:lnTo>
                  <a:lnTo>
                    <a:pt x="1527" y="2354"/>
                  </a:lnTo>
                  <a:lnTo>
                    <a:pt x="1558" y="2302"/>
                  </a:lnTo>
                  <a:lnTo>
                    <a:pt x="1583" y="2247"/>
                  </a:lnTo>
                  <a:lnTo>
                    <a:pt x="1597" y="2187"/>
                  </a:lnTo>
                  <a:lnTo>
                    <a:pt x="1603" y="2125"/>
                  </a:lnTo>
                  <a:lnTo>
                    <a:pt x="1597" y="2063"/>
                  </a:lnTo>
                  <a:lnTo>
                    <a:pt x="1583" y="2003"/>
                  </a:lnTo>
                  <a:lnTo>
                    <a:pt x="1558" y="1947"/>
                  </a:lnTo>
                  <a:lnTo>
                    <a:pt x="1527" y="1896"/>
                  </a:lnTo>
                  <a:lnTo>
                    <a:pt x="1489" y="1852"/>
                  </a:lnTo>
                  <a:lnTo>
                    <a:pt x="1444" y="1813"/>
                  </a:lnTo>
                  <a:lnTo>
                    <a:pt x="1394" y="1782"/>
                  </a:lnTo>
                  <a:lnTo>
                    <a:pt x="1339" y="1759"/>
                  </a:lnTo>
                  <a:lnTo>
                    <a:pt x="1279" y="1743"/>
                  </a:lnTo>
                  <a:lnTo>
                    <a:pt x="1217" y="1739"/>
                  </a:lnTo>
                  <a:close/>
                  <a:moveTo>
                    <a:pt x="5506" y="1722"/>
                  </a:moveTo>
                  <a:lnTo>
                    <a:pt x="5442" y="1728"/>
                  </a:lnTo>
                  <a:lnTo>
                    <a:pt x="5384" y="1743"/>
                  </a:lnTo>
                  <a:lnTo>
                    <a:pt x="5328" y="1766"/>
                  </a:lnTo>
                  <a:lnTo>
                    <a:pt x="5278" y="1797"/>
                  </a:lnTo>
                  <a:lnTo>
                    <a:pt x="5233" y="1836"/>
                  </a:lnTo>
                  <a:lnTo>
                    <a:pt x="5194" y="1881"/>
                  </a:lnTo>
                  <a:lnTo>
                    <a:pt x="5163" y="1931"/>
                  </a:lnTo>
                  <a:lnTo>
                    <a:pt x="5140" y="1987"/>
                  </a:lnTo>
                  <a:lnTo>
                    <a:pt x="5125" y="2046"/>
                  </a:lnTo>
                  <a:lnTo>
                    <a:pt x="5121" y="2110"/>
                  </a:lnTo>
                  <a:lnTo>
                    <a:pt x="5125" y="2172"/>
                  </a:lnTo>
                  <a:lnTo>
                    <a:pt x="5140" y="2232"/>
                  </a:lnTo>
                  <a:lnTo>
                    <a:pt x="5163" y="2286"/>
                  </a:lnTo>
                  <a:lnTo>
                    <a:pt x="5194" y="2336"/>
                  </a:lnTo>
                  <a:lnTo>
                    <a:pt x="5233" y="2381"/>
                  </a:lnTo>
                  <a:lnTo>
                    <a:pt x="5278" y="2420"/>
                  </a:lnTo>
                  <a:lnTo>
                    <a:pt x="5328" y="2453"/>
                  </a:lnTo>
                  <a:lnTo>
                    <a:pt x="5384" y="2476"/>
                  </a:lnTo>
                  <a:lnTo>
                    <a:pt x="5442" y="2490"/>
                  </a:lnTo>
                  <a:lnTo>
                    <a:pt x="5506" y="2496"/>
                  </a:lnTo>
                  <a:lnTo>
                    <a:pt x="5568" y="2490"/>
                  </a:lnTo>
                  <a:lnTo>
                    <a:pt x="5628" y="2476"/>
                  </a:lnTo>
                  <a:lnTo>
                    <a:pt x="5683" y="2453"/>
                  </a:lnTo>
                  <a:lnTo>
                    <a:pt x="5733" y="2420"/>
                  </a:lnTo>
                  <a:lnTo>
                    <a:pt x="5780" y="2381"/>
                  </a:lnTo>
                  <a:lnTo>
                    <a:pt x="5816" y="2336"/>
                  </a:lnTo>
                  <a:lnTo>
                    <a:pt x="5849" y="2286"/>
                  </a:lnTo>
                  <a:lnTo>
                    <a:pt x="5873" y="2232"/>
                  </a:lnTo>
                  <a:lnTo>
                    <a:pt x="5886" y="2172"/>
                  </a:lnTo>
                  <a:lnTo>
                    <a:pt x="5892" y="2110"/>
                  </a:lnTo>
                  <a:lnTo>
                    <a:pt x="5886" y="2046"/>
                  </a:lnTo>
                  <a:lnTo>
                    <a:pt x="5873" y="1987"/>
                  </a:lnTo>
                  <a:lnTo>
                    <a:pt x="5849" y="1931"/>
                  </a:lnTo>
                  <a:lnTo>
                    <a:pt x="5816" y="1881"/>
                  </a:lnTo>
                  <a:lnTo>
                    <a:pt x="5780" y="1836"/>
                  </a:lnTo>
                  <a:lnTo>
                    <a:pt x="5733" y="1797"/>
                  </a:lnTo>
                  <a:lnTo>
                    <a:pt x="5683" y="1766"/>
                  </a:lnTo>
                  <a:lnTo>
                    <a:pt x="5628" y="1743"/>
                  </a:lnTo>
                  <a:lnTo>
                    <a:pt x="5568" y="1728"/>
                  </a:lnTo>
                  <a:lnTo>
                    <a:pt x="5506" y="1722"/>
                  </a:lnTo>
                  <a:close/>
                  <a:moveTo>
                    <a:pt x="1217" y="1594"/>
                  </a:moveTo>
                  <a:lnTo>
                    <a:pt x="1295" y="1600"/>
                  </a:lnTo>
                  <a:lnTo>
                    <a:pt x="1370" y="1617"/>
                  </a:lnTo>
                  <a:lnTo>
                    <a:pt x="1440" y="1642"/>
                  </a:lnTo>
                  <a:lnTo>
                    <a:pt x="1506" y="1679"/>
                  </a:lnTo>
                  <a:lnTo>
                    <a:pt x="1564" y="1724"/>
                  </a:lnTo>
                  <a:lnTo>
                    <a:pt x="1616" y="1776"/>
                  </a:lnTo>
                  <a:lnTo>
                    <a:pt x="1661" y="1836"/>
                  </a:lnTo>
                  <a:lnTo>
                    <a:pt x="1698" y="1900"/>
                  </a:lnTo>
                  <a:lnTo>
                    <a:pt x="1725" y="1972"/>
                  </a:lnTo>
                  <a:lnTo>
                    <a:pt x="1740" y="2046"/>
                  </a:lnTo>
                  <a:lnTo>
                    <a:pt x="1746" y="2125"/>
                  </a:lnTo>
                  <a:lnTo>
                    <a:pt x="1740" y="2203"/>
                  </a:lnTo>
                  <a:lnTo>
                    <a:pt x="1725" y="2278"/>
                  </a:lnTo>
                  <a:lnTo>
                    <a:pt x="1698" y="2348"/>
                  </a:lnTo>
                  <a:lnTo>
                    <a:pt x="1661" y="2414"/>
                  </a:lnTo>
                  <a:lnTo>
                    <a:pt x="1616" y="2474"/>
                  </a:lnTo>
                  <a:lnTo>
                    <a:pt x="1564" y="2527"/>
                  </a:lnTo>
                  <a:lnTo>
                    <a:pt x="1506" y="2571"/>
                  </a:lnTo>
                  <a:lnTo>
                    <a:pt x="1440" y="2606"/>
                  </a:lnTo>
                  <a:lnTo>
                    <a:pt x="1370" y="2633"/>
                  </a:lnTo>
                  <a:lnTo>
                    <a:pt x="1295" y="2651"/>
                  </a:lnTo>
                  <a:lnTo>
                    <a:pt x="1217" y="2656"/>
                  </a:lnTo>
                  <a:lnTo>
                    <a:pt x="1138" y="2651"/>
                  </a:lnTo>
                  <a:lnTo>
                    <a:pt x="1064" y="2633"/>
                  </a:lnTo>
                  <a:lnTo>
                    <a:pt x="992" y="2606"/>
                  </a:lnTo>
                  <a:lnTo>
                    <a:pt x="928" y="2571"/>
                  </a:lnTo>
                  <a:lnTo>
                    <a:pt x="868" y="2527"/>
                  </a:lnTo>
                  <a:lnTo>
                    <a:pt x="816" y="2474"/>
                  </a:lnTo>
                  <a:lnTo>
                    <a:pt x="771" y="2414"/>
                  </a:lnTo>
                  <a:lnTo>
                    <a:pt x="735" y="2348"/>
                  </a:lnTo>
                  <a:lnTo>
                    <a:pt x="707" y="2278"/>
                  </a:lnTo>
                  <a:lnTo>
                    <a:pt x="692" y="2203"/>
                  </a:lnTo>
                  <a:lnTo>
                    <a:pt x="686" y="2125"/>
                  </a:lnTo>
                  <a:lnTo>
                    <a:pt x="692" y="2046"/>
                  </a:lnTo>
                  <a:lnTo>
                    <a:pt x="707" y="1972"/>
                  </a:lnTo>
                  <a:lnTo>
                    <a:pt x="735" y="1900"/>
                  </a:lnTo>
                  <a:lnTo>
                    <a:pt x="771" y="1836"/>
                  </a:lnTo>
                  <a:lnTo>
                    <a:pt x="816" y="1776"/>
                  </a:lnTo>
                  <a:lnTo>
                    <a:pt x="868" y="1724"/>
                  </a:lnTo>
                  <a:lnTo>
                    <a:pt x="928" y="1679"/>
                  </a:lnTo>
                  <a:lnTo>
                    <a:pt x="992" y="1642"/>
                  </a:lnTo>
                  <a:lnTo>
                    <a:pt x="1064" y="1617"/>
                  </a:lnTo>
                  <a:lnTo>
                    <a:pt x="1138" y="1600"/>
                  </a:lnTo>
                  <a:lnTo>
                    <a:pt x="1217" y="1594"/>
                  </a:lnTo>
                  <a:close/>
                  <a:moveTo>
                    <a:pt x="5506" y="1578"/>
                  </a:moveTo>
                  <a:lnTo>
                    <a:pt x="5584" y="1584"/>
                  </a:lnTo>
                  <a:lnTo>
                    <a:pt x="5659" y="1600"/>
                  </a:lnTo>
                  <a:lnTo>
                    <a:pt x="5729" y="1627"/>
                  </a:lnTo>
                  <a:lnTo>
                    <a:pt x="5795" y="1664"/>
                  </a:lnTo>
                  <a:lnTo>
                    <a:pt x="5853" y="1708"/>
                  </a:lnTo>
                  <a:lnTo>
                    <a:pt x="5906" y="1760"/>
                  </a:lnTo>
                  <a:lnTo>
                    <a:pt x="5950" y="1819"/>
                  </a:lnTo>
                  <a:lnTo>
                    <a:pt x="5987" y="1885"/>
                  </a:lnTo>
                  <a:lnTo>
                    <a:pt x="6014" y="1954"/>
                  </a:lnTo>
                  <a:lnTo>
                    <a:pt x="6032" y="2030"/>
                  </a:lnTo>
                  <a:lnTo>
                    <a:pt x="6037" y="2110"/>
                  </a:lnTo>
                  <a:lnTo>
                    <a:pt x="6032" y="2187"/>
                  </a:lnTo>
                  <a:lnTo>
                    <a:pt x="6014" y="2263"/>
                  </a:lnTo>
                  <a:lnTo>
                    <a:pt x="5987" y="2333"/>
                  </a:lnTo>
                  <a:lnTo>
                    <a:pt x="5950" y="2399"/>
                  </a:lnTo>
                  <a:lnTo>
                    <a:pt x="5906" y="2457"/>
                  </a:lnTo>
                  <a:lnTo>
                    <a:pt x="5853" y="2509"/>
                  </a:lnTo>
                  <a:lnTo>
                    <a:pt x="5795" y="2554"/>
                  </a:lnTo>
                  <a:lnTo>
                    <a:pt x="5729" y="2591"/>
                  </a:lnTo>
                  <a:lnTo>
                    <a:pt x="5659" y="2618"/>
                  </a:lnTo>
                  <a:lnTo>
                    <a:pt x="5584" y="2635"/>
                  </a:lnTo>
                  <a:lnTo>
                    <a:pt x="5506" y="2641"/>
                  </a:lnTo>
                  <a:lnTo>
                    <a:pt x="5427" y="2635"/>
                  </a:lnTo>
                  <a:lnTo>
                    <a:pt x="5353" y="2618"/>
                  </a:lnTo>
                  <a:lnTo>
                    <a:pt x="5282" y="2591"/>
                  </a:lnTo>
                  <a:lnTo>
                    <a:pt x="5218" y="2554"/>
                  </a:lnTo>
                  <a:lnTo>
                    <a:pt x="5158" y="2509"/>
                  </a:lnTo>
                  <a:lnTo>
                    <a:pt x="5105" y="2457"/>
                  </a:lnTo>
                  <a:lnTo>
                    <a:pt x="5061" y="2399"/>
                  </a:lnTo>
                  <a:lnTo>
                    <a:pt x="5024" y="2333"/>
                  </a:lnTo>
                  <a:lnTo>
                    <a:pt x="4997" y="2263"/>
                  </a:lnTo>
                  <a:lnTo>
                    <a:pt x="4981" y="2187"/>
                  </a:lnTo>
                  <a:lnTo>
                    <a:pt x="4975" y="2110"/>
                  </a:lnTo>
                  <a:lnTo>
                    <a:pt x="4981" y="2030"/>
                  </a:lnTo>
                  <a:lnTo>
                    <a:pt x="4997" y="1954"/>
                  </a:lnTo>
                  <a:lnTo>
                    <a:pt x="5024" y="1885"/>
                  </a:lnTo>
                  <a:lnTo>
                    <a:pt x="5061" y="1819"/>
                  </a:lnTo>
                  <a:lnTo>
                    <a:pt x="5105" y="1760"/>
                  </a:lnTo>
                  <a:lnTo>
                    <a:pt x="5158" y="1708"/>
                  </a:lnTo>
                  <a:lnTo>
                    <a:pt x="5218" y="1664"/>
                  </a:lnTo>
                  <a:lnTo>
                    <a:pt x="5282" y="1627"/>
                  </a:lnTo>
                  <a:lnTo>
                    <a:pt x="5353" y="1600"/>
                  </a:lnTo>
                  <a:lnTo>
                    <a:pt x="5427" y="1584"/>
                  </a:lnTo>
                  <a:lnTo>
                    <a:pt x="5506" y="1578"/>
                  </a:lnTo>
                  <a:close/>
                  <a:moveTo>
                    <a:pt x="822" y="1064"/>
                  </a:moveTo>
                  <a:lnTo>
                    <a:pt x="799" y="1068"/>
                  </a:lnTo>
                  <a:lnTo>
                    <a:pt x="773" y="1070"/>
                  </a:lnTo>
                  <a:lnTo>
                    <a:pt x="676" y="1078"/>
                  </a:lnTo>
                  <a:lnTo>
                    <a:pt x="620" y="1086"/>
                  </a:lnTo>
                  <a:lnTo>
                    <a:pt x="564" y="1097"/>
                  </a:lnTo>
                  <a:lnTo>
                    <a:pt x="502" y="1115"/>
                  </a:lnTo>
                  <a:lnTo>
                    <a:pt x="442" y="1134"/>
                  </a:lnTo>
                  <a:lnTo>
                    <a:pt x="380" y="1155"/>
                  </a:lnTo>
                  <a:lnTo>
                    <a:pt x="320" y="1179"/>
                  </a:lnTo>
                  <a:lnTo>
                    <a:pt x="291" y="1194"/>
                  </a:lnTo>
                  <a:lnTo>
                    <a:pt x="262" y="1212"/>
                  </a:lnTo>
                  <a:lnTo>
                    <a:pt x="229" y="1223"/>
                  </a:lnTo>
                  <a:lnTo>
                    <a:pt x="215" y="1223"/>
                  </a:lnTo>
                  <a:lnTo>
                    <a:pt x="202" y="1221"/>
                  </a:lnTo>
                  <a:lnTo>
                    <a:pt x="190" y="1223"/>
                  </a:lnTo>
                  <a:lnTo>
                    <a:pt x="171" y="1235"/>
                  </a:lnTo>
                  <a:lnTo>
                    <a:pt x="155" y="1248"/>
                  </a:lnTo>
                  <a:lnTo>
                    <a:pt x="140" y="1266"/>
                  </a:lnTo>
                  <a:lnTo>
                    <a:pt x="126" y="1283"/>
                  </a:lnTo>
                  <a:lnTo>
                    <a:pt x="110" y="1295"/>
                  </a:lnTo>
                  <a:lnTo>
                    <a:pt x="93" y="1309"/>
                  </a:lnTo>
                  <a:lnTo>
                    <a:pt x="78" y="1322"/>
                  </a:lnTo>
                  <a:lnTo>
                    <a:pt x="68" y="1338"/>
                  </a:lnTo>
                  <a:lnTo>
                    <a:pt x="66" y="1355"/>
                  </a:lnTo>
                  <a:lnTo>
                    <a:pt x="68" y="1359"/>
                  </a:lnTo>
                  <a:lnTo>
                    <a:pt x="70" y="1361"/>
                  </a:lnTo>
                  <a:lnTo>
                    <a:pt x="76" y="1363"/>
                  </a:lnTo>
                  <a:lnTo>
                    <a:pt x="79" y="1365"/>
                  </a:lnTo>
                  <a:lnTo>
                    <a:pt x="83" y="1367"/>
                  </a:lnTo>
                  <a:lnTo>
                    <a:pt x="89" y="1369"/>
                  </a:lnTo>
                  <a:lnTo>
                    <a:pt x="93" y="1371"/>
                  </a:lnTo>
                  <a:lnTo>
                    <a:pt x="116" y="1388"/>
                  </a:lnTo>
                  <a:lnTo>
                    <a:pt x="136" y="1408"/>
                  </a:lnTo>
                  <a:lnTo>
                    <a:pt x="141" y="1419"/>
                  </a:lnTo>
                  <a:lnTo>
                    <a:pt x="147" y="1431"/>
                  </a:lnTo>
                  <a:lnTo>
                    <a:pt x="155" y="1440"/>
                  </a:lnTo>
                  <a:lnTo>
                    <a:pt x="172" y="1446"/>
                  </a:lnTo>
                  <a:lnTo>
                    <a:pt x="192" y="1446"/>
                  </a:lnTo>
                  <a:lnTo>
                    <a:pt x="211" y="1446"/>
                  </a:lnTo>
                  <a:lnTo>
                    <a:pt x="291" y="1444"/>
                  </a:lnTo>
                  <a:lnTo>
                    <a:pt x="368" y="1435"/>
                  </a:lnTo>
                  <a:lnTo>
                    <a:pt x="411" y="1429"/>
                  </a:lnTo>
                  <a:lnTo>
                    <a:pt x="452" y="1417"/>
                  </a:lnTo>
                  <a:lnTo>
                    <a:pt x="494" y="1394"/>
                  </a:lnTo>
                  <a:lnTo>
                    <a:pt x="535" y="1369"/>
                  </a:lnTo>
                  <a:lnTo>
                    <a:pt x="595" y="1324"/>
                  </a:lnTo>
                  <a:lnTo>
                    <a:pt x="653" y="1278"/>
                  </a:lnTo>
                  <a:lnTo>
                    <a:pt x="709" y="1231"/>
                  </a:lnTo>
                  <a:lnTo>
                    <a:pt x="752" y="1200"/>
                  </a:lnTo>
                  <a:lnTo>
                    <a:pt x="793" y="1167"/>
                  </a:lnTo>
                  <a:lnTo>
                    <a:pt x="833" y="1132"/>
                  </a:lnTo>
                  <a:lnTo>
                    <a:pt x="845" y="1120"/>
                  </a:lnTo>
                  <a:lnTo>
                    <a:pt x="857" y="1109"/>
                  </a:lnTo>
                  <a:lnTo>
                    <a:pt x="862" y="1095"/>
                  </a:lnTo>
                  <a:lnTo>
                    <a:pt x="862" y="1088"/>
                  </a:lnTo>
                  <a:lnTo>
                    <a:pt x="859" y="1082"/>
                  </a:lnTo>
                  <a:lnTo>
                    <a:pt x="855" y="1074"/>
                  </a:lnTo>
                  <a:lnTo>
                    <a:pt x="849" y="1070"/>
                  </a:lnTo>
                  <a:lnTo>
                    <a:pt x="841" y="1066"/>
                  </a:lnTo>
                  <a:lnTo>
                    <a:pt x="831" y="1064"/>
                  </a:lnTo>
                  <a:lnTo>
                    <a:pt x="822" y="1064"/>
                  </a:lnTo>
                  <a:close/>
                  <a:moveTo>
                    <a:pt x="2555" y="424"/>
                  </a:moveTo>
                  <a:lnTo>
                    <a:pt x="2549" y="426"/>
                  </a:lnTo>
                  <a:lnTo>
                    <a:pt x="2537" y="432"/>
                  </a:lnTo>
                  <a:lnTo>
                    <a:pt x="2520" y="440"/>
                  </a:lnTo>
                  <a:lnTo>
                    <a:pt x="2496" y="451"/>
                  </a:lnTo>
                  <a:lnTo>
                    <a:pt x="2469" y="465"/>
                  </a:lnTo>
                  <a:lnTo>
                    <a:pt x="2442" y="479"/>
                  </a:lnTo>
                  <a:lnTo>
                    <a:pt x="2415" y="492"/>
                  </a:lnTo>
                  <a:lnTo>
                    <a:pt x="2390" y="506"/>
                  </a:lnTo>
                  <a:lnTo>
                    <a:pt x="2367" y="517"/>
                  </a:lnTo>
                  <a:lnTo>
                    <a:pt x="2308" y="552"/>
                  </a:lnTo>
                  <a:lnTo>
                    <a:pt x="2252" y="587"/>
                  </a:lnTo>
                  <a:lnTo>
                    <a:pt x="2198" y="626"/>
                  </a:lnTo>
                  <a:lnTo>
                    <a:pt x="2184" y="636"/>
                  </a:lnTo>
                  <a:lnTo>
                    <a:pt x="2171" y="647"/>
                  </a:lnTo>
                  <a:lnTo>
                    <a:pt x="2155" y="661"/>
                  </a:lnTo>
                  <a:lnTo>
                    <a:pt x="2142" y="674"/>
                  </a:lnTo>
                  <a:lnTo>
                    <a:pt x="2130" y="684"/>
                  </a:lnTo>
                  <a:lnTo>
                    <a:pt x="2122" y="692"/>
                  </a:lnTo>
                  <a:lnTo>
                    <a:pt x="2120" y="696"/>
                  </a:lnTo>
                  <a:lnTo>
                    <a:pt x="2118" y="698"/>
                  </a:lnTo>
                  <a:lnTo>
                    <a:pt x="2113" y="709"/>
                  </a:lnTo>
                  <a:lnTo>
                    <a:pt x="2107" y="725"/>
                  </a:lnTo>
                  <a:lnTo>
                    <a:pt x="2097" y="744"/>
                  </a:lnTo>
                  <a:lnTo>
                    <a:pt x="2087" y="766"/>
                  </a:lnTo>
                  <a:lnTo>
                    <a:pt x="2080" y="787"/>
                  </a:lnTo>
                  <a:lnTo>
                    <a:pt x="2070" y="808"/>
                  </a:lnTo>
                  <a:lnTo>
                    <a:pt x="2064" y="826"/>
                  </a:lnTo>
                  <a:lnTo>
                    <a:pt x="2056" y="851"/>
                  </a:lnTo>
                  <a:lnTo>
                    <a:pt x="2047" y="878"/>
                  </a:lnTo>
                  <a:lnTo>
                    <a:pt x="2039" y="909"/>
                  </a:lnTo>
                  <a:lnTo>
                    <a:pt x="2031" y="938"/>
                  </a:lnTo>
                  <a:lnTo>
                    <a:pt x="2023" y="967"/>
                  </a:lnTo>
                  <a:lnTo>
                    <a:pt x="2016" y="992"/>
                  </a:lnTo>
                  <a:lnTo>
                    <a:pt x="2012" y="1012"/>
                  </a:lnTo>
                  <a:lnTo>
                    <a:pt x="2008" y="1025"/>
                  </a:lnTo>
                  <a:lnTo>
                    <a:pt x="2008" y="1031"/>
                  </a:lnTo>
                  <a:lnTo>
                    <a:pt x="2012" y="1029"/>
                  </a:lnTo>
                  <a:lnTo>
                    <a:pt x="2025" y="1029"/>
                  </a:lnTo>
                  <a:lnTo>
                    <a:pt x="2045" y="1027"/>
                  </a:lnTo>
                  <a:lnTo>
                    <a:pt x="2068" y="1025"/>
                  </a:lnTo>
                  <a:lnTo>
                    <a:pt x="2089" y="1024"/>
                  </a:lnTo>
                  <a:lnTo>
                    <a:pt x="2109" y="1022"/>
                  </a:lnTo>
                  <a:lnTo>
                    <a:pt x="2132" y="1020"/>
                  </a:lnTo>
                  <a:lnTo>
                    <a:pt x="2155" y="1018"/>
                  </a:lnTo>
                  <a:lnTo>
                    <a:pt x="2175" y="1016"/>
                  </a:lnTo>
                  <a:lnTo>
                    <a:pt x="2190" y="1014"/>
                  </a:lnTo>
                  <a:lnTo>
                    <a:pt x="2196" y="1014"/>
                  </a:lnTo>
                  <a:lnTo>
                    <a:pt x="2196" y="1008"/>
                  </a:lnTo>
                  <a:lnTo>
                    <a:pt x="2194" y="996"/>
                  </a:lnTo>
                  <a:lnTo>
                    <a:pt x="2192" y="977"/>
                  </a:lnTo>
                  <a:lnTo>
                    <a:pt x="2190" y="954"/>
                  </a:lnTo>
                  <a:lnTo>
                    <a:pt x="2192" y="932"/>
                  </a:lnTo>
                  <a:lnTo>
                    <a:pt x="2196" y="913"/>
                  </a:lnTo>
                  <a:lnTo>
                    <a:pt x="2210" y="888"/>
                  </a:lnTo>
                  <a:lnTo>
                    <a:pt x="2229" y="863"/>
                  </a:lnTo>
                  <a:lnTo>
                    <a:pt x="2248" y="843"/>
                  </a:lnTo>
                  <a:lnTo>
                    <a:pt x="2281" y="820"/>
                  </a:lnTo>
                  <a:lnTo>
                    <a:pt x="2314" y="800"/>
                  </a:lnTo>
                  <a:lnTo>
                    <a:pt x="2334" y="791"/>
                  </a:lnTo>
                  <a:lnTo>
                    <a:pt x="2355" y="783"/>
                  </a:lnTo>
                  <a:lnTo>
                    <a:pt x="2374" y="777"/>
                  </a:lnTo>
                  <a:lnTo>
                    <a:pt x="2390" y="773"/>
                  </a:lnTo>
                  <a:lnTo>
                    <a:pt x="2405" y="773"/>
                  </a:lnTo>
                  <a:lnTo>
                    <a:pt x="2423" y="775"/>
                  </a:lnTo>
                  <a:lnTo>
                    <a:pt x="2438" y="779"/>
                  </a:lnTo>
                  <a:lnTo>
                    <a:pt x="2452" y="781"/>
                  </a:lnTo>
                  <a:lnTo>
                    <a:pt x="2456" y="781"/>
                  </a:lnTo>
                  <a:lnTo>
                    <a:pt x="2489" y="663"/>
                  </a:lnTo>
                  <a:lnTo>
                    <a:pt x="2522" y="543"/>
                  </a:lnTo>
                  <a:lnTo>
                    <a:pt x="2555" y="424"/>
                  </a:lnTo>
                  <a:close/>
                  <a:moveTo>
                    <a:pt x="5175" y="288"/>
                  </a:moveTo>
                  <a:lnTo>
                    <a:pt x="5268" y="822"/>
                  </a:lnTo>
                  <a:lnTo>
                    <a:pt x="5274" y="822"/>
                  </a:lnTo>
                  <a:lnTo>
                    <a:pt x="5289" y="820"/>
                  </a:lnTo>
                  <a:lnTo>
                    <a:pt x="5313" y="816"/>
                  </a:lnTo>
                  <a:lnTo>
                    <a:pt x="5342" y="810"/>
                  </a:lnTo>
                  <a:lnTo>
                    <a:pt x="5375" y="804"/>
                  </a:lnTo>
                  <a:lnTo>
                    <a:pt x="5409" y="799"/>
                  </a:lnTo>
                  <a:lnTo>
                    <a:pt x="5444" y="793"/>
                  </a:lnTo>
                  <a:lnTo>
                    <a:pt x="5477" y="785"/>
                  </a:lnTo>
                  <a:lnTo>
                    <a:pt x="5506" y="779"/>
                  </a:lnTo>
                  <a:lnTo>
                    <a:pt x="5568" y="766"/>
                  </a:lnTo>
                  <a:lnTo>
                    <a:pt x="5628" y="752"/>
                  </a:lnTo>
                  <a:lnTo>
                    <a:pt x="5691" y="735"/>
                  </a:lnTo>
                  <a:lnTo>
                    <a:pt x="5749" y="711"/>
                  </a:lnTo>
                  <a:lnTo>
                    <a:pt x="5764" y="704"/>
                  </a:lnTo>
                  <a:lnTo>
                    <a:pt x="5776" y="698"/>
                  </a:lnTo>
                  <a:lnTo>
                    <a:pt x="5784" y="692"/>
                  </a:lnTo>
                  <a:lnTo>
                    <a:pt x="5785" y="684"/>
                  </a:lnTo>
                  <a:lnTo>
                    <a:pt x="5782" y="672"/>
                  </a:lnTo>
                  <a:lnTo>
                    <a:pt x="5772" y="657"/>
                  </a:lnTo>
                  <a:lnTo>
                    <a:pt x="5749" y="624"/>
                  </a:lnTo>
                  <a:lnTo>
                    <a:pt x="5722" y="595"/>
                  </a:lnTo>
                  <a:lnTo>
                    <a:pt x="5692" y="568"/>
                  </a:lnTo>
                  <a:lnTo>
                    <a:pt x="5663" y="541"/>
                  </a:lnTo>
                  <a:lnTo>
                    <a:pt x="5603" y="490"/>
                  </a:lnTo>
                  <a:lnTo>
                    <a:pt x="5539" y="444"/>
                  </a:lnTo>
                  <a:lnTo>
                    <a:pt x="5473" y="403"/>
                  </a:lnTo>
                  <a:lnTo>
                    <a:pt x="5419" y="374"/>
                  </a:lnTo>
                  <a:lnTo>
                    <a:pt x="5361" y="347"/>
                  </a:lnTo>
                  <a:lnTo>
                    <a:pt x="5303" y="325"/>
                  </a:lnTo>
                  <a:lnTo>
                    <a:pt x="5283" y="318"/>
                  </a:lnTo>
                  <a:lnTo>
                    <a:pt x="5260" y="312"/>
                  </a:lnTo>
                  <a:lnTo>
                    <a:pt x="5235" y="304"/>
                  </a:lnTo>
                  <a:lnTo>
                    <a:pt x="5212" y="298"/>
                  </a:lnTo>
                  <a:lnTo>
                    <a:pt x="5192" y="292"/>
                  </a:lnTo>
                  <a:lnTo>
                    <a:pt x="5179" y="290"/>
                  </a:lnTo>
                  <a:lnTo>
                    <a:pt x="5175" y="288"/>
                  </a:lnTo>
                  <a:close/>
                  <a:moveTo>
                    <a:pt x="3760" y="153"/>
                  </a:moveTo>
                  <a:lnTo>
                    <a:pt x="3754" y="153"/>
                  </a:lnTo>
                  <a:lnTo>
                    <a:pt x="3741" y="155"/>
                  </a:lnTo>
                  <a:lnTo>
                    <a:pt x="3719" y="155"/>
                  </a:lnTo>
                  <a:lnTo>
                    <a:pt x="3694" y="157"/>
                  </a:lnTo>
                  <a:lnTo>
                    <a:pt x="3667" y="159"/>
                  </a:lnTo>
                  <a:lnTo>
                    <a:pt x="3642" y="160"/>
                  </a:lnTo>
                  <a:lnTo>
                    <a:pt x="3619" y="160"/>
                  </a:lnTo>
                  <a:lnTo>
                    <a:pt x="3500" y="172"/>
                  </a:lnTo>
                  <a:lnTo>
                    <a:pt x="3382" y="186"/>
                  </a:lnTo>
                  <a:lnTo>
                    <a:pt x="3233" y="211"/>
                  </a:lnTo>
                  <a:lnTo>
                    <a:pt x="3086" y="244"/>
                  </a:lnTo>
                  <a:lnTo>
                    <a:pt x="2938" y="281"/>
                  </a:lnTo>
                  <a:lnTo>
                    <a:pt x="2795" y="325"/>
                  </a:lnTo>
                  <a:lnTo>
                    <a:pt x="2774" y="333"/>
                  </a:lnTo>
                  <a:lnTo>
                    <a:pt x="2748" y="343"/>
                  </a:lnTo>
                  <a:lnTo>
                    <a:pt x="2721" y="352"/>
                  </a:lnTo>
                  <a:lnTo>
                    <a:pt x="2696" y="364"/>
                  </a:lnTo>
                  <a:lnTo>
                    <a:pt x="2671" y="374"/>
                  </a:lnTo>
                  <a:lnTo>
                    <a:pt x="2649" y="384"/>
                  </a:lnTo>
                  <a:lnTo>
                    <a:pt x="2632" y="391"/>
                  </a:lnTo>
                  <a:lnTo>
                    <a:pt x="2620" y="395"/>
                  </a:lnTo>
                  <a:lnTo>
                    <a:pt x="2617" y="397"/>
                  </a:lnTo>
                  <a:lnTo>
                    <a:pt x="2510" y="822"/>
                  </a:lnTo>
                  <a:lnTo>
                    <a:pt x="2512" y="826"/>
                  </a:lnTo>
                  <a:lnTo>
                    <a:pt x="2518" y="833"/>
                  </a:lnTo>
                  <a:lnTo>
                    <a:pt x="2525" y="847"/>
                  </a:lnTo>
                  <a:lnTo>
                    <a:pt x="2533" y="861"/>
                  </a:lnTo>
                  <a:lnTo>
                    <a:pt x="2539" y="874"/>
                  </a:lnTo>
                  <a:lnTo>
                    <a:pt x="2545" y="888"/>
                  </a:lnTo>
                  <a:lnTo>
                    <a:pt x="2549" y="905"/>
                  </a:lnTo>
                  <a:lnTo>
                    <a:pt x="2551" y="925"/>
                  </a:lnTo>
                  <a:lnTo>
                    <a:pt x="2551" y="942"/>
                  </a:lnTo>
                  <a:lnTo>
                    <a:pt x="2551" y="956"/>
                  </a:lnTo>
                  <a:lnTo>
                    <a:pt x="2551" y="961"/>
                  </a:lnTo>
                  <a:lnTo>
                    <a:pt x="2556" y="961"/>
                  </a:lnTo>
                  <a:lnTo>
                    <a:pt x="2572" y="960"/>
                  </a:lnTo>
                  <a:lnTo>
                    <a:pt x="2595" y="958"/>
                  </a:lnTo>
                  <a:lnTo>
                    <a:pt x="2622" y="956"/>
                  </a:lnTo>
                  <a:lnTo>
                    <a:pt x="2655" y="954"/>
                  </a:lnTo>
                  <a:lnTo>
                    <a:pt x="2688" y="950"/>
                  </a:lnTo>
                  <a:lnTo>
                    <a:pt x="2719" y="948"/>
                  </a:lnTo>
                  <a:lnTo>
                    <a:pt x="2746" y="944"/>
                  </a:lnTo>
                  <a:lnTo>
                    <a:pt x="3022" y="915"/>
                  </a:lnTo>
                  <a:lnTo>
                    <a:pt x="3297" y="892"/>
                  </a:lnTo>
                  <a:lnTo>
                    <a:pt x="3334" y="888"/>
                  </a:lnTo>
                  <a:lnTo>
                    <a:pt x="3374" y="886"/>
                  </a:lnTo>
                  <a:lnTo>
                    <a:pt x="3417" y="884"/>
                  </a:lnTo>
                  <a:lnTo>
                    <a:pt x="3462" y="882"/>
                  </a:lnTo>
                  <a:lnTo>
                    <a:pt x="3502" y="878"/>
                  </a:lnTo>
                  <a:lnTo>
                    <a:pt x="3539" y="878"/>
                  </a:lnTo>
                  <a:lnTo>
                    <a:pt x="3568" y="876"/>
                  </a:lnTo>
                  <a:lnTo>
                    <a:pt x="3588" y="874"/>
                  </a:lnTo>
                  <a:lnTo>
                    <a:pt x="3593" y="874"/>
                  </a:lnTo>
                  <a:lnTo>
                    <a:pt x="3595" y="868"/>
                  </a:lnTo>
                  <a:lnTo>
                    <a:pt x="3601" y="853"/>
                  </a:lnTo>
                  <a:lnTo>
                    <a:pt x="3607" y="828"/>
                  </a:lnTo>
                  <a:lnTo>
                    <a:pt x="3617" y="795"/>
                  </a:lnTo>
                  <a:lnTo>
                    <a:pt x="3626" y="758"/>
                  </a:lnTo>
                  <a:lnTo>
                    <a:pt x="3638" y="715"/>
                  </a:lnTo>
                  <a:lnTo>
                    <a:pt x="3650" y="672"/>
                  </a:lnTo>
                  <a:lnTo>
                    <a:pt x="3661" y="628"/>
                  </a:lnTo>
                  <a:lnTo>
                    <a:pt x="3673" y="585"/>
                  </a:lnTo>
                  <a:lnTo>
                    <a:pt x="3683" y="544"/>
                  </a:lnTo>
                  <a:lnTo>
                    <a:pt x="3690" y="508"/>
                  </a:lnTo>
                  <a:lnTo>
                    <a:pt x="3698" y="473"/>
                  </a:lnTo>
                  <a:lnTo>
                    <a:pt x="3708" y="434"/>
                  </a:lnTo>
                  <a:lnTo>
                    <a:pt x="3715" y="391"/>
                  </a:lnTo>
                  <a:lnTo>
                    <a:pt x="3723" y="349"/>
                  </a:lnTo>
                  <a:lnTo>
                    <a:pt x="3731" y="306"/>
                  </a:lnTo>
                  <a:lnTo>
                    <a:pt x="3739" y="267"/>
                  </a:lnTo>
                  <a:lnTo>
                    <a:pt x="3747" y="230"/>
                  </a:lnTo>
                  <a:lnTo>
                    <a:pt x="3752" y="199"/>
                  </a:lnTo>
                  <a:lnTo>
                    <a:pt x="3756" y="174"/>
                  </a:lnTo>
                  <a:lnTo>
                    <a:pt x="3760" y="159"/>
                  </a:lnTo>
                  <a:lnTo>
                    <a:pt x="3760" y="153"/>
                  </a:lnTo>
                  <a:close/>
                  <a:moveTo>
                    <a:pt x="4053" y="151"/>
                  </a:moveTo>
                  <a:lnTo>
                    <a:pt x="3983" y="853"/>
                  </a:lnTo>
                  <a:lnTo>
                    <a:pt x="3991" y="853"/>
                  </a:lnTo>
                  <a:lnTo>
                    <a:pt x="4010" y="853"/>
                  </a:lnTo>
                  <a:lnTo>
                    <a:pt x="4043" y="851"/>
                  </a:lnTo>
                  <a:lnTo>
                    <a:pt x="4084" y="851"/>
                  </a:lnTo>
                  <a:lnTo>
                    <a:pt x="4132" y="849"/>
                  </a:lnTo>
                  <a:lnTo>
                    <a:pt x="4186" y="847"/>
                  </a:lnTo>
                  <a:lnTo>
                    <a:pt x="4243" y="847"/>
                  </a:lnTo>
                  <a:lnTo>
                    <a:pt x="4303" y="845"/>
                  </a:lnTo>
                  <a:lnTo>
                    <a:pt x="4363" y="843"/>
                  </a:lnTo>
                  <a:lnTo>
                    <a:pt x="4421" y="841"/>
                  </a:lnTo>
                  <a:lnTo>
                    <a:pt x="4475" y="841"/>
                  </a:lnTo>
                  <a:lnTo>
                    <a:pt x="4524" y="839"/>
                  </a:lnTo>
                  <a:lnTo>
                    <a:pt x="4568" y="839"/>
                  </a:lnTo>
                  <a:lnTo>
                    <a:pt x="4617" y="839"/>
                  </a:lnTo>
                  <a:lnTo>
                    <a:pt x="4671" y="837"/>
                  </a:lnTo>
                  <a:lnTo>
                    <a:pt x="4725" y="837"/>
                  </a:lnTo>
                  <a:lnTo>
                    <a:pt x="4781" y="837"/>
                  </a:lnTo>
                  <a:lnTo>
                    <a:pt x="4834" y="835"/>
                  </a:lnTo>
                  <a:lnTo>
                    <a:pt x="4884" y="835"/>
                  </a:lnTo>
                  <a:lnTo>
                    <a:pt x="4929" y="835"/>
                  </a:lnTo>
                  <a:lnTo>
                    <a:pt x="4966" y="835"/>
                  </a:lnTo>
                  <a:lnTo>
                    <a:pt x="4995" y="835"/>
                  </a:lnTo>
                  <a:lnTo>
                    <a:pt x="5014" y="835"/>
                  </a:lnTo>
                  <a:lnTo>
                    <a:pt x="5020" y="835"/>
                  </a:lnTo>
                  <a:lnTo>
                    <a:pt x="5020" y="828"/>
                  </a:lnTo>
                  <a:lnTo>
                    <a:pt x="5020" y="808"/>
                  </a:lnTo>
                  <a:lnTo>
                    <a:pt x="5020" y="779"/>
                  </a:lnTo>
                  <a:lnTo>
                    <a:pt x="5020" y="744"/>
                  </a:lnTo>
                  <a:lnTo>
                    <a:pt x="5020" y="704"/>
                  </a:lnTo>
                  <a:lnTo>
                    <a:pt x="5020" y="661"/>
                  </a:lnTo>
                  <a:lnTo>
                    <a:pt x="5020" y="618"/>
                  </a:lnTo>
                  <a:lnTo>
                    <a:pt x="5020" y="577"/>
                  </a:lnTo>
                  <a:lnTo>
                    <a:pt x="5020" y="541"/>
                  </a:lnTo>
                  <a:lnTo>
                    <a:pt x="5018" y="405"/>
                  </a:lnTo>
                  <a:lnTo>
                    <a:pt x="5014" y="265"/>
                  </a:lnTo>
                  <a:lnTo>
                    <a:pt x="5010" y="256"/>
                  </a:lnTo>
                  <a:lnTo>
                    <a:pt x="5001" y="248"/>
                  </a:lnTo>
                  <a:lnTo>
                    <a:pt x="4989" y="242"/>
                  </a:lnTo>
                  <a:lnTo>
                    <a:pt x="4977" y="238"/>
                  </a:lnTo>
                  <a:lnTo>
                    <a:pt x="4880" y="219"/>
                  </a:lnTo>
                  <a:lnTo>
                    <a:pt x="4781" y="203"/>
                  </a:lnTo>
                  <a:lnTo>
                    <a:pt x="4644" y="186"/>
                  </a:lnTo>
                  <a:lnTo>
                    <a:pt x="4508" y="174"/>
                  </a:lnTo>
                  <a:lnTo>
                    <a:pt x="4373" y="162"/>
                  </a:lnTo>
                  <a:lnTo>
                    <a:pt x="4239" y="155"/>
                  </a:lnTo>
                  <a:lnTo>
                    <a:pt x="4210" y="153"/>
                  </a:lnTo>
                  <a:lnTo>
                    <a:pt x="4175" y="153"/>
                  </a:lnTo>
                  <a:lnTo>
                    <a:pt x="4140" y="153"/>
                  </a:lnTo>
                  <a:lnTo>
                    <a:pt x="4107" y="153"/>
                  </a:lnTo>
                  <a:lnTo>
                    <a:pt x="4078" y="151"/>
                  </a:lnTo>
                  <a:lnTo>
                    <a:pt x="4060" y="151"/>
                  </a:lnTo>
                  <a:lnTo>
                    <a:pt x="4053" y="151"/>
                  </a:lnTo>
                  <a:close/>
                  <a:moveTo>
                    <a:pt x="3611" y="0"/>
                  </a:moveTo>
                  <a:lnTo>
                    <a:pt x="3667" y="1"/>
                  </a:lnTo>
                  <a:lnTo>
                    <a:pt x="3723" y="7"/>
                  </a:lnTo>
                  <a:lnTo>
                    <a:pt x="3779" y="11"/>
                  </a:lnTo>
                  <a:lnTo>
                    <a:pt x="3969" y="19"/>
                  </a:lnTo>
                  <a:lnTo>
                    <a:pt x="4140" y="23"/>
                  </a:lnTo>
                  <a:lnTo>
                    <a:pt x="4309" y="25"/>
                  </a:lnTo>
                  <a:lnTo>
                    <a:pt x="4479" y="31"/>
                  </a:lnTo>
                  <a:lnTo>
                    <a:pt x="4712" y="44"/>
                  </a:lnTo>
                  <a:lnTo>
                    <a:pt x="4942" y="65"/>
                  </a:lnTo>
                  <a:lnTo>
                    <a:pt x="5055" y="81"/>
                  </a:lnTo>
                  <a:lnTo>
                    <a:pt x="5165" y="96"/>
                  </a:lnTo>
                  <a:lnTo>
                    <a:pt x="5278" y="112"/>
                  </a:lnTo>
                  <a:lnTo>
                    <a:pt x="5390" y="124"/>
                  </a:lnTo>
                  <a:lnTo>
                    <a:pt x="5477" y="129"/>
                  </a:lnTo>
                  <a:lnTo>
                    <a:pt x="5565" y="131"/>
                  </a:lnTo>
                  <a:lnTo>
                    <a:pt x="5584" y="133"/>
                  </a:lnTo>
                  <a:lnTo>
                    <a:pt x="5601" y="137"/>
                  </a:lnTo>
                  <a:lnTo>
                    <a:pt x="5613" y="145"/>
                  </a:lnTo>
                  <a:lnTo>
                    <a:pt x="5619" y="157"/>
                  </a:lnTo>
                  <a:lnTo>
                    <a:pt x="5619" y="172"/>
                  </a:lnTo>
                  <a:lnTo>
                    <a:pt x="5617" y="188"/>
                  </a:lnTo>
                  <a:lnTo>
                    <a:pt x="5617" y="203"/>
                  </a:lnTo>
                  <a:lnTo>
                    <a:pt x="5623" y="215"/>
                  </a:lnTo>
                  <a:lnTo>
                    <a:pt x="5534" y="257"/>
                  </a:lnTo>
                  <a:lnTo>
                    <a:pt x="5537" y="259"/>
                  </a:lnTo>
                  <a:lnTo>
                    <a:pt x="5549" y="267"/>
                  </a:lnTo>
                  <a:lnTo>
                    <a:pt x="5565" y="275"/>
                  </a:lnTo>
                  <a:lnTo>
                    <a:pt x="5584" y="288"/>
                  </a:lnTo>
                  <a:lnTo>
                    <a:pt x="5605" y="302"/>
                  </a:lnTo>
                  <a:lnTo>
                    <a:pt x="5628" y="316"/>
                  </a:lnTo>
                  <a:lnTo>
                    <a:pt x="5652" y="331"/>
                  </a:lnTo>
                  <a:lnTo>
                    <a:pt x="5673" y="347"/>
                  </a:lnTo>
                  <a:lnTo>
                    <a:pt x="5691" y="360"/>
                  </a:lnTo>
                  <a:lnTo>
                    <a:pt x="5764" y="418"/>
                  </a:lnTo>
                  <a:lnTo>
                    <a:pt x="5834" y="482"/>
                  </a:lnTo>
                  <a:lnTo>
                    <a:pt x="5894" y="546"/>
                  </a:lnTo>
                  <a:lnTo>
                    <a:pt x="5950" y="612"/>
                  </a:lnTo>
                  <a:lnTo>
                    <a:pt x="5964" y="628"/>
                  </a:lnTo>
                  <a:lnTo>
                    <a:pt x="5977" y="645"/>
                  </a:lnTo>
                  <a:lnTo>
                    <a:pt x="5991" y="665"/>
                  </a:lnTo>
                  <a:lnTo>
                    <a:pt x="6004" y="684"/>
                  </a:lnTo>
                  <a:lnTo>
                    <a:pt x="6016" y="700"/>
                  </a:lnTo>
                  <a:lnTo>
                    <a:pt x="6026" y="715"/>
                  </a:lnTo>
                  <a:lnTo>
                    <a:pt x="6034" y="723"/>
                  </a:lnTo>
                  <a:lnTo>
                    <a:pt x="6035" y="727"/>
                  </a:lnTo>
                  <a:lnTo>
                    <a:pt x="6039" y="727"/>
                  </a:lnTo>
                  <a:lnTo>
                    <a:pt x="6051" y="727"/>
                  </a:lnTo>
                  <a:lnTo>
                    <a:pt x="6067" y="729"/>
                  </a:lnTo>
                  <a:lnTo>
                    <a:pt x="6084" y="731"/>
                  </a:lnTo>
                  <a:lnTo>
                    <a:pt x="6099" y="733"/>
                  </a:lnTo>
                  <a:lnTo>
                    <a:pt x="6117" y="736"/>
                  </a:lnTo>
                  <a:lnTo>
                    <a:pt x="6136" y="742"/>
                  </a:lnTo>
                  <a:lnTo>
                    <a:pt x="6156" y="750"/>
                  </a:lnTo>
                  <a:lnTo>
                    <a:pt x="6173" y="756"/>
                  </a:lnTo>
                  <a:lnTo>
                    <a:pt x="6185" y="760"/>
                  </a:lnTo>
                  <a:lnTo>
                    <a:pt x="6192" y="762"/>
                  </a:lnTo>
                  <a:lnTo>
                    <a:pt x="6218" y="799"/>
                  </a:lnTo>
                  <a:lnTo>
                    <a:pt x="6241" y="835"/>
                  </a:lnTo>
                  <a:lnTo>
                    <a:pt x="6260" y="876"/>
                  </a:lnTo>
                  <a:lnTo>
                    <a:pt x="6255" y="868"/>
                  </a:lnTo>
                  <a:lnTo>
                    <a:pt x="6235" y="853"/>
                  </a:lnTo>
                  <a:lnTo>
                    <a:pt x="6212" y="843"/>
                  </a:lnTo>
                  <a:lnTo>
                    <a:pt x="6189" y="835"/>
                  </a:lnTo>
                  <a:lnTo>
                    <a:pt x="6148" y="828"/>
                  </a:lnTo>
                  <a:lnTo>
                    <a:pt x="6107" y="828"/>
                  </a:lnTo>
                  <a:lnTo>
                    <a:pt x="6067" y="830"/>
                  </a:lnTo>
                  <a:lnTo>
                    <a:pt x="6024" y="835"/>
                  </a:lnTo>
                  <a:lnTo>
                    <a:pt x="5970" y="853"/>
                  </a:lnTo>
                  <a:lnTo>
                    <a:pt x="5915" y="874"/>
                  </a:lnTo>
                  <a:lnTo>
                    <a:pt x="5894" y="886"/>
                  </a:lnTo>
                  <a:lnTo>
                    <a:pt x="5871" y="896"/>
                  </a:lnTo>
                  <a:lnTo>
                    <a:pt x="5849" y="909"/>
                  </a:lnTo>
                  <a:lnTo>
                    <a:pt x="5832" y="927"/>
                  </a:lnTo>
                  <a:lnTo>
                    <a:pt x="5824" y="940"/>
                  </a:lnTo>
                  <a:lnTo>
                    <a:pt x="5822" y="958"/>
                  </a:lnTo>
                  <a:lnTo>
                    <a:pt x="5822" y="975"/>
                  </a:lnTo>
                  <a:lnTo>
                    <a:pt x="5830" y="992"/>
                  </a:lnTo>
                  <a:lnTo>
                    <a:pt x="5840" y="1010"/>
                  </a:lnTo>
                  <a:lnTo>
                    <a:pt x="5853" y="1025"/>
                  </a:lnTo>
                  <a:lnTo>
                    <a:pt x="5902" y="1084"/>
                  </a:lnTo>
                  <a:lnTo>
                    <a:pt x="5954" y="1140"/>
                  </a:lnTo>
                  <a:lnTo>
                    <a:pt x="6006" y="1194"/>
                  </a:lnTo>
                  <a:lnTo>
                    <a:pt x="6032" y="1219"/>
                  </a:lnTo>
                  <a:lnTo>
                    <a:pt x="6055" y="1245"/>
                  </a:lnTo>
                  <a:lnTo>
                    <a:pt x="6080" y="1270"/>
                  </a:lnTo>
                  <a:lnTo>
                    <a:pt x="6109" y="1289"/>
                  </a:lnTo>
                  <a:lnTo>
                    <a:pt x="6142" y="1305"/>
                  </a:lnTo>
                  <a:lnTo>
                    <a:pt x="6177" y="1312"/>
                  </a:lnTo>
                  <a:lnTo>
                    <a:pt x="6200" y="1314"/>
                  </a:lnTo>
                  <a:lnTo>
                    <a:pt x="6222" y="1312"/>
                  </a:lnTo>
                  <a:lnTo>
                    <a:pt x="6245" y="1307"/>
                  </a:lnTo>
                  <a:lnTo>
                    <a:pt x="6253" y="1303"/>
                  </a:lnTo>
                  <a:lnTo>
                    <a:pt x="6260" y="1297"/>
                  </a:lnTo>
                  <a:lnTo>
                    <a:pt x="6266" y="1291"/>
                  </a:lnTo>
                  <a:lnTo>
                    <a:pt x="6272" y="1283"/>
                  </a:lnTo>
                  <a:lnTo>
                    <a:pt x="6274" y="1270"/>
                  </a:lnTo>
                  <a:lnTo>
                    <a:pt x="6272" y="1252"/>
                  </a:lnTo>
                  <a:lnTo>
                    <a:pt x="6270" y="1237"/>
                  </a:lnTo>
                  <a:lnTo>
                    <a:pt x="6264" y="1200"/>
                  </a:lnTo>
                  <a:lnTo>
                    <a:pt x="6260" y="1163"/>
                  </a:lnTo>
                  <a:lnTo>
                    <a:pt x="6260" y="1128"/>
                  </a:lnTo>
                  <a:lnTo>
                    <a:pt x="6264" y="1091"/>
                  </a:lnTo>
                  <a:lnTo>
                    <a:pt x="6268" y="1074"/>
                  </a:lnTo>
                  <a:lnTo>
                    <a:pt x="6274" y="1056"/>
                  </a:lnTo>
                  <a:lnTo>
                    <a:pt x="6278" y="1051"/>
                  </a:lnTo>
                  <a:lnTo>
                    <a:pt x="6284" y="1047"/>
                  </a:lnTo>
                  <a:lnTo>
                    <a:pt x="6287" y="1041"/>
                  </a:lnTo>
                  <a:lnTo>
                    <a:pt x="6293" y="1037"/>
                  </a:lnTo>
                  <a:lnTo>
                    <a:pt x="6295" y="1031"/>
                  </a:lnTo>
                  <a:lnTo>
                    <a:pt x="6297" y="1024"/>
                  </a:lnTo>
                  <a:lnTo>
                    <a:pt x="6299" y="1074"/>
                  </a:lnTo>
                  <a:lnTo>
                    <a:pt x="6299" y="1124"/>
                  </a:lnTo>
                  <a:lnTo>
                    <a:pt x="6303" y="1202"/>
                  </a:lnTo>
                  <a:lnTo>
                    <a:pt x="6307" y="1280"/>
                  </a:lnTo>
                  <a:lnTo>
                    <a:pt x="6309" y="1285"/>
                  </a:lnTo>
                  <a:lnTo>
                    <a:pt x="6313" y="1289"/>
                  </a:lnTo>
                  <a:lnTo>
                    <a:pt x="6317" y="1291"/>
                  </a:lnTo>
                  <a:lnTo>
                    <a:pt x="6320" y="1295"/>
                  </a:lnTo>
                  <a:lnTo>
                    <a:pt x="6326" y="1299"/>
                  </a:lnTo>
                  <a:lnTo>
                    <a:pt x="6330" y="1301"/>
                  </a:lnTo>
                  <a:lnTo>
                    <a:pt x="6334" y="1305"/>
                  </a:lnTo>
                  <a:lnTo>
                    <a:pt x="6349" y="1324"/>
                  </a:lnTo>
                  <a:lnTo>
                    <a:pt x="6361" y="1344"/>
                  </a:lnTo>
                  <a:lnTo>
                    <a:pt x="6369" y="1376"/>
                  </a:lnTo>
                  <a:lnTo>
                    <a:pt x="6373" y="1411"/>
                  </a:lnTo>
                  <a:lnTo>
                    <a:pt x="6375" y="1448"/>
                  </a:lnTo>
                  <a:lnTo>
                    <a:pt x="6377" y="1483"/>
                  </a:lnTo>
                  <a:lnTo>
                    <a:pt x="6382" y="1601"/>
                  </a:lnTo>
                  <a:lnTo>
                    <a:pt x="6384" y="1720"/>
                  </a:lnTo>
                  <a:lnTo>
                    <a:pt x="6384" y="1838"/>
                  </a:lnTo>
                  <a:lnTo>
                    <a:pt x="6386" y="1865"/>
                  </a:lnTo>
                  <a:lnTo>
                    <a:pt x="6388" y="1885"/>
                  </a:lnTo>
                  <a:lnTo>
                    <a:pt x="6392" y="1898"/>
                  </a:lnTo>
                  <a:lnTo>
                    <a:pt x="6394" y="1908"/>
                  </a:lnTo>
                  <a:lnTo>
                    <a:pt x="6396" y="1918"/>
                  </a:lnTo>
                  <a:lnTo>
                    <a:pt x="6396" y="1925"/>
                  </a:lnTo>
                  <a:lnTo>
                    <a:pt x="6394" y="1937"/>
                  </a:lnTo>
                  <a:lnTo>
                    <a:pt x="6382" y="1960"/>
                  </a:lnTo>
                  <a:lnTo>
                    <a:pt x="6365" y="1982"/>
                  </a:lnTo>
                  <a:lnTo>
                    <a:pt x="6348" y="2001"/>
                  </a:lnTo>
                  <a:lnTo>
                    <a:pt x="6305" y="2048"/>
                  </a:lnTo>
                  <a:lnTo>
                    <a:pt x="6258" y="2090"/>
                  </a:lnTo>
                  <a:lnTo>
                    <a:pt x="6229" y="2113"/>
                  </a:lnTo>
                  <a:lnTo>
                    <a:pt x="6196" y="2137"/>
                  </a:lnTo>
                  <a:lnTo>
                    <a:pt x="6163" y="2154"/>
                  </a:lnTo>
                  <a:lnTo>
                    <a:pt x="6136" y="2164"/>
                  </a:lnTo>
                  <a:lnTo>
                    <a:pt x="6109" y="2172"/>
                  </a:lnTo>
                  <a:lnTo>
                    <a:pt x="6113" y="2110"/>
                  </a:lnTo>
                  <a:lnTo>
                    <a:pt x="6107" y="2026"/>
                  </a:lnTo>
                  <a:lnTo>
                    <a:pt x="6092" y="1947"/>
                  </a:lnTo>
                  <a:lnTo>
                    <a:pt x="6065" y="1873"/>
                  </a:lnTo>
                  <a:lnTo>
                    <a:pt x="6030" y="1803"/>
                  </a:lnTo>
                  <a:lnTo>
                    <a:pt x="5987" y="1737"/>
                  </a:lnTo>
                  <a:lnTo>
                    <a:pt x="5935" y="1679"/>
                  </a:lnTo>
                  <a:lnTo>
                    <a:pt x="5877" y="1629"/>
                  </a:lnTo>
                  <a:lnTo>
                    <a:pt x="5813" y="1584"/>
                  </a:lnTo>
                  <a:lnTo>
                    <a:pt x="5743" y="1549"/>
                  </a:lnTo>
                  <a:lnTo>
                    <a:pt x="5667" y="1524"/>
                  </a:lnTo>
                  <a:lnTo>
                    <a:pt x="5588" y="1506"/>
                  </a:lnTo>
                  <a:lnTo>
                    <a:pt x="5506" y="1503"/>
                  </a:lnTo>
                  <a:lnTo>
                    <a:pt x="5423" y="1506"/>
                  </a:lnTo>
                  <a:lnTo>
                    <a:pt x="5344" y="1524"/>
                  </a:lnTo>
                  <a:lnTo>
                    <a:pt x="5270" y="1549"/>
                  </a:lnTo>
                  <a:lnTo>
                    <a:pt x="5200" y="1584"/>
                  </a:lnTo>
                  <a:lnTo>
                    <a:pt x="5134" y="1629"/>
                  </a:lnTo>
                  <a:lnTo>
                    <a:pt x="5076" y="1679"/>
                  </a:lnTo>
                  <a:lnTo>
                    <a:pt x="5026" y="1737"/>
                  </a:lnTo>
                  <a:lnTo>
                    <a:pt x="4981" y="1803"/>
                  </a:lnTo>
                  <a:lnTo>
                    <a:pt x="4946" y="1873"/>
                  </a:lnTo>
                  <a:lnTo>
                    <a:pt x="4921" y="1947"/>
                  </a:lnTo>
                  <a:lnTo>
                    <a:pt x="4904" y="2026"/>
                  </a:lnTo>
                  <a:lnTo>
                    <a:pt x="4900" y="2110"/>
                  </a:lnTo>
                  <a:lnTo>
                    <a:pt x="4904" y="2179"/>
                  </a:lnTo>
                  <a:lnTo>
                    <a:pt x="4915" y="2247"/>
                  </a:lnTo>
                  <a:lnTo>
                    <a:pt x="4863" y="2249"/>
                  </a:lnTo>
                  <a:lnTo>
                    <a:pt x="4677" y="2251"/>
                  </a:lnTo>
                  <a:lnTo>
                    <a:pt x="4497" y="2255"/>
                  </a:lnTo>
                  <a:lnTo>
                    <a:pt x="4322" y="2257"/>
                  </a:lnTo>
                  <a:lnTo>
                    <a:pt x="4150" y="2261"/>
                  </a:lnTo>
                  <a:lnTo>
                    <a:pt x="3981" y="2265"/>
                  </a:lnTo>
                  <a:lnTo>
                    <a:pt x="3810" y="2269"/>
                  </a:lnTo>
                  <a:lnTo>
                    <a:pt x="3642" y="2271"/>
                  </a:lnTo>
                  <a:lnTo>
                    <a:pt x="3469" y="2274"/>
                  </a:lnTo>
                  <a:lnTo>
                    <a:pt x="3293" y="2278"/>
                  </a:lnTo>
                  <a:lnTo>
                    <a:pt x="3111" y="2282"/>
                  </a:lnTo>
                  <a:lnTo>
                    <a:pt x="2923" y="2286"/>
                  </a:lnTo>
                  <a:lnTo>
                    <a:pt x="2727" y="2288"/>
                  </a:lnTo>
                  <a:lnTo>
                    <a:pt x="2522" y="2292"/>
                  </a:lnTo>
                  <a:lnTo>
                    <a:pt x="2304" y="2296"/>
                  </a:lnTo>
                  <a:lnTo>
                    <a:pt x="2076" y="2300"/>
                  </a:lnTo>
                  <a:lnTo>
                    <a:pt x="1834" y="2302"/>
                  </a:lnTo>
                  <a:lnTo>
                    <a:pt x="1822" y="2302"/>
                  </a:lnTo>
                  <a:lnTo>
                    <a:pt x="1814" y="2302"/>
                  </a:lnTo>
                  <a:lnTo>
                    <a:pt x="1808" y="2302"/>
                  </a:lnTo>
                  <a:lnTo>
                    <a:pt x="1797" y="2302"/>
                  </a:lnTo>
                  <a:lnTo>
                    <a:pt x="1812" y="2245"/>
                  </a:lnTo>
                  <a:lnTo>
                    <a:pt x="1820" y="2185"/>
                  </a:lnTo>
                  <a:lnTo>
                    <a:pt x="1824" y="2125"/>
                  </a:lnTo>
                  <a:lnTo>
                    <a:pt x="1818" y="2042"/>
                  </a:lnTo>
                  <a:lnTo>
                    <a:pt x="1803" y="1964"/>
                  </a:lnTo>
                  <a:lnTo>
                    <a:pt x="1775" y="1888"/>
                  </a:lnTo>
                  <a:lnTo>
                    <a:pt x="1740" y="1819"/>
                  </a:lnTo>
                  <a:lnTo>
                    <a:pt x="1698" y="1755"/>
                  </a:lnTo>
                  <a:lnTo>
                    <a:pt x="1646" y="1695"/>
                  </a:lnTo>
                  <a:lnTo>
                    <a:pt x="1587" y="1644"/>
                  </a:lnTo>
                  <a:lnTo>
                    <a:pt x="1523" y="1601"/>
                  </a:lnTo>
                  <a:lnTo>
                    <a:pt x="1454" y="1565"/>
                  </a:lnTo>
                  <a:lnTo>
                    <a:pt x="1378" y="1539"/>
                  </a:lnTo>
                  <a:lnTo>
                    <a:pt x="1299" y="1524"/>
                  </a:lnTo>
                  <a:lnTo>
                    <a:pt x="1217" y="1518"/>
                  </a:lnTo>
                  <a:lnTo>
                    <a:pt x="1134" y="1524"/>
                  </a:lnTo>
                  <a:lnTo>
                    <a:pt x="1054" y="1539"/>
                  </a:lnTo>
                  <a:lnTo>
                    <a:pt x="981" y="1565"/>
                  </a:lnTo>
                  <a:lnTo>
                    <a:pt x="911" y="1601"/>
                  </a:lnTo>
                  <a:lnTo>
                    <a:pt x="845" y="1644"/>
                  </a:lnTo>
                  <a:lnTo>
                    <a:pt x="787" y="1695"/>
                  </a:lnTo>
                  <a:lnTo>
                    <a:pt x="737" y="1755"/>
                  </a:lnTo>
                  <a:lnTo>
                    <a:pt x="692" y="1819"/>
                  </a:lnTo>
                  <a:lnTo>
                    <a:pt x="657" y="1888"/>
                  </a:lnTo>
                  <a:lnTo>
                    <a:pt x="632" y="1964"/>
                  </a:lnTo>
                  <a:lnTo>
                    <a:pt x="614" y="2042"/>
                  </a:lnTo>
                  <a:lnTo>
                    <a:pt x="609" y="2125"/>
                  </a:lnTo>
                  <a:lnTo>
                    <a:pt x="612" y="2195"/>
                  </a:lnTo>
                  <a:lnTo>
                    <a:pt x="624" y="2261"/>
                  </a:lnTo>
                  <a:lnTo>
                    <a:pt x="643" y="2325"/>
                  </a:lnTo>
                  <a:lnTo>
                    <a:pt x="628" y="2325"/>
                  </a:lnTo>
                  <a:lnTo>
                    <a:pt x="618" y="2325"/>
                  </a:lnTo>
                  <a:lnTo>
                    <a:pt x="609" y="2325"/>
                  </a:lnTo>
                  <a:lnTo>
                    <a:pt x="591" y="2327"/>
                  </a:lnTo>
                  <a:lnTo>
                    <a:pt x="554" y="2327"/>
                  </a:lnTo>
                  <a:lnTo>
                    <a:pt x="519" y="2327"/>
                  </a:lnTo>
                  <a:lnTo>
                    <a:pt x="485" y="2323"/>
                  </a:lnTo>
                  <a:lnTo>
                    <a:pt x="407" y="2315"/>
                  </a:lnTo>
                  <a:lnTo>
                    <a:pt x="331" y="2302"/>
                  </a:lnTo>
                  <a:lnTo>
                    <a:pt x="285" y="2292"/>
                  </a:lnTo>
                  <a:lnTo>
                    <a:pt x="238" y="2278"/>
                  </a:lnTo>
                  <a:lnTo>
                    <a:pt x="194" y="2259"/>
                  </a:lnTo>
                  <a:lnTo>
                    <a:pt x="153" y="2232"/>
                  </a:lnTo>
                  <a:lnTo>
                    <a:pt x="114" y="2197"/>
                  </a:lnTo>
                  <a:lnTo>
                    <a:pt x="99" y="2177"/>
                  </a:lnTo>
                  <a:lnTo>
                    <a:pt x="85" y="2160"/>
                  </a:lnTo>
                  <a:lnTo>
                    <a:pt x="78" y="2154"/>
                  </a:lnTo>
                  <a:lnTo>
                    <a:pt x="72" y="2150"/>
                  </a:lnTo>
                  <a:lnTo>
                    <a:pt x="64" y="2146"/>
                  </a:lnTo>
                  <a:lnTo>
                    <a:pt x="58" y="2141"/>
                  </a:lnTo>
                  <a:lnTo>
                    <a:pt x="37" y="2115"/>
                  </a:lnTo>
                  <a:lnTo>
                    <a:pt x="21" y="2086"/>
                  </a:lnTo>
                  <a:lnTo>
                    <a:pt x="17" y="2080"/>
                  </a:lnTo>
                  <a:lnTo>
                    <a:pt x="16" y="2075"/>
                  </a:lnTo>
                  <a:lnTo>
                    <a:pt x="14" y="2067"/>
                  </a:lnTo>
                  <a:lnTo>
                    <a:pt x="16" y="2061"/>
                  </a:lnTo>
                  <a:lnTo>
                    <a:pt x="17" y="2055"/>
                  </a:lnTo>
                  <a:lnTo>
                    <a:pt x="17" y="2051"/>
                  </a:lnTo>
                  <a:lnTo>
                    <a:pt x="19" y="2048"/>
                  </a:lnTo>
                  <a:lnTo>
                    <a:pt x="21" y="2044"/>
                  </a:lnTo>
                  <a:lnTo>
                    <a:pt x="23" y="2040"/>
                  </a:lnTo>
                  <a:lnTo>
                    <a:pt x="27" y="2024"/>
                  </a:lnTo>
                  <a:lnTo>
                    <a:pt x="29" y="2007"/>
                  </a:lnTo>
                  <a:lnTo>
                    <a:pt x="29" y="1991"/>
                  </a:lnTo>
                  <a:lnTo>
                    <a:pt x="23" y="1929"/>
                  </a:lnTo>
                  <a:lnTo>
                    <a:pt x="17" y="1871"/>
                  </a:lnTo>
                  <a:lnTo>
                    <a:pt x="10" y="1809"/>
                  </a:lnTo>
                  <a:lnTo>
                    <a:pt x="4" y="1714"/>
                  </a:lnTo>
                  <a:lnTo>
                    <a:pt x="2" y="1621"/>
                  </a:lnTo>
                  <a:lnTo>
                    <a:pt x="0" y="1563"/>
                  </a:lnTo>
                  <a:lnTo>
                    <a:pt x="0" y="1504"/>
                  </a:lnTo>
                  <a:lnTo>
                    <a:pt x="8" y="1446"/>
                  </a:lnTo>
                  <a:lnTo>
                    <a:pt x="17" y="1409"/>
                  </a:lnTo>
                  <a:lnTo>
                    <a:pt x="31" y="1376"/>
                  </a:lnTo>
                  <a:lnTo>
                    <a:pt x="47" y="1342"/>
                  </a:lnTo>
                  <a:lnTo>
                    <a:pt x="64" y="1305"/>
                  </a:lnTo>
                  <a:lnTo>
                    <a:pt x="83" y="1270"/>
                  </a:lnTo>
                  <a:lnTo>
                    <a:pt x="107" y="1237"/>
                  </a:lnTo>
                  <a:lnTo>
                    <a:pt x="136" y="1206"/>
                  </a:lnTo>
                  <a:lnTo>
                    <a:pt x="167" y="1177"/>
                  </a:lnTo>
                  <a:lnTo>
                    <a:pt x="200" y="1152"/>
                  </a:lnTo>
                  <a:lnTo>
                    <a:pt x="240" y="1128"/>
                  </a:lnTo>
                  <a:lnTo>
                    <a:pt x="281" y="1107"/>
                  </a:lnTo>
                  <a:lnTo>
                    <a:pt x="324" y="1089"/>
                  </a:lnTo>
                  <a:lnTo>
                    <a:pt x="452" y="1039"/>
                  </a:lnTo>
                  <a:lnTo>
                    <a:pt x="583" y="992"/>
                  </a:lnTo>
                  <a:lnTo>
                    <a:pt x="715" y="952"/>
                  </a:lnTo>
                  <a:lnTo>
                    <a:pt x="899" y="903"/>
                  </a:lnTo>
                  <a:lnTo>
                    <a:pt x="1087" y="861"/>
                  </a:lnTo>
                  <a:lnTo>
                    <a:pt x="1275" y="822"/>
                  </a:lnTo>
                  <a:lnTo>
                    <a:pt x="1333" y="810"/>
                  </a:lnTo>
                  <a:lnTo>
                    <a:pt x="1390" y="802"/>
                  </a:lnTo>
                  <a:lnTo>
                    <a:pt x="1444" y="804"/>
                  </a:lnTo>
                  <a:lnTo>
                    <a:pt x="1475" y="810"/>
                  </a:lnTo>
                  <a:lnTo>
                    <a:pt x="1510" y="816"/>
                  </a:lnTo>
                  <a:lnTo>
                    <a:pt x="1541" y="816"/>
                  </a:lnTo>
                  <a:lnTo>
                    <a:pt x="1541" y="816"/>
                  </a:lnTo>
                  <a:lnTo>
                    <a:pt x="1543" y="816"/>
                  </a:lnTo>
                  <a:lnTo>
                    <a:pt x="1523" y="830"/>
                  </a:lnTo>
                  <a:lnTo>
                    <a:pt x="1502" y="845"/>
                  </a:lnTo>
                  <a:lnTo>
                    <a:pt x="1483" y="859"/>
                  </a:lnTo>
                  <a:lnTo>
                    <a:pt x="1465" y="870"/>
                  </a:lnTo>
                  <a:lnTo>
                    <a:pt x="1452" y="882"/>
                  </a:lnTo>
                  <a:lnTo>
                    <a:pt x="1442" y="888"/>
                  </a:lnTo>
                  <a:lnTo>
                    <a:pt x="1438" y="892"/>
                  </a:lnTo>
                  <a:lnTo>
                    <a:pt x="1442" y="894"/>
                  </a:lnTo>
                  <a:lnTo>
                    <a:pt x="1452" y="899"/>
                  </a:lnTo>
                  <a:lnTo>
                    <a:pt x="1467" y="907"/>
                  </a:lnTo>
                  <a:lnTo>
                    <a:pt x="1483" y="917"/>
                  </a:lnTo>
                  <a:lnTo>
                    <a:pt x="1500" y="927"/>
                  </a:lnTo>
                  <a:lnTo>
                    <a:pt x="1518" y="934"/>
                  </a:lnTo>
                  <a:lnTo>
                    <a:pt x="1539" y="942"/>
                  </a:lnTo>
                  <a:lnTo>
                    <a:pt x="1562" y="944"/>
                  </a:lnTo>
                  <a:lnTo>
                    <a:pt x="1583" y="942"/>
                  </a:lnTo>
                  <a:lnTo>
                    <a:pt x="1605" y="932"/>
                  </a:lnTo>
                  <a:lnTo>
                    <a:pt x="1620" y="921"/>
                  </a:lnTo>
                  <a:lnTo>
                    <a:pt x="1632" y="911"/>
                  </a:lnTo>
                  <a:lnTo>
                    <a:pt x="1640" y="903"/>
                  </a:lnTo>
                  <a:lnTo>
                    <a:pt x="1649" y="896"/>
                  </a:lnTo>
                  <a:lnTo>
                    <a:pt x="1661" y="882"/>
                  </a:lnTo>
                  <a:lnTo>
                    <a:pt x="1721" y="833"/>
                  </a:lnTo>
                  <a:lnTo>
                    <a:pt x="1781" y="787"/>
                  </a:lnTo>
                  <a:lnTo>
                    <a:pt x="1888" y="705"/>
                  </a:lnTo>
                  <a:lnTo>
                    <a:pt x="1996" y="628"/>
                  </a:lnTo>
                  <a:lnTo>
                    <a:pt x="2093" y="564"/>
                  </a:lnTo>
                  <a:lnTo>
                    <a:pt x="2192" y="502"/>
                  </a:lnTo>
                  <a:lnTo>
                    <a:pt x="2291" y="446"/>
                  </a:lnTo>
                  <a:lnTo>
                    <a:pt x="2390" y="391"/>
                  </a:lnTo>
                  <a:lnTo>
                    <a:pt x="2510" y="333"/>
                  </a:lnTo>
                  <a:lnTo>
                    <a:pt x="2632" y="279"/>
                  </a:lnTo>
                  <a:lnTo>
                    <a:pt x="2762" y="228"/>
                  </a:lnTo>
                  <a:lnTo>
                    <a:pt x="2894" y="182"/>
                  </a:lnTo>
                  <a:lnTo>
                    <a:pt x="3043" y="137"/>
                  </a:lnTo>
                  <a:lnTo>
                    <a:pt x="3192" y="98"/>
                  </a:lnTo>
                  <a:lnTo>
                    <a:pt x="3274" y="83"/>
                  </a:lnTo>
                  <a:lnTo>
                    <a:pt x="3355" y="67"/>
                  </a:lnTo>
                  <a:lnTo>
                    <a:pt x="3436" y="56"/>
                  </a:lnTo>
                  <a:lnTo>
                    <a:pt x="3485" y="50"/>
                  </a:lnTo>
                  <a:lnTo>
                    <a:pt x="3531" y="40"/>
                  </a:lnTo>
                  <a:lnTo>
                    <a:pt x="3574" y="27"/>
                  </a:lnTo>
                  <a:lnTo>
                    <a:pt x="3593" y="17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 32"/>
          <p:cNvSpPr/>
          <p:nvPr/>
        </p:nvSpPr>
        <p:spPr>
          <a:xfrm flipV="1">
            <a:off x="245674" y="4250823"/>
            <a:ext cx="3410278" cy="3602516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083164" y="1828569"/>
            <a:ext cx="2771138" cy="1866566"/>
            <a:chOff x="8615802" y="1828569"/>
            <a:chExt cx="3238500" cy="1866566"/>
          </a:xfrm>
        </p:grpSpPr>
        <p:sp>
          <p:nvSpPr>
            <p:cNvPr id="6" name="Parallelogram 5"/>
            <p:cNvSpPr/>
            <p:nvPr/>
          </p:nvSpPr>
          <p:spPr>
            <a:xfrm>
              <a:off x="8615802" y="1924504"/>
              <a:ext cx="3238500" cy="1765300"/>
            </a:xfrm>
            <a:prstGeom prst="parallelogram">
              <a:avLst>
                <a:gd name="adj" fmla="val 5778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ight Triangle 12"/>
            <p:cNvSpPr/>
            <p:nvPr/>
          </p:nvSpPr>
          <p:spPr>
            <a:xfrm flipV="1">
              <a:off x="9224130" y="1828569"/>
              <a:ext cx="1358900" cy="800100"/>
            </a:xfrm>
            <a:custGeom>
              <a:avLst/>
              <a:gdLst>
                <a:gd name="connsiteX0" fmla="*/ 0 w 1358900"/>
                <a:gd name="connsiteY0" fmla="*/ 80010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0 w 1358900"/>
                <a:gd name="connsiteY3" fmla="*/ 800100 h 800100"/>
                <a:gd name="connsiteX0" fmla="*/ 320040 w 1358900"/>
                <a:gd name="connsiteY0" fmla="*/ 79248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320040 w 1358900"/>
                <a:gd name="connsiteY3" fmla="*/ 79248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800100">
                  <a:moveTo>
                    <a:pt x="320040" y="792480"/>
                  </a:moveTo>
                  <a:lnTo>
                    <a:pt x="0" y="0"/>
                  </a:lnTo>
                  <a:lnTo>
                    <a:pt x="1358900" y="800100"/>
                  </a:lnTo>
                  <a:lnTo>
                    <a:pt x="320040" y="7924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14"/>
            <p:cNvGrpSpPr>
              <a:grpSpLocks noChangeAspect="1"/>
            </p:cNvGrpSpPr>
            <p:nvPr/>
          </p:nvGrpSpPr>
          <p:grpSpPr bwMode="auto">
            <a:xfrm>
              <a:off x="8629229" y="2676045"/>
              <a:ext cx="2872382" cy="1019090"/>
              <a:chOff x="1287" y="458"/>
              <a:chExt cx="1942" cy="689"/>
            </a:xfrm>
            <a:solidFill>
              <a:schemeClr val="accent4"/>
            </a:solidFill>
          </p:grpSpPr>
          <p:sp>
            <p:nvSpPr>
              <p:cNvPr id="38" name="Freeform 16"/>
              <p:cNvSpPr>
                <a:spLocks noEditPoints="1"/>
              </p:cNvSpPr>
              <p:nvPr/>
            </p:nvSpPr>
            <p:spPr bwMode="auto">
              <a:xfrm>
                <a:off x="1480" y="855"/>
                <a:ext cx="292" cy="292"/>
              </a:xfrm>
              <a:custGeom>
                <a:avLst/>
                <a:gdLst>
                  <a:gd name="T0" fmla="*/ 332 w 585"/>
                  <a:gd name="T1" fmla="*/ 385 h 584"/>
                  <a:gd name="T2" fmla="*/ 319 w 585"/>
                  <a:gd name="T3" fmla="*/ 474 h 584"/>
                  <a:gd name="T4" fmla="*/ 377 w 585"/>
                  <a:gd name="T5" fmla="*/ 455 h 584"/>
                  <a:gd name="T6" fmla="*/ 344 w 585"/>
                  <a:gd name="T7" fmla="*/ 379 h 584"/>
                  <a:gd name="T8" fmla="*/ 182 w 585"/>
                  <a:gd name="T9" fmla="*/ 439 h 584"/>
                  <a:gd name="T10" fmla="*/ 237 w 585"/>
                  <a:gd name="T11" fmla="*/ 467 h 584"/>
                  <a:gd name="T12" fmla="*/ 268 w 585"/>
                  <a:gd name="T13" fmla="*/ 390 h 584"/>
                  <a:gd name="T14" fmla="*/ 242 w 585"/>
                  <a:gd name="T15" fmla="*/ 379 h 584"/>
                  <a:gd name="T16" fmla="*/ 386 w 585"/>
                  <a:gd name="T17" fmla="*/ 331 h 584"/>
                  <a:gd name="T18" fmla="*/ 439 w 585"/>
                  <a:gd name="T19" fmla="*/ 404 h 584"/>
                  <a:gd name="T20" fmla="*/ 468 w 585"/>
                  <a:gd name="T21" fmla="*/ 349 h 584"/>
                  <a:gd name="T22" fmla="*/ 390 w 585"/>
                  <a:gd name="T23" fmla="*/ 318 h 584"/>
                  <a:gd name="T24" fmla="*/ 118 w 585"/>
                  <a:gd name="T25" fmla="*/ 349 h 584"/>
                  <a:gd name="T26" fmla="*/ 147 w 585"/>
                  <a:gd name="T27" fmla="*/ 404 h 584"/>
                  <a:gd name="T28" fmla="*/ 200 w 585"/>
                  <a:gd name="T29" fmla="*/ 331 h 584"/>
                  <a:gd name="T30" fmla="*/ 111 w 585"/>
                  <a:gd name="T31" fmla="*/ 318 h 584"/>
                  <a:gd name="T32" fmla="*/ 380 w 585"/>
                  <a:gd name="T33" fmla="*/ 242 h 584"/>
                  <a:gd name="T34" fmla="*/ 390 w 585"/>
                  <a:gd name="T35" fmla="*/ 267 h 584"/>
                  <a:gd name="T36" fmla="*/ 468 w 585"/>
                  <a:gd name="T37" fmla="*/ 236 h 584"/>
                  <a:gd name="T38" fmla="*/ 439 w 585"/>
                  <a:gd name="T39" fmla="*/ 182 h 584"/>
                  <a:gd name="T40" fmla="*/ 130 w 585"/>
                  <a:gd name="T41" fmla="*/ 208 h 584"/>
                  <a:gd name="T42" fmla="*/ 111 w 585"/>
                  <a:gd name="T43" fmla="*/ 267 h 584"/>
                  <a:gd name="T44" fmla="*/ 200 w 585"/>
                  <a:gd name="T45" fmla="*/ 254 h 584"/>
                  <a:gd name="T46" fmla="*/ 147 w 585"/>
                  <a:gd name="T47" fmla="*/ 182 h 584"/>
                  <a:gd name="T48" fmla="*/ 319 w 585"/>
                  <a:gd name="T49" fmla="*/ 195 h 584"/>
                  <a:gd name="T50" fmla="*/ 344 w 585"/>
                  <a:gd name="T51" fmla="*/ 206 h 584"/>
                  <a:gd name="T52" fmla="*/ 378 w 585"/>
                  <a:gd name="T53" fmla="*/ 130 h 584"/>
                  <a:gd name="T54" fmla="*/ 319 w 585"/>
                  <a:gd name="T55" fmla="*/ 111 h 584"/>
                  <a:gd name="T56" fmla="*/ 237 w 585"/>
                  <a:gd name="T57" fmla="*/ 118 h 584"/>
                  <a:gd name="T58" fmla="*/ 182 w 585"/>
                  <a:gd name="T59" fmla="*/ 146 h 584"/>
                  <a:gd name="T60" fmla="*/ 255 w 585"/>
                  <a:gd name="T61" fmla="*/ 200 h 584"/>
                  <a:gd name="T62" fmla="*/ 268 w 585"/>
                  <a:gd name="T63" fmla="*/ 111 h 584"/>
                  <a:gd name="T64" fmla="*/ 337 w 585"/>
                  <a:gd name="T65" fmla="*/ 3 h 584"/>
                  <a:gd name="T66" fmla="*/ 416 w 585"/>
                  <a:gd name="T67" fmla="*/ 26 h 584"/>
                  <a:gd name="T68" fmla="*/ 485 w 585"/>
                  <a:gd name="T69" fmla="*/ 71 h 584"/>
                  <a:gd name="T70" fmla="*/ 539 w 585"/>
                  <a:gd name="T71" fmla="*/ 133 h 584"/>
                  <a:gd name="T72" fmla="*/ 573 w 585"/>
                  <a:gd name="T73" fmla="*/ 208 h 584"/>
                  <a:gd name="T74" fmla="*/ 585 w 585"/>
                  <a:gd name="T75" fmla="*/ 292 h 584"/>
                  <a:gd name="T76" fmla="*/ 577 w 585"/>
                  <a:gd name="T77" fmla="*/ 361 h 584"/>
                  <a:gd name="T78" fmla="*/ 545 w 585"/>
                  <a:gd name="T79" fmla="*/ 441 h 584"/>
                  <a:gd name="T80" fmla="*/ 491 w 585"/>
                  <a:gd name="T81" fmla="*/ 507 h 584"/>
                  <a:gd name="T82" fmla="*/ 421 w 585"/>
                  <a:gd name="T83" fmla="*/ 556 h 584"/>
                  <a:gd name="T84" fmla="*/ 338 w 585"/>
                  <a:gd name="T85" fmla="*/ 582 h 584"/>
                  <a:gd name="T86" fmla="*/ 249 w 585"/>
                  <a:gd name="T87" fmla="*/ 582 h 584"/>
                  <a:gd name="T88" fmla="*/ 168 w 585"/>
                  <a:gd name="T89" fmla="*/ 557 h 584"/>
                  <a:gd name="T90" fmla="*/ 99 w 585"/>
                  <a:gd name="T91" fmla="*/ 511 h 584"/>
                  <a:gd name="T92" fmla="*/ 45 w 585"/>
                  <a:gd name="T93" fmla="*/ 448 h 584"/>
                  <a:gd name="T94" fmla="*/ 11 w 585"/>
                  <a:gd name="T95" fmla="*/ 372 h 584"/>
                  <a:gd name="T96" fmla="*/ 0 w 585"/>
                  <a:gd name="T97" fmla="*/ 292 h 584"/>
                  <a:gd name="T98" fmla="*/ 12 w 585"/>
                  <a:gd name="T99" fmla="*/ 208 h 584"/>
                  <a:gd name="T100" fmla="*/ 47 w 585"/>
                  <a:gd name="T101" fmla="*/ 133 h 584"/>
                  <a:gd name="T102" fmla="*/ 100 w 585"/>
                  <a:gd name="T103" fmla="*/ 71 h 584"/>
                  <a:gd name="T104" fmla="*/ 169 w 585"/>
                  <a:gd name="T105" fmla="*/ 26 h 584"/>
                  <a:gd name="T106" fmla="*/ 250 w 585"/>
                  <a:gd name="T107" fmla="*/ 3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5" h="584">
                    <a:moveTo>
                      <a:pt x="344" y="379"/>
                    </a:moveTo>
                    <a:lnTo>
                      <a:pt x="332" y="385"/>
                    </a:lnTo>
                    <a:lnTo>
                      <a:pt x="319" y="390"/>
                    </a:lnTo>
                    <a:lnTo>
                      <a:pt x="319" y="474"/>
                    </a:lnTo>
                    <a:lnTo>
                      <a:pt x="349" y="467"/>
                    </a:lnTo>
                    <a:lnTo>
                      <a:pt x="377" y="455"/>
                    </a:lnTo>
                    <a:lnTo>
                      <a:pt x="403" y="439"/>
                    </a:lnTo>
                    <a:lnTo>
                      <a:pt x="344" y="379"/>
                    </a:lnTo>
                    <a:close/>
                    <a:moveTo>
                      <a:pt x="242" y="379"/>
                    </a:moveTo>
                    <a:lnTo>
                      <a:pt x="182" y="439"/>
                    </a:lnTo>
                    <a:lnTo>
                      <a:pt x="208" y="455"/>
                    </a:lnTo>
                    <a:lnTo>
                      <a:pt x="237" y="467"/>
                    </a:lnTo>
                    <a:lnTo>
                      <a:pt x="268" y="474"/>
                    </a:lnTo>
                    <a:lnTo>
                      <a:pt x="268" y="390"/>
                    </a:lnTo>
                    <a:lnTo>
                      <a:pt x="255" y="385"/>
                    </a:lnTo>
                    <a:lnTo>
                      <a:pt x="242" y="379"/>
                    </a:lnTo>
                    <a:close/>
                    <a:moveTo>
                      <a:pt x="390" y="318"/>
                    </a:moveTo>
                    <a:lnTo>
                      <a:pt x="386" y="331"/>
                    </a:lnTo>
                    <a:lnTo>
                      <a:pt x="380" y="343"/>
                    </a:lnTo>
                    <a:lnTo>
                      <a:pt x="439" y="404"/>
                    </a:lnTo>
                    <a:lnTo>
                      <a:pt x="456" y="378"/>
                    </a:lnTo>
                    <a:lnTo>
                      <a:pt x="468" y="349"/>
                    </a:lnTo>
                    <a:lnTo>
                      <a:pt x="475" y="318"/>
                    </a:lnTo>
                    <a:lnTo>
                      <a:pt x="390" y="318"/>
                    </a:lnTo>
                    <a:close/>
                    <a:moveTo>
                      <a:pt x="111" y="318"/>
                    </a:moveTo>
                    <a:lnTo>
                      <a:pt x="118" y="349"/>
                    </a:lnTo>
                    <a:lnTo>
                      <a:pt x="130" y="378"/>
                    </a:lnTo>
                    <a:lnTo>
                      <a:pt x="147" y="404"/>
                    </a:lnTo>
                    <a:lnTo>
                      <a:pt x="206" y="343"/>
                    </a:lnTo>
                    <a:lnTo>
                      <a:pt x="200" y="331"/>
                    </a:lnTo>
                    <a:lnTo>
                      <a:pt x="195" y="318"/>
                    </a:lnTo>
                    <a:lnTo>
                      <a:pt x="111" y="318"/>
                    </a:lnTo>
                    <a:close/>
                    <a:moveTo>
                      <a:pt x="439" y="182"/>
                    </a:moveTo>
                    <a:lnTo>
                      <a:pt x="380" y="242"/>
                    </a:lnTo>
                    <a:lnTo>
                      <a:pt x="386" y="254"/>
                    </a:lnTo>
                    <a:lnTo>
                      <a:pt x="390" y="267"/>
                    </a:lnTo>
                    <a:lnTo>
                      <a:pt x="475" y="267"/>
                    </a:lnTo>
                    <a:lnTo>
                      <a:pt x="468" y="236"/>
                    </a:lnTo>
                    <a:lnTo>
                      <a:pt x="456" y="208"/>
                    </a:lnTo>
                    <a:lnTo>
                      <a:pt x="439" y="182"/>
                    </a:lnTo>
                    <a:close/>
                    <a:moveTo>
                      <a:pt x="147" y="182"/>
                    </a:moveTo>
                    <a:lnTo>
                      <a:pt x="130" y="208"/>
                    </a:lnTo>
                    <a:lnTo>
                      <a:pt x="118" y="236"/>
                    </a:lnTo>
                    <a:lnTo>
                      <a:pt x="111" y="267"/>
                    </a:lnTo>
                    <a:lnTo>
                      <a:pt x="195" y="267"/>
                    </a:lnTo>
                    <a:lnTo>
                      <a:pt x="200" y="254"/>
                    </a:lnTo>
                    <a:lnTo>
                      <a:pt x="206" y="242"/>
                    </a:lnTo>
                    <a:lnTo>
                      <a:pt x="147" y="182"/>
                    </a:lnTo>
                    <a:close/>
                    <a:moveTo>
                      <a:pt x="319" y="111"/>
                    </a:moveTo>
                    <a:lnTo>
                      <a:pt x="319" y="195"/>
                    </a:lnTo>
                    <a:lnTo>
                      <a:pt x="332" y="200"/>
                    </a:lnTo>
                    <a:lnTo>
                      <a:pt x="344" y="206"/>
                    </a:lnTo>
                    <a:lnTo>
                      <a:pt x="403" y="146"/>
                    </a:lnTo>
                    <a:lnTo>
                      <a:pt x="378" y="130"/>
                    </a:lnTo>
                    <a:lnTo>
                      <a:pt x="349" y="118"/>
                    </a:lnTo>
                    <a:lnTo>
                      <a:pt x="319" y="111"/>
                    </a:lnTo>
                    <a:close/>
                    <a:moveTo>
                      <a:pt x="268" y="111"/>
                    </a:moveTo>
                    <a:lnTo>
                      <a:pt x="237" y="118"/>
                    </a:lnTo>
                    <a:lnTo>
                      <a:pt x="208" y="130"/>
                    </a:lnTo>
                    <a:lnTo>
                      <a:pt x="182" y="146"/>
                    </a:lnTo>
                    <a:lnTo>
                      <a:pt x="242" y="206"/>
                    </a:lnTo>
                    <a:lnTo>
                      <a:pt x="255" y="200"/>
                    </a:lnTo>
                    <a:lnTo>
                      <a:pt x="268" y="195"/>
                    </a:lnTo>
                    <a:lnTo>
                      <a:pt x="268" y="111"/>
                    </a:lnTo>
                    <a:close/>
                    <a:moveTo>
                      <a:pt x="293" y="0"/>
                    </a:moveTo>
                    <a:lnTo>
                      <a:pt x="337" y="3"/>
                    </a:lnTo>
                    <a:lnTo>
                      <a:pt x="377" y="12"/>
                    </a:lnTo>
                    <a:lnTo>
                      <a:pt x="416" y="26"/>
                    </a:lnTo>
                    <a:lnTo>
                      <a:pt x="452" y="47"/>
                    </a:lnTo>
                    <a:lnTo>
                      <a:pt x="485" y="71"/>
                    </a:lnTo>
                    <a:lnTo>
                      <a:pt x="514" y="100"/>
                    </a:lnTo>
                    <a:lnTo>
                      <a:pt x="539" y="133"/>
                    </a:lnTo>
                    <a:lnTo>
                      <a:pt x="559" y="169"/>
                    </a:lnTo>
                    <a:lnTo>
                      <a:pt x="573" y="208"/>
                    </a:lnTo>
                    <a:lnTo>
                      <a:pt x="583" y="249"/>
                    </a:lnTo>
                    <a:lnTo>
                      <a:pt x="585" y="292"/>
                    </a:lnTo>
                    <a:lnTo>
                      <a:pt x="585" y="317"/>
                    </a:lnTo>
                    <a:lnTo>
                      <a:pt x="577" y="361"/>
                    </a:lnTo>
                    <a:lnTo>
                      <a:pt x="564" y="403"/>
                    </a:lnTo>
                    <a:lnTo>
                      <a:pt x="545" y="441"/>
                    </a:lnTo>
                    <a:lnTo>
                      <a:pt x="521" y="476"/>
                    </a:lnTo>
                    <a:lnTo>
                      <a:pt x="491" y="507"/>
                    </a:lnTo>
                    <a:lnTo>
                      <a:pt x="458" y="533"/>
                    </a:lnTo>
                    <a:lnTo>
                      <a:pt x="421" y="556"/>
                    </a:lnTo>
                    <a:lnTo>
                      <a:pt x="381" y="571"/>
                    </a:lnTo>
                    <a:lnTo>
                      <a:pt x="338" y="582"/>
                    </a:lnTo>
                    <a:lnTo>
                      <a:pt x="293" y="584"/>
                    </a:lnTo>
                    <a:lnTo>
                      <a:pt x="249" y="582"/>
                    </a:lnTo>
                    <a:lnTo>
                      <a:pt x="207" y="572"/>
                    </a:lnTo>
                    <a:lnTo>
                      <a:pt x="168" y="557"/>
                    </a:lnTo>
                    <a:lnTo>
                      <a:pt x="131" y="537"/>
                    </a:lnTo>
                    <a:lnTo>
                      <a:pt x="99" y="511"/>
                    </a:lnTo>
                    <a:lnTo>
                      <a:pt x="69" y="481"/>
                    </a:lnTo>
                    <a:lnTo>
                      <a:pt x="45" y="448"/>
                    </a:lnTo>
                    <a:lnTo>
                      <a:pt x="25" y="411"/>
                    </a:lnTo>
                    <a:lnTo>
                      <a:pt x="11" y="372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3" y="249"/>
                    </a:lnTo>
                    <a:lnTo>
                      <a:pt x="12" y="208"/>
                    </a:lnTo>
                    <a:lnTo>
                      <a:pt x="28" y="169"/>
                    </a:lnTo>
                    <a:lnTo>
                      <a:pt x="47" y="133"/>
                    </a:lnTo>
                    <a:lnTo>
                      <a:pt x="72" y="100"/>
                    </a:lnTo>
                    <a:lnTo>
                      <a:pt x="100" y="71"/>
                    </a:lnTo>
                    <a:lnTo>
                      <a:pt x="133" y="47"/>
                    </a:lnTo>
                    <a:lnTo>
                      <a:pt x="169" y="26"/>
                    </a:lnTo>
                    <a:lnTo>
                      <a:pt x="208" y="12"/>
                    </a:lnTo>
                    <a:lnTo>
                      <a:pt x="250" y="3"/>
                    </a:lnTo>
                    <a:lnTo>
                      <a:pt x="2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17"/>
              <p:cNvSpPr>
                <a:spLocks noEditPoints="1"/>
              </p:cNvSpPr>
              <p:nvPr/>
            </p:nvSpPr>
            <p:spPr bwMode="auto">
              <a:xfrm>
                <a:off x="2696" y="855"/>
                <a:ext cx="293" cy="292"/>
              </a:xfrm>
              <a:custGeom>
                <a:avLst/>
                <a:gdLst>
                  <a:gd name="T0" fmla="*/ 332 w 586"/>
                  <a:gd name="T1" fmla="*/ 385 h 584"/>
                  <a:gd name="T2" fmla="*/ 319 w 586"/>
                  <a:gd name="T3" fmla="*/ 474 h 584"/>
                  <a:gd name="T4" fmla="*/ 377 w 586"/>
                  <a:gd name="T5" fmla="*/ 455 h 584"/>
                  <a:gd name="T6" fmla="*/ 344 w 586"/>
                  <a:gd name="T7" fmla="*/ 379 h 584"/>
                  <a:gd name="T8" fmla="*/ 183 w 586"/>
                  <a:gd name="T9" fmla="*/ 439 h 584"/>
                  <a:gd name="T10" fmla="*/ 237 w 586"/>
                  <a:gd name="T11" fmla="*/ 467 h 584"/>
                  <a:gd name="T12" fmla="*/ 268 w 586"/>
                  <a:gd name="T13" fmla="*/ 390 h 584"/>
                  <a:gd name="T14" fmla="*/ 243 w 586"/>
                  <a:gd name="T15" fmla="*/ 379 h 584"/>
                  <a:gd name="T16" fmla="*/ 387 w 586"/>
                  <a:gd name="T17" fmla="*/ 331 h 584"/>
                  <a:gd name="T18" fmla="*/ 440 w 586"/>
                  <a:gd name="T19" fmla="*/ 404 h 584"/>
                  <a:gd name="T20" fmla="*/ 467 w 586"/>
                  <a:gd name="T21" fmla="*/ 349 h 584"/>
                  <a:gd name="T22" fmla="*/ 390 w 586"/>
                  <a:gd name="T23" fmla="*/ 318 h 584"/>
                  <a:gd name="T24" fmla="*/ 118 w 586"/>
                  <a:gd name="T25" fmla="*/ 349 h 584"/>
                  <a:gd name="T26" fmla="*/ 146 w 586"/>
                  <a:gd name="T27" fmla="*/ 404 h 584"/>
                  <a:gd name="T28" fmla="*/ 200 w 586"/>
                  <a:gd name="T29" fmla="*/ 331 h 584"/>
                  <a:gd name="T30" fmla="*/ 111 w 586"/>
                  <a:gd name="T31" fmla="*/ 318 h 584"/>
                  <a:gd name="T32" fmla="*/ 381 w 586"/>
                  <a:gd name="T33" fmla="*/ 242 h 584"/>
                  <a:gd name="T34" fmla="*/ 390 w 586"/>
                  <a:gd name="T35" fmla="*/ 267 h 584"/>
                  <a:gd name="T36" fmla="*/ 469 w 586"/>
                  <a:gd name="T37" fmla="*/ 236 h 584"/>
                  <a:gd name="T38" fmla="*/ 440 w 586"/>
                  <a:gd name="T39" fmla="*/ 182 h 584"/>
                  <a:gd name="T40" fmla="*/ 130 w 586"/>
                  <a:gd name="T41" fmla="*/ 208 h 584"/>
                  <a:gd name="T42" fmla="*/ 111 w 586"/>
                  <a:gd name="T43" fmla="*/ 267 h 584"/>
                  <a:gd name="T44" fmla="*/ 200 w 586"/>
                  <a:gd name="T45" fmla="*/ 254 h 584"/>
                  <a:gd name="T46" fmla="*/ 146 w 586"/>
                  <a:gd name="T47" fmla="*/ 182 h 584"/>
                  <a:gd name="T48" fmla="*/ 319 w 586"/>
                  <a:gd name="T49" fmla="*/ 195 h 584"/>
                  <a:gd name="T50" fmla="*/ 345 w 586"/>
                  <a:gd name="T51" fmla="*/ 206 h 584"/>
                  <a:gd name="T52" fmla="*/ 378 w 586"/>
                  <a:gd name="T53" fmla="*/ 130 h 584"/>
                  <a:gd name="T54" fmla="*/ 319 w 586"/>
                  <a:gd name="T55" fmla="*/ 111 h 584"/>
                  <a:gd name="T56" fmla="*/ 237 w 586"/>
                  <a:gd name="T57" fmla="*/ 118 h 584"/>
                  <a:gd name="T58" fmla="*/ 182 w 586"/>
                  <a:gd name="T59" fmla="*/ 146 h 584"/>
                  <a:gd name="T60" fmla="*/ 255 w 586"/>
                  <a:gd name="T61" fmla="*/ 200 h 584"/>
                  <a:gd name="T62" fmla="*/ 268 w 586"/>
                  <a:gd name="T63" fmla="*/ 111 h 584"/>
                  <a:gd name="T64" fmla="*/ 337 w 586"/>
                  <a:gd name="T65" fmla="*/ 3 h 584"/>
                  <a:gd name="T66" fmla="*/ 416 w 586"/>
                  <a:gd name="T67" fmla="*/ 26 h 584"/>
                  <a:gd name="T68" fmla="*/ 485 w 586"/>
                  <a:gd name="T69" fmla="*/ 71 h 584"/>
                  <a:gd name="T70" fmla="*/ 539 w 586"/>
                  <a:gd name="T71" fmla="*/ 133 h 584"/>
                  <a:gd name="T72" fmla="*/ 573 w 586"/>
                  <a:gd name="T73" fmla="*/ 208 h 584"/>
                  <a:gd name="T74" fmla="*/ 586 w 586"/>
                  <a:gd name="T75" fmla="*/ 292 h 584"/>
                  <a:gd name="T76" fmla="*/ 578 w 586"/>
                  <a:gd name="T77" fmla="*/ 361 h 584"/>
                  <a:gd name="T78" fmla="*/ 545 w 586"/>
                  <a:gd name="T79" fmla="*/ 441 h 584"/>
                  <a:gd name="T80" fmla="*/ 491 w 586"/>
                  <a:gd name="T81" fmla="*/ 507 h 584"/>
                  <a:gd name="T82" fmla="*/ 421 w 586"/>
                  <a:gd name="T83" fmla="*/ 556 h 584"/>
                  <a:gd name="T84" fmla="*/ 338 w 586"/>
                  <a:gd name="T85" fmla="*/ 582 h 584"/>
                  <a:gd name="T86" fmla="*/ 249 w 586"/>
                  <a:gd name="T87" fmla="*/ 582 h 584"/>
                  <a:gd name="T88" fmla="*/ 168 w 586"/>
                  <a:gd name="T89" fmla="*/ 557 h 584"/>
                  <a:gd name="T90" fmla="*/ 99 w 586"/>
                  <a:gd name="T91" fmla="*/ 511 h 584"/>
                  <a:gd name="T92" fmla="*/ 45 w 586"/>
                  <a:gd name="T93" fmla="*/ 448 h 584"/>
                  <a:gd name="T94" fmla="*/ 11 w 586"/>
                  <a:gd name="T95" fmla="*/ 372 h 584"/>
                  <a:gd name="T96" fmla="*/ 0 w 586"/>
                  <a:gd name="T97" fmla="*/ 292 h 584"/>
                  <a:gd name="T98" fmla="*/ 12 w 586"/>
                  <a:gd name="T99" fmla="*/ 208 h 584"/>
                  <a:gd name="T100" fmla="*/ 48 w 586"/>
                  <a:gd name="T101" fmla="*/ 133 h 584"/>
                  <a:gd name="T102" fmla="*/ 101 w 586"/>
                  <a:gd name="T103" fmla="*/ 71 h 584"/>
                  <a:gd name="T104" fmla="*/ 169 w 586"/>
                  <a:gd name="T105" fmla="*/ 26 h 584"/>
                  <a:gd name="T106" fmla="*/ 250 w 586"/>
                  <a:gd name="T107" fmla="*/ 3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584">
                    <a:moveTo>
                      <a:pt x="344" y="379"/>
                    </a:moveTo>
                    <a:lnTo>
                      <a:pt x="332" y="385"/>
                    </a:lnTo>
                    <a:lnTo>
                      <a:pt x="319" y="390"/>
                    </a:lnTo>
                    <a:lnTo>
                      <a:pt x="319" y="474"/>
                    </a:lnTo>
                    <a:lnTo>
                      <a:pt x="350" y="467"/>
                    </a:lnTo>
                    <a:lnTo>
                      <a:pt x="377" y="455"/>
                    </a:lnTo>
                    <a:lnTo>
                      <a:pt x="403" y="439"/>
                    </a:lnTo>
                    <a:lnTo>
                      <a:pt x="344" y="379"/>
                    </a:lnTo>
                    <a:close/>
                    <a:moveTo>
                      <a:pt x="243" y="379"/>
                    </a:moveTo>
                    <a:lnTo>
                      <a:pt x="183" y="439"/>
                    </a:lnTo>
                    <a:lnTo>
                      <a:pt x="208" y="455"/>
                    </a:lnTo>
                    <a:lnTo>
                      <a:pt x="237" y="467"/>
                    </a:lnTo>
                    <a:lnTo>
                      <a:pt x="268" y="474"/>
                    </a:lnTo>
                    <a:lnTo>
                      <a:pt x="268" y="390"/>
                    </a:lnTo>
                    <a:lnTo>
                      <a:pt x="255" y="385"/>
                    </a:lnTo>
                    <a:lnTo>
                      <a:pt x="243" y="379"/>
                    </a:lnTo>
                    <a:close/>
                    <a:moveTo>
                      <a:pt x="390" y="318"/>
                    </a:moveTo>
                    <a:lnTo>
                      <a:pt x="387" y="331"/>
                    </a:lnTo>
                    <a:lnTo>
                      <a:pt x="379" y="343"/>
                    </a:lnTo>
                    <a:lnTo>
                      <a:pt x="440" y="404"/>
                    </a:lnTo>
                    <a:lnTo>
                      <a:pt x="457" y="378"/>
                    </a:lnTo>
                    <a:lnTo>
                      <a:pt x="467" y="349"/>
                    </a:lnTo>
                    <a:lnTo>
                      <a:pt x="475" y="318"/>
                    </a:lnTo>
                    <a:lnTo>
                      <a:pt x="390" y="318"/>
                    </a:lnTo>
                    <a:close/>
                    <a:moveTo>
                      <a:pt x="111" y="318"/>
                    </a:moveTo>
                    <a:lnTo>
                      <a:pt x="118" y="349"/>
                    </a:lnTo>
                    <a:lnTo>
                      <a:pt x="130" y="378"/>
                    </a:lnTo>
                    <a:lnTo>
                      <a:pt x="146" y="404"/>
                    </a:lnTo>
                    <a:lnTo>
                      <a:pt x="206" y="343"/>
                    </a:lnTo>
                    <a:lnTo>
                      <a:pt x="200" y="331"/>
                    </a:lnTo>
                    <a:lnTo>
                      <a:pt x="196" y="318"/>
                    </a:lnTo>
                    <a:lnTo>
                      <a:pt x="111" y="318"/>
                    </a:lnTo>
                    <a:close/>
                    <a:moveTo>
                      <a:pt x="440" y="182"/>
                    </a:moveTo>
                    <a:lnTo>
                      <a:pt x="381" y="242"/>
                    </a:lnTo>
                    <a:lnTo>
                      <a:pt x="387" y="254"/>
                    </a:lnTo>
                    <a:lnTo>
                      <a:pt x="390" y="267"/>
                    </a:lnTo>
                    <a:lnTo>
                      <a:pt x="475" y="267"/>
                    </a:lnTo>
                    <a:lnTo>
                      <a:pt x="469" y="236"/>
                    </a:lnTo>
                    <a:lnTo>
                      <a:pt x="457" y="208"/>
                    </a:lnTo>
                    <a:lnTo>
                      <a:pt x="440" y="182"/>
                    </a:lnTo>
                    <a:close/>
                    <a:moveTo>
                      <a:pt x="146" y="182"/>
                    </a:moveTo>
                    <a:lnTo>
                      <a:pt x="130" y="208"/>
                    </a:lnTo>
                    <a:lnTo>
                      <a:pt x="118" y="236"/>
                    </a:lnTo>
                    <a:lnTo>
                      <a:pt x="111" y="267"/>
                    </a:lnTo>
                    <a:lnTo>
                      <a:pt x="195" y="267"/>
                    </a:lnTo>
                    <a:lnTo>
                      <a:pt x="200" y="254"/>
                    </a:lnTo>
                    <a:lnTo>
                      <a:pt x="206" y="242"/>
                    </a:lnTo>
                    <a:lnTo>
                      <a:pt x="146" y="182"/>
                    </a:lnTo>
                    <a:close/>
                    <a:moveTo>
                      <a:pt x="319" y="111"/>
                    </a:moveTo>
                    <a:lnTo>
                      <a:pt x="319" y="195"/>
                    </a:lnTo>
                    <a:lnTo>
                      <a:pt x="332" y="200"/>
                    </a:lnTo>
                    <a:lnTo>
                      <a:pt x="345" y="206"/>
                    </a:lnTo>
                    <a:lnTo>
                      <a:pt x="404" y="146"/>
                    </a:lnTo>
                    <a:lnTo>
                      <a:pt x="378" y="130"/>
                    </a:lnTo>
                    <a:lnTo>
                      <a:pt x="350" y="118"/>
                    </a:lnTo>
                    <a:lnTo>
                      <a:pt x="319" y="111"/>
                    </a:lnTo>
                    <a:close/>
                    <a:moveTo>
                      <a:pt x="268" y="111"/>
                    </a:moveTo>
                    <a:lnTo>
                      <a:pt x="237" y="118"/>
                    </a:lnTo>
                    <a:lnTo>
                      <a:pt x="208" y="130"/>
                    </a:lnTo>
                    <a:lnTo>
                      <a:pt x="182" y="146"/>
                    </a:lnTo>
                    <a:lnTo>
                      <a:pt x="242" y="206"/>
                    </a:lnTo>
                    <a:lnTo>
                      <a:pt x="255" y="200"/>
                    </a:lnTo>
                    <a:lnTo>
                      <a:pt x="268" y="195"/>
                    </a:lnTo>
                    <a:lnTo>
                      <a:pt x="268" y="111"/>
                    </a:lnTo>
                    <a:close/>
                    <a:moveTo>
                      <a:pt x="293" y="0"/>
                    </a:moveTo>
                    <a:lnTo>
                      <a:pt x="337" y="3"/>
                    </a:lnTo>
                    <a:lnTo>
                      <a:pt x="378" y="12"/>
                    </a:lnTo>
                    <a:lnTo>
                      <a:pt x="416" y="26"/>
                    </a:lnTo>
                    <a:lnTo>
                      <a:pt x="453" y="47"/>
                    </a:lnTo>
                    <a:lnTo>
                      <a:pt x="485" y="71"/>
                    </a:lnTo>
                    <a:lnTo>
                      <a:pt x="514" y="100"/>
                    </a:lnTo>
                    <a:lnTo>
                      <a:pt x="539" y="133"/>
                    </a:lnTo>
                    <a:lnTo>
                      <a:pt x="559" y="169"/>
                    </a:lnTo>
                    <a:lnTo>
                      <a:pt x="573" y="208"/>
                    </a:lnTo>
                    <a:lnTo>
                      <a:pt x="583" y="249"/>
                    </a:lnTo>
                    <a:lnTo>
                      <a:pt x="586" y="292"/>
                    </a:lnTo>
                    <a:lnTo>
                      <a:pt x="585" y="317"/>
                    </a:lnTo>
                    <a:lnTo>
                      <a:pt x="578" y="361"/>
                    </a:lnTo>
                    <a:lnTo>
                      <a:pt x="565" y="403"/>
                    </a:lnTo>
                    <a:lnTo>
                      <a:pt x="545" y="441"/>
                    </a:lnTo>
                    <a:lnTo>
                      <a:pt x="521" y="476"/>
                    </a:lnTo>
                    <a:lnTo>
                      <a:pt x="491" y="507"/>
                    </a:lnTo>
                    <a:lnTo>
                      <a:pt x="458" y="533"/>
                    </a:lnTo>
                    <a:lnTo>
                      <a:pt x="421" y="556"/>
                    </a:lnTo>
                    <a:lnTo>
                      <a:pt x="381" y="571"/>
                    </a:lnTo>
                    <a:lnTo>
                      <a:pt x="338" y="582"/>
                    </a:lnTo>
                    <a:lnTo>
                      <a:pt x="293" y="584"/>
                    </a:lnTo>
                    <a:lnTo>
                      <a:pt x="249" y="582"/>
                    </a:lnTo>
                    <a:lnTo>
                      <a:pt x="207" y="572"/>
                    </a:lnTo>
                    <a:lnTo>
                      <a:pt x="168" y="557"/>
                    </a:lnTo>
                    <a:lnTo>
                      <a:pt x="132" y="537"/>
                    </a:lnTo>
                    <a:lnTo>
                      <a:pt x="99" y="511"/>
                    </a:lnTo>
                    <a:lnTo>
                      <a:pt x="70" y="481"/>
                    </a:lnTo>
                    <a:lnTo>
                      <a:pt x="45" y="448"/>
                    </a:lnTo>
                    <a:lnTo>
                      <a:pt x="25" y="411"/>
                    </a:lnTo>
                    <a:lnTo>
                      <a:pt x="11" y="372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4" y="249"/>
                    </a:lnTo>
                    <a:lnTo>
                      <a:pt x="12" y="208"/>
                    </a:lnTo>
                    <a:lnTo>
                      <a:pt x="27" y="169"/>
                    </a:lnTo>
                    <a:lnTo>
                      <a:pt x="48" y="133"/>
                    </a:lnTo>
                    <a:lnTo>
                      <a:pt x="71" y="100"/>
                    </a:lnTo>
                    <a:lnTo>
                      <a:pt x="101" y="71"/>
                    </a:lnTo>
                    <a:lnTo>
                      <a:pt x="133" y="47"/>
                    </a:lnTo>
                    <a:lnTo>
                      <a:pt x="169" y="26"/>
                    </a:lnTo>
                    <a:lnTo>
                      <a:pt x="208" y="12"/>
                    </a:lnTo>
                    <a:lnTo>
                      <a:pt x="250" y="3"/>
                    </a:lnTo>
                    <a:lnTo>
                      <a:pt x="2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8"/>
              <p:cNvSpPr>
                <a:spLocks noEditPoints="1"/>
              </p:cNvSpPr>
              <p:nvPr/>
            </p:nvSpPr>
            <p:spPr bwMode="auto">
              <a:xfrm>
                <a:off x="1287" y="458"/>
                <a:ext cx="1942" cy="589"/>
              </a:xfrm>
              <a:custGeom>
                <a:avLst/>
                <a:gdLst>
                  <a:gd name="T0" fmla="*/ 3145 w 3884"/>
                  <a:gd name="T1" fmla="*/ 360 h 1180"/>
                  <a:gd name="T2" fmla="*/ 3041 w 3884"/>
                  <a:gd name="T3" fmla="*/ 278 h 1180"/>
                  <a:gd name="T4" fmla="*/ 2818 w 3884"/>
                  <a:gd name="T5" fmla="*/ 179 h 1180"/>
                  <a:gd name="T6" fmla="*/ 2756 w 3884"/>
                  <a:gd name="T7" fmla="*/ 159 h 1180"/>
                  <a:gd name="T8" fmla="*/ 2680 w 3884"/>
                  <a:gd name="T9" fmla="*/ 138 h 1180"/>
                  <a:gd name="T10" fmla="*/ 2465 w 3884"/>
                  <a:gd name="T11" fmla="*/ 103 h 1180"/>
                  <a:gd name="T12" fmla="*/ 2162 w 3884"/>
                  <a:gd name="T13" fmla="*/ 96 h 1180"/>
                  <a:gd name="T14" fmla="*/ 2035 w 3884"/>
                  <a:gd name="T15" fmla="*/ 105 h 1180"/>
                  <a:gd name="T16" fmla="*/ 1793 w 3884"/>
                  <a:gd name="T17" fmla="*/ 146 h 1180"/>
                  <a:gd name="T18" fmla="*/ 1523 w 3884"/>
                  <a:gd name="T19" fmla="*/ 243 h 1180"/>
                  <a:gd name="T20" fmla="*/ 1390 w 3884"/>
                  <a:gd name="T21" fmla="*/ 342 h 1180"/>
                  <a:gd name="T22" fmla="*/ 1425 w 3884"/>
                  <a:gd name="T23" fmla="*/ 389 h 1180"/>
                  <a:gd name="T24" fmla="*/ 2165 w 3884"/>
                  <a:gd name="T25" fmla="*/ 96 h 1180"/>
                  <a:gd name="T26" fmla="*/ 2446 w 3884"/>
                  <a:gd name="T27" fmla="*/ 12 h 1180"/>
                  <a:gd name="T28" fmla="*/ 2740 w 3884"/>
                  <a:gd name="T29" fmla="*/ 57 h 1180"/>
                  <a:gd name="T30" fmla="*/ 2900 w 3884"/>
                  <a:gd name="T31" fmla="*/ 94 h 1180"/>
                  <a:gd name="T32" fmla="*/ 3090 w 3884"/>
                  <a:gd name="T33" fmla="*/ 159 h 1180"/>
                  <a:gd name="T34" fmla="*/ 3308 w 3884"/>
                  <a:gd name="T35" fmla="*/ 243 h 1180"/>
                  <a:gd name="T36" fmla="*/ 3460 w 3884"/>
                  <a:gd name="T37" fmla="*/ 299 h 1180"/>
                  <a:gd name="T38" fmla="*/ 3642 w 3884"/>
                  <a:gd name="T39" fmla="*/ 338 h 1180"/>
                  <a:gd name="T40" fmla="*/ 3791 w 3884"/>
                  <a:gd name="T41" fmla="*/ 374 h 1180"/>
                  <a:gd name="T42" fmla="*/ 3817 w 3884"/>
                  <a:gd name="T43" fmla="*/ 645 h 1180"/>
                  <a:gd name="T44" fmla="*/ 3860 w 3884"/>
                  <a:gd name="T45" fmla="*/ 700 h 1180"/>
                  <a:gd name="T46" fmla="*/ 3881 w 3884"/>
                  <a:gd name="T47" fmla="*/ 844 h 1180"/>
                  <a:gd name="T48" fmla="*/ 3826 w 3884"/>
                  <a:gd name="T49" fmla="*/ 982 h 1180"/>
                  <a:gd name="T50" fmla="*/ 3772 w 3884"/>
                  <a:gd name="T51" fmla="*/ 1031 h 1180"/>
                  <a:gd name="T52" fmla="*/ 3460 w 3884"/>
                  <a:gd name="T53" fmla="*/ 1040 h 1180"/>
                  <a:gd name="T54" fmla="*/ 3360 w 3884"/>
                  <a:gd name="T55" fmla="*/ 839 h 1180"/>
                  <a:gd name="T56" fmla="*/ 3158 w 3884"/>
                  <a:gd name="T57" fmla="*/ 740 h 1180"/>
                  <a:gd name="T58" fmla="*/ 2933 w 3884"/>
                  <a:gd name="T59" fmla="*/ 785 h 1180"/>
                  <a:gd name="T60" fmla="*/ 2787 w 3884"/>
                  <a:gd name="T61" fmla="*/ 951 h 1180"/>
                  <a:gd name="T62" fmla="*/ 2762 w 3884"/>
                  <a:gd name="T63" fmla="*/ 1131 h 1180"/>
                  <a:gd name="T64" fmla="*/ 1024 w 3884"/>
                  <a:gd name="T65" fmla="*/ 1149 h 1180"/>
                  <a:gd name="T66" fmla="*/ 1002 w 3884"/>
                  <a:gd name="T67" fmla="*/ 951 h 1180"/>
                  <a:gd name="T68" fmla="*/ 855 w 3884"/>
                  <a:gd name="T69" fmla="*/ 785 h 1180"/>
                  <a:gd name="T70" fmla="*/ 630 w 3884"/>
                  <a:gd name="T71" fmla="*/ 740 h 1180"/>
                  <a:gd name="T72" fmla="*/ 429 w 3884"/>
                  <a:gd name="T73" fmla="*/ 839 h 1180"/>
                  <a:gd name="T74" fmla="*/ 329 w 3884"/>
                  <a:gd name="T75" fmla="*/ 1040 h 1180"/>
                  <a:gd name="T76" fmla="*/ 283 w 3884"/>
                  <a:gd name="T77" fmla="*/ 1147 h 1180"/>
                  <a:gd name="T78" fmla="*/ 81 w 3884"/>
                  <a:gd name="T79" fmla="*/ 1101 h 1180"/>
                  <a:gd name="T80" fmla="*/ 10 w 3884"/>
                  <a:gd name="T81" fmla="*/ 964 h 1180"/>
                  <a:gd name="T82" fmla="*/ 2 w 3884"/>
                  <a:gd name="T83" fmla="*/ 853 h 1180"/>
                  <a:gd name="T84" fmla="*/ 26 w 3884"/>
                  <a:gd name="T85" fmla="*/ 770 h 1180"/>
                  <a:gd name="T86" fmla="*/ 83 w 3884"/>
                  <a:gd name="T87" fmla="*/ 649 h 1180"/>
                  <a:gd name="T88" fmla="*/ 244 w 3884"/>
                  <a:gd name="T89" fmla="*/ 577 h 1180"/>
                  <a:gd name="T90" fmla="*/ 483 w 3884"/>
                  <a:gd name="T91" fmla="*/ 508 h 1180"/>
                  <a:gd name="T92" fmla="*/ 717 w 3884"/>
                  <a:gd name="T93" fmla="*/ 453 h 1180"/>
                  <a:gd name="T94" fmla="*/ 868 w 3884"/>
                  <a:gd name="T95" fmla="*/ 427 h 1180"/>
                  <a:gd name="T96" fmla="*/ 1063 w 3884"/>
                  <a:gd name="T97" fmla="*/ 347 h 1180"/>
                  <a:gd name="T98" fmla="*/ 1314 w 3884"/>
                  <a:gd name="T99" fmla="*/ 233 h 1180"/>
                  <a:gd name="T100" fmla="*/ 1529 w 3884"/>
                  <a:gd name="T101" fmla="*/ 135 h 1180"/>
                  <a:gd name="T102" fmla="*/ 1719 w 3884"/>
                  <a:gd name="T103" fmla="*/ 65 h 1180"/>
                  <a:gd name="T104" fmla="*/ 2142 w 3884"/>
                  <a:gd name="T105" fmla="*/ 3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84" h="1180">
                    <a:moveTo>
                      <a:pt x="2818" y="179"/>
                    </a:moveTo>
                    <a:lnTo>
                      <a:pt x="2983" y="406"/>
                    </a:lnTo>
                    <a:lnTo>
                      <a:pt x="3149" y="406"/>
                    </a:lnTo>
                    <a:lnTo>
                      <a:pt x="3150" y="382"/>
                    </a:lnTo>
                    <a:lnTo>
                      <a:pt x="3145" y="360"/>
                    </a:lnTo>
                    <a:lnTo>
                      <a:pt x="3136" y="340"/>
                    </a:lnTo>
                    <a:lnTo>
                      <a:pt x="3120" y="322"/>
                    </a:lnTo>
                    <a:lnTo>
                      <a:pt x="3101" y="309"/>
                    </a:lnTo>
                    <a:lnTo>
                      <a:pt x="3073" y="294"/>
                    </a:lnTo>
                    <a:lnTo>
                      <a:pt x="3041" y="278"/>
                    </a:lnTo>
                    <a:lnTo>
                      <a:pt x="3004" y="260"/>
                    </a:lnTo>
                    <a:lnTo>
                      <a:pt x="2963" y="241"/>
                    </a:lnTo>
                    <a:lnTo>
                      <a:pt x="2918" y="221"/>
                    </a:lnTo>
                    <a:lnTo>
                      <a:pt x="2869" y="201"/>
                    </a:lnTo>
                    <a:lnTo>
                      <a:pt x="2818" y="179"/>
                    </a:lnTo>
                    <a:close/>
                    <a:moveTo>
                      <a:pt x="2274" y="96"/>
                    </a:moveTo>
                    <a:lnTo>
                      <a:pt x="2220" y="429"/>
                    </a:lnTo>
                    <a:lnTo>
                      <a:pt x="2815" y="408"/>
                    </a:lnTo>
                    <a:lnTo>
                      <a:pt x="2844" y="302"/>
                    </a:lnTo>
                    <a:lnTo>
                      <a:pt x="2756" y="159"/>
                    </a:lnTo>
                    <a:lnTo>
                      <a:pt x="2753" y="158"/>
                    </a:lnTo>
                    <a:lnTo>
                      <a:pt x="2744" y="156"/>
                    </a:lnTo>
                    <a:lnTo>
                      <a:pt x="2729" y="151"/>
                    </a:lnTo>
                    <a:lnTo>
                      <a:pt x="2708" y="145"/>
                    </a:lnTo>
                    <a:lnTo>
                      <a:pt x="2680" y="138"/>
                    </a:lnTo>
                    <a:lnTo>
                      <a:pt x="2648" y="130"/>
                    </a:lnTo>
                    <a:lnTo>
                      <a:pt x="2610" y="122"/>
                    </a:lnTo>
                    <a:lnTo>
                      <a:pt x="2567" y="115"/>
                    </a:lnTo>
                    <a:lnTo>
                      <a:pt x="2518" y="108"/>
                    </a:lnTo>
                    <a:lnTo>
                      <a:pt x="2465" y="103"/>
                    </a:lnTo>
                    <a:lnTo>
                      <a:pt x="2406" y="99"/>
                    </a:lnTo>
                    <a:lnTo>
                      <a:pt x="2343" y="96"/>
                    </a:lnTo>
                    <a:lnTo>
                      <a:pt x="2274" y="96"/>
                    </a:lnTo>
                    <a:close/>
                    <a:moveTo>
                      <a:pt x="2165" y="96"/>
                    </a:moveTo>
                    <a:lnTo>
                      <a:pt x="2162" y="96"/>
                    </a:lnTo>
                    <a:lnTo>
                      <a:pt x="2149" y="96"/>
                    </a:lnTo>
                    <a:lnTo>
                      <a:pt x="2130" y="97"/>
                    </a:lnTo>
                    <a:lnTo>
                      <a:pt x="2104" y="99"/>
                    </a:lnTo>
                    <a:lnTo>
                      <a:pt x="2071" y="101"/>
                    </a:lnTo>
                    <a:lnTo>
                      <a:pt x="2035" y="105"/>
                    </a:lnTo>
                    <a:lnTo>
                      <a:pt x="1992" y="111"/>
                    </a:lnTo>
                    <a:lnTo>
                      <a:pt x="1947" y="116"/>
                    </a:lnTo>
                    <a:lnTo>
                      <a:pt x="1898" y="125"/>
                    </a:lnTo>
                    <a:lnTo>
                      <a:pt x="1845" y="134"/>
                    </a:lnTo>
                    <a:lnTo>
                      <a:pt x="1793" y="146"/>
                    </a:lnTo>
                    <a:lnTo>
                      <a:pt x="1738" y="160"/>
                    </a:lnTo>
                    <a:lnTo>
                      <a:pt x="1684" y="177"/>
                    </a:lnTo>
                    <a:lnTo>
                      <a:pt x="1629" y="196"/>
                    </a:lnTo>
                    <a:lnTo>
                      <a:pt x="1576" y="219"/>
                    </a:lnTo>
                    <a:lnTo>
                      <a:pt x="1523" y="243"/>
                    </a:lnTo>
                    <a:lnTo>
                      <a:pt x="1473" y="272"/>
                    </a:lnTo>
                    <a:lnTo>
                      <a:pt x="1427" y="304"/>
                    </a:lnTo>
                    <a:lnTo>
                      <a:pt x="1384" y="338"/>
                    </a:lnTo>
                    <a:lnTo>
                      <a:pt x="1385" y="340"/>
                    </a:lnTo>
                    <a:lnTo>
                      <a:pt x="1390" y="342"/>
                    </a:lnTo>
                    <a:lnTo>
                      <a:pt x="1396" y="346"/>
                    </a:lnTo>
                    <a:lnTo>
                      <a:pt x="1403" y="353"/>
                    </a:lnTo>
                    <a:lnTo>
                      <a:pt x="1411" y="362"/>
                    </a:lnTo>
                    <a:lnTo>
                      <a:pt x="1419" y="374"/>
                    </a:lnTo>
                    <a:lnTo>
                      <a:pt x="1425" y="389"/>
                    </a:lnTo>
                    <a:lnTo>
                      <a:pt x="1429" y="408"/>
                    </a:lnTo>
                    <a:lnTo>
                      <a:pt x="1432" y="431"/>
                    </a:lnTo>
                    <a:lnTo>
                      <a:pt x="1429" y="458"/>
                    </a:lnTo>
                    <a:lnTo>
                      <a:pt x="2082" y="438"/>
                    </a:lnTo>
                    <a:lnTo>
                      <a:pt x="2165" y="96"/>
                    </a:lnTo>
                    <a:close/>
                    <a:moveTo>
                      <a:pt x="2220" y="0"/>
                    </a:moveTo>
                    <a:lnTo>
                      <a:pt x="2224" y="0"/>
                    </a:lnTo>
                    <a:lnTo>
                      <a:pt x="2300" y="3"/>
                    </a:lnTo>
                    <a:lnTo>
                      <a:pt x="2375" y="6"/>
                    </a:lnTo>
                    <a:lnTo>
                      <a:pt x="2446" y="12"/>
                    </a:lnTo>
                    <a:lnTo>
                      <a:pt x="2514" y="19"/>
                    </a:lnTo>
                    <a:lnTo>
                      <a:pt x="2578" y="27"/>
                    </a:lnTo>
                    <a:lnTo>
                      <a:pt x="2636" y="37"/>
                    </a:lnTo>
                    <a:lnTo>
                      <a:pt x="2691" y="48"/>
                    </a:lnTo>
                    <a:lnTo>
                      <a:pt x="2740" y="57"/>
                    </a:lnTo>
                    <a:lnTo>
                      <a:pt x="2784" y="67"/>
                    </a:lnTo>
                    <a:lnTo>
                      <a:pt x="2821" y="75"/>
                    </a:lnTo>
                    <a:lnTo>
                      <a:pt x="2850" y="82"/>
                    </a:lnTo>
                    <a:lnTo>
                      <a:pt x="2874" y="88"/>
                    </a:lnTo>
                    <a:lnTo>
                      <a:pt x="2900" y="94"/>
                    </a:lnTo>
                    <a:lnTo>
                      <a:pt x="2932" y="103"/>
                    </a:lnTo>
                    <a:lnTo>
                      <a:pt x="2967" y="115"/>
                    </a:lnTo>
                    <a:lnTo>
                      <a:pt x="3006" y="128"/>
                    </a:lnTo>
                    <a:lnTo>
                      <a:pt x="3048" y="144"/>
                    </a:lnTo>
                    <a:lnTo>
                      <a:pt x="3090" y="159"/>
                    </a:lnTo>
                    <a:lnTo>
                      <a:pt x="3134" y="177"/>
                    </a:lnTo>
                    <a:lnTo>
                      <a:pt x="3180" y="194"/>
                    </a:lnTo>
                    <a:lnTo>
                      <a:pt x="3224" y="210"/>
                    </a:lnTo>
                    <a:lnTo>
                      <a:pt x="3266" y="228"/>
                    </a:lnTo>
                    <a:lnTo>
                      <a:pt x="3308" y="243"/>
                    </a:lnTo>
                    <a:lnTo>
                      <a:pt x="3346" y="259"/>
                    </a:lnTo>
                    <a:lnTo>
                      <a:pt x="3382" y="272"/>
                    </a:lnTo>
                    <a:lnTo>
                      <a:pt x="3413" y="284"/>
                    </a:lnTo>
                    <a:lnTo>
                      <a:pt x="3439" y="293"/>
                    </a:lnTo>
                    <a:lnTo>
                      <a:pt x="3460" y="299"/>
                    </a:lnTo>
                    <a:lnTo>
                      <a:pt x="3488" y="308"/>
                    </a:lnTo>
                    <a:lnTo>
                      <a:pt x="3522" y="316"/>
                    </a:lnTo>
                    <a:lnTo>
                      <a:pt x="3560" y="323"/>
                    </a:lnTo>
                    <a:lnTo>
                      <a:pt x="3601" y="331"/>
                    </a:lnTo>
                    <a:lnTo>
                      <a:pt x="3642" y="338"/>
                    </a:lnTo>
                    <a:lnTo>
                      <a:pt x="3684" y="346"/>
                    </a:lnTo>
                    <a:lnTo>
                      <a:pt x="3722" y="351"/>
                    </a:lnTo>
                    <a:lnTo>
                      <a:pt x="3755" y="357"/>
                    </a:lnTo>
                    <a:lnTo>
                      <a:pt x="3774" y="363"/>
                    </a:lnTo>
                    <a:lnTo>
                      <a:pt x="3791" y="374"/>
                    </a:lnTo>
                    <a:lnTo>
                      <a:pt x="3804" y="389"/>
                    </a:lnTo>
                    <a:lnTo>
                      <a:pt x="3812" y="407"/>
                    </a:lnTo>
                    <a:lnTo>
                      <a:pt x="3815" y="427"/>
                    </a:lnTo>
                    <a:lnTo>
                      <a:pt x="3815" y="643"/>
                    </a:lnTo>
                    <a:lnTo>
                      <a:pt x="3817" y="645"/>
                    </a:lnTo>
                    <a:lnTo>
                      <a:pt x="3822" y="649"/>
                    </a:lnTo>
                    <a:lnTo>
                      <a:pt x="3830" y="658"/>
                    </a:lnTo>
                    <a:lnTo>
                      <a:pt x="3838" y="668"/>
                    </a:lnTo>
                    <a:lnTo>
                      <a:pt x="3849" y="683"/>
                    </a:lnTo>
                    <a:lnTo>
                      <a:pt x="3860" y="700"/>
                    </a:lnTo>
                    <a:lnTo>
                      <a:pt x="3868" y="721"/>
                    </a:lnTo>
                    <a:lnTo>
                      <a:pt x="3876" y="745"/>
                    </a:lnTo>
                    <a:lnTo>
                      <a:pt x="3881" y="773"/>
                    </a:lnTo>
                    <a:lnTo>
                      <a:pt x="3884" y="805"/>
                    </a:lnTo>
                    <a:lnTo>
                      <a:pt x="3881" y="844"/>
                    </a:lnTo>
                    <a:lnTo>
                      <a:pt x="3875" y="880"/>
                    </a:lnTo>
                    <a:lnTo>
                      <a:pt x="3866" y="910"/>
                    </a:lnTo>
                    <a:lnTo>
                      <a:pt x="3854" y="938"/>
                    </a:lnTo>
                    <a:lnTo>
                      <a:pt x="3841" y="961"/>
                    </a:lnTo>
                    <a:lnTo>
                      <a:pt x="3826" y="982"/>
                    </a:lnTo>
                    <a:lnTo>
                      <a:pt x="3812" y="998"/>
                    </a:lnTo>
                    <a:lnTo>
                      <a:pt x="3799" y="1011"/>
                    </a:lnTo>
                    <a:lnTo>
                      <a:pt x="3787" y="1021"/>
                    </a:lnTo>
                    <a:lnTo>
                      <a:pt x="3778" y="1028"/>
                    </a:lnTo>
                    <a:lnTo>
                      <a:pt x="3772" y="1031"/>
                    </a:lnTo>
                    <a:lnTo>
                      <a:pt x="3769" y="1033"/>
                    </a:lnTo>
                    <a:lnTo>
                      <a:pt x="3471" y="1088"/>
                    </a:lnTo>
                    <a:lnTo>
                      <a:pt x="3463" y="1090"/>
                    </a:lnTo>
                    <a:lnTo>
                      <a:pt x="3463" y="1087"/>
                    </a:lnTo>
                    <a:lnTo>
                      <a:pt x="3460" y="1040"/>
                    </a:lnTo>
                    <a:lnTo>
                      <a:pt x="3451" y="995"/>
                    </a:lnTo>
                    <a:lnTo>
                      <a:pt x="3435" y="951"/>
                    </a:lnTo>
                    <a:lnTo>
                      <a:pt x="3415" y="910"/>
                    </a:lnTo>
                    <a:lnTo>
                      <a:pt x="3390" y="872"/>
                    </a:lnTo>
                    <a:lnTo>
                      <a:pt x="3360" y="839"/>
                    </a:lnTo>
                    <a:lnTo>
                      <a:pt x="3326" y="810"/>
                    </a:lnTo>
                    <a:lnTo>
                      <a:pt x="3289" y="785"/>
                    </a:lnTo>
                    <a:lnTo>
                      <a:pt x="3247" y="764"/>
                    </a:lnTo>
                    <a:lnTo>
                      <a:pt x="3205" y="749"/>
                    </a:lnTo>
                    <a:lnTo>
                      <a:pt x="3158" y="740"/>
                    </a:lnTo>
                    <a:lnTo>
                      <a:pt x="3111" y="736"/>
                    </a:lnTo>
                    <a:lnTo>
                      <a:pt x="3063" y="740"/>
                    </a:lnTo>
                    <a:lnTo>
                      <a:pt x="3018" y="749"/>
                    </a:lnTo>
                    <a:lnTo>
                      <a:pt x="2974" y="764"/>
                    </a:lnTo>
                    <a:lnTo>
                      <a:pt x="2933" y="785"/>
                    </a:lnTo>
                    <a:lnTo>
                      <a:pt x="2897" y="810"/>
                    </a:lnTo>
                    <a:lnTo>
                      <a:pt x="2862" y="839"/>
                    </a:lnTo>
                    <a:lnTo>
                      <a:pt x="2832" y="872"/>
                    </a:lnTo>
                    <a:lnTo>
                      <a:pt x="2807" y="910"/>
                    </a:lnTo>
                    <a:lnTo>
                      <a:pt x="2787" y="951"/>
                    </a:lnTo>
                    <a:lnTo>
                      <a:pt x="2772" y="995"/>
                    </a:lnTo>
                    <a:lnTo>
                      <a:pt x="2762" y="1040"/>
                    </a:lnTo>
                    <a:lnTo>
                      <a:pt x="2759" y="1087"/>
                    </a:lnTo>
                    <a:lnTo>
                      <a:pt x="2760" y="1109"/>
                    </a:lnTo>
                    <a:lnTo>
                      <a:pt x="2762" y="1131"/>
                    </a:lnTo>
                    <a:lnTo>
                      <a:pt x="2763" y="1138"/>
                    </a:lnTo>
                    <a:lnTo>
                      <a:pt x="2765" y="1145"/>
                    </a:lnTo>
                    <a:lnTo>
                      <a:pt x="1018" y="1180"/>
                    </a:lnTo>
                    <a:lnTo>
                      <a:pt x="1017" y="1180"/>
                    </a:lnTo>
                    <a:lnTo>
                      <a:pt x="1024" y="1149"/>
                    </a:lnTo>
                    <a:lnTo>
                      <a:pt x="1029" y="1117"/>
                    </a:lnTo>
                    <a:lnTo>
                      <a:pt x="1030" y="1087"/>
                    </a:lnTo>
                    <a:lnTo>
                      <a:pt x="1026" y="1040"/>
                    </a:lnTo>
                    <a:lnTo>
                      <a:pt x="1017" y="995"/>
                    </a:lnTo>
                    <a:lnTo>
                      <a:pt x="1002" y="951"/>
                    </a:lnTo>
                    <a:lnTo>
                      <a:pt x="982" y="910"/>
                    </a:lnTo>
                    <a:lnTo>
                      <a:pt x="956" y="872"/>
                    </a:lnTo>
                    <a:lnTo>
                      <a:pt x="926" y="839"/>
                    </a:lnTo>
                    <a:lnTo>
                      <a:pt x="893" y="810"/>
                    </a:lnTo>
                    <a:lnTo>
                      <a:pt x="855" y="785"/>
                    </a:lnTo>
                    <a:lnTo>
                      <a:pt x="815" y="763"/>
                    </a:lnTo>
                    <a:lnTo>
                      <a:pt x="772" y="749"/>
                    </a:lnTo>
                    <a:lnTo>
                      <a:pt x="725" y="740"/>
                    </a:lnTo>
                    <a:lnTo>
                      <a:pt x="678" y="736"/>
                    </a:lnTo>
                    <a:lnTo>
                      <a:pt x="630" y="740"/>
                    </a:lnTo>
                    <a:lnTo>
                      <a:pt x="584" y="749"/>
                    </a:lnTo>
                    <a:lnTo>
                      <a:pt x="541" y="763"/>
                    </a:lnTo>
                    <a:lnTo>
                      <a:pt x="501" y="785"/>
                    </a:lnTo>
                    <a:lnTo>
                      <a:pt x="463" y="810"/>
                    </a:lnTo>
                    <a:lnTo>
                      <a:pt x="429" y="839"/>
                    </a:lnTo>
                    <a:lnTo>
                      <a:pt x="400" y="872"/>
                    </a:lnTo>
                    <a:lnTo>
                      <a:pt x="375" y="910"/>
                    </a:lnTo>
                    <a:lnTo>
                      <a:pt x="353" y="951"/>
                    </a:lnTo>
                    <a:lnTo>
                      <a:pt x="339" y="995"/>
                    </a:lnTo>
                    <a:lnTo>
                      <a:pt x="329" y="1040"/>
                    </a:lnTo>
                    <a:lnTo>
                      <a:pt x="326" y="1087"/>
                    </a:lnTo>
                    <a:lnTo>
                      <a:pt x="327" y="1109"/>
                    </a:lnTo>
                    <a:lnTo>
                      <a:pt x="329" y="1131"/>
                    </a:lnTo>
                    <a:lnTo>
                      <a:pt x="333" y="1154"/>
                    </a:lnTo>
                    <a:lnTo>
                      <a:pt x="283" y="1147"/>
                    </a:lnTo>
                    <a:lnTo>
                      <a:pt x="234" y="1139"/>
                    </a:lnTo>
                    <a:lnTo>
                      <a:pt x="190" y="1131"/>
                    </a:lnTo>
                    <a:lnTo>
                      <a:pt x="150" y="1123"/>
                    </a:lnTo>
                    <a:lnTo>
                      <a:pt x="113" y="1112"/>
                    </a:lnTo>
                    <a:lnTo>
                      <a:pt x="81" y="1101"/>
                    </a:lnTo>
                    <a:lnTo>
                      <a:pt x="55" y="1088"/>
                    </a:lnTo>
                    <a:lnTo>
                      <a:pt x="39" y="1059"/>
                    </a:lnTo>
                    <a:lnTo>
                      <a:pt x="26" y="1028"/>
                    </a:lnTo>
                    <a:lnTo>
                      <a:pt x="17" y="996"/>
                    </a:lnTo>
                    <a:lnTo>
                      <a:pt x="10" y="964"/>
                    </a:lnTo>
                    <a:lnTo>
                      <a:pt x="4" y="934"/>
                    </a:lnTo>
                    <a:lnTo>
                      <a:pt x="1" y="907"/>
                    </a:lnTo>
                    <a:lnTo>
                      <a:pt x="0" y="884"/>
                    </a:lnTo>
                    <a:lnTo>
                      <a:pt x="0" y="865"/>
                    </a:lnTo>
                    <a:lnTo>
                      <a:pt x="2" y="853"/>
                    </a:lnTo>
                    <a:lnTo>
                      <a:pt x="5" y="843"/>
                    </a:lnTo>
                    <a:lnTo>
                      <a:pt x="8" y="830"/>
                    </a:lnTo>
                    <a:lnTo>
                      <a:pt x="13" y="813"/>
                    </a:lnTo>
                    <a:lnTo>
                      <a:pt x="19" y="794"/>
                    </a:lnTo>
                    <a:lnTo>
                      <a:pt x="26" y="770"/>
                    </a:lnTo>
                    <a:lnTo>
                      <a:pt x="36" y="744"/>
                    </a:lnTo>
                    <a:lnTo>
                      <a:pt x="46" y="713"/>
                    </a:lnTo>
                    <a:lnTo>
                      <a:pt x="59" y="677"/>
                    </a:lnTo>
                    <a:lnTo>
                      <a:pt x="68" y="664"/>
                    </a:lnTo>
                    <a:lnTo>
                      <a:pt x="83" y="649"/>
                    </a:lnTo>
                    <a:lnTo>
                      <a:pt x="106" y="635"/>
                    </a:lnTo>
                    <a:lnTo>
                      <a:pt x="133" y="621"/>
                    </a:lnTo>
                    <a:lnTo>
                      <a:pt x="165" y="607"/>
                    </a:lnTo>
                    <a:lnTo>
                      <a:pt x="203" y="591"/>
                    </a:lnTo>
                    <a:lnTo>
                      <a:pt x="244" y="577"/>
                    </a:lnTo>
                    <a:lnTo>
                      <a:pt x="288" y="563"/>
                    </a:lnTo>
                    <a:lnTo>
                      <a:pt x="334" y="548"/>
                    </a:lnTo>
                    <a:lnTo>
                      <a:pt x="383" y="534"/>
                    </a:lnTo>
                    <a:lnTo>
                      <a:pt x="432" y="521"/>
                    </a:lnTo>
                    <a:lnTo>
                      <a:pt x="483" y="508"/>
                    </a:lnTo>
                    <a:lnTo>
                      <a:pt x="532" y="495"/>
                    </a:lnTo>
                    <a:lnTo>
                      <a:pt x="581" y="483"/>
                    </a:lnTo>
                    <a:lnTo>
                      <a:pt x="629" y="472"/>
                    </a:lnTo>
                    <a:lnTo>
                      <a:pt x="674" y="463"/>
                    </a:lnTo>
                    <a:lnTo>
                      <a:pt x="717" y="453"/>
                    </a:lnTo>
                    <a:lnTo>
                      <a:pt x="756" y="446"/>
                    </a:lnTo>
                    <a:lnTo>
                      <a:pt x="792" y="439"/>
                    </a:lnTo>
                    <a:lnTo>
                      <a:pt x="823" y="433"/>
                    </a:lnTo>
                    <a:lnTo>
                      <a:pt x="848" y="430"/>
                    </a:lnTo>
                    <a:lnTo>
                      <a:pt x="868" y="427"/>
                    </a:lnTo>
                    <a:lnTo>
                      <a:pt x="881" y="426"/>
                    </a:lnTo>
                    <a:lnTo>
                      <a:pt x="923" y="408"/>
                    </a:lnTo>
                    <a:lnTo>
                      <a:pt x="968" y="388"/>
                    </a:lnTo>
                    <a:lnTo>
                      <a:pt x="1015" y="368"/>
                    </a:lnTo>
                    <a:lnTo>
                      <a:pt x="1063" y="347"/>
                    </a:lnTo>
                    <a:lnTo>
                      <a:pt x="1113" y="324"/>
                    </a:lnTo>
                    <a:lnTo>
                      <a:pt x="1164" y="302"/>
                    </a:lnTo>
                    <a:lnTo>
                      <a:pt x="1214" y="278"/>
                    </a:lnTo>
                    <a:lnTo>
                      <a:pt x="1264" y="255"/>
                    </a:lnTo>
                    <a:lnTo>
                      <a:pt x="1314" y="233"/>
                    </a:lnTo>
                    <a:lnTo>
                      <a:pt x="1362" y="211"/>
                    </a:lnTo>
                    <a:lnTo>
                      <a:pt x="1408" y="190"/>
                    </a:lnTo>
                    <a:lnTo>
                      <a:pt x="1451" y="171"/>
                    </a:lnTo>
                    <a:lnTo>
                      <a:pt x="1491" y="152"/>
                    </a:lnTo>
                    <a:lnTo>
                      <a:pt x="1529" y="135"/>
                    </a:lnTo>
                    <a:lnTo>
                      <a:pt x="1562" y="121"/>
                    </a:lnTo>
                    <a:lnTo>
                      <a:pt x="1591" y="109"/>
                    </a:lnTo>
                    <a:lnTo>
                      <a:pt x="1615" y="100"/>
                    </a:lnTo>
                    <a:lnTo>
                      <a:pt x="1633" y="93"/>
                    </a:lnTo>
                    <a:lnTo>
                      <a:pt x="1719" y="65"/>
                    </a:lnTo>
                    <a:lnTo>
                      <a:pt x="1805" y="44"/>
                    </a:lnTo>
                    <a:lnTo>
                      <a:pt x="1891" y="27"/>
                    </a:lnTo>
                    <a:lnTo>
                      <a:pt x="1976" y="14"/>
                    </a:lnTo>
                    <a:lnTo>
                      <a:pt x="2060" y="6"/>
                    </a:lnTo>
                    <a:lnTo>
                      <a:pt x="2142" y="3"/>
                    </a:lnTo>
                    <a:lnTo>
                      <a:pt x="22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Right Triangle 4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Diamond 42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1DC90-6F6C-457E-97B1-C8680FC01DB7}"/>
              </a:ext>
            </a:extLst>
          </p:cNvPr>
          <p:cNvSpPr/>
          <p:nvPr/>
        </p:nvSpPr>
        <p:spPr>
          <a:xfrm>
            <a:off x="6038986" y="53907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R-squared:         </a:t>
            </a:r>
            <a:r>
              <a:rPr lang="en-US" b="1" dirty="0">
                <a:solidFill>
                  <a:srgbClr val="00B0F0"/>
                </a:solidFill>
              </a:rPr>
              <a:t>0.983</a:t>
            </a:r>
          </a:p>
          <a:p>
            <a:r>
              <a:rPr lang="en-US" dirty="0"/>
              <a:t>Adj. R-squared: </a:t>
            </a:r>
            <a:r>
              <a:rPr lang="en-US" b="1" dirty="0">
                <a:solidFill>
                  <a:srgbClr val="00B0F0"/>
                </a:solidFill>
              </a:rPr>
              <a:t>0.982</a:t>
            </a:r>
          </a:p>
        </p:txBody>
      </p:sp>
      <p:sp>
        <p:nvSpPr>
          <p:cNvPr id="37" name="Rectangular Callout 23">
            <a:extLst>
              <a:ext uri="{FF2B5EF4-FFF2-40B4-BE49-F238E27FC236}">
                <a16:creationId xmlns:a16="http://schemas.microsoft.com/office/drawing/2014/main" id="{E37689B4-EF79-4565-8DF7-1D7990B427D7}"/>
              </a:ext>
            </a:extLst>
          </p:cNvPr>
          <p:cNvSpPr/>
          <p:nvPr/>
        </p:nvSpPr>
        <p:spPr>
          <a:xfrm>
            <a:off x="1175797" y="3368601"/>
            <a:ext cx="1794467" cy="870333"/>
          </a:xfrm>
          <a:prstGeom prst="wedgeRectCallout">
            <a:avLst>
              <a:gd name="adj1" fmla="val -7084"/>
              <a:gd name="adj2" fmla="val 650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Model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5D60064-C569-4D2E-866F-7A6AF0D0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5375" y="2308507"/>
            <a:ext cx="982702" cy="10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21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Bright Light">
      <a:dk1>
        <a:sysClr val="windowText" lastClr="000000"/>
      </a:dk1>
      <a:lt1>
        <a:sysClr val="window" lastClr="FFFFFF"/>
      </a:lt1>
      <a:dk2>
        <a:srgbClr val="27303D"/>
      </a:dk2>
      <a:lt2>
        <a:srgbClr val="E7E6E6"/>
      </a:lt2>
      <a:accent1>
        <a:srgbClr val="6DCF00"/>
      </a:accent1>
      <a:accent2>
        <a:srgbClr val="159192"/>
      </a:accent2>
      <a:accent3>
        <a:srgbClr val="09AEF2"/>
      </a:accent3>
      <a:accent4>
        <a:srgbClr val="FCC000"/>
      </a:accent4>
      <a:accent5>
        <a:srgbClr val="FE1101"/>
      </a:accent5>
      <a:accent6>
        <a:srgbClr val="5C93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305</Words>
  <Application>Microsoft Office PowerPoint</Application>
  <PresentationFormat>Widescreen</PresentationFormat>
  <Paragraphs>127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Open Sans</vt:lpstr>
      <vt:lpstr>Wingdings</vt:lpstr>
      <vt:lpstr>1_Office Theme</vt:lpstr>
      <vt:lpstr>Template PresentationGo</vt:lpstr>
      <vt:lpstr>Packager Shell Object</vt:lpstr>
      <vt:lpstr>PowerPoint Presentation</vt:lpstr>
      <vt:lpstr>PowerPoint Presentation</vt:lpstr>
      <vt:lpstr>          Business Understanding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Sivaranjini Soundararajan</dc:creator>
  <cp:lastModifiedBy>user</cp:lastModifiedBy>
  <cp:revision>32</cp:revision>
  <dcterms:created xsi:type="dcterms:W3CDTF">2019-10-13T12:56:35Z</dcterms:created>
  <dcterms:modified xsi:type="dcterms:W3CDTF">2019-10-31T05:29:18Z</dcterms:modified>
</cp:coreProperties>
</file>