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7" r:id="rId3"/>
    <p:sldId id="278" r:id="rId4"/>
    <p:sldId id="262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B3A1C-CFC0-4FB2-BA33-26CDBC80128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BBFC1665-B503-424B-B9EA-5CC02263A844}">
      <dgm:prSet phldrT="[Text]"/>
      <dgm:spPr>
        <a:gradFill flip="none" rotWithShape="0">
          <a:gsLst>
            <a:gs pos="0">
              <a:schemeClr val="accent2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2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gm:spPr>
      <dgm:t>
        <a:bodyPr/>
        <a:lstStyle/>
        <a:p>
          <a:r>
            <a:rPr lang="en-US" dirty="0"/>
            <a:t>12 </a:t>
          </a:r>
        </a:p>
        <a:p>
          <a:r>
            <a:rPr lang="en-US" dirty="0"/>
            <a:t>Wine Attributes</a:t>
          </a:r>
        </a:p>
      </dgm:t>
    </dgm:pt>
    <dgm:pt modelId="{CDF93BF6-46E7-4801-A33B-1B089D7F5B60}" type="parTrans" cxnId="{854C1596-A192-4084-BC56-3D0E301A282C}">
      <dgm:prSet/>
      <dgm:spPr/>
      <dgm:t>
        <a:bodyPr/>
        <a:lstStyle/>
        <a:p>
          <a:endParaRPr lang="en-US"/>
        </a:p>
      </dgm:t>
    </dgm:pt>
    <dgm:pt modelId="{5A9370BC-8413-4780-BB78-626FA57D8798}" type="sibTrans" cxnId="{854C1596-A192-4084-BC56-3D0E301A282C}">
      <dgm:prSet/>
      <dgm:spPr/>
      <dgm:t>
        <a:bodyPr/>
        <a:lstStyle/>
        <a:p>
          <a:endParaRPr lang="en-US"/>
        </a:p>
      </dgm:t>
    </dgm:pt>
    <dgm:pt modelId="{8BAD76B3-445A-4715-A235-26547E63584E}">
      <dgm:prSet phldrT="[Text]"/>
      <dgm:spPr>
        <a:gradFill flip="none" rotWithShape="0">
          <a:gsLst>
            <a:gs pos="0">
              <a:schemeClr val="accent5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5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gm:spPr>
      <dgm:t>
        <a:bodyPr/>
        <a:lstStyle/>
        <a:p>
          <a:r>
            <a:rPr lang="en-US" dirty="0"/>
            <a:t>Decision Tree </a:t>
          </a:r>
        </a:p>
      </dgm:t>
    </dgm:pt>
    <dgm:pt modelId="{C16B30E4-0F0E-44D4-ADD3-738CB62A76B5}" type="parTrans" cxnId="{FD7FC086-3567-4E22-AA25-A249B862F856}">
      <dgm:prSet/>
      <dgm:spPr/>
      <dgm:t>
        <a:bodyPr/>
        <a:lstStyle/>
        <a:p>
          <a:endParaRPr lang="en-US"/>
        </a:p>
      </dgm:t>
    </dgm:pt>
    <dgm:pt modelId="{A091B3D1-BB33-4668-A2AC-C8C7D9E31BE8}" type="sibTrans" cxnId="{FD7FC086-3567-4E22-AA25-A249B862F856}">
      <dgm:prSet/>
      <dgm:spPr/>
      <dgm:t>
        <a:bodyPr/>
        <a:lstStyle/>
        <a:p>
          <a:endParaRPr lang="en-US"/>
        </a:p>
      </dgm:t>
    </dgm:pt>
    <dgm:pt modelId="{D01B8EE4-DBFC-4850-9FAF-0A0413FA663F}">
      <dgm:prSet phldrT="[Text]"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gm:spPr>
      <dgm:t>
        <a:bodyPr/>
        <a:lstStyle/>
        <a:p>
          <a:r>
            <a:rPr lang="en-US" dirty="0"/>
            <a:t>Support Vector Machine</a:t>
          </a:r>
        </a:p>
      </dgm:t>
    </dgm:pt>
    <dgm:pt modelId="{6F792AFA-93FA-42A6-9EC7-29493DDC5E4C}" type="parTrans" cxnId="{6DBA1A91-EDA6-4BA9-BFB8-55D1AF16C894}">
      <dgm:prSet/>
      <dgm:spPr/>
      <dgm:t>
        <a:bodyPr/>
        <a:lstStyle/>
        <a:p>
          <a:endParaRPr lang="en-US"/>
        </a:p>
      </dgm:t>
    </dgm:pt>
    <dgm:pt modelId="{0C5CAA30-A562-465F-B541-D87679A9DBDA}" type="sibTrans" cxnId="{6DBA1A91-EDA6-4BA9-BFB8-55D1AF16C894}">
      <dgm:prSet/>
      <dgm:spPr/>
      <dgm:t>
        <a:bodyPr/>
        <a:lstStyle/>
        <a:p>
          <a:endParaRPr lang="en-US"/>
        </a:p>
      </dgm:t>
    </dgm:pt>
    <dgm:pt modelId="{4EFE9352-AC46-4F89-BFCE-3371BBFED8BA}">
      <dgm:prSet/>
      <dgm:spPr>
        <a:gradFill flip="none" rotWithShape="0">
          <a:gsLst>
            <a:gs pos="0">
              <a:schemeClr val="accent3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3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gm:spPr>
      <dgm:t>
        <a:bodyPr/>
        <a:lstStyle/>
        <a:p>
          <a:r>
            <a:rPr lang="en-US" dirty="0"/>
            <a:t>Feature Selection</a:t>
          </a:r>
        </a:p>
      </dgm:t>
    </dgm:pt>
    <dgm:pt modelId="{3EBDBCD6-211F-4155-9509-5F6C3C3406B5}" type="parTrans" cxnId="{D89528E0-1FBD-4E4C-9293-08ECA16D2920}">
      <dgm:prSet/>
      <dgm:spPr/>
      <dgm:t>
        <a:bodyPr/>
        <a:lstStyle/>
        <a:p>
          <a:endParaRPr lang="en-US"/>
        </a:p>
      </dgm:t>
    </dgm:pt>
    <dgm:pt modelId="{96F20683-98DE-4E15-A90A-4CC6E3262307}" type="sibTrans" cxnId="{D89528E0-1FBD-4E4C-9293-08ECA16D2920}">
      <dgm:prSet/>
      <dgm:spPr/>
      <dgm:t>
        <a:bodyPr/>
        <a:lstStyle/>
        <a:p>
          <a:endParaRPr lang="en-US"/>
        </a:p>
      </dgm:t>
    </dgm:pt>
    <dgm:pt modelId="{7A561A56-49C4-4A84-B34D-E6CE2D8E5202}">
      <dgm:prSet/>
      <dgm:spPr>
        <a:gradFill flip="none" rotWithShape="0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gm:spPr>
      <dgm:t>
        <a:bodyPr/>
        <a:lstStyle/>
        <a:p>
          <a:r>
            <a:rPr lang="en-US" dirty="0"/>
            <a:t>Logistic Regression </a:t>
          </a:r>
        </a:p>
      </dgm:t>
    </dgm:pt>
    <dgm:pt modelId="{5D22FCEA-C296-46F1-8AA9-8413676002F2}" type="parTrans" cxnId="{77004C7F-30CC-4E22-8D7D-F5915AF41150}">
      <dgm:prSet/>
      <dgm:spPr/>
      <dgm:t>
        <a:bodyPr/>
        <a:lstStyle/>
        <a:p>
          <a:endParaRPr lang="en-US"/>
        </a:p>
      </dgm:t>
    </dgm:pt>
    <dgm:pt modelId="{7B0F07C5-4637-4E8C-AF6A-87149C849D5B}" type="sibTrans" cxnId="{77004C7F-30CC-4E22-8D7D-F5915AF41150}">
      <dgm:prSet/>
      <dgm:spPr/>
      <dgm:t>
        <a:bodyPr/>
        <a:lstStyle/>
        <a:p>
          <a:endParaRPr lang="en-US"/>
        </a:p>
      </dgm:t>
    </dgm:pt>
    <dgm:pt modelId="{F315DFD6-B45B-47EF-9172-4EEEB0C04633}" type="pres">
      <dgm:prSet presAssocID="{116B3A1C-CFC0-4FB2-BA33-26CDBC801288}" presName="Name0" presStyleCnt="0">
        <dgm:presLayoutVars>
          <dgm:dir/>
          <dgm:animLvl val="lvl"/>
          <dgm:resizeHandles val="exact"/>
        </dgm:presLayoutVars>
      </dgm:prSet>
      <dgm:spPr/>
    </dgm:pt>
    <dgm:pt modelId="{D229D4CB-0B35-4B7F-B66C-082E8FA895CD}" type="pres">
      <dgm:prSet presAssocID="{BBFC1665-B503-424B-B9EA-5CC02263A84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70B1948-3D21-4D78-BBD8-EEF1D2B08230}" type="pres">
      <dgm:prSet presAssocID="{5A9370BC-8413-4780-BB78-626FA57D8798}" presName="parTxOnlySpace" presStyleCnt="0"/>
      <dgm:spPr/>
    </dgm:pt>
    <dgm:pt modelId="{78185E87-83E1-470C-8B6B-645A24E978A0}" type="pres">
      <dgm:prSet presAssocID="{4EFE9352-AC46-4F89-BFCE-3371BBFED8B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721614C-10AC-43C1-8530-0BA995B949F1}" type="pres">
      <dgm:prSet presAssocID="{96F20683-98DE-4E15-A90A-4CC6E3262307}" presName="parTxOnlySpace" presStyleCnt="0"/>
      <dgm:spPr/>
    </dgm:pt>
    <dgm:pt modelId="{F146E1A7-68AC-41B7-82FA-EACF5DD996D6}" type="pres">
      <dgm:prSet presAssocID="{7A561A56-49C4-4A84-B34D-E6CE2D8E520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1E49267-C78D-4300-9AA0-7C1E2E98819E}" type="pres">
      <dgm:prSet presAssocID="{7B0F07C5-4637-4E8C-AF6A-87149C849D5B}" presName="parTxOnlySpace" presStyleCnt="0"/>
      <dgm:spPr/>
    </dgm:pt>
    <dgm:pt modelId="{FB108F7D-C4BB-411E-BBD9-A5EE44680F7F}" type="pres">
      <dgm:prSet presAssocID="{8BAD76B3-445A-4715-A235-26547E63584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DDDD47E-4EA8-489A-9D02-F69474FA6D03}" type="pres">
      <dgm:prSet presAssocID="{A091B3D1-BB33-4668-A2AC-C8C7D9E31BE8}" presName="parTxOnlySpace" presStyleCnt="0"/>
      <dgm:spPr/>
    </dgm:pt>
    <dgm:pt modelId="{76AA212F-AB4A-4B27-AD17-3D80E11E6F53}" type="pres">
      <dgm:prSet presAssocID="{D01B8EE4-DBFC-4850-9FAF-0A0413FA663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3A9DD35-6797-4636-A458-638C05428A5F}" type="presOf" srcId="{D01B8EE4-DBFC-4850-9FAF-0A0413FA663F}" destId="{76AA212F-AB4A-4B27-AD17-3D80E11E6F53}" srcOrd="0" destOrd="0" presId="urn:microsoft.com/office/officeart/2005/8/layout/chevron1"/>
    <dgm:cxn modelId="{49BAE438-C939-4202-B01E-6EB79AD2D8D6}" type="presOf" srcId="{8BAD76B3-445A-4715-A235-26547E63584E}" destId="{FB108F7D-C4BB-411E-BBD9-A5EE44680F7F}" srcOrd="0" destOrd="0" presId="urn:microsoft.com/office/officeart/2005/8/layout/chevron1"/>
    <dgm:cxn modelId="{868FD25B-E7AB-41C6-A146-34C4AFDC1D15}" type="presOf" srcId="{BBFC1665-B503-424B-B9EA-5CC02263A844}" destId="{D229D4CB-0B35-4B7F-B66C-082E8FA895CD}" srcOrd="0" destOrd="0" presId="urn:microsoft.com/office/officeart/2005/8/layout/chevron1"/>
    <dgm:cxn modelId="{5ACBA06B-916A-42E5-A1F9-23A5CB378DC2}" type="presOf" srcId="{116B3A1C-CFC0-4FB2-BA33-26CDBC801288}" destId="{F315DFD6-B45B-47EF-9172-4EEEB0C04633}" srcOrd="0" destOrd="0" presId="urn:microsoft.com/office/officeart/2005/8/layout/chevron1"/>
    <dgm:cxn modelId="{53A2F777-536D-4C6C-9562-8F39584B4A09}" type="presOf" srcId="{7A561A56-49C4-4A84-B34D-E6CE2D8E5202}" destId="{F146E1A7-68AC-41B7-82FA-EACF5DD996D6}" srcOrd="0" destOrd="0" presId="urn:microsoft.com/office/officeart/2005/8/layout/chevron1"/>
    <dgm:cxn modelId="{77004C7F-30CC-4E22-8D7D-F5915AF41150}" srcId="{116B3A1C-CFC0-4FB2-BA33-26CDBC801288}" destId="{7A561A56-49C4-4A84-B34D-E6CE2D8E5202}" srcOrd="2" destOrd="0" parTransId="{5D22FCEA-C296-46F1-8AA9-8413676002F2}" sibTransId="{7B0F07C5-4637-4E8C-AF6A-87149C849D5B}"/>
    <dgm:cxn modelId="{FD7FC086-3567-4E22-AA25-A249B862F856}" srcId="{116B3A1C-CFC0-4FB2-BA33-26CDBC801288}" destId="{8BAD76B3-445A-4715-A235-26547E63584E}" srcOrd="3" destOrd="0" parTransId="{C16B30E4-0F0E-44D4-ADD3-738CB62A76B5}" sibTransId="{A091B3D1-BB33-4668-A2AC-C8C7D9E31BE8}"/>
    <dgm:cxn modelId="{6DBA1A91-EDA6-4BA9-BFB8-55D1AF16C894}" srcId="{116B3A1C-CFC0-4FB2-BA33-26CDBC801288}" destId="{D01B8EE4-DBFC-4850-9FAF-0A0413FA663F}" srcOrd="4" destOrd="0" parTransId="{6F792AFA-93FA-42A6-9EC7-29493DDC5E4C}" sibTransId="{0C5CAA30-A562-465F-B541-D87679A9DBDA}"/>
    <dgm:cxn modelId="{854C1596-A192-4084-BC56-3D0E301A282C}" srcId="{116B3A1C-CFC0-4FB2-BA33-26CDBC801288}" destId="{BBFC1665-B503-424B-B9EA-5CC02263A844}" srcOrd="0" destOrd="0" parTransId="{CDF93BF6-46E7-4801-A33B-1B089D7F5B60}" sibTransId="{5A9370BC-8413-4780-BB78-626FA57D8798}"/>
    <dgm:cxn modelId="{D89528E0-1FBD-4E4C-9293-08ECA16D2920}" srcId="{116B3A1C-CFC0-4FB2-BA33-26CDBC801288}" destId="{4EFE9352-AC46-4F89-BFCE-3371BBFED8BA}" srcOrd="1" destOrd="0" parTransId="{3EBDBCD6-211F-4155-9509-5F6C3C3406B5}" sibTransId="{96F20683-98DE-4E15-A90A-4CC6E3262307}"/>
    <dgm:cxn modelId="{EE73C0F1-2482-4E29-8B29-ACE1B5B3AA46}" type="presOf" srcId="{4EFE9352-AC46-4F89-BFCE-3371BBFED8BA}" destId="{78185E87-83E1-470C-8B6B-645A24E978A0}" srcOrd="0" destOrd="0" presId="urn:microsoft.com/office/officeart/2005/8/layout/chevron1"/>
    <dgm:cxn modelId="{A614F79E-14B4-4972-8B79-CC504043F63B}" type="presParOf" srcId="{F315DFD6-B45B-47EF-9172-4EEEB0C04633}" destId="{D229D4CB-0B35-4B7F-B66C-082E8FA895CD}" srcOrd="0" destOrd="0" presId="urn:microsoft.com/office/officeart/2005/8/layout/chevron1"/>
    <dgm:cxn modelId="{4289DC9D-0F31-4AF5-B067-2A30183EF2D5}" type="presParOf" srcId="{F315DFD6-B45B-47EF-9172-4EEEB0C04633}" destId="{370B1948-3D21-4D78-BBD8-EEF1D2B08230}" srcOrd="1" destOrd="0" presId="urn:microsoft.com/office/officeart/2005/8/layout/chevron1"/>
    <dgm:cxn modelId="{70A3137C-0EDE-42AA-AF48-CB571D0DAEA1}" type="presParOf" srcId="{F315DFD6-B45B-47EF-9172-4EEEB0C04633}" destId="{78185E87-83E1-470C-8B6B-645A24E978A0}" srcOrd="2" destOrd="0" presId="urn:microsoft.com/office/officeart/2005/8/layout/chevron1"/>
    <dgm:cxn modelId="{711708DB-9430-4AFC-9AED-5413203411BF}" type="presParOf" srcId="{F315DFD6-B45B-47EF-9172-4EEEB0C04633}" destId="{E721614C-10AC-43C1-8530-0BA995B949F1}" srcOrd="3" destOrd="0" presId="urn:microsoft.com/office/officeart/2005/8/layout/chevron1"/>
    <dgm:cxn modelId="{B6291F66-0814-4CAA-AEB7-8969D2E6C24A}" type="presParOf" srcId="{F315DFD6-B45B-47EF-9172-4EEEB0C04633}" destId="{F146E1A7-68AC-41B7-82FA-EACF5DD996D6}" srcOrd="4" destOrd="0" presId="urn:microsoft.com/office/officeart/2005/8/layout/chevron1"/>
    <dgm:cxn modelId="{C603316A-FDD4-428D-961B-E7CBC1E4BE91}" type="presParOf" srcId="{F315DFD6-B45B-47EF-9172-4EEEB0C04633}" destId="{51E49267-C78D-4300-9AA0-7C1E2E98819E}" srcOrd="5" destOrd="0" presId="urn:microsoft.com/office/officeart/2005/8/layout/chevron1"/>
    <dgm:cxn modelId="{423E8BE0-02C1-47FF-BC5E-3566C26EC297}" type="presParOf" srcId="{F315DFD6-B45B-47EF-9172-4EEEB0C04633}" destId="{FB108F7D-C4BB-411E-BBD9-A5EE44680F7F}" srcOrd="6" destOrd="0" presId="urn:microsoft.com/office/officeart/2005/8/layout/chevron1"/>
    <dgm:cxn modelId="{99A211B4-165C-482E-AA49-41F5C8F55CB8}" type="presParOf" srcId="{F315DFD6-B45B-47EF-9172-4EEEB0C04633}" destId="{BDDDD47E-4EA8-489A-9D02-F69474FA6D03}" srcOrd="7" destOrd="0" presId="urn:microsoft.com/office/officeart/2005/8/layout/chevron1"/>
    <dgm:cxn modelId="{EC0C198E-3149-438B-952E-94F7904FFCD7}" type="presParOf" srcId="{F315DFD6-B45B-47EF-9172-4EEEB0C04633}" destId="{76AA212F-AB4A-4B27-AD17-3D80E11E6F5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0CFEF-76B3-44E9-8E75-7D0C75A1E958}" type="doc">
      <dgm:prSet loTypeId="urn:microsoft.com/office/officeart/2008/layout/CircleAccentTimeline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BE2017-E654-4F3E-8315-2268A02D0F7E}">
      <dgm:prSet phldrT="[Text]" custT="1"/>
      <dgm:spPr/>
      <dgm:t>
        <a:bodyPr/>
        <a:lstStyle/>
        <a:p>
          <a:pPr algn="ctr"/>
          <a:r>
            <a:rPr lang="en-US" sz="2400" b="1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Logistic Regression</a:t>
          </a:r>
        </a:p>
      </dgm:t>
    </dgm:pt>
    <dgm:pt modelId="{069CBBB8-D95A-4FB4-A2D3-1CD9FBE48FC2}" type="parTrans" cxnId="{CE7AA9E9-7AC3-428B-B262-149CBB777F44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D3B366B2-AD74-4DFA-B010-D435F73BE011}" type="sibTrans" cxnId="{CE7AA9E9-7AC3-428B-B262-149CBB777F44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53207820-69F4-4F5E-AB36-25E012DCFC7B}">
      <dgm:prSet phldrT="[Text]" custT="1"/>
      <dgm:spPr/>
      <dgm:t>
        <a:bodyPr/>
        <a:lstStyle/>
        <a:p>
          <a:pPr algn="l"/>
          <a:r>
            <a:rPr lang="en-US" sz="20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Split</a:t>
          </a:r>
        </a:p>
      </dgm:t>
    </dgm:pt>
    <dgm:pt modelId="{27DD9C77-E898-4308-A56B-701B1D0059B3}" type="parTrans" cxnId="{AF7D0E25-942D-4F10-BC82-84BAC13A7B5A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EC3DB57C-500E-4BAD-8E5A-DC5001D54CB1}" type="sibTrans" cxnId="{AF7D0E25-942D-4F10-BC82-84BAC13A7B5A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5E688C91-317F-426D-A1EC-01CCEDF086B8}">
      <dgm:prSet phldrT="[Text]" custT="1"/>
      <dgm:spPr/>
      <dgm:t>
        <a:bodyPr/>
        <a:lstStyle/>
        <a:p>
          <a:pPr algn="r"/>
          <a:r>
            <a:rPr lang="en-US" sz="20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0.2</a:t>
          </a:r>
        </a:p>
      </dgm:t>
    </dgm:pt>
    <dgm:pt modelId="{3D737787-D1B7-493B-A813-E0246F37C88C}" type="parTrans" cxnId="{A79531AB-E2B8-48B4-9B75-1E43B192B0C2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9DDF8125-8AD7-4A03-8764-823E9C0E0700}" type="sibTrans" cxnId="{A79531AB-E2B8-48B4-9B75-1E43B192B0C2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72B84321-F639-43BE-9695-B05C3A995252}">
      <dgm:prSet phldrT="[Text]" custT="1"/>
      <dgm:spPr/>
      <dgm:t>
        <a:bodyPr/>
        <a:lstStyle/>
        <a:p>
          <a:r>
            <a:rPr lang="en-US" sz="2400" b="1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Decision Tree</a:t>
          </a:r>
        </a:p>
      </dgm:t>
    </dgm:pt>
    <dgm:pt modelId="{FB5EE91F-B3A0-4917-9219-CC4A101B3924}" type="parTrans" cxnId="{16884571-02BA-42BD-B0A5-322FF467733C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C8B55B80-63C1-4F11-8BE2-3430BC6A9172}" type="sibTrans" cxnId="{16884571-02BA-42BD-B0A5-322FF467733C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88FE11E9-3A5B-4C86-BBD7-0576C902158B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Split</a:t>
          </a:r>
        </a:p>
      </dgm:t>
    </dgm:pt>
    <dgm:pt modelId="{0D4B9553-01E7-466A-B257-DEC50D86B33F}" type="parTrans" cxnId="{E5D5DCC7-E2AC-41BF-879B-1B3D1ABA4449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3CA69F2D-6952-400E-A03D-5BCD592D9211}" type="sibTrans" cxnId="{E5D5DCC7-E2AC-41BF-879B-1B3D1ABA4449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BD310952-0135-406E-B94E-D918D05BA391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0.2</a:t>
          </a:r>
        </a:p>
      </dgm:t>
    </dgm:pt>
    <dgm:pt modelId="{876655CB-B9D2-435A-9CBA-8B8A015DF7F7}" type="parTrans" cxnId="{C5F2D4BE-4EE4-4008-8261-7400E6DA64E1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BCE194F7-30EE-4D24-8418-EC029C3B71AF}" type="sibTrans" cxnId="{C5F2D4BE-4EE4-4008-8261-7400E6DA64E1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556CFB3A-167F-4D6B-ACDA-5F4CDAA787D0}">
      <dgm:prSet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Kernel  </a:t>
          </a:r>
          <a:r>
            <a:rPr lang="en-US" sz="28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             </a:t>
          </a:r>
        </a:p>
      </dgm:t>
    </dgm:pt>
    <dgm:pt modelId="{2A9FCBB4-FBF0-4A3A-A24F-4EBE7F4ABC16}" type="parTrans" cxnId="{C11B680A-A185-48A2-ADC4-4B457B78C4DC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3A7430B1-86C9-466A-8BF4-A3D2613F6D50}" type="sibTrans" cxnId="{C11B680A-A185-48A2-ADC4-4B457B78C4DC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90B68115-8B4C-42C2-9D59-7626FB3A0732}">
      <dgm:prSet phldrT="[Text]" custT="1"/>
      <dgm:spPr/>
      <dgm:t>
        <a:bodyPr/>
        <a:lstStyle/>
        <a:p>
          <a:r>
            <a:rPr lang="en-US" sz="2400" b="1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SVM</a:t>
          </a:r>
        </a:p>
      </dgm:t>
    </dgm:pt>
    <dgm:pt modelId="{28C990D6-A6A3-4303-A907-3C528A162973}" type="parTrans" cxnId="{546BAA7A-D498-44C9-9B32-FAFDA646464A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B86C3D03-5A86-4EF5-BC0E-7A4FB2F68D01}" type="sibTrans" cxnId="{546BAA7A-D498-44C9-9B32-FAFDA646464A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75D557E2-3AD4-4990-BB79-C2F96EAA9B95}" type="pres">
      <dgm:prSet presAssocID="{3010CFEF-76B3-44E9-8E75-7D0C75A1E958}" presName="Name0" presStyleCnt="0">
        <dgm:presLayoutVars>
          <dgm:dir/>
        </dgm:presLayoutVars>
      </dgm:prSet>
      <dgm:spPr/>
    </dgm:pt>
    <dgm:pt modelId="{A4C6991A-FBDB-40FB-9583-02593275BAA9}" type="pres">
      <dgm:prSet presAssocID="{A6BE2017-E654-4F3E-8315-2268A02D0F7E}" presName="parComposite" presStyleCnt="0"/>
      <dgm:spPr/>
    </dgm:pt>
    <dgm:pt modelId="{C47C2E9D-E679-4838-ABB6-81B7FA22DD00}" type="pres">
      <dgm:prSet presAssocID="{A6BE2017-E654-4F3E-8315-2268A02D0F7E}" presName="parBigCircle" presStyleLbl="node0" presStyleIdx="0" presStyleCnt="3"/>
      <dgm:spPr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</dgm:spPr>
    </dgm:pt>
    <dgm:pt modelId="{C65BD39B-809D-4246-94F4-D942BCE021C4}" type="pres">
      <dgm:prSet presAssocID="{A6BE2017-E654-4F3E-8315-2268A02D0F7E}" presName="parTx" presStyleLbl="revTx" presStyleIdx="0" presStyleCnt="13" custAng="3900000" custLinFactNeighborX="-27873" custLinFactNeighborY="7974"/>
      <dgm:spPr/>
    </dgm:pt>
    <dgm:pt modelId="{B33056E3-7142-469F-9908-49182A5ADAFC}" type="pres">
      <dgm:prSet presAssocID="{A6BE2017-E654-4F3E-8315-2268A02D0F7E}" presName="bSpace" presStyleCnt="0"/>
      <dgm:spPr/>
    </dgm:pt>
    <dgm:pt modelId="{949BAAB0-501C-4525-93A1-1BC5C30454AD}" type="pres">
      <dgm:prSet presAssocID="{A6BE2017-E654-4F3E-8315-2268A02D0F7E}" presName="parBackupNorm" presStyleCnt="0"/>
      <dgm:spPr/>
    </dgm:pt>
    <dgm:pt modelId="{EDF42DE9-A68C-4BCE-A0FC-CB207C43DD88}" type="pres">
      <dgm:prSet presAssocID="{D3B366B2-AD74-4DFA-B010-D435F73BE011}" presName="parSpace" presStyleCnt="0"/>
      <dgm:spPr/>
    </dgm:pt>
    <dgm:pt modelId="{9750CCFB-FD86-4B35-B80C-64BD3404B84F}" type="pres">
      <dgm:prSet presAssocID="{53207820-69F4-4F5E-AB36-25E012DCFC7B}" presName="desBackupLeftNorm" presStyleCnt="0"/>
      <dgm:spPr/>
    </dgm:pt>
    <dgm:pt modelId="{0BC9A1AF-797F-4162-84AE-3049247B4B41}" type="pres">
      <dgm:prSet presAssocID="{53207820-69F4-4F5E-AB36-25E012DCFC7B}" presName="desComposite" presStyleCnt="0"/>
      <dgm:spPr/>
    </dgm:pt>
    <dgm:pt modelId="{BB8E2C63-76F9-43EC-BA33-D6CE64C3A181}" type="pres">
      <dgm:prSet presAssocID="{53207820-69F4-4F5E-AB36-25E012DCFC7B}" presName="desCircle" presStyleLbl="node1" presStyleIdx="0" presStyleCnt="5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</dgm:spPr>
    </dgm:pt>
    <dgm:pt modelId="{7BF811FF-01B7-4C20-BFDF-BFB041BE611A}" type="pres">
      <dgm:prSet presAssocID="{53207820-69F4-4F5E-AB36-25E012DCFC7B}" presName="chTx" presStyleLbl="revTx" presStyleIdx="1" presStyleCnt="13" custAng="3900000" custLinFactNeighborX="81593" custLinFactNeighborY="-8334"/>
      <dgm:spPr/>
    </dgm:pt>
    <dgm:pt modelId="{E398807D-A481-495B-BC3F-B3BDA180A7F0}" type="pres">
      <dgm:prSet presAssocID="{53207820-69F4-4F5E-AB36-25E012DCFC7B}" presName="desTx" presStyleLbl="revTx" presStyleIdx="2" presStyleCnt="13">
        <dgm:presLayoutVars>
          <dgm:bulletEnabled val="1"/>
        </dgm:presLayoutVars>
      </dgm:prSet>
      <dgm:spPr/>
    </dgm:pt>
    <dgm:pt modelId="{FA5F04FE-53E8-4FFB-A333-DE4E7B76508B}" type="pres">
      <dgm:prSet presAssocID="{53207820-69F4-4F5E-AB36-25E012DCFC7B}" presName="desBackupRightNorm" presStyleCnt="0"/>
      <dgm:spPr/>
    </dgm:pt>
    <dgm:pt modelId="{3A4E5E71-AC27-40C3-A517-DC516BBA4D89}" type="pres">
      <dgm:prSet presAssocID="{EC3DB57C-500E-4BAD-8E5A-DC5001D54CB1}" presName="desSpace" presStyleCnt="0"/>
      <dgm:spPr/>
    </dgm:pt>
    <dgm:pt modelId="{FB86C7E0-BA0C-4E22-9049-81A3F1EBA94E}" type="pres">
      <dgm:prSet presAssocID="{5E688C91-317F-426D-A1EC-01CCEDF086B8}" presName="desBackupLeftNorm" presStyleCnt="0"/>
      <dgm:spPr/>
    </dgm:pt>
    <dgm:pt modelId="{E72632F0-FC9A-4455-A198-78DBC256A68C}" type="pres">
      <dgm:prSet presAssocID="{5E688C91-317F-426D-A1EC-01CCEDF086B8}" presName="desComposite" presStyleCnt="0"/>
      <dgm:spPr/>
    </dgm:pt>
    <dgm:pt modelId="{717A4611-C735-471F-B337-20BCDDC4363A}" type="pres">
      <dgm:prSet presAssocID="{5E688C91-317F-426D-A1EC-01CCEDF086B8}" presName="desCircle" presStyleLbl="node1" presStyleIdx="1" presStyleCnt="5" custScaleX="26466" custScaleY="17823"/>
      <dgm:spPr>
        <a:noFill/>
        <a:ln w="6350">
          <a:noFill/>
        </a:ln>
      </dgm:spPr>
    </dgm:pt>
    <dgm:pt modelId="{1837A4BA-FA78-471E-A4A3-F71C0141B062}" type="pres">
      <dgm:prSet presAssocID="{5E688C91-317F-426D-A1EC-01CCEDF086B8}" presName="chTx" presStyleLbl="revTx" presStyleIdx="3" presStyleCnt="13" custAng="3900000" custLinFactNeighborX="-70236" custLinFactNeighborY="-59921"/>
      <dgm:spPr/>
    </dgm:pt>
    <dgm:pt modelId="{06C5C6FF-0A96-40D1-9123-5534DC98C4EB}" type="pres">
      <dgm:prSet presAssocID="{5E688C91-317F-426D-A1EC-01CCEDF086B8}" presName="desTx" presStyleLbl="revTx" presStyleIdx="4" presStyleCnt="13">
        <dgm:presLayoutVars>
          <dgm:bulletEnabled val="1"/>
        </dgm:presLayoutVars>
      </dgm:prSet>
      <dgm:spPr/>
    </dgm:pt>
    <dgm:pt modelId="{C1C5EFCB-2933-465D-A660-5D44AD5B57FB}" type="pres">
      <dgm:prSet presAssocID="{5E688C91-317F-426D-A1EC-01CCEDF086B8}" presName="desBackupRightNorm" presStyleCnt="0"/>
      <dgm:spPr/>
    </dgm:pt>
    <dgm:pt modelId="{00B726A8-2737-41D2-89DA-C85EC486BDC4}" type="pres">
      <dgm:prSet presAssocID="{9DDF8125-8AD7-4A03-8764-823E9C0E0700}" presName="desSpace" presStyleCnt="0"/>
      <dgm:spPr/>
    </dgm:pt>
    <dgm:pt modelId="{7E2BBD0E-D7EF-49F3-8D3E-D2AE2CD8BFA6}" type="pres">
      <dgm:prSet presAssocID="{72B84321-F639-43BE-9695-B05C3A995252}" presName="parComposite" presStyleCnt="0"/>
      <dgm:spPr/>
    </dgm:pt>
    <dgm:pt modelId="{FD2AF78C-CA45-471B-9256-676FF9418B65}" type="pres">
      <dgm:prSet presAssocID="{72B84321-F639-43BE-9695-B05C3A995252}" presName="parBigCircle" presStyleLbl="node0" presStyleIdx="1" presStyleCnt="3"/>
      <dgm:spPr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</dgm:spPr>
    </dgm:pt>
    <dgm:pt modelId="{CFDEF9B1-178D-41BF-93D4-7B716F74DEE2}" type="pres">
      <dgm:prSet presAssocID="{72B84321-F639-43BE-9695-B05C3A995252}" presName="parTx" presStyleLbl="revTx" presStyleIdx="5" presStyleCnt="13" custAng="3900000" custLinFactNeighborX="-23273" custLinFactNeighborY="8648"/>
      <dgm:spPr/>
    </dgm:pt>
    <dgm:pt modelId="{B04CCBE5-41B7-42C7-80BA-2CADB7CF9D9F}" type="pres">
      <dgm:prSet presAssocID="{72B84321-F639-43BE-9695-B05C3A995252}" presName="bSpace" presStyleCnt="0"/>
      <dgm:spPr/>
    </dgm:pt>
    <dgm:pt modelId="{713CD6D5-CE4C-4EAD-BAAC-C777226CE643}" type="pres">
      <dgm:prSet presAssocID="{72B84321-F639-43BE-9695-B05C3A995252}" presName="parBackupNorm" presStyleCnt="0"/>
      <dgm:spPr/>
    </dgm:pt>
    <dgm:pt modelId="{7822207D-EAD1-4CC3-99D9-414A587B999B}" type="pres">
      <dgm:prSet presAssocID="{C8B55B80-63C1-4F11-8BE2-3430BC6A9172}" presName="parSpace" presStyleCnt="0"/>
      <dgm:spPr/>
    </dgm:pt>
    <dgm:pt modelId="{BB5E4523-0987-46D3-80EC-C8F0625C3813}" type="pres">
      <dgm:prSet presAssocID="{88FE11E9-3A5B-4C86-BBD7-0576C902158B}" presName="desBackupLeftNorm" presStyleCnt="0"/>
      <dgm:spPr/>
    </dgm:pt>
    <dgm:pt modelId="{D60CA49D-0757-47CF-8796-84793F765D97}" type="pres">
      <dgm:prSet presAssocID="{88FE11E9-3A5B-4C86-BBD7-0576C902158B}" presName="desComposite" presStyleCnt="0"/>
      <dgm:spPr/>
    </dgm:pt>
    <dgm:pt modelId="{D8B94C97-DEB3-4C01-87D0-F312B52508FC}" type="pres">
      <dgm:prSet presAssocID="{88FE11E9-3A5B-4C86-BBD7-0576C902158B}" presName="desCircle" presStyleLbl="node1" presStyleIdx="2" presStyleCnt="5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</dgm:spPr>
    </dgm:pt>
    <dgm:pt modelId="{6EB99FC8-F170-451A-B42E-493B6528AA14}" type="pres">
      <dgm:prSet presAssocID="{88FE11E9-3A5B-4C86-BBD7-0576C902158B}" presName="chTx" presStyleLbl="revTx" presStyleIdx="6" presStyleCnt="13" custAng="3900000" custLinFactNeighborX="-2811" custLinFactNeighborY="-8087"/>
      <dgm:spPr/>
    </dgm:pt>
    <dgm:pt modelId="{F787F26B-EB55-4175-BB99-7B3A7B9CAA43}" type="pres">
      <dgm:prSet presAssocID="{88FE11E9-3A5B-4C86-BBD7-0576C902158B}" presName="desTx" presStyleLbl="revTx" presStyleIdx="7" presStyleCnt="13">
        <dgm:presLayoutVars>
          <dgm:bulletEnabled val="1"/>
        </dgm:presLayoutVars>
      </dgm:prSet>
      <dgm:spPr/>
    </dgm:pt>
    <dgm:pt modelId="{912D2B85-F826-4F55-971E-DFEC1DE1E9D7}" type="pres">
      <dgm:prSet presAssocID="{88FE11E9-3A5B-4C86-BBD7-0576C902158B}" presName="desBackupRightNorm" presStyleCnt="0"/>
      <dgm:spPr/>
    </dgm:pt>
    <dgm:pt modelId="{6FACC4B5-54FB-4A90-8D59-508318B7FECA}" type="pres">
      <dgm:prSet presAssocID="{3CA69F2D-6952-400E-A03D-5BCD592D9211}" presName="desSpace" presStyleCnt="0"/>
      <dgm:spPr/>
    </dgm:pt>
    <dgm:pt modelId="{B7033271-1628-4BB0-AB9F-534ABD0CF7F3}" type="pres">
      <dgm:prSet presAssocID="{BD310952-0135-406E-B94E-D918D05BA391}" presName="desBackupLeftNorm" presStyleCnt="0"/>
      <dgm:spPr/>
    </dgm:pt>
    <dgm:pt modelId="{ED4D01FA-A511-49EB-B34A-76F82F999B35}" type="pres">
      <dgm:prSet presAssocID="{BD310952-0135-406E-B94E-D918D05BA391}" presName="desComposite" presStyleCnt="0"/>
      <dgm:spPr/>
    </dgm:pt>
    <dgm:pt modelId="{A98C0F73-148A-4688-A5FB-D970B2357D35}" type="pres">
      <dgm:prSet presAssocID="{BD310952-0135-406E-B94E-D918D05BA391}" presName="desCircle" presStyleLbl="node1" presStyleIdx="3" presStyleCnt="5"/>
      <dgm:spPr>
        <a:noFill/>
        <a:ln w="6350">
          <a:noFill/>
        </a:ln>
      </dgm:spPr>
    </dgm:pt>
    <dgm:pt modelId="{CC04A06A-E7D0-4D77-8514-DF8E91D10294}" type="pres">
      <dgm:prSet presAssocID="{BD310952-0135-406E-B94E-D918D05BA391}" presName="chTx" presStyleLbl="revTx" presStyleIdx="8" presStyleCnt="13" custAng="3900000" custLinFactNeighborX="-70425" custLinFactNeighborY="-58180"/>
      <dgm:spPr/>
    </dgm:pt>
    <dgm:pt modelId="{31E59F2D-6405-4454-9010-2A7E1C71E68D}" type="pres">
      <dgm:prSet presAssocID="{BD310952-0135-406E-B94E-D918D05BA391}" presName="desTx" presStyleLbl="revTx" presStyleIdx="9" presStyleCnt="13">
        <dgm:presLayoutVars>
          <dgm:bulletEnabled val="1"/>
        </dgm:presLayoutVars>
      </dgm:prSet>
      <dgm:spPr/>
    </dgm:pt>
    <dgm:pt modelId="{953224D1-79BF-420D-A44E-749C2E61213B}" type="pres">
      <dgm:prSet presAssocID="{BD310952-0135-406E-B94E-D918D05BA391}" presName="desBackupRightNorm" presStyleCnt="0"/>
      <dgm:spPr/>
    </dgm:pt>
    <dgm:pt modelId="{C7D3A61A-ABF0-4EE8-BFE5-461D4692AF9F}" type="pres">
      <dgm:prSet presAssocID="{BCE194F7-30EE-4D24-8418-EC029C3B71AF}" presName="desSpace" presStyleCnt="0"/>
      <dgm:spPr/>
    </dgm:pt>
    <dgm:pt modelId="{90A38AE3-F6CB-458C-9081-1348581FA058}" type="pres">
      <dgm:prSet presAssocID="{90B68115-8B4C-42C2-9D59-7626FB3A0732}" presName="parComposite" presStyleCnt="0"/>
      <dgm:spPr/>
    </dgm:pt>
    <dgm:pt modelId="{0399F53D-53FC-42C5-AB50-863EA5CF56C1}" type="pres">
      <dgm:prSet presAssocID="{90B68115-8B4C-42C2-9D59-7626FB3A0732}" presName="parBigCircle" presStyleLbl="node0" presStyleIdx="2" presStyleCnt="3"/>
      <dgm:spPr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</dgm:spPr>
    </dgm:pt>
    <dgm:pt modelId="{C21A6EAC-E27F-4F47-8591-09E3063898AB}" type="pres">
      <dgm:prSet presAssocID="{90B68115-8B4C-42C2-9D59-7626FB3A0732}" presName="parTx" presStyleLbl="revTx" presStyleIdx="10" presStyleCnt="13" custAng="3900000" custLinFactNeighborX="21585" custLinFactNeighborY="8494"/>
      <dgm:spPr/>
    </dgm:pt>
    <dgm:pt modelId="{592A6875-22E7-4B97-BA7F-97BB818A35D1}" type="pres">
      <dgm:prSet presAssocID="{90B68115-8B4C-42C2-9D59-7626FB3A0732}" presName="bSpace" presStyleCnt="0"/>
      <dgm:spPr/>
    </dgm:pt>
    <dgm:pt modelId="{DC5F042B-9D25-4B18-AE13-03EE4C3605CC}" type="pres">
      <dgm:prSet presAssocID="{90B68115-8B4C-42C2-9D59-7626FB3A0732}" presName="parBackupNorm" presStyleCnt="0"/>
      <dgm:spPr/>
    </dgm:pt>
    <dgm:pt modelId="{B70FDE45-26C3-4C1F-817B-BABD5AA246AA}" type="pres">
      <dgm:prSet presAssocID="{B86C3D03-5A86-4EF5-BC0E-7A4FB2F68D01}" presName="parSpace" presStyleCnt="0"/>
      <dgm:spPr/>
    </dgm:pt>
    <dgm:pt modelId="{F6651DE7-4A48-4514-A9CD-B6BEE9508653}" type="pres">
      <dgm:prSet presAssocID="{556CFB3A-167F-4D6B-ACDA-5F4CDAA787D0}" presName="desBackupLeftNorm" presStyleCnt="0"/>
      <dgm:spPr/>
    </dgm:pt>
    <dgm:pt modelId="{273FDD12-7591-4167-B988-D84EFBBF2616}" type="pres">
      <dgm:prSet presAssocID="{556CFB3A-167F-4D6B-ACDA-5F4CDAA787D0}" presName="desComposite" presStyleCnt="0"/>
      <dgm:spPr/>
    </dgm:pt>
    <dgm:pt modelId="{DD00F419-857A-4728-BD63-1A28BA302B3E}" type="pres">
      <dgm:prSet presAssocID="{556CFB3A-167F-4D6B-ACDA-5F4CDAA787D0}" presName="desCircle" presStyleLbl="node1" presStyleIdx="4" presStyleCnt="5"/>
      <dgm:spPr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</dgm:spPr>
    </dgm:pt>
    <dgm:pt modelId="{2C107108-2EC9-485F-B247-4D2A7FA1DDD6}" type="pres">
      <dgm:prSet presAssocID="{556CFB3A-167F-4D6B-ACDA-5F4CDAA787D0}" presName="chTx" presStyleLbl="revTx" presStyleIdx="11" presStyleCnt="13" custAng="3900000" custLinFactNeighborX="4174" custLinFactNeighborY="-13218"/>
      <dgm:spPr/>
    </dgm:pt>
    <dgm:pt modelId="{66C51D6D-53E2-4182-B0D8-6A1ED5A78279}" type="pres">
      <dgm:prSet presAssocID="{556CFB3A-167F-4D6B-ACDA-5F4CDAA787D0}" presName="desTx" presStyleLbl="revTx" presStyleIdx="12" presStyleCnt="13">
        <dgm:presLayoutVars>
          <dgm:bulletEnabled val="1"/>
        </dgm:presLayoutVars>
      </dgm:prSet>
      <dgm:spPr/>
    </dgm:pt>
    <dgm:pt modelId="{95CF407B-A217-4ED5-BA58-3E6C0A55BC4C}" type="pres">
      <dgm:prSet presAssocID="{556CFB3A-167F-4D6B-ACDA-5F4CDAA787D0}" presName="desBackupRightNorm" presStyleCnt="0"/>
      <dgm:spPr/>
    </dgm:pt>
    <dgm:pt modelId="{9704B57A-F7F0-4996-BF23-F60019F0CCA0}" type="pres">
      <dgm:prSet presAssocID="{3A7430B1-86C9-466A-8BF4-A3D2613F6D50}" presName="desSpace" presStyleCnt="0"/>
      <dgm:spPr/>
    </dgm:pt>
  </dgm:ptLst>
  <dgm:cxnLst>
    <dgm:cxn modelId="{C11B680A-A185-48A2-ADC4-4B457B78C4DC}" srcId="{90B68115-8B4C-42C2-9D59-7626FB3A0732}" destId="{556CFB3A-167F-4D6B-ACDA-5F4CDAA787D0}" srcOrd="0" destOrd="0" parTransId="{2A9FCBB4-FBF0-4A3A-A24F-4EBE7F4ABC16}" sibTransId="{3A7430B1-86C9-466A-8BF4-A3D2613F6D50}"/>
    <dgm:cxn modelId="{AF7D0E25-942D-4F10-BC82-84BAC13A7B5A}" srcId="{A6BE2017-E654-4F3E-8315-2268A02D0F7E}" destId="{53207820-69F4-4F5E-AB36-25E012DCFC7B}" srcOrd="0" destOrd="0" parTransId="{27DD9C77-E898-4308-A56B-701B1D0059B3}" sibTransId="{EC3DB57C-500E-4BAD-8E5A-DC5001D54CB1}"/>
    <dgm:cxn modelId="{714CA22C-E735-45FF-9905-8921ED7A4722}" type="presOf" srcId="{88FE11E9-3A5B-4C86-BBD7-0576C902158B}" destId="{6EB99FC8-F170-451A-B42E-493B6528AA14}" srcOrd="0" destOrd="0" presId="urn:microsoft.com/office/officeart/2008/layout/CircleAccentTimeline"/>
    <dgm:cxn modelId="{16884571-02BA-42BD-B0A5-322FF467733C}" srcId="{3010CFEF-76B3-44E9-8E75-7D0C75A1E958}" destId="{72B84321-F639-43BE-9695-B05C3A995252}" srcOrd="1" destOrd="0" parTransId="{FB5EE91F-B3A0-4917-9219-CC4A101B3924}" sibTransId="{C8B55B80-63C1-4F11-8BE2-3430BC6A9172}"/>
    <dgm:cxn modelId="{7CA64671-21EF-4F28-866F-5AAC16B76DA1}" type="presOf" srcId="{BD310952-0135-406E-B94E-D918D05BA391}" destId="{CC04A06A-E7D0-4D77-8514-DF8E91D10294}" srcOrd="0" destOrd="0" presId="urn:microsoft.com/office/officeart/2008/layout/CircleAccentTimeline"/>
    <dgm:cxn modelId="{546BAA7A-D498-44C9-9B32-FAFDA646464A}" srcId="{3010CFEF-76B3-44E9-8E75-7D0C75A1E958}" destId="{90B68115-8B4C-42C2-9D59-7626FB3A0732}" srcOrd="2" destOrd="0" parTransId="{28C990D6-A6A3-4303-A907-3C528A162973}" sibTransId="{B86C3D03-5A86-4EF5-BC0E-7A4FB2F68D01}"/>
    <dgm:cxn modelId="{222B4690-1E01-41CE-8D28-905C14EE4276}" type="presOf" srcId="{3010CFEF-76B3-44E9-8E75-7D0C75A1E958}" destId="{75D557E2-3AD4-4990-BB79-C2F96EAA9B95}" srcOrd="0" destOrd="0" presId="urn:microsoft.com/office/officeart/2008/layout/CircleAccentTimeline"/>
    <dgm:cxn modelId="{A8252B9F-2D30-4B9D-B7F7-F936DDD28D68}" type="presOf" srcId="{556CFB3A-167F-4D6B-ACDA-5F4CDAA787D0}" destId="{2C107108-2EC9-485F-B247-4D2A7FA1DDD6}" srcOrd="0" destOrd="0" presId="urn:microsoft.com/office/officeart/2008/layout/CircleAccentTimeline"/>
    <dgm:cxn modelId="{811B69A8-644C-4937-B84C-0E4CB43BBAA1}" type="presOf" srcId="{72B84321-F639-43BE-9695-B05C3A995252}" destId="{CFDEF9B1-178D-41BF-93D4-7B716F74DEE2}" srcOrd="0" destOrd="0" presId="urn:microsoft.com/office/officeart/2008/layout/CircleAccentTimeline"/>
    <dgm:cxn modelId="{A79531AB-E2B8-48B4-9B75-1E43B192B0C2}" srcId="{A6BE2017-E654-4F3E-8315-2268A02D0F7E}" destId="{5E688C91-317F-426D-A1EC-01CCEDF086B8}" srcOrd="1" destOrd="0" parTransId="{3D737787-D1B7-493B-A813-E0246F37C88C}" sibTransId="{9DDF8125-8AD7-4A03-8764-823E9C0E0700}"/>
    <dgm:cxn modelId="{C5F2D4BE-4EE4-4008-8261-7400E6DA64E1}" srcId="{72B84321-F639-43BE-9695-B05C3A995252}" destId="{BD310952-0135-406E-B94E-D918D05BA391}" srcOrd="1" destOrd="0" parTransId="{876655CB-B9D2-435A-9CBA-8B8A015DF7F7}" sibTransId="{BCE194F7-30EE-4D24-8418-EC029C3B71AF}"/>
    <dgm:cxn modelId="{E5D5DCC7-E2AC-41BF-879B-1B3D1ABA4449}" srcId="{72B84321-F639-43BE-9695-B05C3A995252}" destId="{88FE11E9-3A5B-4C86-BBD7-0576C902158B}" srcOrd="0" destOrd="0" parTransId="{0D4B9553-01E7-466A-B257-DEC50D86B33F}" sibTransId="{3CA69F2D-6952-400E-A03D-5BCD592D9211}"/>
    <dgm:cxn modelId="{649602DE-73B2-4D0C-847B-EBA4F0FAD9D1}" type="presOf" srcId="{90B68115-8B4C-42C2-9D59-7626FB3A0732}" destId="{C21A6EAC-E27F-4F47-8591-09E3063898AB}" srcOrd="0" destOrd="0" presId="urn:microsoft.com/office/officeart/2008/layout/CircleAccentTimeline"/>
    <dgm:cxn modelId="{75FA42E4-74DE-412C-9B89-D43100C28641}" type="presOf" srcId="{5E688C91-317F-426D-A1EC-01CCEDF086B8}" destId="{1837A4BA-FA78-471E-A4A3-F71C0141B062}" srcOrd="0" destOrd="0" presId="urn:microsoft.com/office/officeart/2008/layout/CircleAccentTimeline"/>
    <dgm:cxn modelId="{7437D1E6-4487-430D-898C-7A71E536F6E9}" type="presOf" srcId="{A6BE2017-E654-4F3E-8315-2268A02D0F7E}" destId="{C65BD39B-809D-4246-94F4-D942BCE021C4}" srcOrd="0" destOrd="0" presId="urn:microsoft.com/office/officeart/2008/layout/CircleAccentTimeline"/>
    <dgm:cxn modelId="{CE7AA9E9-7AC3-428B-B262-149CBB777F44}" srcId="{3010CFEF-76B3-44E9-8E75-7D0C75A1E958}" destId="{A6BE2017-E654-4F3E-8315-2268A02D0F7E}" srcOrd="0" destOrd="0" parTransId="{069CBBB8-D95A-4FB4-A2D3-1CD9FBE48FC2}" sibTransId="{D3B366B2-AD74-4DFA-B010-D435F73BE011}"/>
    <dgm:cxn modelId="{08E86DFA-934D-44C1-9ECF-CC87DBB10EFF}" type="presOf" srcId="{53207820-69F4-4F5E-AB36-25E012DCFC7B}" destId="{7BF811FF-01B7-4C20-BFDF-BFB041BE611A}" srcOrd="0" destOrd="0" presId="urn:microsoft.com/office/officeart/2008/layout/CircleAccentTimeline"/>
    <dgm:cxn modelId="{7A6DBD23-9F8F-47F6-B044-6D891C155AEA}" type="presParOf" srcId="{75D557E2-3AD4-4990-BB79-C2F96EAA9B95}" destId="{A4C6991A-FBDB-40FB-9583-02593275BAA9}" srcOrd="0" destOrd="0" presId="urn:microsoft.com/office/officeart/2008/layout/CircleAccentTimeline"/>
    <dgm:cxn modelId="{4001D1A6-19DE-44A7-B4E0-79572586EC35}" type="presParOf" srcId="{A4C6991A-FBDB-40FB-9583-02593275BAA9}" destId="{C47C2E9D-E679-4838-ABB6-81B7FA22DD00}" srcOrd="0" destOrd="0" presId="urn:microsoft.com/office/officeart/2008/layout/CircleAccentTimeline"/>
    <dgm:cxn modelId="{AABD6E7B-D941-45A8-AD16-8455A0E17C50}" type="presParOf" srcId="{A4C6991A-FBDB-40FB-9583-02593275BAA9}" destId="{C65BD39B-809D-4246-94F4-D942BCE021C4}" srcOrd="1" destOrd="0" presId="urn:microsoft.com/office/officeart/2008/layout/CircleAccentTimeline"/>
    <dgm:cxn modelId="{6C353E17-F519-44BF-9E78-83F1D8399393}" type="presParOf" srcId="{A4C6991A-FBDB-40FB-9583-02593275BAA9}" destId="{B33056E3-7142-469F-9908-49182A5ADAFC}" srcOrd="2" destOrd="0" presId="urn:microsoft.com/office/officeart/2008/layout/CircleAccentTimeline"/>
    <dgm:cxn modelId="{7F3835BB-BB0E-4D5A-B5C7-38F58AAA97CF}" type="presParOf" srcId="{75D557E2-3AD4-4990-BB79-C2F96EAA9B95}" destId="{949BAAB0-501C-4525-93A1-1BC5C30454AD}" srcOrd="1" destOrd="0" presId="urn:microsoft.com/office/officeart/2008/layout/CircleAccentTimeline"/>
    <dgm:cxn modelId="{D4E6088C-1203-477F-AE67-F015A68F391B}" type="presParOf" srcId="{75D557E2-3AD4-4990-BB79-C2F96EAA9B95}" destId="{EDF42DE9-A68C-4BCE-A0FC-CB207C43DD88}" srcOrd="2" destOrd="0" presId="urn:microsoft.com/office/officeart/2008/layout/CircleAccentTimeline"/>
    <dgm:cxn modelId="{CE5B327B-A505-47A7-B69A-A3CAEFD1FB83}" type="presParOf" srcId="{75D557E2-3AD4-4990-BB79-C2F96EAA9B95}" destId="{9750CCFB-FD86-4B35-B80C-64BD3404B84F}" srcOrd="3" destOrd="0" presId="urn:microsoft.com/office/officeart/2008/layout/CircleAccentTimeline"/>
    <dgm:cxn modelId="{D1FD53FB-35FB-4E98-8602-3B30250FDC81}" type="presParOf" srcId="{75D557E2-3AD4-4990-BB79-C2F96EAA9B95}" destId="{0BC9A1AF-797F-4162-84AE-3049247B4B41}" srcOrd="4" destOrd="0" presId="urn:microsoft.com/office/officeart/2008/layout/CircleAccentTimeline"/>
    <dgm:cxn modelId="{D5C62F29-D787-4C0D-8D67-8DA674176005}" type="presParOf" srcId="{0BC9A1AF-797F-4162-84AE-3049247B4B41}" destId="{BB8E2C63-76F9-43EC-BA33-D6CE64C3A181}" srcOrd="0" destOrd="0" presId="urn:microsoft.com/office/officeart/2008/layout/CircleAccentTimeline"/>
    <dgm:cxn modelId="{E9B7A776-1BAA-4071-80A6-E8CFB16906B6}" type="presParOf" srcId="{0BC9A1AF-797F-4162-84AE-3049247B4B41}" destId="{7BF811FF-01B7-4C20-BFDF-BFB041BE611A}" srcOrd="1" destOrd="0" presId="urn:microsoft.com/office/officeart/2008/layout/CircleAccentTimeline"/>
    <dgm:cxn modelId="{F5F0CB0B-9DD9-499D-B2BA-EEE314CE9F28}" type="presParOf" srcId="{0BC9A1AF-797F-4162-84AE-3049247B4B41}" destId="{E398807D-A481-495B-BC3F-B3BDA180A7F0}" srcOrd="2" destOrd="0" presId="urn:microsoft.com/office/officeart/2008/layout/CircleAccentTimeline"/>
    <dgm:cxn modelId="{7DBD16A0-973E-4EE3-8C8F-230E3E831D25}" type="presParOf" srcId="{75D557E2-3AD4-4990-BB79-C2F96EAA9B95}" destId="{FA5F04FE-53E8-4FFB-A333-DE4E7B76508B}" srcOrd="5" destOrd="0" presId="urn:microsoft.com/office/officeart/2008/layout/CircleAccentTimeline"/>
    <dgm:cxn modelId="{F4525B53-8840-405F-B0CF-E80253A868CB}" type="presParOf" srcId="{75D557E2-3AD4-4990-BB79-C2F96EAA9B95}" destId="{3A4E5E71-AC27-40C3-A517-DC516BBA4D89}" srcOrd="6" destOrd="0" presId="urn:microsoft.com/office/officeart/2008/layout/CircleAccentTimeline"/>
    <dgm:cxn modelId="{C2BC8BE4-7735-49FC-8751-4D141E5CBEF7}" type="presParOf" srcId="{75D557E2-3AD4-4990-BB79-C2F96EAA9B95}" destId="{FB86C7E0-BA0C-4E22-9049-81A3F1EBA94E}" srcOrd="7" destOrd="0" presId="urn:microsoft.com/office/officeart/2008/layout/CircleAccentTimeline"/>
    <dgm:cxn modelId="{CDE9AD43-AC8A-46C1-8076-4209DCBF54CC}" type="presParOf" srcId="{75D557E2-3AD4-4990-BB79-C2F96EAA9B95}" destId="{E72632F0-FC9A-4455-A198-78DBC256A68C}" srcOrd="8" destOrd="0" presId="urn:microsoft.com/office/officeart/2008/layout/CircleAccentTimeline"/>
    <dgm:cxn modelId="{B6A0F796-AF18-4EE3-91DB-59FD5A3C019F}" type="presParOf" srcId="{E72632F0-FC9A-4455-A198-78DBC256A68C}" destId="{717A4611-C735-471F-B337-20BCDDC4363A}" srcOrd="0" destOrd="0" presId="urn:microsoft.com/office/officeart/2008/layout/CircleAccentTimeline"/>
    <dgm:cxn modelId="{53F53B29-898F-473B-8E51-E0C9624239C3}" type="presParOf" srcId="{E72632F0-FC9A-4455-A198-78DBC256A68C}" destId="{1837A4BA-FA78-471E-A4A3-F71C0141B062}" srcOrd="1" destOrd="0" presId="urn:microsoft.com/office/officeart/2008/layout/CircleAccentTimeline"/>
    <dgm:cxn modelId="{C829ADB9-9C94-428A-AE1F-083C805EC180}" type="presParOf" srcId="{E72632F0-FC9A-4455-A198-78DBC256A68C}" destId="{06C5C6FF-0A96-40D1-9123-5534DC98C4EB}" srcOrd="2" destOrd="0" presId="urn:microsoft.com/office/officeart/2008/layout/CircleAccentTimeline"/>
    <dgm:cxn modelId="{B775967A-986D-4CC5-AD91-8F745D8DBF3E}" type="presParOf" srcId="{75D557E2-3AD4-4990-BB79-C2F96EAA9B95}" destId="{C1C5EFCB-2933-465D-A660-5D44AD5B57FB}" srcOrd="9" destOrd="0" presId="urn:microsoft.com/office/officeart/2008/layout/CircleAccentTimeline"/>
    <dgm:cxn modelId="{57FC74AA-E7CD-4E0B-A835-3CE9BE7EB0F0}" type="presParOf" srcId="{75D557E2-3AD4-4990-BB79-C2F96EAA9B95}" destId="{00B726A8-2737-41D2-89DA-C85EC486BDC4}" srcOrd="10" destOrd="0" presId="urn:microsoft.com/office/officeart/2008/layout/CircleAccentTimeline"/>
    <dgm:cxn modelId="{F049D04D-BF70-4E36-A0FB-1510BE73ED99}" type="presParOf" srcId="{75D557E2-3AD4-4990-BB79-C2F96EAA9B95}" destId="{7E2BBD0E-D7EF-49F3-8D3E-D2AE2CD8BFA6}" srcOrd="11" destOrd="0" presId="urn:microsoft.com/office/officeart/2008/layout/CircleAccentTimeline"/>
    <dgm:cxn modelId="{B383FF5D-8BC7-4FD2-AC28-CEE849160BEB}" type="presParOf" srcId="{7E2BBD0E-D7EF-49F3-8D3E-D2AE2CD8BFA6}" destId="{FD2AF78C-CA45-471B-9256-676FF9418B65}" srcOrd="0" destOrd="0" presId="urn:microsoft.com/office/officeart/2008/layout/CircleAccentTimeline"/>
    <dgm:cxn modelId="{CB1AA87A-BAAD-4D75-A907-7A676F148C7B}" type="presParOf" srcId="{7E2BBD0E-D7EF-49F3-8D3E-D2AE2CD8BFA6}" destId="{CFDEF9B1-178D-41BF-93D4-7B716F74DEE2}" srcOrd="1" destOrd="0" presId="urn:microsoft.com/office/officeart/2008/layout/CircleAccentTimeline"/>
    <dgm:cxn modelId="{F4267E62-E475-4868-893A-26888AC8F17F}" type="presParOf" srcId="{7E2BBD0E-D7EF-49F3-8D3E-D2AE2CD8BFA6}" destId="{B04CCBE5-41B7-42C7-80BA-2CADB7CF9D9F}" srcOrd="2" destOrd="0" presId="urn:microsoft.com/office/officeart/2008/layout/CircleAccentTimeline"/>
    <dgm:cxn modelId="{C5304C0C-441B-4D2D-BE50-F3CB267AEF98}" type="presParOf" srcId="{75D557E2-3AD4-4990-BB79-C2F96EAA9B95}" destId="{713CD6D5-CE4C-4EAD-BAAC-C777226CE643}" srcOrd="12" destOrd="0" presId="urn:microsoft.com/office/officeart/2008/layout/CircleAccentTimeline"/>
    <dgm:cxn modelId="{65EAAB6E-1168-4E92-A57F-130D6230AE37}" type="presParOf" srcId="{75D557E2-3AD4-4990-BB79-C2F96EAA9B95}" destId="{7822207D-EAD1-4CC3-99D9-414A587B999B}" srcOrd="13" destOrd="0" presId="urn:microsoft.com/office/officeart/2008/layout/CircleAccentTimeline"/>
    <dgm:cxn modelId="{49D55953-D7FB-4367-AD53-AD9FC5A1B241}" type="presParOf" srcId="{75D557E2-3AD4-4990-BB79-C2F96EAA9B95}" destId="{BB5E4523-0987-46D3-80EC-C8F0625C3813}" srcOrd="14" destOrd="0" presId="urn:microsoft.com/office/officeart/2008/layout/CircleAccentTimeline"/>
    <dgm:cxn modelId="{E730CF02-9095-4A13-B3F8-4B7702172162}" type="presParOf" srcId="{75D557E2-3AD4-4990-BB79-C2F96EAA9B95}" destId="{D60CA49D-0757-47CF-8796-84793F765D97}" srcOrd="15" destOrd="0" presId="urn:microsoft.com/office/officeart/2008/layout/CircleAccentTimeline"/>
    <dgm:cxn modelId="{96141819-2089-4BAE-966B-EC09016D52A9}" type="presParOf" srcId="{D60CA49D-0757-47CF-8796-84793F765D97}" destId="{D8B94C97-DEB3-4C01-87D0-F312B52508FC}" srcOrd="0" destOrd="0" presId="urn:microsoft.com/office/officeart/2008/layout/CircleAccentTimeline"/>
    <dgm:cxn modelId="{03A5713F-B877-428D-908D-C50AFEE558E5}" type="presParOf" srcId="{D60CA49D-0757-47CF-8796-84793F765D97}" destId="{6EB99FC8-F170-451A-B42E-493B6528AA14}" srcOrd="1" destOrd="0" presId="urn:microsoft.com/office/officeart/2008/layout/CircleAccentTimeline"/>
    <dgm:cxn modelId="{A35E7B0A-92ED-4D40-87FE-7CEEF159AD0C}" type="presParOf" srcId="{D60CA49D-0757-47CF-8796-84793F765D97}" destId="{F787F26B-EB55-4175-BB99-7B3A7B9CAA43}" srcOrd="2" destOrd="0" presId="urn:microsoft.com/office/officeart/2008/layout/CircleAccentTimeline"/>
    <dgm:cxn modelId="{39D1FA1D-FA38-4C50-BEC3-346EC487F059}" type="presParOf" srcId="{75D557E2-3AD4-4990-BB79-C2F96EAA9B95}" destId="{912D2B85-F826-4F55-971E-DFEC1DE1E9D7}" srcOrd="16" destOrd="0" presId="urn:microsoft.com/office/officeart/2008/layout/CircleAccentTimeline"/>
    <dgm:cxn modelId="{E9E8CC7E-7400-4CBB-9E9A-58BA3C8448D6}" type="presParOf" srcId="{75D557E2-3AD4-4990-BB79-C2F96EAA9B95}" destId="{6FACC4B5-54FB-4A90-8D59-508318B7FECA}" srcOrd="17" destOrd="0" presId="urn:microsoft.com/office/officeart/2008/layout/CircleAccentTimeline"/>
    <dgm:cxn modelId="{10C2F7CA-DE02-4D38-BDE9-27441E9507B0}" type="presParOf" srcId="{75D557E2-3AD4-4990-BB79-C2F96EAA9B95}" destId="{B7033271-1628-4BB0-AB9F-534ABD0CF7F3}" srcOrd="18" destOrd="0" presId="urn:microsoft.com/office/officeart/2008/layout/CircleAccentTimeline"/>
    <dgm:cxn modelId="{D67022DF-9D61-4F7E-92FD-186BDA171B9D}" type="presParOf" srcId="{75D557E2-3AD4-4990-BB79-C2F96EAA9B95}" destId="{ED4D01FA-A511-49EB-B34A-76F82F999B35}" srcOrd="19" destOrd="0" presId="urn:microsoft.com/office/officeart/2008/layout/CircleAccentTimeline"/>
    <dgm:cxn modelId="{51DB1D6A-E514-417C-B359-1CFC7649F97B}" type="presParOf" srcId="{ED4D01FA-A511-49EB-B34A-76F82F999B35}" destId="{A98C0F73-148A-4688-A5FB-D970B2357D35}" srcOrd="0" destOrd="0" presId="urn:microsoft.com/office/officeart/2008/layout/CircleAccentTimeline"/>
    <dgm:cxn modelId="{76BBD64E-96F7-4CE1-81B9-F44BEBE04DAD}" type="presParOf" srcId="{ED4D01FA-A511-49EB-B34A-76F82F999B35}" destId="{CC04A06A-E7D0-4D77-8514-DF8E91D10294}" srcOrd="1" destOrd="0" presId="urn:microsoft.com/office/officeart/2008/layout/CircleAccentTimeline"/>
    <dgm:cxn modelId="{0E7EF909-4C50-43D5-9DD2-D44D40CE6326}" type="presParOf" srcId="{ED4D01FA-A511-49EB-B34A-76F82F999B35}" destId="{31E59F2D-6405-4454-9010-2A7E1C71E68D}" srcOrd="2" destOrd="0" presId="urn:microsoft.com/office/officeart/2008/layout/CircleAccentTimeline"/>
    <dgm:cxn modelId="{F15FFEEF-E6E2-4282-AB3B-84E52E847DCA}" type="presParOf" srcId="{75D557E2-3AD4-4990-BB79-C2F96EAA9B95}" destId="{953224D1-79BF-420D-A44E-749C2E61213B}" srcOrd="20" destOrd="0" presId="urn:microsoft.com/office/officeart/2008/layout/CircleAccentTimeline"/>
    <dgm:cxn modelId="{C71B7563-3DE4-44DB-9EEA-228C77974285}" type="presParOf" srcId="{75D557E2-3AD4-4990-BB79-C2F96EAA9B95}" destId="{C7D3A61A-ABF0-4EE8-BFE5-461D4692AF9F}" srcOrd="21" destOrd="0" presId="urn:microsoft.com/office/officeart/2008/layout/CircleAccentTimeline"/>
    <dgm:cxn modelId="{DAC63E3D-42E9-422F-827B-D0A0C7ACE4EA}" type="presParOf" srcId="{75D557E2-3AD4-4990-BB79-C2F96EAA9B95}" destId="{90A38AE3-F6CB-458C-9081-1348581FA058}" srcOrd="22" destOrd="0" presId="urn:microsoft.com/office/officeart/2008/layout/CircleAccentTimeline"/>
    <dgm:cxn modelId="{502577C7-B158-4E01-A5C5-80341D2CA051}" type="presParOf" srcId="{90A38AE3-F6CB-458C-9081-1348581FA058}" destId="{0399F53D-53FC-42C5-AB50-863EA5CF56C1}" srcOrd="0" destOrd="0" presId="urn:microsoft.com/office/officeart/2008/layout/CircleAccentTimeline"/>
    <dgm:cxn modelId="{8D78504B-3836-4D40-9A49-85E0D4E5B466}" type="presParOf" srcId="{90A38AE3-F6CB-458C-9081-1348581FA058}" destId="{C21A6EAC-E27F-4F47-8591-09E3063898AB}" srcOrd="1" destOrd="0" presId="urn:microsoft.com/office/officeart/2008/layout/CircleAccentTimeline"/>
    <dgm:cxn modelId="{BC9013B7-3B72-470A-8433-434545B71890}" type="presParOf" srcId="{90A38AE3-F6CB-458C-9081-1348581FA058}" destId="{592A6875-22E7-4B97-BA7F-97BB818A35D1}" srcOrd="2" destOrd="0" presId="urn:microsoft.com/office/officeart/2008/layout/CircleAccentTimeline"/>
    <dgm:cxn modelId="{F25503D1-39A3-4C33-80E7-73551624C5F5}" type="presParOf" srcId="{75D557E2-3AD4-4990-BB79-C2F96EAA9B95}" destId="{DC5F042B-9D25-4B18-AE13-03EE4C3605CC}" srcOrd="23" destOrd="0" presId="urn:microsoft.com/office/officeart/2008/layout/CircleAccentTimeline"/>
    <dgm:cxn modelId="{9137607F-611E-46AD-A12D-B356A492EF81}" type="presParOf" srcId="{75D557E2-3AD4-4990-BB79-C2F96EAA9B95}" destId="{B70FDE45-26C3-4C1F-817B-BABD5AA246AA}" srcOrd="24" destOrd="0" presId="urn:microsoft.com/office/officeart/2008/layout/CircleAccentTimeline"/>
    <dgm:cxn modelId="{1D048B40-F72A-4621-96D7-B731259E4AEE}" type="presParOf" srcId="{75D557E2-3AD4-4990-BB79-C2F96EAA9B95}" destId="{F6651DE7-4A48-4514-A9CD-B6BEE9508653}" srcOrd="25" destOrd="0" presId="urn:microsoft.com/office/officeart/2008/layout/CircleAccentTimeline"/>
    <dgm:cxn modelId="{8C2485F3-A425-4A60-8582-ADCA01D00CF4}" type="presParOf" srcId="{75D557E2-3AD4-4990-BB79-C2F96EAA9B95}" destId="{273FDD12-7591-4167-B988-D84EFBBF2616}" srcOrd="26" destOrd="0" presId="urn:microsoft.com/office/officeart/2008/layout/CircleAccentTimeline"/>
    <dgm:cxn modelId="{22EA8D55-E2A2-481E-A740-6282B8AFE08B}" type="presParOf" srcId="{273FDD12-7591-4167-B988-D84EFBBF2616}" destId="{DD00F419-857A-4728-BD63-1A28BA302B3E}" srcOrd="0" destOrd="0" presId="urn:microsoft.com/office/officeart/2008/layout/CircleAccentTimeline"/>
    <dgm:cxn modelId="{EB9CA603-937B-49DE-8A80-49E68AA565BE}" type="presParOf" srcId="{273FDD12-7591-4167-B988-D84EFBBF2616}" destId="{2C107108-2EC9-485F-B247-4D2A7FA1DDD6}" srcOrd="1" destOrd="0" presId="urn:microsoft.com/office/officeart/2008/layout/CircleAccentTimeline"/>
    <dgm:cxn modelId="{C9FCA18F-6675-478D-8D89-42BB3280C313}" type="presParOf" srcId="{273FDD12-7591-4167-B988-D84EFBBF2616}" destId="{66C51D6D-53E2-4182-B0D8-6A1ED5A78279}" srcOrd="2" destOrd="0" presId="urn:microsoft.com/office/officeart/2008/layout/CircleAccentTimeline"/>
    <dgm:cxn modelId="{BE18C4AC-C9F5-4B85-971F-562399962B31}" type="presParOf" srcId="{75D557E2-3AD4-4990-BB79-C2F96EAA9B95}" destId="{95CF407B-A217-4ED5-BA58-3E6C0A55BC4C}" srcOrd="27" destOrd="0" presId="urn:microsoft.com/office/officeart/2008/layout/CircleAccentTimeline"/>
    <dgm:cxn modelId="{D5C53F74-7637-4C83-8B86-05FA7ABF0545}" type="presParOf" srcId="{75D557E2-3AD4-4990-BB79-C2F96EAA9B95}" destId="{9704B57A-F7F0-4996-BF23-F60019F0CCA0}" srcOrd="2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9D4CB-0B35-4B7F-B66C-082E8FA895CD}">
      <dsp:nvSpPr>
        <dsp:cNvPr id="0" name=""/>
        <dsp:cNvSpPr/>
      </dsp:nvSpPr>
      <dsp:spPr>
        <a:xfrm>
          <a:off x="2498" y="2231784"/>
          <a:ext cx="2223299" cy="889319"/>
        </a:xfrm>
        <a:prstGeom prst="chevron">
          <a:avLst/>
        </a:prstGeom>
        <a:gradFill flip="none" rotWithShape="0">
          <a:gsLst>
            <a:gs pos="0">
              <a:schemeClr val="accent2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2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 cap="flat" cmpd="sng" algn="ctr">
          <a:solidFill>
            <a:schemeClr val="bg1">
              <a:alpha val="50000"/>
            </a:schemeClr>
          </a:solidFill>
          <a:prstDash val="solid"/>
          <a:miter lim="800000"/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12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Wine Attributes</a:t>
          </a:r>
        </a:p>
      </dsp:txBody>
      <dsp:txXfrm>
        <a:off x="447158" y="2231784"/>
        <a:ext cx="1333980" cy="889319"/>
      </dsp:txXfrm>
    </dsp:sp>
    <dsp:sp modelId="{78185E87-83E1-470C-8B6B-645A24E978A0}">
      <dsp:nvSpPr>
        <dsp:cNvPr id="0" name=""/>
        <dsp:cNvSpPr/>
      </dsp:nvSpPr>
      <dsp:spPr>
        <a:xfrm>
          <a:off x="2003467" y="2231784"/>
          <a:ext cx="2223299" cy="889319"/>
        </a:xfrm>
        <a:prstGeom prst="chevron">
          <a:avLst/>
        </a:prstGeom>
        <a:gradFill flip="none" rotWithShape="0">
          <a:gsLst>
            <a:gs pos="0">
              <a:schemeClr val="accent3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3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 cap="flat" cmpd="sng" algn="ctr">
          <a:solidFill>
            <a:schemeClr val="bg1">
              <a:alpha val="50000"/>
            </a:schemeClr>
          </a:solidFill>
          <a:prstDash val="solid"/>
          <a:miter lim="800000"/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Selection</a:t>
          </a:r>
        </a:p>
      </dsp:txBody>
      <dsp:txXfrm>
        <a:off x="2448127" y="2231784"/>
        <a:ext cx="1333980" cy="889319"/>
      </dsp:txXfrm>
    </dsp:sp>
    <dsp:sp modelId="{F146E1A7-68AC-41B7-82FA-EACF5DD996D6}">
      <dsp:nvSpPr>
        <dsp:cNvPr id="0" name=""/>
        <dsp:cNvSpPr/>
      </dsp:nvSpPr>
      <dsp:spPr>
        <a:xfrm>
          <a:off x="4004436" y="2231784"/>
          <a:ext cx="2223299" cy="889319"/>
        </a:xfrm>
        <a:prstGeom prst="chevron">
          <a:avLst/>
        </a:prstGeom>
        <a:gradFill flip="none" rotWithShape="0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 cap="flat" cmpd="sng" algn="ctr">
          <a:solidFill>
            <a:schemeClr val="bg1">
              <a:alpha val="50000"/>
            </a:schemeClr>
          </a:solidFill>
          <a:prstDash val="solid"/>
          <a:miter lim="800000"/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</a:t>
          </a:r>
        </a:p>
      </dsp:txBody>
      <dsp:txXfrm>
        <a:off x="4449096" y="2231784"/>
        <a:ext cx="1333980" cy="889319"/>
      </dsp:txXfrm>
    </dsp:sp>
    <dsp:sp modelId="{FB108F7D-C4BB-411E-BBD9-A5EE44680F7F}">
      <dsp:nvSpPr>
        <dsp:cNvPr id="0" name=""/>
        <dsp:cNvSpPr/>
      </dsp:nvSpPr>
      <dsp:spPr>
        <a:xfrm>
          <a:off x="6005406" y="2231784"/>
          <a:ext cx="2223299" cy="889319"/>
        </a:xfrm>
        <a:prstGeom prst="chevron">
          <a:avLst/>
        </a:prstGeom>
        <a:gradFill flip="none" rotWithShape="0">
          <a:gsLst>
            <a:gs pos="0">
              <a:schemeClr val="accent5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5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 cap="flat" cmpd="sng" algn="ctr">
          <a:solidFill>
            <a:schemeClr val="bg1">
              <a:alpha val="50000"/>
            </a:schemeClr>
          </a:solidFill>
          <a:prstDash val="solid"/>
          <a:miter lim="800000"/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 </a:t>
          </a:r>
        </a:p>
      </dsp:txBody>
      <dsp:txXfrm>
        <a:off x="6450066" y="2231784"/>
        <a:ext cx="1333980" cy="889319"/>
      </dsp:txXfrm>
    </dsp:sp>
    <dsp:sp modelId="{76AA212F-AB4A-4B27-AD17-3D80E11E6F53}">
      <dsp:nvSpPr>
        <dsp:cNvPr id="0" name=""/>
        <dsp:cNvSpPr/>
      </dsp:nvSpPr>
      <dsp:spPr>
        <a:xfrm>
          <a:off x="8006375" y="2231784"/>
          <a:ext cx="2223299" cy="889319"/>
        </a:xfrm>
        <a:prstGeom prst="chevron">
          <a:avLst/>
        </a:prstGeom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10800000" scaled="1"/>
          <a:tileRect/>
        </a:gradFill>
        <a:ln w="6350" cap="flat" cmpd="sng" algn="ctr">
          <a:solidFill>
            <a:schemeClr val="bg1">
              <a:alpha val="50000"/>
            </a:schemeClr>
          </a:solidFill>
          <a:prstDash val="solid"/>
          <a:miter lim="800000"/>
        </a:ln>
        <a:effectLst>
          <a:outerShdw blurRad="355600" dist="33020" dir="3180000" sx="111000" sy="111000" algn="ctr" rotWithShape="0">
            <a:srgbClr val="000000">
              <a:alpha val="21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 Vector Machine</a:t>
          </a:r>
        </a:p>
      </dsp:txBody>
      <dsp:txXfrm>
        <a:off x="8451035" y="2231784"/>
        <a:ext cx="1333980" cy="889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C2E9D-E679-4838-ABB6-81B7FA22DD00}">
      <dsp:nvSpPr>
        <dsp:cNvPr id="0" name=""/>
        <dsp:cNvSpPr/>
      </dsp:nvSpPr>
      <dsp:spPr>
        <a:xfrm>
          <a:off x="2850" y="2108303"/>
          <a:ext cx="1450957" cy="1450957"/>
        </a:xfrm>
        <a:prstGeom prst="donut">
          <a:avLst>
            <a:gd name="adj" fmla="val 20000"/>
          </a:avLst>
        </a:prstGeom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5BD39B-809D-4246-94F4-D942BCE021C4}">
      <dsp:nvSpPr>
        <dsp:cNvPr id="0" name=""/>
        <dsp:cNvSpPr/>
      </dsp:nvSpPr>
      <dsp:spPr>
        <a:xfrm>
          <a:off x="82048" y="1085121"/>
          <a:ext cx="1803701" cy="869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Logistic Regression</a:t>
          </a:r>
        </a:p>
      </dsp:txBody>
      <dsp:txXfrm>
        <a:off x="82048" y="1085121"/>
        <a:ext cx="1803701" cy="869244"/>
      </dsp:txXfrm>
    </dsp:sp>
    <dsp:sp modelId="{BB8E2C63-76F9-43EC-BA33-D6CE64C3A181}">
      <dsp:nvSpPr>
        <dsp:cNvPr id="0" name=""/>
        <dsp:cNvSpPr/>
      </dsp:nvSpPr>
      <dsp:spPr>
        <a:xfrm>
          <a:off x="1563099" y="2457212"/>
          <a:ext cx="753138" cy="753138"/>
        </a:xfrm>
        <a:prstGeom prst="ellipse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F811FF-01B7-4C20-BFDF-BFB041BE611A}">
      <dsp:nvSpPr>
        <dsp:cNvPr id="0" name=""/>
        <dsp:cNvSpPr/>
      </dsp:nvSpPr>
      <dsp:spPr>
        <a:xfrm>
          <a:off x="1765460" y="3361114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Split</a:t>
          </a:r>
        </a:p>
      </dsp:txBody>
      <dsp:txXfrm>
        <a:off x="1765460" y="3361114"/>
        <a:ext cx="1560286" cy="752311"/>
      </dsp:txXfrm>
    </dsp:sp>
    <dsp:sp modelId="{E398807D-A481-495B-BC3F-B3BDA180A7F0}">
      <dsp:nvSpPr>
        <dsp:cNvPr id="0" name=""/>
        <dsp:cNvSpPr/>
      </dsp:nvSpPr>
      <dsp:spPr>
        <a:xfrm rot="17700000">
          <a:off x="1647941" y="1409789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4611-C735-471F-B337-20BCDDC4363A}">
      <dsp:nvSpPr>
        <dsp:cNvPr id="0" name=""/>
        <dsp:cNvSpPr/>
      </dsp:nvSpPr>
      <dsp:spPr>
        <a:xfrm>
          <a:off x="2702320" y="2766665"/>
          <a:ext cx="199325" cy="134231"/>
        </a:xfrm>
        <a:prstGeom prst="ellipse">
          <a:avLst/>
        </a:prstGeom>
        <a:noFill/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37A4BA-FA78-471E-A4A3-F71C0141B062}">
      <dsp:nvSpPr>
        <dsp:cNvPr id="0" name=""/>
        <dsp:cNvSpPr/>
      </dsp:nvSpPr>
      <dsp:spPr>
        <a:xfrm>
          <a:off x="591396" y="2467606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0.2</a:t>
          </a:r>
        </a:p>
      </dsp:txBody>
      <dsp:txXfrm>
        <a:off x="591396" y="2467606"/>
        <a:ext cx="1560286" cy="752311"/>
      </dsp:txXfrm>
    </dsp:sp>
    <dsp:sp modelId="{06C5C6FF-0A96-40D1-9123-5534DC98C4EB}">
      <dsp:nvSpPr>
        <dsp:cNvPr id="0" name=""/>
        <dsp:cNvSpPr/>
      </dsp:nvSpPr>
      <dsp:spPr>
        <a:xfrm rot="17700000">
          <a:off x="2510256" y="1409789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AF78C-CA45-471B-9256-676FF9418B65}">
      <dsp:nvSpPr>
        <dsp:cNvPr id="0" name=""/>
        <dsp:cNvSpPr/>
      </dsp:nvSpPr>
      <dsp:spPr>
        <a:xfrm>
          <a:off x="3287843" y="2108303"/>
          <a:ext cx="1450957" cy="1450957"/>
        </a:xfrm>
        <a:prstGeom prst="donut">
          <a:avLst>
            <a:gd name="adj" fmla="val 20000"/>
          </a:avLst>
        </a:prstGeom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EF9B1-178D-41BF-93D4-7B716F74DEE2}">
      <dsp:nvSpPr>
        <dsp:cNvPr id="0" name=""/>
        <dsp:cNvSpPr/>
      </dsp:nvSpPr>
      <dsp:spPr>
        <a:xfrm>
          <a:off x="3438345" y="1098615"/>
          <a:ext cx="1803701" cy="869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Decision Tree</a:t>
          </a:r>
        </a:p>
      </dsp:txBody>
      <dsp:txXfrm>
        <a:off x="3438345" y="1098615"/>
        <a:ext cx="1803701" cy="869244"/>
      </dsp:txXfrm>
    </dsp:sp>
    <dsp:sp modelId="{D8B94C97-DEB3-4C01-87D0-F312B52508FC}">
      <dsp:nvSpPr>
        <dsp:cNvPr id="0" name=""/>
        <dsp:cNvSpPr/>
      </dsp:nvSpPr>
      <dsp:spPr>
        <a:xfrm>
          <a:off x="4848092" y="2457212"/>
          <a:ext cx="753138" cy="753138"/>
        </a:xfrm>
        <a:prstGeom prst="ellipse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B99FC8-F170-451A-B42E-493B6528AA14}">
      <dsp:nvSpPr>
        <dsp:cNvPr id="0" name=""/>
        <dsp:cNvSpPr/>
      </dsp:nvSpPr>
      <dsp:spPr>
        <a:xfrm>
          <a:off x="3918400" y="3365392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Split</a:t>
          </a:r>
        </a:p>
      </dsp:txBody>
      <dsp:txXfrm>
        <a:off x="3918400" y="3365392"/>
        <a:ext cx="1560286" cy="752311"/>
      </dsp:txXfrm>
    </dsp:sp>
    <dsp:sp modelId="{F787F26B-EB55-4175-BB99-7B3A7B9CAA43}">
      <dsp:nvSpPr>
        <dsp:cNvPr id="0" name=""/>
        <dsp:cNvSpPr/>
      </dsp:nvSpPr>
      <dsp:spPr>
        <a:xfrm rot="17700000">
          <a:off x="4932934" y="1409789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C0F73-148A-4688-A5FB-D970B2357D35}">
      <dsp:nvSpPr>
        <dsp:cNvPr id="0" name=""/>
        <dsp:cNvSpPr/>
      </dsp:nvSpPr>
      <dsp:spPr>
        <a:xfrm>
          <a:off x="5710406" y="2457212"/>
          <a:ext cx="753138" cy="753138"/>
        </a:xfrm>
        <a:prstGeom prst="ellipse">
          <a:avLst/>
        </a:prstGeom>
        <a:noFill/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04A06A-E7D0-4D77-8514-DF8E91D10294}">
      <dsp:nvSpPr>
        <dsp:cNvPr id="0" name=""/>
        <dsp:cNvSpPr/>
      </dsp:nvSpPr>
      <dsp:spPr>
        <a:xfrm>
          <a:off x="3873854" y="2497761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0.2</a:t>
          </a:r>
        </a:p>
      </dsp:txBody>
      <dsp:txXfrm>
        <a:off x="3873854" y="2497761"/>
        <a:ext cx="1560286" cy="752311"/>
      </dsp:txXfrm>
    </dsp:sp>
    <dsp:sp modelId="{31E59F2D-6405-4454-9010-2A7E1C71E68D}">
      <dsp:nvSpPr>
        <dsp:cNvPr id="0" name=""/>
        <dsp:cNvSpPr/>
      </dsp:nvSpPr>
      <dsp:spPr>
        <a:xfrm rot="17700000">
          <a:off x="5795249" y="1409789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9F53D-53FC-42C5-AB50-863EA5CF56C1}">
      <dsp:nvSpPr>
        <dsp:cNvPr id="0" name=""/>
        <dsp:cNvSpPr/>
      </dsp:nvSpPr>
      <dsp:spPr>
        <a:xfrm>
          <a:off x="6572837" y="2108303"/>
          <a:ext cx="1450957" cy="1450957"/>
        </a:xfrm>
        <a:prstGeom prst="donut">
          <a:avLst>
            <a:gd name="adj" fmla="val 20000"/>
          </a:avLst>
        </a:prstGeom>
        <a:gradFill flip="none" rotWithShape="0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1A6EAC-E27F-4F47-8591-09E3063898AB}">
      <dsp:nvSpPr>
        <dsp:cNvPr id="0" name=""/>
        <dsp:cNvSpPr/>
      </dsp:nvSpPr>
      <dsp:spPr>
        <a:xfrm>
          <a:off x="7418673" y="1095532"/>
          <a:ext cx="1803701" cy="869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SVM</a:t>
          </a:r>
        </a:p>
      </dsp:txBody>
      <dsp:txXfrm>
        <a:off x="7418673" y="1095532"/>
        <a:ext cx="1803701" cy="869244"/>
      </dsp:txXfrm>
    </dsp:sp>
    <dsp:sp modelId="{DD00F419-857A-4728-BD63-1A28BA302B3E}">
      <dsp:nvSpPr>
        <dsp:cNvPr id="0" name=""/>
        <dsp:cNvSpPr/>
      </dsp:nvSpPr>
      <dsp:spPr>
        <a:xfrm>
          <a:off x="8133085" y="2457212"/>
          <a:ext cx="753138" cy="753138"/>
        </a:xfrm>
        <a:prstGeom prst="ellipse">
          <a:avLst/>
        </a:prstGeom>
        <a:gradFill flip="none" rotWithShape="0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6350">
          <a:solidFill>
            <a:schemeClr val="bg1">
              <a:alpha val="5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107108-2EC9-485F-B247-4D2A7FA1DDD6}">
      <dsp:nvSpPr>
        <dsp:cNvPr id="0" name=""/>
        <dsp:cNvSpPr/>
      </dsp:nvSpPr>
      <dsp:spPr>
        <a:xfrm>
          <a:off x="7297078" y="3276521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Kernel  </a:t>
          </a:r>
          <a:r>
            <a:rPr lang="en-US" sz="2800" b="0" i="0" kern="12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rPr>
            <a:t>             </a:t>
          </a:r>
        </a:p>
      </dsp:txBody>
      <dsp:txXfrm>
        <a:off x="7297078" y="3276521"/>
        <a:ext cx="1560286" cy="752311"/>
      </dsp:txXfrm>
    </dsp:sp>
    <dsp:sp modelId="{66C51D6D-53E2-4182-B0D8-6A1ED5A78279}">
      <dsp:nvSpPr>
        <dsp:cNvPr id="0" name=""/>
        <dsp:cNvSpPr/>
      </dsp:nvSpPr>
      <dsp:spPr>
        <a:xfrm rot="17700000">
          <a:off x="8217927" y="1409789"/>
          <a:ext cx="1560286" cy="7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44AE6-5D56-E14A-93B2-EFEC85F93CF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DF5D-0E0A-AE41-A9A0-EA2B9749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56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1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45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3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5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00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41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2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32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3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1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88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86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5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E6A-4D62-497B-9ED7-34F7397E1E3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1650-A3F9-4715-8C03-B2C76370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accent2">
              <a:lumMod val="50000"/>
              <a:alpha val="16000"/>
            </a:schemeClr>
          </a:solidFill>
        </p:grpSpPr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8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9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1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2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5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6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7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8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9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0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3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4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5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6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7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8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9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0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1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2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3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5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6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8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9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1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2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8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0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1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2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3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4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5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6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7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8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9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0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1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2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3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4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5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6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7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8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9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0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1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2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3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4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5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6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7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8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9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0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1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2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3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4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5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6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7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8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9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0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1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2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3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4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5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6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7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8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9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0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1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2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3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4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5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6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7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8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9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0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1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2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3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4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5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6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7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8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9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0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1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2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3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4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5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6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7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8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9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0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1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2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3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4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5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6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7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8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9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0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1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2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3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4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5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6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7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8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9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0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1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2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3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4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5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6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7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8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9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0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1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2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3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4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5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6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7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8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9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0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1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2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581747197"/>
              </p:ext>
            </p:extLst>
          </p:nvPr>
        </p:nvGraphicFramePr>
        <p:xfrm>
          <a:off x="1234047" y="1572690"/>
          <a:ext cx="10232173" cy="53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2415" y="467526"/>
            <a:ext cx="10649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Wine Classification Problem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Batch record of 6497 Red Wine &amp; White Wine is available for exploration. The Objective is to test supervised &amp; unsupervised machine learning models on the dataset &amp; identify the best fit for the 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74960" y="4743267"/>
            <a:ext cx="1843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Data Exploration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02020" y="4754990"/>
            <a:ext cx="1834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Principal Component Analysis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41829" y="4746015"/>
            <a:ext cx="1765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Probabilistic Model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087110" y="4782820"/>
            <a:ext cx="1769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Logical Model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020028" y="4746015"/>
            <a:ext cx="1774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Black Box Model</a:t>
            </a:r>
          </a:p>
        </p:txBody>
      </p:sp>
      <p:grpSp>
        <p:nvGrpSpPr>
          <p:cNvPr id="233" name="Group 9">
            <a:extLst>
              <a:ext uri="{FF2B5EF4-FFF2-40B4-BE49-F238E27FC236}">
                <a16:creationId xmlns:a16="http://schemas.microsoft.com/office/drawing/2014/main" id="{A2E0FA8E-062C-462E-BDA3-0019CC9662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1736" y="3275721"/>
            <a:ext cx="443996" cy="395731"/>
            <a:chOff x="3953" y="351"/>
            <a:chExt cx="1849" cy="164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4" name="Freeform 11">
              <a:extLst>
                <a:ext uri="{FF2B5EF4-FFF2-40B4-BE49-F238E27FC236}">
                  <a16:creationId xmlns:a16="http://schemas.microsoft.com/office/drawing/2014/main" id="{6F1BCD25-2297-4E6A-841F-E4AB2257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1"/>
              <a:ext cx="1330" cy="1648"/>
            </a:xfrm>
            <a:custGeom>
              <a:avLst/>
              <a:gdLst>
                <a:gd name="T0" fmla="*/ 285 w 2661"/>
                <a:gd name="T1" fmla="*/ 0 h 3296"/>
                <a:gd name="T2" fmla="*/ 2375 w 2661"/>
                <a:gd name="T3" fmla="*/ 0 h 3296"/>
                <a:gd name="T4" fmla="*/ 2417 w 2661"/>
                <a:gd name="T5" fmla="*/ 2 h 3296"/>
                <a:gd name="T6" fmla="*/ 2458 w 2661"/>
                <a:gd name="T7" fmla="*/ 11 h 3296"/>
                <a:gd name="T8" fmla="*/ 2495 w 2661"/>
                <a:gd name="T9" fmla="*/ 25 h 3296"/>
                <a:gd name="T10" fmla="*/ 2531 w 2661"/>
                <a:gd name="T11" fmla="*/ 44 h 3296"/>
                <a:gd name="T12" fmla="*/ 2563 w 2661"/>
                <a:gd name="T13" fmla="*/ 68 h 3296"/>
                <a:gd name="T14" fmla="*/ 2590 w 2661"/>
                <a:gd name="T15" fmla="*/ 96 h 3296"/>
                <a:gd name="T16" fmla="*/ 2614 w 2661"/>
                <a:gd name="T17" fmla="*/ 127 h 3296"/>
                <a:gd name="T18" fmla="*/ 2633 w 2661"/>
                <a:gd name="T19" fmla="*/ 161 h 3296"/>
                <a:gd name="T20" fmla="*/ 2648 w 2661"/>
                <a:gd name="T21" fmla="*/ 199 h 3296"/>
                <a:gd name="T22" fmla="*/ 2657 w 2661"/>
                <a:gd name="T23" fmla="*/ 238 h 3296"/>
                <a:gd name="T24" fmla="*/ 2661 w 2661"/>
                <a:gd name="T25" fmla="*/ 279 h 3296"/>
                <a:gd name="T26" fmla="*/ 2661 w 2661"/>
                <a:gd name="T27" fmla="*/ 436 h 3296"/>
                <a:gd name="T28" fmla="*/ 2380 w 2661"/>
                <a:gd name="T29" fmla="*/ 742 h 3296"/>
                <a:gd name="T30" fmla="*/ 2380 w 2661"/>
                <a:gd name="T31" fmla="*/ 274 h 3296"/>
                <a:gd name="T32" fmla="*/ 279 w 2661"/>
                <a:gd name="T33" fmla="*/ 274 h 3296"/>
                <a:gd name="T34" fmla="*/ 279 w 2661"/>
                <a:gd name="T35" fmla="*/ 3021 h 3296"/>
                <a:gd name="T36" fmla="*/ 2380 w 2661"/>
                <a:gd name="T37" fmla="*/ 3021 h 3296"/>
                <a:gd name="T38" fmla="*/ 2380 w 2661"/>
                <a:gd name="T39" fmla="*/ 2420 h 3296"/>
                <a:gd name="T40" fmla="*/ 2661 w 2661"/>
                <a:gd name="T41" fmla="*/ 2115 h 3296"/>
                <a:gd name="T42" fmla="*/ 2661 w 2661"/>
                <a:gd name="T43" fmla="*/ 3015 h 3296"/>
                <a:gd name="T44" fmla="*/ 2657 w 2661"/>
                <a:gd name="T45" fmla="*/ 3057 h 3296"/>
                <a:gd name="T46" fmla="*/ 2648 w 2661"/>
                <a:gd name="T47" fmla="*/ 3097 h 3296"/>
                <a:gd name="T48" fmla="*/ 2633 w 2661"/>
                <a:gd name="T49" fmla="*/ 3134 h 3296"/>
                <a:gd name="T50" fmla="*/ 2614 w 2661"/>
                <a:gd name="T51" fmla="*/ 3169 h 3296"/>
                <a:gd name="T52" fmla="*/ 2590 w 2661"/>
                <a:gd name="T53" fmla="*/ 3200 h 3296"/>
                <a:gd name="T54" fmla="*/ 2563 w 2661"/>
                <a:gd name="T55" fmla="*/ 3227 h 3296"/>
                <a:gd name="T56" fmla="*/ 2531 w 2661"/>
                <a:gd name="T57" fmla="*/ 3250 h 3296"/>
                <a:gd name="T58" fmla="*/ 2495 w 2661"/>
                <a:gd name="T59" fmla="*/ 3269 h 3296"/>
                <a:gd name="T60" fmla="*/ 2458 w 2661"/>
                <a:gd name="T61" fmla="*/ 3284 h 3296"/>
                <a:gd name="T62" fmla="*/ 2418 w 2661"/>
                <a:gd name="T63" fmla="*/ 3293 h 3296"/>
                <a:gd name="T64" fmla="*/ 2376 w 2661"/>
                <a:gd name="T65" fmla="*/ 3296 h 3296"/>
                <a:gd name="T66" fmla="*/ 285 w 2661"/>
                <a:gd name="T67" fmla="*/ 3296 h 3296"/>
                <a:gd name="T68" fmla="*/ 243 w 2661"/>
                <a:gd name="T69" fmla="*/ 3293 h 3296"/>
                <a:gd name="T70" fmla="*/ 203 w 2661"/>
                <a:gd name="T71" fmla="*/ 3284 h 3296"/>
                <a:gd name="T72" fmla="*/ 165 w 2661"/>
                <a:gd name="T73" fmla="*/ 3269 h 3296"/>
                <a:gd name="T74" fmla="*/ 130 w 2661"/>
                <a:gd name="T75" fmla="*/ 3250 h 3296"/>
                <a:gd name="T76" fmla="*/ 98 w 2661"/>
                <a:gd name="T77" fmla="*/ 3227 h 3296"/>
                <a:gd name="T78" fmla="*/ 70 w 2661"/>
                <a:gd name="T79" fmla="*/ 3200 h 3296"/>
                <a:gd name="T80" fmla="*/ 46 w 2661"/>
                <a:gd name="T81" fmla="*/ 3169 h 3296"/>
                <a:gd name="T82" fmla="*/ 26 w 2661"/>
                <a:gd name="T83" fmla="*/ 3134 h 3296"/>
                <a:gd name="T84" fmla="*/ 13 w 2661"/>
                <a:gd name="T85" fmla="*/ 3097 h 3296"/>
                <a:gd name="T86" fmla="*/ 3 w 2661"/>
                <a:gd name="T87" fmla="*/ 3057 h 3296"/>
                <a:gd name="T88" fmla="*/ 0 w 2661"/>
                <a:gd name="T89" fmla="*/ 3015 h 3296"/>
                <a:gd name="T90" fmla="*/ 0 w 2661"/>
                <a:gd name="T91" fmla="*/ 279 h 3296"/>
                <a:gd name="T92" fmla="*/ 3 w 2661"/>
                <a:gd name="T93" fmla="*/ 238 h 3296"/>
                <a:gd name="T94" fmla="*/ 13 w 2661"/>
                <a:gd name="T95" fmla="*/ 199 h 3296"/>
                <a:gd name="T96" fmla="*/ 26 w 2661"/>
                <a:gd name="T97" fmla="*/ 161 h 3296"/>
                <a:gd name="T98" fmla="*/ 46 w 2661"/>
                <a:gd name="T99" fmla="*/ 127 h 3296"/>
                <a:gd name="T100" fmla="*/ 70 w 2661"/>
                <a:gd name="T101" fmla="*/ 96 h 3296"/>
                <a:gd name="T102" fmla="*/ 98 w 2661"/>
                <a:gd name="T103" fmla="*/ 68 h 3296"/>
                <a:gd name="T104" fmla="*/ 130 w 2661"/>
                <a:gd name="T105" fmla="*/ 44 h 3296"/>
                <a:gd name="T106" fmla="*/ 165 w 2661"/>
                <a:gd name="T107" fmla="*/ 25 h 3296"/>
                <a:gd name="T108" fmla="*/ 203 w 2661"/>
                <a:gd name="T109" fmla="*/ 11 h 3296"/>
                <a:gd name="T110" fmla="*/ 243 w 2661"/>
                <a:gd name="T111" fmla="*/ 2 h 3296"/>
                <a:gd name="T112" fmla="*/ 285 w 2661"/>
                <a:gd name="T113" fmla="*/ 0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61" h="3296">
                  <a:moveTo>
                    <a:pt x="285" y="0"/>
                  </a:moveTo>
                  <a:lnTo>
                    <a:pt x="2375" y="0"/>
                  </a:lnTo>
                  <a:lnTo>
                    <a:pt x="2417" y="2"/>
                  </a:lnTo>
                  <a:lnTo>
                    <a:pt x="2458" y="11"/>
                  </a:lnTo>
                  <a:lnTo>
                    <a:pt x="2495" y="25"/>
                  </a:lnTo>
                  <a:lnTo>
                    <a:pt x="2531" y="44"/>
                  </a:lnTo>
                  <a:lnTo>
                    <a:pt x="2563" y="68"/>
                  </a:lnTo>
                  <a:lnTo>
                    <a:pt x="2590" y="96"/>
                  </a:lnTo>
                  <a:lnTo>
                    <a:pt x="2614" y="127"/>
                  </a:lnTo>
                  <a:lnTo>
                    <a:pt x="2633" y="161"/>
                  </a:lnTo>
                  <a:lnTo>
                    <a:pt x="2648" y="199"/>
                  </a:lnTo>
                  <a:lnTo>
                    <a:pt x="2657" y="238"/>
                  </a:lnTo>
                  <a:lnTo>
                    <a:pt x="2661" y="279"/>
                  </a:lnTo>
                  <a:lnTo>
                    <a:pt x="2661" y="436"/>
                  </a:lnTo>
                  <a:lnTo>
                    <a:pt x="2380" y="742"/>
                  </a:lnTo>
                  <a:lnTo>
                    <a:pt x="2380" y="274"/>
                  </a:lnTo>
                  <a:lnTo>
                    <a:pt x="279" y="274"/>
                  </a:lnTo>
                  <a:lnTo>
                    <a:pt x="279" y="3021"/>
                  </a:lnTo>
                  <a:lnTo>
                    <a:pt x="2380" y="3021"/>
                  </a:lnTo>
                  <a:lnTo>
                    <a:pt x="2380" y="2420"/>
                  </a:lnTo>
                  <a:lnTo>
                    <a:pt x="2661" y="2115"/>
                  </a:lnTo>
                  <a:lnTo>
                    <a:pt x="2661" y="3015"/>
                  </a:lnTo>
                  <a:lnTo>
                    <a:pt x="2657" y="3057"/>
                  </a:lnTo>
                  <a:lnTo>
                    <a:pt x="2648" y="3097"/>
                  </a:lnTo>
                  <a:lnTo>
                    <a:pt x="2633" y="3134"/>
                  </a:lnTo>
                  <a:lnTo>
                    <a:pt x="2614" y="3169"/>
                  </a:lnTo>
                  <a:lnTo>
                    <a:pt x="2590" y="3200"/>
                  </a:lnTo>
                  <a:lnTo>
                    <a:pt x="2563" y="3227"/>
                  </a:lnTo>
                  <a:lnTo>
                    <a:pt x="2531" y="3250"/>
                  </a:lnTo>
                  <a:lnTo>
                    <a:pt x="2495" y="3269"/>
                  </a:lnTo>
                  <a:lnTo>
                    <a:pt x="2458" y="3284"/>
                  </a:lnTo>
                  <a:lnTo>
                    <a:pt x="2418" y="3293"/>
                  </a:lnTo>
                  <a:lnTo>
                    <a:pt x="2376" y="3296"/>
                  </a:lnTo>
                  <a:lnTo>
                    <a:pt x="285" y="3296"/>
                  </a:lnTo>
                  <a:lnTo>
                    <a:pt x="243" y="3293"/>
                  </a:lnTo>
                  <a:lnTo>
                    <a:pt x="203" y="3284"/>
                  </a:lnTo>
                  <a:lnTo>
                    <a:pt x="165" y="3269"/>
                  </a:lnTo>
                  <a:lnTo>
                    <a:pt x="130" y="3250"/>
                  </a:lnTo>
                  <a:lnTo>
                    <a:pt x="98" y="3227"/>
                  </a:lnTo>
                  <a:lnTo>
                    <a:pt x="70" y="3200"/>
                  </a:lnTo>
                  <a:lnTo>
                    <a:pt x="46" y="3169"/>
                  </a:lnTo>
                  <a:lnTo>
                    <a:pt x="26" y="3134"/>
                  </a:lnTo>
                  <a:lnTo>
                    <a:pt x="13" y="3097"/>
                  </a:lnTo>
                  <a:lnTo>
                    <a:pt x="3" y="3057"/>
                  </a:lnTo>
                  <a:lnTo>
                    <a:pt x="0" y="3015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3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70" y="96"/>
                  </a:lnTo>
                  <a:lnTo>
                    <a:pt x="98" y="68"/>
                  </a:lnTo>
                  <a:lnTo>
                    <a:pt x="130" y="44"/>
                  </a:lnTo>
                  <a:lnTo>
                    <a:pt x="165" y="25"/>
                  </a:lnTo>
                  <a:lnTo>
                    <a:pt x="203" y="11"/>
                  </a:lnTo>
                  <a:lnTo>
                    <a:pt x="243" y="2"/>
                  </a:lnTo>
                  <a:lnTo>
                    <a:pt x="2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5" name="Freeform 12">
              <a:extLst>
                <a:ext uri="{FF2B5EF4-FFF2-40B4-BE49-F238E27FC236}">
                  <a16:creationId xmlns:a16="http://schemas.microsoft.com/office/drawing/2014/main" id="{31BAF999-6C5E-41B9-A715-38E63CF01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671"/>
              <a:ext cx="814" cy="138"/>
            </a:xfrm>
            <a:custGeom>
              <a:avLst/>
              <a:gdLst>
                <a:gd name="T0" fmla="*/ 141 w 1627"/>
                <a:gd name="T1" fmla="*/ 0 h 275"/>
                <a:gd name="T2" fmla="*/ 1487 w 1627"/>
                <a:gd name="T3" fmla="*/ 0 h 275"/>
                <a:gd name="T4" fmla="*/ 1515 w 1627"/>
                <a:gd name="T5" fmla="*/ 3 h 275"/>
                <a:gd name="T6" fmla="*/ 1542 w 1627"/>
                <a:gd name="T7" fmla="*/ 11 h 275"/>
                <a:gd name="T8" fmla="*/ 1565 w 1627"/>
                <a:gd name="T9" fmla="*/ 24 h 275"/>
                <a:gd name="T10" fmla="*/ 1586 w 1627"/>
                <a:gd name="T11" fmla="*/ 41 h 275"/>
                <a:gd name="T12" fmla="*/ 1603 w 1627"/>
                <a:gd name="T13" fmla="*/ 61 h 275"/>
                <a:gd name="T14" fmla="*/ 1616 w 1627"/>
                <a:gd name="T15" fmla="*/ 84 h 275"/>
                <a:gd name="T16" fmla="*/ 1624 w 1627"/>
                <a:gd name="T17" fmla="*/ 110 h 275"/>
                <a:gd name="T18" fmla="*/ 1627 w 1627"/>
                <a:gd name="T19" fmla="*/ 138 h 275"/>
                <a:gd name="T20" fmla="*/ 1624 w 1627"/>
                <a:gd name="T21" fmla="*/ 166 h 275"/>
                <a:gd name="T22" fmla="*/ 1616 w 1627"/>
                <a:gd name="T23" fmla="*/ 192 h 275"/>
                <a:gd name="T24" fmla="*/ 1603 w 1627"/>
                <a:gd name="T25" fmla="*/ 215 h 275"/>
                <a:gd name="T26" fmla="*/ 1586 w 1627"/>
                <a:gd name="T27" fmla="*/ 235 h 275"/>
                <a:gd name="T28" fmla="*/ 1565 w 1627"/>
                <a:gd name="T29" fmla="*/ 252 h 275"/>
                <a:gd name="T30" fmla="*/ 1541 w 1627"/>
                <a:gd name="T31" fmla="*/ 264 h 275"/>
                <a:gd name="T32" fmla="*/ 1514 w 1627"/>
                <a:gd name="T33" fmla="*/ 272 h 275"/>
                <a:gd name="T34" fmla="*/ 1487 w 1627"/>
                <a:gd name="T35" fmla="*/ 275 h 275"/>
                <a:gd name="T36" fmla="*/ 141 w 1627"/>
                <a:gd name="T37" fmla="*/ 275 h 275"/>
                <a:gd name="T38" fmla="*/ 112 w 1627"/>
                <a:gd name="T39" fmla="*/ 272 h 275"/>
                <a:gd name="T40" fmla="*/ 86 w 1627"/>
                <a:gd name="T41" fmla="*/ 264 h 275"/>
                <a:gd name="T42" fmla="*/ 62 w 1627"/>
                <a:gd name="T43" fmla="*/ 252 h 275"/>
                <a:gd name="T44" fmla="*/ 41 w 1627"/>
                <a:gd name="T45" fmla="*/ 235 h 275"/>
                <a:gd name="T46" fmla="*/ 24 w 1627"/>
                <a:gd name="T47" fmla="*/ 215 h 275"/>
                <a:gd name="T48" fmla="*/ 11 w 1627"/>
                <a:gd name="T49" fmla="*/ 192 h 275"/>
                <a:gd name="T50" fmla="*/ 3 w 1627"/>
                <a:gd name="T51" fmla="*/ 166 h 275"/>
                <a:gd name="T52" fmla="*/ 0 w 1627"/>
                <a:gd name="T53" fmla="*/ 138 h 275"/>
                <a:gd name="T54" fmla="*/ 3 w 1627"/>
                <a:gd name="T55" fmla="*/ 110 h 275"/>
                <a:gd name="T56" fmla="*/ 11 w 1627"/>
                <a:gd name="T57" fmla="*/ 84 h 275"/>
                <a:gd name="T58" fmla="*/ 24 w 1627"/>
                <a:gd name="T59" fmla="*/ 61 h 275"/>
                <a:gd name="T60" fmla="*/ 41 w 1627"/>
                <a:gd name="T61" fmla="*/ 41 h 275"/>
                <a:gd name="T62" fmla="*/ 62 w 1627"/>
                <a:gd name="T63" fmla="*/ 24 h 275"/>
                <a:gd name="T64" fmla="*/ 86 w 1627"/>
                <a:gd name="T65" fmla="*/ 11 h 275"/>
                <a:gd name="T66" fmla="*/ 112 w 1627"/>
                <a:gd name="T67" fmla="*/ 3 h 275"/>
                <a:gd name="T68" fmla="*/ 141 w 1627"/>
                <a:gd name="T6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27" h="275">
                  <a:moveTo>
                    <a:pt x="141" y="0"/>
                  </a:moveTo>
                  <a:lnTo>
                    <a:pt x="1487" y="0"/>
                  </a:lnTo>
                  <a:lnTo>
                    <a:pt x="1515" y="3"/>
                  </a:lnTo>
                  <a:lnTo>
                    <a:pt x="1542" y="11"/>
                  </a:lnTo>
                  <a:lnTo>
                    <a:pt x="1565" y="24"/>
                  </a:lnTo>
                  <a:lnTo>
                    <a:pt x="1586" y="41"/>
                  </a:lnTo>
                  <a:lnTo>
                    <a:pt x="1603" y="61"/>
                  </a:lnTo>
                  <a:lnTo>
                    <a:pt x="1616" y="84"/>
                  </a:lnTo>
                  <a:lnTo>
                    <a:pt x="1624" y="110"/>
                  </a:lnTo>
                  <a:lnTo>
                    <a:pt x="1627" y="138"/>
                  </a:lnTo>
                  <a:lnTo>
                    <a:pt x="1624" y="166"/>
                  </a:lnTo>
                  <a:lnTo>
                    <a:pt x="1616" y="192"/>
                  </a:lnTo>
                  <a:lnTo>
                    <a:pt x="1603" y="215"/>
                  </a:lnTo>
                  <a:lnTo>
                    <a:pt x="1586" y="235"/>
                  </a:lnTo>
                  <a:lnTo>
                    <a:pt x="1565" y="252"/>
                  </a:lnTo>
                  <a:lnTo>
                    <a:pt x="1541" y="264"/>
                  </a:lnTo>
                  <a:lnTo>
                    <a:pt x="1514" y="272"/>
                  </a:lnTo>
                  <a:lnTo>
                    <a:pt x="1487" y="275"/>
                  </a:lnTo>
                  <a:lnTo>
                    <a:pt x="141" y="275"/>
                  </a:lnTo>
                  <a:lnTo>
                    <a:pt x="112" y="272"/>
                  </a:lnTo>
                  <a:lnTo>
                    <a:pt x="86" y="264"/>
                  </a:lnTo>
                  <a:lnTo>
                    <a:pt x="62" y="252"/>
                  </a:lnTo>
                  <a:lnTo>
                    <a:pt x="41" y="235"/>
                  </a:lnTo>
                  <a:lnTo>
                    <a:pt x="24" y="215"/>
                  </a:lnTo>
                  <a:lnTo>
                    <a:pt x="11" y="192"/>
                  </a:lnTo>
                  <a:lnTo>
                    <a:pt x="3" y="166"/>
                  </a:lnTo>
                  <a:lnTo>
                    <a:pt x="0" y="138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4" y="61"/>
                  </a:lnTo>
                  <a:lnTo>
                    <a:pt x="41" y="41"/>
                  </a:lnTo>
                  <a:lnTo>
                    <a:pt x="62" y="24"/>
                  </a:lnTo>
                  <a:lnTo>
                    <a:pt x="86" y="11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6" name="Freeform 13">
              <a:extLst>
                <a:ext uri="{FF2B5EF4-FFF2-40B4-BE49-F238E27FC236}">
                  <a16:creationId xmlns:a16="http://schemas.microsoft.com/office/drawing/2014/main" id="{ECF4CCD0-F6F3-4F9E-BAF1-4C016E5DD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959"/>
              <a:ext cx="717" cy="137"/>
            </a:xfrm>
            <a:custGeom>
              <a:avLst/>
              <a:gdLst>
                <a:gd name="T0" fmla="*/ 141 w 1435"/>
                <a:gd name="T1" fmla="*/ 0 h 274"/>
                <a:gd name="T2" fmla="*/ 1435 w 1435"/>
                <a:gd name="T3" fmla="*/ 0 h 274"/>
                <a:gd name="T4" fmla="*/ 1183 w 1435"/>
                <a:gd name="T5" fmla="*/ 274 h 274"/>
                <a:gd name="T6" fmla="*/ 141 w 1435"/>
                <a:gd name="T7" fmla="*/ 274 h 274"/>
                <a:gd name="T8" fmla="*/ 112 w 1435"/>
                <a:gd name="T9" fmla="*/ 272 h 274"/>
                <a:gd name="T10" fmla="*/ 86 w 1435"/>
                <a:gd name="T11" fmla="*/ 264 h 274"/>
                <a:gd name="T12" fmla="*/ 62 w 1435"/>
                <a:gd name="T13" fmla="*/ 251 h 274"/>
                <a:gd name="T14" fmla="*/ 41 w 1435"/>
                <a:gd name="T15" fmla="*/ 234 h 274"/>
                <a:gd name="T16" fmla="*/ 24 w 1435"/>
                <a:gd name="T17" fmla="*/ 214 h 274"/>
                <a:gd name="T18" fmla="*/ 11 w 1435"/>
                <a:gd name="T19" fmla="*/ 190 h 274"/>
                <a:gd name="T20" fmla="*/ 3 w 1435"/>
                <a:gd name="T21" fmla="*/ 165 h 274"/>
                <a:gd name="T22" fmla="*/ 0 w 1435"/>
                <a:gd name="T23" fmla="*/ 137 h 274"/>
                <a:gd name="T24" fmla="*/ 3 w 1435"/>
                <a:gd name="T25" fmla="*/ 110 h 274"/>
                <a:gd name="T26" fmla="*/ 11 w 1435"/>
                <a:gd name="T27" fmla="*/ 84 h 274"/>
                <a:gd name="T28" fmla="*/ 24 w 1435"/>
                <a:gd name="T29" fmla="*/ 61 h 274"/>
                <a:gd name="T30" fmla="*/ 41 w 1435"/>
                <a:gd name="T31" fmla="*/ 40 h 274"/>
                <a:gd name="T32" fmla="*/ 62 w 1435"/>
                <a:gd name="T33" fmla="*/ 24 h 274"/>
                <a:gd name="T34" fmla="*/ 86 w 1435"/>
                <a:gd name="T35" fmla="*/ 10 h 274"/>
                <a:gd name="T36" fmla="*/ 112 w 1435"/>
                <a:gd name="T37" fmla="*/ 2 h 274"/>
                <a:gd name="T38" fmla="*/ 141 w 1435"/>
                <a:gd name="T3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5" h="274">
                  <a:moveTo>
                    <a:pt x="141" y="0"/>
                  </a:moveTo>
                  <a:lnTo>
                    <a:pt x="1435" y="0"/>
                  </a:lnTo>
                  <a:lnTo>
                    <a:pt x="1183" y="274"/>
                  </a:lnTo>
                  <a:lnTo>
                    <a:pt x="141" y="274"/>
                  </a:lnTo>
                  <a:lnTo>
                    <a:pt x="112" y="272"/>
                  </a:lnTo>
                  <a:lnTo>
                    <a:pt x="86" y="264"/>
                  </a:lnTo>
                  <a:lnTo>
                    <a:pt x="62" y="251"/>
                  </a:lnTo>
                  <a:lnTo>
                    <a:pt x="41" y="234"/>
                  </a:lnTo>
                  <a:lnTo>
                    <a:pt x="24" y="214"/>
                  </a:lnTo>
                  <a:lnTo>
                    <a:pt x="11" y="190"/>
                  </a:lnTo>
                  <a:lnTo>
                    <a:pt x="3" y="165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4" y="61"/>
                  </a:lnTo>
                  <a:lnTo>
                    <a:pt x="41" y="40"/>
                  </a:lnTo>
                  <a:lnTo>
                    <a:pt x="62" y="24"/>
                  </a:lnTo>
                  <a:lnTo>
                    <a:pt x="86" y="10"/>
                  </a:lnTo>
                  <a:lnTo>
                    <a:pt x="112" y="2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7" name="Freeform 14">
              <a:extLst>
                <a:ext uri="{FF2B5EF4-FFF2-40B4-BE49-F238E27FC236}">
                  <a16:creationId xmlns:a16="http://schemas.microsoft.com/office/drawing/2014/main" id="{B1F54B37-EBD2-43CE-A84A-3BBC07E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1243"/>
              <a:ext cx="455" cy="138"/>
            </a:xfrm>
            <a:custGeom>
              <a:avLst/>
              <a:gdLst>
                <a:gd name="T0" fmla="*/ 141 w 910"/>
                <a:gd name="T1" fmla="*/ 0 h 275"/>
                <a:gd name="T2" fmla="*/ 910 w 910"/>
                <a:gd name="T3" fmla="*/ 0 h 275"/>
                <a:gd name="T4" fmla="*/ 752 w 910"/>
                <a:gd name="T5" fmla="*/ 275 h 275"/>
                <a:gd name="T6" fmla="*/ 141 w 910"/>
                <a:gd name="T7" fmla="*/ 275 h 275"/>
                <a:gd name="T8" fmla="*/ 112 w 910"/>
                <a:gd name="T9" fmla="*/ 273 h 275"/>
                <a:gd name="T10" fmla="*/ 86 w 910"/>
                <a:gd name="T11" fmla="*/ 264 h 275"/>
                <a:gd name="T12" fmla="*/ 62 w 910"/>
                <a:gd name="T13" fmla="*/ 252 h 275"/>
                <a:gd name="T14" fmla="*/ 41 w 910"/>
                <a:gd name="T15" fmla="*/ 235 h 275"/>
                <a:gd name="T16" fmla="*/ 24 w 910"/>
                <a:gd name="T17" fmla="*/ 215 h 275"/>
                <a:gd name="T18" fmla="*/ 11 w 910"/>
                <a:gd name="T19" fmla="*/ 191 h 275"/>
                <a:gd name="T20" fmla="*/ 3 w 910"/>
                <a:gd name="T21" fmla="*/ 166 h 275"/>
                <a:gd name="T22" fmla="*/ 0 w 910"/>
                <a:gd name="T23" fmla="*/ 138 h 275"/>
                <a:gd name="T24" fmla="*/ 3 w 910"/>
                <a:gd name="T25" fmla="*/ 110 h 275"/>
                <a:gd name="T26" fmla="*/ 11 w 910"/>
                <a:gd name="T27" fmla="*/ 84 h 275"/>
                <a:gd name="T28" fmla="*/ 24 w 910"/>
                <a:gd name="T29" fmla="*/ 61 h 275"/>
                <a:gd name="T30" fmla="*/ 41 w 910"/>
                <a:gd name="T31" fmla="*/ 40 h 275"/>
                <a:gd name="T32" fmla="*/ 62 w 910"/>
                <a:gd name="T33" fmla="*/ 24 h 275"/>
                <a:gd name="T34" fmla="*/ 86 w 910"/>
                <a:gd name="T35" fmla="*/ 11 h 275"/>
                <a:gd name="T36" fmla="*/ 112 w 910"/>
                <a:gd name="T37" fmla="*/ 4 h 275"/>
                <a:gd name="T38" fmla="*/ 141 w 910"/>
                <a:gd name="T3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0" h="275">
                  <a:moveTo>
                    <a:pt x="141" y="0"/>
                  </a:moveTo>
                  <a:lnTo>
                    <a:pt x="910" y="0"/>
                  </a:lnTo>
                  <a:lnTo>
                    <a:pt x="752" y="275"/>
                  </a:lnTo>
                  <a:lnTo>
                    <a:pt x="141" y="275"/>
                  </a:lnTo>
                  <a:lnTo>
                    <a:pt x="112" y="273"/>
                  </a:lnTo>
                  <a:lnTo>
                    <a:pt x="86" y="264"/>
                  </a:lnTo>
                  <a:lnTo>
                    <a:pt x="62" y="252"/>
                  </a:lnTo>
                  <a:lnTo>
                    <a:pt x="41" y="235"/>
                  </a:lnTo>
                  <a:lnTo>
                    <a:pt x="24" y="215"/>
                  </a:lnTo>
                  <a:lnTo>
                    <a:pt x="11" y="191"/>
                  </a:lnTo>
                  <a:lnTo>
                    <a:pt x="3" y="166"/>
                  </a:lnTo>
                  <a:lnTo>
                    <a:pt x="0" y="138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4" y="61"/>
                  </a:lnTo>
                  <a:lnTo>
                    <a:pt x="41" y="40"/>
                  </a:lnTo>
                  <a:lnTo>
                    <a:pt x="62" y="24"/>
                  </a:lnTo>
                  <a:lnTo>
                    <a:pt x="86" y="11"/>
                  </a:lnTo>
                  <a:lnTo>
                    <a:pt x="112" y="4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8" name="Freeform 15">
              <a:extLst>
                <a:ext uri="{FF2B5EF4-FFF2-40B4-BE49-F238E27FC236}">
                  <a16:creationId xmlns:a16="http://schemas.microsoft.com/office/drawing/2014/main" id="{A0B7E54B-58BE-4D4B-B7A2-88306E8C8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1531"/>
              <a:ext cx="333" cy="138"/>
            </a:xfrm>
            <a:custGeom>
              <a:avLst/>
              <a:gdLst>
                <a:gd name="T0" fmla="*/ 141 w 665"/>
                <a:gd name="T1" fmla="*/ 0 h 275"/>
                <a:gd name="T2" fmla="*/ 665 w 665"/>
                <a:gd name="T3" fmla="*/ 0 h 275"/>
                <a:gd name="T4" fmla="*/ 598 w 665"/>
                <a:gd name="T5" fmla="*/ 229 h 275"/>
                <a:gd name="T6" fmla="*/ 593 w 665"/>
                <a:gd name="T7" fmla="*/ 244 h 275"/>
                <a:gd name="T8" fmla="*/ 591 w 665"/>
                <a:gd name="T9" fmla="*/ 257 h 275"/>
                <a:gd name="T10" fmla="*/ 589 w 665"/>
                <a:gd name="T11" fmla="*/ 275 h 275"/>
                <a:gd name="T12" fmla="*/ 141 w 665"/>
                <a:gd name="T13" fmla="*/ 275 h 275"/>
                <a:gd name="T14" fmla="*/ 112 w 665"/>
                <a:gd name="T15" fmla="*/ 272 h 275"/>
                <a:gd name="T16" fmla="*/ 86 w 665"/>
                <a:gd name="T17" fmla="*/ 264 h 275"/>
                <a:gd name="T18" fmla="*/ 62 w 665"/>
                <a:gd name="T19" fmla="*/ 252 h 275"/>
                <a:gd name="T20" fmla="*/ 41 w 665"/>
                <a:gd name="T21" fmla="*/ 235 h 275"/>
                <a:gd name="T22" fmla="*/ 24 w 665"/>
                <a:gd name="T23" fmla="*/ 215 h 275"/>
                <a:gd name="T24" fmla="*/ 11 w 665"/>
                <a:gd name="T25" fmla="*/ 191 h 275"/>
                <a:gd name="T26" fmla="*/ 3 w 665"/>
                <a:gd name="T27" fmla="*/ 166 h 275"/>
                <a:gd name="T28" fmla="*/ 0 w 665"/>
                <a:gd name="T29" fmla="*/ 138 h 275"/>
                <a:gd name="T30" fmla="*/ 3 w 665"/>
                <a:gd name="T31" fmla="*/ 110 h 275"/>
                <a:gd name="T32" fmla="*/ 11 w 665"/>
                <a:gd name="T33" fmla="*/ 84 h 275"/>
                <a:gd name="T34" fmla="*/ 24 w 665"/>
                <a:gd name="T35" fmla="*/ 60 h 275"/>
                <a:gd name="T36" fmla="*/ 41 w 665"/>
                <a:gd name="T37" fmla="*/ 40 h 275"/>
                <a:gd name="T38" fmla="*/ 62 w 665"/>
                <a:gd name="T39" fmla="*/ 24 h 275"/>
                <a:gd name="T40" fmla="*/ 86 w 665"/>
                <a:gd name="T41" fmla="*/ 11 h 275"/>
                <a:gd name="T42" fmla="*/ 112 w 665"/>
                <a:gd name="T43" fmla="*/ 3 h 275"/>
                <a:gd name="T44" fmla="*/ 141 w 665"/>
                <a:gd name="T4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5" h="275">
                  <a:moveTo>
                    <a:pt x="141" y="0"/>
                  </a:moveTo>
                  <a:lnTo>
                    <a:pt x="665" y="0"/>
                  </a:lnTo>
                  <a:lnTo>
                    <a:pt x="598" y="229"/>
                  </a:lnTo>
                  <a:lnTo>
                    <a:pt x="593" y="244"/>
                  </a:lnTo>
                  <a:lnTo>
                    <a:pt x="591" y="257"/>
                  </a:lnTo>
                  <a:lnTo>
                    <a:pt x="589" y="275"/>
                  </a:lnTo>
                  <a:lnTo>
                    <a:pt x="141" y="275"/>
                  </a:lnTo>
                  <a:lnTo>
                    <a:pt x="112" y="272"/>
                  </a:lnTo>
                  <a:lnTo>
                    <a:pt x="86" y="264"/>
                  </a:lnTo>
                  <a:lnTo>
                    <a:pt x="62" y="252"/>
                  </a:lnTo>
                  <a:lnTo>
                    <a:pt x="41" y="235"/>
                  </a:lnTo>
                  <a:lnTo>
                    <a:pt x="24" y="215"/>
                  </a:lnTo>
                  <a:lnTo>
                    <a:pt x="11" y="191"/>
                  </a:lnTo>
                  <a:lnTo>
                    <a:pt x="3" y="166"/>
                  </a:lnTo>
                  <a:lnTo>
                    <a:pt x="0" y="138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4" y="60"/>
                  </a:lnTo>
                  <a:lnTo>
                    <a:pt x="41" y="40"/>
                  </a:lnTo>
                  <a:lnTo>
                    <a:pt x="62" y="24"/>
                  </a:lnTo>
                  <a:lnTo>
                    <a:pt x="86" y="11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9" name="Freeform 16">
              <a:extLst>
                <a:ext uri="{FF2B5EF4-FFF2-40B4-BE49-F238E27FC236}">
                  <a16:creationId xmlns:a16="http://schemas.microsoft.com/office/drawing/2014/main" id="{4B6192A8-E845-400A-B826-E33474147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5" y="698"/>
              <a:ext cx="840" cy="861"/>
            </a:xfrm>
            <a:custGeom>
              <a:avLst/>
              <a:gdLst>
                <a:gd name="T0" fmla="*/ 928 w 1680"/>
                <a:gd name="T1" fmla="*/ 480 h 1722"/>
                <a:gd name="T2" fmla="*/ 909 w 1680"/>
                <a:gd name="T3" fmla="*/ 492 h 1722"/>
                <a:gd name="T4" fmla="*/ 259 w 1680"/>
                <a:gd name="T5" fmla="*/ 1205 h 1722"/>
                <a:gd name="T6" fmla="*/ 257 w 1680"/>
                <a:gd name="T7" fmla="*/ 1232 h 1722"/>
                <a:gd name="T8" fmla="*/ 270 w 1680"/>
                <a:gd name="T9" fmla="*/ 1256 h 1722"/>
                <a:gd name="T10" fmla="*/ 311 w 1680"/>
                <a:gd name="T11" fmla="*/ 1290 h 1722"/>
                <a:gd name="T12" fmla="*/ 334 w 1680"/>
                <a:gd name="T13" fmla="*/ 1296 h 1722"/>
                <a:gd name="T14" fmla="*/ 357 w 1680"/>
                <a:gd name="T15" fmla="*/ 1288 h 1722"/>
                <a:gd name="T16" fmla="*/ 1007 w 1680"/>
                <a:gd name="T17" fmla="*/ 580 h 1722"/>
                <a:gd name="T18" fmla="*/ 1018 w 1680"/>
                <a:gd name="T19" fmla="*/ 555 h 1722"/>
                <a:gd name="T20" fmla="*/ 1012 w 1680"/>
                <a:gd name="T21" fmla="*/ 528 h 1722"/>
                <a:gd name="T22" fmla="*/ 973 w 1680"/>
                <a:gd name="T23" fmla="*/ 489 h 1722"/>
                <a:gd name="T24" fmla="*/ 951 w 1680"/>
                <a:gd name="T25" fmla="*/ 479 h 1722"/>
                <a:gd name="T26" fmla="*/ 1167 w 1680"/>
                <a:gd name="T27" fmla="*/ 236 h 1722"/>
                <a:gd name="T28" fmla="*/ 1140 w 1680"/>
                <a:gd name="T29" fmla="*/ 242 h 1722"/>
                <a:gd name="T30" fmla="*/ 1074 w 1680"/>
                <a:gd name="T31" fmla="*/ 311 h 1722"/>
                <a:gd name="T32" fmla="*/ 1063 w 1680"/>
                <a:gd name="T33" fmla="*/ 343 h 1722"/>
                <a:gd name="T34" fmla="*/ 1069 w 1680"/>
                <a:gd name="T35" fmla="*/ 365 h 1722"/>
                <a:gd name="T36" fmla="*/ 1109 w 1680"/>
                <a:gd name="T37" fmla="*/ 401 h 1722"/>
                <a:gd name="T38" fmla="*/ 1130 w 1680"/>
                <a:gd name="T39" fmla="*/ 413 h 1722"/>
                <a:gd name="T40" fmla="*/ 1153 w 1680"/>
                <a:gd name="T41" fmla="*/ 411 h 1722"/>
                <a:gd name="T42" fmla="*/ 1173 w 1680"/>
                <a:gd name="T43" fmla="*/ 399 h 1722"/>
                <a:gd name="T44" fmla="*/ 1221 w 1680"/>
                <a:gd name="T45" fmla="*/ 347 h 1722"/>
                <a:gd name="T46" fmla="*/ 1237 w 1680"/>
                <a:gd name="T47" fmla="*/ 325 h 1722"/>
                <a:gd name="T48" fmla="*/ 1239 w 1680"/>
                <a:gd name="T49" fmla="*/ 299 h 1722"/>
                <a:gd name="T50" fmla="*/ 1226 w 1680"/>
                <a:gd name="T51" fmla="*/ 274 h 1722"/>
                <a:gd name="T52" fmla="*/ 1181 w 1680"/>
                <a:gd name="T53" fmla="*/ 239 h 1722"/>
                <a:gd name="T54" fmla="*/ 1142 w 1680"/>
                <a:gd name="T55" fmla="*/ 0 h 1722"/>
                <a:gd name="T56" fmla="*/ 1592 w 1680"/>
                <a:gd name="T57" fmla="*/ 570 h 1722"/>
                <a:gd name="T58" fmla="*/ 538 w 1680"/>
                <a:gd name="T59" fmla="*/ 1722 h 1722"/>
                <a:gd name="T60" fmla="*/ 76 w 1680"/>
                <a:gd name="T61" fmla="*/ 1166 h 1722"/>
                <a:gd name="T62" fmla="*/ 1142 w 1680"/>
                <a:gd name="T63" fmla="*/ 0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0" h="1722">
                  <a:moveTo>
                    <a:pt x="939" y="477"/>
                  </a:moveTo>
                  <a:lnTo>
                    <a:pt x="928" y="480"/>
                  </a:lnTo>
                  <a:lnTo>
                    <a:pt x="917" y="484"/>
                  </a:lnTo>
                  <a:lnTo>
                    <a:pt x="909" y="492"/>
                  </a:lnTo>
                  <a:lnTo>
                    <a:pt x="267" y="1193"/>
                  </a:lnTo>
                  <a:lnTo>
                    <a:pt x="259" y="1205"/>
                  </a:lnTo>
                  <a:lnTo>
                    <a:pt x="255" y="1219"/>
                  </a:lnTo>
                  <a:lnTo>
                    <a:pt x="257" y="1232"/>
                  </a:lnTo>
                  <a:lnTo>
                    <a:pt x="261" y="1245"/>
                  </a:lnTo>
                  <a:lnTo>
                    <a:pt x="270" y="1256"/>
                  </a:lnTo>
                  <a:lnTo>
                    <a:pt x="302" y="1284"/>
                  </a:lnTo>
                  <a:lnTo>
                    <a:pt x="311" y="1290"/>
                  </a:lnTo>
                  <a:lnTo>
                    <a:pt x="323" y="1295"/>
                  </a:lnTo>
                  <a:lnTo>
                    <a:pt x="334" y="1296"/>
                  </a:lnTo>
                  <a:lnTo>
                    <a:pt x="347" y="1294"/>
                  </a:lnTo>
                  <a:lnTo>
                    <a:pt x="357" y="1288"/>
                  </a:lnTo>
                  <a:lnTo>
                    <a:pt x="366" y="1280"/>
                  </a:lnTo>
                  <a:lnTo>
                    <a:pt x="1007" y="580"/>
                  </a:lnTo>
                  <a:lnTo>
                    <a:pt x="1015" y="568"/>
                  </a:lnTo>
                  <a:lnTo>
                    <a:pt x="1018" y="555"/>
                  </a:lnTo>
                  <a:lnTo>
                    <a:pt x="1018" y="541"/>
                  </a:lnTo>
                  <a:lnTo>
                    <a:pt x="1012" y="528"/>
                  </a:lnTo>
                  <a:lnTo>
                    <a:pt x="1003" y="517"/>
                  </a:lnTo>
                  <a:lnTo>
                    <a:pt x="973" y="489"/>
                  </a:lnTo>
                  <a:lnTo>
                    <a:pt x="962" y="483"/>
                  </a:lnTo>
                  <a:lnTo>
                    <a:pt x="951" y="479"/>
                  </a:lnTo>
                  <a:lnTo>
                    <a:pt x="939" y="477"/>
                  </a:lnTo>
                  <a:close/>
                  <a:moveTo>
                    <a:pt x="1167" y="236"/>
                  </a:moveTo>
                  <a:lnTo>
                    <a:pt x="1154" y="236"/>
                  </a:lnTo>
                  <a:lnTo>
                    <a:pt x="1140" y="242"/>
                  </a:lnTo>
                  <a:lnTo>
                    <a:pt x="1129" y="250"/>
                  </a:lnTo>
                  <a:lnTo>
                    <a:pt x="1074" y="311"/>
                  </a:lnTo>
                  <a:lnTo>
                    <a:pt x="1065" y="326"/>
                  </a:lnTo>
                  <a:lnTo>
                    <a:pt x="1063" y="343"/>
                  </a:lnTo>
                  <a:lnTo>
                    <a:pt x="1065" y="354"/>
                  </a:lnTo>
                  <a:lnTo>
                    <a:pt x="1069" y="365"/>
                  </a:lnTo>
                  <a:lnTo>
                    <a:pt x="1077" y="373"/>
                  </a:lnTo>
                  <a:lnTo>
                    <a:pt x="1109" y="401"/>
                  </a:lnTo>
                  <a:lnTo>
                    <a:pt x="1118" y="408"/>
                  </a:lnTo>
                  <a:lnTo>
                    <a:pt x="1130" y="413"/>
                  </a:lnTo>
                  <a:lnTo>
                    <a:pt x="1141" y="413"/>
                  </a:lnTo>
                  <a:lnTo>
                    <a:pt x="1153" y="411"/>
                  </a:lnTo>
                  <a:lnTo>
                    <a:pt x="1164" y="406"/>
                  </a:lnTo>
                  <a:lnTo>
                    <a:pt x="1173" y="399"/>
                  </a:lnTo>
                  <a:lnTo>
                    <a:pt x="1175" y="396"/>
                  </a:lnTo>
                  <a:lnTo>
                    <a:pt x="1221" y="347"/>
                  </a:lnTo>
                  <a:lnTo>
                    <a:pt x="1229" y="337"/>
                  </a:lnTo>
                  <a:lnTo>
                    <a:pt x="1237" y="325"/>
                  </a:lnTo>
                  <a:lnTo>
                    <a:pt x="1240" y="312"/>
                  </a:lnTo>
                  <a:lnTo>
                    <a:pt x="1239" y="299"/>
                  </a:lnTo>
                  <a:lnTo>
                    <a:pt x="1235" y="285"/>
                  </a:lnTo>
                  <a:lnTo>
                    <a:pt x="1226" y="274"/>
                  </a:lnTo>
                  <a:lnTo>
                    <a:pt x="1194" y="247"/>
                  </a:lnTo>
                  <a:lnTo>
                    <a:pt x="1181" y="239"/>
                  </a:lnTo>
                  <a:lnTo>
                    <a:pt x="1167" y="236"/>
                  </a:lnTo>
                  <a:close/>
                  <a:moveTo>
                    <a:pt x="1142" y="0"/>
                  </a:moveTo>
                  <a:lnTo>
                    <a:pt x="1680" y="474"/>
                  </a:lnTo>
                  <a:lnTo>
                    <a:pt x="1592" y="570"/>
                  </a:lnTo>
                  <a:lnTo>
                    <a:pt x="615" y="1639"/>
                  </a:lnTo>
                  <a:lnTo>
                    <a:pt x="538" y="1722"/>
                  </a:lnTo>
                  <a:lnTo>
                    <a:pt x="0" y="1249"/>
                  </a:lnTo>
                  <a:lnTo>
                    <a:pt x="76" y="1166"/>
                  </a:lnTo>
                  <a:lnTo>
                    <a:pt x="1055" y="97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0" name="Freeform 17">
              <a:extLst>
                <a:ext uri="{FF2B5EF4-FFF2-40B4-BE49-F238E27FC236}">
                  <a16:creationId xmlns:a16="http://schemas.microsoft.com/office/drawing/2014/main" id="{3FADB54A-089E-491C-9BC2-06C4D6900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" y="598"/>
              <a:ext cx="335" cy="309"/>
            </a:xfrm>
            <a:custGeom>
              <a:avLst/>
              <a:gdLst>
                <a:gd name="T0" fmla="*/ 133 w 670"/>
                <a:gd name="T1" fmla="*/ 0 h 617"/>
                <a:gd name="T2" fmla="*/ 670 w 670"/>
                <a:gd name="T3" fmla="*/ 473 h 617"/>
                <a:gd name="T4" fmla="*/ 538 w 670"/>
                <a:gd name="T5" fmla="*/ 617 h 617"/>
                <a:gd name="T6" fmla="*/ 0 w 670"/>
                <a:gd name="T7" fmla="*/ 143 h 617"/>
                <a:gd name="T8" fmla="*/ 41 w 670"/>
                <a:gd name="T9" fmla="*/ 99 h 617"/>
                <a:gd name="T10" fmla="*/ 133 w 670"/>
                <a:gd name="T11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" h="617">
                  <a:moveTo>
                    <a:pt x="133" y="0"/>
                  </a:moveTo>
                  <a:lnTo>
                    <a:pt x="670" y="473"/>
                  </a:lnTo>
                  <a:lnTo>
                    <a:pt x="538" y="617"/>
                  </a:lnTo>
                  <a:lnTo>
                    <a:pt x="0" y="143"/>
                  </a:lnTo>
                  <a:lnTo>
                    <a:pt x="41" y="99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1" name="Freeform 18">
              <a:extLst>
                <a:ext uri="{FF2B5EF4-FFF2-40B4-BE49-F238E27FC236}">
                  <a16:creationId xmlns:a16="http://schemas.microsoft.com/office/drawing/2014/main" id="{033FF440-F0ED-4FF7-A2C6-775A39909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2" y="447"/>
              <a:ext cx="380" cy="361"/>
            </a:xfrm>
            <a:custGeom>
              <a:avLst/>
              <a:gdLst>
                <a:gd name="T0" fmla="*/ 295 w 758"/>
                <a:gd name="T1" fmla="*/ 134 h 721"/>
                <a:gd name="T2" fmla="*/ 201 w 758"/>
                <a:gd name="T3" fmla="*/ 237 h 721"/>
                <a:gd name="T4" fmla="*/ 528 w 758"/>
                <a:gd name="T5" fmla="*/ 524 h 721"/>
                <a:gd name="T6" fmla="*/ 621 w 758"/>
                <a:gd name="T7" fmla="*/ 421 h 721"/>
                <a:gd name="T8" fmla="*/ 295 w 758"/>
                <a:gd name="T9" fmla="*/ 134 h 721"/>
                <a:gd name="T10" fmla="*/ 288 w 758"/>
                <a:gd name="T11" fmla="*/ 0 h 721"/>
                <a:gd name="T12" fmla="*/ 318 w 758"/>
                <a:gd name="T13" fmla="*/ 1 h 721"/>
                <a:gd name="T14" fmla="*/ 348 w 758"/>
                <a:gd name="T15" fmla="*/ 9 h 721"/>
                <a:gd name="T16" fmla="*/ 376 w 758"/>
                <a:gd name="T17" fmla="*/ 21 h 721"/>
                <a:gd name="T18" fmla="*/ 401 w 758"/>
                <a:gd name="T19" fmla="*/ 39 h 721"/>
                <a:gd name="T20" fmla="*/ 706 w 758"/>
                <a:gd name="T21" fmla="*/ 307 h 721"/>
                <a:gd name="T22" fmla="*/ 726 w 758"/>
                <a:gd name="T23" fmla="*/ 330 h 721"/>
                <a:gd name="T24" fmla="*/ 742 w 758"/>
                <a:gd name="T25" fmla="*/ 355 h 721"/>
                <a:gd name="T26" fmla="*/ 752 w 758"/>
                <a:gd name="T27" fmla="*/ 385 h 721"/>
                <a:gd name="T28" fmla="*/ 758 w 758"/>
                <a:gd name="T29" fmla="*/ 414 h 721"/>
                <a:gd name="T30" fmla="*/ 756 w 758"/>
                <a:gd name="T31" fmla="*/ 444 h 721"/>
                <a:gd name="T32" fmla="*/ 749 w 758"/>
                <a:gd name="T33" fmla="*/ 473 h 721"/>
                <a:gd name="T34" fmla="*/ 736 w 758"/>
                <a:gd name="T35" fmla="*/ 500 h 721"/>
                <a:gd name="T36" fmla="*/ 718 w 758"/>
                <a:gd name="T37" fmla="*/ 524 h 721"/>
                <a:gd name="T38" fmla="*/ 538 w 758"/>
                <a:gd name="T39" fmla="*/ 721 h 721"/>
                <a:gd name="T40" fmla="*/ 0 w 758"/>
                <a:gd name="T41" fmla="*/ 248 h 721"/>
                <a:gd name="T42" fmla="*/ 180 w 758"/>
                <a:gd name="T43" fmla="*/ 51 h 721"/>
                <a:gd name="T44" fmla="*/ 203 w 758"/>
                <a:gd name="T45" fmla="*/ 31 h 721"/>
                <a:gd name="T46" fmla="*/ 229 w 758"/>
                <a:gd name="T47" fmla="*/ 16 h 721"/>
                <a:gd name="T48" fmla="*/ 258 w 758"/>
                <a:gd name="T49" fmla="*/ 4 h 721"/>
                <a:gd name="T50" fmla="*/ 288 w 758"/>
                <a:gd name="T5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8" h="721">
                  <a:moveTo>
                    <a:pt x="295" y="134"/>
                  </a:moveTo>
                  <a:lnTo>
                    <a:pt x="201" y="237"/>
                  </a:lnTo>
                  <a:lnTo>
                    <a:pt x="528" y="524"/>
                  </a:lnTo>
                  <a:lnTo>
                    <a:pt x="621" y="421"/>
                  </a:lnTo>
                  <a:lnTo>
                    <a:pt x="295" y="134"/>
                  </a:lnTo>
                  <a:close/>
                  <a:moveTo>
                    <a:pt x="288" y="0"/>
                  </a:moveTo>
                  <a:lnTo>
                    <a:pt x="318" y="1"/>
                  </a:lnTo>
                  <a:lnTo>
                    <a:pt x="348" y="9"/>
                  </a:lnTo>
                  <a:lnTo>
                    <a:pt x="376" y="21"/>
                  </a:lnTo>
                  <a:lnTo>
                    <a:pt x="401" y="39"/>
                  </a:lnTo>
                  <a:lnTo>
                    <a:pt x="706" y="307"/>
                  </a:lnTo>
                  <a:lnTo>
                    <a:pt x="726" y="330"/>
                  </a:lnTo>
                  <a:lnTo>
                    <a:pt x="742" y="355"/>
                  </a:lnTo>
                  <a:lnTo>
                    <a:pt x="752" y="385"/>
                  </a:lnTo>
                  <a:lnTo>
                    <a:pt x="758" y="414"/>
                  </a:lnTo>
                  <a:lnTo>
                    <a:pt x="756" y="444"/>
                  </a:lnTo>
                  <a:lnTo>
                    <a:pt x="749" y="473"/>
                  </a:lnTo>
                  <a:lnTo>
                    <a:pt x="736" y="500"/>
                  </a:lnTo>
                  <a:lnTo>
                    <a:pt x="718" y="524"/>
                  </a:lnTo>
                  <a:lnTo>
                    <a:pt x="538" y="721"/>
                  </a:lnTo>
                  <a:lnTo>
                    <a:pt x="0" y="248"/>
                  </a:lnTo>
                  <a:lnTo>
                    <a:pt x="180" y="51"/>
                  </a:lnTo>
                  <a:lnTo>
                    <a:pt x="203" y="31"/>
                  </a:lnTo>
                  <a:lnTo>
                    <a:pt x="229" y="16"/>
                  </a:lnTo>
                  <a:lnTo>
                    <a:pt x="258" y="4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2" name="Freeform 19">
              <a:extLst>
                <a:ext uri="{FF2B5EF4-FFF2-40B4-BE49-F238E27FC236}">
                  <a16:creationId xmlns:a16="http://schemas.microsoft.com/office/drawing/2014/main" id="{7811A124-11B6-4765-96D7-5B01775D6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9" y="1358"/>
              <a:ext cx="363" cy="364"/>
            </a:xfrm>
            <a:custGeom>
              <a:avLst/>
              <a:gdLst>
                <a:gd name="T0" fmla="*/ 237 w 726"/>
                <a:gd name="T1" fmla="*/ 168 h 728"/>
                <a:gd name="T2" fmla="*/ 164 w 726"/>
                <a:gd name="T3" fmla="*/ 416 h 728"/>
                <a:gd name="T4" fmla="*/ 307 w 726"/>
                <a:gd name="T5" fmla="*/ 542 h 728"/>
                <a:gd name="T6" fmla="*/ 550 w 726"/>
                <a:gd name="T7" fmla="*/ 444 h 728"/>
                <a:gd name="T8" fmla="*/ 237 w 726"/>
                <a:gd name="T9" fmla="*/ 168 h 728"/>
                <a:gd name="T10" fmla="*/ 188 w 726"/>
                <a:gd name="T11" fmla="*/ 0 h 728"/>
                <a:gd name="T12" fmla="*/ 726 w 726"/>
                <a:gd name="T13" fmla="*/ 473 h 728"/>
                <a:gd name="T14" fmla="*/ 107 w 726"/>
                <a:gd name="T15" fmla="*/ 723 h 728"/>
                <a:gd name="T16" fmla="*/ 90 w 726"/>
                <a:gd name="T17" fmla="*/ 727 h 728"/>
                <a:gd name="T18" fmla="*/ 73 w 726"/>
                <a:gd name="T19" fmla="*/ 728 h 728"/>
                <a:gd name="T20" fmla="*/ 56 w 726"/>
                <a:gd name="T21" fmla="*/ 725 h 728"/>
                <a:gd name="T22" fmla="*/ 40 w 726"/>
                <a:gd name="T23" fmla="*/ 718 h 728"/>
                <a:gd name="T24" fmla="*/ 26 w 726"/>
                <a:gd name="T25" fmla="*/ 708 h 728"/>
                <a:gd name="T26" fmla="*/ 12 w 726"/>
                <a:gd name="T27" fmla="*/ 691 h 728"/>
                <a:gd name="T28" fmla="*/ 4 w 726"/>
                <a:gd name="T29" fmla="*/ 672 h 728"/>
                <a:gd name="T30" fmla="*/ 0 w 726"/>
                <a:gd name="T31" fmla="*/ 652 h 728"/>
                <a:gd name="T32" fmla="*/ 4 w 726"/>
                <a:gd name="T33" fmla="*/ 631 h 728"/>
                <a:gd name="T34" fmla="*/ 188 w 726"/>
                <a:gd name="T35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6" h="728">
                  <a:moveTo>
                    <a:pt x="237" y="168"/>
                  </a:moveTo>
                  <a:lnTo>
                    <a:pt x="164" y="416"/>
                  </a:lnTo>
                  <a:lnTo>
                    <a:pt x="307" y="542"/>
                  </a:lnTo>
                  <a:lnTo>
                    <a:pt x="550" y="444"/>
                  </a:lnTo>
                  <a:lnTo>
                    <a:pt x="237" y="168"/>
                  </a:lnTo>
                  <a:close/>
                  <a:moveTo>
                    <a:pt x="188" y="0"/>
                  </a:moveTo>
                  <a:lnTo>
                    <a:pt x="726" y="473"/>
                  </a:lnTo>
                  <a:lnTo>
                    <a:pt x="107" y="723"/>
                  </a:lnTo>
                  <a:lnTo>
                    <a:pt x="90" y="727"/>
                  </a:lnTo>
                  <a:lnTo>
                    <a:pt x="73" y="728"/>
                  </a:lnTo>
                  <a:lnTo>
                    <a:pt x="56" y="725"/>
                  </a:lnTo>
                  <a:lnTo>
                    <a:pt x="40" y="718"/>
                  </a:lnTo>
                  <a:lnTo>
                    <a:pt x="26" y="708"/>
                  </a:lnTo>
                  <a:lnTo>
                    <a:pt x="12" y="691"/>
                  </a:lnTo>
                  <a:lnTo>
                    <a:pt x="4" y="672"/>
                  </a:lnTo>
                  <a:lnTo>
                    <a:pt x="0" y="652"/>
                  </a:lnTo>
                  <a:lnTo>
                    <a:pt x="4" y="631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243" name="Freeform 38">
            <a:extLst>
              <a:ext uri="{FF2B5EF4-FFF2-40B4-BE49-F238E27FC236}">
                <a16:creationId xmlns:a16="http://schemas.microsoft.com/office/drawing/2014/main" id="{906FEA67-CEB0-430A-9EBD-A047586A1836}"/>
              </a:ext>
            </a:extLst>
          </p:cNvPr>
          <p:cNvSpPr>
            <a:spLocks noEditPoints="1"/>
          </p:cNvSpPr>
          <p:nvPr/>
        </p:nvSpPr>
        <p:spPr bwMode="auto">
          <a:xfrm>
            <a:off x="4078317" y="3288253"/>
            <a:ext cx="417637" cy="401241"/>
          </a:xfrm>
          <a:custGeom>
            <a:avLst/>
            <a:gdLst>
              <a:gd name="T0" fmla="*/ 3714 w 4097"/>
              <a:gd name="T1" fmla="*/ 3649 h 4376"/>
              <a:gd name="T2" fmla="*/ 3655 w 4097"/>
              <a:gd name="T3" fmla="*/ 3725 h 4376"/>
              <a:gd name="T4" fmla="*/ 3655 w 4097"/>
              <a:gd name="T5" fmla="*/ 3816 h 4376"/>
              <a:gd name="T6" fmla="*/ 3714 w 4097"/>
              <a:gd name="T7" fmla="*/ 3891 h 4376"/>
              <a:gd name="T8" fmla="*/ 3803 w 4097"/>
              <a:gd name="T9" fmla="*/ 3911 h 4376"/>
              <a:gd name="T10" fmla="*/ 3888 w 4097"/>
              <a:gd name="T11" fmla="*/ 3871 h 4376"/>
              <a:gd name="T12" fmla="*/ 3929 w 4097"/>
              <a:gd name="T13" fmla="*/ 3786 h 4376"/>
              <a:gd name="T14" fmla="*/ 3907 w 4097"/>
              <a:gd name="T15" fmla="*/ 3695 h 4376"/>
              <a:gd name="T16" fmla="*/ 3834 w 4097"/>
              <a:gd name="T17" fmla="*/ 3635 h 4376"/>
              <a:gd name="T18" fmla="*/ 745 w 4097"/>
              <a:gd name="T19" fmla="*/ 0 h 4376"/>
              <a:gd name="T20" fmla="*/ 1640 w 4097"/>
              <a:gd name="T21" fmla="*/ 1125 h 4376"/>
              <a:gd name="T22" fmla="*/ 3343 w 4097"/>
              <a:gd name="T23" fmla="*/ 522 h 4376"/>
              <a:gd name="T24" fmla="*/ 3805 w 4097"/>
              <a:gd name="T25" fmla="*/ 990 h 4376"/>
              <a:gd name="T26" fmla="*/ 4011 w 4097"/>
              <a:gd name="T27" fmla="*/ 3537 h 4376"/>
              <a:gd name="T28" fmla="*/ 4062 w 4097"/>
              <a:gd name="T29" fmla="*/ 3614 h 4376"/>
              <a:gd name="T30" fmla="*/ 4097 w 4097"/>
              <a:gd name="T31" fmla="*/ 3743 h 4376"/>
              <a:gd name="T32" fmla="*/ 4077 w 4097"/>
              <a:gd name="T33" fmla="*/ 3874 h 4376"/>
              <a:gd name="T34" fmla="*/ 4004 w 4097"/>
              <a:gd name="T35" fmla="*/ 3989 h 4376"/>
              <a:gd name="T36" fmla="*/ 3891 w 4097"/>
              <a:gd name="T37" fmla="*/ 4065 h 4376"/>
              <a:gd name="T38" fmla="*/ 3761 w 4097"/>
              <a:gd name="T39" fmla="*/ 4083 h 4376"/>
              <a:gd name="T40" fmla="*/ 3633 w 4097"/>
              <a:gd name="T41" fmla="*/ 4048 h 4376"/>
              <a:gd name="T42" fmla="*/ 3558 w 4097"/>
              <a:gd name="T43" fmla="*/ 3995 h 4376"/>
              <a:gd name="T44" fmla="*/ 2011 w 4097"/>
              <a:gd name="T45" fmla="*/ 2924 h 4376"/>
              <a:gd name="T46" fmla="*/ 1668 w 4097"/>
              <a:gd name="T47" fmla="*/ 3130 h 4376"/>
              <a:gd name="T48" fmla="*/ 1593 w 4097"/>
              <a:gd name="T49" fmla="*/ 3249 h 4376"/>
              <a:gd name="T50" fmla="*/ 1481 w 4097"/>
              <a:gd name="T51" fmla="*/ 3392 h 4376"/>
              <a:gd name="T52" fmla="*/ 1342 w 4097"/>
              <a:gd name="T53" fmla="*/ 3545 h 4376"/>
              <a:gd name="T54" fmla="*/ 1190 w 4097"/>
              <a:gd name="T55" fmla="*/ 3699 h 4376"/>
              <a:gd name="T56" fmla="*/ 1038 w 4097"/>
              <a:gd name="T57" fmla="*/ 3840 h 4376"/>
              <a:gd name="T58" fmla="*/ 896 w 4097"/>
              <a:gd name="T59" fmla="*/ 3954 h 4376"/>
              <a:gd name="T60" fmla="*/ 780 w 4097"/>
              <a:gd name="T61" fmla="*/ 4029 h 4376"/>
              <a:gd name="T62" fmla="*/ 576 w 4097"/>
              <a:gd name="T63" fmla="*/ 4376 h 4376"/>
              <a:gd name="T64" fmla="*/ 327 w 4097"/>
              <a:gd name="T65" fmla="*/ 3618 h 4376"/>
              <a:gd name="T66" fmla="*/ 386 w 4097"/>
              <a:gd name="T67" fmla="*/ 3510 h 4376"/>
              <a:gd name="T68" fmla="*/ 489 w 4097"/>
              <a:gd name="T69" fmla="*/ 3375 h 4376"/>
              <a:gd name="T70" fmla="*/ 620 w 4097"/>
              <a:gd name="T71" fmla="*/ 3222 h 4376"/>
              <a:gd name="T72" fmla="*/ 769 w 4097"/>
              <a:gd name="T73" fmla="*/ 3067 h 4376"/>
              <a:gd name="T74" fmla="*/ 922 w 4097"/>
              <a:gd name="T75" fmla="*/ 2921 h 4376"/>
              <a:gd name="T76" fmla="*/ 1068 w 4097"/>
              <a:gd name="T77" fmla="*/ 2797 h 4376"/>
              <a:gd name="T78" fmla="*/ 1194 w 4097"/>
              <a:gd name="T79" fmla="*/ 2707 h 4376"/>
              <a:gd name="T80" fmla="*/ 1183 w 4097"/>
              <a:gd name="T81" fmla="*/ 2595 h 4376"/>
              <a:gd name="T82" fmla="*/ 1845 w 4097"/>
              <a:gd name="T83" fmla="*/ 2254 h 4376"/>
              <a:gd name="T84" fmla="*/ 330 w 4097"/>
              <a:gd name="T85" fmla="*/ 1565 h 4376"/>
              <a:gd name="T86" fmla="*/ 662 w 4097"/>
              <a:gd name="T87" fmla="*/ 1046 h 4376"/>
              <a:gd name="T88" fmla="*/ 745 w 4097"/>
              <a:gd name="T89" fmla="*/ 0 h 4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097" h="4376">
                <a:moveTo>
                  <a:pt x="3773" y="3628"/>
                </a:moveTo>
                <a:lnTo>
                  <a:pt x="3742" y="3635"/>
                </a:lnTo>
                <a:lnTo>
                  <a:pt x="3714" y="3649"/>
                </a:lnTo>
                <a:lnTo>
                  <a:pt x="3687" y="3669"/>
                </a:lnTo>
                <a:lnTo>
                  <a:pt x="3667" y="3695"/>
                </a:lnTo>
                <a:lnTo>
                  <a:pt x="3655" y="3725"/>
                </a:lnTo>
                <a:lnTo>
                  <a:pt x="3648" y="3755"/>
                </a:lnTo>
                <a:lnTo>
                  <a:pt x="3649" y="3786"/>
                </a:lnTo>
                <a:lnTo>
                  <a:pt x="3655" y="3816"/>
                </a:lnTo>
                <a:lnTo>
                  <a:pt x="3669" y="3844"/>
                </a:lnTo>
                <a:lnTo>
                  <a:pt x="3688" y="3871"/>
                </a:lnTo>
                <a:lnTo>
                  <a:pt x="3714" y="3891"/>
                </a:lnTo>
                <a:lnTo>
                  <a:pt x="3743" y="3905"/>
                </a:lnTo>
                <a:lnTo>
                  <a:pt x="3773" y="3911"/>
                </a:lnTo>
                <a:lnTo>
                  <a:pt x="3803" y="3911"/>
                </a:lnTo>
                <a:lnTo>
                  <a:pt x="3834" y="3904"/>
                </a:lnTo>
                <a:lnTo>
                  <a:pt x="3862" y="3891"/>
                </a:lnTo>
                <a:lnTo>
                  <a:pt x="3888" y="3871"/>
                </a:lnTo>
                <a:lnTo>
                  <a:pt x="3907" y="3844"/>
                </a:lnTo>
                <a:lnTo>
                  <a:pt x="3921" y="3816"/>
                </a:lnTo>
                <a:lnTo>
                  <a:pt x="3929" y="3786"/>
                </a:lnTo>
                <a:lnTo>
                  <a:pt x="3929" y="3755"/>
                </a:lnTo>
                <a:lnTo>
                  <a:pt x="3921" y="3723"/>
                </a:lnTo>
                <a:lnTo>
                  <a:pt x="3907" y="3695"/>
                </a:lnTo>
                <a:lnTo>
                  <a:pt x="3888" y="3669"/>
                </a:lnTo>
                <a:lnTo>
                  <a:pt x="3862" y="3649"/>
                </a:lnTo>
                <a:lnTo>
                  <a:pt x="3834" y="3635"/>
                </a:lnTo>
                <a:lnTo>
                  <a:pt x="3803" y="3628"/>
                </a:lnTo>
                <a:lnTo>
                  <a:pt x="3773" y="3628"/>
                </a:lnTo>
                <a:close/>
                <a:moveTo>
                  <a:pt x="745" y="0"/>
                </a:moveTo>
                <a:lnTo>
                  <a:pt x="745" y="0"/>
                </a:lnTo>
                <a:lnTo>
                  <a:pt x="1637" y="242"/>
                </a:lnTo>
                <a:lnTo>
                  <a:pt x="1640" y="1125"/>
                </a:lnTo>
                <a:lnTo>
                  <a:pt x="2297" y="1794"/>
                </a:lnTo>
                <a:lnTo>
                  <a:pt x="2960" y="1124"/>
                </a:lnTo>
                <a:lnTo>
                  <a:pt x="3343" y="522"/>
                </a:lnTo>
                <a:lnTo>
                  <a:pt x="3767" y="283"/>
                </a:lnTo>
                <a:lnTo>
                  <a:pt x="4041" y="560"/>
                </a:lnTo>
                <a:lnTo>
                  <a:pt x="3805" y="990"/>
                </a:lnTo>
                <a:lnTo>
                  <a:pt x="3212" y="1377"/>
                </a:lnTo>
                <a:lnTo>
                  <a:pt x="2549" y="2050"/>
                </a:lnTo>
                <a:lnTo>
                  <a:pt x="4011" y="3537"/>
                </a:lnTo>
                <a:lnTo>
                  <a:pt x="4009" y="3538"/>
                </a:lnTo>
                <a:lnTo>
                  <a:pt x="4038" y="3574"/>
                </a:lnTo>
                <a:lnTo>
                  <a:pt x="4062" y="3614"/>
                </a:lnTo>
                <a:lnTo>
                  <a:pt x="4080" y="3655"/>
                </a:lnTo>
                <a:lnTo>
                  <a:pt x="4092" y="3699"/>
                </a:lnTo>
                <a:lnTo>
                  <a:pt x="4097" y="3743"/>
                </a:lnTo>
                <a:lnTo>
                  <a:pt x="4097" y="3787"/>
                </a:lnTo>
                <a:lnTo>
                  <a:pt x="4090" y="3831"/>
                </a:lnTo>
                <a:lnTo>
                  <a:pt x="4077" y="3874"/>
                </a:lnTo>
                <a:lnTo>
                  <a:pt x="4059" y="3915"/>
                </a:lnTo>
                <a:lnTo>
                  <a:pt x="4035" y="3954"/>
                </a:lnTo>
                <a:lnTo>
                  <a:pt x="4004" y="3989"/>
                </a:lnTo>
                <a:lnTo>
                  <a:pt x="3969" y="4021"/>
                </a:lnTo>
                <a:lnTo>
                  <a:pt x="3931" y="4046"/>
                </a:lnTo>
                <a:lnTo>
                  <a:pt x="3891" y="4065"/>
                </a:lnTo>
                <a:lnTo>
                  <a:pt x="3848" y="4076"/>
                </a:lnTo>
                <a:lnTo>
                  <a:pt x="3805" y="4083"/>
                </a:lnTo>
                <a:lnTo>
                  <a:pt x="3761" y="4083"/>
                </a:lnTo>
                <a:lnTo>
                  <a:pt x="3718" y="4077"/>
                </a:lnTo>
                <a:lnTo>
                  <a:pt x="3676" y="4065"/>
                </a:lnTo>
                <a:lnTo>
                  <a:pt x="3633" y="4048"/>
                </a:lnTo>
                <a:lnTo>
                  <a:pt x="3596" y="4022"/>
                </a:lnTo>
                <a:lnTo>
                  <a:pt x="3560" y="3992"/>
                </a:lnTo>
                <a:lnTo>
                  <a:pt x="3558" y="3995"/>
                </a:lnTo>
                <a:lnTo>
                  <a:pt x="2095" y="2508"/>
                </a:lnTo>
                <a:lnTo>
                  <a:pt x="1849" y="2759"/>
                </a:lnTo>
                <a:lnTo>
                  <a:pt x="2011" y="2924"/>
                </a:lnTo>
                <a:lnTo>
                  <a:pt x="1759" y="3177"/>
                </a:lnTo>
                <a:lnTo>
                  <a:pt x="1682" y="3099"/>
                </a:lnTo>
                <a:lnTo>
                  <a:pt x="1668" y="3130"/>
                </a:lnTo>
                <a:lnTo>
                  <a:pt x="1648" y="3167"/>
                </a:lnTo>
                <a:lnTo>
                  <a:pt x="1623" y="3205"/>
                </a:lnTo>
                <a:lnTo>
                  <a:pt x="1593" y="3249"/>
                </a:lnTo>
                <a:lnTo>
                  <a:pt x="1560" y="3295"/>
                </a:lnTo>
                <a:lnTo>
                  <a:pt x="1522" y="3342"/>
                </a:lnTo>
                <a:lnTo>
                  <a:pt x="1481" y="3392"/>
                </a:lnTo>
                <a:lnTo>
                  <a:pt x="1436" y="3443"/>
                </a:lnTo>
                <a:lnTo>
                  <a:pt x="1391" y="3494"/>
                </a:lnTo>
                <a:lnTo>
                  <a:pt x="1342" y="3545"/>
                </a:lnTo>
                <a:lnTo>
                  <a:pt x="1293" y="3598"/>
                </a:lnTo>
                <a:lnTo>
                  <a:pt x="1242" y="3649"/>
                </a:lnTo>
                <a:lnTo>
                  <a:pt x="1190" y="3699"/>
                </a:lnTo>
                <a:lnTo>
                  <a:pt x="1139" y="3749"/>
                </a:lnTo>
                <a:lnTo>
                  <a:pt x="1088" y="3796"/>
                </a:lnTo>
                <a:lnTo>
                  <a:pt x="1038" y="3840"/>
                </a:lnTo>
                <a:lnTo>
                  <a:pt x="989" y="3881"/>
                </a:lnTo>
                <a:lnTo>
                  <a:pt x="941" y="3920"/>
                </a:lnTo>
                <a:lnTo>
                  <a:pt x="896" y="3954"/>
                </a:lnTo>
                <a:lnTo>
                  <a:pt x="854" y="3984"/>
                </a:lnTo>
                <a:lnTo>
                  <a:pt x="815" y="4009"/>
                </a:lnTo>
                <a:lnTo>
                  <a:pt x="780" y="4029"/>
                </a:lnTo>
                <a:lnTo>
                  <a:pt x="747" y="4043"/>
                </a:lnTo>
                <a:lnTo>
                  <a:pt x="826" y="4122"/>
                </a:lnTo>
                <a:lnTo>
                  <a:pt x="576" y="4376"/>
                </a:lnTo>
                <a:lnTo>
                  <a:pt x="0" y="3793"/>
                </a:lnTo>
                <a:lnTo>
                  <a:pt x="250" y="3540"/>
                </a:lnTo>
                <a:lnTo>
                  <a:pt x="327" y="3618"/>
                </a:lnTo>
                <a:lnTo>
                  <a:pt x="341" y="3585"/>
                </a:lnTo>
                <a:lnTo>
                  <a:pt x="363" y="3550"/>
                </a:lnTo>
                <a:lnTo>
                  <a:pt x="386" y="3510"/>
                </a:lnTo>
                <a:lnTo>
                  <a:pt x="417" y="3467"/>
                </a:lnTo>
                <a:lnTo>
                  <a:pt x="451" y="3422"/>
                </a:lnTo>
                <a:lnTo>
                  <a:pt x="489" y="3375"/>
                </a:lnTo>
                <a:lnTo>
                  <a:pt x="530" y="3325"/>
                </a:lnTo>
                <a:lnTo>
                  <a:pt x="573" y="3274"/>
                </a:lnTo>
                <a:lnTo>
                  <a:pt x="620" y="3222"/>
                </a:lnTo>
                <a:lnTo>
                  <a:pt x="667" y="3170"/>
                </a:lnTo>
                <a:lnTo>
                  <a:pt x="718" y="3119"/>
                </a:lnTo>
                <a:lnTo>
                  <a:pt x="769" y="3067"/>
                </a:lnTo>
                <a:lnTo>
                  <a:pt x="819" y="3016"/>
                </a:lnTo>
                <a:lnTo>
                  <a:pt x="871" y="2968"/>
                </a:lnTo>
                <a:lnTo>
                  <a:pt x="922" y="2921"/>
                </a:lnTo>
                <a:lnTo>
                  <a:pt x="972" y="2877"/>
                </a:lnTo>
                <a:lnTo>
                  <a:pt x="1020" y="2835"/>
                </a:lnTo>
                <a:lnTo>
                  <a:pt x="1068" y="2797"/>
                </a:lnTo>
                <a:lnTo>
                  <a:pt x="1113" y="2763"/>
                </a:lnTo>
                <a:lnTo>
                  <a:pt x="1155" y="2733"/>
                </a:lnTo>
                <a:lnTo>
                  <a:pt x="1194" y="2707"/>
                </a:lnTo>
                <a:lnTo>
                  <a:pt x="1229" y="2687"/>
                </a:lnTo>
                <a:lnTo>
                  <a:pt x="1262" y="2673"/>
                </a:lnTo>
                <a:lnTo>
                  <a:pt x="1183" y="2595"/>
                </a:lnTo>
                <a:lnTo>
                  <a:pt x="1435" y="2340"/>
                </a:lnTo>
                <a:lnTo>
                  <a:pt x="1596" y="2505"/>
                </a:lnTo>
                <a:lnTo>
                  <a:pt x="1845" y="2254"/>
                </a:lnTo>
                <a:lnTo>
                  <a:pt x="1175" y="1572"/>
                </a:lnTo>
                <a:lnTo>
                  <a:pt x="1180" y="1566"/>
                </a:lnTo>
                <a:lnTo>
                  <a:pt x="330" y="1565"/>
                </a:lnTo>
                <a:lnTo>
                  <a:pt x="91" y="662"/>
                </a:lnTo>
                <a:lnTo>
                  <a:pt x="187" y="566"/>
                </a:lnTo>
                <a:lnTo>
                  <a:pt x="662" y="1046"/>
                </a:lnTo>
                <a:lnTo>
                  <a:pt x="1124" y="576"/>
                </a:lnTo>
                <a:lnTo>
                  <a:pt x="649" y="97"/>
                </a:lnTo>
                <a:lnTo>
                  <a:pt x="74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244" name="Group 4">
            <a:extLst>
              <a:ext uri="{FF2B5EF4-FFF2-40B4-BE49-F238E27FC236}">
                <a16:creationId xmlns:a16="http://schemas.microsoft.com/office/drawing/2014/main" id="{E413CAF6-F101-42C1-B538-12A2748B54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8304" y="3231103"/>
            <a:ext cx="462144" cy="454339"/>
            <a:chOff x="3785" y="857"/>
            <a:chExt cx="1155" cy="116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5" name="Freeform 6">
              <a:extLst>
                <a:ext uri="{FF2B5EF4-FFF2-40B4-BE49-F238E27FC236}">
                  <a16:creationId xmlns:a16="http://schemas.microsoft.com/office/drawing/2014/main" id="{6906AB12-BCF2-464A-B236-B9E792510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857"/>
              <a:ext cx="546" cy="552"/>
            </a:xfrm>
            <a:custGeom>
              <a:avLst/>
              <a:gdLst>
                <a:gd name="T0" fmla="*/ 951 w 1639"/>
                <a:gd name="T1" fmla="*/ 0 h 1656"/>
                <a:gd name="T2" fmla="*/ 951 w 1639"/>
                <a:gd name="T3" fmla="*/ 0 h 1656"/>
                <a:gd name="T4" fmla="*/ 1639 w 1639"/>
                <a:gd name="T5" fmla="*/ 715 h 1656"/>
                <a:gd name="T6" fmla="*/ 699 w 1639"/>
                <a:gd name="T7" fmla="*/ 1656 h 1656"/>
                <a:gd name="T8" fmla="*/ 438 w 1639"/>
                <a:gd name="T9" fmla="*/ 1389 h 1656"/>
                <a:gd name="T10" fmla="*/ 526 w 1639"/>
                <a:gd name="T11" fmla="*/ 1302 h 1656"/>
                <a:gd name="T12" fmla="*/ 665 w 1639"/>
                <a:gd name="T13" fmla="*/ 1446 h 1656"/>
                <a:gd name="T14" fmla="*/ 759 w 1639"/>
                <a:gd name="T15" fmla="*/ 1351 h 1656"/>
                <a:gd name="T16" fmla="*/ 546 w 1639"/>
                <a:gd name="T17" fmla="*/ 1130 h 1656"/>
                <a:gd name="T18" fmla="*/ 633 w 1639"/>
                <a:gd name="T19" fmla="*/ 1041 h 1656"/>
                <a:gd name="T20" fmla="*/ 847 w 1639"/>
                <a:gd name="T21" fmla="*/ 1262 h 1656"/>
                <a:gd name="T22" fmla="*/ 978 w 1639"/>
                <a:gd name="T23" fmla="*/ 1132 h 1656"/>
                <a:gd name="T24" fmla="*/ 839 w 1639"/>
                <a:gd name="T25" fmla="*/ 988 h 1656"/>
                <a:gd name="T26" fmla="*/ 927 w 1639"/>
                <a:gd name="T27" fmla="*/ 900 h 1656"/>
                <a:gd name="T28" fmla="*/ 1066 w 1639"/>
                <a:gd name="T29" fmla="*/ 1044 h 1656"/>
                <a:gd name="T30" fmla="*/ 1161 w 1639"/>
                <a:gd name="T31" fmla="*/ 949 h 1656"/>
                <a:gd name="T32" fmla="*/ 947 w 1639"/>
                <a:gd name="T33" fmla="*/ 728 h 1656"/>
                <a:gd name="T34" fmla="*/ 1036 w 1639"/>
                <a:gd name="T35" fmla="*/ 639 h 1656"/>
                <a:gd name="T36" fmla="*/ 1249 w 1639"/>
                <a:gd name="T37" fmla="*/ 861 h 1656"/>
                <a:gd name="T38" fmla="*/ 1397 w 1639"/>
                <a:gd name="T39" fmla="*/ 713 h 1656"/>
                <a:gd name="T40" fmla="*/ 948 w 1639"/>
                <a:gd name="T41" fmla="*/ 246 h 1656"/>
                <a:gd name="T42" fmla="*/ 120 w 1639"/>
                <a:gd name="T43" fmla="*/ 1074 h 1656"/>
                <a:gd name="T44" fmla="*/ 0 w 1639"/>
                <a:gd name="T45" fmla="*/ 950 h 1656"/>
                <a:gd name="T46" fmla="*/ 951 w 1639"/>
                <a:gd name="T47" fmla="*/ 0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39" h="1656">
                  <a:moveTo>
                    <a:pt x="951" y="0"/>
                  </a:moveTo>
                  <a:lnTo>
                    <a:pt x="951" y="0"/>
                  </a:lnTo>
                  <a:lnTo>
                    <a:pt x="1639" y="715"/>
                  </a:lnTo>
                  <a:lnTo>
                    <a:pt x="699" y="1656"/>
                  </a:lnTo>
                  <a:lnTo>
                    <a:pt x="438" y="1389"/>
                  </a:lnTo>
                  <a:lnTo>
                    <a:pt x="526" y="1302"/>
                  </a:lnTo>
                  <a:lnTo>
                    <a:pt x="665" y="1446"/>
                  </a:lnTo>
                  <a:lnTo>
                    <a:pt x="759" y="1351"/>
                  </a:lnTo>
                  <a:lnTo>
                    <a:pt x="546" y="1130"/>
                  </a:lnTo>
                  <a:lnTo>
                    <a:pt x="633" y="1041"/>
                  </a:lnTo>
                  <a:lnTo>
                    <a:pt x="847" y="1262"/>
                  </a:lnTo>
                  <a:lnTo>
                    <a:pt x="978" y="1132"/>
                  </a:lnTo>
                  <a:lnTo>
                    <a:pt x="839" y="988"/>
                  </a:lnTo>
                  <a:lnTo>
                    <a:pt x="927" y="900"/>
                  </a:lnTo>
                  <a:lnTo>
                    <a:pt x="1066" y="1044"/>
                  </a:lnTo>
                  <a:lnTo>
                    <a:pt x="1161" y="949"/>
                  </a:lnTo>
                  <a:lnTo>
                    <a:pt x="947" y="728"/>
                  </a:lnTo>
                  <a:lnTo>
                    <a:pt x="1036" y="639"/>
                  </a:lnTo>
                  <a:lnTo>
                    <a:pt x="1249" y="861"/>
                  </a:lnTo>
                  <a:lnTo>
                    <a:pt x="1397" y="713"/>
                  </a:lnTo>
                  <a:lnTo>
                    <a:pt x="948" y="246"/>
                  </a:lnTo>
                  <a:lnTo>
                    <a:pt x="120" y="1074"/>
                  </a:lnTo>
                  <a:lnTo>
                    <a:pt x="0" y="950"/>
                  </a:lnTo>
                  <a:lnTo>
                    <a:pt x="9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6" name="Freeform 7">
              <a:extLst>
                <a:ext uri="{FF2B5EF4-FFF2-40B4-BE49-F238E27FC236}">
                  <a16:creationId xmlns:a16="http://schemas.microsoft.com/office/drawing/2014/main" id="{5276366C-91BE-4928-B205-A5BF04F22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1409"/>
              <a:ext cx="604" cy="613"/>
            </a:xfrm>
            <a:custGeom>
              <a:avLst/>
              <a:gdLst>
                <a:gd name="T0" fmla="*/ 1123 w 1813"/>
                <a:gd name="T1" fmla="*/ 0 h 1838"/>
                <a:gd name="T2" fmla="*/ 1244 w 1813"/>
                <a:gd name="T3" fmla="*/ 122 h 1838"/>
                <a:gd name="T4" fmla="*/ 242 w 1813"/>
                <a:gd name="T5" fmla="*/ 1124 h 1838"/>
                <a:gd name="T6" fmla="*/ 692 w 1813"/>
                <a:gd name="T7" fmla="*/ 1592 h 1838"/>
                <a:gd name="T8" fmla="*/ 809 w 1813"/>
                <a:gd name="T9" fmla="*/ 1474 h 1838"/>
                <a:gd name="T10" fmla="*/ 649 w 1813"/>
                <a:gd name="T11" fmla="*/ 1307 h 1838"/>
                <a:gd name="T12" fmla="*/ 735 w 1813"/>
                <a:gd name="T13" fmla="*/ 1218 h 1838"/>
                <a:gd name="T14" fmla="*/ 897 w 1813"/>
                <a:gd name="T15" fmla="*/ 1386 h 1838"/>
                <a:gd name="T16" fmla="*/ 993 w 1813"/>
                <a:gd name="T17" fmla="*/ 1290 h 1838"/>
                <a:gd name="T18" fmla="*/ 757 w 1813"/>
                <a:gd name="T19" fmla="*/ 1046 h 1838"/>
                <a:gd name="T20" fmla="*/ 845 w 1813"/>
                <a:gd name="T21" fmla="*/ 958 h 1838"/>
                <a:gd name="T22" fmla="*/ 1080 w 1813"/>
                <a:gd name="T23" fmla="*/ 1203 h 1838"/>
                <a:gd name="T24" fmla="*/ 1211 w 1813"/>
                <a:gd name="T25" fmla="*/ 1071 h 1838"/>
                <a:gd name="T26" fmla="*/ 1050 w 1813"/>
                <a:gd name="T27" fmla="*/ 904 h 1838"/>
                <a:gd name="T28" fmla="*/ 1138 w 1813"/>
                <a:gd name="T29" fmla="*/ 817 h 1838"/>
                <a:gd name="T30" fmla="*/ 1300 w 1813"/>
                <a:gd name="T31" fmla="*/ 984 h 1838"/>
                <a:gd name="T32" fmla="*/ 1394 w 1813"/>
                <a:gd name="T33" fmla="*/ 888 h 1838"/>
                <a:gd name="T34" fmla="*/ 1158 w 1813"/>
                <a:gd name="T35" fmla="*/ 643 h 1838"/>
                <a:gd name="T36" fmla="*/ 1246 w 1813"/>
                <a:gd name="T37" fmla="*/ 555 h 1838"/>
                <a:gd name="T38" fmla="*/ 1482 w 1813"/>
                <a:gd name="T39" fmla="*/ 801 h 1838"/>
                <a:gd name="T40" fmla="*/ 1602 w 1813"/>
                <a:gd name="T41" fmla="*/ 680 h 1838"/>
                <a:gd name="T42" fmla="*/ 1441 w 1813"/>
                <a:gd name="T43" fmla="*/ 513 h 1838"/>
                <a:gd name="T44" fmla="*/ 1530 w 1813"/>
                <a:gd name="T45" fmla="*/ 424 h 1838"/>
                <a:gd name="T46" fmla="*/ 1813 w 1813"/>
                <a:gd name="T47" fmla="*/ 719 h 1838"/>
                <a:gd name="T48" fmla="*/ 690 w 1813"/>
                <a:gd name="T49" fmla="*/ 1838 h 1838"/>
                <a:gd name="T50" fmla="*/ 0 w 1813"/>
                <a:gd name="T51" fmla="*/ 1122 h 1838"/>
                <a:gd name="T52" fmla="*/ 1123 w 1813"/>
                <a:gd name="T53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13" h="1838">
                  <a:moveTo>
                    <a:pt x="1123" y="0"/>
                  </a:moveTo>
                  <a:lnTo>
                    <a:pt x="1244" y="122"/>
                  </a:lnTo>
                  <a:lnTo>
                    <a:pt x="242" y="1124"/>
                  </a:lnTo>
                  <a:lnTo>
                    <a:pt x="692" y="1592"/>
                  </a:lnTo>
                  <a:lnTo>
                    <a:pt x="809" y="1474"/>
                  </a:lnTo>
                  <a:lnTo>
                    <a:pt x="649" y="1307"/>
                  </a:lnTo>
                  <a:lnTo>
                    <a:pt x="735" y="1218"/>
                  </a:lnTo>
                  <a:lnTo>
                    <a:pt x="897" y="1386"/>
                  </a:lnTo>
                  <a:lnTo>
                    <a:pt x="993" y="1290"/>
                  </a:lnTo>
                  <a:lnTo>
                    <a:pt x="757" y="1046"/>
                  </a:lnTo>
                  <a:lnTo>
                    <a:pt x="845" y="958"/>
                  </a:lnTo>
                  <a:lnTo>
                    <a:pt x="1080" y="1203"/>
                  </a:lnTo>
                  <a:lnTo>
                    <a:pt x="1211" y="1071"/>
                  </a:lnTo>
                  <a:lnTo>
                    <a:pt x="1050" y="904"/>
                  </a:lnTo>
                  <a:lnTo>
                    <a:pt x="1138" y="817"/>
                  </a:lnTo>
                  <a:lnTo>
                    <a:pt x="1300" y="984"/>
                  </a:lnTo>
                  <a:lnTo>
                    <a:pt x="1394" y="888"/>
                  </a:lnTo>
                  <a:lnTo>
                    <a:pt x="1158" y="643"/>
                  </a:lnTo>
                  <a:lnTo>
                    <a:pt x="1246" y="555"/>
                  </a:lnTo>
                  <a:lnTo>
                    <a:pt x="1482" y="801"/>
                  </a:lnTo>
                  <a:lnTo>
                    <a:pt x="1602" y="680"/>
                  </a:lnTo>
                  <a:lnTo>
                    <a:pt x="1441" y="513"/>
                  </a:lnTo>
                  <a:lnTo>
                    <a:pt x="1530" y="424"/>
                  </a:lnTo>
                  <a:lnTo>
                    <a:pt x="1813" y="719"/>
                  </a:lnTo>
                  <a:lnTo>
                    <a:pt x="690" y="1838"/>
                  </a:lnTo>
                  <a:lnTo>
                    <a:pt x="0" y="1122"/>
                  </a:lnTo>
                  <a:lnTo>
                    <a:pt x="1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7" name="Freeform 8">
              <a:extLst>
                <a:ext uri="{FF2B5EF4-FFF2-40B4-BE49-F238E27FC236}">
                  <a16:creationId xmlns:a16="http://schemas.microsoft.com/office/drawing/2014/main" id="{C348C45A-C90B-49ED-A007-50EDFED35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" y="926"/>
              <a:ext cx="925" cy="959"/>
            </a:xfrm>
            <a:custGeom>
              <a:avLst/>
              <a:gdLst>
                <a:gd name="T0" fmla="*/ 2333 w 2775"/>
                <a:gd name="T1" fmla="*/ 1929 h 2878"/>
                <a:gd name="T2" fmla="*/ 2331 w 2775"/>
                <a:gd name="T3" fmla="*/ 2211 h 2878"/>
                <a:gd name="T4" fmla="*/ 2117 w 2775"/>
                <a:gd name="T5" fmla="*/ 2173 h 2878"/>
                <a:gd name="T6" fmla="*/ 2166 w 2775"/>
                <a:gd name="T7" fmla="*/ 2379 h 2878"/>
                <a:gd name="T8" fmla="*/ 1876 w 2775"/>
                <a:gd name="T9" fmla="*/ 2361 h 2878"/>
                <a:gd name="T10" fmla="*/ 1940 w 2775"/>
                <a:gd name="T11" fmla="*/ 2428 h 2878"/>
                <a:gd name="T12" fmla="*/ 2433 w 2775"/>
                <a:gd name="T13" fmla="*/ 2647 h 2878"/>
                <a:gd name="T14" fmla="*/ 2568 w 2775"/>
                <a:gd name="T15" fmla="*/ 2511 h 2878"/>
                <a:gd name="T16" fmla="*/ 2380 w 2775"/>
                <a:gd name="T17" fmla="*/ 1978 h 2878"/>
                <a:gd name="T18" fmla="*/ 2333 w 2775"/>
                <a:gd name="T19" fmla="*/ 1929 h 2878"/>
                <a:gd name="T20" fmla="*/ 544 w 2775"/>
                <a:gd name="T21" fmla="*/ 206 h 2878"/>
                <a:gd name="T22" fmla="*/ 203 w 2775"/>
                <a:gd name="T23" fmla="*/ 554 h 2878"/>
                <a:gd name="T24" fmla="*/ 374 w 2775"/>
                <a:gd name="T25" fmla="*/ 728 h 2878"/>
                <a:gd name="T26" fmla="*/ 715 w 2775"/>
                <a:gd name="T27" fmla="*/ 380 h 2878"/>
                <a:gd name="T28" fmla="*/ 544 w 2775"/>
                <a:gd name="T29" fmla="*/ 206 h 2878"/>
                <a:gd name="T30" fmla="*/ 544 w 2775"/>
                <a:gd name="T31" fmla="*/ 0 h 2878"/>
                <a:gd name="T32" fmla="*/ 1006 w 2775"/>
                <a:gd name="T33" fmla="*/ 471 h 2878"/>
                <a:gd name="T34" fmla="*/ 1005 w 2775"/>
                <a:gd name="T35" fmla="*/ 472 h 2878"/>
                <a:gd name="T36" fmla="*/ 2445 w 2775"/>
                <a:gd name="T37" fmla="*/ 1945 h 2878"/>
                <a:gd name="T38" fmla="*/ 2775 w 2775"/>
                <a:gd name="T39" fmla="*/ 2878 h 2878"/>
                <a:gd name="T40" fmla="*/ 1895 w 2775"/>
                <a:gd name="T41" fmla="*/ 2484 h 2878"/>
                <a:gd name="T42" fmla="*/ 463 w 2775"/>
                <a:gd name="T43" fmla="*/ 1024 h 2878"/>
                <a:gd name="T44" fmla="*/ 463 w 2775"/>
                <a:gd name="T45" fmla="*/ 1026 h 2878"/>
                <a:gd name="T46" fmla="*/ 0 w 2775"/>
                <a:gd name="T47" fmla="*/ 554 h 2878"/>
                <a:gd name="T48" fmla="*/ 544 w 2775"/>
                <a:gd name="T49" fmla="*/ 0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5" h="2878">
                  <a:moveTo>
                    <a:pt x="2333" y="1929"/>
                  </a:moveTo>
                  <a:lnTo>
                    <a:pt x="2331" y="2211"/>
                  </a:lnTo>
                  <a:lnTo>
                    <a:pt x="2117" y="2173"/>
                  </a:lnTo>
                  <a:lnTo>
                    <a:pt x="2166" y="2379"/>
                  </a:lnTo>
                  <a:lnTo>
                    <a:pt x="1876" y="2361"/>
                  </a:lnTo>
                  <a:lnTo>
                    <a:pt x="1940" y="2428"/>
                  </a:lnTo>
                  <a:lnTo>
                    <a:pt x="2433" y="2647"/>
                  </a:lnTo>
                  <a:lnTo>
                    <a:pt x="2568" y="2511"/>
                  </a:lnTo>
                  <a:lnTo>
                    <a:pt x="2380" y="1978"/>
                  </a:lnTo>
                  <a:lnTo>
                    <a:pt x="2333" y="1929"/>
                  </a:lnTo>
                  <a:close/>
                  <a:moveTo>
                    <a:pt x="544" y="206"/>
                  </a:moveTo>
                  <a:lnTo>
                    <a:pt x="203" y="554"/>
                  </a:lnTo>
                  <a:lnTo>
                    <a:pt x="374" y="728"/>
                  </a:lnTo>
                  <a:lnTo>
                    <a:pt x="715" y="380"/>
                  </a:lnTo>
                  <a:lnTo>
                    <a:pt x="544" y="206"/>
                  </a:lnTo>
                  <a:close/>
                  <a:moveTo>
                    <a:pt x="544" y="0"/>
                  </a:moveTo>
                  <a:lnTo>
                    <a:pt x="1006" y="471"/>
                  </a:lnTo>
                  <a:lnTo>
                    <a:pt x="1005" y="472"/>
                  </a:lnTo>
                  <a:lnTo>
                    <a:pt x="2445" y="1945"/>
                  </a:lnTo>
                  <a:lnTo>
                    <a:pt x="2775" y="2878"/>
                  </a:lnTo>
                  <a:lnTo>
                    <a:pt x="1895" y="2484"/>
                  </a:lnTo>
                  <a:lnTo>
                    <a:pt x="463" y="1024"/>
                  </a:lnTo>
                  <a:lnTo>
                    <a:pt x="463" y="1026"/>
                  </a:lnTo>
                  <a:lnTo>
                    <a:pt x="0" y="554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249" name="Group 17">
            <a:extLst>
              <a:ext uri="{FF2B5EF4-FFF2-40B4-BE49-F238E27FC236}">
                <a16:creationId xmlns:a16="http://schemas.microsoft.com/office/drawing/2014/main" id="{7EA8FA01-379E-4DA1-AF7D-43F038FF00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6409" y="3100201"/>
            <a:ext cx="449055" cy="609638"/>
            <a:chOff x="1828" y="2103"/>
            <a:chExt cx="2033" cy="276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3FE80789-DBC2-4CD4-97CF-69E83E09D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4434"/>
              <a:ext cx="575" cy="86"/>
            </a:xfrm>
            <a:custGeom>
              <a:avLst/>
              <a:gdLst>
                <a:gd name="T0" fmla="*/ 85 w 1149"/>
                <a:gd name="T1" fmla="*/ 0 h 171"/>
                <a:gd name="T2" fmla="*/ 1064 w 1149"/>
                <a:gd name="T3" fmla="*/ 0 h 171"/>
                <a:gd name="T4" fmla="*/ 1092 w 1149"/>
                <a:gd name="T5" fmla="*/ 3 h 171"/>
                <a:gd name="T6" fmla="*/ 1114 w 1149"/>
                <a:gd name="T7" fmla="*/ 16 h 171"/>
                <a:gd name="T8" fmla="*/ 1133 w 1149"/>
                <a:gd name="T9" fmla="*/ 35 h 171"/>
                <a:gd name="T10" fmla="*/ 1144 w 1149"/>
                <a:gd name="T11" fmla="*/ 58 h 171"/>
                <a:gd name="T12" fmla="*/ 1149 w 1149"/>
                <a:gd name="T13" fmla="*/ 86 h 171"/>
                <a:gd name="T14" fmla="*/ 1144 w 1149"/>
                <a:gd name="T15" fmla="*/ 113 h 171"/>
                <a:gd name="T16" fmla="*/ 1133 w 1149"/>
                <a:gd name="T17" fmla="*/ 136 h 171"/>
                <a:gd name="T18" fmla="*/ 1114 w 1149"/>
                <a:gd name="T19" fmla="*/ 155 h 171"/>
                <a:gd name="T20" fmla="*/ 1092 w 1149"/>
                <a:gd name="T21" fmla="*/ 168 h 171"/>
                <a:gd name="T22" fmla="*/ 1064 w 1149"/>
                <a:gd name="T23" fmla="*/ 171 h 171"/>
                <a:gd name="T24" fmla="*/ 85 w 1149"/>
                <a:gd name="T25" fmla="*/ 171 h 171"/>
                <a:gd name="T26" fmla="*/ 57 w 1149"/>
                <a:gd name="T27" fmla="*/ 168 h 171"/>
                <a:gd name="T28" fmla="*/ 35 w 1149"/>
                <a:gd name="T29" fmla="*/ 155 h 171"/>
                <a:gd name="T30" fmla="*/ 16 w 1149"/>
                <a:gd name="T31" fmla="*/ 136 h 171"/>
                <a:gd name="T32" fmla="*/ 5 w 1149"/>
                <a:gd name="T33" fmla="*/ 113 h 171"/>
                <a:gd name="T34" fmla="*/ 0 w 1149"/>
                <a:gd name="T35" fmla="*/ 86 h 171"/>
                <a:gd name="T36" fmla="*/ 5 w 1149"/>
                <a:gd name="T37" fmla="*/ 58 h 171"/>
                <a:gd name="T38" fmla="*/ 16 w 1149"/>
                <a:gd name="T39" fmla="*/ 35 h 171"/>
                <a:gd name="T40" fmla="*/ 35 w 1149"/>
                <a:gd name="T41" fmla="*/ 16 h 171"/>
                <a:gd name="T42" fmla="*/ 57 w 1149"/>
                <a:gd name="T43" fmla="*/ 3 h 171"/>
                <a:gd name="T44" fmla="*/ 85 w 1149"/>
                <a:gd name="T4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9" h="171">
                  <a:moveTo>
                    <a:pt x="85" y="0"/>
                  </a:moveTo>
                  <a:lnTo>
                    <a:pt x="1064" y="0"/>
                  </a:lnTo>
                  <a:lnTo>
                    <a:pt x="1092" y="3"/>
                  </a:lnTo>
                  <a:lnTo>
                    <a:pt x="1114" y="16"/>
                  </a:lnTo>
                  <a:lnTo>
                    <a:pt x="1133" y="35"/>
                  </a:lnTo>
                  <a:lnTo>
                    <a:pt x="1144" y="58"/>
                  </a:lnTo>
                  <a:lnTo>
                    <a:pt x="1149" y="86"/>
                  </a:lnTo>
                  <a:lnTo>
                    <a:pt x="1144" y="113"/>
                  </a:lnTo>
                  <a:lnTo>
                    <a:pt x="1133" y="136"/>
                  </a:lnTo>
                  <a:lnTo>
                    <a:pt x="1114" y="155"/>
                  </a:lnTo>
                  <a:lnTo>
                    <a:pt x="1092" y="168"/>
                  </a:lnTo>
                  <a:lnTo>
                    <a:pt x="1064" y="171"/>
                  </a:lnTo>
                  <a:lnTo>
                    <a:pt x="85" y="171"/>
                  </a:lnTo>
                  <a:lnTo>
                    <a:pt x="57" y="168"/>
                  </a:lnTo>
                  <a:lnTo>
                    <a:pt x="35" y="155"/>
                  </a:lnTo>
                  <a:lnTo>
                    <a:pt x="16" y="136"/>
                  </a:lnTo>
                  <a:lnTo>
                    <a:pt x="5" y="113"/>
                  </a:lnTo>
                  <a:lnTo>
                    <a:pt x="0" y="86"/>
                  </a:lnTo>
                  <a:lnTo>
                    <a:pt x="5" y="58"/>
                  </a:lnTo>
                  <a:lnTo>
                    <a:pt x="16" y="35"/>
                  </a:lnTo>
                  <a:lnTo>
                    <a:pt x="35" y="16"/>
                  </a:lnTo>
                  <a:lnTo>
                    <a:pt x="57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1659522C-C6AC-4207-9C1B-F12F3EC1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4605"/>
              <a:ext cx="465" cy="87"/>
            </a:xfrm>
            <a:custGeom>
              <a:avLst/>
              <a:gdLst>
                <a:gd name="T0" fmla="*/ 85 w 931"/>
                <a:gd name="T1" fmla="*/ 0 h 174"/>
                <a:gd name="T2" fmla="*/ 846 w 931"/>
                <a:gd name="T3" fmla="*/ 0 h 174"/>
                <a:gd name="T4" fmla="*/ 874 w 931"/>
                <a:gd name="T5" fmla="*/ 6 h 174"/>
                <a:gd name="T6" fmla="*/ 896 w 931"/>
                <a:gd name="T7" fmla="*/ 18 h 174"/>
                <a:gd name="T8" fmla="*/ 915 w 931"/>
                <a:gd name="T9" fmla="*/ 36 h 174"/>
                <a:gd name="T10" fmla="*/ 928 w 931"/>
                <a:gd name="T11" fmla="*/ 60 h 174"/>
                <a:gd name="T12" fmla="*/ 931 w 931"/>
                <a:gd name="T13" fmla="*/ 87 h 174"/>
                <a:gd name="T14" fmla="*/ 928 w 931"/>
                <a:gd name="T15" fmla="*/ 114 h 174"/>
                <a:gd name="T16" fmla="*/ 915 w 931"/>
                <a:gd name="T17" fmla="*/ 138 h 174"/>
                <a:gd name="T18" fmla="*/ 896 w 931"/>
                <a:gd name="T19" fmla="*/ 156 h 174"/>
                <a:gd name="T20" fmla="*/ 874 w 931"/>
                <a:gd name="T21" fmla="*/ 168 h 174"/>
                <a:gd name="T22" fmla="*/ 846 w 931"/>
                <a:gd name="T23" fmla="*/ 174 h 174"/>
                <a:gd name="T24" fmla="*/ 85 w 931"/>
                <a:gd name="T25" fmla="*/ 174 h 174"/>
                <a:gd name="T26" fmla="*/ 57 w 931"/>
                <a:gd name="T27" fmla="*/ 168 h 174"/>
                <a:gd name="T28" fmla="*/ 35 w 931"/>
                <a:gd name="T29" fmla="*/ 156 h 174"/>
                <a:gd name="T30" fmla="*/ 16 w 931"/>
                <a:gd name="T31" fmla="*/ 138 h 174"/>
                <a:gd name="T32" fmla="*/ 5 w 931"/>
                <a:gd name="T33" fmla="*/ 114 h 174"/>
                <a:gd name="T34" fmla="*/ 0 w 931"/>
                <a:gd name="T35" fmla="*/ 87 h 174"/>
                <a:gd name="T36" fmla="*/ 5 w 931"/>
                <a:gd name="T37" fmla="*/ 60 h 174"/>
                <a:gd name="T38" fmla="*/ 16 w 931"/>
                <a:gd name="T39" fmla="*/ 36 h 174"/>
                <a:gd name="T40" fmla="*/ 35 w 931"/>
                <a:gd name="T41" fmla="*/ 18 h 174"/>
                <a:gd name="T42" fmla="*/ 57 w 931"/>
                <a:gd name="T43" fmla="*/ 6 h 174"/>
                <a:gd name="T44" fmla="*/ 85 w 931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1" h="174">
                  <a:moveTo>
                    <a:pt x="85" y="0"/>
                  </a:moveTo>
                  <a:lnTo>
                    <a:pt x="846" y="0"/>
                  </a:lnTo>
                  <a:lnTo>
                    <a:pt x="874" y="6"/>
                  </a:lnTo>
                  <a:lnTo>
                    <a:pt x="896" y="18"/>
                  </a:lnTo>
                  <a:lnTo>
                    <a:pt x="915" y="36"/>
                  </a:lnTo>
                  <a:lnTo>
                    <a:pt x="928" y="60"/>
                  </a:lnTo>
                  <a:lnTo>
                    <a:pt x="931" y="87"/>
                  </a:lnTo>
                  <a:lnTo>
                    <a:pt x="928" y="114"/>
                  </a:lnTo>
                  <a:lnTo>
                    <a:pt x="915" y="138"/>
                  </a:lnTo>
                  <a:lnTo>
                    <a:pt x="896" y="156"/>
                  </a:lnTo>
                  <a:lnTo>
                    <a:pt x="874" y="168"/>
                  </a:lnTo>
                  <a:lnTo>
                    <a:pt x="846" y="174"/>
                  </a:lnTo>
                  <a:lnTo>
                    <a:pt x="85" y="174"/>
                  </a:lnTo>
                  <a:lnTo>
                    <a:pt x="57" y="168"/>
                  </a:lnTo>
                  <a:lnTo>
                    <a:pt x="35" y="156"/>
                  </a:lnTo>
                  <a:lnTo>
                    <a:pt x="16" y="138"/>
                  </a:lnTo>
                  <a:lnTo>
                    <a:pt x="5" y="114"/>
                  </a:lnTo>
                  <a:lnTo>
                    <a:pt x="0" y="87"/>
                  </a:lnTo>
                  <a:lnTo>
                    <a:pt x="5" y="60"/>
                  </a:lnTo>
                  <a:lnTo>
                    <a:pt x="16" y="36"/>
                  </a:lnTo>
                  <a:lnTo>
                    <a:pt x="35" y="18"/>
                  </a:lnTo>
                  <a:lnTo>
                    <a:pt x="57" y="6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BC557215-94D0-4A6A-ABE8-706C5F6C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208"/>
              <a:ext cx="263" cy="930"/>
            </a:xfrm>
            <a:custGeom>
              <a:avLst/>
              <a:gdLst>
                <a:gd name="T0" fmla="*/ 93 w 526"/>
                <a:gd name="T1" fmla="*/ 0 h 1860"/>
                <a:gd name="T2" fmla="*/ 118 w 526"/>
                <a:gd name="T3" fmla="*/ 7 h 1860"/>
                <a:gd name="T4" fmla="*/ 140 w 526"/>
                <a:gd name="T5" fmla="*/ 21 h 1860"/>
                <a:gd name="T6" fmla="*/ 156 w 526"/>
                <a:gd name="T7" fmla="*/ 42 h 1860"/>
                <a:gd name="T8" fmla="*/ 214 w 526"/>
                <a:gd name="T9" fmla="*/ 154 h 1860"/>
                <a:gd name="T10" fmla="*/ 266 w 526"/>
                <a:gd name="T11" fmla="*/ 260 h 1860"/>
                <a:gd name="T12" fmla="*/ 313 w 526"/>
                <a:gd name="T13" fmla="*/ 363 h 1860"/>
                <a:gd name="T14" fmla="*/ 353 w 526"/>
                <a:gd name="T15" fmla="*/ 464 h 1860"/>
                <a:gd name="T16" fmla="*/ 387 w 526"/>
                <a:gd name="T17" fmla="*/ 561 h 1860"/>
                <a:gd name="T18" fmla="*/ 417 w 526"/>
                <a:gd name="T19" fmla="*/ 658 h 1860"/>
                <a:gd name="T20" fmla="*/ 443 w 526"/>
                <a:gd name="T21" fmla="*/ 757 h 1860"/>
                <a:gd name="T22" fmla="*/ 464 w 526"/>
                <a:gd name="T23" fmla="*/ 856 h 1860"/>
                <a:gd name="T24" fmla="*/ 484 w 526"/>
                <a:gd name="T25" fmla="*/ 970 h 1860"/>
                <a:gd name="T26" fmla="*/ 498 w 526"/>
                <a:gd name="T27" fmla="*/ 1087 h 1860"/>
                <a:gd name="T28" fmla="*/ 510 w 526"/>
                <a:gd name="T29" fmla="*/ 1209 h 1860"/>
                <a:gd name="T30" fmla="*/ 517 w 526"/>
                <a:gd name="T31" fmla="*/ 1338 h 1860"/>
                <a:gd name="T32" fmla="*/ 522 w 526"/>
                <a:gd name="T33" fmla="*/ 1474 h 1860"/>
                <a:gd name="T34" fmla="*/ 526 w 526"/>
                <a:gd name="T35" fmla="*/ 1619 h 1860"/>
                <a:gd name="T36" fmla="*/ 526 w 526"/>
                <a:gd name="T37" fmla="*/ 1775 h 1860"/>
                <a:gd name="T38" fmla="*/ 522 w 526"/>
                <a:gd name="T39" fmla="*/ 1801 h 1860"/>
                <a:gd name="T40" fmla="*/ 510 w 526"/>
                <a:gd name="T41" fmla="*/ 1826 h 1860"/>
                <a:gd name="T42" fmla="*/ 491 w 526"/>
                <a:gd name="T43" fmla="*/ 1844 h 1860"/>
                <a:gd name="T44" fmla="*/ 469 w 526"/>
                <a:gd name="T45" fmla="*/ 1856 h 1860"/>
                <a:gd name="T46" fmla="*/ 443 w 526"/>
                <a:gd name="T47" fmla="*/ 1860 h 1860"/>
                <a:gd name="T48" fmla="*/ 415 w 526"/>
                <a:gd name="T49" fmla="*/ 1856 h 1860"/>
                <a:gd name="T50" fmla="*/ 393 w 526"/>
                <a:gd name="T51" fmla="*/ 1844 h 1860"/>
                <a:gd name="T52" fmla="*/ 374 w 526"/>
                <a:gd name="T53" fmla="*/ 1826 h 1860"/>
                <a:gd name="T54" fmla="*/ 362 w 526"/>
                <a:gd name="T55" fmla="*/ 1801 h 1860"/>
                <a:gd name="T56" fmla="*/ 358 w 526"/>
                <a:gd name="T57" fmla="*/ 1775 h 1860"/>
                <a:gd name="T58" fmla="*/ 358 w 526"/>
                <a:gd name="T59" fmla="*/ 1624 h 1860"/>
                <a:gd name="T60" fmla="*/ 355 w 526"/>
                <a:gd name="T61" fmla="*/ 1485 h 1860"/>
                <a:gd name="T62" fmla="*/ 349 w 526"/>
                <a:gd name="T63" fmla="*/ 1354 h 1860"/>
                <a:gd name="T64" fmla="*/ 342 w 526"/>
                <a:gd name="T65" fmla="*/ 1228 h 1860"/>
                <a:gd name="T66" fmla="*/ 332 w 526"/>
                <a:gd name="T67" fmla="*/ 1111 h 1860"/>
                <a:gd name="T68" fmla="*/ 318 w 526"/>
                <a:gd name="T69" fmla="*/ 998 h 1860"/>
                <a:gd name="T70" fmla="*/ 299 w 526"/>
                <a:gd name="T71" fmla="*/ 888 h 1860"/>
                <a:gd name="T72" fmla="*/ 278 w 526"/>
                <a:gd name="T73" fmla="*/ 796 h 1860"/>
                <a:gd name="T74" fmla="*/ 254 w 526"/>
                <a:gd name="T75" fmla="*/ 706 h 1860"/>
                <a:gd name="T76" fmla="*/ 227 w 526"/>
                <a:gd name="T77" fmla="*/ 612 h 1860"/>
                <a:gd name="T78" fmla="*/ 194 w 526"/>
                <a:gd name="T79" fmla="*/ 522 h 1860"/>
                <a:gd name="T80" fmla="*/ 156 w 526"/>
                <a:gd name="T81" fmla="*/ 428 h 1860"/>
                <a:gd name="T82" fmla="*/ 112 w 526"/>
                <a:gd name="T83" fmla="*/ 331 h 1860"/>
                <a:gd name="T84" fmla="*/ 64 w 526"/>
                <a:gd name="T85" fmla="*/ 230 h 1860"/>
                <a:gd name="T86" fmla="*/ 10 w 526"/>
                <a:gd name="T87" fmla="*/ 127 h 1860"/>
                <a:gd name="T88" fmla="*/ 0 w 526"/>
                <a:gd name="T89" fmla="*/ 101 h 1860"/>
                <a:gd name="T90" fmla="*/ 0 w 526"/>
                <a:gd name="T91" fmla="*/ 74 h 1860"/>
                <a:gd name="T92" fmla="*/ 7 w 526"/>
                <a:gd name="T93" fmla="*/ 49 h 1860"/>
                <a:gd name="T94" fmla="*/ 21 w 526"/>
                <a:gd name="T95" fmla="*/ 26 h 1860"/>
                <a:gd name="T96" fmla="*/ 41 w 526"/>
                <a:gd name="T97" fmla="*/ 11 h 1860"/>
                <a:gd name="T98" fmla="*/ 67 w 526"/>
                <a:gd name="T99" fmla="*/ 0 h 1860"/>
                <a:gd name="T100" fmla="*/ 93 w 526"/>
                <a:gd name="T101" fmla="*/ 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6" h="1860">
                  <a:moveTo>
                    <a:pt x="93" y="0"/>
                  </a:moveTo>
                  <a:lnTo>
                    <a:pt x="118" y="7"/>
                  </a:lnTo>
                  <a:lnTo>
                    <a:pt x="140" y="21"/>
                  </a:lnTo>
                  <a:lnTo>
                    <a:pt x="156" y="42"/>
                  </a:lnTo>
                  <a:lnTo>
                    <a:pt x="214" y="154"/>
                  </a:lnTo>
                  <a:lnTo>
                    <a:pt x="266" y="260"/>
                  </a:lnTo>
                  <a:lnTo>
                    <a:pt x="313" y="363"/>
                  </a:lnTo>
                  <a:lnTo>
                    <a:pt x="353" y="464"/>
                  </a:lnTo>
                  <a:lnTo>
                    <a:pt x="387" y="561"/>
                  </a:lnTo>
                  <a:lnTo>
                    <a:pt x="417" y="658"/>
                  </a:lnTo>
                  <a:lnTo>
                    <a:pt x="443" y="757"/>
                  </a:lnTo>
                  <a:lnTo>
                    <a:pt x="464" y="856"/>
                  </a:lnTo>
                  <a:lnTo>
                    <a:pt x="484" y="970"/>
                  </a:lnTo>
                  <a:lnTo>
                    <a:pt x="498" y="1087"/>
                  </a:lnTo>
                  <a:lnTo>
                    <a:pt x="510" y="1209"/>
                  </a:lnTo>
                  <a:lnTo>
                    <a:pt x="517" y="1338"/>
                  </a:lnTo>
                  <a:lnTo>
                    <a:pt x="522" y="1474"/>
                  </a:lnTo>
                  <a:lnTo>
                    <a:pt x="526" y="1619"/>
                  </a:lnTo>
                  <a:lnTo>
                    <a:pt x="526" y="1775"/>
                  </a:lnTo>
                  <a:lnTo>
                    <a:pt x="522" y="1801"/>
                  </a:lnTo>
                  <a:lnTo>
                    <a:pt x="510" y="1826"/>
                  </a:lnTo>
                  <a:lnTo>
                    <a:pt x="491" y="1844"/>
                  </a:lnTo>
                  <a:lnTo>
                    <a:pt x="469" y="1856"/>
                  </a:lnTo>
                  <a:lnTo>
                    <a:pt x="443" y="1860"/>
                  </a:lnTo>
                  <a:lnTo>
                    <a:pt x="415" y="1856"/>
                  </a:lnTo>
                  <a:lnTo>
                    <a:pt x="393" y="1844"/>
                  </a:lnTo>
                  <a:lnTo>
                    <a:pt x="374" y="1826"/>
                  </a:lnTo>
                  <a:lnTo>
                    <a:pt x="362" y="1801"/>
                  </a:lnTo>
                  <a:lnTo>
                    <a:pt x="358" y="1775"/>
                  </a:lnTo>
                  <a:lnTo>
                    <a:pt x="358" y="1624"/>
                  </a:lnTo>
                  <a:lnTo>
                    <a:pt x="355" y="1485"/>
                  </a:lnTo>
                  <a:lnTo>
                    <a:pt x="349" y="1354"/>
                  </a:lnTo>
                  <a:lnTo>
                    <a:pt x="342" y="1228"/>
                  </a:lnTo>
                  <a:lnTo>
                    <a:pt x="332" y="1111"/>
                  </a:lnTo>
                  <a:lnTo>
                    <a:pt x="318" y="998"/>
                  </a:lnTo>
                  <a:lnTo>
                    <a:pt x="299" y="888"/>
                  </a:lnTo>
                  <a:lnTo>
                    <a:pt x="278" y="796"/>
                  </a:lnTo>
                  <a:lnTo>
                    <a:pt x="254" y="706"/>
                  </a:lnTo>
                  <a:lnTo>
                    <a:pt x="227" y="612"/>
                  </a:lnTo>
                  <a:lnTo>
                    <a:pt x="194" y="522"/>
                  </a:lnTo>
                  <a:lnTo>
                    <a:pt x="156" y="428"/>
                  </a:lnTo>
                  <a:lnTo>
                    <a:pt x="112" y="331"/>
                  </a:lnTo>
                  <a:lnTo>
                    <a:pt x="64" y="230"/>
                  </a:lnTo>
                  <a:lnTo>
                    <a:pt x="10" y="127"/>
                  </a:lnTo>
                  <a:lnTo>
                    <a:pt x="0" y="101"/>
                  </a:lnTo>
                  <a:lnTo>
                    <a:pt x="0" y="74"/>
                  </a:lnTo>
                  <a:lnTo>
                    <a:pt x="7" y="49"/>
                  </a:lnTo>
                  <a:lnTo>
                    <a:pt x="21" y="26"/>
                  </a:lnTo>
                  <a:lnTo>
                    <a:pt x="41" y="11"/>
                  </a:lnTo>
                  <a:lnTo>
                    <a:pt x="67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C81AEC74-83DC-4E7B-B297-53C68A2B5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3208"/>
              <a:ext cx="263" cy="930"/>
            </a:xfrm>
            <a:custGeom>
              <a:avLst/>
              <a:gdLst>
                <a:gd name="T0" fmla="*/ 433 w 526"/>
                <a:gd name="T1" fmla="*/ 0 h 1860"/>
                <a:gd name="T2" fmla="*/ 459 w 526"/>
                <a:gd name="T3" fmla="*/ 0 h 1860"/>
                <a:gd name="T4" fmla="*/ 485 w 526"/>
                <a:gd name="T5" fmla="*/ 11 h 1860"/>
                <a:gd name="T6" fmla="*/ 505 w 526"/>
                <a:gd name="T7" fmla="*/ 26 h 1860"/>
                <a:gd name="T8" fmla="*/ 519 w 526"/>
                <a:gd name="T9" fmla="*/ 49 h 1860"/>
                <a:gd name="T10" fmla="*/ 526 w 526"/>
                <a:gd name="T11" fmla="*/ 74 h 1860"/>
                <a:gd name="T12" fmla="*/ 526 w 526"/>
                <a:gd name="T13" fmla="*/ 101 h 1860"/>
                <a:gd name="T14" fmla="*/ 517 w 526"/>
                <a:gd name="T15" fmla="*/ 127 h 1860"/>
                <a:gd name="T16" fmla="*/ 462 w 526"/>
                <a:gd name="T17" fmla="*/ 230 h 1860"/>
                <a:gd name="T18" fmla="*/ 414 w 526"/>
                <a:gd name="T19" fmla="*/ 331 h 1860"/>
                <a:gd name="T20" fmla="*/ 370 w 526"/>
                <a:gd name="T21" fmla="*/ 428 h 1860"/>
                <a:gd name="T22" fmla="*/ 332 w 526"/>
                <a:gd name="T23" fmla="*/ 522 h 1860"/>
                <a:gd name="T24" fmla="*/ 299 w 526"/>
                <a:gd name="T25" fmla="*/ 612 h 1860"/>
                <a:gd name="T26" fmla="*/ 272 w 526"/>
                <a:gd name="T27" fmla="*/ 706 h 1860"/>
                <a:gd name="T28" fmla="*/ 248 w 526"/>
                <a:gd name="T29" fmla="*/ 796 h 1860"/>
                <a:gd name="T30" fmla="*/ 227 w 526"/>
                <a:gd name="T31" fmla="*/ 888 h 1860"/>
                <a:gd name="T32" fmla="*/ 208 w 526"/>
                <a:gd name="T33" fmla="*/ 998 h 1860"/>
                <a:gd name="T34" fmla="*/ 194 w 526"/>
                <a:gd name="T35" fmla="*/ 1111 h 1860"/>
                <a:gd name="T36" fmla="*/ 184 w 526"/>
                <a:gd name="T37" fmla="*/ 1228 h 1860"/>
                <a:gd name="T38" fmla="*/ 177 w 526"/>
                <a:gd name="T39" fmla="*/ 1354 h 1860"/>
                <a:gd name="T40" fmla="*/ 171 w 526"/>
                <a:gd name="T41" fmla="*/ 1485 h 1860"/>
                <a:gd name="T42" fmla="*/ 168 w 526"/>
                <a:gd name="T43" fmla="*/ 1624 h 1860"/>
                <a:gd name="T44" fmla="*/ 168 w 526"/>
                <a:gd name="T45" fmla="*/ 1775 h 1860"/>
                <a:gd name="T46" fmla="*/ 164 w 526"/>
                <a:gd name="T47" fmla="*/ 1801 h 1860"/>
                <a:gd name="T48" fmla="*/ 152 w 526"/>
                <a:gd name="T49" fmla="*/ 1826 h 1860"/>
                <a:gd name="T50" fmla="*/ 133 w 526"/>
                <a:gd name="T51" fmla="*/ 1844 h 1860"/>
                <a:gd name="T52" fmla="*/ 111 w 526"/>
                <a:gd name="T53" fmla="*/ 1856 h 1860"/>
                <a:gd name="T54" fmla="*/ 83 w 526"/>
                <a:gd name="T55" fmla="*/ 1860 h 1860"/>
                <a:gd name="T56" fmla="*/ 57 w 526"/>
                <a:gd name="T57" fmla="*/ 1856 h 1860"/>
                <a:gd name="T58" fmla="*/ 35 w 526"/>
                <a:gd name="T59" fmla="*/ 1844 h 1860"/>
                <a:gd name="T60" fmla="*/ 16 w 526"/>
                <a:gd name="T61" fmla="*/ 1826 h 1860"/>
                <a:gd name="T62" fmla="*/ 4 w 526"/>
                <a:gd name="T63" fmla="*/ 1801 h 1860"/>
                <a:gd name="T64" fmla="*/ 0 w 526"/>
                <a:gd name="T65" fmla="*/ 1775 h 1860"/>
                <a:gd name="T66" fmla="*/ 0 w 526"/>
                <a:gd name="T67" fmla="*/ 1619 h 1860"/>
                <a:gd name="T68" fmla="*/ 4 w 526"/>
                <a:gd name="T69" fmla="*/ 1474 h 1860"/>
                <a:gd name="T70" fmla="*/ 9 w 526"/>
                <a:gd name="T71" fmla="*/ 1338 h 1860"/>
                <a:gd name="T72" fmla="*/ 16 w 526"/>
                <a:gd name="T73" fmla="*/ 1209 h 1860"/>
                <a:gd name="T74" fmla="*/ 28 w 526"/>
                <a:gd name="T75" fmla="*/ 1087 h 1860"/>
                <a:gd name="T76" fmla="*/ 43 w 526"/>
                <a:gd name="T77" fmla="*/ 970 h 1860"/>
                <a:gd name="T78" fmla="*/ 62 w 526"/>
                <a:gd name="T79" fmla="*/ 856 h 1860"/>
                <a:gd name="T80" fmla="*/ 83 w 526"/>
                <a:gd name="T81" fmla="*/ 757 h 1860"/>
                <a:gd name="T82" fmla="*/ 109 w 526"/>
                <a:gd name="T83" fmla="*/ 658 h 1860"/>
                <a:gd name="T84" fmla="*/ 140 w 526"/>
                <a:gd name="T85" fmla="*/ 561 h 1860"/>
                <a:gd name="T86" fmla="*/ 175 w 526"/>
                <a:gd name="T87" fmla="*/ 464 h 1860"/>
                <a:gd name="T88" fmla="*/ 215 w 526"/>
                <a:gd name="T89" fmla="*/ 363 h 1860"/>
                <a:gd name="T90" fmla="*/ 261 w 526"/>
                <a:gd name="T91" fmla="*/ 260 h 1860"/>
                <a:gd name="T92" fmla="*/ 312 w 526"/>
                <a:gd name="T93" fmla="*/ 154 h 1860"/>
                <a:gd name="T94" fmla="*/ 370 w 526"/>
                <a:gd name="T95" fmla="*/ 42 h 1860"/>
                <a:gd name="T96" fmla="*/ 388 w 526"/>
                <a:gd name="T97" fmla="*/ 21 h 1860"/>
                <a:gd name="T98" fmla="*/ 408 w 526"/>
                <a:gd name="T99" fmla="*/ 7 h 1860"/>
                <a:gd name="T100" fmla="*/ 433 w 526"/>
                <a:gd name="T101" fmla="*/ 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6" h="1860">
                  <a:moveTo>
                    <a:pt x="433" y="0"/>
                  </a:moveTo>
                  <a:lnTo>
                    <a:pt x="459" y="0"/>
                  </a:lnTo>
                  <a:lnTo>
                    <a:pt x="485" y="11"/>
                  </a:lnTo>
                  <a:lnTo>
                    <a:pt x="505" y="26"/>
                  </a:lnTo>
                  <a:lnTo>
                    <a:pt x="519" y="49"/>
                  </a:lnTo>
                  <a:lnTo>
                    <a:pt x="526" y="74"/>
                  </a:lnTo>
                  <a:lnTo>
                    <a:pt x="526" y="101"/>
                  </a:lnTo>
                  <a:lnTo>
                    <a:pt x="517" y="127"/>
                  </a:lnTo>
                  <a:lnTo>
                    <a:pt x="462" y="230"/>
                  </a:lnTo>
                  <a:lnTo>
                    <a:pt x="414" y="331"/>
                  </a:lnTo>
                  <a:lnTo>
                    <a:pt x="370" y="428"/>
                  </a:lnTo>
                  <a:lnTo>
                    <a:pt x="332" y="522"/>
                  </a:lnTo>
                  <a:lnTo>
                    <a:pt x="299" y="612"/>
                  </a:lnTo>
                  <a:lnTo>
                    <a:pt x="272" y="706"/>
                  </a:lnTo>
                  <a:lnTo>
                    <a:pt x="248" y="796"/>
                  </a:lnTo>
                  <a:lnTo>
                    <a:pt x="227" y="888"/>
                  </a:lnTo>
                  <a:lnTo>
                    <a:pt x="208" y="998"/>
                  </a:lnTo>
                  <a:lnTo>
                    <a:pt x="194" y="1111"/>
                  </a:lnTo>
                  <a:lnTo>
                    <a:pt x="184" y="1228"/>
                  </a:lnTo>
                  <a:lnTo>
                    <a:pt x="177" y="1354"/>
                  </a:lnTo>
                  <a:lnTo>
                    <a:pt x="171" y="1485"/>
                  </a:lnTo>
                  <a:lnTo>
                    <a:pt x="168" y="1624"/>
                  </a:lnTo>
                  <a:lnTo>
                    <a:pt x="168" y="1775"/>
                  </a:lnTo>
                  <a:lnTo>
                    <a:pt x="164" y="1801"/>
                  </a:lnTo>
                  <a:lnTo>
                    <a:pt x="152" y="1826"/>
                  </a:lnTo>
                  <a:lnTo>
                    <a:pt x="133" y="1844"/>
                  </a:lnTo>
                  <a:lnTo>
                    <a:pt x="111" y="1856"/>
                  </a:lnTo>
                  <a:lnTo>
                    <a:pt x="83" y="1860"/>
                  </a:lnTo>
                  <a:lnTo>
                    <a:pt x="57" y="1856"/>
                  </a:lnTo>
                  <a:lnTo>
                    <a:pt x="35" y="1844"/>
                  </a:lnTo>
                  <a:lnTo>
                    <a:pt x="16" y="1826"/>
                  </a:lnTo>
                  <a:lnTo>
                    <a:pt x="4" y="1801"/>
                  </a:lnTo>
                  <a:lnTo>
                    <a:pt x="0" y="1775"/>
                  </a:lnTo>
                  <a:lnTo>
                    <a:pt x="0" y="1619"/>
                  </a:lnTo>
                  <a:lnTo>
                    <a:pt x="4" y="1474"/>
                  </a:lnTo>
                  <a:lnTo>
                    <a:pt x="9" y="1338"/>
                  </a:lnTo>
                  <a:lnTo>
                    <a:pt x="16" y="1209"/>
                  </a:lnTo>
                  <a:lnTo>
                    <a:pt x="28" y="1087"/>
                  </a:lnTo>
                  <a:lnTo>
                    <a:pt x="43" y="970"/>
                  </a:lnTo>
                  <a:lnTo>
                    <a:pt x="62" y="856"/>
                  </a:lnTo>
                  <a:lnTo>
                    <a:pt x="83" y="757"/>
                  </a:lnTo>
                  <a:lnTo>
                    <a:pt x="109" y="658"/>
                  </a:lnTo>
                  <a:lnTo>
                    <a:pt x="140" y="561"/>
                  </a:lnTo>
                  <a:lnTo>
                    <a:pt x="175" y="464"/>
                  </a:lnTo>
                  <a:lnTo>
                    <a:pt x="215" y="363"/>
                  </a:lnTo>
                  <a:lnTo>
                    <a:pt x="261" y="260"/>
                  </a:lnTo>
                  <a:lnTo>
                    <a:pt x="312" y="154"/>
                  </a:lnTo>
                  <a:lnTo>
                    <a:pt x="370" y="42"/>
                  </a:lnTo>
                  <a:lnTo>
                    <a:pt x="388" y="21"/>
                  </a:lnTo>
                  <a:lnTo>
                    <a:pt x="408" y="7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0D6AA464-51FB-4AE1-9C34-A0C082141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207"/>
              <a:ext cx="345" cy="150"/>
            </a:xfrm>
            <a:custGeom>
              <a:avLst/>
              <a:gdLst>
                <a:gd name="T0" fmla="*/ 602 w 690"/>
                <a:gd name="T1" fmla="*/ 0 h 301"/>
                <a:gd name="T2" fmla="*/ 628 w 690"/>
                <a:gd name="T3" fmla="*/ 4 h 301"/>
                <a:gd name="T4" fmla="*/ 650 w 690"/>
                <a:gd name="T5" fmla="*/ 14 h 301"/>
                <a:gd name="T6" fmla="*/ 671 w 690"/>
                <a:gd name="T7" fmla="*/ 32 h 301"/>
                <a:gd name="T8" fmla="*/ 685 w 690"/>
                <a:gd name="T9" fmla="*/ 57 h 301"/>
                <a:gd name="T10" fmla="*/ 690 w 690"/>
                <a:gd name="T11" fmla="*/ 82 h 301"/>
                <a:gd name="T12" fmla="*/ 687 w 690"/>
                <a:gd name="T13" fmla="*/ 108 h 301"/>
                <a:gd name="T14" fmla="*/ 676 w 690"/>
                <a:gd name="T15" fmla="*/ 133 h 301"/>
                <a:gd name="T16" fmla="*/ 657 w 690"/>
                <a:gd name="T17" fmla="*/ 154 h 301"/>
                <a:gd name="T18" fmla="*/ 555 w 690"/>
                <a:gd name="T19" fmla="*/ 241 h 301"/>
                <a:gd name="T20" fmla="*/ 514 w 690"/>
                <a:gd name="T21" fmla="*/ 269 h 301"/>
                <a:gd name="T22" fmla="*/ 472 w 690"/>
                <a:gd name="T23" fmla="*/ 289 h 301"/>
                <a:gd name="T24" fmla="*/ 432 w 690"/>
                <a:gd name="T25" fmla="*/ 299 h 301"/>
                <a:gd name="T26" fmla="*/ 393 w 690"/>
                <a:gd name="T27" fmla="*/ 301 h 301"/>
                <a:gd name="T28" fmla="*/ 355 w 690"/>
                <a:gd name="T29" fmla="*/ 296 h 301"/>
                <a:gd name="T30" fmla="*/ 315 w 690"/>
                <a:gd name="T31" fmla="*/ 285 h 301"/>
                <a:gd name="T32" fmla="*/ 275 w 690"/>
                <a:gd name="T33" fmla="*/ 269 h 301"/>
                <a:gd name="T34" fmla="*/ 235 w 690"/>
                <a:gd name="T35" fmla="*/ 251 h 301"/>
                <a:gd name="T36" fmla="*/ 194 w 690"/>
                <a:gd name="T37" fmla="*/ 230 h 301"/>
                <a:gd name="T38" fmla="*/ 188 w 690"/>
                <a:gd name="T39" fmla="*/ 228 h 301"/>
                <a:gd name="T40" fmla="*/ 147 w 690"/>
                <a:gd name="T41" fmla="*/ 207 h 301"/>
                <a:gd name="T42" fmla="*/ 102 w 690"/>
                <a:gd name="T43" fmla="*/ 186 h 301"/>
                <a:gd name="T44" fmla="*/ 57 w 690"/>
                <a:gd name="T45" fmla="*/ 168 h 301"/>
                <a:gd name="T46" fmla="*/ 33 w 690"/>
                <a:gd name="T47" fmla="*/ 156 h 301"/>
                <a:gd name="T48" fmla="*/ 15 w 690"/>
                <a:gd name="T49" fmla="*/ 138 h 301"/>
                <a:gd name="T50" fmla="*/ 3 w 690"/>
                <a:gd name="T51" fmla="*/ 113 h 301"/>
                <a:gd name="T52" fmla="*/ 0 w 690"/>
                <a:gd name="T53" fmla="*/ 87 h 301"/>
                <a:gd name="T54" fmla="*/ 3 w 690"/>
                <a:gd name="T55" fmla="*/ 60 h 301"/>
                <a:gd name="T56" fmla="*/ 15 w 690"/>
                <a:gd name="T57" fmla="*/ 36 h 301"/>
                <a:gd name="T58" fmla="*/ 34 w 690"/>
                <a:gd name="T59" fmla="*/ 18 h 301"/>
                <a:gd name="T60" fmla="*/ 57 w 690"/>
                <a:gd name="T61" fmla="*/ 5 h 301"/>
                <a:gd name="T62" fmla="*/ 81 w 690"/>
                <a:gd name="T63" fmla="*/ 0 h 301"/>
                <a:gd name="T64" fmla="*/ 109 w 690"/>
                <a:gd name="T65" fmla="*/ 5 h 301"/>
                <a:gd name="T66" fmla="*/ 164 w 690"/>
                <a:gd name="T67" fmla="*/ 27 h 301"/>
                <a:gd name="T68" fmla="*/ 216 w 690"/>
                <a:gd name="T69" fmla="*/ 50 h 301"/>
                <a:gd name="T70" fmla="*/ 265 w 690"/>
                <a:gd name="T71" fmla="*/ 74 h 301"/>
                <a:gd name="T72" fmla="*/ 270 w 690"/>
                <a:gd name="T73" fmla="*/ 76 h 301"/>
                <a:gd name="T74" fmla="*/ 304 w 690"/>
                <a:gd name="T75" fmla="*/ 96 h 301"/>
                <a:gd name="T76" fmla="*/ 339 w 690"/>
                <a:gd name="T77" fmla="*/ 110 h 301"/>
                <a:gd name="T78" fmla="*/ 370 w 690"/>
                <a:gd name="T79" fmla="*/ 120 h 301"/>
                <a:gd name="T80" fmla="*/ 398 w 690"/>
                <a:gd name="T81" fmla="*/ 124 h 301"/>
                <a:gd name="T82" fmla="*/ 426 w 690"/>
                <a:gd name="T83" fmla="*/ 120 h 301"/>
                <a:gd name="T84" fmla="*/ 450 w 690"/>
                <a:gd name="T85" fmla="*/ 106 h 301"/>
                <a:gd name="T86" fmla="*/ 554 w 690"/>
                <a:gd name="T87" fmla="*/ 20 h 301"/>
                <a:gd name="T88" fmla="*/ 576 w 690"/>
                <a:gd name="T89" fmla="*/ 5 h 301"/>
                <a:gd name="T90" fmla="*/ 602 w 690"/>
                <a:gd name="T9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0" h="301">
                  <a:moveTo>
                    <a:pt x="602" y="0"/>
                  </a:moveTo>
                  <a:lnTo>
                    <a:pt x="628" y="4"/>
                  </a:lnTo>
                  <a:lnTo>
                    <a:pt x="650" y="14"/>
                  </a:lnTo>
                  <a:lnTo>
                    <a:pt x="671" y="32"/>
                  </a:lnTo>
                  <a:lnTo>
                    <a:pt x="685" y="57"/>
                  </a:lnTo>
                  <a:lnTo>
                    <a:pt x="690" y="82"/>
                  </a:lnTo>
                  <a:lnTo>
                    <a:pt x="687" y="108"/>
                  </a:lnTo>
                  <a:lnTo>
                    <a:pt x="676" y="133"/>
                  </a:lnTo>
                  <a:lnTo>
                    <a:pt x="657" y="154"/>
                  </a:lnTo>
                  <a:lnTo>
                    <a:pt x="555" y="241"/>
                  </a:lnTo>
                  <a:lnTo>
                    <a:pt x="514" y="269"/>
                  </a:lnTo>
                  <a:lnTo>
                    <a:pt x="472" y="289"/>
                  </a:lnTo>
                  <a:lnTo>
                    <a:pt x="432" y="299"/>
                  </a:lnTo>
                  <a:lnTo>
                    <a:pt x="393" y="301"/>
                  </a:lnTo>
                  <a:lnTo>
                    <a:pt x="355" y="296"/>
                  </a:lnTo>
                  <a:lnTo>
                    <a:pt x="315" y="285"/>
                  </a:lnTo>
                  <a:lnTo>
                    <a:pt x="275" y="269"/>
                  </a:lnTo>
                  <a:lnTo>
                    <a:pt x="235" y="251"/>
                  </a:lnTo>
                  <a:lnTo>
                    <a:pt x="194" y="230"/>
                  </a:lnTo>
                  <a:lnTo>
                    <a:pt x="188" y="228"/>
                  </a:lnTo>
                  <a:lnTo>
                    <a:pt x="147" y="207"/>
                  </a:lnTo>
                  <a:lnTo>
                    <a:pt x="102" y="186"/>
                  </a:lnTo>
                  <a:lnTo>
                    <a:pt x="57" y="168"/>
                  </a:lnTo>
                  <a:lnTo>
                    <a:pt x="33" y="156"/>
                  </a:lnTo>
                  <a:lnTo>
                    <a:pt x="15" y="138"/>
                  </a:lnTo>
                  <a:lnTo>
                    <a:pt x="3" y="113"/>
                  </a:lnTo>
                  <a:lnTo>
                    <a:pt x="0" y="87"/>
                  </a:lnTo>
                  <a:lnTo>
                    <a:pt x="3" y="60"/>
                  </a:lnTo>
                  <a:lnTo>
                    <a:pt x="15" y="36"/>
                  </a:lnTo>
                  <a:lnTo>
                    <a:pt x="34" y="18"/>
                  </a:lnTo>
                  <a:lnTo>
                    <a:pt x="57" y="5"/>
                  </a:lnTo>
                  <a:lnTo>
                    <a:pt x="81" y="0"/>
                  </a:lnTo>
                  <a:lnTo>
                    <a:pt x="109" y="5"/>
                  </a:lnTo>
                  <a:lnTo>
                    <a:pt x="164" y="27"/>
                  </a:lnTo>
                  <a:lnTo>
                    <a:pt x="216" y="50"/>
                  </a:lnTo>
                  <a:lnTo>
                    <a:pt x="265" y="74"/>
                  </a:lnTo>
                  <a:lnTo>
                    <a:pt x="270" y="76"/>
                  </a:lnTo>
                  <a:lnTo>
                    <a:pt x="304" y="96"/>
                  </a:lnTo>
                  <a:lnTo>
                    <a:pt x="339" y="110"/>
                  </a:lnTo>
                  <a:lnTo>
                    <a:pt x="370" y="120"/>
                  </a:lnTo>
                  <a:lnTo>
                    <a:pt x="398" y="124"/>
                  </a:lnTo>
                  <a:lnTo>
                    <a:pt x="426" y="120"/>
                  </a:lnTo>
                  <a:lnTo>
                    <a:pt x="450" y="106"/>
                  </a:lnTo>
                  <a:lnTo>
                    <a:pt x="554" y="20"/>
                  </a:lnTo>
                  <a:lnTo>
                    <a:pt x="576" y="5"/>
                  </a:lnTo>
                  <a:lnTo>
                    <a:pt x="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72AB508D-D818-42A5-87DD-29E4ADC88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103"/>
              <a:ext cx="85" cy="253"/>
            </a:xfrm>
            <a:custGeom>
              <a:avLst/>
              <a:gdLst>
                <a:gd name="T0" fmla="*/ 84 w 169"/>
                <a:gd name="T1" fmla="*/ 0 h 506"/>
                <a:gd name="T2" fmla="*/ 112 w 169"/>
                <a:gd name="T3" fmla="*/ 3 h 506"/>
                <a:gd name="T4" fmla="*/ 135 w 169"/>
                <a:gd name="T5" fmla="*/ 15 h 506"/>
                <a:gd name="T6" fmla="*/ 152 w 169"/>
                <a:gd name="T7" fmla="*/ 35 h 506"/>
                <a:gd name="T8" fmla="*/ 164 w 169"/>
                <a:gd name="T9" fmla="*/ 58 h 506"/>
                <a:gd name="T10" fmla="*/ 169 w 169"/>
                <a:gd name="T11" fmla="*/ 85 h 506"/>
                <a:gd name="T12" fmla="*/ 169 w 169"/>
                <a:gd name="T13" fmla="*/ 419 h 506"/>
                <a:gd name="T14" fmla="*/ 164 w 169"/>
                <a:gd name="T15" fmla="*/ 447 h 506"/>
                <a:gd name="T16" fmla="*/ 152 w 169"/>
                <a:gd name="T17" fmla="*/ 470 h 506"/>
                <a:gd name="T18" fmla="*/ 135 w 169"/>
                <a:gd name="T19" fmla="*/ 490 h 506"/>
                <a:gd name="T20" fmla="*/ 112 w 169"/>
                <a:gd name="T21" fmla="*/ 502 h 506"/>
                <a:gd name="T22" fmla="*/ 84 w 169"/>
                <a:gd name="T23" fmla="*/ 506 h 506"/>
                <a:gd name="T24" fmla="*/ 59 w 169"/>
                <a:gd name="T25" fmla="*/ 502 h 506"/>
                <a:gd name="T26" fmla="*/ 34 w 169"/>
                <a:gd name="T27" fmla="*/ 490 h 506"/>
                <a:gd name="T28" fmla="*/ 17 w 169"/>
                <a:gd name="T29" fmla="*/ 470 h 506"/>
                <a:gd name="T30" fmla="*/ 5 w 169"/>
                <a:gd name="T31" fmla="*/ 447 h 506"/>
                <a:gd name="T32" fmla="*/ 0 w 169"/>
                <a:gd name="T33" fmla="*/ 419 h 506"/>
                <a:gd name="T34" fmla="*/ 0 w 169"/>
                <a:gd name="T35" fmla="*/ 85 h 506"/>
                <a:gd name="T36" fmla="*/ 5 w 169"/>
                <a:gd name="T37" fmla="*/ 58 h 506"/>
                <a:gd name="T38" fmla="*/ 17 w 169"/>
                <a:gd name="T39" fmla="*/ 35 h 506"/>
                <a:gd name="T40" fmla="*/ 34 w 169"/>
                <a:gd name="T41" fmla="*/ 15 h 506"/>
                <a:gd name="T42" fmla="*/ 59 w 169"/>
                <a:gd name="T43" fmla="*/ 3 h 506"/>
                <a:gd name="T44" fmla="*/ 84 w 169"/>
                <a:gd name="T4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506">
                  <a:moveTo>
                    <a:pt x="84" y="0"/>
                  </a:moveTo>
                  <a:lnTo>
                    <a:pt x="112" y="3"/>
                  </a:lnTo>
                  <a:lnTo>
                    <a:pt x="135" y="15"/>
                  </a:lnTo>
                  <a:lnTo>
                    <a:pt x="152" y="35"/>
                  </a:lnTo>
                  <a:lnTo>
                    <a:pt x="164" y="58"/>
                  </a:lnTo>
                  <a:lnTo>
                    <a:pt x="169" y="85"/>
                  </a:lnTo>
                  <a:lnTo>
                    <a:pt x="169" y="419"/>
                  </a:lnTo>
                  <a:lnTo>
                    <a:pt x="164" y="447"/>
                  </a:lnTo>
                  <a:lnTo>
                    <a:pt x="152" y="470"/>
                  </a:lnTo>
                  <a:lnTo>
                    <a:pt x="135" y="490"/>
                  </a:lnTo>
                  <a:lnTo>
                    <a:pt x="112" y="502"/>
                  </a:lnTo>
                  <a:lnTo>
                    <a:pt x="84" y="506"/>
                  </a:lnTo>
                  <a:lnTo>
                    <a:pt x="59" y="502"/>
                  </a:lnTo>
                  <a:lnTo>
                    <a:pt x="34" y="490"/>
                  </a:lnTo>
                  <a:lnTo>
                    <a:pt x="17" y="470"/>
                  </a:lnTo>
                  <a:lnTo>
                    <a:pt x="5" y="447"/>
                  </a:lnTo>
                  <a:lnTo>
                    <a:pt x="0" y="419"/>
                  </a:lnTo>
                  <a:lnTo>
                    <a:pt x="0" y="85"/>
                  </a:lnTo>
                  <a:lnTo>
                    <a:pt x="5" y="58"/>
                  </a:lnTo>
                  <a:lnTo>
                    <a:pt x="17" y="35"/>
                  </a:lnTo>
                  <a:lnTo>
                    <a:pt x="34" y="15"/>
                  </a:lnTo>
                  <a:lnTo>
                    <a:pt x="59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D72583FE-5C00-465D-AA25-4A206F8E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" y="3207"/>
              <a:ext cx="345" cy="150"/>
            </a:xfrm>
            <a:custGeom>
              <a:avLst/>
              <a:gdLst>
                <a:gd name="T0" fmla="*/ 608 w 691"/>
                <a:gd name="T1" fmla="*/ 0 h 301"/>
                <a:gd name="T2" fmla="*/ 634 w 691"/>
                <a:gd name="T3" fmla="*/ 5 h 301"/>
                <a:gd name="T4" fmla="*/ 656 w 691"/>
                <a:gd name="T5" fmla="*/ 18 h 301"/>
                <a:gd name="T6" fmla="*/ 675 w 691"/>
                <a:gd name="T7" fmla="*/ 36 h 301"/>
                <a:gd name="T8" fmla="*/ 687 w 691"/>
                <a:gd name="T9" fmla="*/ 60 h 301"/>
                <a:gd name="T10" fmla="*/ 691 w 691"/>
                <a:gd name="T11" fmla="*/ 87 h 301"/>
                <a:gd name="T12" fmla="*/ 686 w 691"/>
                <a:gd name="T13" fmla="*/ 113 h 301"/>
                <a:gd name="T14" fmla="*/ 675 w 691"/>
                <a:gd name="T15" fmla="*/ 138 h 301"/>
                <a:gd name="T16" fmla="*/ 656 w 691"/>
                <a:gd name="T17" fmla="*/ 156 h 301"/>
                <a:gd name="T18" fmla="*/ 632 w 691"/>
                <a:gd name="T19" fmla="*/ 168 h 301"/>
                <a:gd name="T20" fmla="*/ 587 w 691"/>
                <a:gd name="T21" fmla="*/ 186 h 301"/>
                <a:gd name="T22" fmla="*/ 542 w 691"/>
                <a:gd name="T23" fmla="*/ 207 h 301"/>
                <a:gd name="T24" fmla="*/ 501 w 691"/>
                <a:gd name="T25" fmla="*/ 228 h 301"/>
                <a:gd name="T26" fmla="*/ 497 w 691"/>
                <a:gd name="T27" fmla="*/ 230 h 301"/>
                <a:gd name="T28" fmla="*/ 456 w 691"/>
                <a:gd name="T29" fmla="*/ 251 h 301"/>
                <a:gd name="T30" fmla="*/ 414 w 691"/>
                <a:gd name="T31" fmla="*/ 271 h 301"/>
                <a:gd name="T32" fmla="*/ 374 w 691"/>
                <a:gd name="T33" fmla="*/ 285 h 301"/>
                <a:gd name="T34" fmla="*/ 336 w 691"/>
                <a:gd name="T35" fmla="*/ 297 h 301"/>
                <a:gd name="T36" fmla="*/ 296 w 691"/>
                <a:gd name="T37" fmla="*/ 301 h 301"/>
                <a:gd name="T38" fmla="*/ 257 w 691"/>
                <a:gd name="T39" fmla="*/ 299 h 301"/>
                <a:gd name="T40" fmla="*/ 217 w 691"/>
                <a:gd name="T41" fmla="*/ 290 h 301"/>
                <a:gd name="T42" fmla="*/ 177 w 691"/>
                <a:gd name="T43" fmla="*/ 271 h 301"/>
                <a:gd name="T44" fmla="*/ 134 w 691"/>
                <a:gd name="T45" fmla="*/ 241 h 301"/>
                <a:gd name="T46" fmla="*/ 32 w 691"/>
                <a:gd name="T47" fmla="*/ 154 h 301"/>
                <a:gd name="T48" fmla="*/ 13 w 691"/>
                <a:gd name="T49" fmla="*/ 133 h 301"/>
                <a:gd name="T50" fmla="*/ 2 w 691"/>
                <a:gd name="T51" fmla="*/ 110 h 301"/>
                <a:gd name="T52" fmla="*/ 0 w 691"/>
                <a:gd name="T53" fmla="*/ 83 h 301"/>
                <a:gd name="T54" fmla="*/ 6 w 691"/>
                <a:gd name="T55" fmla="*/ 57 h 301"/>
                <a:gd name="T56" fmla="*/ 19 w 691"/>
                <a:gd name="T57" fmla="*/ 34 h 301"/>
                <a:gd name="T58" fmla="*/ 39 w 691"/>
                <a:gd name="T59" fmla="*/ 14 h 301"/>
                <a:gd name="T60" fmla="*/ 63 w 691"/>
                <a:gd name="T61" fmla="*/ 4 h 301"/>
                <a:gd name="T62" fmla="*/ 87 w 691"/>
                <a:gd name="T63" fmla="*/ 0 h 301"/>
                <a:gd name="T64" fmla="*/ 113 w 691"/>
                <a:gd name="T65" fmla="*/ 5 h 301"/>
                <a:gd name="T66" fmla="*/ 135 w 691"/>
                <a:gd name="T67" fmla="*/ 20 h 301"/>
                <a:gd name="T68" fmla="*/ 241 w 691"/>
                <a:gd name="T69" fmla="*/ 106 h 301"/>
                <a:gd name="T70" fmla="*/ 263 w 691"/>
                <a:gd name="T71" fmla="*/ 120 h 301"/>
                <a:gd name="T72" fmla="*/ 291 w 691"/>
                <a:gd name="T73" fmla="*/ 124 h 301"/>
                <a:gd name="T74" fmla="*/ 319 w 691"/>
                <a:gd name="T75" fmla="*/ 120 h 301"/>
                <a:gd name="T76" fmla="*/ 352 w 691"/>
                <a:gd name="T77" fmla="*/ 110 h 301"/>
                <a:gd name="T78" fmla="*/ 385 w 691"/>
                <a:gd name="T79" fmla="*/ 96 h 301"/>
                <a:gd name="T80" fmla="*/ 421 w 691"/>
                <a:gd name="T81" fmla="*/ 76 h 301"/>
                <a:gd name="T82" fmla="*/ 424 w 691"/>
                <a:gd name="T83" fmla="*/ 74 h 301"/>
                <a:gd name="T84" fmla="*/ 473 w 691"/>
                <a:gd name="T85" fmla="*/ 50 h 301"/>
                <a:gd name="T86" fmla="*/ 525 w 691"/>
                <a:gd name="T87" fmla="*/ 27 h 301"/>
                <a:gd name="T88" fmla="*/ 580 w 691"/>
                <a:gd name="T89" fmla="*/ 5 h 301"/>
                <a:gd name="T90" fmla="*/ 608 w 691"/>
                <a:gd name="T9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1" h="301">
                  <a:moveTo>
                    <a:pt x="608" y="0"/>
                  </a:moveTo>
                  <a:lnTo>
                    <a:pt x="634" y="5"/>
                  </a:lnTo>
                  <a:lnTo>
                    <a:pt x="656" y="18"/>
                  </a:lnTo>
                  <a:lnTo>
                    <a:pt x="675" y="36"/>
                  </a:lnTo>
                  <a:lnTo>
                    <a:pt x="687" y="60"/>
                  </a:lnTo>
                  <a:lnTo>
                    <a:pt x="691" y="87"/>
                  </a:lnTo>
                  <a:lnTo>
                    <a:pt x="686" y="113"/>
                  </a:lnTo>
                  <a:lnTo>
                    <a:pt x="675" y="138"/>
                  </a:lnTo>
                  <a:lnTo>
                    <a:pt x="656" y="156"/>
                  </a:lnTo>
                  <a:lnTo>
                    <a:pt x="632" y="168"/>
                  </a:lnTo>
                  <a:lnTo>
                    <a:pt x="587" y="186"/>
                  </a:lnTo>
                  <a:lnTo>
                    <a:pt x="542" y="207"/>
                  </a:lnTo>
                  <a:lnTo>
                    <a:pt x="501" y="228"/>
                  </a:lnTo>
                  <a:lnTo>
                    <a:pt x="497" y="230"/>
                  </a:lnTo>
                  <a:lnTo>
                    <a:pt x="456" y="251"/>
                  </a:lnTo>
                  <a:lnTo>
                    <a:pt x="414" y="271"/>
                  </a:lnTo>
                  <a:lnTo>
                    <a:pt x="374" y="285"/>
                  </a:lnTo>
                  <a:lnTo>
                    <a:pt x="336" y="297"/>
                  </a:lnTo>
                  <a:lnTo>
                    <a:pt x="296" y="301"/>
                  </a:lnTo>
                  <a:lnTo>
                    <a:pt x="257" y="299"/>
                  </a:lnTo>
                  <a:lnTo>
                    <a:pt x="217" y="290"/>
                  </a:lnTo>
                  <a:lnTo>
                    <a:pt x="177" y="271"/>
                  </a:lnTo>
                  <a:lnTo>
                    <a:pt x="134" y="241"/>
                  </a:lnTo>
                  <a:lnTo>
                    <a:pt x="32" y="154"/>
                  </a:lnTo>
                  <a:lnTo>
                    <a:pt x="13" y="133"/>
                  </a:lnTo>
                  <a:lnTo>
                    <a:pt x="2" y="110"/>
                  </a:lnTo>
                  <a:lnTo>
                    <a:pt x="0" y="83"/>
                  </a:lnTo>
                  <a:lnTo>
                    <a:pt x="6" y="57"/>
                  </a:lnTo>
                  <a:lnTo>
                    <a:pt x="19" y="34"/>
                  </a:lnTo>
                  <a:lnTo>
                    <a:pt x="39" y="14"/>
                  </a:lnTo>
                  <a:lnTo>
                    <a:pt x="63" y="4"/>
                  </a:lnTo>
                  <a:lnTo>
                    <a:pt x="87" y="0"/>
                  </a:lnTo>
                  <a:lnTo>
                    <a:pt x="113" y="5"/>
                  </a:lnTo>
                  <a:lnTo>
                    <a:pt x="135" y="20"/>
                  </a:lnTo>
                  <a:lnTo>
                    <a:pt x="241" y="106"/>
                  </a:lnTo>
                  <a:lnTo>
                    <a:pt x="263" y="120"/>
                  </a:lnTo>
                  <a:lnTo>
                    <a:pt x="291" y="124"/>
                  </a:lnTo>
                  <a:lnTo>
                    <a:pt x="319" y="120"/>
                  </a:lnTo>
                  <a:lnTo>
                    <a:pt x="352" y="110"/>
                  </a:lnTo>
                  <a:lnTo>
                    <a:pt x="385" y="96"/>
                  </a:lnTo>
                  <a:lnTo>
                    <a:pt x="421" y="76"/>
                  </a:lnTo>
                  <a:lnTo>
                    <a:pt x="424" y="74"/>
                  </a:lnTo>
                  <a:lnTo>
                    <a:pt x="473" y="50"/>
                  </a:lnTo>
                  <a:lnTo>
                    <a:pt x="525" y="27"/>
                  </a:lnTo>
                  <a:lnTo>
                    <a:pt x="580" y="5"/>
                  </a:lnTo>
                  <a:lnTo>
                    <a:pt x="6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0F3A2166-891D-426D-92E8-C73C7992B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" y="2549"/>
              <a:ext cx="1500" cy="1784"/>
            </a:xfrm>
            <a:custGeom>
              <a:avLst/>
              <a:gdLst>
                <a:gd name="T0" fmla="*/ 1186 w 3001"/>
                <a:gd name="T1" fmla="*/ 209 h 3570"/>
                <a:gd name="T2" fmla="*/ 805 w 3001"/>
                <a:gd name="T3" fmla="*/ 372 h 3570"/>
                <a:gd name="T4" fmla="*/ 488 w 3001"/>
                <a:gd name="T5" fmla="*/ 648 h 3570"/>
                <a:gd name="T6" fmla="*/ 272 w 3001"/>
                <a:gd name="T7" fmla="*/ 1009 h 3570"/>
                <a:gd name="T8" fmla="*/ 185 w 3001"/>
                <a:gd name="T9" fmla="*/ 1317 h 3570"/>
                <a:gd name="T10" fmla="*/ 185 w 3001"/>
                <a:gd name="T11" fmla="*/ 1751 h 3570"/>
                <a:gd name="T12" fmla="*/ 315 w 3001"/>
                <a:gd name="T13" fmla="*/ 2156 h 3570"/>
                <a:gd name="T14" fmla="*/ 549 w 3001"/>
                <a:gd name="T15" fmla="*/ 2503 h 3570"/>
                <a:gd name="T16" fmla="*/ 755 w 3001"/>
                <a:gd name="T17" fmla="*/ 2749 h 3570"/>
                <a:gd name="T18" fmla="*/ 890 w 3001"/>
                <a:gd name="T19" fmla="*/ 2903 h 3570"/>
                <a:gd name="T20" fmla="*/ 1023 w 3001"/>
                <a:gd name="T21" fmla="*/ 3094 h 3570"/>
                <a:gd name="T22" fmla="*/ 1087 w 3001"/>
                <a:gd name="T23" fmla="*/ 3324 h 3570"/>
                <a:gd name="T24" fmla="*/ 1931 w 3001"/>
                <a:gd name="T25" fmla="*/ 3257 h 3570"/>
                <a:gd name="T26" fmla="*/ 2011 w 3001"/>
                <a:gd name="T27" fmla="*/ 3044 h 3570"/>
                <a:gd name="T28" fmla="*/ 2162 w 3001"/>
                <a:gd name="T29" fmla="*/ 2850 h 3570"/>
                <a:gd name="T30" fmla="*/ 2347 w 3001"/>
                <a:gd name="T31" fmla="*/ 2636 h 3570"/>
                <a:gd name="T32" fmla="*/ 2577 w 3001"/>
                <a:gd name="T33" fmla="*/ 2336 h 3570"/>
                <a:gd name="T34" fmla="*/ 2767 w 3001"/>
                <a:gd name="T35" fmla="*/ 1958 h 3570"/>
                <a:gd name="T36" fmla="*/ 2833 w 3001"/>
                <a:gd name="T37" fmla="*/ 1535 h 3570"/>
                <a:gd name="T38" fmla="*/ 2750 w 3001"/>
                <a:gd name="T39" fmla="*/ 1059 h 3570"/>
                <a:gd name="T40" fmla="*/ 2520 w 3001"/>
                <a:gd name="T41" fmla="*/ 657 h 3570"/>
                <a:gd name="T42" fmla="*/ 2198 w 3001"/>
                <a:gd name="T43" fmla="*/ 372 h 3570"/>
                <a:gd name="T44" fmla="*/ 1815 w 3001"/>
                <a:gd name="T45" fmla="*/ 209 h 3570"/>
                <a:gd name="T46" fmla="*/ 1500 w 3001"/>
                <a:gd name="T47" fmla="*/ 0 h 3570"/>
                <a:gd name="T48" fmla="*/ 1966 w 3001"/>
                <a:gd name="T49" fmla="*/ 75 h 3570"/>
                <a:gd name="T50" fmla="*/ 2385 w 3001"/>
                <a:gd name="T51" fmla="*/ 292 h 3570"/>
                <a:gd name="T52" fmla="*/ 2712 w 3001"/>
                <a:gd name="T53" fmla="*/ 627 h 3570"/>
                <a:gd name="T54" fmla="*/ 2925 w 3001"/>
                <a:gd name="T55" fmla="*/ 1048 h 3570"/>
                <a:gd name="T56" fmla="*/ 3001 w 3001"/>
                <a:gd name="T57" fmla="*/ 1535 h 3570"/>
                <a:gd name="T58" fmla="*/ 2928 w 3001"/>
                <a:gd name="T59" fmla="*/ 2009 h 3570"/>
                <a:gd name="T60" fmla="*/ 2714 w 3001"/>
                <a:gd name="T61" fmla="*/ 2439 h 3570"/>
                <a:gd name="T62" fmla="*/ 2476 w 3001"/>
                <a:gd name="T63" fmla="*/ 2745 h 3570"/>
                <a:gd name="T64" fmla="*/ 2290 w 3001"/>
                <a:gd name="T65" fmla="*/ 2959 h 3570"/>
                <a:gd name="T66" fmla="*/ 2155 w 3001"/>
                <a:gd name="T67" fmla="*/ 3138 h 3570"/>
                <a:gd name="T68" fmla="*/ 2091 w 3001"/>
                <a:gd name="T69" fmla="*/ 3343 h 3570"/>
                <a:gd name="T70" fmla="*/ 2066 w 3001"/>
                <a:gd name="T71" fmla="*/ 3535 h 3570"/>
                <a:gd name="T72" fmla="*/ 1011 w 3001"/>
                <a:gd name="T73" fmla="*/ 3570 h 3570"/>
                <a:gd name="T74" fmla="*/ 931 w 3001"/>
                <a:gd name="T75" fmla="*/ 3512 h 3570"/>
                <a:gd name="T76" fmla="*/ 909 w 3001"/>
                <a:gd name="T77" fmla="*/ 3287 h 3570"/>
                <a:gd name="T78" fmla="*/ 826 w 3001"/>
                <a:gd name="T79" fmla="*/ 3097 h 3570"/>
                <a:gd name="T80" fmla="*/ 673 w 3001"/>
                <a:gd name="T81" fmla="*/ 2913 h 3570"/>
                <a:gd name="T82" fmla="*/ 476 w 3001"/>
                <a:gd name="T83" fmla="*/ 2683 h 3570"/>
                <a:gd name="T84" fmla="*/ 223 w 3001"/>
                <a:gd name="T85" fmla="*/ 2340 h 3570"/>
                <a:gd name="T86" fmla="*/ 42 w 3001"/>
                <a:gd name="T87" fmla="*/ 1896 h 3570"/>
                <a:gd name="T88" fmla="*/ 5 w 3001"/>
                <a:gd name="T89" fmla="*/ 1411 h 3570"/>
                <a:gd name="T90" fmla="*/ 114 w 3001"/>
                <a:gd name="T91" fmla="*/ 947 h 3570"/>
                <a:gd name="T92" fmla="*/ 289 w 3001"/>
                <a:gd name="T93" fmla="*/ 629 h 3570"/>
                <a:gd name="T94" fmla="*/ 618 w 3001"/>
                <a:gd name="T95" fmla="*/ 292 h 3570"/>
                <a:gd name="T96" fmla="*/ 1035 w 3001"/>
                <a:gd name="T97" fmla="*/ 75 h 3570"/>
                <a:gd name="T98" fmla="*/ 1500 w 3001"/>
                <a:gd name="T99" fmla="*/ 0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01" h="3570">
                  <a:moveTo>
                    <a:pt x="1500" y="172"/>
                  </a:moveTo>
                  <a:lnTo>
                    <a:pt x="1393" y="176"/>
                  </a:lnTo>
                  <a:lnTo>
                    <a:pt x="1288" y="188"/>
                  </a:lnTo>
                  <a:lnTo>
                    <a:pt x="1186" y="209"/>
                  </a:lnTo>
                  <a:lnTo>
                    <a:pt x="1087" y="239"/>
                  </a:lnTo>
                  <a:lnTo>
                    <a:pt x="992" y="275"/>
                  </a:lnTo>
                  <a:lnTo>
                    <a:pt x="897" y="321"/>
                  </a:lnTo>
                  <a:lnTo>
                    <a:pt x="805" y="372"/>
                  </a:lnTo>
                  <a:lnTo>
                    <a:pt x="718" y="432"/>
                  </a:lnTo>
                  <a:lnTo>
                    <a:pt x="635" y="498"/>
                  </a:lnTo>
                  <a:lnTo>
                    <a:pt x="559" y="570"/>
                  </a:lnTo>
                  <a:lnTo>
                    <a:pt x="488" y="648"/>
                  </a:lnTo>
                  <a:lnTo>
                    <a:pt x="424" y="731"/>
                  </a:lnTo>
                  <a:lnTo>
                    <a:pt x="367" y="820"/>
                  </a:lnTo>
                  <a:lnTo>
                    <a:pt x="315" y="912"/>
                  </a:lnTo>
                  <a:lnTo>
                    <a:pt x="272" y="1009"/>
                  </a:lnTo>
                  <a:lnTo>
                    <a:pt x="270" y="1013"/>
                  </a:lnTo>
                  <a:lnTo>
                    <a:pt x="234" y="1110"/>
                  </a:lnTo>
                  <a:lnTo>
                    <a:pt x="206" y="1213"/>
                  </a:lnTo>
                  <a:lnTo>
                    <a:pt x="185" y="1317"/>
                  </a:lnTo>
                  <a:lnTo>
                    <a:pt x="173" y="1425"/>
                  </a:lnTo>
                  <a:lnTo>
                    <a:pt x="168" y="1535"/>
                  </a:lnTo>
                  <a:lnTo>
                    <a:pt x="173" y="1645"/>
                  </a:lnTo>
                  <a:lnTo>
                    <a:pt x="185" y="1751"/>
                  </a:lnTo>
                  <a:lnTo>
                    <a:pt x="206" y="1855"/>
                  </a:lnTo>
                  <a:lnTo>
                    <a:pt x="234" y="1956"/>
                  </a:lnTo>
                  <a:lnTo>
                    <a:pt x="270" y="2059"/>
                  </a:lnTo>
                  <a:lnTo>
                    <a:pt x="315" y="2156"/>
                  </a:lnTo>
                  <a:lnTo>
                    <a:pt x="367" y="2248"/>
                  </a:lnTo>
                  <a:lnTo>
                    <a:pt x="424" y="2336"/>
                  </a:lnTo>
                  <a:lnTo>
                    <a:pt x="488" y="2423"/>
                  </a:lnTo>
                  <a:lnTo>
                    <a:pt x="549" y="2503"/>
                  </a:lnTo>
                  <a:lnTo>
                    <a:pt x="604" y="2574"/>
                  </a:lnTo>
                  <a:lnTo>
                    <a:pt x="658" y="2637"/>
                  </a:lnTo>
                  <a:lnTo>
                    <a:pt x="708" y="2696"/>
                  </a:lnTo>
                  <a:lnTo>
                    <a:pt x="755" y="2749"/>
                  </a:lnTo>
                  <a:lnTo>
                    <a:pt x="798" y="2797"/>
                  </a:lnTo>
                  <a:lnTo>
                    <a:pt x="798" y="2798"/>
                  </a:lnTo>
                  <a:lnTo>
                    <a:pt x="846" y="2853"/>
                  </a:lnTo>
                  <a:lnTo>
                    <a:pt x="890" y="2903"/>
                  </a:lnTo>
                  <a:lnTo>
                    <a:pt x="929" y="2952"/>
                  </a:lnTo>
                  <a:lnTo>
                    <a:pt x="966" y="2998"/>
                  </a:lnTo>
                  <a:lnTo>
                    <a:pt x="995" y="3046"/>
                  </a:lnTo>
                  <a:lnTo>
                    <a:pt x="1023" y="3094"/>
                  </a:lnTo>
                  <a:lnTo>
                    <a:pt x="1045" y="3143"/>
                  </a:lnTo>
                  <a:lnTo>
                    <a:pt x="1063" y="3198"/>
                  </a:lnTo>
                  <a:lnTo>
                    <a:pt x="1077" y="3259"/>
                  </a:lnTo>
                  <a:lnTo>
                    <a:pt x="1087" y="3324"/>
                  </a:lnTo>
                  <a:lnTo>
                    <a:pt x="1092" y="3398"/>
                  </a:lnTo>
                  <a:lnTo>
                    <a:pt x="1916" y="3398"/>
                  </a:lnTo>
                  <a:lnTo>
                    <a:pt x="1921" y="3324"/>
                  </a:lnTo>
                  <a:lnTo>
                    <a:pt x="1931" y="3257"/>
                  </a:lnTo>
                  <a:lnTo>
                    <a:pt x="1945" y="3198"/>
                  </a:lnTo>
                  <a:lnTo>
                    <a:pt x="1963" y="3143"/>
                  </a:lnTo>
                  <a:lnTo>
                    <a:pt x="1985" y="3092"/>
                  </a:lnTo>
                  <a:lnTo>
                    <a:pt x="2011" y="3044"/>
                  </a:lnTo>
                  <a:lnTo>
                    <a:pt x="2042" y="2997"/>
                  </a:lnTo>
                  <a:lnTo>
                    <a:pt x="2077" y="2949"/>
                  </a:lnTo>
                  <a:lnTo>
                    <a:pt x="2117" y="2901"/>
                  </a:lnTo>
                  <a:lnTo>
                    <a:pt x="2162" y="2850"/>
                  </a:lnTo>
                  <a:lnTo>
                    <a:pt x="2210" y="2793"/>
                  </a:lnTo>
                  <a:lnTo>
                    <a:pt x="2251" y="2745"/>
                  </a:lnTo>
                  <a:lnTo>
                    <a:pt x="2296" y="2694"/>
                  </a:lnTo>
                  <a:lnTo>
                    <a:pt x="2347" y="2636"/>
                  </a:lnTo>
                  <a:lnTo>
                    <a:pt x="2399" y="2572"/>
                  </a:lnTo>
                  <a:lnTo>
                    <a:pt x="2454" y="2501"/>
                  </a:lnTo>
                  <a:lnTo>
                    <a:pt x="2513" y="2423"/>
                  </a:lnTo>
                  <a:lnTo>
                    <a:pt x="2577" y="2336"/>
                  </a:lnTo>
                  <a:lnTo>
                    <a:pt x="2634" y="2250"/>
                  </a:lnTo>
                  <a:lnTo>
                    <a:pt x="2686" y="2156"/>
                  </a:lnTo>
                  <a:lnTo>
                    <a:pt x="2731" y="2059"/>
                  </a:lnTo>
                  <a:lnTo>
                    <a:pt x="2767" y="1958"/>
                  </a:lnTo>
                  <a:lnTo>
                    <a:pt x="2795" y="1855"/>
                  </a:lnTo>
                  <a:lnTo>
                    <a:pt x="2816" y="1751"/>
                  </a:lnTo>
                  <a:lnTo>
                    <a:pt x="2828" y="1645"/>
                  </a:lnTo>
                  <a:lnTo>
                    <a:pt x="2833" y="1535"/>
                  </a:lnTo>
                  <a:lnTo>
                    <a:pt x="2828" y="1411"/>
                  </a:lnTo>
                  <a:lnTo>
                    <a:pt x="2810" y="1289"/>
                  </a:lnTo>
                  <a:lnTo>
                    <a:pt x="2784" y="1172"/>
                  </a:lnTo>
                  <a:lnTo>
                    <a:pt x="2750" y="1059"/>
                  </a:lnTo>
                  <a:lnTo>
                    <a:pt x="2705" y="951"/>
                  </a:lnTo>
                  <a:lnTo>
                    <a:pt x="2651" y="846"/>
                  </a:lnTo>
                  <a:lnTo>
                    <a:pt x="2589" y="749"/>
                  </a:lnTo>
                  <a:lnTo>
                    <a:pt x="2520" y="657"/>
                  </a:lnTo>
                  <a:lnTo>
                    <a:pt x="2444" y="570"/>
                  </a:lnTo>
                  <a:lnTo>
                    <a:pt x="2366" y="498"/>
                  </a:lnTo>
                  <a:lnTo>
                    <a:pt x="2284" y="432"/>
                  </a:lnTo>
                  <a:lnTo>
                    <a:pt x="2198" y="372"/>
                  </a:lnTo>
                  <a:lnTo>
                    <a:pt x="2106" y="321"/>
                  </a:lnTo>
                  <a:lnTo>
                    <a:pt x="2011" y="275"/>
                  </a:lnTo>
                  <a:lnTo>
                    <a:pt x="1914" y="239"/>
                  </a:lnTo>
                  <a:lnTo>
                    <a:pt x="1815" y="209"/>
                  </a:lnTo>
                  <a:lnTo>
                    <a:pt x="1713" y="188"/>
                  </a:lnTo>
                  <a:lnTo>
                    <a:pt x="1608" y="176"/>
                  </a:lnTo>
                  <a:lnTo>
                    <a:pt x="1500" y="172"/>
                  </a:lnTo>
                  <a:close/>
                  <a:moveTo>
                    <a:pt x="1500" y="0"/>
                  </a:moveTo>
                  <a:lnTo>
                    <a:pt x="1622" y="4"/>
                  </a:lnTo>
                  <a:lnTo>
                    <a:pt x="1739" y="18"/>
                  </a:lnTo>
                  <a:lnTo>
                    <a:pt x="1855" y="43"/>
                  </a:lnTo>
                  <a:lnTo>
                    <a:pt x="1966" y="75"/>
                  </a:lnTo>
                  <a:lnTo>
                    <a:pt x="2075" y="116"/>
                  </a:lnTo>
                  <a:lnTo>
                    <a:pt x="2182" y="167"/>
                  </a:lnTo>
                  <a:lnTo>
                    <a:pt x="2286" y="225"/>
                  </a:lnTo>
                  <a:lnTo>
                    <a:pt x="2385" y="292"/>
                  </a:lnTo>
                  <a:lnTo>
                    <a:pt x="2476" y="367"/>
                  </a:lnTo>
                  <a:lnTo>
                    <a:pt x="2563" y="448"/>
                  </a:lnTo>
                  <a:lnTo>
                    <a:pt x="2641" y="535"/>
                  </a:lnTo>
                  <a:lnTo>
                    <a:pt x="2712" y="627"/>
                  </a:lnTo>
                  <a:lnTo>
                    <a:pt x="2776" y="726"/>
                  </a:lnTo>
                  <a:lnTo>
                    <a:pt x="2835" y="829"/>
                  </a:lnTo>
                  <a:lnTo>
                    <a:pt x="2883" y="937"/>
                  </a:lnTo>
                  <a:lnTo>
                    <a:pt x="2925" y="1048"/>
                  </a:lnTo>
                  <a:lnTo>
                    <a:pt x="2957" y="1165"/>
                  </a:lnTo>
                  <a:lnTo>
                    <a:pt x="2982" y="1285"/>
                  </a:lnTo>
                  <a:lnTo>
                    <a:pt x="2997" y="1409"/>
                  </a:lnTo>
                  <a:lnTo>
                    <a:pt x="3001" y="1535"/>
                  </a:lnTo>
                  <a:lnTo>
                    <a:pt x="2997" y="1657"/>
                  </a:lnTo>
                  <a:lnTo>
                    <a:pt x="2983" y="1777"/>
                  </a:lnTo>
                  <a:lnTo>
                    <a:pt x="2959" y="1896"/>
                  </a:lnTo>
                  <a:lnTo>
                    <a:pt x="2928" y="2009"/>
                  </a:lnTo>
                  <a:lnTo>
                    <a:pt x="2887" y="2124"/>
                  </a:lnTo>
                  <a:lnTo>
                    <a:pt x="2836" y="2234"/>
                  </a:lnTo>
                  <a:lnTo>
                    <a:pt x="2778" y="2340"/>
                  </a:lnTo>
                  <a:lnTo>
                    <a:pt x="2714" y="2439"/>
                  </a:lnTo>
                  <a:lnTo>
                    <a:pt x="2648" y="2528"/>
                  </a:lnTo>
                  <a:lnTo>
                    <a:pt x="2587" y="2607"/>
                  </a:lnTo>
                  <a:lnTo>
                    <a:pt x="2530" y="2680"/>
                  </a:lnTo>
                  <a:lnTo>
                    <a:pt x="2476" y="2745"/>
                  </a:lnTo>
                  <a:lnTo>
                    <a:pt x="2426" y="2804"/>
                  </a:lnTo>
                  <a:lnTo>
                    <a:pt x="2378" y="2859"/>
                  </a:lnTo>
                  <a:lnTo>
                    <a:pt x="2335" y="2908"/>
                  </a:lnTo>
                  <a:lnTo>
                    <a:pt x="2290" y="2959"/>
                  </a:lnTo>
                  <a:lnTo>
                    <a:pt x="2248" y="3007"/>
                  </a:lnTo>
                  <a:lnTo>
                    <a:pt x="2213" y="3051"/>
                  </a:lnTo>
                  <a:lnTo>
                    <a:pt x="2181" y="3096"/>
                  </a:lnTo>
                  <a:lnTo>
                    <a:pt x="2155" y="3138"/>
                  </a:lnTo>
                  <a:lnTo>
                    <a:pt x="2132" y="3184"/>
                  </a:lnTo>
                  <a:lnTo>
                    <a:pt x="2115" y="3232"/>
                  </a:lnTo>
                  <a:lnTo>
                    <a:pt x="2101" y="3285"/>
                  </a:lnTo>
                  <a:lnTo>
                    <a:pt x="2091" y="3343"/>
                  </a:lnTo>
                  <a:lnTo>
                    <a:pt x="2084" y="3409"/>
                  </a:lnTo>
                  <a:lnTo>
                    <a:pt x="2082" y="3483"/>
                  </a:lnTo>
                  <a:lnTo>
                    <a:pt x="2078" y="3512"/>
                  </a:lnTo>
                  <a:lnTo>
                    <a:pt x="2066" y="3535"/>
                  </a:lnTo>
                  <a:lnTo>
                    <a:pt x="2047" y="3552"/>
                  </a:lnTo>
                  <a:lnTo>
                    <a:pt x="2025" y="3565"/>
                  </a:lnTo>
                  <a:lnTo>
                    <a:pt x="1997" y="3570"/>
                  </a:lnTo>
                  <a:lnTo>
                    <a:pt x="1011" y="3570"/>
                  </a:lnTo>
                  <a:lnTo>
                    <a:pt x="985" y="3565"/>
                  </a:lnTo>
                  <a:lnTo>
                    <a:pt x="961" y="3552"/>
                  </a:lnTo>
                  <a:lnTo>
                    <a:pt x="943" y="3535"/>
                  </a:lnTo>
                  <a:lnTo>
                    <a:pt x="931" y="3512"/>
                  </a:lnTo>
                  <a:lnTo>
                    <a:pt x="926" y="3483"/>
                  </a:lnTo>
                  <a:lnTo>
                    <a:pt x="924" y="3411"/>
                  </a:lnTo>
                  <a:lnTo>
                    <a:pt x="919" y="3345"/>
                  </a:lnTo>
                  <a:lnTo>
                    <a:pt x="909" y="3287"/>
                  </a:lnTo>
                  <a:lnTo>
                    <a:pt x="895" y="3234"/>
                  </a:lnTo>
                  <a:lnTo>
                    <a:pt x="876" y="3186"/>
                  </a:lnTo>
                  <a:lnTo>
                    <a:pt x="853" y="3142"/>
                  </a:lnTo>
                  <a:lnTo>
                    <a:pt x="826" y="3097"/>
                  </a:lnTo>
                  <a:lnTo>
                    <a:pt x="794" y="3055"/>
                  </a:lnTo>
                  <a:lnTo>
                    <a:pt x="758" y="3011"/>
                  </a:lnTo>
                  <a:lnTo>
                    <a:pt x="718" y="2963"/>
                  </a:lnTo>
                  <a:lnTo>
                    <a:pt x="673" y="2913"/>
                  </a:lnTo>
                  <a:lnTo>
                    <a:pt x="628" y="2864"/>
                  </a:lnTo>
                  <a:lnTo>
                    <a:pt x="582" y="2809"/>
                  </a:lnTo>
                  <a:lnTo>
                    <a:pt x="530" y="2751"/>
                  </a:lnTo>
                  <a:lnTo>
                    <a:pt x="476" y="2683"/>
                  </a:lnTo>
                  <a:lnTo>
                    <a:pt x="417" y="2611"/>
                  </a:lnTo>
                  <a:lnTo>
                    <a:pt x="355" y="2529"/>
                  </a:lnTo>
                  <a:lnTo>
                    <a:pt x="289" y="2439"/>
                  </a:lnTo>
                  <a:lnTo>
                    <a:pt x="223" y="2340"/>
                  </a:lnTo>
                  <a:lnTo>
                    <a:pt x="165" y="2234"/>
                  </a:lnTo>
                  <a:lnTo>
                    <a:pt x="116" y="2124"/>
                  </a:lnTo>
                  <a:lnTo>
                    <a:pt x="75" y="2009"/>
                  </a:lnTo>
                  <a:lnTo>
                    <a:pt x="42" y="1896"/>
                  </a:lnTo>
                  <a:lnTo>
                    <a:pt x="19" y="1777"/>
                  </a:lnTo>
                  <a:lnTo>
                    <a:pt x="5" y="1657"/>
                  </a:lnTo>
                  <a:lnTo>
                    <a:pt x="0" y="1535"/>
                  </a:lnTo>
                  <a:lnTo>
                    <a:pt x="5" y="1411"/>
                  </a:lnTo>
                  <a:lnTo>
                    <a:pt x="19" y="1291"/>
                  </a:lnTo>
                  <a:lnTo>
                    <a:pt x="42" y="1172"/>
                  </a:lnTo>
                  <a:lnTo>
                    <a:pt x="75" y="1057"/>
                  </a:lnTo>
                  <a:lnTo>
                    <a:pt x="114" y="947"/>
                  </a:lnTo>
                  <a:lnTo>
                    <a:pt x="116" y="944"/>
                  </a:lnTo>
                  <a:lnTo>
                    <a:pt x="166" y="834"/>
                  </a:lnTo>
                  <a:lnTo>
                    <a:pt x="223" y="730"/>
                  </a:lnTo>
                  <a:lnTo>
                    <a:pt x="289" y="629"/>
                  </a:lnTo>
                  <a:lnTo>
                    <a:pt x="360" y="537"/>
                  </a:lnTo>
                  <a:lnTo>
                    <a:pt x="440" y="448"/>
                  </a:lnTo>
                  <a:lnTo>
                    <a:pt x="526" y="367"/>
                  </a:lnTo>
                  <a:lnTo>
                    <a:pt x="618" y="292"/>
                  </a:lnTo>
                  <a:lnTo>
                    <a:pt x="717" y="227"/>
                  </a:lnTo>
                  <a:lnTo>
                    <a:pt x="819" y="167"/>
                  </a:lnTo>
                  <a:lnTo>
                    <a:pt x="928" y="116"/>
                  </a:lnTo>
                  <a:lnTo>
                    <a:pt x="1035" y="75"/>
                  </a:lnTo>
                  <a:lnTo>
                    <a:pt x="1147" y="43"/>
                  </a:lnTo>
                  <a:lnTo>
                    <a:pt x="1263" y="18"/>
                  </a:lnTo>
                  <a:lnTo>
                    <a:pt x="1381" y="4"/>
                  </a:lnTo>
                  <a:lnTo>
                    <a:pt x="15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7B52D1E0-10CA-4E61-8556-AC348C6C0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4777"/>
              <a:ext cx="357" cy="86"/>
            </a:xfrm>
            <a:custGeom>
              <a:avLst/>
              <a:gdLst>
                <a:gd name="T0" fmla="*/ 85 w 715"/>
                <a:gd name="T1" fmla="*/ 0 h 171"/>
                <a:gd name="T2" fmla="*/ 628 w 715"/>
                <a:gd name="T3" fmla="*/ 0 h 171"/>
                <a:gd name="T4" fmla="*/ 656 w 715"/>
                <a:gd name="T5" fmla="*/ 3 h 171"/>
                <a:gd name="T6" fmla="*/ 678 w 715"/>
                <a:gd name="T7" fmla="*/ 16 h 171"/>
                <a:gd name="T8" fmla="*/ 697 w 715"/>
                <a:gd name="T9" fmla="*/ 35 h 171"/>
                <a:gd name="T10" fmla="*/ 709 w 715"/>
                <a:gd name="T11" fmla="*/ 58 h 171"/>
                <a:gd name="T12" fmla="*/ 715 w 715"/>
                <a:gd name="T13" fmla="*/ 85 h 171"/>
                <a:gd name="T14" fmla="*/ 709 w 715"/>
                <a:gd name="T15" fmla="*/ 113 h 171"/>
                <a:gd name="T16" fmla="*/ 697 w 715"/>
                <a:gd name="T17" fmla="*/ 136 h 171"/>
                <a:gd name="T18" fmla="*/ 678 w 715"/>
                <a:gd name="T19" fmla="*/ 154 h 171"/>
                <a:gd name="T20" fmla="*/ 656 w 715"/>
                <a:gd name="T21" fmla="*/ 166 h 171"/>
                <a:gd name="T22" fmla="*/ 628 w 715"/>
                <a:gd name="T23" fmla="*/ 171 h 171"/>
                <a:gd name="T24" fmla="*/ 85 w 715"/>
                <a:gd name="T25" fmla="*/ 171 h 171"/>
                <a:gd name="T26" fmla="*/ 57 w 715"/>
                <a:gd name="T27" fmla="*/ 166 h 171"/>
                <a:gd name="T28" fmla="*/ 35 w 715"/>
                <a:gd name="T29" fmla="*/ 154 h 171"/>
                <a:gd name="T30" fmla="*/ 16 w 715"/>
                <a:gd name="T31" fmla="*/ 136 h 171"/>
                <a:gd name="T32" fmla="*/ 5 w 715"/>
                <a:gd name="T33" fmla="*/ 113 h 171"/>
                <a:gd name="T34" fmla="*/ 0 w 715"/>
                <a:gd name="T35" fmla="*/ 85 h 171"/>
                <a:gd name="T36" fmla="*/ 5 w 715"/>
                <a:gd name="T37" fmla="*/ 58 h 171"/>
                <a:gd name="T38" fmla="*/ 16 w 715"/>
                <a:gd name="T39" fmla="*/ 35 h 171"/>
                <a:gd name="T40" fmla="*/ 35 w 715"/>
                <a:gd name="T41" fmla="*/ 16 h 171"/>
                <a:gd name="T42" fmla="*/ 57 w 715"/>
                <a:gd name="T43" fmla="*/ 3 h 171"/>
                <a:gd name="T44" fmla="*/ 85 w 715"/>
                <a:gd name="T4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5" h="171">
                  <a:moveTo>
                    <a:pt x="85" y="0"/>
                  </a:moveTo>
                  <a:lnTo>
                    <a:pt x="628" y="0"/>
                  </a:lnTo>
                  <a:lnTo>
                    <a:pt x="656" y="3"/>
                  </a:lnTo>
                  <a:lnTo>
                    <a:pt x="678" y="16"/>
                  </a:lnTo>
                  <a:lnTo>
                    <a:pt x="697" y="35"/>
                  </a:lnTo>
                  <a:lnTo>
                    <a:pt x="709" y="58"/>
                  </a:lnTo>
                  <a:lnTo>
                    <a:pt x="715" y="85"/>
                  </a:lnTo>
                  <a:lnTo>
                    <a:pt x="709" y="113"/>
                  </a:lnTo>
                  <a:lnTo>
                    <a:pt x="697" y="136"/>
                  </a:lnTo>
                  <a:lnTo>
                    <a:pt x="678" y="154"/>
                  </a:lnTo>
                  <a:lnTo>
                    <a:pt x="656" y="166"/>
                  </a:lnTo>
                  <a:lnTo>
                    <a:pt x="628" y="171"/>
                  </a:lnTo>
                  <a:lnTo>
                    <a:pt x="85" y="171"/>
                  </a:lnTo>
                  <a:lnTo>
                    <a:pt x="57" y="166"/>
                  </a:lnTo>
                  <a:lnTo>
                    <a:pt x="35" y="154"/>
                  </a:lnTo>
                  <a:lnTo>
                    <a:pt x="16" y="136"/>
                  </a:lnTo>
                  <a:lnTo>
                    <a:pt x="5" y="113"/>
                  </a:lnTo>
                  <a:lnTo>
                    <a:pt x="0" y="85"/>
                  </a:lnTo>
                  <a:lnTo>
                    <a:pt x="5" y="58"/>
                  </a:lnTo>
                  <a:lnTo>
                    <a:pt x="16" y="35"/>
                  </a:lnTo>
                  <a:lnTo>
                    <a:pt x="35" y="16"/>
                  </a:lnTo>
                  <a:lnTo>
                    <a:pt x="57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C30A8EFA-D906-4A94-BB3D-7EAB18B96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2258"/>
              <a:ext cx="166" cy="229"/>
            </a:xfrm>
            <a:custGeom>
              <a:avLst/>
              <a:gdLst>
                <a:gd name="T0" fmla="*/ 237 w 330"/>
                <a:gd name="T1" fmla="*/ 0 h 459"/>
                <a:gd name="T2" fmla="*/ 263 w 330"/>
                <a:gd name="T3" fmla="*/ 0 h 459"/>
                <a:gd name="T4" fmla="*/ 289 w 330"/>
                <a:gd name="T5" fmla="*/ 11 h 459"/>
                <a:gd name="T6" fmla="*/ 309 w 330"/>
                <a:gd name="T7" fmla="*/ 29 h 459"/>
                <a:gd name="T8" fmla="*/ 323 w 330"/>
                <a:gd name="T9" fmla="*/ 50 h 459"/>
                <a:gd name="T10" fmla="*/ 330 w 330"/>
                <a:gd name="T11" fmla="*/ 76 h 459"/>
                <a:gd name="T12" fmla="*/ 328 w 330"/>
                <a:gd name="T13" fmla="*/ 101 h 459"/>
                <a:gd name="T14" fmla="*/ 318 w 330"/>
                <a:gd name="T15" fmla="*/ 128 h 459"/>
                <a:gd name="T16" fmla="*/ 155 w 330"/>
                <a:gd name="T17" fmla="*/ 416 h 459"/>
                <a:gd name="T18" fmla="*/ 138 w 330"/>
                <a:gd name="T19" fmla="*/ 437 h 459"/>
                <a:gd name="T20" fmla="*/ 117 w 330"/>
                <a:gd name="T21" fmla="*/ 453 h 459"/>
                <a:gd name="T22" fmla="*/ 91 w 330"/>
                <a:gd name="T23" fmla="*/ 459 h 459"/>
                <a:gd name="T24" fmla="*/ 65 w 330"/>
                <a:gd name="T25" fmla="*/ 459 h 459"/>
                <a:gd name="T26" fmla="*/ 41 w 330"/>
                <a:gd name="T27" fmla="*/ 448 h 459"/>
                <a:gd name="T28" fmla="*/ 20 w 330"/>
                <a:gd name="T29" fmla="*/ 432 h 459"/>
                <a:gd name="T30" fmla="*/ 6 w 330"/>
                <a:gd name="T31" fmla="*/ 409 h 459"/>
                <a:gd name="T32" fmla="*/ 0 w 330"/>
                <a:gd name="T33" fmla="*/ 384 h 459"/>
                <a:gd name="T34" fmla="*/ 0 w 330"/>
                <a:gd name="T35" fmla="*/ 358 h 459"/>
                <a:gd name="T36" fmla="*/ 10 w 330"/>
                <a:gd name="T37" fmla="*/ 331 h 459"/>
                <a:gd name="T38" fmla="*/ 174 w 330"/>
                <a:gd name="T39" fmla="*/ 43 h 459"/>
                <a:gd name="T40" fmla="*/ 190 w 330"/>
                <a:gd name="T41" fmla="*/ 21 h 459"/>
                <a:gd name="T42" fmla="*/ 212 w 330"/>
                <a:gd name="T43" fmla="*/ 6 h 459"/>
                <a:gd name="T44" fmla="*/ 237 w 330"/>
                <a:gd name="T4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459">
                  <a:moveTo>
                    <a:pt x="237" y="0"/>
                  </a:moveTo>
                  <a:lnTo>
                    <a:pt x="263" y="0"/>
                  </a:lnTo>
                  <a:lnTo>
                    <a:pt x="289" y="11"/>
                  </a:lnTo>
                  <a:lnTo>
                    <a:pt x="309" y="29"/>
                  </a:lnTo>
                  <a:lnTo>
                    <a:pt x="323" y="50"/>
                  </a:lnTo>
                  <a:lnTo>
                    <a:pt x="330" y="76"/>
                  </a:lnTo>
                  <a:lnTo>
                    <a:pt x="328" y="101"/>
                  </a:lnTo>
                  <a:lnTo>
                    <a:pt x="318" y="128"/>
                  </a:lnTo>
                  <a:lnTo>
                    <a:pt x="155" y="416"/>
                  </a:lnTo>
                  <a:lnTo>
                    <a:pt x="138" y="437"/>
                  </a:lnTo>
                  <a:lnTo>
                    <a:pt x="117" y="453"/>
                  </a:lnTo>
                  <a:lnTo>
                    <a:pt x="91" y="459"/>
                  </a:lnTo>
                  <a:lnTo>
                    <a:pt x="65" y="459"/>
                  </a:lnTo>
                  <a:lnTo>
                    <a:pt x="41" y="448"/>
                  </a:lnTo>
                  <a:lnTo>
                    <a:pt x="20" y="432"/>
                  </a:lnTo>
                  <a:lnTo>
                    <a:pt x="6" y="409"/>
                  </a:lnTo>
                  <a:lnTo>
                    <a:pt x="0" y="384"/>
                  </a:lnTo>
                  <a:lnTo>
                    <a:pt x="0" y="358"/>
                  </a:lnTo>
                  <a:lnTo>
                    <a:pt x="10" y="331"/>
                  </a:lnTo>
                  <a:lnTo>
                    <a:pt x="174" y="43"/>
                  </a:lnTo>
                  <a:lnTo>
                    <a:pt x="190" y="21"/>
                  </a:lnTo>
                  <a:lnTo>
                    <a:pt x="212" y="6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E8FE182F-B3A9-4C91-A569-83EA2E0B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2258"/>
              <a:ext cx="164" cy="229"/>
            </a:xfrm>
            <a:custGeom>
              <a:avLst/>
              <a:gdLst>
                <a:gd name="T0" fmla="*/ 91 w 328"/>
                <a:gd name="T1" fmla="*/ 0 h 459"/>
                <a:gd name="T2" fmla="*/ 116 w 328"/>
                <a:gd name="T3" fmla="*/ 6 h 459"/>
                <a:gd name="T4" fmla="*/ 138 w 328"/>
                <a:gd name="T5" fmla="*/ 21 h 459"/>
                <a:gd name="T6" fmla="*/ 155 w 328"/>
                <a:gd name="T7" fmla="*/ 43 h 459"/>
                <a:gd name="T8" fmla="*/ 318 w 328"/>
                <a:gd name="T9" fmla="*/ 331 h 459"/>
                <a:gd name="T10" fmla="*/ 328 w 328"/>
                <a:gd name="T11" fmla="*/ 358 h 459"/>
                <a:gd name="T12" fmla="*/ 328 w 328"/>
                <a:gd name="T13" fmla="*/ 384 h 459"/>
                <a:gd name="T14" fmla="*/ 322 w 328"/>
                <a:gd name="T15" fmla="*/ 409 h 459"/>
                <a:gd name="T16" fmla="*/ 308 w 328"/>
                <a:gd name="T17" fmla="*/ 432 h 459"/>
                <a:gd name="T18" fmla="*/ 287 w 328"/>
                <a:gd name="T19" fmla="*/ 448 h 459"/>
                <a:gd name="T20" fmla="*/ 263 w 328"/>
                <a:gd name="T21" fmla="*/ 459 h 459"/>
                <a:gd name="T22" fmla="*/ 237 w 328"/>
                <a:gd name="T23" fmla="*/ 459 h 459"/>
                <a:gd name="T24" fmla="*/ 213 w 328"/>
                <a:gd name="T25" fmla="*/ 453 h 459"/>
                <a:gd name="T26" fmla="*/ 190 w 328"/>
                <a:gd name="T27" fmla="*/ 437 h 459"/>
                <a:gd name="T28" fmla="*/ 173 w 328"/>
                <a:gd name="T29" fmla="*/ 416 h 459"/>
                <a:gd name="T30" fmla="*/ 10 w 328"/>
                <a:gd name="T31" fmla="*/ 128 h 459"/>
                <a:gd name="T32" fmla="*/ 0 w 328"/>
                <a:gd name="T33" fmla="*/ 101 h 459"/>
                <a:gd name="T34" fmla="*/ 0 w 328"/>
                <a:gd name="T35" fmla="*/ 76 h 459"/>
                <a:gd name="T36" fmla="*/ 5 w 328"/>
                <a:gd name="T37" fmla="*/ 50 h 459"/>
                <a:gd name="T38" fmla="*/ 20 w 328"/>
                <a:gd name="T39" fmla="*/ 29 h 459"/>
                <a:gd name="T40" fmla="*/ 39 w 328"/>
                <a:gd name="T41" fmla="*/ 11 h 459"/>
                <a:gd name="T42" fmla="*/ 65 w 328"/>
                <a:gd name="T43" fmla="*/ 0 h 459"/>
                <a:gd name="T44" fmla="*/ 91 w 328"/>
                <a:gd name="T4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459">
                  <a:moveTo>
                    <a:pt x="91" y="0"/>
                  </a:moveTo>
                  <a:lnTo>
                    <a:pt x="116" y="6"/>
                  </a:lnTo>
                  <a:lnTo>
                    <a:pt x="138" y="21"/>
                  </a:lnTo>
                  <a:lnTo>
                    <a:pt x="155" y="43"/>
                  </a:lnTo>
                  <a:lnTo>
                    <a:pt x="318" y="331"/>
                  </a:lnTo>
                  <a:lnTo>
                    <a:pt x="328" y="358"/>
                  </a:lnTo>
                  <a:lnTo>
                    <a:pt x="328" y="384"/>
                  </a:lnTo>
                  <a:lnTo>
                    <a:pt x="322" y="409"/>
                  </a:lnTo>
                  <a:lnTo>
                    <a:pt x="308" y="432"/>
                  </a:lnTo>
                  <a:lnTo>
                    <a:pt x="287" y="448"/>
                  </a:lnTo>
                  <a:lnTo>
                    <a:pt x="263" y="459"/>
                  </a:lnTo>
                  <a:lnTo>
                    <a:pt x="237" y="459"/>
                  </a:lnTo>
                  <a:lnTo>
                    <a:pt x="213" y="453"/>
                  </a:lnTo>
                  <a:lnTo>
                    <a:pt x="190" y="437"/>
                  </a:lnTo>
                  <a:lnTo>
                    <a:pt x="173" y="416"/>
                  </a:lnTo>
                  <a:lnTo>
                    <a:pt x="10" y="128"/>
                  </a:lnTo>
                  <a:lnTo>
                    <a:pt x="0" y="101"/>
                  </a:lnTo>
                  <a:lnTo>
                    <a:pt x="0" y="76"/>
                  </a:lnTo>
                  <a:lnTo>
                    <a:pt x="5" y="50"/>
                  </a:lnTo>
                  <a:lnTo>
                    <a:pt x="20" y="29"/>
                  </a:lnTo>
                  <a:lnTo>
                    <a:pt x="39" y="11"/>
                  </a:lnTo>
                  <a:lnTo>
                    <a:pt x="65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3570E4D6-68B5-420D-9D6F-34B642D8E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2679"/>
              <a:ext cx="225" cy="168"/>
            </a:xfrm>
            <a:custGeom>
              <a:avLst/>
              <a:gdLst>
                <a:gd name="T0" fmla="*/ 76 w 450"/>
                <a:gd name="T1" fmla="*/ 0 h 336"/>
                <a:gd name="T2" fmla="*/ 102 w 450"/>
                <a:gd name="T3" fmla="*/ 0 h 336"/>
                <a:gd name="T4" fmla="*/ 127 w 450"/>
                <a:gd name="T5" fmla="*/ 10 h 336"/>
                <a:gd name="T6" fmla="*/ 410 w 450"/>
                <a:gd name="T7" fmla="*/ 177 h 336"/>
                <a:gd name="T8" fmla="*/ 431 w 450"/>
                <a:gd name="T9" fmla="*/ 194 h 336"/>
                <a:gd name="T10" fmla="*/ 445 w 450"/>
                <a:gd name="T11" fmla="*/ 216 h 336"/>
                <a:gd name="T12" fmla="*/ 450 w 450"/>
                <a:gd name="T13" fmla="*/ 242 h 336"/>
                <a:gd name="T14" fmla="*/ 450 w 450"/>
                <a:gd name="T15" fmla="*/ 269 h 336"/>
                <a:gd name="T16" fmla="*/ 442 w 450"/>
                <a:gd name="T17" fmla="*/ 293 h 336"/>
                <a:gd name="T18" fmla="*/ 424 w 450"/>
                <a:gd name="T19" fmla="*/ 315 h 336"/>
                <a:gd name="T20" fmla="*/ 402 w 450"/>
                <a:gd name="T21" fmla="*/ 331 h 336"/>
                <a:gd name="T22" fmla="*/ 377 w 450"/>
                <a:gd name="T23" fmla="*/ 336 h 336"/>
                <a:gd name="T24" fmla="*/ 352 w 450"/>
                <a:gd name="T25" fmla="*/ 336 h 336"/>
                <a:gd name="T26" fmla="*/ 326 w 450"/>
                <a:gd name="T27" fmla="*/ 325 h 336"/>
                <a:gd name="T28" fmla="*/ 42 w 450"/>
                <a:gd name="T29" fmla="*/ 159 h 336"/>
                <a:gd name="T30" fmla="*/ 21 w 450"/>
                <a:gd name="T31" fmla="*/ 141 h 336"/>
                <a:gd name="T32" fmla="*/ 7 w 450"/>
                <a:gd name="T33" fmla="*/ 120 h 336"/>
                <a:gd name="T34" fmla="*/ 0 w 450"/>
                <a:gd name="T35" fmla="*/ 93 h 336"/>
                <a:gd name="T36" fmla="*/ 2 w 450"/>
                <a:gd name="T37" fmla="*/ 67 h 336"/>
                <a:gd name="T38" fmla="*/ 12 w 450"/>
                <a:gd name="T39" fmla="*/ 42 h 336"/>
                <a:gd name="T40" fmla="*/ 28 w 450"/>
                <a:gd name="T41" fmla="*/ 19 h 336"/>
                <a:gd name="T42" fmla="*/ 50 w 450"/>
                <a:gd name="T43" fmla="*/ 5 h 336"/>
                <a:gd name="T44" fmla="*/ 76 w 450"/>
                <a:gd name="T4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336">
                  <a:moveTo>
                    <a:pt x="76" y="0"/>
                  </a:moveTo>
                  <a:lnTo>
                    <a:pt x="102" y="0"/>
                  </a:lnTo>
                  <a:lnTo>
                    <a:pt x="127" y="10"/>
                  </a:lnTo>
                  <a:lnTo>
                    <a:pt x="410" y="177"/>
                  </a:lnTo>
                  <a:lnTo>
                    <a:pt x="431" y="194"/>
                  </a:lnTo>
                  <a:lnTo>
                    <a:pt x="445" y="216"/>
                  </a:lnTo>
                  <a:lnTo>
                    <a:pt x="450" y="242"/>
                  </a:lnTo>
                  <a:lnTo>
                    <a:pt x="450" y="269"/>
                  </a:lnTo>
                  <a:lnTo>
                    <a:pt x="442" y="293"/>
                  </a:lnTo>
                  <a:lnTo>
                    <a:pt x="424" y="315"/>
                  </a:lnTo>
                  <a:lnTo>
                    <a:pt x="402" y="331"/>
                  </a:lnTo>
                  <a:lnTo>
                    <a:pt x="377" y="336"/>
                  </a:lnTo>
                  <a:lnTo>
                    <a:pt x="352" y="336"/>
                  </a:lnTo>
                  <a:lnTo>
                    <a:pt x="326" y="325"/>
                  </a:lnTo>
                  <a:lnTo>
                    <a:pt x="42" y="159"/>
                  </a:lnTo>
                  <a:lnTo>
                    <a:pt x="21" y="141"/>
                  </a:lnTo>
                  <a:lnTo>
                    <a:pt x="7" y="120"/>
                  </a:lnTo>
                  <a:lnTo>
                    <a:pt x="0" y="93"/>
                  </a:lnTo>
                  <a:lnTo>
                    <a:pt x="2" y="67"/>
                  </a:lnTo>
                  <a:lnTo>
                    <a:pt x="12" y="42"/>
                  </a:lnTo>
                  <a:lnTo>
                    <a:pt x="28" y="19"/>
                  </a:lnTo>
                  <a:lnTo>
                    <a:pt x="50" y="5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886C68C8-52EA-458C-9C72-1F4D31D35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2679"/>
              <a:ext cx="225" cy="168"/>
            </a:xfrm>
            <a:custGeom>
              <a:avLst/>
              <a:gdLst>
                <a:gd name="T0" fmla="*/ 375 w 450"/>
                <a:gd name="T1" fmla="*/ 0 h 336"/>
                <a:gd name="T2" fmla="*/ 400 w 450"/>
                <a:gd name="T3" fmla="*/ 5 h 336"/>
                <a:gd name="T4" fmla="*/ 422 w 450"/>
                <a:gd name="T5" fmla="*/ 19 h 336"/>
                <a:gd name="T6" fmla="*/ 438 w 450"/>
                <a:gd name="T7" fmla="*/ 42 h 336"/>
                <a:gd name="T8" fmla="*/ 448 w 450"/>
                <a:gd name="T9" fmla="*/ 67 h 336"/>
                <a:gd name="T10" fmla="*/ 450 w 450"/>
                <a:gd name="T11" fmla="*/ 93 h 336"/>
                <a:gd name="T12" fmla="*/ 443 w 450"/>
                <a:gd name="T13" fmla="*/ 120 h 336"/>
                <a:gd name="T14" fmla="*/ 429 w 450"/>
                <a:gd name="T15" fmla="*/ 141 h 336"/>
                <a:gd name="T16" fmla="*/ 406 w 450"/>
                <a:gd name="T17" fmla="*/ 159 h 336"/>
                <a:gd name="T18" fmla="*/ 124 w 450"/>
                <a:gd name="T19" fmla="*/ 325 h 336"/>
                <a:gd name="T20" fmla="*/ 100 w 450"/>
                <a:gd name="T21" fmla="*/ 336 h 336"/>
                <a:gd name="T22" fmla="*/ 74 w 450"/>
                <a:gd name="T23" fmla="*/ 336 h 336"/>
                <a:gd name="T24" fmla="*/ 48 w 450"/>
                <a:gd name="T25" fmla="*/ 331 h 336"/>
                <a:gd name="T26" fmla="*/ 27 w 450"/>
                <a:gd name="T27" fmla="*/ 315 h 336"/>
                <a:gd name="T28" fmla="*/ 10 w 450"/>
                <a:gd name="T29" fmla="*/ 293 h 336"/>
                <a:gd name="T30" fmla="*/ 0 w 450"/>
                <a:gd name="T31" fmla="*/ 269 h 336"/>
                <a:gd name="T32" fmla="*/ 0 w 450"/>
                <a:gd name="T33" fmla="*/ 242 h 336"/>
                <a:gd name="T34" fmla="*/ 7 w 450"/>
                <a:gd name="T35" fmla="*/ 216 h 336"/>
                <a:gd name="T36" fmla="*/ 21 w 450"/>
                <a:gd name="T37" fmla="*/ 194 h 336"/>
                <a:gd name="T38" fmla="*/ 41 w 450"/>
                <a:gd name="T39" fmla="*/ 177 h 336"/>
                <a:gd name="T40" fmla="*/ 323 w 450"/>
                <a:gd name="T41" fmla="*/ 10 h 336"/>
                <a:gd name="T42" fmla="*/ 349 w 450"/>
                <a:gd name="T43" fmla="*/ 0 h 336"/>
                <a:gd name="T44" fmla="*/ 375 w 450"/>
                <a:gd name="T4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336">
                  <a:moveTo>
                    <a:pt x="375" y="0"/>
                  </a:moveTo>
                  <a:lnTo>
                    <a:pt x="400" y="5"/>
                  </a:lnTo>
                  <a:lnTo>
                    <a:pt x="422" y="19"/>
                  </a:lnTo>
                  <a:lnTo>
                    <a:pt x="438" y="42"/>
                  </a:lnTo>
                  <a:lnTo>
                    <a:pt x="448" y="67"/>
                  </a:lnTo>
                  <a:lnTo>
                    <a:pt x="450" y="93"/>
                  </a:lnTo>
                  <a:lnTo>
                    <a:pt x="443" y="120"/>
                  </a:lnTo>
                  <a:lnTo>
                    <a:pt x="429" y="141"/>
                  </a:lnTo>
                  <a:lnTo>
                    <a:pt x="406" y="159"/>
                  </a:lnTo>
                  <a:lnTo>
                    <a:pt x="124" y="325"/>
                  </a:lnTo>
                  <a:lnTo>
                    <a:pt x="100" y="336"/>
                  </a:lnTo>
                  <a:lnTo>
                    <a:pt x="74" y="336"/>
                  </a:lnTo>
                  <a:lnTo>
                    <a:pt x="48" y="331"/>
                  </a:lnTo>
                  <a:lnTo>
                    <a:pt x="27" y="315"/>
                  </a:lnTo>
                  <a:lnTo>
                    <a:pt x="10" y="293"/>
                  </a:lnTo>
                  <a:lnTo>
                    <a:pt x="0" y="269"/>
                  </a:lnTo>
                  <a:lnTo>
                    <a:pt x="0" y="242"/>
                  </a:lnTo>
                  <a:lnTo>
                    <a:pt x="7" y="216"/>
                  </a:lnTo>
                  <a:lnTo>
                    <a:pt x="21" y="194"/>
                  </a:lnTo>
                  <a:lnTo>
                    <a:pt x="41" y="177"/>
                  </a:lnTo>
                  <a:lnTo>
                    <a:pt x="323" y="10"/>
                  </a:lnTo>
                  <a:lnTo>
                    <a:pt x="349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CA73E06B-DEFC-4C0A-BF1C-E326FDEBD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5" y="2724"/>
              <a:ext cx="602" cy="821"/>
            </a:xfrm>
            <a:custGeom>
              <a:avLst/>
              <a:gdLst>
                <a:gd name="T0" fmla="*/ 112 w 1204"/>
                <a:gd name="T1" fmla="*/ 1063 h 1642"/>
                <a:gd name="T2" fmla="*/ 154 w 1204"/>
                <a:gd name="T3" fmla="*/ 1095 h 1642"/>
                <a:gd name="T4" fmla="*/ 170 w 1204"/>
                <a:gd name="T5" fmla="*/ 1145 h 1642"/>
                <a:gd name="T6" fmla="*/ 178 w 1204"/>
                <a:gd name="T7" fmla="*/ 1278 h 1642"/>
                <a:gd name="T8" fmla="*/ 211 w 1204"/>
                <a:gd name="T9" fmla="*/ 1433 h 1642"/>
                <a:gd name="T10" fmla="*/ 249 w 1204"/>
                <a:gd name="T11" fmla="*/ 1550 h 1642"/>
                <a:gd name="T12" fmla="*/ 239 w 1204"/>
                <a:gd name="T13" fmla="*/ 1601 h 1642"/>
                <a:gd name="T14" fmla="*/ 199 w 1204"/>
                <a:gd name="T15" fmla="*/ 1637 h 1642"/>
                <a:gd name="T16" fmla="*/ 147 w 1204"/>
                <a:gd name="T17" fmla="*/ 1640 h 1642"/>
                <a:gd name="T18" fmla="*/ 104 w 1204"/>
                <a:gd name="T19" fmla="*/ 1614 h 1642"/>
                <a:gd name="T20" fmla="*/ 62 w 1204"/>
                <a:gd name="T21" fmla="*/ 1520 h 1642"/>
                <a:gd name="T22" fmla="*/ 22 w 1204"/>
                <a:gd name="T23" fmla="*/ 1373 h 1642"/>
                <a:gd name="T24" fmla="*/ 0 w 1204"/>
                <a:gd name="T25" fmla="*/ 1145 h 1642"/>
                <a:gd name="T26" fmla="*/ 17 w 1204"/>
                <a:gd name="T27" fmla="*/ 1095 h 1642"/>
                <a:gd name="T28" fmla="*/ 59 w 1204"/>
                <a:gd name="T29" fmla="*/ 1063 h 1642"/>
                <a:gd name="T30" fmla="*/ 1119 w 1204"/>
                <a:gd name="T31" fmla="*/ 0 h 1642"/>
                <a:gd name="T32" fmla="*/ 1170 w 1204"/>
                <a:gd name="T33" fmla="*/ 18 h 1642"/>
                <a:gd name="T34" fmla="*/ 1199 w 1204"/>
                <a:gd name="T35" fmla="*/ 60 h 1642"/>
                <a:gd name="T36" fmla="*/ 1199 w 1204"/>
                <a:gd name="T37" fmla="*/ 115 h 1642"/>
                <a:gd name="T38" fmla="*/ 1170 w 1204"/>
                <a:gd name="T39" fmla="*/ 157 h 1642"/>
                <a:gd name="T40" fmla="*/ 1119 w 1204"/>
                <a:gd name="T41" fmla="*/ 173 h 1642"/>
                <a:gd name="T42" fmla="*/ 991 w 1204"/>
                <a:gd name="T43" fmla="*/ 182 h 1642"/>
                <a:gd name="T44" fmla="*/ 837 w 1204"/>
                <a:gd name="T45" fmla="*/ 216 h 1642"/>
                <a:gd name="T46" fmla="*/ 668 w 1204"/>
                <a:gd name="T47" fmla="*/ 290 h 1642"/>
                <a:gd name="T48" fmla="*/ 516 w 1204"/>
                <a:gd name="T49" fmla="*/ 395 h 1642"/>
                <a:gd name="T50" fmla="*/ 386 w 1204"/>
                <a:gd name="T51" fmla="*/ 527 h 1642"/>
                <a:gd name="T52" fmla="*/ 284 w 1204"/>
                <a:gd name="T53" fmla="*/ 683 h 1642"/>
                <a:gd name="T54" fmla="*/ 230 w 1204"/>
                <a:gd name="T55" fmla="*/ 789 h 1642"/>
                <a:gd name="T56" fmla="*/ 185 w 1204"/>
                <a:gd name="T57" fmla="*/ 816 h 1642"/>
                <a:gd name="T58" fmla="*/ 133 w 1204"/>
                <a:gd name="T59" fmla="*/ 812 h 1642"/>
                <a:gd name="T60" fmla="*/ 93 w 1204"/>
                <a:gd name="T61" fmla="*/ 777 h 1642"/>
                <a:gd name="T62" fmla="*/ 83 w 1204"/>
                <a:gd name="T63" fmla="*/ 727 h 1642"/>
                <a:gd name="T64" fmla="*/ 119 w 1204"/>
                <a:gd name="T65" fmla="*/ 633 h 1642"/>
                <a:gd name="T66" fmla="*/ 190 w 1204"/>
                <a:gd name="T67" fmla="*/ 506 h 1642"/>
                <a:gd name="T68" fmla="*/ 190 w 1204"/>
                <a:gd name="T69" fmla="*/ 506 h 1642"/>
                <a:gd name="T70" fmla="*/ 279 w 1204"/>
                <a:gd name="T71" fmla="*/ 389 h 1642"/>
                <a:gd name="T72" fmla="*/ 381 w 1204"/>
                <a:gd name="T73" fmla="*/ 287 h 1642"/>
                <a:gd name="T74" fmla="*/ 495 w 1204"/>
                <a:gd name="T75" fmla="*/ 196 h 1642"/>
                <a:gd name="T76" fmla="*/ 555 w 1204"/>
                <a:gd name="T77" fmla="*/ 157 h 1642"/>
                <a:gd name="T78" fmla="*/ 683 w 1204"/>
                <a:gd name="T79" fmla="*/ 90 h 1642"/>
                <a:gd name="T80" fmla="*/ 824 w 1204"/>
                <a:gd name="T81" fmla="*/ 41 h 1642"/>
                <a:gd name="T82" fmla="*/ 1009 w 1204"/>
                <a:gd name="T83" fmla="*/ 7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4" h="1642">
                  <a:moveTo>
                    <a:pt x="85" y="1058"/>
                  </a:moveTo>
                  <a:lnTo>
                    <a:pt x="112" y="1063"/>
                  </a:lnTo>
                  <a:lnTo>
                    <a:pt x="135" y="1076"/>
                  </a:lnTo>
                  <a:lnTo>
                    <a:pt x="154" y="1095"/>
                  </a:lnTo>
                  <a:lnTo>
                    <a:pt x="164" y="1118"/>
                  </a:lnTo>
                  <a:lnTo>
                    <a:pt x="170" y="1145"/>
                  </a:lnTo>
                  <a:lnTo>
                    <a:pt x="171" y="1212"/>
                  </a:lnTo>
                  <a:lnTo>
                    <a:pt x="178" y="1278"/>
                  </a:lnTo>
                  <a:lnTo>
                    <a:pt x="189" y="1340"/>
                  </a:lnTo>
                  <a:lnTo>
                    <a:pt x="211" y="1433"/>
                  </a:lnTo>
                  <a:lnTo>
                    <a:pt x="244" y="1524"/>
                  </a:lnTo>
                  <a:lnTo>
                    <a:pt x="249" y="1550"/>
                  </a:lnTo>
                  <a:lnTo>
                    <a:pt x="247" y="1577"/>
                  </a:lnTo>
                  <a:lnTo>
                    <a:pt x="239" y="1601"/>
                  </a:lnTo>
                  <a:lnTo>
                    <a:pt x="221" y="1623"/>
                  </a:lnTo>
                  <a:lnTo>
                    <a:pt x="199" y="1637"/>
                  </a:lnTo>
                  <a:lnTo>
                    <a:pt x="173" y="1642"/>
                  </a:lnTo>
                  <a:lnTo>
                    <a:pt x="147" y="1640"/>
                  </a:lnTo>
                  <a:lnTo>
                    <a:pt x="123" y="1632"/>
                  </a:lnTo>
                  <a:lnTo>
                    <a:pt x="104" y="1614"/>
                  </a:lnTo>
                  <a:lnTo>
                    <a:pt x="88" y="1591"/>
                  </a:lnTo>
                  <a:lnTo>
                    <a:pt x="62" y="1520"/>
                  </a:lnTo>
                  <a:lnTo>
                    <a:pt x="40" y="1448"/>
                  </a:lnTo>
                  <a:lnTo>
                    <a:pt x="22" y="1373"/>
                  </a:lnTo>
                  <a:lnTo>
                    <a:pt x="7" y="1260"/>
                  </a:lnTo>
                  <a:lnTo>
                    <a:pt x="0" y="1145"/>
                  </a:lnTo>
                  <a:lnTo>
                    <a:pt x="5" y="1118"/>
                  </a:lnTo>
                  <a:lnTo>
                    <a:pt x="17" y="1095"/>
                  </a:lnTo>
                  <a:lnTo>
                    <a:pt x="35" y="1076"/>
                  </a:lnTo>
                  <a:lnTo>
                    <a:pt x="59" y="1063"/>
                  </a:lnTo>
                  <a:lnTo>
                    <a:pt x="85" y="1058"/>
                  </a:lnTo>
                  <a:close/>
                  <a:moveTo>
                    <a:pt x="1119" y="0"/>
                  </a:moveTo>
                  <a:lnTo>
                    <a:pt x="1147" y="5"/>
                  </a:lnTo>
                  <a:lnTo>
                    <a:pt x="1170" y="18"/>
                  </a:lnTo>
                  <a:lnTo>
                    <a:pt x="1187" y="35"/>
                  </a:lnTo>
                  <a:lnTo>
                    <a:pt x="1199" y="60"/>
                  </a:lnTo>
                  <a:lnTo>
                    <a:pt x="1204" y="87"/>
                  </a:lnTo>
                  <a:lnTo>
                    <a:pt x="1199" y="115"/>
                  </a:lnTo>
                  <a:lnTo>
                    <a:pt x="1187" y="138"/>
                  </a:lnTo>
                  <a:lnTo>
                    <a:pt x="1170" y="157"/>
                  </a:lnTo>
                  <a:lnTo>
                    <a:pt x="1147" y="170"/>
                  </a:lnTo>
                  <a:lnTo>
                    <a:pt x="1119" y="173"/>
                  </a:lnTo>
                  <a:lnTo>
                    <a:pt x="1055" y="175"/>
                  </a:lnTo>
                  <a:lnTo>
                    <a:pt x="991" y="182"/>
                  </a:lnTo>
                  <a:lnTo>
                    <a:pt x="931" y="191"/>
                  </a:lnTo>
                  <a:lnTo>
                    <a:pt x="837" y="216"/>
                  </a:lnTo>
                  <a:lnTo>
                    <a:pt x="749" y="249"/>
                  </a:lnTo>
                  <a:lnTo>
                    <a:pt x="668" y="290"/>
                  </a:lnTo>
                  <a:lnTo>
                    <a:pt x="588" y="338"/>
                  </a:lnTo>
                  <a:lnTo>
                    <a:pt x="516" y="395"/>
                  </a:lnTo>
                  <a:lnTo>
                    <a:pt x="448" y="458"/>
                  </a:lnTo>
                  <a:lnTo>
                    <a:pt x="386" y="527"/>
                  </a:lnTo>
                  <a:lnTo>
                    <a:pt x="330" y="602"/>
                  </a:lnTo>
                  <a:lnTo>
                    <a:pt x="284" y="683"/>
                  </a:lnTo>
                  <a:lnTo>
                    <a:pt x="244" y="766"/>
                  </a:lnTo>
                  <a:lnTo>
                    <a:pt x="230" y="789"/>
                  </a:lnTo>
                  <a:lnTo>
                    <a:pt x="209" y="807"/>
                  </a:lnTo>
                  <a:lnTo>
                    <a:pt x="185" y="816"/>
                  </a:lnTo>
                  <a:lnTo>
                    <a:pt x="159" y="819"/>
                  </a:lnTo>
                  <a:lnTo>
                    <a:pt x="133" y="812"/>
                  </a:lnTo>
                  <a:lnTo>
                    <a:pt x="111" y="798"/>
                  </a:lnTo>
                  <a:lnTo>
                    <a:pt x="93" y="777"/>
                  </a:lnTo>
                  <a:lnTo>
                    <a:pt x="85" y="754"/>
                  </a:lnTo>
                  <a:lnTo>
                    <a:pt x="83" y="727"/>
                  </a:lnTo>
                  <a:lnTo>
                    <a:pt x="88" y="699"/>
                  </a:lnTo>
                  <a:lnTo>
                    <a:pt x="119" y="633"/>
                  </a:lnTo>
                  <a:lnTo>
                    <a:pt x="154" y="568"/>
                  </a:lnTo>
                  <a:lnTo>
                    <a:pt x="190" y="506"/>
                  </a:lnTo>
                  <a:lnTo>
                    <a:pt x="192" y="506"/>
                  </a:lnTo>
                  <a:lnTo>
                    <a:pt x="190" y="506"/>
                  </a:lnTo>
                  <a:lnTo>
                    <a:pt x="234" y="446"/>
                  </a:lnTo>
                  <a:lnTo>
                    <a:pt x="279" y="389"/>
                  </a:lnTo>
                  <a:lnTo>
                    <a:pt x="329" y="336"/>
                  </a:lnTo>
                  <a:lnTo>
                    <a:pt x="381" y="287"/>
                  </a:lnTo>
                  <a:lnTo>
                    <a:pt x="436" y="239"/>
                  </a:lnTo>
                  <a:lnTo>
                    <a:pt x="495" y="196"/>
                  </a:lnTo>
                  <a:lnTo>
                    <a:pt x="495" y="195"/>
                  </a:lnTo>
                  <a:lnTo>
                    <a:pt x="555" y="157"/>
                  </a:lnTo>
                  <a:lnTo>
                    <a:pt x="618" y="122"/>
                  </a:lnTo>
                  <a:lnTo>
                    <a:pt x="683" y="90"/>
                  </a:lnTo>
                  <a:lnTo>
                    <a:pt x="753" y="64"/>
                  </a:lnTo>
                  <a:lnTo>
                    <a:pt x="824" y="41"/>
                  </a:lnTo>
                  <a:lnTo>
                    <a:pt x="898" y="23"/>
                  </a:lnTo>
                  <a:lnTo>
                    <a:pt x="1009" y="7"/>
                  </a:lnTo>
                  <a:lnTo>
                    <a:pt x="1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F5B0845E-E45D-4742-8C2D-A2782D2C67CD}"/>
              </a:ext>
            </a:extLst>
          </p:cNvPr>
          <p:cNvGrpSpPr/>
          <p:nvPr/>
        </p:nvGrpSpPr>
        <p:grpSpPr>
          <a:xfrm>
            <a:off x="10001464" y="3193116"/>
            <a:ext cx="466699" cy="459735"/>
            <a:chOff x="-636588" y="1127125"/>
            <a:chExt cx="4503739" cy="5113337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265" name="Freeform 5">
              <a:extLst>
                <a:ext uri="{FF2B5EF4-FFF2-40B4-BE49-F238E27FC236}">
                  <a16:creationId xmlns:a16="http://schemas.microsoft.com/office/drawing/2014/main" id="{4DBD9BB6-8308-4BC4-B202-3038EA20F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CAA84FC-7B72-4990-9D9E-34689EF5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7" name="Freeform 7">
              <a:extLst>
                <a:ext uri="{FF2B5EF4-FFF2-40B4-BE49-F238E27FC236}">
                  <a16:creationId xmlns:a16="http://schemas.microsoft.com/office/drawing/2014/main" id="{C7EC1DD1-3D2E-450F-98A9-D9E90415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1127125"/>
              <a:ext cx="301625" cy="611187"/>
            </a:xfrm>
            <a:custGeom>
              <a:avLst/>
              <a:gdLst>
                <a:gd name="T0" fmla="*/ 70 w 140"/>
                <a:gd name="T1" fmla="*/ 0 h 284"/>
                <a:gd name="T2" fmla="*/ 0 w 140"/>
                <a:gd name="T3" fmla="*/ 70 h 284"/>
                <a:gd name="T4" fmla="*/ 0 w 140"/>
                <a:gd name="T5" fmla="*/ 214 h 284"/>
                <a:gd name="T6" fmla="*/ 70 w 140"/>
                <a:gd name="T7" fmla="*/ 284 h 284"/>
                <a:gd name="T8" fmla="*/ 140 w 140"/>
                <a:gd name="T9" fmla="*/ 214 h 284"/>
                <a:gd name="T10" fmla="*/ 140 w 140"/>
                <a:gd name="T11" fmla="*/ 70 h 284"/>
                <a:gd name="T12" fmla="*/ 70 w 140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84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53"/>
                    <a:pt x="32" y="284"/>
                    <a:pt x="70" y="284"/>
                  </a:cubicBezTo>
                  <a:cubicBezTo>
                    <a:pt x="109" y="284"/>
                    <a:pt x="140" y="253"/>
                    <a:pt x="140" y="214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C1C364CA-EBA6-4767-81BF-E116861F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2" y="1519238"/>
              <a:ext cx="539750" cy="539750"/>
            </a:xfrm>
            <a:custGeom>
              <a:avLst/>
              <a:gdLst>
                <a:gd name="T0" fmla="*/ 224 w 251"/>
                <a:gd name="T1" fmla="*/ 126 h 252"/>
                <a:gd name="T2" fmla="*/ 125 w 251"/>
                <a:gd name="T3" fmla="*/ 27 h 252"/>
                <a:gd name="T4" fmla="*/ 27 w 251"/>
                <a:gd name="T5" fmla="*/ 27 h 252"/>
                <a:gd name="T6" fmla="*/ 27 w 251"/>
                <a:gd name="T7" fmla="*/ 126 h 252"/>
                <a:gd name="T8" fmla="*/ 125 w 251"/>
                <a:gd name="T9" fmla="*/ 225 h 252"/>
                <a:gd name="T10" fmla="*/ 224 w 251"/>
                <a:gd name="T11" fmla="*/ 225 h 252"/>
                <a:gd name="T12" fmla="*/ 224 w 251"/>
                <a:gd name="T1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252">
                  <a:moveTo>
                    <a:pt x="224" y="126"/>
                  </a:moveTo>
                  <a:cubicBezTo>
                    <a:pt x="125" y="27"/>
                    <a:pt x="125" y="27"/>
                    <a:pt x="125" y="27"/>
                  </a:cubicBezTo>
                  <a:cubicBezTo>
                    <a:pt x="98" y="0"/>
                    <a:pt x="54" y="0"/>
                    <a:pt x="27" y="27"/>
                  </a:cubicBezTo>
                  <a:cubicBezTo>
                    <a:pt x="0" y="55"/>
                    <a:pt x="0" y="99"/>
                    <a:pt x="27" y="126"/>
                  </a:cubicBezTo>
                  <a:cubicBezTo>
                    <a:pt x="125" y="225"/>
                    <a:pt x="125" y="225"/>
                    <a:pt x="125" y="225"/>
                  </a:cubicBezTo>
                  <a:cubicBezTo>
                    <a:pt x="153" y="252"/>
                    <a:pt x="197" y="252"/>
                    <a:pt x="224" y="225"/>
                  </a:cubicBezTo>
                  <a:cubicBezTo>
                    <a:pt x="251" y="197"/>
                    <a:pt x="251" y="153"/>
                    <a:pt x="224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9" name="Freeform 9">
              <a:extLst>
                <a:ext uri="{FF2B5EF4-FFF2-40B4-BE49-F238E27FC236}">
                  <a16:creationId xmlns:a16="http://schemas.microsoft.com/office/drawing/2014/main" id="{353DBFB2-3158-4BF2-B8AC-0E1CF2856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1519238"/>
              <a:ext cx="542925" cy="539750"/>
            </a:xfrm>
            <a:custGeom>
              <a:avLst/>
              <a:gdLst>
                <a:gd name="T0" fmla="*/ 224 w 252"/>
                <a:gd name="T1" fmla="*/ 27 h 252"/>
                <a:gd name="T2" fmla="*/ 126 w 252"/>
                <a:gd name="T3" fmla="*/ 27 h 252"/>
                <a:gd name="T4" fmla="*/ 27 w 252"/>
                <a:gd name="T5" fmla="*/ 126 h 252"/>
                <a:gd name="T6" fmla="*/ 27 w 252"/>
                <a:gd name="T7" fmla="*/ 225 h 252"/>
                <a:gd name="T8" fmla="*/ 126 w 252"/>
                <a:gd name="T9" fmla="*/ 225 h 252"/>
                <a:gd name="T10" fmla="*/ 224 w 252"/>
                <a:gd name="T11" fmla="*/ 126 h 252"/>
                <a:gd name="T12" fmla="*/ 224 w 252"/>
                <a:gd name="T13" fmla="*/ 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252">
                  <a:moveTo>
                    <a:pt x="224" y="27"/>
                  </a:moveTo>
                  <a:cubicBezTo>
                    <a:pt x="197" y="0"/>
                    <a:pt x="153" y="0"/>
                    <a:pt x="126" y="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53"/>
                    <a:pt x="0" y="197"/>
                    <a:pt x="27" y="225"/>
                  </a:cubicBezTo>
                  <a:cubicBezTo>
                    <a:pt x="54" y="252"/>
                    <a:pt x="98" y="252"/>
                    <a:pt x="126" y="225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52" y="99"/>
                    <a:pt x="252" y="55"/>
                    <a:pt x="22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786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591DB55-24FE-4C33-8EAB-82E5C6F69E9C}"/>
              </a:ext>
            </a:extLst>
          </p:cNvPr>
          <p:cNvGrpSpPr/>
          <p:nvPr/>
        </p:nvGrpSpPr>
        <p:grpSpPr>
          <a:xfrm>
            <a:off x="1589" y="0"/>
            <a:ext cx="12188825" cy="6858000"/>
            <a:chOff x="0" y="0"/>
            <a:chExt cx="12188825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3CE23D-D27A-48DA-BD67-6062577A1C57}"/>
                </a:ext>
              </a:extLst>
            </p:cNvPr>
            <p:cNvSpPr/>
            <p:nvPr/>
          </p:nvSpPr>
          <p:spPr>
            <a:xfrm>
              <a:off x="0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40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468DBE-88F1-42D5-A4B9-FCDEEF1CA854}"/>
                </a:ext>
              </a:extLst>
            </p:cNvPr>
            <p:cNvCxnSpPr/>
            <p:nvPr/>
          </p:nvCxnSpPr>
          <p:spPr>
            <a:xfrm>
              <a:off x="333694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28BAB20C-6CFC-4657-9524-11109EF8883C}"/>
                </a:ext>
              </a:extLst>
            </p:cNvPr>
            <p:cNvCxnSpPr/>
            <p:nvPr/>
          </p:nvCxnSpPr>
          <p:spPr>
            <a:xfrm>
              <a:off x="1381097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A2B2B69-1E52-499D-BD89-BF68CE817F70}"/>
                </a:ext>
              </a:extLst>
            </p:cNvPr>
            <p:cNvCxnSpPr/>
            <p:nvPr/>
          </p:nvCxnSpPr>
          <p:spPr>
            <a:xfrm>
              <a:off x="2428500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8EEE016A-0162-43DD-8A95-D45F2AA7B8CB}"/>
                </a:ext>
              </a:extLst>
            </p:cNvPr>
            <p:cNvCxnSpPr/>
            <p:nvPr/>
          </p:nvCxnSpPr>
          <p:spPr>
            <a:xfrm>
              <a:off x="3475903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14648E2-D71B-464C-AE41-C7790F41B209}"/>
                </a:ext>
              </a:extLst>
            </p:cNvPr>
            <p:cNvCxnSpPr/>
            <p:nvPr/>
          </p:nvCxnSpPr>
          <p:spPr>
            <a:xfrm>
              <a:off x="4523306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17770F2D-BDB7-4918-B947-56730D27983E}"/>
                </a:ext>
              </a:extLst>
            </p:cNvPr>
            <p:cNvCxnSpPr/>
            <p:nvPr/>
          </p:nvCxnSpPr>
          <p:spPr>
            <a:xfrm>
              <a:off x="5570709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64E3107-AFE4-403A-97A6-5172D51F95E9}"/>
                </a:ext>
              </a:extLst>
            </p:cNvPr>
            <p:cNvCxnSpPr/>
            <p:nvPr/>
          </p:nvCxnSpPr>
          <p:spPr>
            <a:xfrm>
              <a:off x="6618112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B3E31DF-C6E7-460E-AA7F-CB64E858D136}"/>
                </a:ext>
              </a:extLst>
            </p:cNvPr>
            <p:cNvCxnSpPr/>
            <p:nvPr/>
          </p:nvCxnSpPr>
          <p:spPr>
            <a:xfrm>
              <a:off x="7665515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B2DBF309-C070-4D46-A5C3-C05D2B5C191B}"/>
                </a:ext>
              </a:extLst>
            </p:cNvPr>
            <p:cNvCxnSpPr/>
            <p:nvPr/>
          </p:nvCxnSpPr>
          <p:spPr>
            <a:xfrm>
              <a:off x="8712918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432755D5-7EEF-4BC3-ACEE-2DA52FB8DE89}"/>
                </a:ext>
              </a:extLst>
            </p:cNvPr>
            <p:cNvCxnSpPr/>
            <p:nvPr/>
          </p:nvCxnSpPr>
          <p:spPr>
            <a:xfrm>
              <a:off x="9760321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0DB88496-F7E0-426A-8BED-55315E5916AB}"/>
                </a:ext>
              </a:extLst>
            </p:cNvPr>
            <p:cNvCxnSpPr/>
            <p:nvPr/>
          </p:nvCxnSpPr>
          <p:spPr>
            <a:xfrm>
              <a:off x="10807724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17C3FE09-F24F-41F8-A33C-F9B0D61E24B6}"/>
                </a:ext>
              </a:extLst>
            </p:cNvPr>
            <p:cNvCxnSpPr/>
            <p:nvPr/>
          </p:nvCxnSpPr>
          <p:spPr>
            <a:xfrm>
              <a:off x="11855130" y="0"/>
              <a:ext cx="0" cy="6858000"/>
            </a:xfrm>
            <a:prstGeom prst="line">
              <a:avLst/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B5F3462-3CB9-4F22-8174-4F36E1DFCE24}"/>
                </a:ext>
              </a:extLst>
            </p:cNvPr>
            <p:cNvGrpSpPr/>
            <p:nvPr/>
          </p:nvGrpSpPr>
          <p:grpSpPr>
            <a:xfrm>
              <a:off x="0" y="227468"/>
              <a:ext cx="12188825" cy="36000"/>
              <a:chOff x="0" y="227468"/>
              <a:chExt cx="12188825" cy="360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5789B3-9118-43E5-BF86-00763B182C07}"/>
                  </a:ext>
                </a:extLst>
              </p:cNvPr>
              <p:cNvSpPr/>
              <p:nvPr/>
            </p:nvSpPr>
            <p:spPr>
              <a:xfrm>
                <a:off x="315694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F9C6AE3A-D29C-4FD1-972F-69812EC24F11}"/>
                  </a:ext>
                </a:extLst>
              </p:cNvPr>
              <p:cNvSpPr/>
              <p:nvPr/>
            </p:nvSpPr>
            <p:spPr>
              <a:xfrm>
                <a:off x="1363097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C529EA2C-899C-42D2-8BC4-8DA5DA8DE406}"/>
                  </a:ext>
                </a:extLst>
              </p:cNvPr>
              <p:cNvSpPr/>
              <p:nvPr/>
            </p:nvSpPr>
            <p:spPr>
              <a:xfrm>
                <a:off x="2410500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FC7D3725-7E6E-48D5-ABEA-FB86E94EEA2E}"/>
                  </a:ext>
                </a:extLst>
              </p:cNvPr>
              <p:cNvSpPr/>
              <p:nvPr/>
            </p:nvSpPr>
            <p:spPr>
              <a:xfrm>
                <a:off x="3457903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4EE52CF5-E412-4C0C-97D8-E4DC44783B80}"/>
                  </a:ext>
                </a:extLst>
              </p:cNvPr>
              <p:cNvSpPr/>
              <p:nvPr/>
            </p:nvSpPr>
            <p:spPr>
              <a:xfrm>
                <a:off x="4505306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D9DEE421-B276-4940-911C-8DEDE437020E}"/>
                  </a:ext>
                </a:extLst>
              </p:cNvPr>
              <p:cNvSpPr/>
              <p:nvPr/>
            </p:nvSpPr>
            <p:spPr>
              <a:xfrm>
                <a:off x="5552709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2E1D1280-B12F-41BC-A377-CAE64A7C319D}"/>
                  </a:ext>
                </a:extLst>
              </p:cNvPr>
              <p:cNvSpPr/>
              <p:nvPr/>
            </p:nvSpPr>
            <p:spPr>
              <a:xfrm>
                <a:off x="6600112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4A224D0E-3943-4371-B23C-F72A9B1FC7E1}"/>
                  </a:ext>
                </a:extLst>
              </p:cNvPr>
              <p:cNvSpPr/>
              <p:nvPr/>
            </p:nvSpPr>
            <p:spPr>
              <a:xfrm>
                <a:off x="7647515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0" name="Oval 729">
                <a:extLst>
                  <a:ext uri="{FF2B5EF4-FFF2-40B4-BE49-F238E27FC236}">
                    <a16:creationId xmlns:a16="http://schemas.microsoft.com/office/drawing/2014/main" id="{451BBD70-4F88-4AD3-8B1B-CAEF27D404DD}"/>
                  </a:ext>
                </a:extLst>
              </p:cNvPr>
              <p:cNvSpPr/>
              <p:nvPr/>
            </p:nvSpPr>
            <p:spPr>
              <a:xfrm>
                <a:off x="8694918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FCFA9ED1-5B84-443C-8889-71ACC59C26F8}"/>
                  </a:ext>
                </a:extLst>
              </p:cNvPr>
              <p:cNvSpPr/>
              <p:nvPr/>
            </p:nvSpPr>
            <p:spPr>
              <a:xfrm>
                <a:off x="9742321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A5FA70E6-AEB7-43BD-BB6C-DAA8C3523F03}"/>
                  </a:ext>
                </a:extLst>
              </p:cNvPr>
              <p:cNvSpPr/>
              <p:nvPr/>
            </p:nvSpPr>
            <p:spPr>
              <a:xfrm>
                <a:off x="10789724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3F120396-633A-4E03-9760-E1D0F62EEFD1}"/>
                  </a:ext>
                </a:extLst>
              </p:cNvPr>
              <p:cNvSpPr/>
              <p:nvPr/>
            </p:nvSpPr>
            <p:spPr>
              <a:xfrm>
                <a:off x="11837130" y="22746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99C7AF-272F-4601-8684-DEE5C5A3C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43068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BC54024-A920-427F-85AD-A88E661DD742}"/>
                </a:ext>
              </a:extLst>
            </p:cNvPr>
            <p:cNvGrpSpPr/>
            <p:nvPr/>
          </p:nvGrpSpPr>
          <p:grpSpPr>
            <a:xfrm>
              <a:off x="0" y="803175"/>
              <a:ext cx="12188825" cy="36000"/>
              <a:chOff x="0" y="776851"/>
              <a:chExt cx="12188825" cy="36000"/>
            </a:xfrm>
          </p:grpSpPr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495A8693-34E4-4EA0-AB6F-3A1201311F5D}"/>
                  </a:ext>
                </a:extLst>
              </p:cNvPr>
              <p:cNvSpPr/>
              <p:nvPr/>
            </p:nvSpPr>
            <p:spPr>
              <a:xfrm>
                <a:off x="315694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3FAB240F-F3B2-49CE-906C-AF27C2410222}"/>
                  </a:ext>
                </a:extLst>
              </p:cNvPr>
              <p:cNvSpPr/>
              <p:nvPr/>
            </p:nvSpPr>
            <p:spPr>
              <a:xfrm>
                <a:off x="1363097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554CAE3B-E65C-43A2-ABC0-1C06F8E49F77}"/>
                  </a:ext>
                </a:extLst>
              </p:cNvPr>
              <p:cNvSpPr/>
              <p:nvPr/>
            </p:nvSpPr>
            <p:spPr>
              <a:xfrm>
                <a:off x="2410500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30747D79-1651-43A3-980A-CD2BA8B17C04}"/>
                  </a:ext>
                </a:extLst>
              </p:cNvPr>
              <p:cNvSpPr/>
              <p:nvPr/>
            </p:nvSpPr>
            <p:spPr>
              <a:xfrm>
                <a:off x="3457903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35467599-8851-4A74-BD23-A4F373294DD6}"/>
                  </a:ext>
                </a:extLst>
              </p:cNvPr>
              <p:cNvSpPr/>
              <p:nvPr/>
            </p:nvSpPr>
            <p:spPr>
              <a:xfrm>
                <a:off x="4505306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3DC41584-148D-4716-A4E8-9D4A1018C96B}"/>
                  </a:ext>
                </a:extLst>
              </p:cNvPr>
              <p:cNvSpPr/>
              <p:nvPr/>
            </p:nvSpPr>
            <p:spPr>
              <a:xfrm>
                <a:off x="5552709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BD63FC3E-92E0-45F3-8FF5-232B6F5E50F2}"/>
                  </a:ext>
                </a:extLst>
              </p:cNvPr>
              <p:cNvSpPr/>
              <p:nvPr/>
            </p:nvSpPr>
            <p:spPr>
              <a:xfrm>
                <a:off x="6600112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7680710B-346E-433E-94AB-0EC19FA7C9EE}"/>
                  </a:ext>
                </a:extLst>
              </p:cNvPr>
              <p:cNvSpPr/>
              <p:nvPr/>
            </p:nvSpPr>
            <p:spPr>
              <a:xfrm>
                <a:off x="7647515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4" name="Oval 793">
                <a:extLst>
                  <a:ext uri="{FF2B5EF4-FFF2-40B4-BE49-F238E27FC236}">
                    <a16:creationId xmlns:a16="http://schemas.microsoft.com/office/drawing/2014/main" id="{BFBC90C1-0AE6-4133-95C0-F1FA62A2152F}"/>
                  </a:ext>
                </a:extLst>
              </p:cNvPr>
              <p:cNvSpPr/>
              <p:nvPr/>
            </p:nvSpPr>
            <p:spPr>
              <a:xfrm>
                <a:off x="8694918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5" name="Oval 824">
                <a:extLst>
                  <a:ext uri="{FF2B5EF4-FFF2-40B4-BE49-F238E27FC236}">
                    <a16:creationId xmlns:a16="http://schemas.microsoft.com/office/drawing/2014/main" id="{07F57CD9-2DE9-4E15-8EF1-420299D60934}"/>
                  </a:ext>
                </a:extLst>
              </p:cNvPr>
              <p:cNvSpPr/>
              <p:nvPr/>
            </p:nvSpPr>
            <p:spPr>
              <a:xfrm>
                <a:off x="9742321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6B9CE9B5-C19F-4C4B-924F-FA09821618B2}"/>
                  </a:ext>
                </a:extLst>
              </p:cNvPr>
              <p:cNvSpPr/>
              <p:nvPr/>
            </p:nvSpPr>
            <p:spPr>
              <a:xfrm>
                <a:off x="10789724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50006913-CE06-4B0D-A15F-3866E7B9F254}"/>
                  </a:ext>
                </a:extLst>
              </p:cNvPr>
              <p:cNvSpPr/>
              <p:nvPr/>
            </p:nvSpPr>
            <p:spPr>
              <a:xfrm>
                <a:off x="11837130" y="776851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66" name="Straight Connector 865">
                <a:extLst>
                  <a:ext uri="{FF2B5EF4-FFF2-40B4-BE49-F238E27FC236}">
                    <a16:creationId xmlns:a16="http://schemas.microsoft.com/office/drawing/2014/main" id="{3C03282E-7AFB-48BF-9FAB-2D54FB450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92085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E12AA6-A337-488B-AA3A-D773430E68AF}"/>
                </a:ext>
              </a:extLst>
            </p:cNvPr>
            <p:cNvGrpSpPr/>
            <p:nvPr/>
          </p:nvGrpSpPr>
          <p:grpSpPr>
            <a:xfrm>
              <a:off x="0" y="1378882"/>
              <a:ext cx="12188825" cy="36000"/>
              <a:chOff x="0" y="1326234"/>
              <a:chExt cx="12188825" cy="36000"/>
            </a:xfrm>
          </p:grpSpPr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6C44A118-B01B-4C9C-8747-152244C9A5D4}"/>
                  </a:ext>
                </a:extLst>
              </p:cNvPr>
              <p:cNvSpPr/>
              <p:nvPr/>
            </p:nvSpPr>
            <p:spPr>
              <a:xfrm>
                <a:off x="315694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1590C4F2-FF21-4501-8F9D-12A5887926BA}"/>
                  </a:ext>
                </a:extLst>
              </p:cNvPr>
              <p:cNvSpPr/>
              <p:nvPr/>
            </p:nvSpPr>
            <p:spPr>
              <a:xfrm>
                <a:off x="1363097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6B359FA8-68D5-406E-ACF3-010DE4307BCF}"/>
                  </a:ext>
                </a:extLst>
              </p:cNvPr>
              <p:cNvSpPr/>
              <p:nvPr/>
            </p:nvSpPr>
            <p:spPr>
              <a:xfrm>
                <a:off x="2410500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E4111EB6-6553-43D9-AF48-3FB4777F536F}"/>
                  </a:ext>
                </a:extLst>
              </p:cNvPr>
              <p:cNvSpPr/>
              <p:nvPr/>
            </p:nvSpPr>
            <p:spPr>
              <a:xfrm>
                <a:off x="3457903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9D633729-3BBB-44DC-BACB-821CE2F3C758}"/>
                  </a:ext>
                </a:extLst>
              </p:cNvPr>
              <p:cNvSpPr/>
              <p:nvPr/>
            </p:nvSpPr>
            <p:spPr>
              <a:xfrm>
                <a:off x="4505306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978B163D-1D79-4236-A13B-C27758D6340B}"/>
                  </a:ext>
                </a:extLst>
              </p:cNvPr>
              <p:cNvSpPr/>
              <p:nvPr/>
            </p:nvSpPr>
            <p:spPr>
              <a:xfrm>
                <a:off x="5552709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44429B5-9454-4267-A861-48EA122F0184}"/>
                  </a:ext>
                </a:extLst>
              </p:cNvPr>
              <p:cNvSpPr/>
              <p:nvPr/>
            </p:nvSpPr>
            <p:spPr>
              <a:xfrm>
                <a:off x="6600112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E0F1E62F-C0AF-4D76-94A3-26FCD1484E5F}"/>
                  </a:ext>
                </a:extLst>
              </p:cNvPr>
              <p:cNvSpPr/>
              <p:nvPr/>
            </p:nvSpPr>
            <p:spPr>
              <a:xfrm>
                <a:off x="7647515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D91E015E-0272-4334-9773-03D043747BAE}"/>
                  </a:ext>
                </a:extLst>
              </p:cNvPr>
              <p:cNvSpPr/>
              <p:nvPr/>
            </p:nvSpPr>
            <p:spPr>
              <a:xfrm>
                <a:off x="8694918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7" name="Oval 826">
                <a:extLst>
                  <a:ext uri="{FF2B5EF4-FFF2-40B4-BE49-F238E27FC236}">
                    <a16:creationId xmlns:a16="http://schemas.microsoft.com/office/drawing/2014/main" id="{10D16C6E-E8DE-4D36-9E55-23347DFC8D97}"/>
                  </a:ext>
                </a:extLst>
              </p:cNvPr>
              <p:cNvSpPr/>
              <p:nvPr/>
            </p:nvSpPr>
            <p:spPr>
              <a:xfrm>
                <a:off x="9742321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4DC24EE9-5DDB-44B1-B62D-B999C3FAEE5C}"/>
                  </a:ext>
                </a:extLst>
              </p:cNvPr>
              <p:cNvSpPr/>
              <p:nvPr/>
            </p:nvSpPr>
            <p:spPr>
              <a:xfrm>
                <a:off x="10789724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7" name="Oval 856">
                <a:extLst>
                  <a:ext uri="{FF2B5EF4-FFF2-40B4-BE49-F238E27FC236}">
                    <a16:creationId xmlns:a16="http://schemas.microsoft.com/office/drawing/2014/main" id="{3E620F07-1075-4D98-B716-F24A522F390C}"/>
                  </a:ext>
                </a:extLst>
              </p:cNvPr>
              <p:cNvSpPr/>
              <p:nvPr/>
            </p:nvSpPr>
            <p:spPr>
              <a:xfrm>
                <a:off x="11837130" y="1326234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B06A36E0-E099-445B-8FD1-BC4B199FA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41102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7B0D723-4E44-471D-9A7F-CDC1CFC7D827}"/>
                </a:ext>
              </a:extLst>
            </p:cNvPr>
            <p:cNvGrpSpPr/>
            <p:nvPr/>
          </p:nvGrpSpPr>
          <p:grpSpPr>
            <a:xfrm>
              <a:off x="0" y="1954589"/>
              <a:ext cx="12188825" cy="36000"/>
              <a:chOff x="0" y="1875617"/>
              <a:chExt cx="12188825" cy="36000"/>
            </a:xfrm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C3C3C241-3F55-4AF4-A67E-3648F89B0C19}"/>
                  </a:ext>
                </a:extLst>
              </p:cNvPr>
              <p:cNvSpPr/>
              <p:nvPr/>
            </p:nvSpPr>
            <p:spPr>
              <a:xfrm>
                <a:off x="315694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8CFF1121-DDDE-42C4-AD21-2EBA8CBE5FED}"/>
                  </a:ext>
                </a:extLst>
              </p:cNvPr>
              <p:cNvSpPr/>
              <p:nvPr/>
            </p:nvSpPr>
            <p:spPr>
              <a:xfrm>
                <a:off x="1363097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A8297BB0-4299-4164-A885-8BBF004DDECF}"/>
                  </a:ext>
                </a:extLst>
              </p:cNvPr>
              <p:cNvSpPr/>
              <p:nvPr/>
            </p:nvSpPr>
            <p:spPr>
              <a:xfrm>
                <a:off x="2410500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EDAD17FD-23CD-4C61-8D8B-295FF1D183B8}"/>
                  </a:ext>
                </a:extLst>
              </p:cNvPr>
              <p:cNvSpPr/>
              <p:nvPr/>
            </p:nvSpPr>
            <p:spPr>
              <a:xfrm>
                <a:off x="3457903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C1F7EB03-77E1-4C07-9951-44EE6666757D}"/>
                  </a:ext>
                </a:extLst>
              </p:cNvPr>
              <p:cNvSpPr/>
              <p:nvPr/>
            </p:nvSpPr>
            <p:spPr>
              <a:xfrm>
                <a:off x="4505306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AB21EE15-9CC3-46DC-A211-033978BB8AEF}"/>
                  </a:ext>
                </a:extLst>
              </p:cNvPr>
              <p:cNvSpPr/>
              <p:nvPr/>
            </p:nvSpPr>
            <p:spPr>
              <a:xfrm>
                <a:off x="5552709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8BC67B1C-DABA-4F0D-AC96-E567991E6B20}"/>
                  </a:ext>
                </a:extLst>
              </p:cNvPr>
              <p:cNvSpPr/>
              <p:nvPr/>
            </p:nvSpPr>
            <p:spPr>
              <a:xfrm>
                <a:off x="6600112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E0F2E4F7-69EC-456C-B4FE-7CFEEC701A43}"/>
                  </a:ext>
                </a:extLst>
              </p:cNvPr>
              <p:cNvSpPr/>
              <p:nvPr/>
            </p:nvSpPr>
            <p:spPr>
              <a:xfrm>
                <a:off x="7647515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5" name="Oval 794">
                <a:extLst>
                  <a:ext uri="{FF2B5EF4-FFF2-40B4-BE49-F238E27FC236}">
                    <a16:creationId xmlns:a16="http://schemas.microsoft.com/office/drawing/2014/main" id="{8E308B1F-B0D2-4A87-8AE7-5B58B824944A}"/>
                  </a:ext>
                </a:extLst>
              </p:cNvPr>
              <p:cNvSpPr/>
              <p:nvPr/>
            </p:nvSpPr>
            <p:spPr>
              <a:xfrm>
                <a:off x="8694918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6F52770B-AA37-4FCC-BD05-67F4CBA07323}"/>
                  </a:ext>
                </a:extLst>
              </p:cNvPr>
              <p:cNvSpPr/>
              <p:nvPr/>
            </p:nvSpPr>
            <p:spPr>
              <a:xfrm>
                <a:off x="9742321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81094B1F-CC97-4EC5-BB44-87C33B9BDF69}"/>
                  </a:ext>
                </a:extLst>
              </p:cNvPr>
              <p:cNvSpPr/>
              <p:nvPr/>
            </p:nvSpPr>
            <p:spPr>
              <a:xfrm>
                <a:off x="10789724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77EC0CA3-2D50-4CE8-8DFB-C14BE03FE6D4}"/>
                  </a:ext>
                </a:extLst>
              </p:cNvPr>
              <p:cNvSpPr/>
              <p:nvPr/>
            </p:nvSpPr>
            <p:spPr>
              <a:xfrm>
                <a:off x="11837130" y="1875617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FB590959-E943-45CB-84C4-AC49A622E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890119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D9B5546-8A98-4D17-BBF7-AC0D20522A00}"/>
                </a:ext>
              </a:extLst>
            </p:cNvPr>
            <p:cNvGrpSpPr/>
            <p:nvPr/>
          </p:nvGrpSpPr>
          <p:grpSpPr>
            <a:xfrm>
              <a:off x="0" y="2530296"/>
              <a:ext cx="12188825" cy="36000"/>
              <a:chOff x="0" y="2425000"/>
              <a:chExt cx="12188825" cy="36000"/>
            </a:xfrm>
          </p:grpSpPr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3BDC9ED2-59C9-4E9E-9EB1-076252BDF4A9}"/>
                  </a:ext>
                </a:extLst>
              </p:cNvPr>
              <p:cNvSpPr/>
              <p:nvPr/>
            </p:nvSpPr>
            <p:spPr>
              <a:xfrm>
                <a:off x="315694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DA7B6A6B-43C2-459A-B361-6BD82E4C2CD0}"/>
                  </a:ext>
                </a:extLst>
              </p:cNvPr>
              <p:cNvSpPr/>
              <p:nvPr/>
            </p:nvSpPr>
            <p:spPr>
              <a:xfrm>
                <a:off x="1363097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29B70B59-F2BC-4977-8F36-0BA60C55619B}"/>
                  </a:ext>
                </a:extLst>
              </p:cNvPr>
              <p:cNvSpPr/>
              <p:nvPr/>
            </p:nvSpPr>
            <p:spPr>
              <a:xfrm>
                <a:off x="2410500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FC9BDBD6-CEB3-4569-8D8D-24F3633CD5E1}"/>
                  </a:ext>
                </a:extLst>
              </p:cNvPr>
              <p:cNvSpPr/>
              <p:nvPr/>
            </p:nvSpPr>
            <p:spPr>
              <a:xfrm>
                <a:off x="3457903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E2C38B97-54CC-4688-85B2-3DB9B0553EF9}"/>
                  </a:ext>
                </a:extLst>
              </p:cNvPr>
              <p:cNvSpPr/>
              <p:nvPr/>
            </p:nvSpPr>
            <p:spPr>
              <a:xfrm>
                <a:off x="4505306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EC58D3AD-C25F-40E3-BCD1-2547D1F26609}"/>
                  </a:ext>
                </a:extLst>
              </p:cNvPr>
              <p:cNvSpPr/>
              <p:nvPr/>
            </p:nvSpPr>
            <p:spPr>
              <a:xfrm>
                <a:off x="5552709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B0AB27C4-4B2C-49A7-A055-5266A6F04B3C}"/>
                  </a:ext>
                </a:extLst>
              </p:cNvPr>
              <p:cNvSpPr/>
              <p:nvPr/>
            </p:nvSpPr>
            <p:spPr>
              <a:xfrm>
                <a:off x="6600112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6B7F0314-F0CA-41C8-9FB2-59EFD7AB5557}"/>
                  </a:ext>
                </a:extLst>
              </p:cNvPr>
              <p:cNvSpPr/>
              <p:nvPr/>
            </p:nvSpPr>
            <p:spPr>
              <a:xfrm>
                <a:off x="7647515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3F28E8BA-5219-4613-B892-2E1CBAF7CE24}"/>
                  </a:ext>
                </a:extLst>
              </p:cNvPr>
              <p:cNvSpPr/>
              <p:nvPr/>
            </p:nvSpPr>
            <p:spPr>
              <a:xfrm>
                <a:off x="8694918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A4B88678-78E0-4F6A-AE97-7EBA5892EF0F}"/>
                  </a:ext>
                </a:extLst>
              </p:cNvPr>
              <p:cNvSpPr/>
              <p:nvPr/>
            </p:nvSpPr>
            <p:spPr>
              <a:xfrm>
                <a:off x="9742321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3" name="Oval 842">
                <a:extLst>
                  <a:ext uri="{FF2B5EF4-FFF2-40B4-BE49-F238E27FC236}">
                    <a16:creationId xmlns:a16="http://schemas.microsoft.com/office/drawing/2014/main" id="{8A6E92CC-6DE2-46F1-8A4B-488B024ED258}"/>
                  </a:ext>
                </a:extLst>
              </p:cNvPr>
              <p:cNvSpPr/>
              <p:nvPr/>
            </p:nvSpPr>
            <p:spPr>
              <a:xfrm>
                <a:off x="10789724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8" name="Oval 857">
                <a:extLst>
                  <a:ext uri="{FF2B5EF4-FFF2-40B4-BE49-F238E27FC236}">
                    <a16:creationId xmlns:a16="http://schemas.microsoft.com/office/drawing/2014/main" id="{88AB0ABD-00FA-4E64-9570-D0676CBADF76}"/>
                  </a:ext>
                </a:extLst>
              </p:cNvPr>
              <p:cNvSpPr/>
              <p:nvPr/>
            </p:nvSpPr>
            <p:spPr>
              <a:xfrm>
                <a:off x="11837130" y="2425000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7A905706-08B2-49AC-97B7-A3BCD344D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439136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416058-D9F6-4EC8-9996-EE0BFE6E5B8E}"/>
                </a:ext>
              </a:extLst>
            </p:cNvPr>
            <p:cNvGrpSpPr/>
            <p:nvPr/>
          </p:nvGrpSpPr>
          <p:grpSpPr>
            <a:xfrm>
              <a:off x="0" y="3106003"/>
              <a:ext cx="12188825" cy="36000"/>
              <a:chOff x="0" y="2974383"/>
              <a:chExt cx="12188825" cy="36000"/>
            </a:xfrm>
          </p:grpSpPr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BB128D3C-61D9-4EB8-BC61-1A5DF2297E63}"/>
                  </a:ext>
                </a:extLst>
              </p:cNvPr>
              <p:cNvSpPr/>
              <p:nvPr/>
            </p:nvSpPr>
            <p:spPr>
              <a:xfrm>
                <a:off x="315694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D5BE23A5-89BC-47A2-A6C1-99C604A4D7C2}"/>
                  </a:ext>
                </a:extLst>
              </p:cNvPr>
              <p:cNvSpPr/>
              <p:nvPr/>
            </p:nvSpPr>
            <p:spPr>
              <a:xfrm>
                <a:off x="1363097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0E1B3701-D61E-4F7A-AD1B-63A20678FD4A}"/>
                  </a:ext>
                </a:extLst>
              </p:cNvPr>
              <p:cNvSpPr/>
              <p:nvPr/>
            </p:nvSpPr>
            <p:spPr>
              <a:xfrm>
                <a:off x="2410500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F4ED456C-8F43-439D-B1CB-AAA9A2F57908}"/>
                  </a:ext>
                </a:extLst>
              </p:cNvPr>
              <p:cNvSpPr/>
              <p:nvPr/>
            </p:nvSpPr>
            <p:spPr>
              <a:xfrm>
                <a:off x="3457903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4EF99320-8D15-4C5D-A3BF-CA7D13B5CC58}"/>
                  </a:ext>
                </a:extLst>
              </p:cNvPr>
              <p:cNvSpPr/>
              <p:nvPr/>
            </p:nvSpPr>
            <p:spPr>
              <a:xfrm>
                <a:off x="4505306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CCF053D2-9B2A-4725-A72C-95CC5E35D662}"/>
                  </a:ext>
                </a:extLst>
              </p:cNvPr>
              <p:cNvSpPr/>
              <p:nvPr/>
            </p:nvSpPr>
            <p:spPr>
              <a:xfrm>
                <a:off x="5552709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AE294442-32C7-4665-BACA-92DA82D7DD9F}"/>
                  </a:ext>
                </a:extLst>
              </p:cNvPr>
              <p:cNvSpPr/>
              <p:nvPr/>
            </p:nvSpPr>
            <p:spPr>
              <a:xfrm>
                <a:off x="6600112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D524948D-76A2-4807-99E3-48F4C6BAF4C6}"/>
                  </a:ext>
                </a:extLst>
              </p:cNvPr>
              <p:cNvSpPr/>
              <p:nvPr/>
            </p:nvSpPr>
            <p:spPr>
              <a:xfrm>
                <a:off x="7647515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9449F8EA-81BF-4076-9271-49B88F941DA1}"/>
                  </a:ext>
                </a:extLst>
              </p:cNvPr>
              <p:cNvSpPr/>
              <p:nvPr/>
            </p:nvSpPr>
            <p:spPr>
              <a:xfrm>
                <a:off x="8694918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EB2E105D-BDBD-4E33-8DAE-659E09940106}"/>
                  </a:ext>
                </a:extLst>
              </p:cNvPr>
              <p:cNvSpPr/>
              <p:nvPr/>
            </p:nvSpPr>
            <p:spPr>
              <a:xfrm>
                <a:off x="9742321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4" name="Oval 843">
                <a:extLst>
                  <a:ext uri="{FF2B5EF4-FFF2-40B4-BE49-F238E27FC236}">
                    <a16:creationId xmlns:a16="http://schemas.microsoft.com/office/drawing/2014/main" id="{DAF0F22B-A107-4215-94F6-D91107FE2353}"/>
                  </a:ext>
                </a:extLst>
              </p:cNvPr>
              <p:cNvSpPr/>
              <p:nvPr/>
            </p:nvSpPr>
            <p:spPr>
              <a:xfrm>
                <a:off x="10789724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9" name="Oval 858">
                <a:extLst>
                  <a:ext uri="{FF2B5EF4-FFF2-40B4-BE49-F238E27FC236}">
                    <a16:creationId xmlns:a16="http://schemas.microsoft.com/office/drawing/2014/main" id="{39E0997E-AE77-4BD1-ADA8-2064307EF90B}"/>
                  </a:ext>
                </a:extLst>
              </p:cNvPr>
              <p:cNvSpPr/>
              <p:nvPr/>
            </p:nvSpPr>
            <p:spPr>
              <a:xfrm>
                <a:off x="11837130" y="2974383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CAB13132-995B-4AD2-A19A-C843B358B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988153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A09511-7F62-4863-A9DB-9F3CFE5A5FCF}"/>
                </a:ext>
              </a:extLst>
            </p:cNvPr>
            <p:cNvGrpSpPr/>
            <p:nvPr/>
          </p:nvGrpSpPr>
          <p:grpSpPr>
            <a:xfrm>
              <a:off x="0" y="3681710"/>
              <a:ext cx="12188825" cy="36000"/>
              <a:chOff x="0" y="3523766"/>
              <a:chExt cx="12188825" cy="36000"/>
            </a:xfrm>
          </p:grpSpPr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565FFB81-5F9C-4C5B-9F21-2F664935B4C7}"/>
                  </a:ext>
                </a:extLst>
              </p:cNvPr>
              <p:cNvSpPr/>
              <p:nvPr/>
            </p:nvSpPr>
            <p:spPr>
              <a:xfrm>
                <a:off x="315694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BF0C2E5F-4EC0-453D-9BE2-2F69844B94FE}"/>
                  </a:ext>
                </a:extLst>
              </p:cNvPr>
              <p:cNvSpPr/>
              <p:nvPr/>
            </p:nvSpPr>
            <p:spPr>
              <a:xfrm>
                <a:off x="1363097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87E42900-E1FD-4FC1-98EB-AC73E70A5978}"/>
                  </a:ext>
                </a:extLst>
              </p:cNvPr>
              <p:cNvSpPr/>
              <p:nvPr/>
            </p:nvSpPr>
            <p:spPr>
              <a:xfrm>
                <a:off x="2410500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561E1740-C639-46C4-BF87-CCDF5C7E45CE}"/>
                  </a:ext>
                </a:extLst>
              </p:cNvPr>
              <p:cNvSpPr/>
              <p:nvPr/>
            </p:nvSpPr>
            <p:spPr>
              <a:xfrm>
                <a:off x="3457903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F0D31DD7-0963-4B26-8220-A3B9A6BF55D7}"/>
                  </a:ext>
                </a:extLst>
              </p:cNvPr>
              <p:cNvSpPr/>
              <p:nvPr/>
            </p:nvSpPr>
            <p:spPr>
              <a:xfrm>
                <a:off x="4505306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E7DE07DC-8950-4C07-B48D-75ECC36C3813}"/>
                  </a:ext>
                </a:extLst>
              </p:cNvPr>
              <p:cNvSpPr/>
              <p:nvPr/>
            </p:nvSpPr>
            <p:spPr>
              <a:xfrm>
                <a:off x="5552709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AF67C71D-97EF-4633-BD40-00816CB4408E}"/>
                  </a:ext>
                </a:extLst>
              </p:cNvPr>
              <p:cNvSpPr/>
              <p:nvPr/>
            </p:nvSpPr>
            <p:spPr>
              <a:xfrm>
                <a:off x="6600112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B99B60EA-B165-4E0D-A8FF-8807113FB875}"/>
                  </a:ext>
                </a:extLst>
              </p:cNvPr>
              <p:cNvSpPr/>
              <p:nvPr/>
            </p:nvSpPr>
            <p:spPr>
              <a:xfrm>
                <a:off x="7647515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39BD15E-8B64-4636-B5B9-51F40A8C64EC}"/>
                  </a:ext>
                </a:extLst>
              </p:cNvPr>
              <p:cNvSpPr/>
              <p:nvPr/>
            </p:nvSpPr>
            <p:spPr>
              <a:xfrm>
                <a:off x="8694918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0" name="Oval 829">
                <a:extLst>
                  <a:ext uri="{FF2B5EF4-FFF2-40B4-BE49-F238E27FC236}">
                    <a16:creationId xmlns:a16="http://schemas.microsoft.com/office/drawing/2014/main" id="{F553E4FE-3893-4445-8187-037B1EAA2A83}"/>
                  </a:ext>
                </a:extLst>
              </p:cNvPr>
              <p:cNvSpPr/>
              <p:nvPr/>
            </p:nvSpPr>
            <p:spPr>
              <a:xfrm>
                <a:off x="9742321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5" name="Oval 844">
                <a:extLst>
                  <a:ext uri="{FF2B5EF4-FFF2-40B4-BE49-F238E27FC236}">
                    <a16:creationId xmlns:a16="http://schemas.microsoft.com/office/drawing/2014/main" id="{F1B7254E-C35F-4F3E-A8DF-5FBDA95DCE1E}"/>
                  </a:ext>
                </a:extLst>
              </p:cNvPr>
              <p:cNvSpPr/>
              <p:nvPr/>
            </p:nvSpPr>
            <p:spPr>
              <a:xfrm>
                <a:off x="10789724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0" name="Oval 859">
                <a:extLst>
                  <a:ext uri="{FF2B5EF4-FFF2-40B4-BE49-F238E27FC236}">
                    <a16:creationId xmlns:a16="http://schemas.microsoft.com/office/drawing/2014/main" id="{C1E616FF-E6F8-4CB2-A22D-781704EF12D1}"/>
                  </a:ext>
                </a:extLst>
              </p:cNvPr>
              <p:cNvSpPr/>
              <p:nvPr/>
            </p:nvSpPr>
            <p:spPr>
              <a:xfrm>
                <a:off x="11837130" y="3523766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54BC553C-044C-401F-B1F0-B8FFCDE94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537170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6BF8A0-ADCA-4EF4-A5A8-BE8C46B26315}"/>
                </a:ext>
              </a:extLst>
            </p:cNvPr>
            <p:cNvGrpSpPr/>
            <p:nvPr/>
          </p:nvGrpSpPr>
          <p:grpSpPr>
            <a:xfrm>
              <a:off x="0" y="4257417"/>
              <a:ext cx="12188825" cy="36000"/>
              <a:chOff x="0" y="4073149"/>
              <a:chExt cx="12188825" cy="36000"/>
            </a:xfrm>
          </p:grpSpPr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1C296DDE-9F97-4836-A60B-DA386C63718D}"/>
                  </a:ext>
                </a:extLst>
              </p:cNvPr>
              <p:cNvSpPr/>
              <p:nvPr/>
            </p:nvSpPr>
            <p:spPr>
              <a:xfrm>
                <a:off x="315694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532CF589-F5A6-41E0-9BD3-CA8F70B3E8D9}"/>
                  </a:ext>
                </a:extLst>
              </p:cNvPr>
              <p:cNvSpPr/>
              <p:nvPr/>
            </p:nvSpPr>
            <p:spPr>
              <a:xfrm>
                <a:off x="1363097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102678BD-5127-4E50-8B05-A8F61D7BD47B}"/>
                  </a:ext>
                </a:extLst>
              </p:cNvPr>
              <p:cNvSpPr/>
              <p:nvPr/>
            </p:nvSpPr>
            <p:spPr>
              <a:xfrm>
                <a:off x="2410500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C3883E46-AB9C-4B06-A018-38BD39E4DEB0}"/>
                  </a:ext>
                </a:extLst>
              </p:cNvPr>
              <p:cNvSpPr/>
              <p:nvPr/>
            </p:nvSpPr>
            <p:spPr>
              <a:xfrm>
                <a:off x="3457903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B70FEC5C-A6C1-4DFC-B624-B3472ECC1A7B}"/>
                  </a:ext>
                </a:extLst>
              </p:cNvPr>
              <p:cNvSpPr/>
              <p:nvPr/>
            </p:nvSpPr>
            <p:spPr>
              <a:xfrm>
                <a:off x="4505306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4387E107-6F63-4C9C-BF14-7759CCD001A7}"/>
                  </a:ext>
                </a:extLst>
              </p:cNvPr>
              <p:cNvSpPr/>
              <p:nvPr/>
            </p:nvSpPr>
            <p:spPr>
              <a:xfrm>
                <a:off x="5552709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A6896A52-CB07-4212-8F5F-0F6D9BD2E736}"/>
                  </a:ext>
                </a:extLst>
              </p:cNvPr>
              <p:cNvSpPr/>
              <p:nvPr/>
            </p:nvSpPr>
            <p:spPr>
              <a:xfrm>
                <a:off x="6600112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E99ACE38-9FCE-42D0-81B1-66DAB6048008}"/>
                  </a:ext>
                </a:extLst>
              </p:cNvPr>
              <p:cNvSpPr/>
              <p:nvPr/>
            </p:nvSpPr>
            <p:spPr>
              <a:xfrm>
                <a:off x="7647515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1D75BA18-37DC-4562-BDB2-D1722A9D0536}"/>
                  </a:ext>
                </a:extLst>
              </p:cNvPr>
              <p:cNvSpPr/>
              <p:nvPr/>
            </p:nvSpPr>
            <p:spPr>
              <a:xfrm>
                <a:off x="8694918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D22BC8E7-E66A-4D25-B445-9C231533F22D}"/>
                  </a:ext>
                </a:extLst>
              </p:cNvPr>
              <p:cNvSpPr/>
              <p:nvPr/>
            </p:nvSpPr>
            <p:spPr>
              <a:xfrm>
                <a:off x="9742321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6" name="Oval 845">
                <a:extLst>
                  <a:ext uri="{FF2B5EF4-FFF2-40B4-BE49-F238E27FC236}">
                    <a16:creationId xmlns:a16="http://schemas.microsoft.com/office/drawing/2014/main" id="{6AFD9F2C-6837-4EE7-8E87-2D76B321BE47}"/>
                  </a:ext>
                </a:extLst>
              </p:cNvPr>
              <p:cNvSpPr/>
              <p:nvPr/>
            </p:nvSpPr>
            <p:spPr>
              <a:xfrm>
                <a:off x="10789724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703A5CC4-629F-4EEC-BF74-C0EDDFD98B51}"/>
                  </a:ext>
                </a:extLst>
              </p:cNvPr>
              <p:cNvSpPr/>
              <p:nvPr/>
            </p:nvSpPr>
            <p:spPr>
              <a:xfrm>
                <a:off x="11837130" y="4073149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602B5A9B-EAA8-413A-93CD-6E621AC2E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086187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DA27B2-F09F-4123-B67B-712FDD06B3F4}"/>
                </a:ext>
              </a:extLst>
            </p:cNvPr>
            <p:cNvGrpSpPr/>
            <p:nvPr/>
          </p:nvGrpSpPr>
          <p:grpSpPr>
            <a:xfrm>
              <a:off x="0" y="4833124"/>
              <a:ext cx="12188825" cy="36000"/>
              <a:chOff x="0" y="4622532"/>
              <a:chExt cx="12188825" cy="36000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375DA7F9-FE92-44BC-BE5D-25D7228E96A3}"/>
                  </a:ext>
                </a:extLst>
              </p:cNvPr>
              <p:cNvSpPr/>
              <p:nvPr/>
            </p:nvSpPr>
            <p:spPr>
              <a:xfrm>
                <a:off x="315694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385E19D4-1A75-44D2-93AB-8D034408B2AC}"/>
                  </a:ext>
                </a:extLst>
              </p:cNvPr>
              <p:cNvSpPr/>
              <p:nvPr/>
            </p:nvSpPr>
            <p:spPr>
              <a:xfrm>
                <a:off x="1363097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C2E8AFC1-4452-419A-A9E6-DC51EBDAAEF5}"/>
                  </a:ext>
                </a:extLst>
              </p:cNvPr>
              <p:cNvSpPr/>
              <p:nvPr/>
            </p:nvSpPr>
            <p:spPr>
              <a:xfrm>
                <a:off x="2410500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79F0D9C0-218A-4B3E-9A4C-32B9DAE251C2}"/>
                  </a:ext>
                </a:extLst>
              </p:cNvPr>
              <p:cNvSpPr/>
              <p:nvPr/>
            </p:nvSpPr>
            <p:spPr>
              <a:xfrm>
                <a:off x="3457903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D44C6989-99E3-4AC2-83E8-7866011A520F}"/>
                  </a:ext>
                </a:extLst>
              </p:cNvPr>
              <p:cNvSpPr/>
              <p:nvPr/>
            </p:nvSpPr>
            <p:spPr>
              <a:xfrm>
                <a:off x="4505306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DFF35722-1BD7-44B2-A61B-A9CAFBF9132F}"/>
                  </a:ext>
                </a:extLst>
              </p:cNvPr>
              <p:cNvSpPr/>
              <p:nvPr/>
            </p:nvSpPr>
            <p:spPr>
              <a:xfrm>
                <a:off x="5552709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9FBC5392-FF7C-41D1-97C3-F7FBFB5AC6CE}"/>
                  </a:ext>
                </a:extLst>
              </p:cNvPr>
              <p:cNvSpPr/>
              <p:nvPr/>
            </p:nvSpPr>
            <p:spPr>
              <a:xfrm>
                <a:off x="6600112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9DAD16CD-43EB-4D67-95C7-6270313B7E66}"/>
                  </a:ext>
                </a:extLst>
              </p:cNvPr>
              <p:cNvSpPr/>
              <p:nvPr/>
            </p:nvSpPr>
            <p:spPr>
              <a:xfrm>
                <a:off x="7647515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8ECD905E-71E6-4492-940B-6D7AD8320380}"/>
                  </a:ext>
                </a:extLst>
              </p:cNvPr>
              <p:cNvSpPr/>
              <p:nvPr/>
            </p:nvSpPr>
            <p:spPr>
              <a:xfrm>
                <a:off x="8694918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2" name="Oval 831">
                <a:extLst>
                  <a:ext uri="{FF2B5EF4-FFF2-40B4-BE49-F238E27FC236}">
                    <a16:creationId xmlns:a16="http://schemas.microsoft.com/office/drawing/2014/main" id="{065313EC-7CC3-4427-B14B-464033655D92}"/>
                  </a:ext>
                </a:extLst>
              </p:cNvPr>
              <p:cNvSpPr/>
              <p:nvPr/>
            </p:nvSpPr>
            <p:spPr>
              <a:xfrm>
                <a:off x="9742321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7" name="Oval 846">
                <a:extLst>
                  <a:ext uri="{FF2B5EF4-FFF2-40B4-BE49-F238E27FC236}">
                    <a16:creationId xmlns:a16="http://schemas.microsoft.com/office/drawing/2014/main" id="{6B324961-3A56-4FCF-AFA0-4AA0A50C3858}"/>
                  </a:ext>
                </a:extLst>
              </p:cNvPr>
              <p:cNvSpPr/>
              <p:nvPr/>
            </p:nvSpPr>
            <p:spPr>
              <a:xfrm>
                <a:off x="10789724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2" name="Oval 861">
                <a:extLst>
                  <a:ext uri="{FF2B5EF4-FFF2-40B4-BE49-F238E27FC236}">
                    <a16:creationId xmlns:a16="http://schemas.microsoft.com/office/drawing/2014/main" id="{40CCFCCC-519F-4B43-AADF-D1581559D46B}"/>
                  </a:ext>
                </a:extLst>
              </p:cNvPr>
              <p:cNvSpPr/>
              <p:nvPr/>
            </p:nvSpPr>
            <p:spPr>
              <a:xfrm>
                <a:off x="11837130" y="462253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0AD3DA7B-B9B6-4615-AF8E-233EB3134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635204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172C4A-2776-4B16-A2B0-F57876AC2A01}"/>
                </a:ext>
              </a:extLst>
            </p:cNvPr>
            <p:cNvGrpSpPr/>
            <p:nvPr/>
          </p:nvGrpSpPr>
          <p:grpSpPr>
            <a:xfrm>
              <a:off x="0" y="5408831"/>
              <a:ext cx="12188825" cy="36000"/>
              <a:chOff x="0" y="5171915"/>
              <a:chExt cx="12188825" cy="36000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E01706D-D870-4081-9CAD-4620B9439293}"/>
                  </a:ext>
                </a:extLst>
              </p:cNvPr>
              <p:cNvSpPr/>
              <p:nvPr/>
            </p:nvSpPr>
            <p:spPr>
              <a:xfrm>
                <a:off x="315694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A7F79BAA-453E-4BE9-9FA8-F411CB640CF2}"/>
                  </a:ext>
                </a:extLst>
              </p:cNvPr>
              <p:cNvSpPr/>
              <p:nvPr/>
            </p:nvSpPr>
            <p:spPr>
              <a:xfrm>
                <a:off x="1363097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5D7AB00B-36B6-4A35-8DFD-4853D1EB53FF}"/>
                  </a:ext>
                </a:extLst>
              </p:cNvPr>
              <p:cNvSpPr/>
              <p:nvPr/>
            </p:nvSpPr>
            <p:spPr>
              <a:xfrm>
                <a:off x="2410500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79CEB977-B374-4D92-A1A4-F1CE98E8E0F3}"/>
                  </a:ext>
                </a:extLst>
              </p:cNvPr>
              <p:cNvSpPr/>
              <p:nvPr/>
            </p:nvSpPr>
            <p:spPr>
              <a:xfrm>
                <a:off x="3457903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FC27A281-52B7-4E35-8C9B-ADFBB87AF7B4}"/>
                  </a:ext>
                </a:extLst>
              </p:cNvPr>
              <p:cNvSpPr/>
              <p:nvPr/>
            </p:nvSpPr>
            <p:spPr>
              <a:xfrm>
                <a:off x="4505306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8DAD0C81-2512-49D0-B57D-A4331F9CE980}"/>
                  </a:ext>
                </a:extLst>
              </p:cNvPr>
              <p:cNvSpPr/>
              <p:nvPr/>
            </p:nvSpPr>
            <p:spPr>
              <a:xfrm>
                <a:off x="5552709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1A97B154-F498-4B47-B56C-B0AE842E0724}"/>
                  </a:ext>
                </a:extLst>
              </p:cNvPr>
              <p:cNvSpPr/>
              <p:nvPr/>
            </p:nvSpPr>
            <p:spPr>
              <a:xfrm>
                <a:off x="6600112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DAB0ECBC-8E62-4B71-A331-55ED97647704}"/>
                  </a:ext>
                </a:extLst>
              </p:cNvPr>
              <p:cNvSpPr/>
              <p:nvPr/>
            </p:nvSpPr>
            <p:spPr>
              <a:xfrm>
                <a:off x="7647515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748F291B-96F5-4DD8-A453-A120098DCEEB}"/>
                  </a:ext>
                </a:extLst>
              </p:cNvPr>
              <p:cNvSpPr/>
              <p:nvPr/>
            </p:nvSpPr>
            <p:spPr>
              <a:xfrm>
                <a:off x="8694918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DC9F516F-6426-494F-A48A-BEDB8A79D4FE}"/>
                  </a:ext>
                </a:extLst>
              </p:cNvPr>
              <p:cNvSpPr/>
              <p:nvPr/>
            </p:nvSpPr>
            <p:spPr>
              <a:xfrm>
                <a:off x="9742321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070861EC-8ED2-4B75-8C28-A80496A220CC}"/>
                  </a:ext>
                </a:extLst>
              </p:cNvPr>
              <p:cNvSpPr/>
              <p:nvPr/>
            </p:nvSpPr>
            <p:spPr>
              <a:xfrm>
                <a:off x="10789724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3" name="Oval 862">
                <a:extLst>
                  <a:ext uri="{FF2B5EF4-FFF2-40B4-BE49-F238E27FC236}">
                    <a16:creationId xmlns:a16="http://schemas.microsoft.com/office/drawing/2014/main" id="{4DABC375-681E-4B00-962A-849EBC0EDE57}"/>
                  </a:ext>
                </a:extLst>
              </p:cNvPr>
              <p:cNvSpPr/>
              <p:nvPr/>
            </p:nvSpPr>
            <p:spPr>
              <a:xfrm>
                <a:off x="11837130" y="5171915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91E40BDE-7799-43F2-A12A-11117F067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184221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2BC145-0228-46D4-A90E-D2B6D88212C3}"/>
                </a:ext>
              </a:extLst>
            </p:cNvPr>
            <p:cNvGrpSpPr/>
            <p:nvPr/>
          </p:nvGrpSpPr>
          <p:grpSpPr>
            <a:xfrm>
              <a:off x="0" y="5984538"/>
              <a:ext cx="12188825" cy="36000"/>
              <a:chOff x="0" y="5721298"/>
              <a:chExt cx="12188825" cy="36000"/>
            </a:xfrm>
          </p:grpSpPr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BD47F82D-96F4-4134-B319-1AC7D903A09F}"/>
                  </a:ext>
                </a:extLst>
              </p:cNvPr>
              <p:cNvSpPr/>
              <p:nvPr/>
            </p:nvSpPr>
            <p:spPr>
              <a:xfrm>
                <a:off x="315694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424B7A0C-6BFA-4910-9112-61C294369C9E}"/>
                  </a:ext>
                </a:extLst>
              </p:cNvPr>
              <p:cNvSpPr/>
              <p:nvPr/>
            </p:nvSpPr>
            <p:spPr>
              <a:xfrm>
                <a:off x="1363097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2971EF5D-50EE-46C5-B991-7BDB078B019F}"/>
                  </a:ext>
                </a:extLst>
              </p:cNvPr>
              <p:cNvSpPr/>
              <p:nvPr/>
            </p:nvSpPr>
            <p:spPr>
              <a:xfrm>
                <a:off x="2410500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DED6729B-FDBC-4A37-9426-91A3DD4468A3}"/>
                  </a:ext>
                </a:extLst>
              </p:cNvPr>
              <p:cNvSpPr/>
              <p:nvPr/>
            </p:nvSpPr>
            <p:spPr>
              <a:xfrm>
                <a:off x="3457903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4D41E70D-DD38-424B-8686-6BFCE336A8B1}"/>
                  </a:ext>
                </a:extLst>
              </p:cNvPr>
              <p:cNvSpPr/>
              <p:nvPr/>
            </p:nvSpPr>
            <p:spPr>
              <a:xfrm>
                <a:off x="4505306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9810A599-0536-4517-9B22-F592006FC675}"/>
                  </a:ext>
                </a:extLst>
              </p:cNvPr>
              <p:cNvSpPr/>
              <p:nvPr/>
            </p:nvSpPr>
            <p:spPr>
              <a:xfrm>
                <a:off x="5552709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3F72E46C-3679-43EF-B463-9E2034182E96}"/>
                  </a:ext>
                </a:extLst>
              </p:cNvPr>
              <p:cNvSpPr/>
              <p:nvPr/>
            </p:nvSpPr>
            <p:spPr>
              <a:xfrm>
                <a:off x="6600112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7B54A1A6-18D0-4E2A-9D43-45E0FE645FD3}"/>
                  </a:ext>
                </a:extLst>
              </p:cNvPr>
              <p:cNvSpPr/>
              <p:nvPr/>
            </p:nvSpPr>
            <p:spPr>
              <a:xfrm>
                <a:off x="7647515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6C2A569D-A296-42D2-926C-26235E58CE93}"/>
                  </a:ext>
                </a:extLst>
              </p:cNvPr>
              <p:cNvSpPr/>
              <p:nvPr/>
            </p:nvSpPr>
            <p:spPr>
              <a:xfrm>
                <a:off x="8694918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4" name="Oval 833">
                <a:extLst>
                  <a:ext uri="{FF2B5EF4-FFF2-40B4-BE49-F238E27FC236}">
                    <a16:creationId xmlns:a16="http://schemas.microsoft.com/office/drawing/2014/main" id="{5061673D-0D0B-4933-86C1-69446F2A2088}"/>
                  </a:ext>
                </a:extLst>
              </p:cNvPr>
              <p:cNvSpPr/>
              <p:nvPr/>
            </p:nvSpPr>
            <p:spPr>
              <a:xfrm>
                <a:off x="9742321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92936E0E-F1DC-46DF-B5B1-4952C4D2A40D}"/>
                  </a:ext>
                </a:extLst>
              </p:cNvPr>
              <p:cNvSpPr/>
              <p:nvPr/>
            </p:nvSpPr>
            <p:spPr>
              <a:xfrm>
                <a:off x="10789724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4" name="Oval 863">
                <a:extLst>
                  <a:ext uri="{FF2B5EF4-FFF2-40B4-BE49-F238E27FC236}">
                    <a16:creationId xmlns:a16="http://schemas.microsoft.com/office/drawing/2014/main" id="{C4369A8E-278A-4E05-8A6E-702933EEFDB7}"/>
                  </a:ext>
                </a:extLst>
              </p:cNvPr>
              <p:cNvSpPr/>
              <p:nvPr/>
            </p:nvSpPr>
            <p:spPr>
              <a:xfrm>
                <a:off x="11837130" y="5721298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75" name="Straight Connector 874">
                <a:extLst>
                  <a:ext uri="{FF2B5EF4-FFF2-40B4-BE49-F238E27FC236}">
                    <a16:creationId xmlns:a16="http://schemas.microsoft.com/office/drawing/2014/main" id="{4577E9F0-5FA0-4356-9627-39E5B475B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33238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5BB86C-86FD-4334-BB52-47F95C0FFE44}"/>
                </a:ext>
              </a:extLst>
            </p:cNvPr>
            <p:cNvGrpSpPr/>
            <p:nvPr/>
          </p:nvGrpSpPr>
          <p:grpSpPr>
            <a:xfrm>
              <a:off x="0" y="6560242"/>
              <a:ext cx="12188825" cy="36000"/>
              <a:chOff x="0" y="6270682"/>
              <a:chExt cx="12188825" cy="36000"/>
            </a:xfrm>
          </p:grpSpPr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4D23DE19-A69D-4A84-AA30-0010C5CDB400}"/>
                  </a:ext>
                </a:extLst>
              </p:cNvPr>
              <p:cNvSpPr/>
              <p:nvPr/>
            </p:nvSpPr>
            <p:spPr>
              <a:xfrm>
                <a:off x="315694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3FFB6065-C51A-4E88-807F-43818B566E86}"/>
                  </a:ext>
                </a:extLst>
              </p:cNvPr>
              <p:cNvSpPr/>
              <p:nvPr/>
            </p:nvSpPr>
            <p:spPr>
              <a:xfrm>
                <a:off x="1363097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FD78E1BA-A0B2-4EFB-B116-F6BB02F6F715}"/>
                  </a:ext>
                </a:extLst>
              </p:cNvPr>
              <p:cNvSpPr/>
              <p:nvPr/>
            </p:nvSpPr>
            <p:spPr>
              <a:xfrm>
                <a:off x="2410500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5760F728-F50C-4A1B-B78D-84BD21EE32D0}"/>
                  </a:ext>
                </a:extLst>
              </p:cNvPr>
              <p:cNvSpPr/>
              <p:nvPr/>
            </p:nvSpPr>
            <p:spPr>
              <a:xfrm>
                <a:off x="3457903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53CB73F6-AB1A-4068-97E0-81E16058CCD1}"/>
                  </a:ext>
                </a:extLst>
              </p:cNvPr>
              <p:cNvSpPr/>
              <p:nvPr/>
            </p:nvSpPr>
            <p:spPr>
              <a:xfrm>
                <a:off x="4505306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0C62C2D6-5852-4582-B304-4C24CA6B1910}"/>
                  </a:ext>
                </a:extLst>
              </p:cNvPr>
              <p:cNvSpPr/>
              <p:nvPr/>
            </p:nvSpPr>
            <p:spPr>
              <a:xfrm>
                <a:off x="5552709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AA516F45-4450-4E72-A9C8-CFAF329E2947}"/>
                  </a:ext>
                </a:extLst>
              </p:cNvPr>
              <p:cNvSpPr/>
              <p:nvPr/>
            </p:nvSpPr>
            <p:spPr>
              <a:xfrm>
                <a:off x="6600112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4BF5700E-1340-4978-86D4-1B9406FB3BE6}"/>
                  </a:ext>
                </a:extLst>
              </p:cNvPr>
              <p:cNvSpPr/>
              <p:nvPr/>
            </p:nvSpPr>
            <p:spPr>
              <a:xfrm>
                <a:off x="7647515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4" name="Oval 813">
                <a:extLst>
                  <a:ext uri="{FF2B5EF4-FFF2-40B4-BE49-F238E27FC236}">
                    <a16:creationId xmlns:a16="http://schemas.microsoft.com/office/drawing/2014/main" id="{62A62729-ABA0-4C00-9F60-F40A073C2A85}"/>
                  </a:ext>
                </a:extLst>
              </p:cNvPr>
              <p:cNvSpPr/>
              <p:nvPr/>
            </p:nvSpPr>
            <p:spPr>
              <a:xfrm>
                <a:off x="8694918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7008932B-166A-4E75-97FE-48AA890DC5D4}"/>
                  </a:ext>
                </a:extLst>
              </p:cNvPr>
              <p:cNvSpPr/>
              <p:nvPr/>
            </p:nvSpPr>
            <p:spPr>
              <a:xfrm>
                <a:off x="9742321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8427EBDA-47F1-4FF3-BE38-76E31758AFAD}"/>
                  </a:ext>
                </a:extLst>
              </p:cNvPr>
              <p:cNvSpPr/>
              <p:nvPr/>
            </p:nvSpPr>
            <p:spPr>
              <a:xfrm>
                <a:off x="10789724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5" name="Oval 864">
                <a:extLst>
                  <a:ext uri="{FF2B5EF4-FFF2-40B4-BE49-F238E27FC236}">
                    <a16:creationId xmlns:a16="http://schemas.microsoft.com/office/drawing/2014/main" id="{A3039D63-FF98-4BC9-B6C7-4538ED060B8A}"/>
                  </a:ext>
                </a:extLst>
              </p:cNvPr>
              <p:cNvSpPr/>
              <p:nvPr/>
            </p:nvSpPr>
            <p:spPr>
              <a:xfrm>
                <a:off x="11837130" y="6270682"/>
                <a:ext cx="36000" cy="36000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40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76" name="Straight Connector 875">
                <a:extLst>
                  <a:ext uri="{FF2B5EF4-FFF2-40B4-BE49-F238E27FC236}">
                    <a16:creationId xmlns:a16="http://schemas.microsoft.com/office/drawing/2014/main" id="{1D6CB619-A588-4B6E-B1F3-E5B91D639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282257"/>
                <a:ext cx="12188825" cy="0"/>
              </a:xfrm>
              <a:prstGeom prst="line">
                <a:avLst/>
              </a:prstGeom>
              <a:solidFill>
                <a:schemeClr val="bg1">
                  <a:alpha val="6000"/>
                </a:schemeClr>
              </a:solidFill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889" y="276299"/>
            <a:ext cx="10969943" cy="71108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Input &amp; Output Model Concept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9" name="Freeform 5">
            <a:extLst>
              <a:ext uri="{FF2B5EF4-FFF2-40B4-BE49-F238E27FC236}">
                <a16:creationId xmlns:a16="http://schemas.microsoft.com/office/drawing/2014/main" id="{035E72A4-EF72-44E6-9063-F00BB636BE72}"/>
              </a:ext>
            </a:extLst>
          </p:cNvPr>
          <p:cNvSpPr>
            <a:spLocks/>
          </p:cNvSpPr>
          <p:nvPr/>
        </p:nvSpPr>
        <p:spPr bwMode="auto">
          <a:xfrm>
            <a:off x="2985792" y="1970239"/>
            <a:ext cx="6326188" cy="3508375"/>
          </a:xfrm>
          <a:custGeom>
            <a:avLst/>
            <a:gdLst>
              <a:gd name="T0" fmla="*/ 0 w 11955"/>
              <a:gd name="T1" fmla="*/ 2814 h 6631"/>
              <a:gd name="T2" fmla="*/ 0 w 11955"/>
              <a:gd name="T3" fmla="*/ 5362 h 6631"/>
              <a:gd name="T4" fmla="*/ 108 w 11955"/>
              <a:gd name="T5" fmla="*/ 6359 h 6631"/>
              <a:gd name="T6" fmla="*/ 474 w 11955"/>
              <a:gd name="T7" fmla="*/ 5841 h 6631"/>
              <a:gd name="T8" fmla="*/ 903 w 11955"/>
              <a:gd name="T9" fmla="*/ 5385 h 6631"/>
              <a:gd name="T10" fmla="*/ 1388 w 11955"/>
              <a:gd name="T11" fmla="*/ 4989 h 6631"/>
              <a:gd name="T12" fmla="*/ 1921 w 11955"/>
              <a:gd name="T13" fmla="*/ 4652 h 6631"/>
              <a:gd name="T14" fmla="*/ 2494 w 11955"/>
              <a:gd name="T15" fmla="*/ 4371 h 6631"/>
              <a:gd name="T16" fmla="*/ 3101 w 11955"/>
              <a:gd name="T17" fmla="*/ 4146 h 6631"/>
              <a:gd name="T18" fmla="*/ 3734 w 11955"/>
              <a:gd name="T19" fmla="*/ 3972 h 6631"/>
              <a:gd name="T20" fmla="*/ 4386 w 11955"/>
              <a:gd name="T21" fmla="*/ 3847 h 6631"/>
              <a:gd name="T22" fmla="*/ 5051 w 11955"/>
              <a:gd name="T23" fmla="*/ 3770 h 6631"/>
              <a:gd name="T24" fmla="*/ 5720 w 11955"/>
              <a:gd name="T25" fmla="*/ 3741 h 6631"/>
              <a:gd name="T26" fmla="*/ 6357 w 11955"/>
              <a:gd name="T27" fmla="*/ 3752 h 6631"/>
              <a:gd name="T28" fmla="*/ 6999 w 11955"/>
              <a:gd name="T29" fmla="*/ 3805 h 6631"/>
              <a:gd name="T30" fmla="*/ 7658 w 11955"/>
              <a:gd name="T31" fmla="*/ 3900 h 6631"/>
              <a:gd name="T32" fmla="*/ 8319 w 11955"/>
              <a:gd name="T33" fmla="*/ 4041 h 6631"/>
              <a:gd name="T34" fmla="*/ 8970 w 11955"/>
              <a:gd name="T35" fmla="*/ 4233 h 6631"/>
              <a:gd name="T36" fmla="*/ 9598 w 11955"/>
              <a:gd name="T37" fmla="*/ 4478 h 6631"/>
              <a:gd name="T38" fmla="*/ 10191 w 11955"/>
              <a:gd name="T39" fmla="*/ 4780 h 6631"/>
              <a:gd name="T40" fmla="*/ 10735 w 11955"/>
              <a:gd name="T41" fmla="*/ 5143 h 6631"/>
              <a:gd name="T42" fmla="*/ 11220 w 11955"/>
              <a:gd name="T43" fmla="*/ 5570 h 6631"/>
              <a:gd name="T44" fmla="*/ 11631 w 11955"/>
              <a:gd name="T45" fmla="*/ 6064 h 6631"/>
              <a:gd name="T46" fmla="*/ 11955 w 11955"/>
              <a:gd name="T47" fmla="*/ 6631 h 6631"/>
              <a:gd name="T48" fmla="*/ 11841 w 11955"/>
              <a:gd name="T49" fmla="*/ 260 h 6631"/>
              <a:gd name="T50" fmla="*/ 11450 w 11955"/>
              <a:gd name="T51" fmla="*/ 779 h 6631"/>
              <a:gd name="T52" fmla="*/ 10994 w 11955"/>
              <a:gd name="T53" fmla="*/ 1227 h 6631"/>
              <a:gd name="T54" fmla="*/ 10480 w 11955"/>
              <a:gd name="T55" fmla="*/ 1611 h 6631"/>
              <a:gd name="T56" fmla="*/ 9921 w 11955"/>
              <a:gd name="T57" fmla="*/ 1931 h 6631"/>
              <a:gd name="T58" fmla="*/ 9325 w 11955"/>
              <a:gd name="T59" fmla="*/ 2194 h 6631"/>
              <a:gd name="T60" fmla="*/ 8702 w 11955"/>
              <a:gd name="T61" fmla="*/ 2403 h 6631"/>
              <a:gd name="T62" fmla="*/ 8063 w 11955"/>
              <a:gd name="T63" fmla="*/ 2562 h 6631"/>
              <a:gd name="T64" fmla="*/ 7417 w 11955"/>
              <a:gd name="T65" fmla="*/ 2674 h 6631"/>
              <a:gd name="T66" fmla="*/ 6776 w 11955"/>
              <a:gd name="T67" fmla="*/ 2746 h 6631"/>
              <a:gd name="T68" fmla="*/ 6148 w 11955"/>
              <a:gd name="T69" fmla="*/ 2781 h 6631"/>
              <a:gd name="T70" fmla="*/ 5497 w 11955"/>
              <a:gd name="T71" fmla="*/ 2780 h 6631"/>
              <a:gd name="T72" fmla="*/ 4831 w 11955"/>
              <a:gd name="T73" fmla="*/ 2732 h 6631"/>
              <a:gd name="T74" fmla="*/ 4172 w 11955"/>
              <a:gd name="T75" fmla="*/ 2639 h 6631"/>
              <a:gd name="T76" fmla="*/ 3529 w 11955"/>
              <a:gd name="T77" fmla="*/ 2495 h 6631"/>
              <a:gd name="T78" fmla="*/ 2908 w 11955"/>
              <a:gd name="T79" fmla="*/ 2302 h 6631"/>
              <a:gd name="T80" fmla="*/ 2313 w 11955"/>
              <a:gd name="T81" fmla="*/ 2055 h 6631"/>
              <a:gd name="T82" fmla="*/ 1754 w 11955"/>
              <a:gd name="T83" fmla="*/ 1757 h 6631"/>
              <a:gd name="T84" fmla="*/ 1237 w 11955"/>
              <a:gd name="T85" fmla="*/ 1403 h 6631"/>
              <a:gd name="T86" fmla="*/ 768 w 11955"/>
              <a:gd name="T87" fmla="*/ 993 h 6631"/>
              <a:gd name="T88" fmla="*/ 352 w 11955"/>
              <a:gd name="T89" fmla="*/ 526 h 6631"/>
              <a:gd name="T90" fmla="*/ 0 w 11955"/>
              <a:gd name="T91" fmla="*/ 0 h 6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955" h="6631">
                <a:moveTo>
                  <a:pt x="0" y="0"/>
                </a:moveTo>
                <a:lnTo>
                  <a:pt x="0" y="1968"/>
                </a:lnTo>
                <a:lnTo>
                  <a:pt x="0" y="2814"/>
                </a:lnTo>
                <a:lnTo>
                  <a:pt x="0" y="3661"/>
                </a:lnTo>
                <a:lnTo>
                  <a:pt x="0" y="4484"/>
                </a:lnTo>
                <a:lnTo>
                  <a:pt x="0" y="5362"/>
                </a:lnTo>
                <a:lnTo>
                  <a:pt x="0" y="6204"/>
                </a:lnTo>
                <a:lnTo>
                  <a:pt x="0" y="6546"/>
                </a:lnTo>
                <a:lnTo>
                  <a:pt x="108" y="6359"/>
                </a:lnTo>
                <a:lnTo>
                  <a:pt x="222" y="6180"/>
                </a:lnTo>
                <a:lnTo>
                  <a:pt x="345" y="6007"/>
                </a:lnTo>
                <a:lnTo>
                  <a:pt x="474" y="5841"/>
                </a:lnTo>
                <a:lnTo>
                  <a:pt x="611" y="5683"/>
                </a:lnTo>
                <a:lnTo>
                  <a:pt x="754" y="5530"/>
                </a:lnTo>
                <a:lnTo>
                  <a:pt x="903" y="5385"/>
                </a:lnTo>
                <a:lnTo>
                  <a:pt x="1060" y="5247"/>
                </a:lnTo>
                <a:lnTo>
                  <a:pt x="1221" y="5115"/>
                </a:lnTo>
                <a:lnTo>
                  <a:pt x="1388" y="4989"/>
                </a:lnTo>
                <a:lnTo>
                  <a:pt x="1561" y="4871"/>
                </a:lnTo>
                <a:lnTo>
                  <a:pt x="1739" y="4758"/>
                </a:lnTo>
                <a:lnTo>
                  <a:pt x="1921" y="4652"/>
                </a:lnTo>
                <a:lnTo>
                  <a:pt x="2108" y="4553"/>
                </a:lnTo>
                <a:lnTo>
                  <a:pt x="2299" y="4460"/>
                </a:lnTo>
                <a:lnTo>
                  <a:pt x="2494" y="4371"/>
                </a:lnTo>
                <a:lnTo>
                  <a:pt x="2694" y="4291"/>
                </a:lnTo>
                <a:lnTo>
                  <a:pt x="2896" y="4215"/>
                </a:lnTo>
                <a:lnTo>
                  <a:pt x="3101" y="4146"/>
                </a:lnTo>
                <a:lnTo>
                  <a:pt x="3310" y="4082"/>
                </a:lnTo>
                <a:lnTo>
                  <a:pt x="3521" y="4023"/>
                </a:lnTo>
                <a:lnTo>
                  <a:pt x="3734" y="3972"/>
                </a:lnTo>
                <a:lnTo>
                  <a:pt x="3951" y="3924"/>
                </a:lnTo>
                <a:lnTo>
                  <a:pt x="4167" y="3883"/>
                </a:lnTo>
                <a:lnTo>
                  <a:pt x="4386" y="3847"/>
                </a:lnTo>
                <a:lnTo>
                  <a:pt x="4607" y="3816"/>
                </a:lnTo>
                <a:lnTo>
                  <a:pt x="4828" y="3791"/>
                </a:lnTo>
                <a:lnTo>
                  <a:pt x="5051" y="3770"/>
                </a:lnTo>
                <a:lnTo>
                  <a:pt x="5274" y="3755"/>
                </a:lnTo>
                <a:lnTo>
                  <a:pt x="5497" y="3746"/>
                </a:lnTo>
                <a:lnTo>
                  <a:pt x="5720" y="3741"/>
                </a:lnTo>
                <a:lnTo>
                  <a:pt x="5943" y="3740"/>
                </a:lnTo>
                <a:lnTo>
                  <a:pt x="6148" y="3745"/>
                </a:lnTo>
                <a:lnTo>
                  <a:pt x="6357" y="3752"/>
                </a:lnTo>
                <a:lnTo>
                  <a:pt x="6568" y="3765"/>
                </a:lnTo>
                <a:lnTo>
                  <a:pt x="6782" y="3783"/>
                </a:lnTo>
                <a:lnTo>
                  <a:pt x="6999" y="3805"/>
                </a:lnTo>
                <a:lnTo>
                  <a:pt x="7218" y="3831"/>
                </a:lnTo>
                <a:lnTo>
                  <a:pt x="7437" y="3863"/>
                </a:lnTo>
                <a:lnTo>
                  <a:pt x="7658" y="3900"/>
                </a:lnTo>
                <a:lnTo>
                  <a:pt x="7878" y="3941"/>
                </a:lnTo>
                <a:lnTo>
                  <a:pt x="8098" y="3988"/>
                </a:lnTo>
                <a:lnTo>
                  <a:pt x="8319" y="4041"/>
                </a:lnTo>
                <a:lnTo>
                  <a:pt x="8538" y="4098"/>
                </a:lnTo>
                <a:lnTo>
                  <a:pt x="8754" y="4162"/>
                </a:lnTo>
                <a:lnTo>
                  <a:pt x="8970" y="4233"/>
                </a:lnTo>
                <a:lnTo>
                  <a:pt x="9182" y="4307"/>
                </a:lnTo>
                <a:lnTo>
                  <a:pt x="9391" y="4389"/>
                </a:lnTo>
                <a:lnTo>
                  <a:pt x="9598" y="4478"/>
                </a:lnTo>
                <a:lnTo>
                  <a:pt x="9800" y="4571"/>
                </a:lnTo>
                <a:lnTo>
                  <a:pt x="9997" y="4673"/>
                </a:lnTo>
                <a:lnTo>
                  <a:pt x="10191" y="4780"/>
                </a:lnTo>
                <a:lnTo>
                  <a:pt x="10378" y="4894"/>
                </a:lnTo>
                <a:lnTo>
                  <a:pt x="10560" y="5015"/>
                </a:lnTo>
                <a:lnTo>
                  <a:pt x="10735" y="5143"/>
                </a:lnTo>
                <a:lnTo>
                  <a:pt x="10905" y="5278"/>
                </a:lnTo>
                <a:lnTo>
                  <a:pt x="11066" y="5420"/>
                </a:lnTo>
                <a:lnTo>
                  <a:pt x="11220" y="5570"/>
                </a:lnTo>
                <a:lnTo>
                  <a:pt x="11366" y="5727"/>
                </a:lnTo>
                <a:lnTo>
                  <a:pt x="11503" y="5893"/>
                </a:lnTo>
                <a:lnTo>
                  <a:pt x="11631" y="6064"/>
                </a:lnTo>
                <a:lnTo>
                  <a:pt x="11749" y="6245"/>
                </a:lnTo>
                <a:lnTo>
                  <a:pt x="11858" y="6434"/>
                </a:lnTo>
                <a:lnTo>
                  <a:pt x="11955" y="6631"/>
                </a:lnTo>
                <a:lnTo>
                  <a:pt x="11955" y="1417"/>
                </a:lnTo>
                <a:lnTo>
                  <a:pt x="11955" y="71"/>
                </a:lnTo>
                <a:lnTo>
                  <a:pt x="11841" y="260"/>
                </a:lnTo>
                <a:lnTo>
                  <a:pt x="11720" y="442"/>
                </a:lnTo>
                <a:lnTo>
                  <a:pt x="11589" y="614"/>
                </a:lnTo>
                <a:lnTo>
                  <a:pt x="11450" y="779"/>
                </a:lnTo>
                <a:lnTo>
                  <a:pt x="11306" y="937"/>
                </a:lnTo>
                <a:lnTo>
                  <a:pt x="11153" y="1085"/>
                </a:lnTo>
                <a:lnTo>
                  <a:pt x="10994" y="1227"/>
                </a:lnTo>
                <a:lnTo>
                  <a:pt x="10829" y="1362"/>
                </a:lnTo>
                <a:lnTo>
                  <a:pt x="10657" y="1490"/>
                </a:lnTo>
                <a:lnTo>
                  <a:pt x="10480" y="1611"/>
                </a:lnTo>
                <a:lnTo>
                  <a:pt x="10299" y="1723"/>
                </a:lnTo>
                <a:lnTo>
                  <a:pt x="10111" y="1831"/>
                </a:lnTo>
                <a:lnTo>
                  <a:pt x="9921" y="1931"/>
                </a:lnTo>
                <a:lnTo>
                  <a:pt x="9726" y="2025"/>
                </a:lnTo>
                <a:lnTo>
                  <a:pt x="9526" y="2112"/>
                </a:lnTo>
                <a:lnTo>
                  <a:pt x="9325" y="2194"/>
                </a:lnTo>
                <a:lnTo>
                  <a:pt x="9120" y="2269"/>
                </a:lnTo>
                <a:lnTo>
                  <a:pt x="8911" y="2339"/>
                </a:lnTo>
                <a:lnTo>
                  <a:pt x="8702" y="2403"/>
                </a:lnTo>
                <a:lnTo>
                  <a:pt x="8489" y="2460"/>
                </a:lnTo>
                <a:lnTo>
                  <a:pt x="8277" y="2514"/>
                </a:lnTo>
                <a:lnTo>
                  <a:pt x="8063" y="2562"/>
                </a:lnTo>
                <a:lnTo>
                  <a:pt x="7847" y="2604"/>
                </a:lnTo>
                <a:lnTo>
                  <a:pt x="7632" y="2642"/>
                </a:lnTo>
                <a:lnTo>
                  <a:pt x="7417" y="2674"/>
                </a:lnTo>
                <a:lnTo>
                  <a:pt x="7203" y="2703"/>
                </a:lnTo>
                <a:lnTo>
                  <a:pt x="6989" y="2727"/>
                </a:lnTo>
                <a:lnTo>
                  <a:pt x="6776" y="2746"/>
                </a:lnTo>
                <a:lnTo>
                  <a:pt x="6565" y="2762"/>
                </a:lnTo>
                <a:lnTo>
                  <a:pt x="6354" y="2773"/>
                </a:lnTo>
                <a:lnTo>
                  <a:pt x="6148" y="2781"/>
                </a:lnTo>
                <a:lnTo>
                  <a:pt x="5943" y="2785"/>
                </a:lnTo>
                <a:lnTo>
                  <a:pt x="5720" y="2785"/>
                </a:lnTo>
                <a:lnTo>
                  <a:pt x="5497" y="2780"/>
                </a:lnTo>
                <a:lnTo>
                  <a:pt x="5274" y="2769"/>
                </a:lnTo>
                <a:lnTo>
                  <a:pt x="5053" y="2753"/>
                </a:lnTo>
                <a:lnTo>
                  <a:pt x="4831" y="2732"/>
                </a:lnTo>
                <a:lnTo>
                  <a:pt x="4610" y="2707"/>
                </a:lnTo>
                <a:lnTo>
                  <a:pt x="4391" y="2674"/>
                </a:lnTo>
                <a:lnTo>
                  <a:pt x="4172" y="2639"/>
                </a:lnTo>
                <a:lnTo>
                  <a:pt x="3956" y="2596"/>
                </a:lnTo>
                <a:lnTo>
                  <a:pt x="3742" y="2548"/>
                </a:lnTo>
                <a:lnTo>
                  <a:pt x="3529" y="2495"/>
                </a:lnTo>
                <a:lnTo>
                  <a:pt x="3319" y="2436"/>
                </a:lnTo>
                <a:lnTo>
                  <a:pt x="3111" y="2371"/>
                </a:lnTo>
                <a:lnTo>
                  <a:pt x="2908" y="2302"/>
                </a:lnTo>
                <a:lnTo>
                  <a:pt x="2705" y="2225"/>
                </a:lnTo>
                <a:lnTo>
                  <a:pt x="2508" y="2143"/>
                </a:lnTo>
                <a:lnTo>
                  <a:pt x="2313" y="2055"/>
                </a:lnTo>
                <a:lnTo>
                  <a:pt x="2123" y="1962"/>
                </a:lnTo>
                <a:lnTo>
                  <a:pt x="1936" y="1862"/>
                </a:lnTo>
                <a:lnTo>
                  <a:pt x="1754" y="1757"/>
                </a:lnTo>
                <a:lnTo>
                  <a:pt x="1577" y="1645"/>
                </a:lnTo>
                <a:lnTo>
                  <a:pt x="1404" y="1527"/>
                </a:lnTo>
                <a:lnTo>
                  <a:pt x="1237" y="1403"/>
                </a:lnTo>
                <a:lnTo>
                  <a:pt x="1075" y="1272"/>
                </a:lnTo>
                <a:lnTo>
                  <a:pt x="919" y="1136"/>
                </a:lnTo>
                <a:lnTo>
                  <a:pt x="768" y="993"/>
                </a:lnTo>
                <a:lnTo>
                  <a:pt x="623" y="844"/>
                </a:lnTo>
                <a:lnTo>
                  <a:pt x="484" y="688"/>
                </a:lnTo>
                <a:lnTo>
                  <a:pt x="352" y="526"/>
                </a:lnTo>
                <a:lnTo>
                  <a:pt x="228" y="357"/>
                </a:lnTo>
                <a:lnTo>
                  <a:pt x="110" y="18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64000">
                <a:srgbClr val="0F3A5C"/>
              </a:gs>
              <a:gs pos="41000">
                <a:srgbClr val="0F3A5C"/>
              </a:gs>
              <a:gs pos="14000">
                <a:srgbClr val="06538C"/>
              </a:gs>
              <a:gs pos="94000">
                <a:schemeClr val="accent1"/>
              </a:gs>
            </a:gsLst>
            <a:lin ang="0" scaled="1"/>
          </a:gradFill>
          <a:ln w="25400">
            <a:gradFill>
              <a:gsLst>
                <a:gs pos="58420">
                  <a:srgbClr val="0F3A5C"/>
                </a:gs>
                <a:gs pos="46000">
                  <a:srgbClr val="0F3A5C"/>
                </a:gs>
                <a:gs pos="0">
                  <a:schemeClr val="accent4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0" name="Freeform 26">
            <a:extLst>
              <a:ext uri="{FF2B5EF4-FFF2-40B4-BE49-F238E27FC236}">
                <a16:creationId xmlns:a16="http://schemas.microsoft.com/office/drawing/2014/main" id="{86AF2FE7-1569-4D63-A1A3-12068DBAAD48}"/>
              </a:ext>
            </a:extLst>
          </p:cNvPr>
          <p:cNvSpPr>
            <a:spLocks/>
          </p:cNvSpPr>
          <p:nvPr/>
        </p:nvSpPr>
        <p:spPr bwMode="auto">
          <a:xfrm>
            <a:off x="2985792" y="2776688"/>
            <a:ext cx="1322388" cy="1911350"/>
          </a:xfrm>
          <a:custGeom>
            <a:avLst/>
            <a:gdLst>
              <a:gd name="T0" fmla="*/ 0 w 2498"/>
              <a:gd name="T1" fmla="*/ 3613 h 3613"/>
              <a:gd name="T2" fmla="*/ 68 w 2498"/>
              <a:gd name="T3" fmla="*/ 3516 h 3613"/>
              <a:gd name="T4" fmla="*/ 137 w 2498"/>
              <a:gd name="T5" fmla="*/ 3423 h 3613"/>
              <a:gd name="T6" fmla="*/ 210 w 2498"/>
              <a:gd name="T7" fmla="*/ 3333 h 3613"/>
              <a:gd name="T8" fmla="*/ 286 w 2498"/>
              <a:gd name="T9" fmla="*/ 3247 h 3613"/>
              <a:gd name="T10" fmla="*/ 365 w 2498"/>
              <a:gd name="T11" fmla="*/ 3164 h 3613"/>
              <a:gd name="T12" fmla="*/ 449 w 2498"/>
              <a:gd name="T13" fmla="*/ 3085 h 3613"/>
              <a:gd name="T14" fmla="*/ 534 w 2498"/>
              <a:gd name="T15" fmla="*/ 3008 h 3613"/>
              <a:gd name="T16" fmla="*/ 624 w 2498"/>
              <a:gd name="T17" fmla="*/ 2933 h 3613"/>
              <a:gd name="T18" fmla="*/ 719 w 2498"/>
              <a:gd name="T19" fmla="*/ 2863 h 3613"/>
              <a:gd name="T20" fmla="*/ 819 w 2498"/>
              <a:gd name="T21" fmla="*/ 2794 h 3613"/>
              <a:gd name="T22" fmla="*/ 923 w 2498"/>
              <a:gd name="T23" fmla="*/ 2728 h 3613"/>
              <a:gd name="T24" fmla="*/ 1032 w 2498"/>
              <a:gd name="T25" fmla="*/ 2665 h 3613"/>
              <a:gd name="T26" fmla="*/ 1147 w 2498"/>
              <a:gd name="T27" fmla="*/ 2605 h 3613"/>
              <a:gd name="T28" fmla="*/ 1267 w 2498"/>
              <a:gd name="T29" fmla="*/ 2547 h 3613"/>
              <a:gd name="T30" fmla="*/ 1393 w 2498"/>
              <a:gd name="T31" fmla="*/ 2492 h 3613"/>
              <a:gd name="T32" fmla="*/ 1526 w 2498"/>
              <a:gd name="T33" fmla="*/ 2439 h 3613"/>
              <a:gd name="T34" fmla="*/ 2498 w 2498"/>
              <a:gd name="T35" fmla="*/ 1785 h 3613"/>
              <a:gd name="T36" fmla="*/ 1526 w 2498"/>
              <a:gd name="T37" fmla="*/ 1233 h 3613"/>
              <a:gd name="T38" fmla="*/ 1403 w 2498"/>
              <a:gd name="T39" fmla="*/ 1176 h 3613"/>
              <a:gd name="T40" fmla="*/ 1281 w 2498"/>
              <a:gd name="T41" fmla="*/ 1117 h 3613"/>
              <a:gd name="T42" fmla="*/ 1165 w 2498"/>
              <a:gd name="T43" fmla="*/ 1057 h 3613"/>
              <a:gd name="T44" fmla="*/ 1051 w 2498"/>
              <a:gd name="T45" fmla="*/ 993 h 3613"/>
              <a:gd name="T46" fmla="*/ 941 w 2498"/>
              <a:gd name="T47" fmla="*/ 926 h 3613"/>
              <a:gd name="T48" fmla="*/ 833 w 2498"/>
              <a:gd name="T49" fmla="*/ 858 h 3613"/>
              <a:gd name="T50" fmla="*/ 730 w 2498"/>
              <a:gd name="T51" fmla="*/ 786 h 3613"/>
              <a:gd name="T52" fmla="*/ 631 w 2498"/>
              <a:gd name="T53" fmla="*/ 712 h 3613"/>
              <a:gd name="T54" fmla="*/ 536 w 2498"/>
              <a:gd name="T55" fmla="*/ 635 h 3613"/>
              <a:gd name="T56" fmla="*/ 445 w 2498"/>
              <a:gd name="T57" fmla="*/ 555 h 3613"/>
              <a:gd name="T58" fmla="*/ 359 w 2498"/>
              <a:gd name="T59" fmla="*/ 470 h 3613"/>
              <a:gd name="T60" fmla="*/ 277 w 2498"/>
              <a:gd name="T61" fmla="*/ 383 h 3613"/>
              <a:gd name="T62" fmla="*/ 200 w 2498"/>
              <a:gd name="T63" fmla="*/ 293 h 3613"/>
              <a:gd name="T64" fmla="*/ 128 w 2498"/>
              <a:gd name="T65" fmla="*/ 198 h 3613"/>
              <a:gd name="T66" fmla="*/ 62 w 2498"/>
              <a:gd name="T67" fmla="*/ 101 h 3613"/>
              <a:gd name="T68" fmla="*/ 0 w 2498"/>
              <a:gd name="T69" fmla="*/ 0 h 3613"/>
              <a:gd name="T70" fmla="*/ 0 w 2498"/>
              <a:gd name="T71" fmla="*/ 1290 h 3613"/>
              <a:gd name="T72" fmla="*/ 0 w 2498"/>
              <a:gd name="T73" fmla="*/ 2960 h 3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98" h="3613">
                <a:moveTo>
                  <a:pt x="0" y="2960"/>
                </a:moveTo>
                <a:lnTo>
                  <a:pt x="0" y="3613"/>
                </a:lnTo>
                <a:lnTo>
                  <a:pt x="33" y="3564"/>
                </a:lnTo>
                <a:lnTo>
                  <a:pt x="68" y="3516"/>
                </a:lnTo>
                <a:lnTo>
                  <a:pt x="103" y="3469"/>
                </a:lnTo>
                <a:lnTo>
                  <a:pt x="137" y="3423"/>
                </a:lnTo>
                <a:lnTo>
                  <a:pt x="174" y="3378"/>
                </a:lnTo>
                <a:lnTo>
                  <a:pt x="210" y="3333"/>
                </a:lnTo>
                <a:lnTo>
                  <a:pt x="249" y="3290"/>
                </a:lnTo>
                <a:lnTo>
                  <a:pt x="286" y="3247"/>
                </a:lnTo>
                <a:lnTo>
                  <a:pt x="326" y="3205"/>
                </a:lnTo>
                <a:lnTo>
                  <a:pt x="365" y="3164"/>
                </a:lnTo>
                <a:lnTo>
                  <a:pt x="406" y="3124"/>
                </a:lnTo>
                <a:lnTo>
                  <a:pt x="449" y="3085"/>
                </a:lnTo>
                <a:lnTo>
                  <a:pt x="491" y="3045"/>
                </a:lnTo>
                <a:lnTo>
                  <a:pt x="534" y="3008"/>
                </a:lnTo>
                <a:lnTo>
                  <a:pt x="579" y="2970"/>
                </a:lnTo>
                <a:lnTo>
                  <a:pt x="624" y="2933"/>
                </a:lnTo>
                <a:lnTo>
                  <a:pt x="672" y="2897"/>
                </a:lnTo>
                <a:lnTo>
                  <a:pt x="719" y="2863"/>
                </a:lnTo>
                <a:lnTo>
                  <a:pt x="769" y="2828"/>
                </a:lnTo>
                <a:lnTo>
                  <a:pt x="819" y="2794"/>
                </a:lnTo>
                <a:lnTo>
                  <a:pt x="870" y="2760"/>
                </a:lnTo>
                <a:lnTo>
                  <a:pt x="923" y="2728"/>
                </a:lnTo>
                <a:lnTo>
                  <a:pt x="977" y="2696"/>
                </a:lnTo>
                <a:lnTo>
                  <a:pt x="1032" y="2665"/>
                </a:lnTo>
                <a:lnTo>
                  <a:pt x="1089" y="2635"/>
                </a:lnTo>
                <a:lnTo>
                  <a:pt x="1147" y="2605"/>
                </a:lnTo>
                <a:lnTo>
                  <a:pt x="1206" y="2576"/>
                </a:lnTo>
                <a:lnTo>
                  <a:pt x="1267" y="2547"/>
                </a:lnTo>
                <a:lnTo>
                  <a:pt x="1330" y="2519"/>
                </a:lnTo>
                <a:lnTo>
                  <a:pt x="1393" y="2492"/>
                </a:lnTo>
                <a:lnTo>
                  <a:pt x="1460" y="2465"/>
                </a:lnTo>
                <a:lnTo>
                  <a:pt x="1526" y="2439"/>
                </a:lnTo>
                <a:lnTo>
                  <a:pt x="1526" y="2901"/>
                </a:lnTo>
                <a:lnTo>
                  <a:pt x="2498" y="1785"/>
                </a:lnTo>
                <a:lnTo>
                  <a:pt x="1526" y="642"/>
                </a:lnTo>
                <a:lnTo>
                  <a:pt x="1526" y="1233"/>
                </a:lnTo>
                <a:lnTo>
                  <a:pt x="1463" y="1206"/>
                </a:lnTo>
                <a:lnTo>
                  <a:pt x="1403" y="1176"/>
                </a:lnTo>
                <a:lnTo>
                  <a:pt x="1342" y="1147"/>
                </a:lnTo>
                <a:lnTo>
                  <a:pt x="1281" y="1117"/>
                </a:lnTo>
                <a:lnTo>
                  <a:pt x="1223" y="1088"/>
                </a:lnTo>
                <a:lnTo>
                  <a:pt x="1165" y="1057"/>
                </a:lnTo>
                <a:lnTo>
                  <a:pt x="1107" y="1025"/>
                </a:lnTo>
                <a:lnTo>
                  <a:pt x="1051" y="993"/>
                </a:lnTo>
                <a:lnTo>
                  <a:pt x="994" y="960"/>
                </a:lnTo>
                <a:lnTo>
                  <a:pt x="941" y="926"/>
                </a:lnTo>
                <a:lnTo>
                  <a:pt x="887" y="893"/>
                </a:lnTo>
                <a:lnTo>
                  <a:pt x="833" y="858"/>
                </a:lnTo>
                <a:lnTo>
                  <a:pt x="782" y="822"/>
                </a:lnTo>
                <a:lnTo>
                  <a:pt x="730" y="786"/>
                </a:lnTo>
                <a:lnTo>
                  <a:pt x="681" y="749"/>
                </a:lnTo>
                <a:lnTo>
                  <a:pt x="631" y="712"/>
                </a:lnTo>
                <a:lnTo>
                  <a:pt x="583" y="674"/>
                </a:lnTo>
                <a:lnTo>
                  <a:pt x="536" y="635"/>
                </a:lnTo>
                <a:lnTo>
                  <a:pt x="490" y="594"/>
                </a:lnTo>
                <a:lnTo>
                  <a:pt x="445" y="555"/>
                </a:lnTo>
                <a:lnTo>
                  <a:pt x="401" y="512"/>
                </a:lnTo>
                <a:lnTo>
                  <a:pt x="359" y="470"/>
                </a:lnTo>
                <a:lnTo>
                  <a:pt x="318" y="428"/>
                </a:lnTo>
                <a:lnTo>
                  <a:pt x="277" y="383"/>
                </a:lnTo>
                <a:lnTo>
                  <a:pt x="238" y="338"/>
                </a:lnTo>
                <a:lnTo>
                  <a:pt x="200" y="293"/>
                </a:lnTo>
                <a:lnTo>
                  <a:pt x="164" y="246"/>
                </a:lnTo>
                <a:lnTo>
                  <a:pt x="128" y="198"/>
                </a:lnTo>
                <a:lnTo>
                  <a:pt x="95" y="151"/>
                </a:lnTo>
                <a:lnTo>
                  <a:pt x="62" y="101"/>
                </a:lnTo>
                <a:lnTo>
                  <a:pt x="30" y="51"/>
                </a:lnTo>
                <a:lnTo>
                  <a:pt x="0" y="0"/>
                </a:lnTo>
                <a:lnTo>
                  <a:pt x="0" y="444"/>
                </a:lnTo>
                <a:lnTo>
                  <a:pt x="0" y="1290"/>
                </a:lnTo>
                <a:lnTo>
                  <a:pt x="0" y="2137"/>
                </a:lnTo>
                <a:lnTo>
                  <a:pt x="0" y="2960"/>
                </a:lnTo>
                <a:close/>
              </a:path>
            </a:pathLst>
          </a:custGeom>
          <a:solidFill>
            <a:schemeClr val="accent4"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41" name="Group 1240">
            <a:extLst>
              <a:ext uri="{FF2B5EF4-FFF2-40B4-BE49-F238E27FC236}">
                <a16:creationId xmlns:a16="http://schemas.microsoft.com/office/drawing/2014/main" id="{9C14C266-0485-4588-AC83-33980A853E77}"/>
              </a:ext>
            </a:extLst>
          </p:cNvPr>
          <p:cNvGrpSpPr/>
          <p:nvPr/>
        </p:nvGrpSpPr>
        <p:grpSpPr>
          <a:xfrm>
            <a:off x="726779" y="1859113"/>
            <a:ext cx="2000250" cy="234950"/>
            <a:chOff x="671513" y="1701801"/>
            <a:chExt cx="2000250" cy="234950"/>
          </a:xfr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</p:grpSpPr>
        <p:sp>
          <p:nvSpPr>
            <p:cNvPr id="1578" name="Freeform 6">
              <a:extLst>
                <a:ext uri="{FF2B5EF4-FFF2-40B4-BE49-F238E27FC236}">
                  <a16:creationId xmlns:a16="http://schemas.microsoft.com/office/drawing/2014/main" id="{F0E8DDD4-0704-463A-A594-5350C54E7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13" y="1701801"/>
              <a:ext cx="254000" cy="169863"/>
            </a:xfrm>
            <a:custGeom>
              <a:avLst/>
              <a:gdLst>
                <a:gd name="T0" fmla="*/ 115 w 479"/>
                <a:gd name="T1" fmla="*/ 97 h 319"/>
                <a:gd name="T2" fmla="*/ 234 w 479"/>
                <a:gd name="T3" fmla="*/ 97 h 319"/>
                <a:gd name="T4" fmla="*/ 234 w 479"/>
                <a:gd name="T5" fmla="*/ 0 h 319"/>
                <a:gd name="T6" fmla="*/ 361 w 479"/>
                <a:gd name="T7" fmla="*/ 0 h 319"/>
                <a:gd name="T8" fmla="*/ 361 w 479"/>
                <a:gd name="T9" fmla="*/ 97 h 319"/>
                <a:gd name="T10" fmla="*/ 479 w 479"/>
                <a:gd name="T11" fmla="*/ 97 h 319"/>
                <a:gd name="T12" fmla="*/ 477 w 479"/>
                <a:gd name="T13" fmla="*/ 319 h 319"/>
                <a:gd name="T14" fmla="*/ 0 w 479"/>
                <a:gd name="T15" fmla="*/ 319 h 319"/>
                <a:gd name="T16" fmla="*/ 0 w 479"/>
                <a:gd name="T17" fmla="*/ 224 h 319"/>
                <a:gd name="T18" fmla="*/ 115 w 479"/>
                <a:gd name="T19" fmla="*/ 224 h 319"/>
                <a:gd name="T20" fmla="*/ 115 w 479"/>
                <a:gd name="T21" fmla="*/ 97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9" h="319">
                  <a:moveTo>
                    <a:pt x="115" y="97"/>
                  </a:moveTo>
                  <a:lnTo>
                    <a:pt x="234" y="97"/>
                  </a:lnTo>
                  <a:lnTo>
                    <a:pt x="234" y="0"/>
                  </a:lnTo>
                  <a:lnTo>
                    <a:pt x="361" y="0"/>
                  </a:lnTo>
                  <a:lnTo>
                    <a:pt x="361" y="97"/>
                  </a:lnTo>
                  <a:lnTo>
                    <a:pt x="479" y="97"/>
                  </a:lnTo>
                  <a:lnTo>
                    <a:pt x="477" y="319"/>
                  </a:lnTo>
                  <a:lnTo>
                    <a:pt x="0" y="319"/>
                  </a:lnTo>
                  <a:lnTo>
                    <a:pt x="0" y="224"/>
                  </a:lnTo>
                  <a:lnTo>
                    <a:pt x="115" y="224"/>
                  </a:lnTo>
                  <a:lnTo>
                    <a:pt x="115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9" name="Freeform 7">
              <a:extLst>
                <a:ext uri="{FF2B5EF4-FFF2-40B4-BE49-F238E27FC236}">
                  <a16:creationId xmlns:a16="http://schemas.microsoft.com/office/drawing/2014/main" id="{634CEF4B-1DFD-4283-BA58-3D7AD1E47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1" y="1755776"/>
              <a:ext cx="125413" cy="115888"/>
            </a:xfrm>
            <a:custGeom>
              <a:avLst/>
              <a:gdLst>
                <a:gd name="T0" fmla="*/ 107 w 238"/>
                <a:gd name="T1" fmla="*/ 0 h 217"/>
                <a:gd name="T2" fmla="*/ 233 w 238"/>
                <a:gd name="T3" fmla="*/ 0 h 217"/>
                <a:gd name="T4" fmla="*/ 238 w 238"/>
                <a:gd name="T5" fmla="*/ 217 h 217"/>
                <a:gd name="T6" fmla="*/ 0 w 238"/>
                <a:gd name="T7" fmla="*/ 217 h 217"/>
                <a:gd name="T8" fmla="*/ 0 w 238"/>
                <a:gd name="T9" fmla="*/ 122 h 217"/>
                <a:gd name="T10" fmla="*/ 107 w 238"/>
                <a:gd name="T11" fmla="*/ 122 h 217"/>
                <a:gd name="T12" fmla="*/ 107 w 238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217">
                  <a:moveTo>
                    <a:pt x="107" y="0"/>
                  </a:moveTo>
                  <a:lnTo>
                    <a:pt x="233" y="0"/>
                  </a:lnTo>
                  <a:lnTo>
                    <a:pt x="238" y="217"/>
                  </a:lnTo>
                  <a:lnTo>
                    <a:pt x="0" y="217"/>
                  </a:lnTo>
                  <a:lnTo>
                    <a:pt x="0" y="122"/>
                  </a:lnTo>
                  <a:lnTo>
                    <a:pt x="107" y="12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0" name="Freeform 8">
              <a:extLst>
                <a:ext uri="{FF2B5EF4-FFF2-40B4-BE49-F238E27FC236}">
                  <a16:creationId xmlns:a16="http://schemas.microsoft.com/office/drawing/2014/main" id="{BCE0926A-3769-412D-AF88-4526F91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226" y="1755776"/>
              <a:ext cx="185738" cy="115888"/>
            </a:xfrm>
            <a:custGeom>
              <a:avLst/>
              <a:gdLst>
                <a:gd name="T0" fmla="*/ 110 w 351"/>
                <a:gd name="T1" fmla="*/ 0 h 217"/>
                <a:gd name="T2" fmla="*/ 237 w 351"/>
                <a:gd name="T3" fmla="*/ 0 h 217"/>
                <a:gd name="T4" fmla="*/ 237 w 351"/>
                <a:gd name="T5" fmla="*/ 122 h 217"/>
                <a:gd name="T6" fmla="*/ 351 w 351"/>
                <a:gd name="T7" fmla="*/ 122 h 217"/>
                <a:gd name="T8" fmla="*/ 351 w 351"/>
                <a:gd name="T9" fmla="*/ 217 h 217"/>
                <a:gd name="T10" fmla="*/ 0 w 351"/>
                <a:gd name="T11" fmla="*/ 217 h 217"/>
                <a:gd name="T12" fmla="*/ 0 w 351"/>
                <a:gd name="T13" fmla="*/ 122 h 217"/>
                <a:gd name="T14" fmla="*/ 110 w 351"/>
                <a:gd name="T15" fmla="*/ 122 h 217"/>
                <a:gd name="T16" fmla="*/ 110 w 351"/>
                <a:gd name="T1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1" h="217">
                  <a:moveTo>
                    <a:pt x="110" y="0"/>
                  </a:moveTo>
                  <a:lnTo>
                    <a:pt x="237" y="0"/>
                  </a:lnTo>
                  <a:lnTo>
                    <a:pt x="237" y="122"/>
                  </a:lnTo>
                  <a:lnTo>
                    <a:pt x="351" y="122"/>
                  </a:lnTo>
                  <a:lnTo>
                    <a:pt x="351" y="217"/>
                  </a:lnTo>
                  <a:lnTo>
                    <a:pt x="0" y="217"/>
                  </a:lnTo>
                  <a:lnTo>
                    <a:pt x="0" y="122"/>
                  </a:lnTo>
                  <a:lnTo>
                    <a:pt x="110" y="12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1" name="Freeform 9">
              <a:extLst>
                <a:ext uri="{FF2B5EF4-FFF2-40B4-BE49-F238E27FC236}">
                  <a16:creationId xmlns:a16="http://schemas.microsoft.com/office/drawing/2014/main" id="{2027D48B-7A6D-4C1F-B92C-FFFBABB34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638" y="1706563"/>
              <a:ext cx="303213" cy="165100"/>
            </a:xfrm>
            <a:custGeom>
              <a:avLst/>
              <a:gdLst>
                <a:gd name="T0" fmla="*/ 357 w 573"/>
                <a:gd name="T1" fmla="*/ 0 h 310"/>
                <a:gd name="T2" fmla="*/ 483 w 573"/>
                <a:gd name="T3" fmla="*/ 0 h 310"/>
                <a:gd name="T4" fmla="*/ 483 w 573"/>
                <a:gd name="T5" fmla="*/ 98 h 310"/>
                <a:gd name="T6" fmla="*/ 573 w 573"/>
                <a:gd name="T7" fmla="*/ 98 h 310"/>
                <a:gd name="T8" fmla="*/ 573 w 573"/>
                <a:gd name="T9" fmla="*/ 215 h 310"/>
                <a:gd name="T10" fmla="*/ 573 w 573"/>
                <a:gd name="T11" fmla="*/ 310 h 310"/>
                <a:gd name="T12" fmla="*/ 236 w 573"/>
                <a:gd name="T13" fmla="*/ 310 h 310"/>
                <a:gd name="T14" fmla="*/ 116 w 573"/>
                <a:gd name="T15" fmla="*/ 310 h 310"/>
                <a:gd name="T16" fmla="*/ 0 w 573"/>
                <a:gd name="T17" fmla="*/ 310 h 310"/>
                <a:gd name="T18" fmla="*/ 0 w 573"/>
                <a:gd name="T19" fmla="*/ 215 h 310"/>
                <a:gd name="T20" fmla="*/ 0 w 573"/>
                <a:gd name="T21" fmla="*/ 1 h 310"/>
                <a:gd name="T22" fmla="*/ 116 w 573"/>
                <a:gd name="T23" fmla="*/ 1 h 310"/>
                <a:gd name="T24" fmla="*/ 116 w 573"/>
                <a:gd name="T25" fmla="*/ 215 h 310"/>
                <a:gd name="T26" fmla="*/ 236 w 573"/>
                <a:gd name="T27" fmla="*/ 215 h 310"/>
                <a:gd name="T28" fmla="*/ 236 w 573"/>
                <a:gd name="T29" fmla="*/ 98 h 310"/>
                <a:gd name="T30" fmla="*/ 357 w 573"/>
                <a:gd name="T31" fmla="*/ 98 h 310"/>
                <a:gd name="T32" fmla="*/ 357 w 573"/>
                <a:gd name="T3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3" h="310">
                  <a:moveTo>
                    <a:pt x="357" y="0"/>
                  </a:moveTo>
                  <a:lnTo>
                    <a:pt x="483" y="0"/>
                  </a:lnTo>
                  <a:lnTo>
                    <a:pt x="483" y="98"/>
                  </a:lnTo>
                  <a:lnTo>
                    <a:pt x="573" y="98"/>
                  </a:lnTo>
                  <a:lnTo>
                    <a:pt x="573" y="215"/>
                  </a:lnTo>
                  <a:lnTo>
                    <a:pt x="573" y="310"/>
                  </a:lnTo>
                  <a:lnTo>
                    <a:pt x="236" y="310"/>
                  </a:lnTo>
                  <a:lnTo>
                    <a:pt x="116" y="310"/>
                  </a:lnTo>
                  <a:lnTo>
                    <a:pt x="0" y="310"/>
                  </a:lnTo>
                  <a:lnTo>
                    <a:pt x="0" y="215"/>
                  </a:lnTo>
                  <a:lnTo>
                    <a:pt x="0" y="1"/>
                  </a:lnTo>
                  <a:lnTo>
                    <a:pt x="116" y="1"/>
                  </a:lnTo>
                  <a:lnTo>
                    <a:pt x="116" y="215"/>
                  </a:lnTo>
                  <a:lnTo>
                    <a:pt x="236" y="215"/>
                  </a:lnTo>
                  <a:lnTo>
                    <a:pt x="236" y="98"/>
                  </a:lnTo>
                  <a:lnTo>
                    <a:pt x="357" y="98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2" name="Freeform 10">
              <a:extLst>
                <a:ext uri="{FF2B5EF4-FFF2-40B4-BE49-F238E27FC236}">
                  <a16:creationId xmlns:a16="http://schemas.microsoft.com/office/drawing/2014/main" id="{E79F10E1-1FF4-4AC3-8137-272D0704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763" y="1709738"/>
              <a:ext cx="381000" cy="161925"/>
            </a:xfrm>
            <a:custGeom>
              <a:avLst/>
              <a:gdLst>
                <a:gd name="T0" fmla="*/ 107 w 720"/>
                <a:gd name="T1" fmla="*/ 74 h 304"/>
                <a:gd name="T2" fmla="*/ 236 w 720"/>
                <a:gd name="T3" fmla="*/ 74 h 304"/>
                <a:gd name="T4" fmla="*/ 236 w 720"/>
                <a:gd name="T5" fmla="*/ 0 h 304"/>
                <a:gd name="T6" fmla="*/ 378 w 720"/>
                <a:gd name="T7" fmla="*/ 0 h 304"/>
                <a:gd name="T8" fmla="*/ 378 w 720"/>
                <a:gd name="T9" fmla="*/ 74 h 304"/>
                <a:gd name="T10" fmla="*/ 378 w 720"/>
                <a:gd name="T11" fmla="*/ 136 h 304"/>
                <a:gd name="T12" fmla="*/ 378 w 720"/>
                <a:gd name="T13" fmla="*/ 209 h 304"/>
                <a:gd name="T14" fmla="*/ 479 w 720"/>
                <a:gd name="T15" fmla="*/ 209 h 304"/>
                <a:gd name="T16" fmla="*/ 479 w 720"/>
                <a:gd name="T17" fmla="*/ 74 h 304"/>
                <a:gd name="T18" fmla="*/ 614 w 720"/>
                <a:gd name="T19" fmla="*/ 74 h 304"/>
                <a:gd name="T20" fmla="*/ 614 w 720"/>
                <a:gd name="T21" fmla="*/ 209 h 304"/>
                <a:gd name="T22" fmla="*/ 720 w 720"/>
                <a:gd name="T23" fmla="*/ 209 h 304"/>
                <a:gd name="T24" fmla="*/ 720 w 720"/>
                <a:gd name="T25" fmla="*/ 304 h 304"/>
                <a:gd name="T26" fmla="*/ 0 w 720"/>
                <a:gd name="T27" fmla="*/ 304 h 304"/>
                <a:gd name="T28" fmla="*/ 0 w 720"/>
                <a:gd name="T29" fmla="*/ 209 h 304"/>
                <a:gd name="T30" fmla="*/ 107 w 720"/>
                <a:gd name="T31" fmla="*/ 209 h 304"/>
                <a:gd name="T32" fmla="*/ 107 w 720"/>
                <a:gd name="T33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0" h="304">
                  <a:moveTo>
                    <a:pt x="107" y="74"/>
                  </a:moveTo>
                  <a:lnTo>
                    <a:pt x="236" y="74"/>
                  </a:lnTo>
                  <a:lnTo>
                    <a:pt x="236" y="0"/>
                  </a:lnTo>
                  <a:lnTo>
                    <a:pt x="378" y="0"/>
                  </a:lnTo>
                  <a:lnTo>
                    <a:pt x="378" y="74"/>
                  </a:lnTo>
                  <a:lnTo>
                    <a:pt x="378" y="136"/>
                  </a:lnTo>
                  <a:lnTo>
                    <a:pt x="378" y="209"/>
                  </a:lnTo>
                  <a:lnTo>
                    <a:pt x="479" y="209"/>
                  </a:lnTo>
                  <a:lnTo>
                    <a:pt x="479" y="74"/>
                  </a:lnTo>
                  <a:lnTo>
                    <a:pt x="614" y="74"/>
                  </a:lnTo>
                  <a:lnTo>
                    <a:pt x="614" y="209"/>
                  </a:lnTo>
                  <a:lnTo>
                    <a:pt x="720" y="209"/>
                  </a:lnTo>
                  <a:lnTo>
                    <a:pt x="720" y="304"/>
                  </a:lnTo>
                  <a:lnTo>
                    <a:pt x="0" y="304"/>
                  </a:lnTo>
                  <a:lnTo>
                    <a:pt x="0" y="209"/>
                  </a:lnTo>
                  <a:lnTo>
                    <a:pt x="107" y="209"/>
                  </a:lnTo>
                  <a:lnTo>
                    <a:pt x="107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3" name="Rectangle 11">
              <a:extLst>
                <a:ext uri="{FF2B5EF4-FFF2-40B4-BE49-F238E27FC236}">
                  <a16:creationId xmlns:a16="http://schemas.microsoft.com/office/drawing/2014/main" id="{917322A2-E008-41AC-847C-10DB3100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163" y="1887538"/>
              <a:ext cx="4826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4" name="Rectangle 12">
              <a:extLst>
                <a:ext uri="{FF2B5EF4-FFF2-40B4-BE49-F238E27FC236}">
                  <a16:creationId xmlns:a16="http://schemas.microsoft.com/office/drawing/2014/main" id="{1034A4C9-649D-402E-B5B7-9109A81A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163" y="1820863"/>
              <a:ext cx="381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5" name="Freeform 13">
              <a:extLst>
                <a:ext uri="{FF2B5EF4-FFF2-40B4-BE49-F238E27FC236}">
                  <a16:creationId xmlns:a16="http://schemas.microsoft.com/office/drawing/2014/main" id="{FB0248B7-0D8D-48BC-B0D2-CD0AFCFB4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901" y="1757363"/>
              <a:ext cx="42863" cy="114300"/>
            </a:xfrm>
            <a:custGeom>
              <a:avLst/>
              <a:gdLst>
                <a:gd name="T0" fmla="*/ 81 w 81"/>
                <a:gd name="T1" fmla="*/ 119 h 214"/>
                <a:gd name="T2" fmla="*/ 81 w 81"/>
                <a:gd name="T3" fmla="*/ 0 h 214"/>
                <a:gd name="T4" fmla="*/ 0 w 81"/>
                <a:gd name="T5" fmla="*/ 0 h 214"/>
                <a:gd name="T6" fmla="*/ 0 w 81"/>
                <a:gd name="T7" fmla="*/ 119 h 214"/>
                <a:gd name="T8" fmla="*/ 0 w 81"/>
                <a:gd name="T9" fmla="*/ 214 h 214"/>
                <a:gd name="T10" fmla="*/ 81 w 81"/>
                <a:gd name="T11" fmla="*/ 214 h 214"/>
                <a:gd name="T12" fmla="*/ 81 w 81"/>
                <a:gd name="T13" fmla="*/ 11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14">
                  <a:moveTo>
                    <a:pt x="81" y="119"/>
                  </a:moveTo>
                  <a:lnTo>
                    <a:pt x="81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0" y="214"/>
                  </a:lnTo>
                  <a:lnTo>
                    <a:pt x="81" y="214"/>
                  </a:lnTo>
                  <a:lnTo>
                    <a:pt x="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6" name="Rectangle 14">
              <a:extLst>
                <a:ext uri="{FF2B5EF4-FFF2-40B4-BE49-F238E27FC236}">
                  <a16:creationId xmlns:a16="http://schemas.microsoft.com/office/drawing/2014/main" id="{EFECC6B9-5177-4BC9-97F8-955FB609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901" y="1887538"/>
              <a:ext cx="428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7" name="Rectangle 15">
              <a:extLst>
                <a:ext uri="{FF2B5EF4-FFF2-40B4-BE49-F238E27FC236}">
                  <a16:creationId xmlns:a16="http://schemas.microsoft.com/office/drawing/2014/main" id="{0315FD50-DA80-45B9-9B96-21FDC3B8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576" y="1887538"/>
              <a:ext cx="381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8" name="Rectangle 16">
              <a:extLst>
                <a:ext uri="{FF2B5EF4-FFF2-40B4-BE49-F238E27FC236}">
                  <a16:creationId xmlns:a16="http://schemas.microsoft.com/office/drawing/2014/main" id="{4D43282E-70A0-4EB2-9676-B449E1A90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1887538"/>
              <a:ext cx="396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9" name="Rectangle 17">
              <a:extLst>
                <a:ext uri="{FF2B5EF4-FFF2-40B4-BE49-F238E27FC236}">
                  <a16:creationId xmlns:a16="http://schemas.microsoft.com/office/drawing/2014/main" id="{C3B47FA6-0349-42E0-94B6-29C505BE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1820863"/>
              <a:ext cx="39688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0" name="Rectangle 18">
              <a:extLst>
                <a:ext uri="{FF2B5EF4-FFF2-40B4-BE49-F238E27FC236}">
                  <a16:creationId xmlns:a16="http://schemas.microsoft.com/office/drawing/2014/main" id="{244D1E02-C3E5-40D6-86CE-60D1F266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1887538"/>
              <a:ext cx="6016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1" name="Rectangle 19">
              <a:extLst>
                <a:ext uri="{FF2B5EF4-FFF2-40B4-BE49-F238E27FC236}">
                  <a16:creationId xmlns:a16="http://schemas.microsoft.com/office/drawing/2014/main" id="{88B18F51-5BAE-474F-9A0E-9ACA5D1F4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13" y="1887538"/>
              <a:ext cx="4873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2" name="Rectangle 20">
              <a:extLst>
                <a:ext uri="{FF2B5EF4-FFF2-40B4-BE49-F238E27FC236}">
                  <a16:creationId xmlns:a16="http://schemas.microsoft.com/office/drawing/2014/main" id="{A566B030-316C-44CD-A932-2FF65EE9B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887538"/>
              <a:ext cx="41275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3" name="Freeform 21">
              <a:extLst>
                <a:ext uri="{FF2B5EF4-FFF2-40B4-BE49-F238E27FC236}">
                  <a16:creationId xmlns:a16="http://schemas.microsoft.com/office/drawing/2014/main" id="{C2917A82-8AF1-4E55-8A18-90209F54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13" y="1714501"/>
              <a:ext cx="41275" cy="157163"/>
            </a:xfrm>
            <a:custGeom>
              <a:avLst/>
              <a:gdLst>
                <a:gd name="T0" fmla="*/ 0 w 76"/>
                <a:gd name="T1" fmla="*/ 297 h 297"/>
                <a:gd name="T2" fmla="*/ 76 w 76"/>
                <a:gd name="T3" fmla="*/ 297 h 297"/>
                <a:gd name="T4" fmla="*/ 76 w 76"/>
                <a:gd name="T5" fmla="*/ 202 h 297"/>
                <a:gd name="T6" fmla="*/ 76 w 76"/>
                <a:gd name="T7" fmla="*/ 0 h 297"/>
                <a:gd name="T8" fmla="*/ 0 w 76"/>
                <a:gd name="T9" fmla="*/ 0 h 297"/>
                <a:gd name="T10" fmla="*/ 0 w 76"/>
                <a:gd name="T11" fmla="*/ 202 h 297"/>
                <a:gd name="T12" fmla="*/ 0 w 76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97">
                  <a:moveTo>
                    <a:pt x="0" y="297"/>
                  </a:moveTo>
                  <a:lnTo>
                    <a:pt x="76" y="297"/>
                  </a:lnTo>
                  <a:lnTo>
                    <a:pt x="76" y="202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0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4" name="Rectangle 22">
              <a:extLst>
                <a:ext uri="{FF2B5EF4-FFF2-40B4-BE49-F238E27FC236}">
                  <a16:creationId xmlns:a16="http://schemas.microsoft.com/office/drawing/2014/main" id="{EC717BFA-07C0-4596-8166-FDC45206F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188" y="1820863"/>
              <a:ext cx="36513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5" name="Rectangle 23">
              <a:extLst>
                <a:ext uri="{FF2B5EF4-FFF2-40B4-BE49-F238E27FC236}">
                  <a16:creationId xmlns:a16="http://schemas.microsoft.com/office/drawing/2014/main" id="{20898BCC-3756-493F-BB63-99A58AB7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188" y="1887538"/>
              <a:ext cx="3651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6" name="Rectangle 24">
              <a:extLst>
                <a:ext uri="{FF2B5EF4-FFF2-40B4-BE49-F238E27FC236}">
                  <a16:creationId xmlns:a16="http://schemas.microsoft.com/office/drawing/2014/main" id="{5307A975-AD89-4108-A453-2243EA3D8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1" y="1887538"/>
              <a:ext cx="41275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7" name="Freeform 25">
              <a:extLst>
                <a:ext uri="{FF2B5EF4-FFF2-40B4-BE49-F238E27FC236}">
                  <a16:creationId xmlns:a16="http://schemas.microsoft.com/office/drawing/2014/main" id="{C1E82984-ACAD-4196-8864-B7517337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101" y="1755776"/>
              <a:ext cx="41275" cy="115888"/>
            </a:xfrm>
            <a:custGeom>
              <a:avLst/>
              <a:gdLst>
                <a:gd name="T0" fmla="*/ 0 w 76"/>
                <a:gd name="T1" fmla="*/ 217 h 217"/>
                <a:gd name="T2" fmla="*/ 76 w 76"/>
                <a:gd name="T3" fmla="*/ 217 h 217"/>
                <a:gd name="T4" fmla="*/ 76 w 76"/>
                <a:gd name="T5" fmla="*/ 122 h 217"/>
                <a:gd name="T6" fmla="*/ 76 w 76"/>
                <a:gd name="T7" fmla="*/ 0 h 217"/>
                <a:gd name="T8" fmla="*/ 0 w 76"/>
                <a:gd name="T9" fmla="*/ 0 h 217"/>
                <a:gd name="T10" fmla="*/ 0 w 76"/>
                <a:gd name="T11" fmla="*/ 122 h 217"/>
                <a:gd name="T12" fmla="*/ 0 w 76"/>
                <a:gd name="T1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17">
                  <a:moveTo>
                    <a:pt x="0" y="217"/>
                  </a:moveTo>
                  <a:lnTo>
                    <a:pt x="76" y="217"/>
                  </a:lnTo>
                  <a:lnTo>
                    <a:pt x="76" y="122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122"/>
                  </a:lnTo>
                  <a:lnTo>
                    <a:pt x="0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42" name="Line 40">
            <a:extLst>
              <a:ext uri="{FF2B5EF4-FFF2-40B4-BE49-F238E27FC236}">
                <a16:creationId xmlns:a16="http://schemas.microsoft.com/office/drawing/2014/main" id="{A9985E26-6758-4667-B026-E3ED24A13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804" y="3011638"/>
            <a:ext cx="280988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3" name="Line 41">
            <a:extLst>
              <a:ext uri="{FF2B5EF4-FFF2-40B4-BE49-F238E27FC236}">
                <a16:creationId xmlns:a16="http://schemas.microsoft.com/office/drawing/2014/main" id="{50F69595-8CE6-497F-83D5-2A9ABA31C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804" y="3459313"/>
            <a:ext cx="280988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4" name="Line 42">
            <a:extLst>
              <a:ext uri="{FF2B5EF4-FFF2-40B4-BE49-F238E27FC236}">
                <a16:creationId xmlns:a16="http://schemas.microsoft.com/office/drawing/2014/main" id="{D331E1FF-53E3-46C1-AAB2-AF9EA1690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804" y="3906988"/>
            <a:ext cx="280988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5" name="Line 43">
            <a:extLst>
              <a:ext uri="{FF2B5EF4-FFF2-40B4-BE49-F238E27FC236}">
                <a16:creationId xmlns:a16="http://schemas.microsoft.com/office/drawing/2014/main" id="{2F3518D1-07ED-41E3-8610-1E151ADBA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804" y="4343550"/>
            <a:ext cx="280988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6" name="Line 44">
            <a:extLst>
              <a:ext uri="{FF2B5EF4-FFF2-40B4-BE49-F238E27FC236}">
                <a16:creationId xmlns:a16="http://schemas.microsoft.com/office/drawing/2014/main" id="{7E0D8824-835A-4F02-998D-9B49CD622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804" y="4807100"/>
            <a:ext cx="280988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7" name="Line 45">
            <a:extLst>
              <a:ext uri="{FF2B5EF4-FFF2-40B4-BE49-F238E27FC236}">
                <a16:creationId xmlns:a16="http://schemas.microsoft.com/office/drawing/2014/main" id="{5ACF1EA9-DF8B-4A5F-A4C6-9055C884A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804" y="5253188"/>
            <a:ext cx="280988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8" name="Rectangle 58">
            <a:extLst>
              <a:ext uri="{FF2B5EF4-FFF2-40B4-BE49-F238E27FC236}">
                <a16:creationId xmlns:a16="http://schemas.microsoft.com/office/drawing/2014/main" id="{AF792418-340D-4808-9BB0-7DB2FB2F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204" y="2397275"/>
            <a:ext cx="1976438" cy="1981200"/>
          </a:xfrm>
          <a:prstGeom prst="roundRect">
            <a:avLst>
              <a:gd name="adj" fmla="val 1438"/>
            </a:avLst>
          </a:prstGeom>
          <a:solidFill>
            <a:srgbClr val="06568E"/>
          </a:solidFill>
          <a:ln w="3175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1218987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/>
              </a:rPr>
              <a:t>Red Wine </a:t>
            </a:r>
          </a:p>
          <a:p>
            <a:pPr algn="ctr" defTabSz="1218987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/>
              </a:rPr>
              <a:t>&amp; </a:t>
            </a:r>
          </a:p>
          <a:p>
            <a:pPr algn="ctr" defTabSz="1218987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/>
              </a:rPr>
              <a:t>White Wine</a:t>
            </a:r>
          </a:p>
        </p:txBody>
      </p:sp>
      <p:sp>
        <p:nvSpPr>
          <p:cNvPr id="1249" name="Freeform 59">
            <a:extLst>
              <a:ext uri="{FF2B5EF4-FFF2-40B4-BE49-F238E27FC236}">
                <a16:creationId xmlns:a16="http://schemas.microsoft.com/office/drawing/2014/main" id="{51C7F118-DD9D-433D-B9D5-3281D251D64E}"/>
              </a:ext>
            </a:extLst>
          </p:cNvPr>
          <p:cNvSpPr>
            <a:spLocks/>
          </p:cNvSpPr>
          <p:nvPr/>
        </p:nvSpPr>
        <p:spPr bwMode="auto">
          <a:xfrm>
            <a:off x="9311979" y="1790851"/>
            <a:ext cx="211138" cy="3902075"/>
          </a:xfrm>
          <a:custGeom>
            <a:avLst/>
            <a:gdLst>
              <a:gd name="T0" fmla="*/ 400 w 400"/>
              <a:gd name="T1" fmla="*/ 7375 h 7375"/>
              <a:gd name="T2" fmla="*/ 0 w 400"/>
              <a:gd name="T3" fmla="*/ 6970 h 7375"/>
              <a:gd name="T4" fmla="*/ 0 w 400"/>
              <a:gd name="T5" fmla="*/ 410 h 7375"/>
              <a:gd name="T6" fmla="*/ 394 w 400"/>
              <a:gd name="T7" fmla="*/ 0 h 7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0" h="7375">
                <a:moveTo>
                  <a:pt x="400" y="7375"/>
                </a:moveTo>
                <a:lnTo>
                  <a:pt x="0" y="6970"/>
                </a:lnTo>
                <a:lnTo>
                  <a:pt x="0" y="410"/>
                </a:lnTo>
                <a:lnTo>
                  <a:pt x="394" y="0"/>
                </a:lnTo>
              </a:path>
            </a:pathLst>
          </a:custGeom>
          <a:noFill/>
          <a:ln w="3810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0" name="Line 60">
            <a:extLst>
              <a:ext uri="{FF2B5EF4-FFF2-40B4-BE49-F238E27FC236}">
                <a16:creationId xmlns:a16="http://schemas.microsoft.com/office/drawing/2014/main" id="{A7E5AEB1-6534-498B-BDAE-05D47FE7A1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1980" y="2719538"/>
            <a:ext cx="276225" cy="0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51" name="Group 1250">
            <a:extLst>
              <a:ext uri="{FF2B5EF4-FFF2-40B4-BE49-F238E27FC236}">
                <a16:creationId xmlns:a16="http://schemas.microsoft.com/office/drawing/2014/main" id="{BD3C1858-E149-44FC-B800-9EE527F1F69B}"/>
              </a:ext>
            </a:extLst>
          </p:cNvPr>
          <p:cNvGrpSpPr/>
          <p:nvPr/>
        </p:nvGrpSpPr>
        <p:grpSpPr>
          <a:xfrm>
            <a:off x="9581855" y="4575326"/>
            <a:ext cx="1992313" cy="868363"/>
            <a:chOff x="9526588" y="4418013"/>
            <a:chExt cx="1992313" cy="868363"/>
          </a:xfrm>
        </p:grpSpPr>
        <p:sp>
          <p:nvSpPr>
            <p:cNvPr id="1566" name="Rectangle 27">
              <a:extLst>
                <a:ext uri="{FF2B5EF4-FFF2-40B4-BE49-F238E27FC236}">
                  <a16:creationId xmlns:a16="http://schemas.microsoft.com/office/drawing/2014/main" id="{B98191A6-7BE3-4BE0-B032-5624568C0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4425951"/>
              <a:ext cx="57150" cy="69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7" name="Rectangle 28">
              <a:extLst>
                <a:ext uri="{FF2B5EF4-FFF2-40B4-BE49-F238E27FC236}">
                  <a16:creationId xmlns:a16="http://schemas.microsoft.com/office/drawing/2014/main" id="{9FB05062-040D-482C-9388-C1032B7CB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4524376"/>
              <a:ext cx="57150" cy="682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8" name="Rectangle 29">
              <a:extLst>
                <a:ext uri="{FF2B5EF4-FFF2-40B4-BE49-F238E27FC236}">
                  <a16:creationId xmlns:a16="http://schemas.microsoft.com/office/drawing/2014/main" id="{6030A95E-67DE-4815-B79E-7BC570E71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4616451"/>
              <a:ext cx="57150" cy="69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9" name="Rectangle 30">
              <a:extLst>
                <a:ext uri="{FF2B5EF4-FFF2-40B4-BE49-F238E27FC236}">
                  <a16:creationId xmlns:a16="http://schemas.microsoft.com/office/drawing/2014/main" id="{6FC58AAB-71F9-47B2-B19E-17C4E293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4724401"/>
              <a:ext cx="57150" cy="69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0" name="Rectangle 31">
              <a:extLst>
                <a:ext uri="{FF2B5EF4-FFF2-40B4-BE49-F238E27FC236}">
                  <a16:creationId xmlns:a16="http://schemas.microsoft.com/office/drawing/2014/main" id="{DFE609CE-B16C-470A-9084-0DE82F6F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4822826"/>
              <a:ext cx="57150" cy="682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1" name="Rectangle 32">
              <a:extLst>
                <a:ext uri="{FF2B5EF4-FFF2-40B4-BE49-F238E27FC236}">
                  <a16:creationId xmlns:a16="http://schemas.microsoft.com/office/drawing/2014/main" id="{5DE6527B-4060-4230-9FD2-CC96512C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4919663"/>
              <a:ext cx="57150" cy="682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2" name="Rectangle 33">
              <a:extLst>
                <a:ext uri="{FF2B5EF4-FFF2-40B4-BE49-F238E27FC236}">
                  <a16:creationId xmlns:a16="http://schemas.microsoft.com/office/drawing/2014/main" id="{F974E330-DA28-46EB-AE30-EDAC4C68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5018088"/>
              <a:ext cx="57150" cy="698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3" name="Rectangle 34">
              <a:extLst>
                <a:ext uri="{FF2B5EF4-FFF2-40B4-BE49-F238E27FC236}">
                  <a16:creationId xmlns:a16="http://schemas.microsoft.com/office/drawing/2014/main" id="{4EA09087-0B06-404B-835F-FA2849CD1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5122863"/>
              <a:ext cx="57150" cy="698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4" name="Rectangle 35">
              <a:extLst>
                <a:ext uri="{FF2B5EF4-FFF2-40B4-BE49-F238E27FC236}">
                  <a16:creationId xmlns:a16="http://schemas.microsoft.com/office/drawing/2014/main" id="{2340BB95-07FF-49C2-A2BD-E540B214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6588" y="5214938"/>
              <a:ext cx="57150" cy="682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5" name="Freeform 36">
              <a:extLst>
                <a:ext uri="{FF2B5EF4-FFF2-40B4-BE49-F238E27FC236}">
                  <a16:creationId xmlns:a16="http://schemas.microsoft.com/office/drawing/2014/main" id="{6EF61D95-71F2-42F4-A5D0-965A03967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1" y="5002213"/>
              <a:ext cx="1898650" cy="261938"/>
            </a:xfrm>
            <a:custGeom>
              <a:avLst/>
              <a:gdLst>
                <a:gd name="T0" fmla="*/ 3589 w 3589"/>
                <a:gd name="T1" fmla="*/ 497 h 497"/>
                <a:gd name="T2" fmla="*/ 3589 w 3589"/>
                <a:gd name="T3" fmla="*/ 373 h 497"/>
                <a:gd name="T4" fmla="*/ 3589 w 3589"/>
                <a:gd name="T5" fmla="*/ 249 h 497"/>
                <a:gd name="T6" fmla="*/ 3589 w 3589"/>
                <a:gd name="T7" fmla="*/ 124 h 497"/>
                <a:gd name="T8" fmla="*/ 3589 w 3589"/>
                <a:gd name="T9" fmla="*/ 0 h 497"/>
                <a:gd name="T10" fmla="*/ 3420 w 3589"/>
                <a:gd name="T11" fmla="*/ 55 h 497"/>
                <a:gd name="T12" fmla="*/ 3285 w 3589"/>
                <a:gd name="T13" fmla="*/ 92 h 497"/>
                <a:gd name="T14" fmla="*/ 3176 w 3589"/>
                <a:gd name="T15" fmla="*/ 114 h 497"/>
                <a:gd name="T16" fmla="*/ 3089 w 3589"/>
                <a:gd name="T17" fmla="*/ 123 h 497"/>
                <a:gd name="T18" fmla="*/ 3037 w 3589"/>
                <a:gd name="T19" fmla="*/ 124 h 497"/>
                <a:gd name="T20" fmla="*/ 2969 w 3589"/>
                <a:gd name="T21" fmla="*/ 126 h 497"/>
                <a:gd name="T22" fmla="*/ 2893 w 3589"/>
                <a:gd name="T23" fmla="*/ 129 h 497"/>
                <a:gd name="T24" fmla="*/ 2818 w 3589"/>
                <a:gd name="T25" fmla="*/ 140 h 497"/>
                <a:gd name="T26" fmla="*/ 2751 w 3589"/>
                <a:gd name="T27" fmla="*/ 158 h 497"/>
                <a:gd name="T28" fmla="*/ 2689 w 3589"/>
                <a:gd name="T29" fmla="*/ 177 h 497"/>
                <a:gd name="T30" fmla="*/ 2577 w 3589"/>
                <a:gd name="T31" fmla="*/ 217 h 497"/>
                <a:gd name="T32" fmla="*/ 2523 w 3589"/>
                <a:gd name="T33" fmla="*/ 231 h 497"/>
                <a:gd name="T34" fmla="*/ 2468 w 3589"/>
                <a:gd name="T35" fmla="*/ 237 h 497"/>
                <a:gd name="T36" fmla="*/ 2438 w 3589"/>
                <a:gd name="T37" fmla="*/ 237 h 497"/>
                <a:gd name="T38" fmla="*/ 2409 w 3589"/>
                <a:gd name="T39" fmla="*/ 233 h 497"/>
                <a:gd name="T40" fmla="*/ 2379 w 3589"/>
                <a:gd name="T41" fmla="*/ 227 h 497"/>
                <a:gd name="T42" fmla="*/ 2347 w 3589"/>
                <a:gd name="T43" fmla="*/ 217 h 497"/>
                <a:gd name="T44" fmla="*/ 2261 w 3589"/>
                <a:gd name="T45" fmla="*/ 181 h 497"/>
                <a:gd name="T46" fmla="*/ 2218 w 3589"/>
                <a:gd name="T47" fmla="*/ 167 h 497"/>
                <a:gd name="T48" fmla="*/ 2168 w 3589"/>
                <a:gd name="T49" fmla="*/ 158 h 497"/>
                <a:gd name="T50" fmla="*/ 2110 w 3589"/>
                <a:gd name="T51" fmla="*/ 158 h 497"/>
                <a:gd name="T52" fmla="*/ 2039 w 3589"/>
                <a:gd name="T53" fmla="*/ 168 h 497"/>
                <a:gd name="T54" fmla="*/ 1949 w 3589"/>
                <a:gd name="T55" fmla="*/ 194 h 497"/>
                <a:gd name="T56" fmla="*/ 1839 w 3589"/>
                <a:gd name="T57" fmla="*/ 236 h 497"/>
                <a:gd name="T58" fmla="*/ 1785 w 3589"/>
                <a:gd name="T59" fmla="*/ 256 h 497"/>
                <a:gd name="T60" fmla="*/ 1725 w 3589"/>
                <a:gd name="T61" fmla="*/ 274 h 497"/>
                <a:gd name="T62" fmla="*/ 1662 w 3589"/>
                <a:gd name="T63" fmla="*/ 291 h 497"/>
                <a:gd name="T64" fmla="*/ 1598 w 3589"/>
                <a:gd name="T65" fmla="*/ 304 h 497"/>
                <a:gd name="T66" fmla="*/ 1534 w 3589"/>
                <a:gd name="T67" fmla="*/ 314 h 497"/>
                <a:gd name="T68" fmla="*/ 1472 w 3589"/>
                <a:gd name="T69" fmla="*/ 320 h 497"/>
                <a:gd name="T70" fmla="*/ 1416 w 3589"/>
                <a:gd name="T71" fmla="*/ 324 h 497"/>
                <a:gd name="T72" fmla="*/ 1366 w 3589"/>
                <a:gd name="T73" fmla="*/ 324 h 497"/>
                <a:gd name="T74" fmla="*/ 1312 w 3589"/>
                <a:gd name="T75" fmla="*/ 319 h 497"/>
                <a:gd name="T76" fmla="*/ 1258 w 3589"/>
                <a:gd name="T77" fmla="*/ 309 h 497"/>
                <a:gd name="T78" fmla="*/ 1154 w 3589"/>
                <a:gd name="T79" fmla="*/ 282 h 497"/>
                <a:gd name="T80" fmla="*/ 1103 w 3589"/>
                <a:gd name="T81" fmla="*/ 269 h 497"/>
                <a:gd name="T82" fmla="*/ 1051 w 3589"/>
                <a:gd name="T83" fmla="*/ 259 h 497"/>
                <a:gd name="T84" fmla="*/ 998 w 3589"/>
                <a:gd name="T85" fmla="*/ 254 h 497"/>
                <a:gd name="T86" fmla="*/ 943 w 3589"/>
                <a:gd name="T87" fmla="*/ 254 h 497"/>
                <a:gd name="T88" fmla="*/ 887 w 3589"/>
                <a:gd name="T89" fmla="*/ 261 h 497"/>
                <a:gd name="T90" fmla="*/ 829 w 3589"/>
                <a:gd name="T91" fmla="*/ 274 h 497"/>
                <a:gd name="T92" fmla="*/ 711 w 3589"/>
                <a:gd name="T93" fmla="*/ 309 h 497"/>
                <a:gd name="T94" fmla="*/ 593 w 3589"/>
                <a:gd name="T95" fmla="*/ 346 h 497"/>
                <a:gd name="T96" fmla="*/ 535 w 3589"/>
                <a:gd name="T97" fmla="*/ 363 h 497"/>
                <a:gd name="T98" fmla="*/ 479 w 3589"/>
                <a:gd name="T99" fmla="*/ 376 h 497"/>
                <a:gd name="T100" fmla="*/ 396 w 3589"/>
                <a:gd name="T101" fmla="*/ 382 h 497"/>
                <a:gd name="T102" fmla="*/ 254 w 3589"/>
                <a:gd name="T103" fmla="*/ 388 h 497"/>
                <a:gd name="T104" fmla="*/ 104 w 3589"/>
                <a:gd name="T105" fmla="*/ 392 h 497"/>
                <a:gd name="T106" fmla="*/ 0 w 3589"/>
                <a:gd name="T107" fmla="*/ 3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89" h="497">
                  <a:moveTo>
                    <a:pt x="0" y="497"/>
                  </a:moveTo>
                  <a:lnTo>
                    <a:pt x="3589" y="497"/>
                  </a:lnTo>
                  <a:lnTo>
                    <a:pt x="3589" y="435"/>
                  </a:lnTo>
                  <a:lnTo>
                    <a:pt x="3589" y="373"/>
                  </a:lnTo>
                  <a:lnTo>
                    <a:pt x="3589" y="310"/>
                  </a:lnTo>
                  <a:lnTo>
                    <a:pt x="3589" y="249"/>
                  </a:lnTo>
                  <a:lnTo>
                    <a:pt x="3589" y="186"/>
                  </a:lnTo>
                  <a:lnTo>
                    <a:pt x="3589" y="124"/>
                  </a:lnTo>
                  <a:lnTo>
                    <a:pt x="3589" y="62"/>
                  </a:lnTo>
                  <a:lnTo>
                    <a:pt x="3589" y="0"/>
                  </a:lnTo>
                  <a:lnTo>
                    <a:pt x="3501" y="31"/>
                  </a:lnTo>
                  <a:lnTo>
                    <a:pt x="3420" y="55"/>
                  </a:lnTo>
                  <a:lnTo>
                    <a:pt x="3349" y="76"/>
                  </a:lnTo>
                  <a:lnTo>
                    <a:pt x="3285" y="92"/>
                  </a:lnTo>
                  <a:lnTo>
                    <a:pt x="3228" y="105"/>
                  </a:lnTo>
                  <a:lnTo>
                    <a:pt x="3176" y="114"/>
                  </a:lnTo>
                  <a:lnTo>
                    <a:pt x="3130" y="119"/>
                  </a:lnTo>
                  <a:lnTo>
                    <a:pt x="3089" y="123"/>
                  </a:lnTo>
                  <a:lnTo>
                    <a:pt x="3065" y="124"/>
                  </a:lnTo>
                  <a:lnTo>
                    <a:pt x="3037" y="124"/>
                  </a:lnTo>
                  <a:lnTo>
                    <a:pt x="3005" y="124"/>
                  </a:lnTo>
                  <a:lnTo>
                    <a:pt x="2969" y="126"/>
                  </a:lnTo>
                  <a:lnTo>
                    <a:pt x="2932" y="127"/>
                  </a:lnTo>
                  <a:lnTo>
                    <a:pt x="2893" y="129"/>
                  </a:lnTo>
                  <a:lnTo>
                    <a:pt x="2855" y="133"/>
                  </a:lnTo>
                  <a:lnTo>
                    <a:pt x="2818" y="140"/>
                  </a:lnTo>
                  <a:lnTo>
                    <a:pt x="2783" y="149"/>
                  </a:lnTo>
                  <a:lnTo>
                    <a:pt x="2751" y="158"/>
                  </a:lnTo>
                  <a:lnTo>
                    <a:pt x="2720" y="167"/>
                  </a:lnTo>
                  <a:lnTo>
                    <a:pt x="2689" y="177"/>
                  </a:lnTo>
                  <a:lnTo>
                    <a:pt x="2633" y="199"/>
                  </a:lnTo>
                  <a:lnTo>
                    <a:pt x="2577" y="217"/>
                  </a:lnTo>
                  <a:lnTo>
                    <a:pt x="2550" y="224"/>
                  </a:lnTo>
                  <a:lnTo>
                    <a:pt x="2523" y="231"/>
                  </a:lnTo>
                  <a:lnTo>
                    <a:pt x="2495" y="235"/>
                  </a:lnTo>
                  <a:lnTo>
                    <a:pt x="2468" y="237"/>
                  </a:lnTo>
                  <a:lnTo>
                    <a:pt x="2454" y="237"/>
                  </a:lnTo>
                  <a:lnTo>
                    <a:pt x="2438" y="237"/>
                  </a:lnTo>
                  <a:lnTo>
                    <a:pt x="2424" y="236"/>
                  </a:lnTo>
                  <a:lnTo>
                    <a:pt x="2409" y="233"/>
                  </a:lnTo>
                  <a:lnTo>
                    <a:pt x="2395" y="231"/>
                  </a:lnTo>
                  <a:lnTo>
                    <a:pt x="2379" y="227"/>
                  </a:lnTo>
                  <a:lnTo>
                    <a:pt x="2364" y="222"/>
                  </a:lnTo>
                  <a:lnTo>
                    <a:pt x="2347" y="217"/>
                  </a:lnTo>
                  <a:lnTo>
                    <a:pt x="2304" y="199"/>
                  </a:lnTo>
                  <a:lnTo>
                    <a:pt x="2261" y="181"/>
                  </a:lnTo>
                  <a:lnTo>
                    <a:pt x="2240" y="173"/>
                  </a:lnTo>
                  <a:lnTo>
                    <a:pt x="2218" y="167"/>
                  </a:lnTo>
                  <a:lnTo>
                    <a:pt x="2194" y="160"/>
                  </a:lnTo>
                  <a:lnTo>
                    <a:pt x="2168" y="158"/>
                  </a:lnTo>
                  <a:lnTo>
                    <a:pt x="2141" y="156"/>
                  </a:lnTo>
                  <a:lnTo>
                    <a:pt x="2110" y="158"/>
                  </a:lnTo>
                  <a:lnTo>
                    <a:pt x="2076" y="162"/>
                  </a:lnTo>
                  <a:lnTo>
                    <a:pt x="2039" y="168"/>
                  </a:lnTo>
                  <a:lnTo>
                    <a:pt x="1996" y="179"/>
                  </a:lnTo>
                  <a:lnTo>
                    <a:pt x="1949" y="194"/>
                  </a:lnTo>
                  <a:lnTo>
                    <a:pt x="1896" y="213"/>
                  </a:lnTo>
                  <a:lnTo>
                    <a:pt x="1839" y="236"/>
                  </a:lnTo>
                  <a:lnTo>
                    <a:pt x="1812" y="246"/>
                  </a:lnTo>
                  <a:lnTo>
                    <a:pt x="1785" y="256"/>
                  </a:lnTo>
                  <a:lnTo>
                    <a:pt x="1755" y="267"/>
                  </a:lnTo>
                  <a:lnTo>
                    <a:pt x="1725" y="274"/>
                  </a:lnTo>
                  <a:lnTo>
                    <a:pt x="1694" y="283"/>
                  </a:lnTo>
                  <a:lnTo>
                    <a:pt x="1662" y="291"/>
                  </a:lnTo>
                  <a:lnTo>
                    <a:pt x="1630" y="297"/>
                  </a:lnTo>
                  <a:lnTo>
                    <a:pt x="1598" y="304"/>
                  </a:lnTo>
                  <a:lnTo>
                    <a:pt x="1566" y="309"/>
                  </a:lnTo>
                  <a:lnTo>
                    <a:pt x="1534" y="314"/>
                  </a:lnTo>
                  <a:lnTo>
                    <a:pt x="1503" y="318"/>
                  </a:lnTo>
                  <a:lnTo>
                    <a:pt x="1472" y="320"/>
                  </a:lnTo>
                  <a:lnTo>
                    <a:pt x="1444" y="323"/>
                  </a:lnTo>
                  <a:lnTo>
                    <a:pt x="1416" y="324"/>
                  </a:lnTo>
                  <a:lnTo>
                    <a:pt x="1390" y="324"/>
                  </a:lnTo>
                  <a:lnTo>
                    <a:pt x="1366" y="324"/>
                  </a:lnTo>
                  <a:lnTo>
                    <a:pt x="1339" y="322"/>
                  </a:lnTo>
                  <a:lnTo>
                    <a:pt x="1312" y="319"/>
                  </a:lnTo>
                  <a:lnTo>
                    <a:pt x="1285" y="314"/>
                  </a:lnTo>
                  <a:lnTo>
                    <a:pt x="1258" y="309"/>
                  </a:lnTo>
                  <a:lnTo>
                    <a:pt x="1206" y="296"/>
                  </a:lnTo>
                  <a:lnTo>
                    <a:pt x="1154" y="282"/>
                  </a:lnTo>
                  <a:lnTo>
                    <a:pt x="1129" y="276"/>
                  </a:lnTo>
                  <a:lnTo>
                    <a:pt x="1103" y="269"/>
                  </a:lnTo>
                  <a:lnTo>
                    <a:pt x="1078" y="264"/>
                  </a:lnTo>
                  <a:lnTo>
                    <a:pt x="1051" y="259"/>
                  </a:lnTo>
                  <a:lnTo>
                    <a:pt x="1025" y="256"/>
                  </a:lnTo>
                  <a:lnTo>
                    <a:pt x="998" y="254"/>
                  </a:lnTo>
                  <a:lnTo>
                    <a:pt x="971" y="253"/>
                  </a:lnTo>
                  <a:lnTo>
                    <a:pt x="943" y="254"/>
                  </a:lnTo>
                  <a:lnTo>
                    <a:pt x="915" y="256"/>
                  </a:lnTo>
                  <a:lnTo>
                    <a:pt x="887" y="261"/>
                  </a:lnTo>
                  <a:lnTo>
                    <a:pt x="857" y="267"/>
                  </a:lnTo>
                  <a:lnTo>
                    <a:pt x="829" y="274"/>
                  </a:lnTo>
                  <a:lnTo>
                    <a:pt x="770" y="290"/>
                  </a:lnTo>
                  <a:lnTo>
                    <a:pt x="711" y="309"/>
                  </a:lnTo>
                  <a:lnTo>
                    <a:pt x="652" y="328"/>
                  </a:lnTo>
                  <a:lnTo>
                    <a:pt x="593" y="346"/>
                  </a:lnTo>
                  <a:lnTo>
                    <a:pt x="565" y="355"/>
                  </a:lnTo>
                  <a:lnTo>
                    <a:pt x="535" y="363"/>
                  </a:lnTo>
                  <a:lnTo>
                    <a:pt x="507" y="370"/>
                  </a:lnTo>
                  <a:lnTo>
                    <a:pt x="479" y="376"/>
                  </a:lnTo>
                  <a:lnTo>
                    <a:pt x="448" y="379"/>
                  </a:lnTo>
                  <a:lnTo>
                    <a:pt x="396" y="382"/>
                  </a:lnTo>
                  <a:lnTo>
                    <a:pt x="329" y="386"/>
                  </a:lnTo>
                  <a:lnTo>
                    <a:pt x="254" y="388"/>
                  </a:lnTo>
                  <a:lnTo>
                    <a:pt x="175" y="391"/>
                  </a:lnTo>
                  <a:lnTo>
                    <a:pt x="104" y="392"/>
                  </a:lnTo>
                  <a:lnTo>
                    <a:pt x="42" y="392"/>
                  </a:lnTo>
                  <a:lnTo>
                    <a:pt x="0" y="392"/>
                  </a:lnTo>
                  <a:lnTo>
                    <a:pt x="0" y="4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6" name="Freeform 37">
              <a:extLst>
                <a:ext uri="{FF2B5EF4-FFF2-40B4-BE49-F238E27FC236}">
                  <a16:creationId xmlns:a16="http://schemas.microsoft.com/office/drawing/2014/main" id="{90869F84-5E98-4286-B16B-BE96A255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1" y="4418013"/>
              <a:ext cx="1884363" cy="704850"/>
            </a:xfrm>
            <a:custGeom>
              <a:avLst/>
              <a:gdLst>
                <a:gd name="T0" fmla="*/ 87 w 3561"/>
                <a:gd name="T1" fmla="*/ 1303 h 1331"/>
                <a:gd name="T2" fmla="*/ 219 w 3561"/>
                <a:gd name="T3" fmla="*/ 1270 h 1331"/>
                <a:gd name="T4" fmla="*/ 330 w 3561"/>
                <a:gd name="T5" fmla="*/ 1283 h 1331"/>
                <a:gd name="T6" fmla="*/ 474 w 3561"/>
                <a:gd name="T7" fmla="*/ 1299 h 1331"/>
                <a:gd name="T8" fmla="*/ 662 w 3561"/>
                <a:gd name="T9" fmla="*/ 1233 h 1331"/>
                <a:gd name="T10" fmla="*/ 855 w 3561"/>
                <a:gd name="T11" fmla="*/ 1143 h 1331"/>
                <a:gd name="T12" fmla="*/ 983 w 3561"/>
                <a:gd name="T13" fmla="*/ 1119 h 1331"/>
                <a:gd name="T14" fmla="*/ 1120 w 3561"/>
                <a:gd name="T15" fmla="*/ 1149 h 1331"/>
                <a:gd name="T16" fmla="*/ 1270 w 3561"/>
                <a:gd name="T17" fmla="*/ 1198 h 1331"/>
                <a:gd name="T18" fmla="*/ 1362 w 3561"/>
                <a:gd name="T19" fmla="*/ 1199 h 1331"/>
                <a:gd name="T20" fmla="*/ 1448 w 3561"/>
                <a:gd name="T21" fmla="*/ 1149 h 1331"/>
                <a:gd name="T22" fmla="*/ 1559 w 3561"/>
                <a:gd name="T23" fmla="*/ 1065 h 1331"/>
                <a:gd name="T24" fmla="*/ 1672 w 3561"/>
                <a:gd name="T25" fmla="*/ 1039 h 1331"/>
                <a:gd name="T26" fmla="*/ 1819 w 3561"/>
                <a:gd name="T27" fmla="*/ 1023 h 1331"/>
                <a:gd name="T28" fmla="*/ 1951 w 3561"/>
                <a:gd name="T29" fmla="*/ 947 h 1331"/>
                <a:gd name="T30" fmla="*/ 2083 w 3561"/>
                <a:gd name="T31" fmla="*/ 861 h 1331"/>
                <a:gd name="T32" fmla="*/ 2158 w 3561"/>
                <a:gd name="T33" fmla="*/ 846 h 1331"/>
                <a:gd name="T34" fmla="*/ 2267 w 3561"/>
                <a:gd name="T35" fmla="*/ 882 h 1331"/>
                <a:gd name="T36" fmla="*/ 2400 w 3561"/>
                <a:gd name="T37" fmla="*/ 950 h 1331"/>
                <a:gd name="T38" fmla="*/ 2492 w 3561"/>
                <a:gd name="T39" fmla="*/ 962 h 1331"/>
                <a:gd name="T40" fmla="*/ 2559 w 3561"/>
                <a:gd name="T41" fmla="*/ 934 h 1331"/>
                <a:gd name="T42" fmla="*/ 2678 w 3561"/>
                <a:gd name="T43" fmla="*/ 851 h 1331"/>
                <a:gd name="T44" fmla="*/ 2788 w 3561"/>
                <a:gd name="T45" fmla="*/ 844 h 1331"/>
                <a:gd name="T46" fmla="*/ 2982 w 3561"/>
                <a:gd name="T47" fmla="*/ 855 h 1331"/>
                <a:gd name="T48" fmla="*/ 3155 w 3561"/>
                <a:gd name="T49" fmla="*/ 820 h 1331"/>
                <a:gd name="T50" fmla="*/ 3561 w 3561"/>
                <a:gd name="T51" fmla="*/ 0 h 1331"/>
                <a:gd name="T52" fmla="*/ 3367 w 3561"/>
                <a:gd name="T53" fmla="*/ 165 h 1331"/>
                <a:gd name="T54" fmla="*/ 3167 w 3561"/>
                <a:gd name="T55" fmla="*/ 328 h 1331"/>
                <a:gd name="T56" fmla="*/ 3048 w 3561"/>
                <a:gd name="T57" fmla="*/ 373 h 1331"/>
                <a:gd name="T58" fmla="*/ 2837 w 3561"/>
                <a:gd name="T59" fmla="*/ 357 h 1331"/>
                <a:gd name="T60" fmla="*/ 2732 w 3561"/>
                <a:gd name="T61" fmla="*/ 369 h 1331"/>
                <a:gd name="T62" fmla="*/ 2622 w 3561"/>
                <a:gd name="T63" fmla="*/ 436 h 1331"/>
                <a:gd name="T64" fmla="*/ 2519 w 3561"/>
                <a:gd name="T65" fmla="*/ 503 h 1331"/>
                <a:gd name="T66" fmla="*/ 2452 w 3561"/>
                <a:gd name="T67" fmla="*/ 518 h 1331"/>
                <a:gd name="T68" fmla="*/ 2372 w 3561"/>
                <a:gd name="T69" fmla="*/ 493 h 1331"/>
                <a:gd name="T70" fmla="*/ 2258 w 3561"/>
                <a:gd name="T71" fmla="*/ 415 h 1331"/>
                <a:gd name="T72" fmla="*/ 2160 w 3561"/>
                <a:gd name="T73" fmla="*/ 374 h 1331"/>
                <a:gd name="T74" fmla="*/ 2096 w 3561"/>
                <a:gd name="T75" fmla="*/ 382 h 1331"/>
                <a:gd name="T76" fmla="*/ 1994 w 3561"/>
                <a:gd name="T77" fmla="*/ 450 h 1331"/>
                <a:gd name="T78" fmla="*/ 1854 w 3561"/>
                <a:gd name="T79" fmla="*/ 551 h 1331"/>
                <a:gd name="T80" fmla="*/ 1714 w 3561"/>
                <a:gd name="T81" fmla="*/ 559 h 1331"/>
                <a:gd name="T82" fmla="*/ 1575 w 3561"/>
                <a:gd name="T83" fmla="*/ 562 h 1331"/>
                <a:gd name="T84" fmla="*/ 1470 w 3561"/>
                <a:gd name="T85" fmla="*/ 648 h 1331"/>
                <a:gd name="T86" fmla="*/ 1391 w 3561"/>
                <a:gd name="T87" fmla="*/ 710 h 1331"/>
                <a:gd name="T88" fmla="*/ 1307 w 3561"/>
                <a:gd name="T89" fmla="*/ 715 h 1331"/>
                <a:gd name="T90" fmla="*/ 1145 w 3561"/>
                <a:gd name="T91" fmla="*/ 651 h 1331"/>
                <a:gd name="T92" fmla="*/ 1015 w 3561"/>
                <a:gd name="T93" fmla="*/ 606 h 1331"/>
                <a:gd name="T94" fmla="*/ 938 w 3561"/>
                <a:gd name="T95" fmla="*/ 615 h 1331"/>
                <a:gd name="T96" fmla="*/ 839 w 3561"/>
                <a:gd name="T97" fmla="*/ 673 h 1331"/>
                <a:gd name="T98" fmla="*/ 708 w 3561"/>
                <a:gd name="T99" fmla="*/ 820 h 1331"/>
                <a:gd name="T100" fmla="*/ 580 w 3561"/>
                <a:gd name="T101" fmla="*/ 975 h 1331"/>
                <a:gd name="T102" fmla="*/ 488 w 3561"/>
                <a:gd name="T103" fmla="*/ 1047 h 1331"/>
                <a:gd name="T104" fmla="*/ 418 w 3561"/>
                <a:gd name="T105" fmla="*/ 1057 h 1331"/>
                <a:gd name="T106" fmla="*/ 302 w 3561"/>
                <a:gd name="T107" fmla="*/ 1024 h 1331"/>
                <a:gd name="T108" fmla="*/ 210 w 3561"/>
                <a:gd name="T109" fmla="*/ 1017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61" h="1331">
                  <a:moveTo>
                    <a:pt x="193" y="1024"/>
                  </a:moveTo>
                  <a:lnTo>
                    <a:pt x="0" y="1120"/>
                  </a:lnTo>
                  <a:lnTo>
                    <a:pt x="0" y="1331"/>
                  </a:lnTo>
                  <a:lnTo>
                    <a:pt x="29" y="1322"/>
                  </a:lnTo>
                  <a:lnTo>
                    <a:pt x="59" y="1314"/>
                  </a:lnTo>
                  <a:lnTo>
                    <a:pt x="87" y="1303"/>
                  </a:lnTo>
                  <a:lnTo>
                    <a:pt x="116" y="1293"/>
                  </a:lnTo>
                  <a:lnTo>
                    <a:pt x="145" y="1284"/>
                  </a:lnTo>
                  <a:lnTo>
                    <a:pt x="174" y="1276"/>
                  </a:lnTo>
                  <a:lnTo>
                    <a:pt x="190" y="1274"/>
                  </a:lnTo>
                  <a:lnTo>
                    <a:pt x="204" y="1271"/>
                  </a:lnTo>
                  <a:lnTo>
                    <a:pt x="219" y="1270"/>
                  </a:lnTo>
                  <a:lnTo>
                    <a:pt x="233" y="1270"/>
                  </a:lnTo>
                  <a:lnTo>
                    <a:pt x="250" y="1270"/>
                  </a:lnTo>
                  <a:lnTo>
                    <a:pt x="266" y="1271"/>
                  </a:lnTo>
                  <a:lnTo>
                    <a:pt x="282" y="1274"/>
                  </a:lnTo>
                  <a:lnTo>
                    <a:pt x="298" y="1276"/>
                  </a:lnTo>
                  <a:lnTo>
                    <a:pt x="330" y="1283"/>
                  </a:lnTo>
                  <a:lnTo>
                    <a:pt x="362" y="1289"/>
                  </a:lnTo>
                  <a:lnTo>
                    <a:pt x="395" y="1296"/>
                  </a:lnTo>
                  <a:lnTo>
                    <a:pt x="427" y="1299"/>
                  </a:lnTo>
                  <a:lnTo>
                    <a:pt x="442" y="1301"/>
                  </a:lnTo>
                  <a:lnTo>
                    <a:pt x="459" y="1301"/>
                  </a:lnTo>
                  <a:lnTo>
                    <a:pt x="474" y="1299"/>
                  </a:lnTo>
                  <a:lnTo>
                    <a:pt x="491" y="1297"/>
                  </a:lnTo>
                  <a:lnTo>
                    <a:pt x="520" y="1289"/>
                  </a:lnTo>
                  <a:lnTo>
                    <a:pt x="550" y="1280"/>
                  </a:lnTo>
                  <a:lnTo>
                    <a:pt x="579" y="1270"/>
                  </a:lnTo>
                  <a:lnTo>
                    <a:pt x="607" y="1258"/>
                  </a:lnTo>
                  <a:lnTo>
                    <a:pt x="662" y="1233"/>
                  </a:lnTo>
                  <a:lnTo>
                    <a:pt x="716" y="1205"/>
                  </a:lnTo>
                  <a:lnTo>
                    <a:pt x="744" y="1192"/>
                  </a:lnTo>
                  <a:lnTo>
                    <a:pt x="771" y="1179"/>
                  </a:lnTo>
                  <a:lnTo>
                    <a:pt x="798" y="1166"/>
                  </a:lnTo>
                  <a:lnTo>
                    <a:pt x="826" y="1155"/>
                  </a:lnTo>
                  <a:lnTo>
                    <a:pt x="855" y="1143"/>
                  </a:lnTo>
                  <a:lnTo>
                    <a:pt x="884" y="1134"/>
                  </a:lnTo>
                  <a:lnTo>
                    <a:pt x="913" y="1126"/>
                  </a:lnTo>
                  <a:lnTo>
                    <a:pt x="944" y="1121"/>
                  </a:lnTo>
                  <a:lnTo>
                    <a:pt x="957" y="1119"/>
                  </a:lnTo>
                  <a:lnTo>
                    <a:pt x="970" y="1119"/>
                  </a:lnTo>
                  <a:lnTo>
                    <a:pt x="983" y="1119"/>
                  </a:lnTo>
                  <a:lnTo>
                    <a:pt x="995" y="1119"/>
                  </a:lnTo>
                  <a:lnTo>
                    <a:pt x="1020" y="1121"/>
                  </a:lnTo>
                  <a:lnTo>
                    <a:pt x="1045" y="1126"/>
                  </a:lnTo>
                  <a:lnTo>
                    <a:pt x="1070" y="1133"/>
                  </a:lnTo>
                  <a:lnTo>
                    <a:pt x="1094" y="1140"/>
                  </a:lnTo>
                  <a:lnTo>
                    <a:pt x="1120" y="1149"/>
                  </a:lnTo>
                  <a:lnTo>
                    <a:pt x="1144" y="1158"/>
                  </a:lnTo>
                  <a:lnTo>
                    <a:pt x="1170" y="1167"/>
                  </a:lnTo>
                  <a:lnTo>
                    <a:pt x="1194" y="1176"/>
                  </a:lnTo>
                  <a:lnTo>
                    <a:pt x="1220" y="1185"/>
                  </a:lnTo>
                  <a:lnTo>
                    <a:pt x="1244" y="1192"/>
                  </a:lnTo>
                  <a:lnTo>
                    <a:pt x="1270" y="1198"/>
                  </a:lnTo>
                  <a:lnTo>
                    <a:pt x="1294" y="1202"/>
                  </a:lnTo>
                  <a:lnTo>
                    <a:pt x="1307" y="1202"/>
                  </a:lnTo>
                  <a:lnTo>
                    <a:pt x="1320" y="1203"/>
                  </a:lnTo>
                  <a:lnTo>
                    <a:pt x="1332" y="1203"/>
                  </a:lnTo>
                  <a:lnTo>
                    <a:pt x="1345" y="1202"/>
                  </a:lnTo>
                  <a:lnTo>
                    <a:pt x="1362" y="1199"/>
                  </a:lnTo>
                  <a:lnTo>
                    <a:pt x="1377" y="1194"/>
                  </a:lnTo>
                  <a:lnTo>
                    <a:pt x="1393" y="1188"/>
                  </a:lnTo>
                  <a:lnTo>
                    <a:pt x="1407" y="1180"/>
                  </a:lnTo>
                  <a:lnTo>
                    <a:pt x="1421" y="1171"/>
                  </a:lnTo>
                  <a:lnTo>
                    <a:pt x="1435" y="1161"/>
                  </a:lnTo>
                  <a:lnTo>
                    <a:pt x="1448" y="1149"/>
                  </a:lnTo>
                  <a:lnTo>
                    <a:pt x="1462" y="1138"/>
                  </a:lnTo>
                  <a:lnTo>
                    <a:pt x="1489" y="1115"/>
                  </a:lnTo>
                  <a:lnTo>
                    <a:pt x="1516" y="1093"/>
                  </a:lnTo>
                  <a:lnTo>
                    <a:pt x="1530" y="1082"/>
                  </a:lnTo>
                  <a:lnTo>
                    <a:pt x="1544" y="1073"/>
                  </a:lnTo>
                  <a:lnTo>
                    <a:pt x="1559" y="1065"/>
                  </a:lnTo>
                  <a:lnTo>
                    <a:pt x="1575" y="1057"/>
                  </a:lnTo>
                  <a:lnTo>
                    <a:pt x="1590" y="1052"/>
                  </a:lnTo>
                  <a:lnTo>
                    <a:pt x="1605" y="1048"/>
                  </a:lnTo>
                  <a:lnTo>
                    <a:pt x="1622" y="1046"/>
                  </a:lnTo>
                  <a:lnTo>
                    <a:pt x="1639" y="1043"/>
                  </a:lnTo>
                  <a:lnTo>
                    <a:pt x="1672" y="1039"/>
                  </a:lnTo>
                  <a:lnTo>
                    <a:pt x="1705" y="1038"/>
                  </a:lnTo>
                  <a:lnTo>
                    <a:pt x="1739" y="1035"/>
                  </a:lnTo>
                  <a:lnTo>
                    <a:pt x="1772" y="1032"/>
                  </a:lnTo>
                  <a:lnTo>
                    <a:pt x="1787" y="1030"/>
                  </a:lnTo>
                  <a:lnTo>
                    <a:pt x="1804" y="1026"/>
                  </a:lnTo>
                  <a:lnTo>
                    <a:pt x="1819" y="1023"/>
                  </a:lnTo>
                  <a:lnTo>
                    <a:pt x="1836" y="1017"/>
                  </a:lnTo>
                  <a:lnTo>
                    <a:pt x="1857" y="1008"/>
                  </a:lnTo>
                  <a:lnTo>
                    <a:pt x="1876" y="998"/>
                  </a:lnTo>
                  <a:lnTo>
                    <a:pt x="1895" y="987"/>
                  </a:lnTo>
                  <a:lnTo>
                    <a:pt x="1914" y="974"/>
                  </a:lnTo>
                  <a:lnTo>
                    <a:pt x="1951" y="947"/>
                  </a:lnTo>
                  <a:lnTo>
                    <a:pt x="1989" y="919"/>
                  </a:lnTo>
                  <a:lnTo>
                    <a:pt x="2007" y="905"/>
                  </a:lnTo>
                  <a:lnTo>
                    <a:pt x="2026" y="892"/>
                  </a:lnTo>
                  <a:lnTo>
                    <a:pt x="2044" y="880"/>
                  </a:lnTo>
                  <a:lnTo>
                    <a:pt x="2063" y="869"/>
                  </a:lnTo>
                  <a:lnTo>
                    <a:pt x="2083" y="861"/>
                  </a:lnTo>
                  <a:lnTo>
                    <a:pt x="2104" y="853"/>
                  </a:lnTo>
                  <a:lnTo>
                    <a:pt x="2114" y="851"/>
                  </a:lnTo>
                  <a:lnTo>
                    <a:pt x="2124" y="848"/>
                  </a:lnTo>
                  <a:lnTo>
                    <a:pt x="2135" y="847"/>
                  </a:lnTo>
                  <a:lnTo>
                    <a:pt x="2146" y="846"/>
                  </a:lnTo>
                  <a:lnTo>
                    <a:pt x="2158" y="846"/>
                  </a:lnTo>
                  <a:lnTo>
                    <a:pt x="2171" y="847"/>
                  </a:lnTo>
                  <a:lnTo>
                    <a:pt x="2182" y="850"/>
                  </a:lnTo>
                  <a:lnTo>
                    <a:pt x="2194" y="852"/>
                  </a:lnTo>
                  <a:lnTo>
                    <a:pt x="2218" y="860"/>
                  </a:lnTo>
                  <a:lnTo>
                    <a:pt x="2242" y="869"/>
                  </a:lnTo>
                  <a:lnTo>
                    <a:pt x="2267" y="882"/>
                  </a:lnTo>
                  <a:lnTo>
                    <a:pt x="2290" y="894"/>
                  </a:lnTo>
                  <a:lnTo>
                    <a:pt x="2314" y="907"/>
                  </a:lnTo>
                  <a:lnTo>
                    <a:pt x="2338" y="921"/>
                  </a:lnTo>
                  <a:lnTo>
                    <a:pt x="2360" y="933"/>
                  </a:lnTo>
                  <a:lnTo>
                    <a:pt x="2381" y="943"/>
                  </a:lnTo>
                  <a:lnTo>
                    <a:pt x="2400" y="950"/>
                  </a:lnTo>
                  <a:lnTo>
                    <a:pt x="2418" y="956"/>
                  </a:lnTo>
                  <a:lnTo>
                    <a:pt x="2434" y="960"/>
                  </a:lnTo>
                  <a:lnTo>
                    <a:pt x="2450" y="962"/>
                  </a:lnTo>
                  <a:lnTo>
                    <a:pt x="2465" y="964"/>
                  </a:lnTo>
                  <a:lnTo>
                    <a:pt x="2479" y="964"/>
                  </a:lnTo>
                  <a:lnTo>
                    <a:pt x="2492" y="962"/>
                  </a:lnTo>
                  <a:lnTo>
                    <a:pt x="2505" y="960"/>
                  </a:lnTo>
                  <a:lnTo>
                    <a:pt x="2516" y="956"/>
                  </a:lnTo>
                  <a:lnTo>
                    <a:pt x="2528" y="952"/>
                  </a:lnTo>
                  <a:lnTo>
                    <a:pt x="2538" y="947"/>
                  </a:lnTo>
                  <a:lnTo>
                    <a:pt x="2549" y="941"/>
                  </a:lnTo>
                  <a:lnTo>
                    <a:pt x="2559" y="934"/>
                  </a:lnTo>
                  <a:lnTo>
                    <a:pt x="2568" y="928"/>
                  </a:lnTo>
                  <a:lnTo>
                    <a:pt x="2605" y="897"/>
                  </a:lnTo>
                  <a:lnTo>
                    <a:pt x="2645" y="867"/>
                  </a:lnTo>
                  <a:lnTo>
                    <a:pt x="2655" y="861"/>
                  </a:lnTo>
                  <a:lnTo>
                    <a:pt x="2666" y="856"/>
                  </a:lnTo>
                  <a:lnTo>
                    <a:pt x="2678" y="851"/>
                  </a:lnTo>
                  <a:lnTo>
                    <a:pt x="2691" y="847"/>
                  </a:lnTo>
                  <a:lnTo>
                    <a:pt x="2704" y="844"/>
                  </a:lnTo>
                  <a:lnTo>
                    <a:pt x="2718" y="842"/>
                  </a:lnTo>
                  <a:lnTo>
                    <a:pt x="2733" y="842"/>
                  </a:lnTo>
                  <a:lnTo>
                    <a:pt x="2748" y="842"/>
                  </a:lnTo>
                  <a:lnTo>
                    <a:pt x="2788" y="844"/>
                  </a:lnTo>
                  <a:lnTo>
                    <a:pt x="2825" y="848"/>
                  </a:lnTo>
                  <a:lnTo>
                    <a:pt x="2859" y="851"/>
                  </a:lnTo>
                  <a:lnTo>
                    <a:pt x="2891" y="853"/>
                  </a:lnTo>
                  <a:lnTo>
                    <a:pt x="2921" y="855"/>
                  </a:lnTo>
                  <a:lnTo>
                    <a:pt x="2951" y="856"/>
                  </a:lnTo>
                  <a:lnTo>
                    <a:pt x="2982" y="855"/>
                  </a:lnTo>
                  <a:lnTo>
                    <a:pt x="3012" y="853"/>
                  </a:lnTo>
                  <a:lnTo>
                    <a:pt x="3034" y="851"/>
                  </a:lnTo>
                  <a:lnTo>
                    <a:pt x="3056" y="847"/>
                  </a:lnTo>
                  <a:lnTo>
                    <a:pt x="3078" y="842"/>
                  </a:lnTo>
                  <a:lnTo>
                    <a:pt x="3102" y="835"/>
                  </a:lnTo>
                  <a:lnTo>
                    <a:pt x="3155" y="820"/>
                  </a:lnTo>
                  <a:lnTo>
                    <a:pt x="3214" y="801"/>
                  </a:lnTo>
                  <a:lnTo>
                    <a:pt x="3283" y="776"/>
                  </a:lnTo>
                  <a:lnTo>
                    <a:pt x="3362" y="750"/>
                  </a:lnTo>
                  <a:lnTo>
                    <a:pt x="3454" y="720"/>
                  </a:lnTo>
                  <a:lnTo>
                    <a:pt x="3561" y="689"/>
                  </a:lnTo>
                  <a:lnTo>
                    <a:pt x="3561" y="0"/>
                  </a:lnTo>
                  <a:lnTo>
                    <a:pt x="3526" y="28"/>
                  </a:lnTo>
                  <a:lnTo>
                    <a:pt x="3493" y="56"/>
                  </a:lnTo>
                  <a:lnTo>
                    <a:pt x="3462" y="83"/>
                  </a:lnTo>
                  <a:lnTo>
                    <a:pt x="3430" y="110"/>
                  </a:lnTo>
                  <a:lnTo>
                    <a:pt x="3399" y="137"/>
                  </a:lnTo>
                  <a:lnTo>
                    <a:pt x="3367" y="165"/>
                  </a:lnTo>
                  <a:lnTo>
                    <a:pt x="3335" y="192"/>
                  </a:lnTo>
                  <a:lnTo>
                    <a:pt x="3301" y="220"/>
                  </a:lnTo>
                  <a:lnTo>
                    <a:pt x="3249" y="263"/>
                  </a:lnTo>
                  <a:lnTo>
                    <a:pt x="3206" y="298"/>
                  </a:lnTo>
                  <a:lnTo>
                    <a:pt x="3187" y="314"/>
                  </a:lnTo>
                  <a:lnTo>
                    <a:pt x="3167" y="328"/>
                  </a:lnTo>
                  <a:lnTo>
                    <a:pt x="3149" y="339"/>
                  </a:lnTo>
                  <a:lnTo>
                    <a:pt x="3132" y="350"/>
                  </a:lnTo>
                  <a:lnTo>
                    <a:pt x="3112" y="357"/>
                  </a:lnTo>
                  <a:lnTo>
                    <a:pt x="3093" y="364"/>
                  </a:lnTo>
                  <a:lnTo>
                    <a:pt x="3071" y="369"/>
                  </a:lnTo>
                  <a:lnTo>
                    <a:pt x="3048" y="373"/>
                  </a:lnTo>
                  <a:lnTo>
                    <a:pt x="3024" y="374"/>
                  </a:lnTo>
                  <a:lnTo>
                    <a:pt x="2996" y="373"/>
                  </a:lnTo>
                  <a:lnTo>
                    <a:pt x="2964" y="371"/>
                  </a:lnTo>
                  <a:lnTo>
                    <a:pt x="2929" y="368"/>
                  </a:lnTo>
                  <a:lnTo>
                    <a:pt x="2879" y="361"/>
                  </a:lnTo>
                  <a:lnTo>
                    <a:pt x="2837" y="357"/>
                  </a:lnTo>
                  <a:lnTo>
                    <a:pt x="2818" y="357"/>
                  </a:lnTo>
                  <a:lnTo>
                    <a:pt x="2800" y="357"/>
                  </a:lnTo>
                  <a:lnTo>
                    <a:pt x="2782" y="357"/>
                  </a:lnTo>
                  <a:lnTo>
                    <a:pt x="2765" y="360"/>
                  </a:lnTo>
                  <a:lnTo>
                    <a:pt x="2748" y="364"/>
                  </a:lnTo>
                  <a:lnTo>
                    <a:pt x="2732" y="369"/>
                  </a:lnTo>
                  <a:lnTo>
                    <a:pt x="2716" y="375"/>
                  </a:lnTo>
                  <a:lnTo>
                    <a:pt x="2698" y="383"/>
                  </a:lnTo>
                  <a:lnTo>
                    <a:pt x="2681" y="393"/>
                  </a:lnTo>
                  <a:lnTo>
                    <a:pt x="2663" y="405"/>
                  </a:lnTo>
                  <a:lnTo>
                    <a:pt x="2643" y="419"/>
                  </a:lnTo>
                  <a:lnTo>
                    <a:pt x="2622" y="436"/>
                  </a:lnTo>
                  <a:lnTo>
                    <a:pt x="2601" y="451"/>
                  </a:lnTo>
                  <a:lnTo>
                    <a:pt x="2582" y="465"/>
                  </a:lnTo>
                  <a:lnTo>
                    <a:pt x="2561" y="480"/>
                  </a:lnTo>
                  <a:lnTo>
                    <a:pt x="2541" y="493"/>
                  </a:lnTo>
                  <a:lnTo>
                    <a:pt x="2531" y="498"/>
                  </a:lnTo>
                  <a:lnTo>
                    <a:pt x="2519" y="503"/>
                  </a:lnTo>
                  <a:lnTo>
                    <a:pt x="2509" y="507"/>
                  </a:lnTo>
                  <a:lnTo>
                    <a:pt x="2497" y="511"/>
                  </a:lnTo>
                  <a:lnTo>
                    <a:pt x="2487" y="514"/>
                  </a:lnTo>
                  <a:lnTo>
                    <a:pt x="2475" y="516"/>
                  </a:lnTo>
                  <a:lnTo>
                    <a:pt x="2464" y="518"/>
                  </a:lnTo>
                  <a:lnTo>
                    <a:pt x="2452" y="518"/>
                  </a:lnTo>
                  <a:lnTo>
                    <a:pt x="2441" y="516"/>
                  </a:lnTo>
                  <a:lnTo>
                    <a:pt x="2431" y="515"/>
                  </a:lnTo>
                  <a:lnTo>
                    <a:pt x="2420" y="514"/>
                  </a:lnTo>
                  <a:lnTo>
                    <a:pt x="2410" y="510"/>
                  </a:lnTo>
                  <a:lnTo>
                    <a:pt x="2391" y="502"/>
                  </a:lnTo>
                  <a:lnTo>
                    <a:pt x="2372" y="493"/>
                  </a:lnTo>
                  <a:lnTo>
                    <a:pt x="2352" y="482"/>
                  </a:lnTo>
                  <a:lnTo>
                    <a:pt x="2333" y="469"/>
                  </a:lnTo>
                  <a:lnTo>
                    <a:pt x="2314" y="456"/>
                  </a:lnTo>
                  <a:lnTo>
                    <a:pt x="2296" y="442"/>
                  </a:lnTo>
                  <a:lnTo>
                    <a:pt x="2277" y="428"/>
                  </a:lnTo>
                  <a:lnTo>
                    <a:pt x="2258" y="415"/>
                  </a:lnTo>
                  <a:lnTo>
                    <a:pt x="2240" y="404"/>
                  </a:lnTo>
                  <a:lnTo>
                    <a:pt x="2220" y="393"/>
                  </a:lnTo>
                  <a:lnTo>
                    <a:pt x="2200" y="384"/>
                  </a:lnTo>
                  <a:lnTo>
                    <a:pt x="2181" y="378"/>
                  </a:lnTo>
                  <a:lnTo>
                    <a:pt x="2171" y="375"/>
                  </a:lnTo>
                  <a:lnTo>
                    <a:pt x="2160" y="374"/>
                  </a:lnTo>
                  <a:lnTo>
                    <a:pt x="2150" y="374"/>
                  </a:lnTo>
                  <a:lnTo>
                    <a:pt x="2140" y="374"/>
                  </a:lnTo>
                  <a:lnTo>
                    <a:pt x="2128" y="374"/>
                  </a:lnTo>
                  <a:lnTo>
                    <a:pt x="2117" y="377"/>
                  </a:lnTo>
                  <a:lnTo>
                    <a:pt x="2106" y="379"/>
                  </a:lnTo>
                  <a:lnTo>
                    <a:pt x="2096" y="382"/>
                  </a:lnTo>
                  <a:lnTo>
                    <a:pt x="2077" y="389"/>
                  </a:lnTo>
                  <a:lnTo>
                    <a:pt x="2059" y="398"/>
                  </a:lnTo>
                  <a:lnTo>
                    <a:pt x="2042" y="410"/>
                  </a:lnTo>
                  <a:lnTo>
                    <a:pt x="2026" y="421"/>
                  </a:lnTo>
                  <a:lnTo>
                    <a:pt x="2009" y="436"/>
                  </a:lnTo>
                  <a:lnTo>
                    <a:pt x="1994" y="450"/>
                  </a:lnTo>
                  <a:lnTo>
                    <a:pt x="1962" y="478"/>
                  </a:lnTo>
                  <a:lnTo>
                    <a:pt x="1930" y="507"/>
                  </a:lnTo>
                  <a:lnTo>
                    <a:pt x="1912" y="520"/>
                  </a:lnTo>
                  <a:lnTo>
                    <a:pt x="1894" y="532"/>
                  </a:lnTo>
                  <a:lnTo>
                    <a:pt x="1875" y="542"/>
                  </a:lnTo>
                  <a:lnTo>
                    <a:pt x="1854" y="551"/>
                  </a:lnTo>
                  <a:lnTo>
                    <a:pt x="1837" y="556"/>
                  </a:lnTo>
                  <a:lnTo>
                    <a:pt x="1819" y="560"/>
                  </a:lnTo>
                  <a:lnTo>
                    <a:pt x="1803" y="562"/>
                  </a:lnTo>
                  <a:lnTo>
                    <a:pt x="1785" y="562"/>
                  </a:lnTo>
                  <a:lnTo>
                    <a:pt x="1750" y="561"/>
                  </a:lnTo>
                  <a:lnTo>
                    <a:pt x="1714" y="559"/>
                  </a:lnTo>
                  <a:lnTo>
                    <a:pt x="1678" y="555"/>
                  </a:lnTo>
                  <a:lnTo>
                    <a:pt x="1643" y="553"/>
                  </a:lnTo>
                  <a:lnTo>
                    <a:pt x="1626" y="553"/>
                  </a:lnTo>
                  <a:lnTo>
                    <a:pt x="1608" y="555"/>
                  </a:lnTo>
                  <a:lnTo>
                    <a:pt x="1591" y="559"/>
                  </a:lnTo>
                  <a:lnTo>
                    <a:pt x="1575" y="562"/>
                  </a:lnTo>
                  <a:lnTo>
                    <a:pt x="1559" y="569"/>
                  </a:lnTo>
                  <a:lnTo>
                    <a:pt x="1545" y="577"/>
                  </a:lnTo>
                  <a:lnTo>
                    <a:pt x="1531" y="587"/>
                  </a:lnTo>
                  <a:lnTo>
                    <a:pt x="1518" y="598"/>
                  </a:lnTo>
                  <a:lnTo>
                    <a:pt x="1493" y="623"/>
                  </a:lnTo>
                  <a:lnTo>
                    <a:pt x="1470" y="648"/>
                  </a:lnTo>
                  <a:lnTo>
                    <a:pt x="1457" y="661"/>
                  </a:lnTo>
                  <a:lnTo>
                    <a:pt x="1445" y="673"/>
                  </a:lnTo>
                  <a:lnTo>
                    <a:pt x="1432" y="684"/>
                  </a:lnTo>
                  <a:lnTo>
                    <a:pt x="1420" y="694"/>
                  </a:lnTo>
                  <a:lnTo>
                    <a:pt x="1406" y="703"/>
                  </a:lnTo>
                  <a:lnTo>
                    <a:pt x="1391" y="710"/>
                  </a:lnTo>
                  <a:lnTo>
                    <a:pt x="1376" y="715"/>
                  </a:lnTo>
                  <a:lnTo>
                    <a:pt x="1361" y="718"/>
                  </a:lnTo>
                  <a:lnTo>
                    <a:pt x="1347" y="719"/>
                  </a:lnTo>
                  <a:lnTo>
                    <a:pt x="1334" y="719"/>
                  </a:lnTo>
                  <a:lnTo>
                    <a:pt x="1320" y="718"/>
                  </a:lnTo>
                  <a:lnTo>
                    <a:pt x="1307" y="715"/>
                  </a:lnTo>
                  <a:lnTo>
                    <a:pt x="1280" y="709"/>
                  </a:lnTo>
                  <a:lnTo>
                    <a:pt x="1253" y="700"/>
                  </a:lnTo>
                  <a:lnTo>
                    <a:pt x="1226" y="689"/>
                  </a:lnTo>
                  <a:lnTo>
                    <a:pt x="1199" y="677"/>
                  </a:lnTo>
                  <a:lnTo>
                    <a:pt x="1172" y="664"/>
                  </a:lnTo>
                  <a:lnTo>
                    <a:pt x="1145" y="651"/>
                  </a:lnTo>
                  <a:lnTo>
                    <a:pt x="1120" y="639"/>
                  </a:lnTo>
                  <a:lnTo>
                    <a:pt x="1093" y="628"/>
                  </a:lnTo>
                  <a:lnTo>
                    <a:pt x="1067" y="618"/>
                  </a:lnTo>
                  <a:lnTo>
                    <a:pt x="1040" y="611"/>
                  </a:lnTo>
                  <a:lnTo>
                    <a:pt x="1028" y="609"/>
                  </a:lnTo>
                  <a:lnTo>
                    <a:pt x="1015" y="606"/>
                  </a:lnTo>
                  <a:lnTo>
                    <a:pt x="1002" y="605"/>
                  </a:lnTo>
                  <a:lnTo>
                    <a:pt x="989" y="605"/>
                  </a:lnTo>
                  <a:lnTo>
                    <a:pt x="976" y="606"/>
                  </a:lnTo>
                  <a:lnTo>
                    <a:pt x="963" y="607"/>
                  </a:lnTo>
                  <a:lnTo>
                    <a:pt x="951" y="610"/>
                  </a:lnTo>
                  <a:lnTo>
                    <a:pt x="938" y="615"/>
                  </a:lnTo>
                  <a:lnTo>
                    <a:pt x="920" y="621"/>
                  </a:lnTo>
                  <a:lnTo>
                    <a:pt x="902" y="630"/>
                  </a:lnTo>
                  <a:lnTo>
                    <a:pt x="887" y="639"/>
                  </a:lnTo>
                  <a:lnTo>
                    <a:pt x="870" y="650"/>
                  </a:lnTo>
                  <a:lnTo>
                    <a:pt x="855" y="661"/>
                  </a:lnTo>
                  <a:lnTo>
                    <a:pt x="839" y="673"/>
                  </a:lnTo>
                  <a:lnTo>
                    <a:pt x="825" y="685"/>
                  </a:lnTo>
                  <a:lnTo>
                    <a:pt x="811" y="698"/>
                  </a:lnTo>
                  <a:lnTo>
                    <a:pt x="784" y="727"/>
                  </a:lnTo>
                  <a:lnTo>
                    <a:pt x="758" y="757"/>
                  </a:lnTo>
                  <a:lnTo>
                    <a:pt x="733" y="788"/>
                  </a:lnTo>
                  <a:lnTo>
                    <a:pt x="708" y="820"/>
                  </a:lnTo>
                  <a:lnTo>
                    <a:pt x="684" y="853"/>
                  </a:lnTo>
                  <a:lnTo>
                    <a:pt x="658" y="885"/>
                  </a:lnTo>
                  <a:lnTo>
                    <a:pt x="634" y="916"/>
                  </a:lnTo>
                  <a:lnTo>
                    <a:pt x="607" y="947"/>
                  </a:lnTo>
                  <a:lnTo>
                    <a:pt x="594" y="961"/>
                  </a:lnTo>
                  <a:lnTo>
                    <a:pt x="580" y="975"/>
                  </a:lnTo>
                  <a:lnTo>
                    <a:pt x="566" y="989"/>
                  </a:lnTo>
                  <a:lnTo>
                    <a:pt x="551" y="1002"/>
                  </a:lnTo>
                  <a:lnTo>
                    <a:pt x="537" y="1015"/>
                  </a:lnTo>
                  <a:lnTo>
                    <a:pt x="520" y="1026"/>
                  </a:lnTo>
                  <a:lnTo>
                    <a:pt x="505" y="1037"/>
                  </a:lnTo>
                  <a:lnTo>
                    <a:pt x="488" y="1047"/>
                  </a:lnTo>
                  <a:lnTo>
                    <a:pt x="479" y="1051"/>
                  </a:lnTo>
                  <a:lnTo>
                    <a:pt x="471" y="1053"/>
                  </a:lnTo>
                  <a:lnTo>
                    <a:pt x="462" y="1056"/>
                  </a:lnTo>
                  <a:lnTo>
                    <a:pt x="453" y="1057"/>
                  </a:lnTo>
                  <a:lnTo>
                    <a:pt x="436" y="1058"/>
                  </a:lnTo>
                  <a:lnTo>
                    <a:pt x="418" y="1057"/>
                  </a:lnTo>
                  <a:lnTo>
                    <a:pt x="398" y="1053"/>
                  </a:lnTo>
                  <a:lnTo>
                    <a:pt x="379" y="1048"/>
                  </a:lnTo>
                  <a:lnTo>
                    <a:pt x="360" y="1043"/>
                  </a:lnTo>
                  <a:lnTo>
                    <a:pt x="341" y="1037"/>
                  </a:lnTo>
                  <a:lnTo>
                    <a:pt x="321" y="1030"/>
                  </a:lnTo>
                  <a:lnTo>
                    <a:pt x="302" y="1024"/>
                  </a:lnTo>
                  <a:lnTo>
                    <a:pt x="283" y="1019"/>
                  </a:lnTo>
                  <a:lnTo>
                    <a:pt x="264" y="1016"/>
                  </a:lnTo>
                  <a:lnTo>
                    <a:pt x="246" y="1014"/>
                  </a:lnTo>
                  <a:lnTo>
                    <a:pt x="228" y="1015"/>
                  </a:lnTo>
                  <a:lnTo>
                    <a:pt x="219" y="1016"/>
                  </a:lnTo>
                  <a:lnTo>
                    <a:pt x="210" y="1017"/>
                  </a:lnTo>
                  <a:lnTo>
                    <a:pt x="201" y="1020"/>
                  </a:lnTo>
                  <a:lnTo>
                    <a:pt x="193" y="10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7" name="Line 61">
              <a:extLst>
                <a:ext uri="{FF2B5EF4-FFF2-40B4-BE49-F238E27FC236}">
                  <a16:creationId xmlns:a16="http://schemas.microsoft.com/office/drawing/2014/main" id="{2AA0E152-5F18-43E8-8E8B-4F7BA5DCA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20251" y="4429126"/>
              <a:ext cx="0" cy="85725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52" name="Rounded Rectangle 353">
            <a:extLst>
              <a:ext uri="{FF2B5EF4-FFF2-40B4-BE49-F238E27FC236}">
                <a16:creationId xmlns:a16="http://schemas.microsoft.com/office/drawing/2014/main" id="{D888EF54-E348-42F7-B3BA-CF986BA0CFDC}"/>
              </a:ext>
            </a:extLst>
          </p:cNvPr>
          <p:cNvSpPr/>
          <p:nvPr/>
        </p:nvSpPr>
        <p:spPr>
          <a:xfrm>
            <a:off x="435343" y="3327406"/>
            <a:ext cx="2267874" cy="293191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4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Free &amp; Total SO</a:t>
            </a:r>
            <a:r>
              <a:rPr lang="en-US" sz="1400" kern="0" baseline="-25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253" name="Rounded Rectangle 354">
            <a:extLst>
              <a:ext uri="{FF2B5EF4-FFF2-40B4-BE49-F238E27FC236}">
                <a16:creationId xmlns:a16="http://schemas.microsoft.com/office/drawing/2014/main" id="{C6E12724-0A53-45DB-ADF8-6C5FA328F734}"/>
              </a:ext>
            </a:extLst>
          </p:cNvPr>
          <p:cNvSpPr/>
          <p:nvPr/>
        </p:nvSpPr>
        <p:spPr>
          <a:xfrm>
            <a:off x="435343" y="3759580"/>
            <a:ext cx="2267874" cy="307408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4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Chlorides &amp; Sulphates </a:t>
            </a:r>
          </a:p>
        </p:txBody>
      </p:sp>
      <p:sp>
        <p:nvSpPr>
          <p:cNvPr id="1254" name="Rounded Rectangle 355">
            <a:extLst>
              <a:ext uri="{FF2B5EF4-FFF2-40B4-BE49-F238E27FC236}">
                <a16:creationId xmlns:a16="http://schemas.microsoft.com/office/drawing/2014/main" id="{3625A8E1-91ED-414C-94C2-97C7351E8290}"/>
              </a:ext>
            </a:extLst>
          </p:cNvPr>
          <p:cNvSpPr/>
          <p:nvPr/>
        </p:nvSpPr>
        <p:spPr>
          <a:xfrm>
            <a:off x="435343" y="4205970"/>
            <a:ext cx="2267874" cy="307408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4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Density &amp; Quality</a:t>
            </a:r>
          </a:p>
        </p:txBody>
      </p:sp>
      <p:sp>
        <p:nvSpPr>
          <p:cNvPr id="1255" name="Rounded Rectangle 356">
            <a:extLst>
              <a:ext uri="{FF2B5EF4-FFF2-40B4-BE49-F238E27FC236}">
                <a16:creationId xmlns:a16="http://schemas.microsoft.com/office/drawing/2014/main" id="{29B848AA-8ACA-463E-933D-917A3EC67B39}"/>
              </a:ext>
            </a:extLst>
          </p:cNvPr>
          <p:cNvSpPr/>
          <p:nvPr/>
        </p:nvSpPr>
        <p:spPr>
          <a:xfrm>
            <a:off x="435343" y="4652360"/>
            <a:ext cx="2267874" cy="307408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4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Citric acid &amp; pH</a:t>
            </a:r>
          </a:p>
        </p:txBody>
      </p:sp>
      <p:sp>
        <p:nvSpPr>
          <p:cNvPr id="1256" name="Rounded Rectangle 357">
            <a:extLst>
              <a:ext uri="{FF2B5EF4-FFF2-40B4-BE49-F238E27FC236}">
                <a16:creationId xmlns:a16="http://schemas.microsoft.com/office/drawing/2014/main" id="{1A4D8FB2-B4BA-4F41-A53C-C9BCEEEDAFAD}"/>
              </a:ext>
            </a:extLst>
          </p:cNvPr>
          <p:cNvSpPr/>
          <p:nvPr/>
        </p:nvSpPr>
        <p:spPr>
          <a:xfrm>
            <a:off x="403129" y="5089675"/>
            <a:ext cx="2300088" cy="339723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4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Alcohol &amp; Residual Sugar </a:t>
            </a:r>
          </a:p>
        </p:txBody>
      </p:sp>
      <p:sp>
        <p:nvSpPr>
          <p:cNvPr id="1257" name="Rounded Rectangle 358">
            <a:extLst>
              <a:ext uri="{FF2B5EF4-FFF2-40B4-BE49-F238E27FC236}">
                <a16:creationId xmlns:a16="http://schemas.microsoft.com/office/drawing/2014/main" id="{376C9204-0FA6-47FD-BC12-5742AFAD9A8F}"/>
              </a:ext>
            </a:extLst>
          </p:cNvPr>
          <p:cNvSpPr/>
          <p:nvPr/>
        </p:nvSpPr>
        <p:spPr>
          <a:xfrm>
            <a:off x="418371" y="2865186"/>
            <a:ext cx="2284846" cy="301955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14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Fixed &amp; Volatile Acidity </a:t>
            </a: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8" name="Freeform 39">
            <a:extLst>
              <a:ext uri="{FF2B5EF4-FFF2-40B4-BE49-F238E27FC236}">
                <a16:creationId xmlns:a16="http://schemas.microsoft.com/office/drawing/2014/main" id="{8B820F31-A90F-43E5-8D5E-0EEF8C7A2972}"/>
              </a:ext>
            </a:extLst>
          </p:cNvPr>
          <p:cNvSpPr>
            <a:spLocks/>
          </p:cNvSpPr>
          <p:nvPr/>
        </p:nvSpPr>
        <p:spPr bwMode="auto">
          <a:xfrm>
            <a:off x="2785768" y="1751164"/>
            <a:ext cx="200025" cy="3895725"/>
          </a:xfrm>
          <a:custGeom>
            <a:avLst/>
            <a:gdLst>
              <a:gd name="T0" fmla="*/ 0 w 378"/>
              <a:gd name="T1" fmla="*/ 0 h 7363"/>
              <a:gd name="T2" fmla="*/ 378 w 378"/>
              <a:gd name="T3" fmla="*/ 414 h 7363"/>
              <a:gd name="T4" fmla="*/ 378 w 378"/>
              <a:gd name="T5" fmla="*/ 6960 h 7363"/>
              <a:gd name="T6" fmla="*/ 7 w 378"/>
              <a:gd name="T7" fmla="*/ 7363 h 7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" h="7363">
                <a:moveTo>
                  <a:pt x="0" y="0"/>
                </a:moveTo>
                <a:lnTo>
                  <a:pt x="378" y="414"/>
                </a:lnTo>
                <a:lnTo>
                  <a:pt x="378" y="6960"/>
                </a:lnTo>
                <a:lnTo>
                  <a:pt x="7" y="7363"/>
                </a:lnTo>
              </a:path>
            </a:pathLst>
          </a:custGeom>
          <a:noFill/>
          <a:ln w="3810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9" name="Freeform 38">
            <a:extLst>
              <a:ext uri="{FF2B5EF4-FFF2-40B4-BE49-F238E27FC236}">
                <a16:creationId xmlns:a16="http://schemas.microsoft.com/office/drawing/2014/main" id="{19A75AE3-50A1-4DB4-B96C-1EC64216C172}"/>
              </a:ext>
            </a:extLst>
          </p:cNvPr>
          <p:cNvSpPr>
            <a:spLocks/>
          </p:cNvSpPr>
          <p:nvPr/>
        </p:nvSpPr>
        <p:spPr bwMode="auto">
          <a:xfrm>
            <a:off x="6522743" y="2857650"/>
            <a:ext cx="2747963" cy="1771650"/>
          </a:xfrm>
          <a:custGeom>
            <a:avLst/>
            <a:gdLst>
              <a:gd name="T0" fmla="*/ 0 w 5193"/>
              <a:gd name="T1" fmla="*/ 1711 h 3349"/>
              <a:gd name="T2" fmla="*/ 246 w 5193"/>
              <a:gd name="T3" fmla="*/ 1669 h 3349"/>
              <a:gd name="T4" fmla="*/ 497 w 5193"/>
              <a:gd name="T5" fmla="*/ 1624 h 3349"/>
              <a:gd name="T6" fmla="*/ 755 w 5193"/>
              <a:gd name="T7" fmla="*/ 1578 h 3349"/>
              <a:gd name="T8" fmla="*/ 1015 w 5193"/>
              <a:gd name="T9" fmla="*/ 1529 h 3349"/>
              <a:gd name="T10" fmla="*/ 1279 w 5193"/>
              <a:gd name="T11" fmla="*/ 1478 h 3349"/>
              <a:gd name="T12" fmla="*/ 1547 w 5193"/>
              <a:gd name="T13" fmla="*/ 1424 h 3349"/>
              <a:gd name="T14" fmla="*/ 1680 w 5193"/>
              <a:gd name="T15" fmla="*/ 1396 h 3349"/>
              <a:gd name="T16" fmla="*/ 1814 w 5193"/>
              <a:gd name="T17" fmla="*/ 1367 h 3349"/>
              <a:gd name="T18" fmla="*/ 1949 w 5193"/>
              <a:gd name="T19" fmla="*/ 1337 h 3349"/>
              <a:gd name="T20" fmla="*/ 2084 w 5193"/>
              <a:gd name="T21" fmla="*/ 1306 h 3349"/>
              <a:gd name="T22" fmla="*/ 2218 w 5193"/>
              <a:gd name="T23" fmla="*/ 1274 h 3349"/>
              <a:gd name="T24" fmla="*/ 2353 w 5193"/>
              <a:gd name="T25" fmla="*/ 1242 h 3349"/>
              <a:gd name="T26" fmla="*/ 2487 w 5193"/>
              <a:gd name="T27" fmla="*/ 1209 h 3349"/>
              <a:gd name="T28" fmla="*/ 2622 w 5193"/>
              <a:gd name="T29" fmla="*/ 1174 h 3349"/>
              <a:gd name="T30" fmla="*/ 2755 w 5193"/>
              <a:gd name="T31" fmla="*/ 1138 h 3349"/>
              <a:gd name="T32" fmla="*/ 2888 w 5193"/>
              <a:gd name="T33" fmla="*/ 1101 h 3349"/>
              <a:gd name="T34" fmla="*/ 3020 w 5193"/>
              <a:gd name="T35" fmla="*/ 1064 h 3349"/>
              <a:gd name="T36" fmla="*/ 3152 w 5193"/>
              <a:gd name="T37" fmla="*/ 1024 h 3349"/>
              <a:gd name="T38" fmla="*/ 3283 w 5193"/>
              <a:gd name="T39" fmla="*/ 985 h 3349"/>
              <a:gd name="T40" fmla="*/ 3414 w 5193"/>
              <a:gd name="T41" fmla="*/ 944 h 3349"/>
              <a:gd name="T42" fmla="*/ 3542 w 5193"/>
              <a:gd name="T43" fmla="*/ 900 h 3349"/>
              <a:gd name="T44" fmla="*/ 3670 w 5193"/>
              <a:gd name="T45" fmla="*/ 856 h 3349"/>
              <a:gd name="T46" fmla="*/ 3797 w 5193"/>
              <a:gd name="T47" fmla="*/ 812 h 3349"/>
              <a:gd name="T48" fmla="*/ 3921 w 5193"/>
              <a:gd name="T49" fmla="*/ 764 h 3349"/>
              <a:gd name="T50" fmla="*/ 4045 w 5193"/>
              <a:gd name="T51" fmla="*/ 717 h 3349"/>
              <a:gd name="T52" fmla="*/ 4167 w 5193"/>
              <a:gd name="T53" fmla="*/ 667 h 3349"/>
              <a:gd name="T54" fmla="*/ 4167 w 5193"/>
              <a:gd name="T55" fmla="*/ 0 h 3349"/>
              <a:gd name="T56" fmla="*/ 5193 w 5193"/>
              <a:gd name="T57" fmla="*/ 1643 h 3349"/>
              <a:gd name="T58" fmla="*/ 4154 w 5193"/>
              <a:gd name="T59" fmla="*/ 3349 h 3349"/>
              <a:gd name="T60" fmla="*/ 4135 w 5193"/>
              <a:gd name="T61" fmla="*/ 2661 h 3349"/>
              <a:gd name="T62" fmla="*/ 4022 w 5193"/>
              <a:gd name="T63" fmla="*/ 2614 h 3349"/>
              <a:gd name="T64" fmla="*/ 3908 w 5193"/>
              <a:gd name="T65" fmla="*/ 2566 h 3349"/>
              <a:gd name="T66" fmla="*/ 3790 w 5193"/>
              <a:gd name="T67" fmla="*/ 2521 h 3349"/>
              <a:gd name="T68" fmla="*/ 3672 w 5193"/>
              <a:gd name="T69" fmla="*/ 2478 h 3349"/>
              <a:gd name="T70" fmla="*/ 3551 w 5193"/>
              <a:gd name="T71" fmla="*/ 2436 h 3349"/>
              <a:gd name="T72" fmla="*/ 3428 w 5193"/>
              <a:gd name="T73" fmla="*/ 2394 h 3349"/>
              <a:gd name="T74" fmla="*/ 3303 w 5193"/>
              <a:gd name="T75" fmla="*/ 2355 h 3349"/>
              <a:gd name="T76" fmla="*/ 3178 w 5193"/>
              <a:gd name="T77" fmla="*/ 2316 h 3349"/>
              <a:gd name="T78" fmla="*/ 3051 w 5193"/>
              <a:gd name="T79" fmla="*/ 2279 h 3349"/>
              <a:gd name="T80" fmla="*/ 2923 w 5193"/>
              <a:gd name="T81" fmla="*/ 2243 h 3349"/>
              <a:gd name="T82" fmla="*/ 2793 w 5193"/>
              <a:gd name="T83" fmla="*/ 2209 h 3349"/>
              <a:gd name="T84" fmla="*/ 2663 w 5193"/>
              <a:gd name="T85" fmla="*/ 2174 h 3349"/>
              <a:gd name="T86" fmla="*/ 2531 w 5193"/>
              <a:gd name="T87" fmla="*/ 2142 h 3349"/>
              <a:gd name="T88" fmla="*/ 2397 w 5193"/>
              <a:gd name="T89" fmla="*/ 2110 h 3349"/>
              <a:gd name="T90" fmla="*/ 2266 w 5193"/>
              <a:gd name="T91" fmla="*/ 2080 h 3349"/>
              <a:gd name="T92" fmla="*/ 2131 w 5193"/>
              <a:gd name="T93" fmla="*/ 2051 h 3349"/>
              <a:gd name="T94" fmla="*/ 1996 w 5193"/>
              <a:gd name="T95" fmla="*/ 2023 h 3349"/>
              <a:gd name="T96" fmla="*/ 1862 w 5193"/>
              <a:gd name="T97" fmla="*/ 1996 h 3349"/>
              <a:gd name="T98" fmla="*/ 1727 w 5193"/>
              <a:gd name="T99" fmla="*/ 1969 h 3349"/>
              <a:gd name="T100" fmla="*/ 1592 w 5193"/>
              <a:gd name="T101" fmla="*/ 1945 h 3349"/>
              <a:gd name="T102" fmla="*/ 1457 w 5193"/>
              <a:gd name="T103" fmla="*/ 1920 h 3349"/>
              <a:gd name="T104" fmla="*/ 1322 w 5193"/>
              <a:gd name="T105" fmla="*/ 1896 h 3349"/>
              <a:gd name="T106" fmla="*/ 1187 w 5193"/>
              <a:gd name="T107" fmla="*/ 1874 h 3349"/>
              <a:gd name="T108" fmla="*/ 1052 w 5193"/>
              <a:gd name="T109" fmla="*/ 1852 h 3349"/>
              <a:gd name="T110" fmla="*/ 919 w 5193"/>
              <a:gd name="T111" fmla="*/ 1832 h 3349"/>
              <a:gd name="T112" fmla="*/ 784 w 5193"/>
              <a:gd name="T113" fmla="*/ 1813 h 3349"/>
              <a:gd name="T114" fmla="*/ 652 w 5193"/>
              <a:gd name="T115" fmla="*/ 1793 h 3349"/>
              <a:gd name="T116" fmla="*/ 519 w 5193"/>
              <a:gd name="T117" fmla="*/ 1775 h 3349"/>
              <a:gd name="T118" fmla="*/ 258 w 5193"/>
              <a:gd name="T119" fmla="*/ 1742 h 3349"/>
              <a:gd name="T120" fmla="*/ 0 w 5193"/>
              <a:gd name="T121" fmla="*/ 1711 h 3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93" h="3349">
                <a:moveTo>
                  <a:pt x="0" y="1711"/>
                </a:moveTo>
                <a:lnTo>
                  <a:pt x="246" y="1669"/>
                </a:lnTo>
                <a:lnTo>
                  <a:pt x="497" y="1624"/>
                </a:lnTo>
                <a:lnTo>
                  <a:pt x="755" y="1578"/>
                </a:lnTo>
                <a:lnTo>
                  <a:pt x="1015" y="1529"/>
                </a:lnTo>
                <a:lnTo>
                  <a:pt x="1279" y="1478"/>
                </a:lnTo>
                <a:lnTo>
                  <a:pt x="1547" y="1424"/>
                </a:lnTo>
                <a:lnTo>
                  <a:pt x="1680" y="1396"/>
                </a:lnTo>
                <a:lnTo>
                  <a:pt x="1814" y="1367"/>
                </a:lnTo>
                <a:lnTo>
                  <a:pt x="1949" y="1337"/>
                </a:lnTo>
                <a:lnTo>
                  <a:pt x="2084" y="1306"/>
                </a:lnTo>
                <a:lnTo>
                  <a:pt x="2218" y="1274"/>
                </a:lnTo>
                <a:lnTo>
                  <a:pt x="2353" y="1242"/>
                </a:lnTo>
                <a:lnTo>
                  <a:pt x="2487" y="1209"/>
                </a:lnTo>
                <a:lnTo>
                  <a:pt x="2622" y="1174"/>
                </a:lnTo>
                <a:lnTo>
                  <a:pt x="2755" y="1138"/>
                </a:lnTo>
                <a:lnTo>
                  <a:pt x="2888" y="1101"/>
                </a:lnTo>
                <a:lnTo>
                  <a:pt x="3020" y="1064"/>
                </a:lnTo>
                <a:lnTo>
                  <a:pt x="3152" y="1024"/>
                </a:lnTo>
                <a:lnTo>
                  <a:pt x="3283" y="985"/>
                </a:lnTo>
                <a:lnTo>
                  <a:pt x="3414" y="944"/>
                </a:lnTo>
                <a:lnTo>
                  <a:pt x="3542" y="900"/>
                </a:lnTo>
                <a:lnTo>
                  <a:pt x="3670" y="856"/>
                </a:lnTo>
                <a:lnTo>
                  <a:pt x="3797" y="812"/>
                </a:lnTo>
                <a:lnTo>
                  <a:pt x="3921" y="764"/>
                </a:lnTo>
                <a:lnTo>
                  <a:pt x="4045" y="717"/>
                </a:lnTo>
                <a:lnTo>
                  <a:pt x="4167" y="667"/>
                </a:lnTo>
                <a:lnTo>
                  <a:pt x="4167" y="0"/>
                </a:lnTo>
                <a:lnTo>
                  <a:pt x="5193" y="1643"/>
                </a:lnTo>
                <a:lnTo>
                  <a:pt x="4154" y="3349"/>
                </a:lnTo>
                <a:lnTo>
                  <a:pt x="4135" y="2661"/>
                </a:lnTo>
                <a:lnTo>
                  <a:pt x="4022" y="2614"/>
                </a:lnTo>
                <a:lnTo>
                  <a:pt x="3908" y="2566"/>
                </a:lnTo>
                <a:lnTo>
                  <a:pt x="3790" y="2521"/>
                </a:lnTo>
                <a:lnTo>
                  <a:pt x="3672" y="2478"/>
                </a:lnTo>
                <a:lnTo>
                  <a:pt x="3551" y="2436"/>
                </a:lnTo>
                <a:lnTo>
                  <a:pt x="3428" y="2394"/>
                </a:lnTo>
                <a:lnTo>
                  <a:pt x="3303" y="2355"/>
                </a:lnTo>
                <a:lnTo>
                  <a:pt x="3178" y="2316"/>
                </a:lnTo>
                <a:lnTo>
                  <a:pt x="3051" y="2279"/>
                </a:lnTo>
                <a:lnTo>
                  <a:pt x="2923" y="2243"/>
                </a:lnTo>
                <a:lnTo>
                  <a:pt x="2793" y="2209"/>
                </a:lnTo>
                <a:lnTo>
                  <a:pt x="2663" y="2174"/>
                </a:lnTo>
                <a:lnTo>
                  <a:pt x="2531" y="2142"/>
                </a:lnTo>
                <a:lnTo>
                  <a:pt x="2397" y="2110"/>
                </a:lnTo>
                <a:lnTo>
                  <a:pt x="2266" y="2080"/>
                </a:lnTo>
                <a:lnTo>
                  <a:pt x="2131" y="2051"/>
                </a:lnTo>
                <a:lnTo>
                  <a:pt x="1996" y="2023"/>
                </a:lnTo>
                <a:lnTo>
                  <a:pt x="1862" y="1996"/>
                </a:lnTo>
                <a:lnTo>
                  <a:pt x="1727" y="1969"/>
                </a:lnTo>
                <a:lnTo>
                  <a:pt x="1592" y="1945"/>
                </a:lnTo>
                <a:lnTo>
                  <a:pt x="1457" y="1920"/>
                </a:lnTo>
                <a:lnTo>
                  <a:pt x="1322" y="1896"/>
                </a:lnTo>
                <a:lnTo>
                  <a:pt x="1187" y="1874"/>
                </a:lnTo>
                <a:lnTo>
                  <a:pt x="1052" y="1852"/>
                </a:lnTo>
                <a:lnTo>
                  <a:pt x="919" y="1832"/>
                </a:lnTo>
                <a:lnTo>
                  <a:pt x="784" y="1813"/>
                </a:lnTo>
                <a:lnTo>
                  <a:pt x="652" y="1793"/>
                </a:lnTo>
                <a:lnTo>
                  <a:pt x="519" y="1775"/>
                </a:lnTo>
                <a:lnTo>
                  <a:pt x="258" y="1742"/>
                </a:lnTo>
                <a:lnTo>
                  <a:pt x="0" y="1711"/>
                </a:lnTo>
                <a:close/>
              </a:path>
            </a:pathLst>
          </a:custGeom>
          <a:gradFill>
            <a:gsLst>
              <a:gs pos="18000">
                <a:srgbClr val="184D72"/>
              </a:gs>
              <a:gs pos="78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914E198A-95E1-4D9F-A45E-05D85749A787}"/>
              </a:ext>
            </a:extLst>
          </p:cNvPr>
          <p:cNvGrpSpPr/>
          <p:nvPr/>
        </p:nvGrpSpPr>
        <p:grpSpPr>
          <a:xfrm>
            <a:off x="4406605" y="1936901"/>
            <a:ext cx="3484563" cy="3543301"/>
            <a:chOff x="4351338" y="1779588"/>
            <a:chExt cx="3484563" cy="3543301"/>
          </a:xfrm>
          <a:solidFill>
            <a:schemeClr val="accent4">
              <a:alpha val="53000"/>
            </a:schemeClr>
          </a:solidFill>
        </p:grpSpPr>
        <p:sp>
          <p:nvSpPr>
            <p:cNvPr id="1355" name="Freeform 120">
              <a:extLst>
                <a:ext uri="{FF2B5EF4-FFF2-40B4-BE49-F238E27FC236}">
                  <a16:creationId xmlns:a16="http://schemas.microsoft.com/office/drawing/2014/main" id="{5E442F60-8F97-4ECA-99A2-D98027FBF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6" y="4602163"/>
              <a:ext cx="115888" cy="100013"/>
            </a:xfrm>
            <a:custGeom>
              <a:avLst/>
              <a:gdLst>
                <a:gd name="T0" fmla="*/ 190 w 217"/>
                <a:gd name="T1" fmla="*/ 189 h 189"/>
                <a:gd name="T2" fmla="*/ 0 w 217"/>
                <a:gd name="T3" fmla="*/ 33 h 189"/>
                <a:gd name="T4" fmla="*/ 27 w 217"/>
                <a:gd name="T5" fmla="*/ 0 h 189"/>
                <a:gd name="T6" fmla="*/ 217 w 217"/>
                <a:gd name="T7" fmla="*/ 154 h 189"/>
                <a:gd name="T8" fmla="*/ 190 w 217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89">
                  <a:moveTo>
                    <a:pt x="190" y="189"/>
                  </a:moveTo>
                  <a:lnTo>
                    <a:pt x="0" y="33"/>
                  </a:lnTo>
                  <a:lnTo>
                    <a:pt x="27" y="0"/>
                  </a:lnTo>
                  <a:lnTo>
                    <a:pt x="217" y="154"/>
                  </a:lnTo>
                  <a:lnTo>
                    <a:pt x="190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6" name="Freeform 121">
              <a:extLst>
                <a:ext uri="{FF2B5EF4-FFF2-40B4-BE49-F238E27FC236}">
                  <a16:creationId xmlns:a16="http://schemas.microsoft.com/office/drawing/2014/main" id="{42068A77-CEF7-45CC-9DFA-6805C19A1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5363" y="4568826"/>
              <a:ext cx="117475" cy="96838"/>
            </a:xfrm>
            <a:custGeom>
              <a:avLst/>
              <a:gdLst>
                <a:gd name="T0" fmla="*/ 194 w 220"/>
                <a:gd name="T1" fmla="*/ 184 h 184"/>
                <a:gd name="T2" fmla="*/ 0 w 220"/>
                <a:gd name="T3" fmla="*/ 35 h 184"/>
                <a:gd name="T4" fmla="*/ 26 w 220"/>
                <a:gd name="T5" fmla="*/ 0 h 184"/>
                <a:gd name="T6" fmla="*/ 220 w 220"/>
                <a:gd name="T7" fmla="*/ 149 h 184"/>
                <a:gd name="T8" fmla="*/ 194 w 2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84">
                  <a:moveTo>
                    <a:pt x="194" y="184"/>
                  </a:moveTo>
                  <a:lnTo>
                    <a:pt x="0" y="35"/>
                  </a:lnTo>
                  <a:lnTo>
                    <a:pt x="26" y="0"/>
                  </a:lnTo>
                  <a:lnTo>
                    <a:pt x="220" y="149"/>
                  </a:lnTo>
                  <a:lnTo>
                    <a:pt x="19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7" name="Freeform 122">
              <a:extLst>
                <a:ext uri="{FF2B5EF4-FFF2-40B4-BE49-F238E27FC236}">
                  <a16:creationId xmlns:a16="http://schemas.microsoft.com/office/drawing/2014/main" id="{01739F30-9C88-476B-8C58-9BDD5B1A3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351" y="4535488"/>
              <a:ext cx="117475" cy="95250"/>
            </a:xfrm>
            <a:custGeom>
              <a:avLst/>
              <a:gdLst>
                <a:gd name="T0" fmla="*/ 198 w 222"/>
                <a:gd name="T1" fmla="*/ 180 h 180"/>
                <a:gd name="T2" fmla="*/ 0 w 222"/>
                <a:gd name="T3" fmla="*/ 35 h 180"/>
                <a:gd name="T4" fmla="*/ 25 w 222"/>
                <a:gd name="T5" fmla="*/ 0 h 180"/>
                <a:gd name="T6" fmla="*/ 222 w 222"/>
                <a:gd name="T7" fmla="*/ 144 h 180"/>
                <a:gd name="T8" fmla="*/ 198 w 222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80">
                  <a:moveTo>
                    <a:pt x="198" y="180"/>
                  </a:moveTo>
                  <a:lnTo>
                    <a:pt x="0" y="35"/>
                  </a:lnTo>
                  <a:lnTo>
                    <a:pt x="25" y="0"/>
                  </a:lnTo>
                  <a:lnTo>
                    <a:pt x="222" y="144"/>
                  </a:lnTo>
                  <a:lnTo>
                    <a:pt x="198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8" name="Freeform 123">
              <a:extLst>
                <a:ext uri="{FF2B5EF4-FFF2-40B4-BE49-F238E27FC236}">
                  <a16:creationId xmlns:a16="http://schemas.microsoft.com/office/drawing/2014/main" id="{8CC6DB3A-D21D-4BA2-94A4-FAFA77CD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1" y="4500563"/>
              <a:ext cx="119063" cy="92075"/>
            </a:xfrm>
            <a:custGeom>
              <a:avLst/>
              <a:gdLst>
                <a:gd name="T0" fmla="*/ 201 w 225"/>
                <a:gd name="T1" fmla="*/ 175 h 175"/>
                <a:gd name="T2" fmla="*/ 0 w 225"/>
                <a:gd name="T3" fmla="*/ 35 h 175"/>
                <a:gd name="T4" fmla="*/ 24 w 225"/>
                <a:gd name="T5" fmla="*/ 0 h 175"/>
                <a:gd name="T6" fmla="*/ 225 w 225"/>
                <a:gd name="T7" fmla="*/ 139 h 175"/>
                <a:gd name="T8" fmla="*/ 201 w 225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75">
                  <a:moveTo>
                    <a:pt x="201" y="175"/>
                  </a:moveTo>
                  <a:lnTo>
                    <a:pt x="0" y="35"/>
                  </a:lnTo>
                  <a:lnTo>
                    <a:pt x="24" y="0"/>
                  </a:lnTo>
                  <a:lnTo>
                    <a:pt x="225" y="139"/>
                  </a:lnTo>
                  <a:lnTo>
                    <a:pt x="20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9" name="Freeform 124">
              <a:extLst>
                <a:ext uri="{FF2B5EF4-FFF2-40B4-BE49-F238E27FC236}">
                  <a16:creationId xmlns:a16="http://schemas.microsoft.com/office/drawing/2014/main" id="{AB0C60B3-6CCD-4599-84D7-559FCE56B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4464051"/>
              <a:ext cx="119063" cy="90488"/>
            </a:xfrm>
            <a:custGeom>
              <a:avLst/>
              <a:gdLst>
                <a:gd name="T0" fmla="*/ 204 w 227"/>
                <a:gd name="T1" fmla="*/ 170 h 170"/>
                <a:gd name="T2" fmla="*/ 0 w 227"/>
                <a:gd name="T3" fmla="*/ 37 h 170"/>
                <a:gd name="T4" fmla="*/ 23 w 227"/>
                <a:gd name="T5" fmla="*/ 0 h 170"/>
                <a:gd name="T6" fmla="*/ 227 w 227"/>
                <a:gd name="T7" fmla="*/ 133 h 170"/>
                <a:gd name="T8" fmla="*/ 204 w 22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70">
                  <a:moveTo>
                    <a:pt x="204" y="170"/>
                  </a:moveTo>
                  <a:lnTo>
                    <a:pt x="0" y="37"/>
                  </a:lnTo>
                  <a:lnTo>
                    <a:pt x="23" y="0"/>
                  </a:lnTo>
                  <a:lnTo>
                    <a:pt x="227" y="133"/>
                  </a:lnTo>
                  <a:lnTo>
                    <a:pt x="204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0" name="Freeform 125">
              <a:extLst>
                <a:ext uri="{FF2B5EF4-FFF2-40B4-BE49-F238E27FC236}">
                  <a16:creationId xmlns:a16="http://schemas.microsoft.com/office/drawing/2014/main" id="{F69098F3-92A5-46CB-B555-7DDC3B647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4429126"/>
              <a:ext cx="122238" cy="87313"/>
            </a:xfrm>
            <a:custGeom>
              <a:avLst/>
              <a:gdLst>
                <a:gd name="T0" fmla="*/ 207 w 229"/>
                <a:gd name="T1" fmla="*/ 165 h 165"/>
                <a:gd name="T2" fmla="*/ 0 w 229"/>
                <a:gd name="T3" fmla="*/ 37 h 165"/>
                <a:gd name="T4" fmla="*/ 23 w 229"/>
                <a:gd name="T5" fmla="*/ 0 h 165"/>
                <a:gd name="T6" fmla="*/ 229 w 229"/>
                <a:gd name="T7" fmla="*/ 128 h 165"/>
                <a:gd name="T8" fmla="*/ 207 w 229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65">
                  <a:moveTo>
                    <a:pt x="207" y="165"/>
                  </a:moveTo>
                  <a:lnTo>
                    <a:pt x="0" y="37"/>
                  </a:lnTo>
                  <a:lnTo>
                    <a:pt x="23" y="0"/>
                  </a:lnTo>
                  <a:lnTo>
                    <a:pt x="229" y="128"/>
                  </a:lnTo>
                  <a:lnTo>
                    <a:pt x="207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1" name="Freeform 126">
              <a:extLst>
                <a:ext uri="{FF2B5EF4-FFF2-40B4-BE49-F238E27FC236}">
                  <a16:creationId xmlns:a16="http://schemas.microsoft.com/office/drawing/2014/main" id="{15B1D354-D08C-4753-B20A-5ED114C1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4392613"/>
              <a:ext cx="122238" cy="84138"/>
            </a:xfrm>
            <a:custGeom>
              <a:avLst/>
              <a:gdLst>
                <a:gd name="T0" fmla="*/ 210 w 232"/>
                <a:gd name="T1" fmla="*/ 160 h 160"/>
                <a:gd name="T2" fmla="*/ 0 w 232"/>
                <a:gd name="T3" fmla="*/ 38 h 160"/>
                <a:gd name="T4" fmla="*/ 21 w 232"/>
                <a:gd name="T5" fmla="*/ 0 h 160"/>
                <a:gd name="T6" fmla="*/ 232 w 232"/>
                <a:gd name="T7" fmla="*/ 123 h 160"/>
                <a:gd name="T8" fmla="*/ 210 w 23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0">
                  <a:moveTo>
                    <a:pt x="210" y="160"/>
                  </a:moveTo>
                  <a:lnTo>
                    <a:pt x="0" y="38"/>
                  </a:lnTo>
                  <a:lnTo>
                    <a:pt x="21" y="0"/>
                  </a:lnTo>
                  <a:lnTo>
                    <a:pt x="232" y="123"/>
                  </a:lnTo>
                  <a:lnTo>
                    <a:pt x="21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2" name="Freeform 127">
              <a:extLst>
                <a:ext uri="{FF2B5EF4-FFF2-40B4-BE49-F238E27FC236}">
                  <a16:creationId xmlns:a16="http://schemas.microsoft.com/office/drawing/2014/main" id="{2B1B0E92-7809-4697-BB9B-D5204DACA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9826" y="4354513"/>
              <a:ext cx="123825" cy="82550"/>
            </a:xfrm>
            <a:custGeom>
              <a:avLst/>
              <a:gdLst>
                <a:gd name="T0" fmla="*/ 213 w 234"/>
                <a:gd name="T1" fmla="*/ 155 h 155"/>
                <a:gd name="T2" fmla="*/ 0 w 234"/>
                <a:gd name="T3" fmla="*/ 39 h 155"/>
                <a:gd name="T4" fmla="*/ 21 w 234"/>
                <a:gd name="T5" fmla="*/ 0 h 155"/>
                <a:gd name="T6" fmla="*/ 234 w 234"/>
                <a:gd name="T7" fmla="*/ 118 h 155"/>
                <a:gd name="T8" fmla="*/ 213 w 234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55">
                  <a:moveTo>
                    <a:pt x="213" y="155"/>
                  </a:moveTo>
                  <a:lnTo>
                    <a:pt x="0" y="39"/>
                  </a:lnTo>
                  <a:lnTo>
                    <a:pt x="21" y="0"/>
                  </a:lnTo>
                  <a:lnTo>
                    <a:pt x="234" y="118"/>
                  </a:lnTo>
                  <a:lnTo>
                    <a:pt x="213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3" name="Freeform 128">
              <a:extLst>
                <a:ext uri="{FF2B5EF4-FFF2-40B4-BE49-F238E27FC236}">
                  <a16:creationId xmlns:a16="http://schemas.microsoft.com/office/drawing/2014/main" id="{9B117A57-2B4E-412C-9AA8-12408909C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463" y="4318001"/>
              <a:ext cx="125413" cy="79375"/>
            </a:xfrm>
            <a:custGeom>
              <a:avLst/>
              <a:gdLst>
                <a:gd name="T0" fmla="*/ 216 w 236"/>
                <a:gd name="T1" fmla="*/ 150 h 150"/>
                <a:gd name="T2" fmla="*/ 0 w 236"/>
                <a:gd name="T3" fmla="*/ 38 h 150"/>
                <a:gd name="T4" fmla="*/ 19 w 236"/>
                <a:gd name="T5" fmla="*/ 0 h 150"/>
                <a:gd name="T6" fmla="*/ 236 w 236"/>
                <a:gd name="T7" fmla="*/ 110 h 150"/>
                <a:gd name="T8" fmla="*/ 216 w 236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50">
                  <a:moveTo>
                    <a:pt x="216" y="150"/>
                  </a:moveTo>
                  <a:lnTo>
                    <a:pt x="0" y="38"/>
                  </a:lnTo>
                  <a:lnTo>
                    <a:pt x="19" y="0"/>
                  </a:lnTo>
                  <a:lnTo>
                    <a:pt x="236" y="110"/>
                  </a:lnTo>
                  <a:lnTo>
                    <a:pt x="21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4" name="Freeform 129">
              <a:extLst>
                <a:ext uri="{FF2B5EF4-FFF2-40B4-BE49-F238E27FC236}">
                  <a16:creationId xmlns:a16="http://schemas.microsoft.com/office/drawing/2014/main" id="{524E5FD2-D025-427C-AEA1-ED7B6414D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101" y="4278313"/>
              <a:ext cx="125413" cy="77788"/>
            </a:xfrm>
            <a:custGeom>
              <a:avLst/>
              <a:gdLst>
                <a:gd name="T0" fmla="*/ 220 w 238"/>
                <a:gd name="T1" fmla="*/ 145 h 145"/>
                <a:gd name="T2" fmla="*/ 0 w 238"/>
                <a:gd name="T3" fmla="*/ 40 h 145"/>
                <a:gd name="T4" fmla="*/ 19 w 238"/>
                <a:gd name="T5" fmla="*/ 0 h 145"/>
                <a:gd name="T6" fmla="*/ 238 w 238"/>
                <a:gd name="T7" fmla="*/ 106 h 145"/>
                <a:gd name="T8" fmla="*/ 220 w 238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45">
                  <a:moveTo>
                    <a:pt x="220" y="145"/>
                  </a:moveTo>
                  <a:lnTo>
                    <a:pt x="0" y="40"/>
                  </a:lnTo>
                  <a:lnTo>
                    <a:pt x="19" y="0"/>
                  </a:lnTo>
                  <a:lnTo>
                    <a:pt x="238" y="106"/>
                  </a:lnTo>
                  <a:lnTo>
                    <a:pt x="22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5" name="Freeform 130">
              <a:extLst>
                <a:ext uri="{FF2B5EF4-FFF2-40B4-BE49-F238E27FC236}">
                  <a16:creationId xmlns:a16="http://schemas.microsoft.com/office/drawing/2014/main" id="{4CE90B5D-7A33-4E28-83AA-88835A46A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151" y="4240213"/>
              <a:ext cx="125413" cy="73025"/>
            </a:xfrm>
            <a:custGeom>
              <a:avLst/>
              <a:gdLst>
                <a:gd name="T0" fmla="*/ 222 w 239"/>
                <a:gd name="T1" fmla="*/ 139 h 139"/>
                <a:gd name="T2" fmla="*/ 0 w 239"/>
                <a:gd name="T3" fmla="*/ 39 h 139"/>
                <a:gd name="T4" fmla="*/ 18 w 239"/>
                <a:gd name="T5" fmla="*/ 0 h 139"/>
                <a:gd name="T6" fmla="*/ 239 w 239"/>
                <a:gd name="T7" fmla="*/ 100 h 139"/>
                <a:gd name="T8" fmla="*/ 222 w 239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22" y="1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39" y="100"/>
                  </a:lnTo>
                  <a:lnTo>
                    <a:pt x="222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6" name="Freeform 131">
              <a:extLst>
                <a:ext uri="{FF2B5EF4-FFF2-40B4-BE49-F238E27FC236}">
                  <a16:creationId xmlns:a16="http://schemas.microsoft.com/office/drawing/2014/main" id="{F3929422-07BD-4825-B606-93273F48A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4202113"/>
              <a:ext cx="127000" cy="69850"/>
            </a:xfrm>
            <a:custGeom>
              <a:avLst/>
              <a:gdLst>
                <a:gd name="T0" fmla="*/ 226 w 241"/>
                <a:gd name="T1" fmla="*/ 133 h 133"/>
                <a:gd name="T2" fmla="*/ 0 w 241"/>
                <a:gd name="T3" fmla="*/ 39 h 133"/>
                <a:gd name="T4" fmla="*/ 17 w 241"/>
                <a:gd name="T5" fmla="*/ 0 h 133"/>
                <a:gd name="T6" fmla="*/ 241 w 241"/>
                <a:gd name="T7" fmla="*/ 92 h 133"/>
                <a:gd name="T8" fmla="*/ 226 w 24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3">
                  <a:moveTo>
                    <a:pt x="226" y="133"/>
                  </a:moveTo>
                  <a:lnTo>
                    <a:pt x="0" y="39"/>
                  </a:lnTo>
                  <a:lnTo>
                    <a:pt x="17" y="0"/>
                  </a:lnTo>
                  <a:lnTo>
                    <a:pt x="241" y="92"/>
                  </a:lnTo>
                  <a:lnTo>
                    <a:pt x="226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7" name="Freeform 132">
              <a:extLst>
                <a:ext uri="{FF2B5EF4-FFF2-40B4-BE49-F238E27FC236}">
                  <a16:creationId xmlns:a16="http://schemas.microsoft.com/office/drawing/2014/main" id="{476471AB-3147-4C0D-9D18-A5CB749D9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13" y="3481388"/>
              <a:ext cx="128588" cy="30163"/>
            </a:xfrm>
            <a:custGeom>
              <a:avLst/>
              <a:gdLst>
                <a:gd name="T0" fmla="*/ 245 w 245"/>
                <a:gd name="T1" fmla="*/ 43 h 57"/>
                <a:gd name="T2" fmla="*/ 3 w 245"/>
                <a:gd name="T3" fmla="*/ 57 h 57"/>
                <a:gd name="T4" fmla="*/ 0 w 245"/>
                <a:gd name="T5" fmla="*/ 14 h 57"/>
                <a:gd name="T6" fmla="*/ 242 w 245"/>
                <a:gd name="T7" fmla="*/ 0 h 57"/>
                <a:gd name="T8" fmla="*/ 245 w 245"/>
                <a:gd name="T9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57">
                  <a:moveTo>
                    <a:pt x="245" y="43"/>
                  </a:moveTo>
                  <a:lnTo>
                    <a:pt x="3" y="57"/>
                  </a:lnTo>
                  <a:lnTo>
                    <a:pt x="0" y="14"/>
                  </a:lnTo>
                  <a:lnTo>
                    <a:pt x="242" y="0"/>
                  </a:lnTo>
                  <a:lnTo>
                    <a:pt x="245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8" name="Freeform 133">
              <a:extLst>
                <a:ext uri="{FF2B5EF4-FFF2-40B4-BE49-F238E27FC236}">
                  <a16:creationId xmlns:a16="http://schemas.microsoft.com/office/drawing/2014/main" id="{6C87A749-F9E6-4777-B24A-832202283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138" y="3435351"/>
              <a:ext cx="130175" cy="33338"/>
            </a:xfrm>
            <a:custGeom>
              <a:avLst/>
              <a:gdLst>
                <a:gd name="T0" fmla="*/ 245 w 245"/>
                <a:gd name="T1" fmla="*/ 44 h 64"/>
                <a:gd name="T2" fmla="*/ 4 w 245"/>
                <a:gd name="T3" fmla="*/ 64 h 64"/>
                <a:gd name="T4" fmla="*/ 0 w 245"/>
                <a:gd name="T5" fmla="*/ 21 h 64"/>
                <a:gd name="T6" fmla="*/ 242 w 245"/>
                <a:gd name="T7" fmla="*/ 0 h 64"/>
                <a:gd name="T8" fmla="*/ 245 w 245"/>
                <a:gd name="T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64">
                  <a:moveTo>
                    <a:pt x="245" y="44"/>
                  </a:moveTo>
                  <a:lnTo>
                    <a:pt x="4" y="64"/>
                  </a:lnTo>
                  <a:lnTo>
                    <a:pt x="0" y="21"/>
                  </a:lnTo>
                  <a:lnTo>
                    <a:pt x="242" y="0"/>
                  </a:lnTo>
                  <a:lnTo>
                    <a:pt x="245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9" name="Freeform 134">
              <a:extLst>
                <a:ext uri="{FF2B5EF4-FFF2-40B4-BE49-F238E27FC236}">
                  <a16:creationId xmlns:a16="http://schemas.microsoft.com/office/drawing/2014/main" id="{E790DE2A-CEC2-4038-B0FD-F8E481878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3389313"/>
              <a:ext cx="130175" cy="36513"/>
            </a:xfrm>
            <a:custGeom>
              <a:avLst/>
              <a:gdLst>
                <a:gd name="T0" fmla="*/ 246 w 246"/>
                <a:gd name="T1" fmla="*/ 44 h 71"/>
                <a:gd name="T2" fmla="*/ 5 w 246"/>
                <a:gd name="T3" fmla="*/ 71 h 71"/>
                <a:gd name="T4" fmla="*/ 0 w 246"/>
                <a:gd name="T5" fmla="*/ 27 h 71"/>
                <a:gd name="T6" fmla="*/ 242 w 246"/>
                <a:gd name="T7" fmla="*/ 0 h 71"/>
                <a:gd name="T8" fmla="*/ 246 w 246"/>
                <a:gd name="T9" fmla="*/ 4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1">
                  <a:moveTo>
                    <a:pt x="246" y="44"/>
                  </a:moveTo>
                  <a:lnTo>
                    <a:pt x="5" y="71"/>
                  </a:lnTo>
                  <a:lnTo>
                    <a:pt x="0" y="27"/>
                  </a:lnTo>
                  <a:lnTo>
                    <a:pt x="242" y="0"/>
                  </a:lnTo>
                  <a:lnTo>
                    <a:pt x="2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0" name="Freeform 135">
              <a:extLst>
                <a:ext uri="{FF2B5EF4-FFF2-40B4-BE49-F238E27FC236}">
                  <a16:creationId xmlns:a16="http://schemas.microsoft.com/office/drawing/2014/main" id="{3D9FCEDA-52B4-4C86-A26D-FE4DE5BEC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788" y="3343276"/>
              <a:ext cx="130175" cy="39688"/>
            </a:xfrm>
            <a:custGeom>
              <a:avLst/>
              <a:gdLst>
                <a:gd name="T0" fmla="*/ 246 w 246"/>
                <a:gd name="T1" fmla="*/ 44 h 77"/>
                <a:gd name="T2" fmla="*/ 5 w 246"/>
                <a:gd name="T3" fmla="*/ 77 h 77"/>
                <a:gd name="T4" fmla="*/ 0 w 246"/>
                <a:gd name="T5" fmla="*/ 33 h 77"/>
                <a:gd name="T6" fmla="*/ 240 w 246"/>
                <a:gd name="T7" fmla="*/ 0 h 77"/>
                <a:gd name="T8" fmla="*/ 246 w 246"/>
                <a:gd name="T9" fmla="*/ 4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7">
                  <a:moveTo>
                    <a:pt x="246" y="44"/>
                  </a:moveTo>
                  <a:lnTo>
                    <a:pt x="5" y="77"/>
                  </a:lnTo>
                  <a:lnTo>
                    <a:pt x="0" y="33"/>
                  </a:lnTo>
                  <a:lnTo>
                    <a:pt x="240" y="0"/>
                  </a:lnTo>
                  <a:lnTo>
                    <a:pt x="2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1" name="Freeform 136">
              <a:extLst>
                <a:ext uri="{FF2B5EF4-FFF2-40B4-BE49-F238E27FC236}">
                  <a16:creationId xmlns:a16="http://schemas.microsoft.com/office/drawing/2014/main" id="{A82A13AB-73D7-4A7F-A137-FD17803F6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1438" y="3297238"/>
              <a:ext cx="130175" cy="42863"/>
            </a:xfrm>
            <a:custGeom>
              <a:avLst/>
              <a:gdLst>
                <a:gd name="T0" fmla="*/ 246 w 246"/>
                <a:gd name="T1" fmla="*/ 44 h 83"/>
                <a:gd name="T2" fmla="*/ 6 w 246"/>
                <a:gd name="T3" fmla="*/ 83 h 83"/>
                <a:gd name="T4" fmla="*/ 0 w 246"/>
                <a:gd name="T5" fmla="*/ 40 h 83"/>
                <a:gd name="T6" fmla="*/ 240 w 246"/>
                <a:gd name="T7" fmla="*/ 0 h 83"/>
                <a:gd name="T8" fmla="*/ 246 w 246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83">
                  <a:moveTo>
                    <a:pt x="246" y="44"/>
                  </a:moveTo>
                  <a:lnTo>
                    <a:pt x="6" y="83"/>
                  </a:lnTo>
                  <a:lnTo>
                    <a:pt x="0" y="40"/>
                  </a:lnTo>
                  <a:lnTo>
                    <a:pt x="240" y="0"/>
                  </a:lnTo>
                  <a:lnTo>
                    <a:pt x="2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2" name="Freeform 137">
              <a:extLst>
                <a:ext uri="{FF2B5EF4-FFF2-40B4-BE49-F238E27FC236}">
                  <a16:creationId xmlns:a16="http://schemas.microsoft.com/office/drawing/2014/main" id="{C9211ED5-C782-49F6-8876-800F3909C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088" y="3251201"/>
              <a:ext cx="130175" cy="46038"/>
            </a:xfrm>
            <a:custGeom>
              <a:avLst/>
              <a:gdLst>
                <a:gd name="T0" fmla="*/ 246 w 246"/>
                <a:gd name="T1" fmla="*/ 42 h 88"/>
                <a:gd name="T2" fmla="*/ 8 w 246"/>
                <a:gd name="T3" fmla="*/ 88 h 88"/>
                <a:gd name="T4" fmla="*/ 0 w 246"/>
                <a:gd name="T5" fmla="*/ 46 h 88"/>
                <a:gd name="T6" fmla="*/ 238 w 246"/>
                <a:gd name="T7" fmla="*/ 0 h 88"/>
                <a:gd name="T8" fmla="*/ 246 w 246"/>
                <a:gd name="T9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88">
                  <a:moveTo>
                    <a:pt x="246" y="42"/>
                  </a:moveTo>
                  <a:lnTo>
                    <a:pt x="8" y="88"/>
                  </a:lnTo>
                  <a:lnTo>
                    <a:pt x="0" y="46"/>
                  </a:lnTo>
                  <a:lnTo>
                    <a:pt x="238" y="0"/>
                  </a:lnTo>
                  <a:lnTo>
                    <a:pt x="24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3" name="Freeform 138">
              <a:extLst>
                <a:ext uri="{FF2B5EF4-FFF2-40B4-BE49-F238E27FC236}">
                  <a16:creationId xmlns:a16="http://schemas.microsoft.com/office/drawing/2014/main" id="{33096796-6888-43B8-A75E-8D57B0772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1" y="3205163"/>
              <a:ext cx="130175" cy="50800"/>
            </a:xfrm>
            <a:custGeom>
              <a:avLst/>
              <a:gdLst>
                <a:gd name="T0" fmla="*/ 246 w 246"/>
                <a:gd name="T1" fmla="*/ 42 h 95"/>
                <a:gd name="T2" fmla="*/ 9 w 246"/>
                <a:gd name="T3" fmla="*/ 95 h 95"/>
                <a:gd name="T4" fmla="*/ 0 w 246"/>
                <a:gd name="T5" fmla="*/ 51 h 95"/>
                <a:gd name="T6" fmla="*/ 237 w 246"/>
                <a:gd name="T7" fmla="*/ 0 h 95"/>
                <a:gd name="T8" fmla="*/ 246 w 246"/>
                <a:gd name="T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5">
                  <a:moveTo>
                    <a:pt x="246" y="42"/>
                  </a:moveTo>
                  <a:lnTo>
                    <a:pt x="9" y="95"/>
                  </a:lnTo>
                  <a:lnTo>
                    <a:pt x="0" y="51"/>
                  </a:lnTo>
                  <a:lnTo>
                    <a:pt x="237" y="0"/>
                  </a:lnTo>
                  <a:lnTo>
                    <a:pt x="24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4" name="Freeform 139">
              <a:extLst>
                <a:ext uri="{FF2B5EF4-FFF2-40B4-BE49-F238E27FC236}">
                  <a16:creationId xmlns:a16="http://schemas.microsoft.com/office/drawing/2014/main" id="{AA4FFB08-F9F7-42D6-903D-85FC1F6FD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9213" y="3160713"/>
              <a:ext cx="130175" cy="52388"/>
            </a:xfrm>
            <a:custGeom>
              <a:avLst/>
              <a:gdLst>
                <a:gd name="T0" fmla="*/ 246 w 246"/>
                <a:gd name="T1" fmla="*/ 43 h 100"/>
                <a:gd name="T2" fmla="*/ 11 w 246"/>
                <a:gd name="T3" fmla="*/ 100 h 100"/>
                <a:gd name="T4" fmla="*/ 0 w 246"/>
                <a:gd name="T5" fmla="*/ 59 h 100"/>
                <a:gd name="T6" fmla="*/ 236 w 246"/>
                <a:gd name="T7" fmla="*/ 0 h 100"/>
                <a:gd name="T8" fmla="*/ 246 w 246"/>
                <a:gd name="T9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0">
                  <a:moveTo>
                    <a:pt x="246" y="43"/>
                  </a:moveTo>
                  <a:lnTo>
                    <a:pt x="11" y="100"/>
                  </a:lnTo>
                  <a:lnTo>
                    <a:pt x="0" y="59"/>
                  </a:lnTo>
                  <a:lnTo>
                    <a:pt x="236" y="0"/>
                  </a:lnTo>
                  <a:lnTo>
                    <a:pt x="24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5" name="Freeform 140">
              <a:extLst>
                <a:ext uri="{FF2B5EF4-FFF2-40B4-BE49-F238E27FC236}">
                  <a16:creationId xmlns:a16="http://schemas.microsoft.com/office/drawing/2014/main" id="{AE5D6A9C-EE5A-4285-A69C-F9EA81D5F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114676"/>
              <a:ext cx="128588" cy="57150"/>
            </a:xfrm>
            <a:custGeom>
              <a:avLst/>
              <a:gdLst>
                <a:gd name="T0" fmla="*/ 245 w 245"/>
                <a:gd name="T1" fmla="*/ 43 h 108"/>
                <a:gd name="T2" fmla="*/ 11 w 245"/>
                <a:gd name="T3" fmla="*/ 108 h 108"/>
                <a:gd name="T4" fmla="*/ 0 w 245"/>
                <a:gd name="T5" fmla="*/ 66 h 108"/>
                <a:gd name="T6" fmla="*/ 234 w 245"/>
                <a:gd name="T7" fmla="*/ 0 h 108"/>
                <a:gd name="T8" fmla="*/ 245 w 245"/>
                <a:gd name="T9" fmla="*/ 4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8">
                  <a:moveTo>
                    <a:pt x="245" y="43"/>
                  </a:moveTo>
                  <a:lnTo>
                    <a:pt x="11" y="108"/>
                  </a:lnTo>
                  <a:lnTo>
                    <a:pt x="0" y="66"/>
                  </a:lnTo>
                  <a:lnTo>
                    <a:pt x="234" y="0"/>
                  </a:lnTo>
                  <a:lnTo>
                    <a:pt x="245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6" name="Freeform 141">
              <a:extLst>
                <a:ext uri="{FF2B5EF4-FFF2-40B4-BE49-F238E27FC236}">
                  <a16:creationId xmlns:a16="http://schemas.microsoft.com/office/drawing/2014/main" id="{32C40844-2A26-4466-9624-EF546945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6" y="3070226"/>
              <a:ext cx="128588" cy="60325"/>
            </a:xfrm>
            <a:custGeom>
              <a:avLst/>
              <a:gdLst>
                <a:gd name="T0" fmla="*/ 243 w 243"/>
                <a:gd name="T1" fmla="*/ 42 h 113"/>
                <a:gd name="T2" fmla="*/ 11 w 243"/>
                <a:gd name="T3" fmla="*/ 113 h 113"/>
                <a:gd name="T4" fmla="*/ 0 w 243"/>
                <a:gd name="T5" fmla="*/ 72 h 113"/>
                <a:gd name="T6" fmla="*/ 232 w 243"/>
                <a:gd name="T7" fmla="*/ 0 h 113"/>
                <a:gd name="T8" fmla="*/ 243 w 243"/>
                <a:gd name="T9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13">
                  <a:moveTo>
                    <a:pt x="243" y="42"/>
                  </a:moveTo>
                  <a:lnTo>
                    <a:pt x="11" y="113"/>
                  </a:lnTo>
                  <a:lnTo>
                    <a:pt x="0" y="72"/>
                  </a:lnTo>
                  <a:lnTo>
                    <a:pt x="232" y="0"/>
                  </a:lnTo>
                  <a:lnTo>
                    <a:pt x="24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7" name="Freeform 142">
              <a:extLst>
                <a:ext uri="{FF2B5EF4-FFF2-40B4-BE49-F238E27FC236}">
                  <a16:creationId xmlns:a16="http://schemas.microsoft.com/office/drawing/2014/main" id="{1767799B-A946-4E96-8939-67C7B1695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76" y="3025776"/>
              <a:ext cx="128588" cy="61913"/>
            </a:xfrm>
            <a:custGeom>
              <a:avLst/>
              <a:gdLst>
                <a:gd name="T0" fmla="*/ 243 w 243"/>
                <a:gd name="T1" fmla="*/ 41 h 117"/>
                <a:gd name="T2" fmla="*/ 14 w 243"/>
                <a:gd name="T3" fmla="*/ 117 h 117"/>
                <a:gd name="T4" fmla="*/ 0 w 243"/>
                <a:gd name="T5" fmla="*/ 76 h 117"/>
                <a:gd name="T6" fmla="*/ 230 w 243"/>
                <a:gd name="T7" fmla="*/ 0 h 117"/>
                <a:gd name="T8" fmla="*/ 243 w 243"/>
                <a:gd name="T9" fmla="*/ 4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17">
                  <a:moveTo>
                    <a:pt x="243" y="41"/>
                  </a:moveTo>
                  <a:lnTo>
                    <a:pt x="14" y="117"/>
                  </a:lnTo>
                  <a:lnTo>
                    <a:pt x="0" y="76"/>
                  </a:lnTo>
                  <a:lnTo>
                    <a:pt x="230" y="0"/>
                  </a:lnTo>
                  <a:lnTo>
                    <a:pt x="2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8" name="Freeform 143">
              <a:extLst>
                <a:ext uri="{FF2B5EF4-FFF2-40B4-BE49-F238E27FC236}">
                  <a16:creationId xmlns:a16="http://schemas.microsoft.com/office/drawing/2014/main" id="{93C537B0-7911-4B55-9001-C276BD5A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2981326"/>
              <a:ext cx="128588" cy="66675"/>
            </a:xfrm>
            <a:custGeom>
              <a:avLst/>
              <a:gdLst>
                <a:gd name="T0" fmla="*/ 242 w 242"/>
                <a:gd name="T1" fmla="*/ 40 h 125"/>
                <a:gd name="T2" fmla="*/ 14 w 242"/>
                <a:gd name="T3" fmla="*/ 125 h 125"/>
                <a:gd name="T4" fmla="*/ 0 w 242"/>
                <a:gd name="T5" fmla="*/ 84 h 125"/>
                <a:gd name="T6" fmla="*/ 228 w 242"/>
                <a:gd name="T7" fmla="*/ 0 h 125"/>
                <a:gd name="T8" fmla="*/ 242 w 242"/>
                <a:gd name="T9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25">
                  <a:moveTo>
                    <a:pt x="242" y="40"/>
                  </a:moveTo>
                  <a:lnTo>
                    <a:pt x="14" y="125"/>
                  </a:lnTo>
                  <a:lnTo>
                    <a:pt x="0" y="84"/>
                  </a:lnTo>
                  <a:lnTo>
                    <a:pt x="228" y="0"/>
                  </a:lnTo>
                  <a:lnTo>
                    <a:pt x="2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9" name="Freeform 144">
              <a:extLst>
                <a:ext uri="{FF2B5EF4-FFF2-40B4-BE49-F238E27FC236}">
                  <a16:creationId xmlns:a16="http://schemas.microsoft.com/office/drawing/2014/main" id="{D3FE2079-0BE0-4E6F-AB4F-337B5C894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888" y="2938463"/>
              <a:ext cx="128588" cy="68263"/>
            </a:xfrm>
            <a:custGeom>
              <a:avLst/>
              <a:gdLst>
                <a:gd name="T0" fmla="*/ 242 w 242"/>
                <a:gd name="T1" fmla="*/ 41 h 129"/>
                <a:gd name="T2" fmla="*/ 15 w 242"/>
                <a:gd name="T3" fmla="*/ 129 h 129"/>
                <a:gd name="T4" fmla="*/ 0 w 242"/>
                <a:gd name="T5" fmla="*/ 90 h 129"/>
                <a:gd name="T6" fmla="*/ 226 w 242"/>
                <a:gd name="T7" fmla="*/ 0 h 129"/>
                <a:gd name="T8" fmla="*/ 242 w 24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29">
                  <a:moveTo>
                    <a:pt x="242" y="41"/>
                  </a:moveTo>
                  <a:lnTo>
                    <a:pt x="15" y="129"/>
                  </a:lnTo>
                  <a:lnTo>
                    <a:pt x="0" y="90"/>
                  </a:lnTo>
                  <a:lnTo>
                    <a:pt x="226" y="0"/>
                  </a:lnTo>
                  <a:lnTo>
                    <a:pt x="242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0" name="Freeform 145">
              <a:extLst>
                <a:ext uri="{FF2B5EF4-FFF2-40B4-BE49-F238E27FC236}">
                  <a16:creationId xmlns:a16="http://schemas.microsoft.com/office/drawing/2014/main" id="{52421F0F-3B05-4019-975C-E60D87FFB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601" y="2894013"/>
              <a:ext cx="127000" cy="73025"/>
            </a:xfrm>
            <a:custGeom>
              <a:avLst/>
              <a:gdLst>
                <a:gd name="T0" fmla="*/ 240 w 240"/>
                <a:gd name="T1" fmla="*/ 41 h 136"/>
                <a:gd name="T2" fmla="*/ 17 w 240"/>
                <a:gd name="T3" fmla="*/ 136 h 136"/>
                <a:gd name="T4" fmla="*/ 0 w 240"/>
                <a:gd name="T5" fmla="*/ 96 h 136"/>
                <a:gd name="T6" fmla="*/ 225 w 240"/>
                <a:gd name="T7" fmla="*/ 0 h 136"/>
                <a:gd name="T8" fmla="*/ 240 w 240"/>
                <a:gd name="T9" fmla="*/ 4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6">
                  <a:moveTo>
                    <a:pt x="240" y="41"/>
                  </a:moveTo>
                  <a:lnTo>
                    <a:pt x="17" y="136"/>
                  </a:lnTo>
                  <a:lnTo>
                    <a:pt x="0" y="96"/>
                  </a:lnTo>
                  <a:lnTo>
                    <a:pt x="225" y="0"/>
                  </a:lnTo>
                  <a:lnTo>
                    <a:pt x="24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1" name="Freeform 146">
              <a:extLst>
                <a:ext uri="{FF2B5EF4-FFF2-40B4-BE49-F238E27FC236}">
                  <a16:creationId xmlns:a16="http://schemas.microsoft.com/office/drawing/2014/main" id="{6C788B8B-1B47-417C-9794-39CE82F12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726" y="2851151"/>
              <a:ext cx="125413" cy="74613"/>
            </a:xfrm>
            <a:custGeom>
              <a:avLst/>
              <a:gdLst>
                <a:gd name="T0" fmla="*/ 239 w 239"/>
                <a:gd name="T1" fmla="*/ 40 h 141"/>
                <a:gd name="T2" fmla="*/ 18 w 239"/>
                <a:gd name="T3" fmla="*/ 141 h 141"/>
                <a:gd name="T4" fmla="*/ 0 w 239"/>
                <a:gd name="T5" fmla="*/ 101 h 141"/>
                <a:gd name="T6" fmla="*/ 221 w 239"/>
                <a:gd name="T7" fmla="*/ 0 h 141"/>
                <a:gd name="T8" fmla="*/ 239 w 239"/>
                <a:gd name="T9" fmla="*/ 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41">
                  <a:moveTo>
                    <a:pt x="239" y="40"/>
                  </a:moveTo>
                  <a:lnTo>
                    <a:pt x="18" y="141"/>
                  </a:lnTo>
                  <a:lnTo>
                    <a:pt x="0" y="101"/>
                  </a:lnTo>
                  <a:lnTo>
                    <a:pt x="221" y="0"/>
                  </a:lnTo>
                  <a:lnTo>
                    <a:pt x="23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2" name="Freeform 147">
              <a:extLst>
                <a:ext uri="{FF2B5EF4-FFF2-40B4-BE49-F238E27FC236}">
                  <a16:creationId xmlns:a16="http://schemas.microsoft.com/office/drawing/2014/main" id="{87F7A406-23AA-48E1-A901-82A93EA4A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2809876"/>
              <a:ext cx="125413" cy="77788"/>
            </a:xfrm>
            <a:custGeom>
              <a:avLst/>
              <a:gdLst>
                <a:gd name="T0" fmla="*/ 237 w 237"/>
                <a:gd name="T1" fmla="*/ 38 h 146"/>
                <a:gd name="T2" fmla="*/ 18 w 237"/>
                <a:gd name="T3" fmla="*/ 146 h 146"/>
                <a:gd name="T4" fmla="*/ 0 w 237"/>
                <a:gd name="T5" fmla="*/ 106 h 146"/>
                <a:gd name="T6" fmla="*/ 217 w 237"/>
                <a:gd name="T7" fmla="*/ 0 h 146"/>
                <a:gd name="T8" fmla="*/ 237 w 237"/>
                <a:gd name="T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46">
                  <a:moveTo>
                    <a:pt x="237" y="38"/>
                  </a:moveTo>
                  <a:lnTo>
                    <a:pt x="18" y="146"/>
                  </a:lnTo>
                  <a:lnTo>
                    <a:pt x="0" y="106"/>
                  </a:lnTo>
                  <a:lnTo>
                    <a:pt x="217" y="0"/>
                  </a:lnTo>
                  <a:lnTo>
                    <a:pt x="237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3" name="Freeform 148">
              <a:extLst>
                <a:ext uri="{FF2B5EF4-FFF2-40B4-BE49-F238E27FC236}">
                  <a16:creationId xmlns:a16="http://schemas.microsoft.com/office/drawing/2014/main" id="{85263C7E-3D36-4EE8-AC3C-32C59B30E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2767013"/>
              <a:ext cx="125413" cy="80963"/>
            </a:xfrm>
            <a:custGeom>
              <a:avLst/>
              <a:gdLst>
                <a:gd name="T0" fmla="*/ 236 w 236"/>
                <a:gd name="T1" fmla="*/ 39 h 151"/>
                <a:gd name="T2" fmla="*/ 21 w 236"/>
                <a:gd name="T3" fmla="*/ 151 h 151"/>
                <a:gd name="T4" fmla="*/ 0 w 236"/>
                <a:gd name="T5" fmla="*/ 113 h 151"/>
                <a:gd name="T6" fmla="*/ 217 w 236"/>
                <a:gd name="T7" fmla="*/ 0 h 151"/>
                <a:gd name="T8" fmla="*/ 236 w 236"/>
                <a:gd name="T9" fmla="*/ 3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51">
                  <a:moveTo>
                    <a:pt x="236" y="39"/>
                  </a:moveTo>
                  <a:lnTo>
                    <a:pt x="21" y="151"/>
                  </a:lnTo>
                  <a:lnTo>
                    <a:pt x="0" y="113"/>
                  </a:lnTo>
                  <a:lnTo>
                    <a:pt x="217" y="0"/>
                  </a:lnTo>
                  <a:lnTo>
                    <a:pt x="236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4" name="Freeform 149">
              <a:extLst>
                <a:ext uri="{FF2B5EF4-FFF2-40B4-BE49-F238E27FC236}">
                  <a16:creationId xmlns:a16="http://schemas.microsoft.com/office/drawing/2014/main" id="{800C2A31-4031-4F83-833F-E602AB13E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163" y="2725738"/>
              <a:ext cx="123825" cy="82550"/>
            </a:xfrm>
            <a:custGeom>
              <a:avLst/>
              <a:gdLst>
                <a:gd name="T0" fmla="*/ 233 w 233"/>
                <a:gd name="T1" fmla="*/ 38 h 156"/>
                <a:gd name="T2" fmla="*/ 21 w 233"/>
                <a:gd name="T3" fmla="*/ 156 h 156"/>
                <a:gd name="T4" fmla="*/ 0 w 233"/>
                <a:gd name="T5" fmla="*/ 119 h 156"/>
                <a:gd name="T6" fmla="*/ 213 w 233"/>
                <a:gd name="T7" fmla="*/ 0 h 156"/>
                <a:gd name="T8" fmla="*/ 233 w 233"/>
                <a:gd name="T9" fmla="*/ 3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56">
                  <a:moveTo>
                    <a:pt x="233" y="38"/>
                  </a:moveTo>
                  <a:lnTo>
                    <a:pt x="21" y="156"/>
                  </a:lnTo>
                  <a:lnTo>
                    <a:pt x="0" y="119"/>
                  </a:lnTo>
                  <a:lnTo>
                    <a:pt x="213" y="0"/>
                  </a:lnTo>
                  <a:lnTo>
                    <a:pt x="23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5" name="Freeform 150">
              <a:extLst>
                <a:ext uri="{FF2B5EF4-FFF2-40B4-BE49-F238E27FC236}">
                  <a16:creationId xmlns:a16="http://schemas.microsoft.com/office/drawing/2014/main" id="{0CBBE290-1DE8-4089-8105-FAFB878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13" y="2686051"/>
              <a:ext cx="122238" cy="85725"/>
            </a:xfrm>
            <a:custGeom>
              <a:avLst/>
              <a:gdLst>
                <a:gd name="T0" fmla="*/ 232 w 232"/>
                <a:gd name="T1" fmla="*/ 37 h 162"/>
                <a:gd name="T2" fmla="*/ 21 w 232"/>
                <a:gd name="T3" fmla="*/ 162 h 162"/>
                <a:gd name="T4" fmla="*/ 0 w 232"/>
                <a:gd name="T5" fmla="*/ 124 h 162"/>
                <a:gd name="T6" fmla="*/ 210 w 232"/>
                <a:gd name="T7" fmla="*/ 0 h 162"/>
                <a:gd name="T8" fmla="*/ 232 w 232"/>
                <a:gd name="T9" fmla="*/ 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2">
                  <a:moveTo>
                    <a:pt x="232" y="37"/>
                  </a:moveTo>
                  <a:lnTo>
                    <a:pt x="21" y="162"/>
                  </a:lnTo>
                  <a:lnTo>
                    <a:pt x="0" y="124"/>
                  </a:lnTo>
                  <a:lnTo>
                    <a:pt x="210" y="0"/>
                  </a:lnTo>
                  <a:lnTo>
                    <a:pt x="23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6" name="Freeform 151">
              <a:extLst>
                <a:ext uri="{FF2B5EF4-FFF2-40B4-BE49-F238E27FC236}">
                  <a16:creationId xmlns:a16="http://schemas.microsoft.com/office/drawing/2014/main" id="{3F0DDEDA-4EA1-4155-B7C5-1E8178F0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1888" y="2646363"/>
              <a:ext cx="122238" cy="87313"/>
            </a:xfrm>
            <a:custGeom>
              <a:avLst/>
              <a:gdLst>
                <a:gd name="T0" fmla="*/ 229 w 229"/>
                <a:gd name="T1" fmla="*/ 35 h 166"/>
                <a:gd name="T2" fmla="*/ 23 w 229"/>
                <a:gd name="T3" fmla="*/ 166 h 166"/>
                <a:gd name="T4" fmla="*/ 0 w 229"/>
                <a:gd name="T5" fmla="*/ 129 h 166"/>
                <a:gd name="T6" fmla="*/ 206 w 229"/>
                <a:gd name="T7" fmla="*/ 0 h 166"/>
                <a:gd name="T8" fmla="*/ 229 w 229"/>
                <a:gd name="T9" fmla="*/ 3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66">
                  <a:moveTo>
                    <a:pt x="229" y="35"/>
                  </a:moveTo>
                  <a:lnTo>
                    <a:pt x="23" y="166"/>
                  </a:lnTo>
                  <a:lnTo>
                    <a:pt x="0" y="129"/>
                  </a:lnTo>
                  <a:lnTo>
                    <a:pt x="206" y="0"/>
                  </a:lnTo>
                  <a:lnTo>
                    <a:pt x="22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7" name="Freeform 152">
              <a:extLst>
                <a:ext uri="{FF2B5EF4-FFF2-40B4-BE49-F238E27FC236}">
                  <a16:creationId xmlns:a16="http://schemas.microsoft.com/office/drawing/2014/main" id="{6FFC8C47-F338-401B-8428-B7FB6691E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1" y="2605088"/>
              <a:ext cx="119063" cy="92075"/>
            </a:xfrm>
            <a:custGeom>
              <a:avLst/>
              <a:gdLst>
                <a:gd name="T0" fmla="*/ 225 w 225"/>
                <a:gd name="T1" fmla="*/ 37 h 172"/>
                <a:gd name="T2" fmla="*/ 23 w 225"/>
                <a:gd name="T3" fmla="*/ 172 h 172"/>
                <a:gd name="T4" fmla="*/ 0 w 225"/>
                <a:gd name="T5" fmla="*/ 136 h 172"/>
                <a:gd name="T6" fmla="*/ 202 w 225"/>
                <a:gd name="T7" fmla="*/ 0 h 172"/>
                <a:gd name="T8" fmla="*/ 225 w 225"/>
                <a:gd name="T9" fmla="*/ 3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72">
                  <a:moveTo>
                    <a:pt x="225" y="37"/>
                  </a:moveTo>
                  <a:lnTo>
                    <a:pt x="23" y="172"/>
                  </a:lnTo>
                  <a:lnTo>
                    <a:pt x="0" y="136"/>
                  </a:lnTo>
                  <a:lnTo>
                    <a:pt x="202" y="0"/>
                  </a:lnTo>
                  <a:lnTo>
                    <a:pt x="22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8" name="Freeform 153">
              <a:extLst>
                <a:ext uri="{FF2B5EF4-FFF2-40B4-BE49-F238E27FC236}">
                  <a16:creationId xmlns:a16="http://schemas.microsoft.com/office/drawing/2014/main" id="{259D20A5-8CDC-4532-A7B5-4F20495CB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438" y="2566988"/>
              <a:ext cx="119063" cy="93663"/>
            </a:xfrm>
            <a:custGeom>
              <a:avLst/>
              <a:gdLst>
                <a:gd name="T0" fmla="*/ 225 w 225"/>
                <a:gd name="T1" fmla="*/ 36 h 177"/>
                <a:gd name="T2" fmla="*/ 25 w 225"/>
                <a:gd name="T3" fmla="*/ 177 h 177"/>
                <a:gd name="T4" fmla="*/ 0 w 225"/>
                <a:gd name="T5" fmla="*/ 141 h 177"/>
                <a:gd name="T6" fmla="*/ 200 w 225"/>
                <a:gd name="T7" fmla="*/ 0 h 177"/>
                <a:gd name="T8" fmla="*/ 225 w 225"/>
                <a:gd name="T9" fmla="*/ 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77">
                  <a:moveTo>
                    <a:pt x="225" y="36"/>
                  </a:moveTo>
                  <a:lnTo>
                    <a:pt x="25" y="177"/>
                  </a:lnTo>
                  <a:lnTo>
                    <a:pt x="0" y="141"/>
                  </a:lnTo>
                  <a:lnTo>
                    <a:pt x="200" y="0"/>
                  </a:lnTo>
                  <a:lnTo>
                    <a:pt x="22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9" name="Freeform 154">
              <a:extLst>
                <a:ext uri="{FF2B5EF4-FFF2-40B4-BE49-F238E27FC236}">
                  <a16:creationId xmlns:a16="http://schemas.microsoft.com/office/drawing/2014/main" id="{7097517B-59D3-410B-9864-C5FFB33A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6" y="2528888"/>
              <a:ext cx="117475" cy="95250"/>
            </a:xfrm>
            <a:custGeom>
              <a:avLst/>
              <a:gdLst>
                <a:gd name="T0" fmla="*/ 220 w 220"/>
                <a:gd name="T1" fmla="*/ 35 h 181"/>
                <a:gd name="T2" fmla="*/ 25 w 220"/>
                <a:gd name="T3" fmla="*/ 181 h 181"/>
                <a:gd name="T4" fmla="*/ 0 w 220"/>
                <a:gd name="T5" fmla="*/ 145 h 181"/>
                <a:gd name="T6" fmla="*/ 194 w 220"/>
                <a:gd name="T7" fmla="*/ 0 h 181"/>
                <a:gd name="T8" fmla="*/ 220 w 220"/>
                <a:gd name="T9" fmla="*/ 3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81">
                  <a:moveTo>
                    <a:pt x="220" y="35"/>
                  </a:moveTo>
                  <a:lnTo>
                    <a:pt x="25" y="181"/>
                  </a:lnTo>
                  <a:lnTo>
                    <a:pt x="0" y="145"/>
                  </a:lnTo>
                  <a:lnTo>
                    <a:pt x="194" y="0"/>
                  </a:lnTo>
                  <a:lnTo>
                    <a:pt x="2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0" name="Freeform 155">
              <a:extLst>
                <a:ext uri="{FF2B5EF4-FFF2-40B4-BE49-F238E27FC236}">
                  <a16:creationId xmlns:a16="http://schemas.microsoft.com/office/drawing/2014/main" id="{D2BA789E-48FD-4485-AD9A-8A61E0EA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26" y="2490788"/>
              <a:ext cx="115888" cy="98425"/>
            </a:xfrm>
            <a:custGeom>
              <a:avLst/>
              <a:gdLst>
                <a:gd name="T0" fmla="*/ 218 w 218"/>
                <a:gd name="T1" fmla="*/ 35 h 186"/>
                <a:gd name="T2" fmla="*/ 27 w 218"/>
                <a:gd name="T3" fmla="*/ 186 h 186"/>
                <a:gd name="T4" fmla="*/ 0 w 218"/>
                <a:gd name="T5" fmla="*/ 152 h 186"/>
                <a:gd name="T6" fmla="*/ 192 w 218"/>
                <a:gd name="T7" fmla="*/ 0 h 186"/>
                <a:gd name="T8" fmla="*/ 218 w 218"/>
                <a:gd name="T9" fmla="*/ 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86">
                  <a:moveTo>
                    <a:pt x="218" y="35"/>
                  </a:moveTo>
                  <a:lnTo>
                    <a:pt x="27" y="186"/>
                  </a:lnTo>
                  <a:lnTo>
                    <a:pt x="0" y="152"/>
                  </a:lnTo>
                  <a:lnTo>
                    <a:pt x="192" y="0"/>
                  </a:lnTo>
                  <a:lnTo>
                    <a:pt x="218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1" name="Freeform 156">
              <a:extLst>
                <a:ext uri="{FF2B5EF4-FFF2-40B4-BE49-F238E27FC236}">
                  <a16:creationId xmlns:a16="http://schemas.microsoft.com/office/drawing/2014/main" id="{B3201533-5979-4F16-AD03-97F79C461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826" y="2454276"/>
              <a:ext cx="114300" cy="100013"/>
            </a:xfrm>
            <a:custGeom>
              <a:avLst/>
              <a:gdLst>
                <a:gd name="T0" fmla="*/ 216 w 216"/>
                <a:gd name="T1" fmla="*/ 33 h 190"/>
                <a:gd name="T2" fmla="*/ 29 w 216"/>
                <a:gd name="T3" fmla="*/ 190 h 190"/>
                <a:gd name="T4" fmla="*/ 0 w 216"/>
                <a:gd name="T5" fmla="*/ 156 h 190"/>
                <a:gd name="T6" fmla="*/ 189 w 216"/>
                <a:gd name="T7" fmla="*/ 0 h 190"/>
                <a:gd name="T8" fmla="*/ 216 w 216"/>
                <a:gd name="T9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90">
                  <a:moveTo>
                    <a:pt x="216" y="33"/>
                  </a:moveTo>
                  <a:lnTo>
                    <a:pt x="29" y="190"/>
                  </a:lnTo>
                  <a:lnTo>
                    <a:pt x="0" y="156"/>
                  </a:lnTo>
                  <a:lnTo>
                    <a:pt x="189" y="0"/>
                  </a:lnTo>
                  <a:lnTo>
                    <a:pt x="21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2" name="Freeform 157">
              <a:extLst>
                <a:ext uri="{FF2B5EF4-FFF2-40B4-BE49-F238E27FC236}">
                  <a16:creationId xmlns:a16="http://schemas.microsoft.com/office/drawing/2014/main" id="{975A0A09-B71F-40CA-8B57-FA5C4ACF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5838" y="2417763"/>
              <a:ext cx="112713" cy="103188"/>
            </a:xfrm>
            <a:custGeom>
              <a:avLst/>
              <a:gdLst>
                <a:gd name="T0" fmla="*/ 213 w 213"/>
                <a:gd name="T1" fmla="*/ 32 h 194"/>
                <a:gd name="T2" fmla="*/ 29 w 213"/>
                <a:gd name="T3" fmla="*/ 194 h 194"/>
                <a:gd name="T4" fmla="*/ 0 w 213"/>
                <a:gd name="T5" fmla="*/ 160 h 194"/>
                <a:gd name="T6" fmla="*/ 185 w 213"/>
                <a:gd name="T7" fmla="*/ 0 h 194"/>
                <a:gd name="T8" fmla="*/ 213 w 213"/>
                <a:gd name="T9" fmla="*/ 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94">
                  <a:moveTo>
                    <a:pt x="213" y="32"/>
                  </a:moveTo>
                  <a:lnTo>
                    <a:pt x="29" y="194"/>
                  </a:lnTo>
                  <a:lnTo>
                    <a:pt x="0" y="160"/>
                  </a:lnTo>
                  <a:lnTo>
                    <a:pt x="185" y="0"/>
                  </a:lnTo>
                  <a:lnTo>
                    <a:pt x="21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3" name="Freeform 211">
              <a:extLst>
                <a:ext uri="{FF2B5EF4-FFF2-40B4-BE49-F238E27FC236}">
                  <a16:creationId xmlns:a16="http://schemas.microsoft.com/office/drawing/2014/main" id="{5D1A88A2-2C26-4F99-8FB8-2C6EBD7AD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2435225"/>
              <a:ext cx="117475" cy="96838"/>
            </a:xfrm>
            <a:custGeom>
              <a:avLst/>
              <a:gdLst>
                <a:gd name="T0" fmla="*/ 26 w 220"/>
                <a:gd name="T1" fmla="*/ 0 h 183"/>
                <a:gd name="T2" fmla="*/ 220 w 220"/>
                <a:gd name="T3" fmla="*/ 149 h 183"/>
                <a:gd name="T4" fmla="*/ 193 w 220"/>
                <a:gd name="T5" fmla="*/ 183 h 183"/>
                <a:gd name="T6" fmla="*/ 0 w 220"/>
                <a:gd name="T7" fmla="*/ 35 h 183"/>
                <a:gd name="T8" fmla="*/ 26 w 220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83">
                  <a:moveTo>
                    <a:pt x="26" y="0"/>
                  </a:moveTo>
                  <a:lnTo>
                    <a:pt x="220" y="149"/>
                  </a:lnTo>
                  <a:lnTo>
                    <a:pt x="193" y="183"/>
                  </a:lnTo>
                  <a:lnTo>
                    <a:pt x="0" y="35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4" name="Freeform 212">
              <a:extLst>
                <a:ext uri="{FF2B5EF4-FFF2-40B4-BE49-F238E27FC236}">
                  <a16:creationId xmlns:a16="http://schemas.microsoft.com/office/drawing/2014/main" id="{8530D74F-FFD9-4E53-A39D-C654DB6A4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0" y="2471738"/>
              <a:ext cx="117475" cy="95250"/>
            </a:xfrm>
            <a:custGeom>
              <a:avLst/>
              <a:gdLst>
                <a:gd name="T0" fmla="*/ 24 w 222"/>
                <a:gd name="T1" fmla="*/ 0 h 179"/>
                <a:gd name="T2" fmla="*/ 222 w 222"/>
                <a:gd name="T3" fmla="*/ 144 h 179"/>
                <a:gd name="T4" fmla="*/ 196 w 222"/>
                <a:gd name="T5" fmla="*/ 179 h 179"/>
                <a:gd name="T6" fmla="*/ 0 w 222"/>
                <a:gd name="T7" fmla="*/ 35 h 179"/>
                <a:gd name="T8" fmla="*/ 24 w 222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79">
                  <a:moveTo>
                    <a:pt x="24" y="0"/>
                  </a:moveTo>
                  <a:lnTo>
                    <a:pt x="222" y="144"/>
                  </a:lnTo>
                  <a:lnTo>
                    <a:pt x="196" y="179"/>
                  </a:lnTo>
                  <a:lnTo>
                    <a:pt x="0" y="35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5" name="Freeform 213">
              <a:extLst>
                <a:ext uri="{FF2B5EF4-FFF2-40B4-BE49-F238E27FC236}">
                  <a16:creationId xmlns:a16="http://schemas.microsoft.com/office/drawing/2014/main" id="{07361538-EE6D-49D3-9D56-E84DE793A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013" y="2508250"/>
              <a:ext cx="119063" cy="93663"/>
            </a:xfrm>
            <a:custGeom>
              <a:avLst/>
              <a:gdLst>
                <a:gd name="T0" fmla="*/ 24 w 224"/>
                <a:gd name="T1" fmla="*/ 0 h 175"/>
                <a:gd name="T2" fmla="*/ 224 w 224"/>
                <a:gd name="T3" fmla="*/ 139 h 175"/>
                <a:gd name="T4" fmla="*/ 201 w 224"/>
                <a:gd name="T5" fmla="*/ 175 h 175"/>
                <a:gd name="T6" fmla="*/ 0 w 224"/>
                <a:gd name="T7" fmla="*/ 36 h 175"/>
                <a:gd name="T8" fmla="*/ 24 w 22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75">
                  <a:moveTo>
                    <a:pt x="24" y="0"/>
                  </a:moveTo>
                  <a:lnTo>
                    <a:pt x="224" y="139"/>
                  </a:lnTo>
                  <a:lnTo>
                    <a:pt x="201" y="175"/>
                  </a:lnTo>
                  <a:lnTo>
                    <a:pt x="0" y="36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6" name="Freeform 214">
              <a:extLst>
                <a:ext uri="{FF2B5EF4-FFF2-40B4-BE49-F238E27FC236}">
                  <a16:creationId xmlns:a16="http://schemas.microsoft.com/office/drawing/2014/main" id="{895EFF27-216C-4645-AD2E-1C8A9E017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613" y="2546350"/>
              <a:ext cx="119063" cy="90488"/>
            </a:xfrm>
            <a:custGeom>
              <a:avLst/>
              <a:gdLst>
                <a:gd name="T0" fmla="*/ 23 w 227"/>
                <a:gd name="T1" fmla="*/ 0 h 171"/>
                <a:gd name="T2" fmla="*/ 227 w 227"/>
                <a:gd name="T3" fmla="*/ 134 h 171"/>
                <a:gd name="T4" fmla="*/ 204 w 227"/>
                <a:gd name="T5" fmla="*/ 171 h 171"/>
                <a:gd name="T6" fmla="*/ 0 w 227"/>
                <a:gd name="T7" fmla="*/ 38 h 171"/>
                <a:gd name="T8" fmla="*/ 23 w 227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71">
                  <a:moveTo>
                    <a:pt x="23" y="0"/>
                  </a:moveTo>
                  <a:lnTo>
                    <a:pt x="227" y="134"/>
                  </a:lnTo>
                  <a:lnTo>
                    <a:pt x="204" y="171"/>
                  </a:lnTo>
                  <a:lnTo>
                    <a:pt x="0" y="38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7" name="Freeform 215">
              <a:extLst>
                <a:ext uri="{FF2B5EF4-FFF2-40B4-BE49-F238E27FC236}">
                  <a16:creationId xmlns:a16="http://schemas.microsoft.com/office/drawing/2014/main" id="{F4CF7999-6A00-4DFD-856B-EE2D8A1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2584450"/>
              <a:ext cx="122238" cy="88900"/>
            </a:xfrm>
            <a:custGeom>
              <a:avLst/>
              <a:gdLst>
                <a:gd name="T0" fmla="*/ 23 w 230"/>
                <a:gd name="T1" fmla="*/ 0 h 166"/>
                <a:gd name="T2" fmla="*/ 230 w 230"/>
                <a:gd name="T3" fmla="*/ 129 h 166"/>
                <a:gd name="T4" fmla="*/ 207 w 230"/>
                <a:gd name="T5" fmla="*/ 166 h 166"/>
                <a:gd name="T6" fmla="*/ 0 w 230"/>
                <a:gd name="T7" fmla="*/ 38 h 166"/>
                <a:gd name="T8" fmla="*/ 23 w 230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66">
                  <a:moveTo>
                    <a:pt x="23" y="0"/>
                  </a:moveTo>
                  <a:lnTo>
                    <a:pt x="230" y="129"/>
                  </a:lnTo>
                  <a:lnTo>
                    <a:pt x="207" y="166"/>
                  </a:lnTo>
                  <a:lnTo>
                    <a:pt x="0" y="38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8" name="Freeform 216">
              <a:extLst>
                <a:ext uri="{FF2B5EF4-FFF2-40B4-BE49-F238E27FC236}">
                  <a16:creationId xmlns:a16="http://schemas.microsoft.com/office/drawing/2014/main" id="{244796C4-CF74-47EE-A5AA-E1F1C3331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400" y="2624138"/>
              <a:ext cx="122238" cy="85725"/>
            </a:xfrm>
            <a:custGeom>
              <a:avLst/>
              <a:gdLst>
                <a:gd name="T0" fmla="*/ 22 w 232"/>
                <a:gd name="T1" fmla="*/ 0 h 160"/>
                <a:gd name="T2" fmla="*/ 232 w 232"/>
                <a:gd name="T3" fmla="*/ 122 h 160"/>
                <a:gd name="T4" fmla="*/ 211 w 232"/>
                <a:gd name="T5" fmla="*/ 160 h 160"/>
                <a:gd name="T6" fmla="*/ 0 w 232"/>
                <a:gd name="T7" fmla="*/ 37 h 160"/>
                <a:gd name="T8" fmla="*/ 22 w 23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0">
                  <a:moveTo>
                    <a:pt x="22" y="0"/>
                  </a:moveTo>
                  <a:lnTo>
                    <a:pt x="232" y="122"/>
                  </a:lnTo>
                  <a:lnTo>
                    <a:pt x="211" y="160"/>
                  </a:lnTo>
                  <a:lnTo>
                    <a:pt x="0" y="37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9" name="Freeform 217">
              <a:extLst>
                <a:ext uri="{FF2B5EF4-FFF2-40B4-BE49-F238E27FC236}">
                  <a16:creationId xmlns:a16="http://schemas.microsoft.com/office/drawing/2014/main" id="{4372C0A5-AE62-4649-A52E-61D998C3D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175" y="2663825"/>
              <a:ext cx="123825" cy="82550"/>
            </a:xfrm>
            <a:custGeom>
              <a:avLst/>
              <a:gdLst>
                <a:gd name="T0" fmla="*/ 20 w 234"/>
                <a:gd name="T1" fmla="*/ 0 h 155"/>
                <a:gd name="T2" fmla="*/ 234 w 234"/>
                <a:gd name="T3" fmla="*/ 117 h 155"/>
                <a:gd name="T4" fmla="*/ 213 w 234"/>
                <a:gd name="T5" fmla="*/ 155 h 155"/>
                <a:gd name="T6" fmla="*/ 0 w 234"/>
                <a:gd name="T7" fmla="*/ 39 h 155"/>
                <a:gd name="T8" fmla="*/ 20 w 23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55">
                  <a:moveTo>
                    <a:pt x="20" y="0"/>
                  </a:moveTo>
                  <a:lnTo>
                    <a:pt x="234" y="117"/>
                  </a:lnTo>
                  <a:lnTo>
                    <a:pt x="213" y="155"/>
                  </a:lnTo>
                  <a:lnTo>
                    <a:pt x="0" y="39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0" name="Freeform 218">
              <a:extLst>
                <a:ext uri="{FF2B5EF4-FFF2-40B4-BE49-F238E27FC236}">
                  <a16:creationId xmlns:a16="http://schemas.microsoft.com/office/drawing/2014/main" id="{085B95B8-D892-4637-8FD2-CDB85D83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950" y="2705100"/>
              <a:ext cx="125413" cy="79375"/>
            </a:xfrm>
            <a:custGeom>
              <a:avLst/>
              <a:gdLst>
                <a:gd name="T0" fmla="*/ 20 w 236"/>
                <a:gd name="T1" fmla="*/ 0 h 150"/>
                <a:gd name="T2" fmla="*/ 236 w 236"/>
                <a:gd name="T3" fmla="*/ 112 h 150"/>
                <a:gd name="T4" fmla="*/ 217 w 236"/>
                <a:gd name="T5" fmla="*/ 150 h 150"/>
                <a:gd name="T6" fmla="*/ 0 w 236"/>
                <a:gd name="T7" fmla="*/ 40 h 150"/>
                <a:gd name="T8" fmla="*/ 20 w 236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50">
                  <a:moveTo>
                    <a:pt x="20" y="0"/>
                  </a:moveTo>
                  <a:lnTo>
                    <a:pt x="236" y="112"/>
                  </a:lnTo>
                  <a:lnTo>
                    <a:pt x="217" y="150"/>
                  </a:lnTo>
                  <a:lnTo>
                    <a:pt x="0" y="4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1" name="Freeform 219">
              <a:extLst>
                <a:ext uri="{FF2B5EF4-FFF2-40B4-BE49-F238E27FC236}">
                  <a16:creationId xmlns:a16="http://schemas.microsoft.com/office/drawing/2014/main" id="{388C94FB-18C1-4410-9FDE-1A17AD004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2746375"/>
              <a:ext cx="125413" cy="76200"/>
            </a:xfrm>
            <a:custGeom>
              <a:avLst/>
              <a:gdLst>
                <a:gd name="T0" fmla="*/ 18 w 237"/>
                <a:gd name="T1" fmla="*/ 0 h 145"/>
                <a:gd name="T2" fmla="*/ 237 w 237"/>
                <a:gd name="T3" fmla="*/ 105 h 145"/>
                <a:gd name="T4" fmla="*/ 219 w 237"/>
                <a:gd name="T5" fmla="*/ 145 h 145"/>
                <a:gd name="T6" fmla="*/ 0 w 237"/>
                <a:gd name="T7" fmla="*/ 40 h 145"/>
                <a:gd name="T8" fmla="*/ 18 w 237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45">
                  <a:moveTo>
                    <a:pt x="18" y="0"/>
                  </a:moveTo>
                  <a:lnTo>
                    <a:pt x="237" y="105"/>
                  </a:lnTo>
                  <a:lnTo>
                    <a:pt x="219" y="145"/>
                  </a:lnTo>
                  <a:lnTo>
                    <a:pt x="0" y="4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2" name="Freeform 220">
              <a:extLst>
                <a:ext uri="{FF2B5EF4-FFF2-40B4-BE49-F238E27FC236}">
                  <a16:creationId xmlns:a16="http://schemas.microsoft.com/office/drawing/2014/main" id="{39C190F7-C362-4563-ACEC-4F683D8A5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2787650"/>
              <a:ext cx="125413" cy="73025"/>
            </a:xfrm>
            <a:custGeom>
              <a:avLst/>
              <a:gdLst>
                <a:gd name="T0" fmla="*/ 16 w 239"/>
                <a:gd name="T1" fmla="*/ 0 h 140"/>
                <a:gd name="T2" fmla="*/ 239 w 239"/>
                <a:gd name="T3" fmla="*/ 100 h 140"/>
                <a:gd name="T4" fmla="*/ 221 w 239"/>
                <a:gd name="T5" fmla="*/ 140 h 140"/>
                <a:gd name="T6" fmla="*/ 0 w 239"/>
                <a:gd name="T7" fmla="*/ 40 h 140"/>
                <a:gd name="T8" fmla="*/ 16 w 2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40">
                  <a:moveTo>
                    <a:pt x="16" y="0"/>
                  </a:moveTo>
                  <a:lnTo>
                    <a:pt x="239" y="100"/>
                  </a:lnTo>
                  <a:lnTo>
                    <a:pt x="221" y="140"/>
                  </a:lnTo>
                  <a:lnTo>
                    <a:pt x="0" y="4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3" name="Freeform 221">
              <a:extLst>
                <a:ext uri="{FF2B5EF4-FFF2-40B4-BE49-F238E27FC236}">
                  <a16:creationId xmlns:a16="http://schemas.microsoft.com/office/drawing/2014/main" id="{87F865A6-CEF8-4212-8811-6583C90D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2828925"/>
              <a:ext cx="127000" cy="71438"/>
            </a:xfrm>
            <a:custGeom>
              <a:avLst/>
              <a:gdLst>
                <a:gd name="T0" fmla="*/ 15 w 240"/>
                <a:gd name="T1" fmla="*/ 0 h 134"/>
                <a:gd name="T2" fmla="*/ 240 w 240"/>
                <a:gd name="T3" fmla="*/ 93 h 134"/>
                <a:gd name="T4" fmla="*/ 224 w 240"/>
                <a:gd name="T5" fmla="*/ 134 h 134"/>
                <a:gd name="T6" fmla="*/ 0 w 240"/>
                <a:gd name="T7" fmla="*/ 41 h 134"/>
                <a:gd name="T8" fmla="*/ 15 w 240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4">
                  <a:moveTo>
                    <a:pt x="15" y="0"/>
                  </a:moveTo>
                  <a:lnTo>
                    <a:pt x="240" y="93"/>
                  </a:lnTo>
                  <a:lnTo>
                    <a:pt x="224" y="134"/>
                  </a:lnTo>
                  <a:lnTo>
                    <a:pt x="0" y="4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4" name="Freeform 222">
              <a:extLst>
                <a:ext uri="{FF2B5EF4-FFF2-40B4-BE49-F238E27FC236}">
                  <a16:creationId xmlns:a16="http://schemas.microsoft.com/office/drawing/2014/main" id="{E2A558F4-DCE5-4128-8061-73FA7F4C4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2871788"/>
              <a:ext cx="128588" cy="68263"/>
            </a:xfrm>
            <a:custGeom>
              <a:avLst/>
              <a:gdLst>
                <a:gd name="T0" fmla="*/ 15 w 242"/>
                <a:gd name="T1" fmla="*/ 0 h 128"/>
                <a:gd name="T2" fmla="*/ 242 w 242"/>
                <a:gd name="T3" fmla="*/ 87 h 128"/>
                <a:gd name="T4" fmla="*/ 226 w 242"/>
                <a:gd name="T5" fmla="*/ 128 h 128"/>
                <a:gd name="T6" fmla="*/ 0 w 242"/>
                <a:gd name="T7" fmla="*/ 41 h 128"/>
                <a:gd name="T8" fmla="*/ 15 w 242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28">
                  <a:moveTo>
                    <a:pt x="15" y="0"/>
                  </a:moveTo>
                  <a:lnTo>
                    <a:pt x="242" y="87"/>
                  </a:lnTo>
                  <a:lnTo>
                    <a:pt x="226" y="128"/>
                  </a:lnTo>
                  <a:lnTo>
                    <a:pt x="0" y="4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5" name="Freeform 223">
              <a:extLst>
                <a:ext uri="{FF2B5EF4-FFF2-40B4-BE49-F238E27FC236}">
                  <a16:creationId xmlns:a16="http://schemas.microsoft.com/office/drawing/2014/main" id="{0D5F97BF-2B87-4D2F-B6F6-AB268373F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2916238"/>
              <a:ext cx="127000" cy="63500"/>
            </a:xfrm>
            <a:custGeom>
              <a:avLst/>
              <a:gdLst>
                <a:gd name="T0" fmla="*/ 14 w 242"/>
                <a:gd name="T1" fmla="*/ 0 h 121"/>
                <a:gd name="T2" fmla="*/ 242 w 242"/>
                <a:gd name="T3" fmla="*/ 80 h 121"/>
                <a:gd name="T4" fmla="*/ 228 w 242"/>
                <a:gd name="T5" fmla="*/ 121 h 121"/>
                <a:gd name="T6" fmla="*/ 0 w 242"/>
                <a:gd name="T7" fmla="*/ 41 h 121"/>
                <a:gd name="T8" fmla="*/ 14 w 242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21">
                  <a:moveTo>
                    <a:pt x="14" y="0"/>
                  </a:moveTo>
                  <a:lnTo>
                    <a:pt x="242" y="80"/>
                  </a:lnTo>
                  <a:lnTo>
                    <a:pt x="228" y="121"/>
                  </a:lnTo>
                  <a:lnTo>
                    <a:pt x="0" y="4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6" name="Freeform 224">
              <a:extLst>
                <a:ext uri="{FF2B5EF4-FFF2-40B4-BE49-F238E27FC236}">
                  <a16:creationId xmlns:a16="http://schemas.microsoft.com/office/drawing/2014/main" id="{B7984770-9F25-4FC8-BAED-108859852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2959100"/>
              <a:ext cx="128588" cy="61913"/>
            </a:xfrm>
            <a:custGeom>
              <a:avLst/>
              <a:gdLst>
                <a:gd name="T0" fmla="*/ 13 w 245"/>
                <a:gd name="T1" fmla="*/ 0 h 116"/>
                <a:gd name="T2" fmla="*/ 245 w 245"/>
                <a:gd name="T3" fmla="*/ 75 h 116"/>
                <a:gd name="T4" fmla="*/ 232 w 245"/>
                <a:gd name="T5" fmla="*/ 116 h 116"/>
                <a:gd name="T6" fmla="*/ 0 w 245"/>
                <a:gd name="T7" fmla="*/ 41 h 116"/>
                <a:gd name="T8" fmla="*/ 13 w 245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16">
                  <a:moveTo>
                    <a:pt x="13" y="0"/>
                  </a:moveTo>
                  <a:lnTo>
                    <a:pt x="245" y="75"/>
                  </a:lnTo>
                  <a:lnTo>
                    <a:pt x="232" y="116"/>
                  </a:lnTo>
                  <a:lnTo>
                    <a:pt x="0" y="41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7" name="Freeform 225">
              <a:extLst>
                <a:ext uri="{FF2B5EF4-FFF2-40B4-BE49-F238E27FC236}">
                  <a16:creationId xmlns:a16="http://schemas.microsoft.com/office/drawing/2014/main" id="{855DAA4E-BC44-42C7-9255-727BE76C6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3003550"/>
              <a:ext cx="130175" cy="57150"/>
            </a:xfrm>
            <a:custGeom>
              <a:avLst/>
              <a:gdLst>
                <a:gd name="T0" fmla="*/ 12 w 246"/>
                <a:gd name="T1" fmla="*/ 0 h 110"/>
                <a:gd name="T2" fmla="*/ 246 w 246"/>
                <a:gd name="T3" fmla="*/ 69 h 110"/>
                <a:gd name="T4" fmla="*/ 233 w 246"/>
                <a:gd name="T5" fmla="*/ 110 h 110"/>
                <a:gd name="T6" fmla="*/ 0 w 246"/>
                <a:gd name="T7" fmla="*/ 41 h 110"/>
                <a:gd name="T8" fmla="*/ 12 w 24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10">
                  <a:moveTo>
                    <a:pt x="12" y="0"/>
                  </a:moveTo>
                  <a:lnTo>
                    <a:pt x="246" y="69"/>
                  </a:lnTo>
                  <a:lnTo>
                    <a:pt x="233" y="110"/>
                  </a:lnTo>
                  <a:lnTo>
                    <a:pt x="0" y="4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8" name="Freeform 226">
              <a:extLst>
                <a:ext uri="{FF2B5EF4-FFF2-40B4-BE49-F238E27FC236}">
                  <a16:creationId xmlns:a16="http://schemas.microsoft.com/office/drawing/2014/main" id="{2ED967AE-A333-47EF-9CAC-B39D7F1B8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3046413"/>
              <a:ext cx="130175" cy="55563"/>
            </a:xfrm>
            <a:custGeom>
              <a:avLst/>
              <a:gdLst>
                <a:gd name="T0" fmla="*/ 12 w 246"/>
                <a:gd name="T1" fmla="*/ 0 h 105"/>
                <a:gd name="T2" fmla="*/ 246 w 246"/>
                <a:gd name="T3" fmla="*/ 63 h 105"/>
                <a:gd name="T4" fmla="*/ 235 w 246"/>
                <a:gd name="T5" fmla="*/ 105 h 105"/>
                <a:gd name="T6" fmla="*/ 0 w 246"/>
                <a:gd name="T7" fmla="*/ 43 h 105"/>
                <a:gd name="T8" fmla="*/ 12 w 246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5">
                  <a:moveTo>
                    <a:pt x="12" y="0"/>
                  </a:moveTo>
                  <a:lnTo>
                    <a:pt x="246" y="63"/>
                  </a:lnTo>
                  <a:lnTo>
                    <a:pt x="235" y="105"/>
                  </a:lnTo>
                  <a:lnTo>
                    <a:pt x="0" y="4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9" name="Freeform 227">
              <a:extLst>
                <a:ext uri="{FF2B5EF4-FFF2-40B4-BE49-F238E27FC236}">
                  <a16:creationId xmlns:a16="http://schemas.microsoft.com/office/drawing/2014/main" id="{CA00CD86-61D5-4EF3-AADD-D0462E892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313" y="3092450"/>
              <a:ext cx="130175" cy="52388"/>
            </a:xfrm>
            <a:custGeom>
              <a:avLst/>
              <a:gdLst>
                <a:gd name="T0" fmla="*/ 11 w 246"/>
                <a:gd name="T1" fmla="*/ 0 h 99"/>
                <a:gd name="T2" fmla="*/ 246 w 246"/>
                <a:gd name="T3" fmla="*/ 56 h 99"/>
                <a:gd name="T4" fmla="*/ 236 w 246"/>
                <a:gd name="T5" fmla="*/ 99 h 99"/>
                <a:gd name="T6" fmla="*/ 0 w 246"/>
                <a:gd name="T7" fmla="*/ 42 h 99"/>
                <a:gd name="T8" fmla="*/ 11 w 24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9">
                  <a:moveTo>
                    <a:pt x="11" y="0"/>
                  </a:moveTo>
                  <a:lnTo>
                    <a:pt x="246" y="56"/>
                  </a:lnTo>
                  <a:lnTo>
                    <a:pt x="236" y="99"/>
                  </a:lnTo>
                  <a:lnTo>
                    <a:pt x="0" y="4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0" name="Freeform 228">
              <a:extLst>
                <a:ext uri="{FF2B5EF4-FFF2-40B4-BE49-F238E27FC236}">
                  <a16:creationId xmlns:a16="http://schemas.microsoft.com/office/drawing/2014/main" id="{772EE37A-43AC-494F-9196-5737D2A07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788" y="3136900"/>
              <a:ext cx="130175" cy="49213"/>
            </a:xfrm>
            <a:custGeom>
              <a:avLst/>
              <a:gdLst>
                <a:gd name="T0" fmla="*/ 9 w 246"/>
                <a:gd name="T1" fmla="*/ 0 h 94"/>
                <a:gd name="T2" fmla="*/ 246 w 246"/>
                <a:gd name="T3" fmla="*/ 50 h 94"/>
                <a:gd name="T4" fmla="*/ 238 w 246"/>
                <a:gd name="T5" fmla="*/ 94 h 94"/>
                <a:gd name="T6" fmla="*/ 0 w 246"/>
                <a:gd name="T7" fmla="*/ 43 h 94"/>
                <a:gd name="T8" fmla="*/ 9 w 246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4">
                  <a:moveTo>
                    <a:pt x="9" y="0"/>
                  </a:moveTo>
                  <a:lnTo>
                    <a:pt x="246" y="50"/>
                  </a:lnTo>
                  <a:lnTo>
                    <a:pt x="238" y="94"/>
                  </a:lnTo>
                  <a:lnTo>
                    <a:pt x="0" y="4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1" name="Freeform 229">
              <a:extLst>
                <a:ext uri="{FF2B5EF4-FFF2-40B4-BE49-F238E27FC236}">
                  <a16:creationId xmlns:a16="http://schemas.microsoft.com/office/drawing/2014/main" id="{D7595824-D5F0-49BA-8FB4-C32C78CA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3181350"/>
              <a:ext cx="130175" cy="46038"/>
            </a:xfrm>
            <a:custGeom>
              <a:avLst/>
              <a:gdLst>
                <a:gd name="T0" fmla="*/ 8 w 246"/>
                <a:gd name="T1" fmla="*/ 0 h 86"/>
                <a:gd name="T2" fmla="*/ 246 w 246"/>
                <a:gd name="T3" fmla="*/ 44 h 86"/>
                <a:gd name="T4" fmla="*/ 240 w 246"/>
                <a:gd name="T5" fmla="*/ 86 h 86"/>
                <a:gd name="T6" fmla="*/ 0 w 246"/>
                <a:gd name="T7" fmla="*/ 43 h 86"/>
                <a:gd name="T8" fmla="*/ 8 w 246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86">
                  <a:moveTo>
                    <a:pt x="8" y="0"/>
                  </a:moveTo>
                  <a:lnTo>
                    <a:pt x="246" y="44"/>
                  </a:lnTo>
                  <a:lnTo>
                    <a:pt x="240" y="86"/>
                  </a:lnTo>
                  <a:lnTo>
                    <a:pt x="0" y="43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2" name="Freeform 230">
              <a:extLst>
                <a:ext uri="{FF2B5EF4-FFF2-40B4-BE49-F238E27FC236}">
                  <a16:creationId xmlns:a16="http://schemas.microsoft.com/office/drawing/2014/main" id="{F8697F0E-DD72-4348-85A4-4409EC15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325" y="3227388"/>
              <a:ext cx="130175" cy="42863"/>
            </a:xfrm>
            <a:custGeom>
              <a:avLst/>
              <a:gdLst>
                <a:gd name="T0" fmla="*/ 6 w 246"/>
                <a:gd name="T1" fmla="*/ 0 h 81"/>
                <a:gd name="T2" fmla="*/ 246 w 246"/>
                <a:gd name="T3" fmla="*/ 37 h 81"/>
                <a:gd name="T4" fmla="*/ 239 w 246"/>
                <a:gd name="T5" fmla="*/ 81 h 81"/>
                <a:gd name="T6" fmla="*/ 0 w 246"/>
                <a:gd name="T7" fmla="*/ 44 h 81"/>
                <a:gd name="T8" fmla="*/ 6 w 246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81">
                  <a:moveTo>
                    <a:pt x="6" y="0"/>
                  </a:moveTo>
                  <a:lnTo>
                    <a:pt x="246" y="37"/>
                  </a:lnTo>
                  <a:lnTo>
                    <a:pt x="239" y="81"/>
                  </a:lnTo>
                  <a:lnTo>
                    <a:pt x="0" y="44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3" name="Freeform 231">
              <a:extLst>
                <a:ext uri="{FF2B5EF4-FFF2-40B4-BE49-F238E27FC236}">
                  <a16:creationId xmlns:a16="http://schemas.microsoft.com/office/drawing/2014/main" id="{DB5FED1C-9AFF-4532-ABBA-4650E0C5D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388" y="3273425"/>
              <a:ext cx="130175" cy="38100"/>
            </a:xfrm>
            <a:custGeom>
              <a:avLst/>
              <a:gdLst>
                <a:gd name="T0" fmla="*/ 7 w 246"/>
                <a:gd name="T1" fmla="*/ 0 h 74"/>
                <a:gd name="T2" fmla="*/ 246 w 246"/>
                <a:gd name="T3" fmla="*/ 32 h 74"/>
                <a:gd name="T4" fmla="*/ 241 w 246"/>
                <a:gd name="T5" fmla="*/ 74 h 74"/>
                <a:gd name="T6" fmla="*/ 0 w 246"/>
                <a:gd name="T7" fmla="*/ 44 h 74"/>
                <a:gd name="T8" fmla="*/ 7 w 246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4">
                  <a:moveTo>
                    <a:pt x="7" y="0"/>
                  </a:moveTo>
                  <a:lnTo>
                    <a:pt x="246" y="32"/>
                  </a:lnTo>
                  <a:lnTo>
                    <a:pt x="241" y="74"/>
                  </a:lnTo>
                  <a:lnTo>
                    <a:pt x="0" y="4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4" name="Freeform 232">
              <a:extLst>
                <a:ext uri="{FF2B5EF4-FFF2-40B4-BE49-F238E27FC236}">
                  <a16:creationId xmlns:a16="http://schemas.microsoft.com/office/drawing/2014/main" id="{BF8179CF-1C6C-4C1F-BDFF-EEDD29949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3319463"/>
              <a:ext cx="130175" cy="34925"/>
            </a:xfrm>
            <a:custGeom>
              <a:avLst/>
              <a:gdLst>
                <a:gd name="T0" fmla="*/ 4 w 245"/>
                <a:gd name="T1" fmla="*/ 0 h 68"/>
                <a:gd name="T2" fmla="*/ 245 w 245"/>
                <a:gd name="T3" fmla="*/ 25 h 68"/>
                <a:gd name="T4" fmla="*/ 241 w 245"/>
                <a:gd name="T5" fmla="*/ 68 h 68"/>
                <a:gd name="T6" fmla="*/ 0 w 245"/>
                <a:gd name="T7" fmla="*/ 44 h 68"/>
                <a:gd name="T8" fmla="*/ 4 w 24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68">
                  <a:moveTo>
                    <a:pt x="4" y="0"/>
                  </a:moveTo>
                  <a:lnTo>
                    <a:pt x="245" y="25"/>
                  </a:lnTo>
                  <a:lnTo>
                    <a:pt x="241" y="68"/>
                  </a:lnTo>
                  <a:lnTo>
                    <a:pt x="0" y="4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5" name="Freeform 233">
              <a:extLst>
                <a:ext uri="{FF2B5EF4-FFF2-40B4-BE49-F238E27FC236}">
                  <a16:creationId xmlns:a16="http://schemas.microsoft.com/office/drawing/2014/main" id="{A62C13BF-5F26-4A87-9377-703C29326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365500"/>
              <a:ext cx="130175" cy="31750"/>
            </a:xfrm>
            <a:custGeom>
              <a:avLst/>
              <a:gdLst>
                <a:gd name="T0" fmla="*/ 3 w 245"/>
                <a:gd name="T1" fmla="*/ 0 h 62"/>
                <a:gd name="T2" fmla="*/ 245 w 245"/>
                <a:gd name="T3" fmla="*/ 18 h 62"/>
                <a:gd name="T4" fmla="*/ 241 w 245"/>
                <a:gd name="T5" fmla="*/ 62 h 62"/>
                <a:gd name="T6" fmla="*/ 0 w 245"/>
                <a:gd name="T7" fmla="*/ 44 h 62"/>
                <a:gd name="T8" fmla="*/ 3 w 24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62">
                  <a:moveTo>
                    <a:pt x="3" y="0"/>
                  </a:moveTo>
                  <a:lnTo>
                    <a:pt x="245" y="18"/>
                  </a:lnTo>
                  <a:lnTo>
                    <a:pt x="241" y="62"/>
                  </a:lnTo>
                  <a:lnTo>
                    <a:pt x="0" y="4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6" name="Freeform 234">
              <a:extLst>
                <a:ext uri="{FF2B5EF4-FFF2-40B4-BE49-F238E27FC236}">
                  <a16:creationId xmlns:a16="http://schemas.microsoft.com/office/drawing/2014/main" id="{97C37842-48F5-4858-98A5-5074D3575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100" y="3411538"/>
              <a:ext cx="128588" cy="28575"/>
            </a:xfrm>
            <a:custGeom>
              <a:avLst/>
              <a:gdLst>
                <a:gd name="T0" fmla="*/ 2 w 244"/>
                <a:gd name="T1" fmla="*/ 0 h 55"/>
                <a:gd name="T2" fmla="*/ 244 w 244"/>
                <a:gd name="T3" fmla="*/ 11 h 55"/>
                <a:gd name="T4" fmla="*/ 242 w 244"/>
                <a:gd name="T5" fmla="*/ 55 h 55"/>
                <a:gd name="T6" fmla="*/ 0 w 244"/>
                <a:gd name="T7" fmla="*/ 43 h 55"/>
                <a:gd name="T8" fmla="*/ 2 w 24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55">
                  <a:moveTo>
                    <a:pt x="2" y="0"/>
                  </a:moveTo>
                  <a:lnTo>
                    <a:pt x="244" y="11"/>
                  </a:lnTo>
                  <a:lnTo>
                    <a:pt x="242" y="55"/>
                  </a:lnTo>
                  <a:lnTo>
                    <a:pt x="0" y="4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7" name="Freeform 235">
              <a:extLst>
                <a:ext uri="{FF2B5EF4-FFF2-40B4-BE49-F238E27FC236}">
                  <a16:creationId xmlns:a16="http://schemas.microsoft.com/office/drawing/2014/main" id="{FD615939-907D-435D-9818-F0EEC918F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3457575"/>
              <a:ext cx="128588" cy="25400"/>
            </a:xfrm>
            <a:custGeom>
              <a:avLst/>
              <a:gdLst>
                <a:gd name="T0" fmla="*/ 0 w 243"/>
                <a:gd name="T1" fmla="*/ 0 h 48"/>
                <a:gd name="T2" fmla="*/ 243 w 243"/>
                <a:gd name="T3" fmla="*/ 6 h 48"/>
                <a:gd name="T4" fmla="*/ 242 w 243"/>
                <a:gd name="T5" fmla="*/ 48 h 48"/>
                <a:gd name="T6" fmla="*/ 0 w 243"/>
                <a:gd name="T7" fmla="*/ 43 h 48"/>
                <a:gd name="T8" fmla="*/ 0 w 2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48">
                  <a:moveTo>
                    <a:pt x="0" y="0"/>
                  </a:moveTo>
                  <a:lnTo>
                    <a:pt x="243" y="6"/>
                  </a:lnTo>
                  <a:lnTo>
                    <a:pt x="242" y="48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8" name="Freeform 236">
              <a:extLst>
                <a:ext uri="{FF2B5EF4-FFF2-40B4-BE49-F238E27FC236}">
                  <a16:creationId xmlns:a16="http://schemas.microsoft.com/office/drawing/2014/main" id="{DF6F9A87-F79B-4EFA-B81E-82301A3B0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5" y="3503613"/>
              <a:ext cx="127000" cy="23813"/>
            </a:xfrm>
            <a:custGeom>
              <a:avLst/>
              <a:gdLst>
                <a:gd name="T0" fmla="*/ 0 w 242"/>
                <a:gd name="T1" fmla="*/ 1 h 45"/>
                <a:gd name="T2" fmla="*/ 242 w 242"/>
                <a:gd name="T3" fmla="*/ 0 h 45"/>
                <a:gd name="T4" fmla="*/ 242 w 242"/>
                <a:gd name="T5" fmla="*/ 43 h 45"/>
                <a:gd name="T6" fmla="*/ 0 w 242"/>
                <a:gd name="T7" fmla="*/ 45 h 45"/>
                <a:gd name="T8" fmla="*/ 0 w 242"/>
                <a:gd name="T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45">
                  <a:moveTo>
                    <a:pt x="0" y="1"/>
                  </a:moveTo>
                  <a:lnTo>
                    <a:pt x="242" y="0"/>
                  </a:lnTo>
                  <a:lnTo>
                    <a:pt x="242" y="43"/>
                  </a:lnTo>
                  <a:lnTo>
                    <a:pt x="0" y="4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9" name="Freeform 237">
              <a:extLst>
                <a:ext uri="{FF2B5EF4-FFF2-40B4-BE49-F238E27FC236}">
                  <a16:creationId xmlns:a16="http://schemas.microsoft.com/office/drawing/2014/main" id="{F7BA92AC-9D8C-42D4-88BC-2A60ECB5B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3546475"/>
              <a:ext cx="128588" cy="26988"/>
            </a:xfrm>
            <a:custGeom>
              <a:avLst/>
              <a:gdLst>
                <a:gd name="T0" fmla="*/ 0 w 243"/>
                <a:gd name="T1" fmla="*/ 7 h 51"/>
                <a:gd name="T2" fmla="*/ 242 w 243"/>
                <a:gd name="T3" fmla="*/ 0 h 51"/>
                <a:gd name="T4" fmla="*/ 243 w 243"/>
                <a:gd name="T5" fmla="*/ 43 h 51"/>
                <a:gd name="T6" fmla="*/ 1 w 243"/>
                <a:gd name="T7" fmla="*/ 51 h 51"/>
                <a:gd name="T8" fmla="*/ 0 w 243"/>
                <a:gd name="T9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51">
                  <a:moveTo>
                    <a:pt x="0" y="7"/>
                  </a:moveTo>
                  <a:lnTo>
                    <a:pt x="242" y="0"/>
                  </a:lnTo>
                  <a:lnTo>
                    <a:pt x="243" y="43"/>
                  </a:lnTo>
                  <a:lnTo>
                    <a:pt x="1" y="51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0" name="Freeform 238">
              <a:extLst>
                <a:ext uri="{FF2B5EF4-FFF2-40B4-BE49-F238E27FC236}">
                  <a16:creationId xmlns:a16="http://schemas.microsoft.com/office/drawing/2014/main" id="{2D528973-4F32-4098-8E8F-453ED4BB0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5" y="3589338"/>
              <a:ext cx="128588" cy="30163"/>
            </a:xfrm>
            <a:custGeom>
              <a:avLst/>
              <a:gdLst>
                <a:gd name="T0" fmla="*/ 0 w 245"/>
                <a:gd name="T1" fmla="*/ 14 h 56"/>
                <a:gd name="T2" fmla="*/ 242 w 245"/>
                <a:gd name="T3" fmla="*/ 0 h 56"/>
                <a:gd name="T4" fmla="*/ 245 w 245"/>
                <a:gd name="T5" fmla="*/ 42 h 56"/>
                <a:gd name="T6" fmla="*/ 3 w 245"/>
                <a:gd name="T7" fmla="*/ 56 h 56"/>
                <a:gd name="T8" fmla="*/ 0 w 245"/>
                <a:gd name="T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56">
                  <a:moveTo>
                    <a:pt x="0" y="14"/>
                  </a:moveTo>
                  <a:lnTo>
                    <a:pt x="242" y="0"/>
                  </a:lnTo>
                  <a:lnTo>
                    <a:pt x="245" y="42"/>
                  </a:lnTo>
                  <a:lnTo>
                    <a:pt x="3" y="56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1" name="Freeform 239">
              <a:extLst>
                <a:ext uri="{FF2B5EF4-FFF2-40B4-BE49-F238E27FC236}">
                  <a16:creationId xmlns:a16="http://schemas.microsoft.com/office/drawing/2014/main" id="{2B35FF57-64B5-48B6-85E4-DF88D1B99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3632200"/>
              <a:ext cx="130175" cy="33338"/>
            </a:xfrm>
            <a:custGeom>
              <a:avLst/>
              <a:gdLst>
                <a:gd name="T0" fmla="*/ 0 w 246"/>
                <a:gd name="T1" fmla="*/ 21 h 64"/>
                <a:gd name="T2" fmla="*/ 242 w 246"/>
                <a:gd name="T3" fmla="*/ 0 h 64"/>
                <a:gd name="T4" fmla="*/ 246 w 246"/>
                <a:gd name="T5" fmla="*/ 44 h 64"/>
                <a:gd name="T6" fmla="*/ 4 w 246"/>
                <a:gd name="T7" fmla="*/ 64 h 64"/>
                <a:gd name="T8" fmla="*/ 0 w 246"/>
                <a:gd name="T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64">
                  <a:moveTo>
                    <a:pt x="0" y="21"/>
                  </a:moveTo>
                  <a:lnTo>
                    <a:pt x="242" y="0"/>
                  </a:lnTo>
                  <a:lnTo>
                    <a:pt x="246" y="44"/>
                  </a:lnTo>
                  <a:lnTo>
                    <a:pt x="4" y="64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2" name="Freeform 240">
              <a:extLst>
                <a:ext uri="{FF2B5EF4-FFF2-40B4-BE49-F238E27FC236}">
                  <a16:creationId xmlns:a16="http://schemas.microsoft.com/office/drawing/2014/main" id="{6AC29805-AE46-4C61-A2E1-FD712429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3675063"/>
              <a:ext cx="130175" cy="38100"/>
            </a:xfrm>
            <a:custGeom>
              <a:avLst/>
              <a:gdLst>
                <a:gd name="T0" fmla="*/ 0 w 246"/>
                <a:gd name="T1" fmla="*/ 27 h 71"/>
                <a:gd name="T2" fmla="*/ 241 w 246"/>
                <a:gd name="T3" fmla="*/ 0 h 71"/>
                <a:gd name="T4" fmla="*/ 246 w 246"/>
                <a:gd name="T5" fmla="*/ 44 h 71"/>
                <a:gd name="T6" fmla="*/ 4 w 246"/>
                <a:gd name="T7" fmla="*/ 71 h 71"/>
                <a:gd name="T8" fmla="*/ 0 w 246"/>
                <a:gd name="T9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1">
                  <a:moveTo>
                    <a:pt x="0" y="27"/>
                  </a:moveTo>
                  <a:lnTo>
                    <a:pt x="241" y="0"/>
                  </a:lnTo>
                  <a:lnTo>
                    <a:pt x="246" y="44"/>
                  </a:lnTo>
                  <a:lnTo>
                    <a:pt x="4" y="71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3" name="Freeform 241">
              <a:extLst>
                <a:ext uri="{FF2B5EF4-FFF2-40B4-BE49-F238E27FC236}">
                  <a16:creationId xmlns:a16="http://schemas.microsoft.com/office/drawing/2014/main" id="{9E9D6AEF-1AB5-4AB3-B181-AB8D035A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863" y="3717925"/>
              <a:ext cx="130175" cy="41275"/>
            </a:xfrm>
            <a:custGeom>
              <a:avLst/>
              <a:gdLst>
                <a:gd name="T0" fmla="*/ 0 w 246"/>
                <a:gd name="T1" fmla="*/ 33 h 77"/>
                <a:gd name="T2" fmla="*/ 241 w 246"/>
                <a:gd name="T3" fmla="*/ 0 h 77"/>
                <a:gd name="T4" fmla="*/ 246 w 246"/>
                <a:gd name="T5" fmla="*/ 43 h 77"/>
                <a:gd name="T6" fmla="*/ 5 w 246"/>
                <a:gd name="T7" fmla="*/ 77 h 77"/>
                <a:gd name="T8" fmla="*/ 0 w 246"/>
                <a:gd name="T9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7">
                  <a:moveTo>
                    <a:pt x="0" y="33"/>
                  </a:moveTo>
                  <a:lnTo>
                    <a:pt x="241" y="0"/>
                  </a:lnTo>
                  <a:lnTo>
                    <a:pt x="246" y="43"/>
                  </a:lnTo>
                  <a:lnTo>
                    <a:pt x="5" y="77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4" name="Freeform 242">
              <a:extLst>
                <a:ext uri="{FF2B5EF4-FFF2-40B4-BE49-F238E27FC236}">
                  <a16:creationId xmlns:a16="http://schemas.microsoft.com/office/drawing/2014/main" id="{FF62C5EA-DC55-4A34-A8A0-3D52BEB88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213" y="3760788"/>
              <a:ext cx="130175" cy="44450"/>
            </a:xfrm>
            <a:custGeom>
              <a:avLst/>
              <a:gdLst>
                <a:gd name="T0" fmla="*/ 0 w 246"/>
                <a:gd name="T1" fmla="*/ 39 h 83"/>
                <a:gd name="T2" fmla="*/ 240 w 246"/>
                <a:gd name="T3" fmla="*/ 0 h 83"/>
                <a:gd name="T4" fmla="*/ 246 w 246"/>
                <a:gd name="T5" fmla="*/ 43 h 83"/>
                <a:gd name="T6" fmla="*/ 6 w 246"/>
                <a:gd name="T7" fmla="*/ 83 h 83"/>
                <a:gd name="T8" fmla="*/ 0 w 246"/>
                <a:gd name="T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83">
                  <a:moveTo>
                    <a:pt x="0" y="39"/>
                  </a:moveTo>
                  <a:lnTo>
                    <a:pt x="240" y="0"/>
                  </a:lnTo>
                  <a:lnTo>
                    <a:pt x="246" y="43"/>
                  </a:lnTo>
                  <a:lnTo>
                    <a:pt x="6" y="83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5" name="Freeform 243">
              <a:extLst>
                <a:ext uri="{FF2B5EF4-FFF2-40B4-BE49-F238E27FC236}">
                  <a16:creationId xmlns:a16="http://schemas.microsoft.com/office/drawing/2014/main" id="{F8F633E1-B5EC-4140-B0FB-52F2A2B4D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563" y="3803650"/>
              <a:ext cx="130175" cy="46038"/>
            </a:xfrm>
            <a:custGeom>
              <a:avLst/>
              <a:gdLst>
                <a:gd name="T0" fmla="*/ 0 w 246"/>
                <a:gd name="T1" fmla="*/ 46 h 89"/>
                <a:gd name="T2" fmla="*/ 237 w 246"/>
                <a:gd name="T3" fmla="*/ 0 h 89"/>
                <a:gd name="T4" fmla="*/ 246 w 246"/>
                <a:gd name="T5" fmla="*/ 43 h 89"/>
                <a:gd name="T6" fmla="*/ 8 w 246"/>
                <a:gd name="T7" fmla="*/ 89 h 89"/>
                <a:gd name="T8" fmla="*/ 0 w 246"/>
                <a:gd name="T9" fmla="*/ 4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89">
                  <a:moveTo>
                    <a:pt x="0" y="46"/>
                  </a:moveTo>
                  <a:lnTo>
                    <a:pt x="237" y="0"/>
                  </a:lnTo>
                  <a:lnTo>
                    <a:pt x="246" y="43"/>
                  </a:lnTo>
                  <a:lnTo>
                    <a:pt x="8" y="89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6" name="Freeform 244">
              <a:extLst>
                <a:ext uri="{FF2B5EF4-FFF2-40B4-BE49-F238E27FC236}">
                  <a16:creationId xmlns:a16="http://schemas.microsoft.com/office/drawing/2014/main" id="{8F1BBF09-192C-4DED-A6FA-B8B704D11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0" y="3844925"/>
              <a:ext cx="130175" cy="50800"/>
            </a:xfrm>
            <a:custGeom>
              <a:avLst/>
              <a:gdLst>
                <a:gd name="T0" fmla="*/ 0 w 246"/>
                <a:gd name="T1" fmla="*/ 52 h 96"/>
                <a:gd name="T2" fmla="*/ 237 w 246"/>
                <a:gd name="T3" fmla="*/ 0 h 96"/>
                <a:gd name="T4" fmla="*/ 246 w 246"/>
                <a:gd name="T5" fmla="*/ 43 h 96"/>
                <a:gd name="T6" fmla="*/ 9 w 246"/>
                <a:gd name="T7" fmla="*/ 96 h 96"/>
                <a:gd name="T8" fmla="*/ 0 w 246"/>
                <a:gd name="T9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6">
                  <a:moveTo>
                    <a:pt x="0" y="52"/>
                  </a:moveTo>
                  <a:lnTo>
                    <a:pt x="237" y="0"/>
                  </a:lnTo>
                  <a:lnTo>
                    <a:pt x="246" y="43"/>
                  </a:lnTo>
                  <a:lnTo>
                    <a:pt x="9" y="96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7" name="Freeform 245">
              <a:extLst>
                <a:ext uri="{FF2B5EF4-FFF2-40B4-BE49-F238E27FC236}">
                  <a16:creationId xmlns:a16="http://schemas.microsoft.com/office/drawing/2014/main" id="{79A6A36B-F914-4CD7-8EAE-3825444B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438" y="3887788"/>
              <a:ext cx="130175" cy="53975"/>
            </a:xfrm>
            <a:custGeom>
              <a:avLst/>
              <a:gdLst>
                <a:gd name="T0" fmla="*/ 0 w 246"/>
                <a:gd name="T1" fmla="*/ 57 h 100"/>
                <a:gd name="T2" fmla="*/ 235 w 246"/>
                <a:gd name="T3" fmla="*/ 0 h 100"/>
                <a:gd name="T4" fmla="*/ 246 w 246"/>
                <a:gd name="T5" fmla="*/ 42 h 100"/>
                <a:gd name="T6" fmla="*/ 10 w 246"/>
                <a:gd name="T7" fmla="*/ 100 h 100"/>
                <a:gd name="T8" fmla="*/ 0 w 246"/>
                <a:gd name="T9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0">
                  <a:moveTo>
                    <a:pt x="0" y="57"/>
                  </a:moveTo>
                  <a:lnTo>
                    <a:pt x="235" y="0"/>
                  </a:lnTo>
                  <a:lnTo>
                    <a:pt x="246" y="42"/>
                  </a:lnTo>
                  <a:lnTo>
                    <a:pt x="10" y="10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8" name="Freeform 246">
              <a:extLst>
                <a:ext uri="{FF2B5EF4-FFF2-40B4-BE49-F238E27FC236}">
                  <a16:creationId xmlns:a16="http://schemas.microsoft.com/office/drawing/2014/main" id="{BEAE5189-48BB-4A54-BAD5-1CB47034B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3930650"/>
              <a:ext cx="128588" cy="55563"/>
            </a:xfrm>
            <a:custGeom>
              <a:avLst/>
              <a:gdLst>
                <a:gd name="T0" fmla="*/ 0 w 245"/>
                <a:gd name="T1" fmla="*/ 64 h 106"/>
                <a:gd name="T2" fmla="*/ 233 w 245"/>
                <a:gd name="T3" fmla="*/ 0 h 106"/>
                <a:gd name="T4" fmla="*/ 245 w 245"/>
                <a:gd name="T5" fmla="*/ 41 h 106"/>
                <a:gd name="T6" fmla="*/ 11 w 245"/>
                <a:gd name="T7" fmla="*/ 106 h 106"/>
                <a:gd name="T8" fmla="*/ 0 w 245"/>
                <a:gd name="T9" fmla="*/ 6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06">
                  <a:moveTo>
                    <a:pt x="0" y="64"/>
                  </a:moveTo>
                  <a:lnTo>
                    <a:pt x="233" y="0"/>
                  </a:lnTo>
                  <a:lnTo>
                    <a:pt x="245" y="41"/>
                  </a:lnTo>
                  <a:lnTo>
                    <a:pt x="11" y="106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9" name="Freeform 247">
              <a:extLst>
                <a:ext uri="{FF2B5EF4-FFF2-40B4-BE49-F238E27FC236}">
                  <a16:creationId xmlns:a16="http://schemas.microsoft.com/office/drawing/2014/main" id="{D96D504A-9D4D-4E97-B2DC-7E3FE5D6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075" y="3971925"/>
              <a:ext cx="130175" cy="58738"/>
            </a:xfrm>
            <a:custGeom>
              <a:avLst/>
              <a:gdLst>
                <a:gd name="T0" fmla="*/ 0 w 245"/>
                <a:gd name="T1" fmla="*/ 71 h 113"/>
                <a:gd name="T2" fmla="*/ 234 w 245"/>
                <a:gd name="T3" fmla="*/ 0 h 113"/>
                <a:gd name="T4" fmla="*/ 245 w 245"/>
                <a:gd name="T5" fmla="*/ 41 h 113"/>
                <a:gd name="T6" fmla="*/ 13 w 245"/>
                <a:gd name="T7" fmla="*/ 113 h 113"/>
                <a:gd name="T8" fmla="*/ 0 w 245"/>
                <a:gd name="T9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13">
                  <a:moveTo>
                    <a:pt x="0" y="71"/>
                  </a:moveTo>
                  <a:lnTo>
                    <a:pt x="234" y="0"/>
                  </a:lnTo>
                  <a:lnTo>
                    <a:pt x="245" y="41"/>
                  </a:lnTo>
                  <a:lnTo>
                    <a:pt x="13" y="113"/>
                  </a:lnTo>
                  <a:lnTo>
                    <a:pt x="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0" name="Freeform 248">
              <a:extLst>
                <a:ext uri="{FF2B5EF4-FFF2-40B4-BE49-F238E27FC236}">
                  <a16:creationId xmlns:a16="http://schemas.microsoft.com/office/drawing/2014/main" id="{75A69F01-FECD-47BD-8015-FC5DCD0D0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4013200"/>
              <a:ext cx="128588" cy="63500"/>
            </a:xfrm>
            <a:custGeom>
              <a:avLst/>
              <a:gdLst>
                <a:gd name="T0" fmla="*/ 0 w 243"/>
                <a:gd name="T1" fmla="*/ 77 h 120"/>
                <a:gd name="T2" fmla="*/ 229 w 243"/>
                <a:gd name="T3" fmla="*/ 0 h 120"/>
                <a:gd name="T4" fmla="*/ 243 w 243"/>
                <a:gd name="T5" fmla="*/ 41 h 120"/>
                <a:gd name="T6" fmla="*/ 13 w 243"/>
                <a:gd name="T7" fmla="*/ 120 h 120"/>
                <a:gd name="T8" fmla="*/ 0 w 243"/>
                <a:gd name="T9" fmla="*/ 7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0">
                  <a:moveTo>
                    <a:pt x="0" y="77"/>
                  </a:moveTo>
                  <a:lnTo>
                    <a:pt x="229" y="0"/>
                  </a:lnTo>
                  <a:lnTo>
                    <a:pt x="243" y="41"/>
                  </a:lnTo>
                  <a:lnTo>
                    <a:pt x="13" y="120"/>
                  </a:lnTo>
                  <a:lnTo>
                    <a:pt x="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1" name="Freeform 249">
              <a:extLst>
                <a:ext uri="{FF2B5EF4-FFF2-40B4-BE49-F238E27FC236}">
                  <a16:creationId xmlns:a16="http://schemas.microsoft.com/office/drawing/2014/main" id="{FE46E666-F08F-4390-B4B4-2736393F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4054475"/>
              <a:ext cx="128588" cy="65088"/>
            </a:xfrm>
            <a:custGeom>
              <a:avLst/>
              <a:gdLst>
                <a:gd name="T0" fmla="*/ 0 w 242"/>
                <a:gd name="T1" fmla="*/ 83 h 124"/>
                <a:gd name="T2" fmla="*/ 228 w 242"/>
                <a:gd name="T3" fmla="*/ 0 h 124"/>
                <a:gd name="T4" fmla="*/ 242 w 242"/>
                <a:gd name="T5" fmla="*/ 39 h 124"/>
                <a:gd name="T6" fmla="*/ 14 w 242"/>
                <a:gd name="T7" fmla="*/ 124 h 124"/>
                <a:gd name="T8" fmla="*/ 0 w 242"/>
                <a:gd name="T9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24">
                  <a:moveTo>
                    <a:pt x="0" y="83"/>
                  </a:moveTo>
                  <a:lnTo>
                    <a:pt x="228" y="0"/>
                  </a:lnTo>
                  <a:lnTo>
                    <a:pt x="242" y="39"/>
                  </a:lnTo>
                  <a:lnTo>
                    <a:pt x="14" y="124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2" name="Freeform 250">
              <a:extLst>
                <a:ext uri="{FF2B5EF4-FFF2-40B4-BE49-F238E27FC236}">
                  <a16:creationId xmlns:a16="http://schemas.microsoft.com/office/drawing/2014/main" id="{A6E4372A-4DD6-47EC-B143-FCB62E82A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350" y="4094163"/>
              <a:ext cx="128588" cy="69850"/>
            </a:xfrm>
            <a:custGeom>
              <a:avLst/>
              <a:gdLst>
                <a:gd name="T0" fmla="*/ 0 w 242"/>
                <a:gd name="T1" fmla="*/ 89 h 130"/>
                <a:gd name="T2" fmla="*/ 227 w 242"/>
                <a:gd name="T3" fmla="*/ 0 h 130"/>
                <a:gd name="T4" fmla="*/ 242 w 242"/>
                <a:gd name="T5" fmla="*/ 40 h 130"/>
                <a:gd name="T6" fmla="*/ 16 w 242"/>
                <a:gd name="T7" fmla="*/ 130 h 130"/>
                <a:gd name="T8" fmla="*/ 0 w 242"/>
                <a:gd name="T9" fmla="*/ 8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30">
                  <a:moveTo>
                    <a:pt x="0" y="89"/>
                  </a:moveTo>
                  <a:lnTo>
                    <a:pt x="227" y="0"/>
                  </a:lnTo>
                  <a:lnTo>
                    <a:pt x="242" y="40"/>
                  </a:lnTo>
                  <a:lnTo>
                    <a:pt x="16" y="130"/>
                  </a:lnTo>
                  <a:lnTo>
                    <a:pt x="0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3" name="Freeform 251">
              <a:extLst>
                <a:ext uri="{FF2B5EF4-FFF2-40B4-BE49-F238E27FC236}">
                  <a16:creationId xmlns:a16="http://schemas.microsoft.com/office/drawing/2014/main" id="{50DFB39F-3013-4DF1-9228-B58457388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225" y="4135438"/>
              <a:ext cx="127000" cy="71438"/>
            </a:xfrm>
            <a:custGeom>
              <a:avLst/>
              <a:gdLst>
                <a:gd name="T0" fmla="*/ 0 w 241"/>
                <a:gd name="T1" fmla="*/ 96 h 136"/>
                <a:gd name="T2" fmla="*/ 224 w 241"/>
                <a:gd name="T3" fmla="*/ 0 h 136"/>
                <a:gd name="T4" fmla="*/ 241 w 241"/>
                <a:gd name="T5" fmla="*/ 40 h 136"/>
                <a:gd name="T6" fmla="*/ 16 w 241"/>
                <a:gd name="T7" fmla="*/ 136 h 136"/>
                <a:gd name="T8" fmla="*/ 0 w 241"/>
                <a:gd name="T9" fmla="*/ 9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6">
                  <a:moveTo>
                    <a:pt x="0" y="96"/>
                  </a:moveTo>
                  <a:lnTo>
                    <a:pt x="224" y="0"/>
                  </a:lnTo>
                  <a:lnTo>
                    <a:pt x="241" y="40"/>
                  </a:lnTo>
                  <a:lnTo>
                    <a:pt x="16" y="136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4" name="Freeform 252">
              <a:extLst>
                <a:ext uri="{FF2B5EF4-FFF2-40B4-BE49-F238E27FC236}">
                  <a16:creationId xmlns:a16="http://schemas.microsoft.com/office/drawing/2014/main" id="{BF45C40F-1F47-4425-A7DE-319CC880B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88" y="4175125"/>
              <a:ext cx="125413" cy="74613"/>
            </a:xfrm>
            <a:custGeom>
              <a:avLst/>
              <a:gdLst>
                <a:gd name="T0" fmla="*/ 0 w 239"/>
                <a:gd name="T1" fmla="*/ 101 h 141"/>
                <a:gd name="T2" fmla="*/ 221 w 239"/>
                <a:gd name="T3" fmla="*/ 0 h 141"/>
                <a:gd name="T4" fmla="*/ 239 w 239"/>
                <a:gd name="T5" fmla="*/ 39 h 141"/>
                <a:gd name="T6" fmla="*/ 18 w 239"/>
                <a:gd name="T7" fmla="*/ 141 h 141"/>
                <a:gd name="T8" fmla="*/ 0 w 239"/>
                <a:gd name="T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41">
                  <a:moveTo>
                    <a:pt x="0" y="101"/>
                  </a:moveTo>
                  <a:lnTo>
                    <a:pt x="221" y="0"/>
                  </a:lnTo>
                  <a:lnTo>
                    <a:pt x="239" y="39"/>
                  </a:lnTo>
                  <a:lnTo>
                    <a:pt x="18" y="14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5" name="Freeform 253">
              <a:extLst>
                <a:ext uri="{FF2B5EF4-FFF2-40B4-BE49-F238E27FC236}">
                  <a16:creationId xmlns:a16="http://schemas.microsoft.com/office/drawing/2014/main" id="{AC1BDEE6-DBFD-4F81-BBC3-95C8F829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4214813"/>
              <a:ext cx="125413" cy="77788"/>
            </a:xfrm>
            <a:custGeom>
              <a:avLst/>
              <a:gdLst>
                <a:gd name="T0" fmla="*/ 0 w 237"/>
                <a:gd name="T1" fmla="*/ 108 h 147"/>
                <a:gd name="T2" fmla="*/ 218 w 237"/>
                <a:gd name="T3" fmla="*/ 0 h 147"/>
                <a:gd name="T4" fmla="*/ 237 w 237"/>
                <a:gd name="T5" fmla="*/ 40 h 147"/>
                <a:gd name="T6" fmla="*/ 18 w 237"/>
                <a:gd name="T7" fmla="*/ 147 h 147"/>
                <a:gd name="T8" fmla="*/ 0 w 237"/>
                <a:gd name="T9" fmla="*/ 10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47">
                  <a:moveTo>
                    <a:pt x="0" y="108"/>
                  </a:moveTo>
                  <a:lnTo>
                    <a:pt x="218" y="0"/>
                  </a:lnTo>
                  <a:lnTo>
                    <a:pt x="237" y="40"/>
                  </a:lnTo>
                  <a:lnTo>
                    <a:pt x="18" y="147"/>
                  </a:lnTo>
                  <a:lnTo>
                    <a:pt x="0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6" name="Freeform 254">
              <a:extLst>
                <a:ext uri="{FF2B5EF4-FFF2-40B4-BE49-F238E27FC236}">
                  <a16:creationId xmlns:a16="http://schemas.microsoft.com/office/drawing/2014/main" id="{BF515B45-3C92-4F49-9901-5E9949357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4252913"/>
              <a:ext cx="125413" cy="80963"/>
            </a:xfrm>
            <a:custGeom>
              <a:avLst/>
              <a:gdLst>
                <a:gd name="T0" fmla="*/ 0 w 236"/>
                <a:gd name="T1" fmla="*/ 113 h 152"/>
                <a:gd name="T2" fmla="*/ 215 w 236"/>
                <a:gd name="T3" fmla="*/ 0 h 152"/>
                <a:gd name="T4" fmla="*/ 236 w 236"/>
                <a:gd name="T5" fmla="*/ 39 h 152"/>
                <a:gd name="T6" fmla="*/ 19 w 236"/>
                <a:gd name="T7" fmla="*/ 152 h 152"/>
                <a:gd name="T8" fmla="*/ 0 w 236"/>
                <a:gd name="T9" fmla="*/ 11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52">
                  <a:moveTo>
                    <a:pt x="0" y="113"/>
                  </a:moveTo>
                  <a:lnTo>
                    <a:pt x="215" y="0"/>
                  </a:lnTo>
                  <a:lnTo>
                    <a:pt x="236" y="39"/>
                  </a:lnTo>
                  <a:lnTo>
                    <a:pt x="19" y="152"/>
                  </a:lnTo>
                  <a:lnTo>
                    <a:pt x="0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7" name="Freeform 255">
              <a:extLst>
                <a:ext uri="{FF2B5EF4-FFF2-40B4-BE49-F238E27FC236}">
                  <a16:creationId xmlns:a16="http://schemas.microsoft.com/office/drawing/2014/main" id="{C2FDE40D-C6E5-49DD-9301-D19AE0BDB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4292600"/>
              <a:ext cx="123825" cy="82550"/>
            </a:xfrm>
            <a:custGeom>
              <a:avLst/>
              <a:gdLst>
                <a:gd name="T0" fmla="*/ 0 w 233"/>
                <a:gd name="T1" fmla="*/ 120 h 157"/>
                <a:gd name="T2" fmla="*/ 212 w 233"/>
                <a:gd name="T3" fmla="*/ 0 h 157"/>
                <a:gd name="T4" fmla="*/ 233 w 233"/>
                <a:gd name="T5" fmla="*/ 39 h 157"/>
                <a:gd name="T6" fmla="*/ 20 w 233"/>
                <a:gd name="T7" fmla="*/ 157 h 157"/>
                <a:gd name="T8" fmla="*/ 0 w 233"/>
                <a:gd name="T9" fmla="*/ 1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57">
                  <a:moveTo>
                    <a:pt x="0" y="120"/>
                  </a:moveTo>
                  <a:lnTo>
                    <a:pt x="212" y="0"/>
                  </a:lnTo>
                  <a:lnTo>
                    <a:pt x="233" y="39"/>
                  </a:lnTo>
                  <a:lnTo>
                    <a:pt x="20" y="157"/>
                  </a:lnTo>
                  <a:lnTo>
                    <a:pt x="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8" name="Freeform 256">
              <a:extLst>
                <a:ext uri="{FF2B5EF4-FFF2-40B4-BE49-F238E27FC236}">
                  <a16:creationId xmlns:a16="http://schemas.microsoft.com/office/drawing/2014/main" id="{A7C2F7E2-1B53-44A5-8820-087A020E7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4330700"/>
              <a:ext cx="122238" cy="85725"/>
            </a:xfrm>
            <a:custGeom>
              <a:avLst/>
              <a:gdLst>
                <a:gd name="T0" fmla="*/ 0 w 231"/>
                <a:gd name="T1" fmla="*/ 125 h 162"/>
                <a:gd name="T2" fmla="*/ 211 w 231"/>
                <a:gd name="T3" fmla="*/ 0 h 162"/>
                <a:gd name="T4" fmla="*/ 231 w 231"/>
                <a:gd name="T5" fmla="*/ 37 h 162"/>
                <a:gd name="T6" fmla="*/ 22 w 231"/>
                <a:gd name="T7" fmla="*/ 162 h 162"/>
                <a:gd name="T8" fmla="*/ 0 w 231"/>
                <a:gd name="T9" fmla="*/ 1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62">
                  <a:moveTo>
                    <a:pt x="0" y="125"/>
                  </a:moveTo>
                  <a:lnTo>
                    <a:pt x="211" y="0"/>
                  </a:lnTo>
                  <a:lnTo>
                    <a:pt x="231" y="37"/>
                  </a:lnTo>
                  <a:lnTo>
                    <a:pt x="22" y="162"/>
                  </a:lnTo>
                  <a:lnTo>
                    <a:pt x="0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9" name="Freeform 257">
              <a:extLst>
                <a:ext uri="{FF2B5EF4-FFF2-40B4-BE49-F238E27FC236}">
                  <a16:creationId xmlns:a16="http://schemas.microsoft.com/office/drawing/2014/main" id="{55F8E8C5-F77F-407C-9E9E-CE8CCCD36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00" y="4367213"/>
              <a:ext cx="120650" cy="88900"/>
            </a:xfrm>
            <a:custGeom>
              <a:avLst/>
              <a:gdLst>
                <a:gd name="T0" fmla="*/ 0 w 228"/>
                <a:gd name="T1" fmla="*/ 130 h 168"/>
                <a:gd name="T2" fmla="*/ 206 w 228"/>
                <a:gd name="T3" fmla="*/ 0 h 168"/>
                <a:gd name="T4" fmla="*/ 228 w 228"/>
                <a:gd name="T5" fmla="*/ 37 h 168"/>
                <a:gd name="T6" fmla="*/ 23 w 228"/>
                <a:gd name="T7" fmla="*/ 168 h 168"/>
                <a:gd name="T8" fmla="*/ 0 w 228"/>
                <a:gd name="T9" fmla="*/ 1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68">
                  <a:moveTo>
                    <a:pt x="0" y="130"/>
                  </a:moveTo>
                  <a:lnTo>
                    <a:pt x="206" y="0"/>
                  </a:lnTo>
                  <a:lnTo>
                    <a:pt x="228" y="37"/>
                  </a:lnTo>
                  <a:lnTo>
                    <a:pt x="23" y="168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0" name="Freeform 258">
              <a:extLst>
                <a:ext uri="{FF2B5EF4-FFF2-40B4-BE49-F238E27FC236}">
                  <a16:creationId xmlns:a16="http://schemas.microsoft.com/office/drawing/2014/main" id="{51D9CEDC-9B03-4C9A-8D4E-1BC41A441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405313"/>
              <a:ext cx="119063" cy="90488"/>
            </a:xfrm>
            <a:custGeom>
              <a:avLst/>
              <a:gdLst>
                <a:gd name="T0" fmla="*/ 0 w 227"/>
                <a:gd name="T1" fmla="*/ 136 h 172"/>
                <a:gd name="T2" fmla="*/ 204 w 227"/>
                <a:gd name="T3" fmla="*/ 0 h 172"/>
                <a:gd name="T4" fmla="*/ 227 w 227"/>
                <a:gd name="T5" fmla="*/ 36 h 172"/>
                <a:gd name="T6" fmla="*/ 25 w 227"/>
                <a:gd name="T7" fmla="*/ 172 h 172"/>
                <a:gd name="T8" fmla="*/ 0 w 227"/>
                <a:gd name="T9" fmla="*/ 13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72">
                  <a:moveTo>
                    <a:pt x="0" y="136"/>
                  </a:moveTo>
                  <a:lnTo>
                    <a:pt x="204" y="0"/>
                  </a:lnTo>
                  <a:lnTo>
                    <a:pt x="227" y="36"/>
                  </a:lnTo>
                  <a:lnTo>
                    <a:pt x="25" y="172"/>
                  </a:lnTo>
                  <a:lnTo>
                    <a:pt x="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1" name="Freeform 259">
              <a:extLst>
                <a:ext uri="{FF2B5EF4-FFF2-40B4-BE49-F238E27FC236}">
                  <a16:creationId xmlns:a16="http://schemas.microsoft.com/office/drawing/2014/main" id="{929958A2-A1E8-4FBF-A9A5-BC2C3D622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325" y="4441825"/>
              <a:ext cx="119063" cy="92075"/>
            </a:xfrm>
            <a:custGeom>
              <a:avLst/>
              <a:gdLst>
                <a:gd name="T0" fmla="*/ 0 w 225"/>
                <a:gd name="T1" fmla="*/ 140 h 176"/>
                <a:gd name="T2" fmla="*/ 200 w 225"/>
                <a:gd name="T3" fmla="*/ 0 h 176"/>
                <a:gd name="T4" fmla="*/ 225 w 225"/>
                <a:gd name="T5" fmla="*/ 36 h 176"/>
                <a:gd name="T6" fmla="*/ 25 w 225"/>
                <a:gd name="T7" fmla="*/ 176 h 176"/>
                <a:gd name="T8" fmla="*/ 0 w 225"/>
                <a:gd name="T9" fmla="*/ 1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76">
                  <a:moveTo>
                    <a:pt x="0" y="140"/>
                  </a:moveTo>
                  <a:lnTo>
                    <a:pt x="200" y="0"/>
                  </a:lnTo>
                  <a:lnTo>
                    <a:pt x="225" y="36"/>
                  </a:lnTo>
                  <a:lnTo>
                    <a:pt x="25" y="176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2" name="Freeform 260">
              <a:extLst>
                <a:ext uri="{FF2B5EF4-FFF2-40B4-BE49-F238E27FC236}">
                  <a16:creationId xmlns:a16="http://schemas.microsoft.com/office/drawing/2014/main" id="{AC270511-BB59-4B59-8564-9B73FD9A0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725" y="4476750"/>
              <a:ext cx="117475" cy="96838"/>
            </a:xfrm>
            <a:custGeom>
              <a:avLst/>
              <a:gdLst>
                <a:gd name="T0" fmla="*/ 0 w 220"/>
                <a:gd name="T1" fmla="*/ 146 h 182"/>
                <a:gd name="T2" fmla="*/ 195 w 220"/>
                <a:gd name="T3" fmla="*/ 0 h 182"/>
                <a:gd name="T4" fmla="*/ 220 w 220"/>
                <a:gd name="T5" fmla="*/ 36 h 182"/>
                <a:gd name="T6" fmla="*/ 24 w 220"/>
                <a:gd name="T7" fmla="*/ 182 h 182"/>
                <a:gd name="T8" fmla="*/ 0 w 220"/>
                <a:gd name="T9" fmla="*/ 14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82">
                  <a:moveTo>
                    <a:pt x="0" y="146"/>
                  </a:moveTo>
                  <a:lnTo>
                    <a:pt x="195" y="0"/>
                  </a:lnTo>
                  <a:lnTo>
                    <a:pt x="220" y="36"/>
                  </a:lnTo>
                  <a:lnTo>
                    <a:pt x="24" y="182"/>
                  </a:lnTo>
                  <a:lnTo>
                    <a:pt x="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3" name="Freeform 261">
              <a:extLst>
                <a:ext uri="{FF2B5EF4-FFF2-40B4-BE49-F238E27FC236}">
                  <a16:creationId xmlns:a16="http://schemas.microsoft.com/office/drawing/2014/main" id="{8FED9FF4-F2B0-47B2-9E68-A227A225E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713" y="4511675"/>
              <a:ext cx="115888" cy="98425"/>
            </a:xfrm>
            <a:custGeom>
              <a:avLst/>
              <a:gdLst>
                <a:gd name="T0" fmla="*/ 0 w 218"/>
                <a:gd name="T1" fmla="*/ 151 h 186"/>
                <a:gd name="T2" fmla="*/ 191 w 218"/>
                <a:gd name="T3" fmla="*/ 0 h 186"/>
                <a:gd name="T4" fmla="*/ 218 w 218"/>
                <a:gd name="T5" fmla="*/ 34 h 186"/>
                <a:gd name="T6" fmla="*/ 26 w 218"/>
                <a:gd name="T7" fmla="*/ 186 h 186"/>
                <a:gd name="T8" fmla="*/ 0 w 218"/>
                <a:gd name="T9" fmla="*/ 15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86">
                  <a:moveTo>
                    <a:pt x="0" y="151"/>
                  </a:moveTo>
                  <a:lnTo>
                    <a:pt x="191" y="0"/>
                  </a:lnTo>
                  <a:lnTo>
                    <a:pt x="218" y="34"/>
                  </a:lnTo>
                  <a:lnTo>
                    <a:pt x="26" y="186"/>
                  </a:lnTo>
                  <a:lnTo>
                    <a:pt x="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4" name="Freeform 262">
              <a:extLst>
                <a:ext uri="{FF2B5EF4-FFF2-40B4-BE49-F238E27FC236}">
                  <a16:creationId xmlns:a16="http://schemas.microsoft.com/office/drawing/2014/main" id="{FE8D7FA2-D547-4753-B2A9-B48CD44F8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4546600"/>
              <a:ext cx="112713" cy="100013"/>
            </a:xfrm>
            <a:custGeom>
              <a:avLst/>
              <a:gdLst>
                <a:gd name="T0" fmla="*/ 0 w 214"/>
                <a:gd name="T1" fmla="*/ 156 h 190"/>
                <a:gd name="T2" fmla="*/ 187 w 214"/>
                <a:gd name="T3" fmla="*/ 0 h 190"/>
                <a:gd name="T4" fmla="*/ 214 w 214"/>
                <a:gd name="T5" fmla="*/ 33 h 190"/>
                <a:gd name="T6" fmla="*/ 27 w 214"/>
                <a:gd name="T7" fmla="*/ 190 h 190"/>
                <a:gd name="T8" fmla="*/ 0 w 214"/>
                <a:gd name="T9" fmla="*/ 1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90">
                  <a:moveTo>
                    <a:pt x="0" y="156"/>
                  </a:moveTo>
                  <a:lnTo>
                    <a:pt x="187" y="0"/>
                  </a:lnTo>
                  <a:lnTo>
                    <a:pt x="214" y="33"/>
                  </a:lnTo>
                  <a:lnTo>
                    <a:pt x="27" y="190"/>
                  </a:lnTo>
                  <a:lnTo>
                    <a:pt x="0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5" name="Freeform 69">
              <a:extLst>
                <a:ext uri="{FF2B5EF4-FFF2-40B4-BE49-F238E27FC236}">
                  <a16:creationId xmlns:a16="http://schemas.microsoft.com/office/drawing/2014/main" id="{0511ED64-F6AA-490E-93C3-7D4777EAC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5011738"/>
              <a:ext cx="74613" cy="127000"/>
            </a:xfrm>
            <a:custGeom>
              <a:avLst/>
              <a:gdLst>
                <a:gd name="T0" fmla="*/ 0 w 142"/>
                <a:gd name="T1" fmla="*/ 223 h 241"/>
                <a:gd name="T2" fmla="*/ 103 w 142"/>
                <a:gd name="T3" fmla="*/ 0 h 241"/>
                <a:gd name="T4" fmla="*/ 142 w 142"/>
                <a:gd name="T5" fmla="*/ 18 h 241"/>
                <a:gd name="T6" fmla="*/ 38 w 142"/>
                <a:gd name="T7" fmla="*/ 241 h 241"/>
                <a:gd name="T8" fmla="*/ 0 w 142"/>
                <a:gd name="T9" fmla="*/ 22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41">
                  <a:moveTo>
                    <a:pt x="0" y="223"/>
                  </a:moveTo>
                  <a:lnTo>
                    <a:pt x="103" y="0"/>
                  </a:lnTo>
                  <a:lnTo>
                    <a:pt x="142" y="18"/>
                  </a:lnTo>
                  <a:lnTo>
                    <a:pt x="38" y="241"/>
                  </a:lnTo>
                  <a:lnTo>
                    <a:pt x="0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6" name="Freeform 70">
              <a:extLst>
                <a:ext uri="{FF2B5EF4-FFF2-40B4-BE49-F238E27FC236}">
                  <a16:creationId xmlns:a16="http://schemas.microsoft.com/office/drawing/2014/main" id="{9C88B7CC-1CBF-4EC0-8843-6021EFC2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6" y="5030788"/>
              <a:ext cx="73025" cy="128588"/>
            </a:xfrm>
            <a:custGeom>
              <a:avLst/>
              <a:gdLst>
                <a:gd name="T0" fmla="*/ 0 w 137"/>
                <a:gd name="T1" fmla="*/ 226 h 244"/>
                <a:gd name="T2" fmla="*/ 97 w 137"/>
                <a:gd name="T3" fmla="*/ 0 h 244"/>
                <a:gd name="T4" fmla="*/ 137 w 137"/>
                <a:gd name="T5" fmla="*/ 17 h 244"/>
                <a:gd name="T6" fmla="*/ 39 w 137"/>
                <a:gd name="T7" fmla="*/ 244 h 244"/>
                <a:gd name="T8" fmla="*/ 0 w 137"/>
                <a:gd name="T9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44">
                  <a:moveTo>
                    <a:pt x="0" y="226"/>
                  </a:moveTo>
                  <a:lnTo>
                    <a:pt x="97" y="0"/>
                  </a:lnTo>
                  <a:lnTo>
                    <a:pt x="137" y="17"/>
                  </a:lnTo>
                  <a:lnTo>
                    <a:pt x="39" y="244"/>
                  </a:lnTo>
                  <a:lnTo>
                    <a:pt x="0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7" name="Freeform 71">
              <a:extLst>
                <a:ext uri="{FF2B5EF4-FFF2-40B4-BE49-F238E27FC236}">
                  <a16:creationId xmlns:a16="http://schemas.microsoft.com/office/drawing/2014/main" id="{9C76D1E2-2C09-4DB8-B4B8-5C94B601E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5048251"/>
              <a:ext cx="69850" cy="130175"/>
            </a:xfrm>
            <a:custGeom>
              <a:avLst/>
              <a:gdLst>
                <a:gd name="T0" fmla="*/ 0 w 132"/>
                <a:gd name="T1" fmla="*/ 230 h 245"/>
                <a:gd name="T2" fmla="*/ 92 w 132"/>
                <a:gd name="T3" fmla="*/ 0 h 245"/>
                <a:gd name="T4" fmla="*/ 132 w 132"/>
                <a:gd name="T5" fmla="*/ 17 h 245"/>
                <a:gd name="T6" fmla="*/ 39 w 132"/>
                <a:gd name="T7" fmla="*/ 245 h 245"/>
                <a:gd name="T8" fmla="*/ 0 w 132"/>
                <a:gd name="T9" fmla="*/ 23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45">
                  <a:moveTo>
                    <a:pt x="0" y="230"/>
                  </a:moveTo>
                  <a:lnTo>
                    <a:pt x="92" y="0"/>
                  </a:lnTo>
                  <a:lnTo>
                    <a:pt x="132" y="17"/>
                  </a:lnTo>
                  <a:lnTo>
                    <a:pt x="39" y="245"/>
                  </a:lnTo>
                  <a:lnTo>
                    <a:pt x="0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8" name="Freeform 72">
              <a:extLst>
                <a:ext uri="{FF2B5EF4-FFF2-40B4-BE49-F238E27FC236}">
                  <a16:creationId xmlns:a16="http://schemas.microsoft.com/office/drawing/2014/main" id="{01702BBF-8297-4A69-8528-B794FCE40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5065713"/>
              <a:ext cx="66675" cy="130175"/>
            </a:xfrm>
            <a:custGeom>
              <a:avLst/>
              <a:gdLst>
                <a:gd name="T0" fmla="*/ 0 w 126"/>
                <a:gd name="T1" fmla="*/ 230 h 246"/>
                <a:gd name="T2" fmla="*/ 86 w 126"/>
                <a:gd name="T3" fmla="*/ 0 h 246"/>
                <a:gd name="T4" fmla="*/ 126 w 126"/>
                <a:gd name="T5" fmla="*/ 15 h 246"/>
                <a:gd name="T6" fmla="*/ 40 w 126"/>
                <a:gd name="T7" fmla="*/ 246 h 246"/>
                <a:gd name="T8" fmla="*/ 0 w 126"/>
                <a:gd name="T9" fmla="*/ 23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46">
                  <a:moveTo>
                    <a:pt x="0" y="230"/>
                  </a:moveTo>
                  <a:lnTo>
                    <a:pt x="86" y="0"/>
                  </a:lnTo>
                  <a:lnTo>
                    <a:pt x="126" y="15"/>
                  </a:lnTo>
                  <a:lnTo>
                    <a:pt x="40" y="246"/>
                  </a:lnTo>
                  <a:lnTo>
                    <a:pt x="0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9" name="Freeform 73">
              <a:extLst>
                <a:ext uri="{FF2B5EF4-FFF2-40B4-BE49-F238E27FC236}">
                  <a16:creationId xmlns:a16="http://schemas.microsoft.com/office/drawing/2014/main" id="{E07ABABA-6539-4E2E-ACA5-D46DF839D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526" y="5081588"/>
              <a:ext cx="61913" cy="131763"/>
            </a:xfrm>
            <a:custGeom>
              <a:avLst/>
              <a:gdLst>
                <a:gd name="T0" fmla="*/ 0 w 119"/>
                <a:gd name="T1" fmla="*/ 234 h 248"/>
                <a:gd name="T2" fmla="*/ 79 w 119"/>
                <a:gd name="T3" fmla="*/ 0 h 248"/>
                <a:gd name="T4" fmla="*/ 119 w 119"/>
                <a:gd name="T5" fmla="*/ 14 h 248"/>
                <a:gd name="T6" fmla="*/ 40 w 119"/>
                <a:gd name="T7" fmla="*/ 248 h 248"/>
                <a:gd name="T8" fmla="*/ 0 w 119"/>
                <a:gd name="T9" fmla="*/ 23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248">
                  <a:moveTo>
                    <a:pt x="0" y="234"/>
                  </a:moveTo>
                  <a:lnTo>
                    <a:pt x="79" y="0"/>
                  </a:lnTo>
                  <a:lnTo>
                    <a:pt x="119" y="14"/>
                  </a:lnTo>
                  <a:lnTo>
                    <a:pt x="40" y="248"/>
                  </a:lnTo>
                  <a:lnTo>
                    <a:pt x="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0" name="Freeform 74">
              <a:extLst>
                <a:ext uri="{FF2B5EF4-FFF2-40B4-BE49-F238E27FC236}">
                  <a16:creationId xmlns:a16="http://schemas.microsoft.com/office/drawing/2014/main" id="{B860EF82-C343-4547-8686-B4A2FAA45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5095876"/>
              <a:ext cx="60325" cy="131763"/>
            </a:xfrm>
            <a:custGeom>
              <a:avLst/>
              <a:gdLst>
                <a:gd name="T0" fmla="*/ 0 w 114"/>
                <a:gd name="T1" fmla="*/ 236 h 249"/>
                <a:gd name="T2" fmla="*/ 73 w 114"/>
                <a:gd name="T3" fmla="*/ 0 h 249"/>
                <a:gd name="T4" fmla="*/ 114 w 114"/>
                <a:gd name="T5" fmla="*/ 15 h 249"/>
                <a:gd name="T6" fmla="*/ 39 w 114"/>
                <a:gd name="T7" fmla="*/ 249 h 249"/>
                <a:gd name="T8" fmla="*/ 0 w 114"/>
                <a:gd name="T9" fmla="*/ 23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49">
                  <a:moveTo>
                    <a:pt x="0" y="236"/>
                  </a:moveTo>
                  <a:lnTo>
                    <a:pt x="73" y="0"/>
                  </a:lnTo>
                  <a:lnTo>
                    <a:pt x="114" y="15"/>
                  </a:lnTo>
                  <a:lnTo>
                    <a:pt x="39" y="249"/>
                  </a:ln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1" name="Freeform 75">
              <a:extLst>
                <a:ext uri="{FF2B5EF4-FFF2-40B4-BE49-F238E27FC236}">
                  <a16:creationId xmlns:a16="http://schemas.microsoft.com/office/drawing/2014/main" id="{E205ADB7-6F10-4665-9BA6-B777689D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5110163"/>
              <a:ext cx="58738" cy="131763"/>
            </a:xfrm>
            <a:custGeom>
              <a:avLst/>
              <a:gdLst>
                <a:gd name="T0" fmla="*/ 0 w 109"/>
                <a:gd name="T1" fmla="*/ 237 h 249"/>
                <a:gd name="T2" fmla="*/ 68 w 109"/>
                <a:gd name="T3" fmla="*/ 0 h 249"/>
                <a:gd name="T4" fmla="*/ 109 w 109"/>
                <a:gd name="T5" fmla="*/ 12 h 249"/>
                <a:gd name="T6" fmla="*/ 41 w 109"/>
                <a:gd name="T7" fmla="*/ 249 h 249"/>
                <a:gd name="T8" fmla="*/ 0 w 109"/>
                <a:gd name="T9" fmla="*/ 23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9">
                  <a:moveTo>
                    <a:pt x="0" y="237"/>
                  </a:moveTo>
                  <a:lnTo>
                    <a:pt x="68" y="0"/>
                  </a:lnTo>
                  <a:lnTo>
                    <a:pt x="109" y="12"/>
                  </a:lnTo>
                  <a:lnTo>
                    <a:pt x="41" y="249"/>
                  </a:lnTo>
                  <a:lnTo>
                    <a:pt x="0" y="2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2" name="Freeform 76">
              <a:extLst>
                <a:ext uri="{FF2B5EF4-FFF2-40B4-BE49-F238E27FC236}">
                  <a16:creationId xmlns:a16="http://schemas.microsoft.com/office/drawing/2014/main" id="{B39BDB12-4406-4DD7-8AD2-1DE1301AE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5124451"/>
              <a:ext cx="53975" cy="131763"/>
            </a:xfrm>
            <a:custGeom>
              <a:avLst/>
              <a:gdLst>
                <a:gd name="T0" fmla="*/ 0 w 102"/>
                <a:gd name="T1" fmla="*/ 238 h 250"/>
                <a:gd name="T2" fmla="*/ 61 w 102"/>
                <a:gd name="T3" fmla="*/ 0 h 250"/>
                <a:gd name="T4" fmla="*/ 102 w 102"/>
                <a:gd name="T5" fmla="*/ 10 h 250"/>
                <a:gd name="T6" fmla="*/ 41 w 102"/>
                <a:gd name="T7" fmla="*/ 250 h 250"/>
                <a:gd name="T8" fmla="*/ 0 w 102"/>
                <a:gd name="T9" fmla="*/ 23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50">
                  <a:moveTo>
                    <a:pt x="0" y="238"/>
                  </a:moveTo>
                  <a:lnTo>
                    <a:pt x="61" y="0"/>
                  </a:lnTo>
                  <a:lnTo>
                    <a:pt x="102" y="10"/>
                  </a:lnTo>
                  <a:lnTo>
                    <a:pt x="41" y="250"/>
                  </a:lnTo>
                  <a:lnTo>
                    <a:pt x="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3" name="Freeform 77">
              <a:extLst>
                <a:ext uri="{FF2B5EF4-FFF2-40B4-BE49-F238E27FC236}">
                  <a16:creationId xmlns:a16="http://schemas.microsoft.com/office/drawing/2014/main" id="{F7F0AC28-BF62-4D80-81DA-F726F03B3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5135563"/>
              <a:ext cx="50800" cy="131763"/>
            </a:xfrm>
            <a:custGeom>
              <a:avLst/>
              <a:gdLst>
                <a:gd name="T0" fmla="*/ 0 w 97"/>
                <a:gd name="T1" fmla="*/ 239 h 249"/>
                <a:gd name="T2" fmla="*/ 56 w 97"/>
                <a:gd name="T3" fmla="*/ 0 h 249"/>
                <a:gd name="T4" fmla="*/ 97 w 97"/>
                <a:gd name="T5" fmla="*/ 10 h 249"/>
                <a:gd name="T6" fmla="*/ 42 w 97"/>
                <a:gd name="T7" fmla="*/ 249 h 249"/>
                <a:gd name="T8" fmla="*/ 0 w 97"/>
                <a:gd name="T9" fmla="*/ 23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49">
                  <a:moveTo>
                    <a:pt x="0" y="239"/>
                  </a:moveTo>
                  <a:lnTo>
                    <a:pt x="56" y="0"/>
                  </a:lnTo>
                  <a:lnTo>
                    <a:pt x="97" y="10"/>
                  </a:lnTo>
                  <a:lnTo>
                    <a:pt x="42" y="249"/>
                  </a:lnTo>
                  <a:lnTo>
                    <a:pt x="0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4" name="Freeform 78">
              <a:extLst>
                <a:ext uri="{FF2B5EF4-FFF2-40B4-BE49-F238E27FC236}">
                  <a16:creationId xmlns:a16="http://schemas.microsoft.com/office/drawing/2014/main" id="{CD29C89B-FFCD-4BA4-BF8C-F55C58CC9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5146676"/>
              <a:ext cx="47625" cy="131763"/>
            </a:xfrm>
            <a:custGeom>
              <a:avLst/>
              <a:gdLst>
                <a:gd name="T0" fmla="*/ 0 w 91"/>
                <a:gd name="T1" fmla="*/ 241 h 250"/>
                <a:gd name="T2" fmla="*/ 49 w 91"/>
                <a:gd name="T3" fmla="*/ 0 h 250"/>
                <a:gd name="T4" fmla="*/ 91 w 91"/>
                <a:gd name="T5" fmla="*/ 9 h 250"/>
                <a:gd name="T6" fmla="*/ 41 w 91"/>
                <a:gd name="T7" fmla="*/ 250 h 250"/>
                <a:gd name="T8" fmla="*/ 0 w 91"/>
                <a:gd name="T9" fmla="*/ 24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50">
                  <a:moveTo>
                    <a:pt x="0" y="241"/>
                  </a:moveTo>
                  <a:lnTo>
                    <a:pt x="49" y="0"/>
                  </a:lnTo>
                  <a:lnTo>
                    <a:pt x="91" y="9"/>
                  </a:lnTo>
                  <a:lnTo>
                    <a:pt x="41" y="250"/>
                  </a:lnTo>
                  <a:lnTo>
                    <a:pt x="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5" name="Freeform 79">
              <a:extLst>
                <a:ext uri="{FF2B5EF4-FFF2-40B4-BE49-F238E27FC236}">
                  <a16:creationId xmlns:a16="http://schemas.microsoft.com/office/drawing/2014/main" id="{994320BE-9097-49F1-B160-EFA5D24B6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6" y="5156201"/>
              <a:ext cx="46038" cy="131763"/>
            </a:xfrm>
            <a:custGeom>
              <a:avLst/>
              <a:gdLst>
                <a:gd name="T0" fmla="*/ 0 w 86"/>
                <a:gd name="T1" fmla="*/ 242 h 250"/>
                <a:gd name="T2" fmla="*/ 44 w 86"/>
                <a:gd name="T3" fmla="*/ 0 h 250"/>
                <a:gd name="T4" fmla="*/ 86 w 86"/>
                <a:gd name="T5" fmla="*/ 8 h 250"/>
                <a:gd name="T6" fmla="*/ 43 w 86"/>
                <a:gd name="T7" fmla="*/ 250 h 250"/>
                <a:gd name="T8" fmla="*/ 0 w 86"/>
                <a:gd name="T9" fmla="*/ 24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50">
                  <a:moveTo>
                    <a:pt x="0" y="242"/>
                  </a:moveTo>
                  <a:lnTo>
                    <a:pt x="44" y="0"/>
                  </a:lnTo>
                  <a:lnTo>
                    <a:pt x="86" y="8"/>
                  </a:lnTo>
                  <a:lnTo>
                    <a:pt x="43" y="25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6" name="Freeform 80">
              <a:extLst>
                <a:ext uri="{FF2B5EF4-FFF2-40B4-BE49-F238E27FC236}">
                  <a16:creationId xmlns:a16="http://schemas.microsoft.com/office/drawing/2014/main" id="{7514AF2B-B1DF-4EBC-96A3-456BACC62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13" y="5164138"/>
              <a:ext cx="41275" cy="133350"/>
            </a:xfrm>
            <a:custGeom>
              <a:avLst/>
              <a:gdLst>
                <a:gd name="T0" fmla="*/ 0 w 79"/>
                <a:gd name="T1" fmla="*/ 243 h 250"/>
                <a:gd name="T2" fmla="*/ 37 w 79"/>
                <a:gd name="T3" fmla="*/ 0 h 250"/>
                <a:gd name="T4" fmla="*/ 79 w 79"/>
                <a:gd name="T5" fmla="*/ 6 h 250"/>
                <a:gd name="T6" fmla="*/ 42 w 79"/>
                <a:gd name="T7" fmla="*/ 250 h 250"/>
                <a:gd name="T8" fmla="*/ 0 w 79"/>
                <a:gd name="T9" fmla="*/ 24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250">
                  <a:moveTo>
                    <a:pt x="0" y="243"/>
                  </a:moveTo>
                  <a:lnTo>
                    <a:pt x="37" y="0"/>
                  </a:lnTo>
                  <a:lnTo>
                    <a:pt x="79" y="6"/>
                  </a:lnTo>
                  <a:lnTo>
                    <a:pt x="42" y="250"/>
                  </a:lnTo>
                  <a:lnTo>
                    <a:pt x="0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7" name="Freeform 81">
              <a:extLst>
                <a:ext uri="{FF2B5EF4-FFF2-40B4-BE49-F238E27FC236}">
                  <a16:creationId xmlns:a16="http://schemas.microsoft.com/office/drawing/2014/main" id="{BADC16AF-2001-456E-BE36-ED9336A8F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5170488"/>
              <a:ext cx="38100" cy="133350"/>
            </a:xfrm>
            <a:custGeom>
              <a:avLst/>
              <a:gdLst>
                <a:gd name="T0" fmla="*/ 0 w 72"/>
                <a:gd name="T1" fmla="*/ 245 h 252"/>
                <a:gd name="T2" fmla="*/ 29 w 72"/>
                <a:gd name="T3" fmla="*/ 0 h 252"/>
                <a:gd name="T4" fmla="*/ 72 w 72"/>
                <a:gd name="T5" fmla="*/ 7 h 252"/>
                <a:gd name="T6" fmla="*/ 42 w 72"/>
                <a:gd name="T7" fmla="*/ 252 h 252"/>
                <a:gd name="T8" fmla="*/ 0 w 72"/>
                <a:gd name="T9" fmla="*/ 24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52">
                  <a:moveTo>
                    <a:pt x="0" y="245"/>
                  </a:moveTo>
                  <a:lnTo>
                    <a:pt x="29" y="0"/>
                  </a:lnTo>
                  <a:lnTo>
                    <a:pt x="72" y="7"/>
                  </a:lnTo>
                  <a:lnTo>
                    <a:pt x="42" y="252"/>
                  </a:lnTo>
                  <a:lnTo>
                    <a:pt x="0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8" name="Freeform 82">
              <a:extLst>
                <a:ext uri="{FF2B5EF4-FFF2-40B4-BE49-F238E27FC236}">
                  <a16:creationId xmlns:a16="http://schemas.microsoft.com/office/drawing/2014/main" id="{DA254932-1A88-4DF4-A3D7-63C45AC63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5178426"/>
              <a:ext cx="36513" cy="131763"/>
            </a:xfrm>
            <a:custGeom>
              <a:avLst/>
              <a:gdLst>
                <a:gd name="T0" fmla="*/ 0 w 67"/>
                <a:gd name="T1" fmla="*/ 245 h 250"/>
                <a:gd name="T2" fmla="*/ 25 w 67"/>
                <a:gd name="T3" fmla="*/ 0 h 250"/>
                <a:gd name="T4" fmla="*/ 67 w 67"/>
                <a:gd name="T5" fmla="*/ 4 h 250"/>
                <a:gd name="T6" fmla="*/ 43 w 67"/>
                <a:gd name="T7" fmla="*/ 250 h 250"/>
                <a:gd name="T8" fmla="*/ 0 w 67"/>
                <a:gd name="T9" fmla="*/ 24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50">
                  <a:moveTo>
                    <a:pt x="0" y="245"/>
                  </a:moveTo>
                  <a:lnTo>
                    <a:pt x="25" y="0"/>
                  </a:lnTo>
                  <a:lnTo>
                    <a:pt x="67" y="4"/>
                  </a:lnTo>
                  <a:lnTo>
                    <a:pt x="43" y="250"/>
                  </a:lnTo>
                  <a:lnTo>
                    <a:pt x="0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9" name="Freeform 263">
              <a:extLst>
                <a:ext uri="{FF2B5EF4-FFF2-40B4-BE49-F238E27FC236}">
                  <a16:creationId xmlns:a16="http://schemas.microsoft.com/office/drawing/2014/main" id="{DCC8190C-E09B-4382-969F-C6599367E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5011738"/>
              <a:ext cx="74613" cy="127000"/>
            </a:xfrm>
            <a:custGeom>
              <a:avLst/>
              <a:gdLst>
                <a:gd name="T0" fmla="*/ 0 w 142"/>
                <a:gd name="T1" fmla="*/ 223 h 241"/>
                <a:gd name="T2" fmla="*/ 103 w 142"/>
                <a:gd name="T3" fmla="*/ 0 h 241"/>
                <a:gd name="T4" fmla="*/ 142 w 142"/>
                <a:gd name="T5" fmla="*/ 18 h 241"/>
                <a:gd name="T6" fmla="*/ 38 w 142"/>
                <a:gd name="T7" fmla="*/ 241 h 241"/>
                <a:gd name="T8" fmla="*/ 0 w 142"/>
                <a:gd name="T9" fmla="*/ 22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41">
                  <a:moveTo>
                    <a:pt x="0" y="223"/>
                  </a:moveTo>
                  <a:lnTo>
                    <a:pt x="103" y="0"/>
                  </a:lnTo>
                  <a:lnTo>
                    <a:pt x="142" y="18"/>
                  </a:lnTo>
                  <a:lnTo>
                    <a:pt x="38" y="241"/>
                  </a:lnTo>
                  <a:lnTo>
                    <a:pt x="0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0" name="Freeform 264">
              <a:extLst>
                <a:ext uri="{FF2B5EF4-FFF2-40B4-BE49-F238E27FC236}">
                  <a16:creationId xmlns:a16="http://schemas.microsoft.com/office/drawing/2014/main" id="{522B8317-2F65-456B-803E-5F49A4223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525" y="5030788"/>
              <a:ext cx="73025" cy="128588"/>
            </a:xfrm>
            <a:custGeom>
              <a:avLst/>
              <a:gdLst>
                <a:gd name="T0" fmla="*/ 0 w 137"/>
                <a:gd name="T1" fmla="*/ 226 h 244"/>
                <a:gd name="T2" fmla="*/ 97 w 137"/>
                <a:gd name="T3" fmla="*/ 0 h 244"/>
                <a:gd name="T4" fmla="*/ 137 w 137"/>
                <a:gd name="T5" fmla="*/ 17 h 244"/>
                <a:gd name="T6" fmla="*/ 39 w 137"/>
                <a:gd name="T7" fmla="*/ 244 h 244"/>
                <a:gd name="T8" fmla="*/ 0 w 137"/>
                <a:gd name="T9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44">
                  <a:moveTo>
                    <a:pt x="0" y="226"/>
                  </a:moveTo>
                  <a:lnTo>
                    <a:pt x="97" y="0"/>
                  </a:lnTo>
                  <a:lnTo>
                    <a:pt x="137" y="17"/>
                  </a:lnTo>
                  <a:lnTo>
                    <a:pt x="39" y="244"/>
                  </a:lnTo>
                  <a:lnTo>
                    <a:pt x="0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1" name="Freeform 265">
              <a:extLst>
                <a:ext uri="{FF2B5EF4-FFF2-40B4-BE49-F238E27FC236}">
                  <a16:creationId xmlns:a16="http://schemas.microsoft.com/office/drawing/2014/main" id="{79ED4F5D-EA0D-443F-81E3-7F1E01BD3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0" y="5048250"/>
              <a:ext cx="69850" cy="130175"/>
            </a:xfrm>
            <a:custGeom>
              <a:avLst/>
              <a:gdLst>
                <a:gd name="T0" fmla="*/ 0 w 132"/>
                <a:gd name="T1" fmla="*/ 230 h 245"/>
                <a:gd name="T2" fmla="*/ 92 w 132"/>
                <a:gd name="T3" fmla="*/ 0 h 245"/>
                <a:gd name="T4" fmla="*/ 132 w 132"/>
                <a:gd name="T5" fmla="*/ 17 h 245"/>
                <a:gd name="T6" fmla="*/ 39 w 132"/>
                <a:gd name="T7" fmla="*/ 245 h 245"/>
                <a:gd name="T8" fmla="*/ 0 w 132"/>
                <a:gd name="T9" fmla="*/ 23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45">
                  <a:moveTo>
                    <a:pt x="0" y="230"/>
                  </a:moveTo>
                  <a:lnTo>
                    <a:pt x="92" y="0"/>
                  </a:lnTo>
                  <a:lnTo>
                    <a:pt x="132" y="17"/>
                  </a:lnTo>
                  <a:lnTo>
                    <a:pt x="39" y="245"/>
                  </a:lnTo>
                  <a:lnTo>
                    <a:pt x="0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2" name="Freeform 266">
              <a:extLst>
                <a:ext uri="{FF2B5EF4-FFF2-40B4-BE49-F238E27FC236}">
                  <a16:creationId xmlns:a16="http://schemas.microsoft.com/office/drawing/2014/main" id="{86A81511-D355-45DB-8F16-31724F9FD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5065713"/>
              <a:ext cx="66675" cy="130175"/>
            </a:xfrm>
            <a:custGeom>
              <a:avLst/>
              <a:gdLst>
                <a:gd name="T0" fmla="*/ 0 w 126"/>
                <a:gd name="T1" fmla="*/ 230 h 246"/>
                <a:gd name="T2" fmla="*/ 86 w 126"/>
                <a:gd name="T3" fmla="*/ 0 h 246"/>
                <a:gd name="T4" fmla="*/ 126 w 126"/>
                <a:gd name="T5" fmla="*/ 15 h 246"/>
                <a:gd name="T6" fmla="*/ 40 w 126"/>
                <a:gd name="T7" fmla="*/ 246 h 246"/>
                <a:gd name="T8" fmla="*/ 0 w 126"/>
                <a:gd name="T9" fmla="*/ 23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46">
                  <a:moveTo>
                    <a:pt x="0" y="230"/>
                  </a:moveTo>
                  <a:lnTo>
                    <a:pt x="86" y="0"/>
                  </a:lnTo>
                  <a:lnTo>
                    <a:pt x="126" y="15"/>
                  </a:lnTo>
                  <a:lnTo>
                    <a:pt x="40" y="246"/>
                  </a:lnTo>
                  <a:lnTo>
                    <a:pt x="0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3" name="Freeform 267">
              <a:extLst>
                <a:ext uri="{FF2B5EF4-FFF2-40B4-BE49-F238E27FC236}">
                  <a16:creationId xmlns:a16="http://schemas.microsoft.com/office/drawing/2014/main" id="{BA0B49A2-DC9E-4944-89DB-EFBD8B710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5178425"/>
              <a:ext cx="36513" cy="131763"/>
            </a:xfrm>
            <a:custGeom>
              <a:avLst/>
              <a:gdLst>
                <a:gd name="T0" fmla="*/ 0 w 67"/>
                <a:gd name="T1" fmla="*/ 245 h 250"/>
                <a:gd name="T2" fmla="*/ 25 w 67"/>
                <a:gd name="T3" fmla="*/ 0 h 250"/>
                <a:gd name="T4" fmla="*/ 67 w 67"/>
                <a:gd name="T5" fmla="*/ 4 h 250"/>
                <a:gd name="T6" fmla="*/ 43 w 67"/>
                <a:gd name="T7" fmla="*/ 250 h 250"/>
                <a:gd name="T8" fmla="*/ 0 w 67"/>
                <a:gd name="T9" fmla="*/ 24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250">
                  <a:moveTo>
                    <a:pt x="0" y="245"/>
                  </a:moveTo>
                  <a:lnTo>
                    <a:pt x="25" y="0"/>
                  </a:lnTo>
                  <a:lnTo>
                    <a:pt x="67" y="4"/>
                  </a:lnTo>
                  <a:lnTo>
                    <a:pt x="43" y="250"/>
                  </a:lnTo>
                  <a:lnTo>
                    <a:pt x="0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4" name="Freeform 268">
              <a:extLst>
                <a:ext uri="{FF2B5EF4-FFF2-40B4-BE49-F238E27FC236}">
                  <a16:creationId xmlns:a16="http://schemas.microsoft.com/office/drawing/2014/main" id="{EE77BC6B-8AD4-4382-8CB6-722F045CD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5183188"/>
              <a:ext cx="31750" cy="131763"/>
            </a:xfrm>
            <a:custGeom>
              <a:avLst/>
              <a:gdLst>
                <a:gd name="T0" fmla="*/ 0 w 61"/>
                <a:gd name="T1" fmla="*/ 246 h 250"/>
                <a:gd name="T2" fmla="*/ 18 w 61"/>
                <a:gd name="T3" fmla="*/ 0 h 250"/>
                <a:gd name="T4" fmla="*/ 61 w 61"/>
                <a:gd name="T5" fmla="*/ 4 h 250"/>
                <a:gd name="T6" fmla="*/ 43 w 61"/>
                <a:gd name="T7" fmla="*/ 250 h 250"/>
                <a:gd name="T8" fmla="*/ 0 w 61"/>
                <a:gd name="T9" fmla="*/ 24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0">
                  <a:moveTo>
                    <a:pt x="0" y="246"/>
                  </a:moveTo>
                  <a:lnTo>
                    <a:pt x="18" y="0"/>
                  </a:lnTo>
                  <a:lnTo>
                    <a:pt x="61" y="4"/>
                  </a:lnTo>
                  <a:lnTo>
                    <a:pt x="43" y="250"/>
                  </a:lnTo>
                  <a:lnTo>
                    <a:pt x="0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5" name="Freeform 170">
              <a:extLst>
                <a:ext uri="{FF2B5EF4-FFF2-40B4-BE49-F238E27FC236}">
                  <a16:creationId xmlns:a16="http://schemas.microsoft.com/office/drawing/2014/main" id="{83BB5B46-6481-4ECE-93D0-040498BF3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1" y="2028826"/>
              <a:ext cx="84138" cy="123825"/>
            </a:xfrm>
            <a:custGeom>
              <a:avLst/>
              <a:gdLst>
                <a:gd name="T0" fmla="*/ 158 w 158"/>
                <a:gd name="T1" fmla="*/ 22 h 236"/>
                <a:gd name="T2" fmla="*/ 37 w 158"/>
                <a:gd name="T3" fmla="*/ 236 h 236"/>
                <a:gd name="T4" fmla="*/ 0 w 158"/>
                <a:gd name="T5" fmla="*/ 214 h 236"/>
                <a:gd name="T6" fmla="*/ 121 w 158"/>
                <a:gd name="T7" fmla="*/ 0 h 236"/>
                <a:gd name="T8" fmla="*/ 158 w 158"/>
                <a:gd name="T9" fmla="*/ 2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6">
                  <a:moveTo>
                    <a:pt x="158" y="22"/>
                  </a:moveTo>
                  <a:lnTo>
                    <a:pt x="37" y="236"/>
                  </a:lnTo>
                  <a:lnTo>
                    <a:pt x="0" y="214"/>
                  </a:lnTo>
                  <a:lnTo>
                    <a:pt x="121" y="0"/>
                  </a:lnTo>
                  <a:lnTo>
                    <a:pt x="1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6" name="Freeform 171">
              <a:extLst>
                <a:ext uri="{FF2B5EF4-FFF2-40B4-BE49-F238E27FC236}">
                  <a16:creationId xmlns:a16="http://schemas.microsoft.com/office/drawing/2014/main" id="{E867E2F0-6422-486D-A16A-570C50CCC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88" y="2005013"/>
              <a:ext cx="80963" cy="125413"/>
            </a:xfrm>
            <a:custGeom>
              <a:avLst/>
              <a:gdLst>
                <a:gd name="T0" fmla="*/ 153 w 153"/>
                <a:gd name="T1" fmla="*/ 20 h 237"/>
                <a:gd name="T2" fmla="*/ 39 w 153"/>
                <a:gd name="T3" fmla="*/ 237 h 237"/>
                <a:gd name="T4" fmla="*/ 0 w 153"/>
                <a:gd name="T5" fmla="*/ 216 h 237"/>
                <a:gd name="T6" fmla="*/ 115 w 153"/>
                <a:gd name="T7" fmla="*/ 0 h 237"/>
                <a:gd name="T8" fmla="*/ 153 w 153"/>
                <a:gd name="T9" fmla="*/ 2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237">
                  <a:moveTo>
                    <a:pt x="153" y="20"/>
                  </a:moveTo>
                  <a:lnTo>
                    <a:pt x="39" y="237"/>
                  </a:lnTo>
                  <a:lnTo>
                    <a:pt x="0" y="216"/>
                  </a:lnTo>
                  <a:lnTo>
                    <a:pt x="115" y="0"/>
                  </a:lnTo>
                  <a:lnTo>
                    <a:pt x="15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7" name="Freeform 172">
              <a:extLst>
                <a:ext uri="{FF2B5EF4-FFF2-40B4-BE49-F238E27FC236}">
                  <a16:creationId xmlns:a16="http://schemas.microsoft.com/office/drawing/2014/main" id="{42D6D40E-63AB-4F62-9005-2F3DD1411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476" y="1982788"/>
              <a:ext cx="77788" cy="127000"/>
            </a:xfrm>
            <a:custGeom>
              <a:avLst/>
              <a:gdLst>
                <a:gd name="T0" fmla="*/ 147 w 147"/>
                <a:gd name="T1" fmla="*/ 20 h 240"/>
                <a:gd name="T2" fmla="*/ 37 w 147"/>
                <a:gd name="T3" fmla="*/ 240 h 240"/>
                <a:gd name="T4" fmla="*/ 0 w 147"/>
                <a:gd name="T5" fmla="*/ 221 h 240"/>
                <a:gd name="T6" fmla="*/ 109 w 147"/>
                <a:gd name="T7" fmla="*/ 0 h 240"/>
                <a:gd name="T8" fmla="*/ 147 w 147"/>
                <a:gd name="T9" fmla="*/ 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240">
                  <a:moveTo>
                    <a:pt x="147" y="20"/>
                  </a:moveTo>
                  <a:lnTo>
                    <a:pt x="37" y="240"/>
                  </a:lnTo>
                  <a:lnTo>
                    <a:pt x="0" y="221"/>
                  </a:lnTo>
                  <a:lnTo>
                    <a:pt x="109" y="0"/>
                  </a:lnTo>
                  <a:lnTo>
                    <a:pt x="14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8" name="Freeform 173">
              <a:extLst>
                <a:ext uri="{FF2B5EF4-FFF2-40B4-BE49-F238E27FC236}">
                  <a16:creationId xmlns:a16="http://schemas.microsoft.com/office/drawing/2014/main" id="{2F6C22CA-B6CF-494F-A167-DA4D117A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6" y="1962151"/>
              <a:ext cx="74613" cy="128588"/>
            </a:xfrm>
            <a:custGeom>
              <a:avLst/>
              <a:gdLst>
                <a:gd name="T0" fmla="*/ 142 w 142"/>
                <a:gd name="T1" fmla="*/ 19 h 242"/>
                <a:gd name="T2" fmla="*/ 39 w 142"/>
                <a:gd name="T3" fmla="*/ 242 h 242"/>
                <a:gd name="T4" fmla="*/ 0 w 142"/>
                <a:gd name="T5" fmla="*/ 223 h 242"/>
                <a:gd name="T6" fmla="*/ 104 w 142"/>
                <a:gd name="T7" fmla="*/ 0 h 242"/>
                <a:gd name="T8" fmla="*/ 142 w 142"/>
                <a:gd name="T9" fmla="*/ 1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42">
                  <a:moveTo>
                    <a:pt x="142" y="19"/>
                  </a:moveTo>
                  <a:lnTo>
                    <a:pt x="39" y="242"/>
                  </a:lnTo>
                  <a:lnTo>
                    <a:pt x="0" y="223"/>
                  </a:lnTo>
                  <a:lnTo>
                    <a:pt x="104" y="0"/>
                  </a:lnTo>
                  <a:lnTo>
                    <a:pt x="14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9" name="Freeform 174">
              <a:extLst>
                <a:ext uri="{FF2B5EF4-FFF2-40B4-BE49-F238E27FC236}">
                  <a16:creationId xmlns:a16="http://schemas.microsoft.com/office/drawing/2014/main" id="{88D0B394-9CE8-4F6A-A6D4-9FBFA447E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276" y="1941513"/>
              <a:ext cx="73025" cy="128588"/>
            </a:xfrm>
            <a:custGeom>
              <a:avLst/>
              <a:gdLst>
                <a:gd name="T0" fmla="*/ 137 w 137"/>
                <a:gd name="T1" fmla="*/ 17 h 243"/>
                <a:gd name="T2" fmla="*/ 40 w 137"/>
                <a:gd name="T3" fmla="*/ 243 h 243"/>
                <a:gd name="T4" fmla="*/ 0 w 137"/>
                <a:gd name="T5" fmla="*/ 226 h 243"/>
                <a:gd name="T6" fmla="*/ 98 w 137"/>
                <a:gd name="T7" fmla="*/ 0 h 243"/>
                <a:gd name="T8" fmla="*/ 137 w 137"/>
                <a:gd name="T9" fmla="*/ 1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43">
                  <a:moveTo>
                    <a:pt x="137" y="17"/>
                  </a:moveTo>
                  <a:lnTo>
                    <a:pt x="40" y="243"/>
                  </a:lnTo>
                  <a:lnTo>
                    <a:pt x="0" y="226"/>
                  </a:lnTo>
                  <a:lnTo>
                    <a:pt x="98" y="0"/>
                  </a:lnTo>
                  <a:lnTo>
                    <a:pt x="13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0" name="Freeform 175">
              <a:extLst>
                <a:ext uri="{FF2B5EF4-FFF2-40B4-BE49-F238E27FC236}">
                  <a16:creationId xmlns:a16="http://schemas.microsoft.com/office/drawing/2014/main" id="{A9D3F7DF-D467-4BCC-8E8B-2ED709DB9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6" y="1924051"/>
              <a:ext cx="69850" cy="128588"/>
            </a:xfrm>
            <a:custGeom>
              <a:avLst/>
              <a:gdLst>
                <a:gd name="T0" fmla="*/ 132 w 132"/>
                <a:gd name="T1" fmla="*/ 16 h 244"/>
                <a:gd name="T2" fmla="*/ 40 w 132"/>
                <a:gd name="T3" fmla="*/ 244 h 244"/>
                <a:gd name="T4" fmla="*/ 0 w 132"/>
                <a:gd name="T5" fmla="*/ 228 h 244"/>
                <a:gd name="T6" fmla="*/ 93 w 132"/>
                <a:gd name="T7" fmla="*/ 0 h 244"/>
                <a:gd name="T8" fmla="*/ 132 w 132"/>
                <a:gd name="T9" fmla="*/ 1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44">
                  <a:moveTo>
                    <a:pt x="132" y="16"/>
                  </a:moveTo>
                  <a:lnTo>
                    <a:pt x="40" y="244"/>
                  </a:lnTo>
                  <a:lnTo>
                    <a:pt x="0" y="228"/>
                  </a:lnTo>
                  <a:lnTo>
                    <a:pt x="93" y="0"/>
                  </a:lnTo>
                  <a:lnTo>
                    <a:pt x="1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1" name="Freeform 176">
              <a:extLst>
                <a:ext uri="{FF2B5EF4-FFF2-40B4-BE49-F238E27FC236}">
                  <a16:creationId xmlns:a16="http://schemas.microsoft.com/office/drawing/2014/main" id="{D05A9361-CE5A-4AC0-A7F9-1AEB21FD6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488" y="1905001"/>
              <a:ext cx="66675" cy="130175"/>
            </a:xfrm>
            <a:custGeom>
              <a:avLst/>
              <a:gdLst>
                <a:gd name="T0" fmla="*/ 126 w 126"/>
                <a:gd name="T1" fmla="*/ 16 h 246"/>
                <a:gd name="T2" fmla="*/ 40 w 126"/>
                <a:gd name="T3" fmla="*/ 246 h 246"/>
                <a:gd name="T4" fmla="*/ 0 w 126"/>
                <a:gd name="T5" fmla="*/ 231 h 246"/>
                <a:gd name="T6" fmla="*/ 86 w 126"/>
                <a:gd name="T7" fmla="*/ 0 h 246"/>
                <a:gd name="T8" fmla="*/ 126 w 126"/>
                <a:gd name="T9" fmla="*/ 1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46">
                  <a:moveTo>
                    <a:pt x="126" y="16"/>
                  </a:moveTo>
                  <a:lnTo>
                    <a:pt x="40" y="246"/>
                  </a:lnTo>
                  <a:lnTo>
                    <a:pt x="0" y="231"/>
                  </a:lnTo>
                  <a:lnTo>
                    <a:pt x="86" y="0"/>
                  </a:lnTo>
                  <a:lnTo>
                    <a:pt x="12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2" name="Freeform 177">
              <a:extLst>
                <a:ext uri="{FF2B5EF4-FFF2-40B4-BE49-F238E27FC236}">
                  <a16:creationId xmlns:a16="http://schemas.microsoft.com/office/drawing/2014/main" id="{B943797E-09D5-4446-AB64-D791D0592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801" y="1889126"/>
              <a:ext cx="63500" cy="130175"/>
            </a:xfrm>
            <a:custGeom>
              <a:avLst/>
              <a:gdLst>
                <a:gd name="T0" fmla="*/ 120 w 120"/>
                <a:gd name="T1" fmla="*/ 14 h 248"/>
                <a:gd name="T2" fmla="*/ 41 w 120"/>
                <a:gd name="T3" fmla="*/ 248 h 248"/>
                <a:gd name="T4" fmla="*/ 0 w 120"/>
                <a:gd name="T5" fmla="*/ 233 h 248"/>
                <a:gd name="T6" fmla="*/ 80 w 120"/>
                <a:gd name="T7" fmla="*/ 0 h 248"/>
                <a:gd name="T8" fmla="*/ 120 w 120"/>
                <a:gd name="T9" fmla="*/ 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48">
                  <a:moveTo>
                    <a:pt x="120" y="14"/>
                  </a:moveTo>
                  <a:lnTo>
                    <a:pt x="41" y="248"/>
                  </a:lnTo>
                  <a:lnTo>
                    <a:pt x="0" y="233"/>
                  </a:lnTo>
                  <a:lnTo>
                    <a:pt x="80" y="0"/>
                  </a:lnTo>
                  <a:lnTo>
                    <a:pt x="1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3" name="Freeform 178">
              <a:extLst>
                <a:ext uri="{FF2B5EF4-FFF2-40B4-BE49-F238E27FC236}">
                  <a16:creationId xmlns:a16="http://schemas.microsoft.com/office/drawing/2014/main" id="{64B94017-4361-43CB-BA3C-89581F0EE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5113" y="1873251"/>
              <a:ext cx="60325" cy="131763"/>
            </a:xfrm>
            <a:custGeom>
              <a:avLst/>
              <a:gdLst>
                <a:gd name="T0" fmla="*/ 114 w 114"/>
                <a:gd name="T1" fmla="*/ 14 h 248"/>
                <a:gd name="T2" fmla="*/ 41 w 114"/>
                <a:gd name="T3" fmla="*/ 248 h 248"/>
                <a:gd name="T4" fmla="*/ 0 w 114"/>
                <a:gd name="T5" fmla="*/ 236 h 248"/>
                <a:gd name="T6" fmla="*/ 73 w 114"/>
                <a:gd name="T7" fmla="*/ 0 h 248"/>
                <a:gd name="T8" fmla="*/ 114 w 114"/>
                <a:gd name="T9" fmla="*/ 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48">
                  <a:moveTo>
                    <a:pt x="114" y="14"/>
                  </a:moveTo>
                  <a:lnTo>
                    <a:pt x="41" y="248"/>
                  </a:lnTo>
                  <a:lnTo>
                    <a:pt x="0" y="236"/>
                  </a:lnTo>
                  <a:lnTo>
                    <a:pt x="73" y="0"/>
                  </a:lnTo>
                  <a:lnTo>
                    <a:pt x="1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4" name="Freeform 179">
              <a:extLst>
                <a:ext uri="{FF2B5EF4-FFF2-40B4-BE49-F238E27FC236}">
                  <a16:creationId xmlns:a16="http://schemas.microsoft.com/office/drawing/2014/main" id="{A2CF1631-7AE1-4E2E-90E9-070763405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26" y="1858963"/>
              <a:ext cx="57150" cy="131763"/>
            </a:xfrm>
            <a:custGeom>
              <a:avLst/>
              <a:gdLst>
                <a:gd name="T0" fmla="*/ 107 w 107"/>
                <a:gd name="T1" fmla="*/ 13 h 248"/>
                <a:gd name="T2" fmla="*/ 41 w 107"/>
                <a:gd name="T3" fmla="*/ 248 h 248"/>
                <a:gd name="T4" fmla="*/ 0 w 107"/>
                <a:gd name="T5" fmla="*/ 237 h 248"/>
                <a:gd name="T6" fmla="*/ 66 w 107"/>
                <a:gd name="T7" fmla="*/ 0 h 248"/>
                <a:gd name="T8" fmla="*/ 107 w 107"/>
                <a:gd name="T9" fmla="*/ 1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48">
                  <a:moveTo>
                    <a:pt x="107" y="13"/>
                  </a:moveTo>
                  <a:lnTo>
                    <a:pt x="41" y="248"/>
                  </a:lnTo>
                  <a:lnTo>
                    <a:pt x="0" y="237"/>
                  </a:lnTo>
                  <a:lnTo>
                    <a:pt x="66" y="0"/>
                  </a:lnTo>
                  <a:lnTo>
                    <a:pt x="10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5" name="Freeform 180">
              <a:extLst>
                <a:ext uri="{FF2B5EF4-FFF2-40B4-BE49-F238E27FC236}">
                  <a16:creationId xmlns:a16="http://schemas.microsoft.com/office/drawing/2014/main" id="{82BA00B7-F244-42F4-AB79-21EC83D2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1846263"/>
              <a:ext cx="53975" cy="131763"/>
            </a:xfrm>
            <a:custGeom>
              <a:avLst/>
              <a:gdLst>
                <a:gd name="T0" fmla="*/ 102 w 102"/>
                <a:gd name="T1" fmla="*/ 11 h 249"/>
                <a:gd name="T2" fmla="*/ 41 w 102"/>
                <a:gd name="T3" fmla="*/ 249 h 249"/>
                <a:gd name="T4" fmla="*/ 0 w 102"/>
                <a:gd name="T5" fmla="*/ 239 h 249"/>
                <a:gd name="T6" fmla="*/ 61 w 102"/>
                <a:gd name="T7" fmla="*/ 0 h 249"/>
                <a:gd name="T8" fmla="*/ 102 w 102"/>
                <a:gd name="T9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49">
                  <a:moveTo>
                    <a:pt x="102" y="11"/>
                  </a:moveTo>
                  <a:lnTo>
                    <a:pt x="41" y="249"/>
                  </a:lnTo>
                  <a:lnTo>
                    <a:pt x="0" y="239"/>
                  </a:lnTo>
                  <a:lnTo>
                    <a:pt x="61" y="0"/>
                  </a:lnTo>
                  <a:lnTo>
                    <a:pt x="10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6" name="Freeform 181">
              <a:extLst>
                <a:ext uri="{FF2B5EF4-FFF2-40B4-BE49-F238E27FC236}">
                  <a16:creationId xmlns:a16="http://schemas.microsoft.com/office/drawing/2014/main" id="{6FAC79A4-83EF-4913-BB5A-9DBE9E1CD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463" y="1833563"/>
              <a:ext cx="50800" cy="131763"/>
            </a:xfrm>
            <a:custGeom>
              <a:avLst/>
              <a:gdLst>
                <a:gd name="T0" fmla="*/ 97 w 97"/>
                <a:gd name="T1" fmla="*/ 11 h 250"/>
                <a:gd name="T2" fmla="*/ 41 w 97"/>
                <a:gd name="T3" fmla="*/ 250 h 250"/>
                <a:gd name="T4" fmla="*/ 0 w 97"/>
                <a:gd name="T5" fmla="*/ 240 h 250"/>
                <a:gd name="T6" fmla="*/ 55 w 97"/>
                <a:gd name="T7" fmla="*/ 0 h 250"/>
                <a:gd name="T8" fmla="*/ 97 w 97"/>
                <a:gd name="T9" fmla="*/ 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50">
                  <a:moveTo>
                    <a:pt x="97" y="11"/>
                  </a:moveTo>
                  <a:lnTo>
                    <a:pt x="41" y="250"/>
                  </a:lnTo>
                  <a:lnTo>
                    <a:pt x="0" y="240"/>
                  </a:lnTo>
                  <a:lnTo>
                    <a:pt x="55" y="0"/>
                  </a:lnTo>
                  <a:lnTo>
                    <a:pt x="9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7" name="Freeform 182">
              <a:extLst>
                <a:ext uri="{FF2B5EF4-FFF2-40B4-BE49-F238E27FC236}">
                  <a16:creationId xmlns:a16="http://schemas.microsoft.com/office/drawing/2014/main" id="{89134A93-27B5-48C8-95EB-6303B83A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8" y="1822451"/>
              <a:ext cx="47625" cy="133350"/>
            </a:xfrm>
            <a:custGeom>
              <a:avLst/>
              <a:gdLst>
                <a:gd name="T0" fmla="*/ 91 w 91"/>
                <a:gd name="T1" fmla="*/ 9 h 250"/>
                <a:gd name="T2" fmla="*/ 42 w 91"/>
                <a:gd name="T3" fmla="*/ 250 h 250"/>
                <a:gd name="T4" fmla="*/ 0 w 91"/>
                <a:gd name="T5" fmla="*/ 241 h 250"/>
                <a:gd name="T6" fmla="*/ 50 w 91"/>
                <a:gd name="T7" fmla="*/ 0 h 250"/>
                <a:gd name="T8" fmla="*/ 91 w 91"/>
                <a:gd name="T9" fmla="*/ 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50">
                  <a:moveTo>
                    <a:pt x="91" y="9"/>
                  </a:moveTo>
                  <a:lnTo>
                    <a:pt x="42" y="250"/>
                  </a:lnTo>
                  <a:lnTo>
                    <a:pt x="0" y="241"/>
                  </a:lnTo>
                  <a:lnTo>
                    <a:pt x="50" y="0"/>
                  </a:lnTo>
                  <a:lnTo>
                    <a:pt x="9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8" name="Freeform 183">
              <a:extLst>
                <a:ext uri="{FF2B5EF4-FFF2-40B4-BE49-F238E27FC236}">
                  <a16:creationId xmlns:a16="http://schemas.microsoft.com/office/drawing/2014/main" id="{11B7865E-BE6B-44A5-AB9B-936A557A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1812926"/>
              <a:ext cx="46038" cy="133350"/>
            </a:xfrm>
            <a:custGeom>
              <a:avLst/>
              <a:gdLst>
                <a:gd name="T0" fmla="*/ 86 w 86"/>
                <a:gd name="T1" fmla="*/ 8 h 250"/>
                <a:gd name="T2" fmla="*/ 42 w 86"/>
                <a:gd name="T3" fmla="*/ 250 h 250"/>
                <a:gd name="T4" fmla="*/ 0 w 86"/>
                <a:gd name="T5" fmla="*/ 242 h 250"/>
                <a:gd name="T6" fmla="*/ 43 w 86"/>
                <a:gd name="T7" fmla="*/ 0 h 250"/>
                <a:gd name="T8" fmla="*/ 86 w 86"/>
                <a:gd name="T9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50">
                  <a:moveTo>
                    <a:pt x="86" y="8"/>
                  </a:moveTo>
                  <a:lnTo>
                    <a:pt x="42" y="250"/>
                  </a:lnTo>
                  <a:lnTo>
                    <a:pt x="0" y="242"/>
                  </a:lnTo>
                  <a:lnTo>
                    <a:pt x="43" y="0"/>
                  </a:lnTo>
                  <a:lnTo>
                    <a:pt x="8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479" name="Group 1478">
              <a:extLst>
                <a:ext uri="{FF2B5EF4-FFF2-40B4-BE49-F238E27FC236}">
                  <a16:creationId xmlns:a16="http://schemas.microsoft.com/office/drawing/2014/main" id="{9B30C6BB-59EA-4CAF-A4C5-7F54D595A47D}"/>
                </a:ext>
              </a:extLst>
            </p:cNvPr>
            <p:cNvGrpSpPr/>
            <p:nvPr/>
          </p:nvGrpSpPr>
          <p:grpSpPr>
            <a:xfrm>
              <a:off x="4754563" y="2039938"/>
              <a:ext cx="500063" cy="458788"/>
              <a:chOff x="4754563" y="2039938"/>
              <a:chExt cx="500063" cy="458788"/>
            </a:xfrm>
            <a:grpFill/>
          </p:grpSpPr>
          <p:sp>
            <p:nvSpPr>
              <p:cNvPr id="1553" name="Freeform 197">
                <a:extLst>
                  <a:ext uri="{FF2B5EF4-FFF2-40B4-BE49-F238E27FC236}">
                    <a16:creationId xmlns:a16="http://schemas.microsoft.com/office/drawing/2014/main" id="{46D323E5-C4E0-47B4-96A3-B0CFDD4B9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138" y="2039938"/>
                <a:ext cx="90488" cy="120650"/>
              </a:xfrm>
              <a:custGeom>
                <a:avLst/>
                <a:gdLst>
                  <a:gd name="T0" fmla="*/ 36 w 169"/>
                  <a:gd name="T1" fmla="*/ 0 h 230"/>
                  <a:gd name="T2" fmla="*/ 169 w 169"/>
                  <a:gd name="T3" fmla="*/ 206 h 230"/>
                  <a:gd name="T4" fmla="*/ 133 w 169"/>
                  <a:gd name="T5" fmla="*/ 230 h 230"/>
                  <a:gd name="T6" fmla="*/ 0 w 169"/>
                  <a:gd name="T7" fmla="*/ 24 h 230"/>
                  <a:gd name="T8" fmla="*/ 36 w 169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230">
                    <a:moveTo>
                      <a:pt x="36" y="0"/>
                    </a:moveTo>
                    <a:lnTo>
                      <a:pt x="169" y="206"/>
                    </a:lnTo>
                    <a:lnTo>
                      <a:pt x="133" y="230"/>
                    </a:lnTo>
                    <a:lnTo>
                      <a:pt x="0" y="2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4" name="Freeform 198">
                <a:extLst>
                  <a:ext uri="{FF2B5EF4-FFF2-40B4-BE49-F238E27FC236}">
                    <a16:creationId xmlns:a16="http://schemas.microsoft.com/office/drawing/2014/main" id="{57CFD46C-C78E-4C38-A8D3-591A64E77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2063751"/>
                <a:ext cx="92075" cy="120650"/>
              </a:xfrm>
              <a:custGeom>
                <a:avLst/>
                <a:gdLst>
                  <a:gd name="T0" fmla="*/ 36 w 173"/>
                  <a:gd name="T1" fmla="*/ 0 h 227"/>
                  <a:gd name="T2" fmla="*/ 173 w 173"/>
                  <a:gd name="T3" fmla="*/ 203 h 227"/>
                  <a:gd name="T4" fmla="*/ 139 w 173"/>
                  <a:gd name="T5" fmla="*/ 227 h 227"/>
                  <a:gd name="T6" fmla="*/ 0 w 173"/>
                  <a:gd name="T7" fmla="*/ 24 h 227"/>
                  <a:gd name="T8" fmla="*/ 36 w 173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227">
                    <a:moveTo>
                      <a:pt x="36" y="0"/>
                    </a:moveTo>
                    <a:lnTo>
                      <a:pt x="173" y="203"/>
                    </a:lnTo>
                    <a:lnTo>
                      <a:pt x="139" y="227"/>
                    </a:lnTo>
                    <a:lnTo>
                      <a:pt x="0" y="2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5" name="Freeform 199">
                <a:extLst>
                  <a:ext uri="{FF2B5EF4-FFF2-40B4-BE49-F238E27FC236}">
                    <a16:creationId xmlns:a16="http://schemas.microsoft.com/office/drawing/2014/main" id="{3256AE22-87DD-4A1B-B937-3D7AA5B86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526" y="2090738"/>
                <a:ext cx="93663" cy="117475"/>
              </a:xfrm>
              <a:custGeom>
                <a:avLst/>
                <a:gdLst>
                  <a:gd name="T0" fmla="*/ 35 w 178"/>
                  <a:gd name="T1" fmla="*/ 0 h 224"/>
                  <a:gd name="T2" fmla="*/ 178 w 178"/>
                  <a:gd name="T3" fmla="*/ 198 h 224"/>
                  <a:gd name="T4" fmla="*/ 144 w 178"/>
                  <a:gd name="T5" fmla="*/ 224 h 224"/>
                  <a:gd name="T6" fmla="*/ 0 w 178"/>
                  <a:gd name="T7" fmla="*/ 25 h 224"/>
                  <a:gd name="T8" fmla="*/ 35 w 178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224">
                    <a:moveTo>
                      <a:pt x="35" y="0"/>
                    </a:moveTo>
                    <a:lnTo>
                      <a:pt x="178" y="198"/>
                    </a:lnTo>
                    <a:lnTo>
                      <a:pt x="144" y="224"/>
                    </a:lnTo>
                    <a:lnTo>
                      <a:pt x="0" y="25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6" name="Freeform 200">
                <a:extLst>
                  <a:ext uri="{FF2B5EF4-FFF2-40B4-BE49-F238E27FC236}">
                    <a16:creationId xmlns:a16="http://schemas.microsoft.com/office/drawing/2014/main" id="{80D57C9A-DD6E-43D5-8AD8-D59614527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3013" y="2116138"/>
                <a:ext cx="96838" cy="117475"/>
              </a:xfrm>
              <a:custGeom>
                <a:avLst/>
                <a:gdLst>
                  <a:gd name="T0" fmla="*/ 34 w 183"/>
                  <a:gd name="T1" fmla="*/ 0 h 222"/>
                  <a:gd name="T2" fmla="*/ 183 w 183"/>
                  <a:gd name="T3" fmla="*/ 196 h 222"/>
                  <a:gd name="T4" fmla="*/ 148 w 183"/>
                  <a:gd name="T5" fmla="*/ 222 h 222"/>
                  <a:gd name="T6" fmla="*/ 0 w 183"/>
                  <a:gd name="T7" fmla="*/ 27 h 222"/>
                  <a:gd name="T8" fmla="*/ 34 w 183"/>
                  <a:gd name="T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22">
                    <a:moveTo>
                      <a:pt x="34" y="0"/>
                    </a:moveTo>
                    <a:lnTo>
                      <a:pt x="183" y="196"/>
                    </a:lnTo>
                    <a:lnTo>
                      <a:pt x="148" y="222"/>
                    </a:lnTo>
                    <a:lnTo>
                      <a:pt x="0" y="27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7" name="Freeform 201">
                <a:extLst>
                  <a:ext uri="{FF2B5EF4-FFF2-40B4-BE49-F238E27FC236}">
                    <a16:creationId xmlns:a16="http://schemas.microsoft.com/office/drawing/2014/main" id="{E2EF9133-0177-4759-9C25-46620E8A0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501" y="2144713"/>
                <a:ext cx="98425" cy="115888"/>
              </a:xfrm>
              <a:custGeom>
                <a:avLst/>
                <a:gdLst>
                  <a:gd name="T0" fmla="*/ 33 w 187"/>
                  <a:gd name="T1" fmla="*/ 0 h 220"/>
                  <a:gd name="T2" fmla="*/ 187 w 187"/>
                  <a:gd name="T3" fmla="*/ 191 h 220"/>
                  <a:gd name="T4" fmla="*/ 153 w 187"/>
                  <a:gd name="T5" fmla="*/ 220 h 220"/>
                  <a:gd name="T6" fmla="*/ 0 w 187"/>
                  <a:gd name="T7" fmla="*/ 29 h 220"/>
                  <a:gd name="T8" fmla="*/ 33 w 187"/>
                  <a:gd name="T9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220">
                    <a:moveTo>
                      <a:pt x="33" y="0"/>
                    </a:moveTo>
                    <a:lnTo>
                      <a:pt x="187" y="191"/>
                    </a:lnTo>
                    <a:lnTo>
                      <a:pt x="153" y="220"/>
                    </a:lnTo>
                    <a:lnTo>
                      <a:pt x="0" y="29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8" name="Freeform 202">
                <a:extLst>
                  <a:ext uri="{FF2B5EF4-FFF2-40B4-BE49-F238E27FC236}">
                    <a16:creationId xmlns:a16="http://schemas.microsoft.com/office/drawing/2014/main" id="{5020F49B-0A88-4812-A566-0C0C1B10F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2173288"/>
                <a:ext cx="100013" cy="114300"/>
              </a:xfrm>
              <a:custGeom>
                <a:avLst/>
                <a:gdLst>
                  <a:gd name="T0" fmla="*/ 32 w 190"/>
                  <a:gd name="T1" fmla="*/ 0 h 216"/>
                  <a:gd name="T2" fmla="*/ 190 w 190"/>
                  <a:gd name="T3" fmla="*/ 186 h 216"/>
                  <a:gd name="T4" fmla="*/ 158 w 190"/>
                  <a:gd name="T5" fmla="*/ 216 h 216"/>
                  <a:gd name="T6" fmla="*/ 0 w 190"/>
                  <a:gd name="T7" fmla="*/ 29 h 216"/>
                  <a:gd name="T8" fmla="*/ 32 w 190"/>
                  <a:gd name="T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216">
                    <a:moveTo>
                      <a:pt x="32" y="0"/>
                    </a:moveTo>
                    <a:lnTo>
                      <a:pt x="190" y="186"/>
                    </a:lnTo>
                    <a:lnTo>
                      <a:pt x="158" y="216"/>
                    </a:lnTo>
                    <a:lnTo>
                      <a:pt x="0" y="29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9" name="Freeform 203">
                <a:extLst>
                  <a:ext uri="{FF2B5EF4-FFF2-40B4-BE49-F238E27FC236}">
                    <a16:creationId xmlns:a16="http://schemas.microsoft.com/office/drawing/2014/main" id="{5F8A9994-B7FD-4463-BF77-CC3F5A5EC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5063" y="2203451"/>
                <a:ext cx="103188" cy="111125"/>
              </a:xfrm>
              <a:custGeom>
                <a:avLst/>
                <a:gdLst>
                  <a:gd name="T0" fmla="*/ 32 w 195"/>
                  <a:gd name="T1" fmla="*/ 0 h 212"/>
                  <a:gd name="T2" fmla="*/ 195 w 195"/>
                  <a:gd name="T3" fmla="*/ 183 h 212"/>
                  <a:gd name="T4" fmla="*/ 164 w 195"/>
                  <a:gd name="T5" fmla="*/ 212 h 212"/>
                  <a:gd name="T6" fmla="*/ 0 w 195"/>
                  <a:gd name="T7" fmla="*/ 29 h 212"/>
                  <a:gd name="T8" fmla="*/ 32 w 195"/>
                  <a:gd name="T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212">
                    <a:moveTo>
                      <a:pt x="32" y="0"/>
                    </a:moveTo>
                    <a:lnTo>
                      <a:pt x="195" y="183"/>
                    </a:lnTo>
                    <a:lnTo>
                      <a:pt x="164" y="212"/>
                    </a:lnTo>
                    <a:lnTo>
                      <a:pt x="0" y="29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60" name="Freeform 204">
                <a:extLst>
                  <a:ext uri="{FF2B5EF4-FFF2-40B4-BE49-F238E27FC236}">
                    <a16:creationId xmlns:a16="http://schemas.microsoft.com/office/drawing/2014/main" id="{1406F431-D666-4FF6-89A7-54C380450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1726" y="2233613"/>
                <a:ext cx="104775" cy="109538"/>
              </a:xfrm>
              <a:custGeom>
                <a:avLst/>
                <a:gdLst>
                  <a:gd name="T0" fmla="*/ 31 w 199"/>
                  <a:gd name="T1" fmla="*/ 0 h 209"/>
                  <a:gd name="T2" fmla="*/ 199 w 199"/>
                  <a:gd name="T3" fmla="*/ 178 h 209"/>
                  <a:gd name="T4" fmla="*/ 168 w 199"/>
                  <a:gd name="T5" fmla="*/ 209 h 209"/>
                  <a:gd name="T6" fmla="*/ 0 w 199"/>
                  <a:gd name="T7" fmla="*/ 31 h 209"/>
                  <a:gd name="T8" fmla="*/ 31 w 199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09">
                    <a:moveTo>
                      <a:pt x="31" y="0"/>
                    </a:moveTo>
                    <a:lnTo>
                      <a:pt x="199" y="178"/>
                    </a:lnTo>
                    <a:lnTo>
                      <a:pt x="168" y="209"/>
                    </a:lnTo>
                    <a:lnTo>
                      <a:pt x="0" y="3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61" name="Freeform 206">
                <a:extLst>
                  <a:ext uri="{FF2B5EF4-FFF2-40B4-BE49-F238E27FC236}">
                    <a16:creationId xmlns:a16="http://schemas.microsoft.com/office/drawing/2014/main" id="{0E6C2C81-B4B3-4EF9-A6DD-F00A6D868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2265363"/>
                <a:ext cx="106363" cy="107950"/>
              </a:xfrm>
              <a:custGeom>
                <a:avLst/>
                <a:gdLst>
                  <a:gd name="T0" fmla="*/ 29 w 202"/>
                  <a:gd name="T1" fmla="*/ 0 h 203"/>
                  <a:gd name="T2" fmla="*/ 202 w 202"/>
                  <a:gd name="T3" fmla="*/ 173 h 203"/>
                  <a:gd name="T4" fmla="*/ 171 w 202"/>
                  <a:gd name="T5" fmla="*/ 203 h 203"/>
                  <a:gd name="T6" fmla="*/ 0 w 202"/>
                  <a:gd name="T7" fmla="*/ 30 h 203"/>
                  <a:gd name="T8" fmla="*/ 29 w 202"/>
                  <a:gd name="T9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03">
                    <a:moveTo>
                      <a:pt x="29" y="0"/>
                    </a:moveTo>
                    <a:lnTo>
                      <a:pt x="202" y="173"/>
                    </a:lnTo>
                    <a:lnTo>
                      <a:pt x="171" y="203"/>
                    </a:lnTo>
                    <a:lnTo>
                      <a:pt x="0" y="3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62" name="Freeform 207">
                <a:extLst>
                  <a:ext uri="{FF2B5EF4-FFF2-40B4-BE49-F238E27FC236}">
                    <a16:creationId xmlns:a16="http://schemas.microsoft.com/office/drawing/2014/main" id="{1B34C340-1303-4F40-B9E4-4D480D9CC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6638" y="2297113"/>
                <a:ext cx="109538" cy="106363"/>
              </a:xfrm>
              <a:custGeom>
                <a:avLst/>
                <a:gdLst>
                  <a:gd name="T0" fmla="*/ 30 w 207"/>
                  <a:gd name="T1" fmla="*/ 0 h 200"/>
                  <a:gd name="T2" fmla="*/ 207 w 207"/>
                  <a:gd name="T3" fmla="*/ 168 h 200"/>
                  <a:gd name="T4" fmla="*/ 177 w 207"/>
                  <a:gd name="T5" fmla="*/ 200 h 200"/>
                  <a:gd name="T6" fmla="*/ 0 w 207"/>
                  <a:gd name="T7" fmla="*/ 31 h 200"/>
                  <a:gd name="T8" fmla="*/ 30 w 207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0">
                    <a:moveTo>
                      <a:pt x="30" y="0"/>
                    </a:moveTo>
                    <a:lnTo>
                      <a:pt x="207" y="168"/>
                    </a:lnTo>
                    <a:lnTo>
                      <a:pt x="177" y="200"/>
                    </a:lnTo>
                    <a:lnTo>
                      <a:pt x="0" y="3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63" name="Freeform 208">
                <a:extLst>
                  <a:ext uri="{FF2B5EF4-FFF2-40B4-BE49-F238E27FC236}">
                    <a16:creationId xmlns:a16="http://schemas.microsoft.com/office/drawing/2014/main" id="{81E9EAE1-E457-4748-9F74-C74D03205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4888" y="2330450"/>
                <a:ext cx="111125" cy="104775"/>
              </a:xfrm>
              <a:custGeom>
                <a:avLst/>
                <a:gdLst>
                  <a:gd name="T0" fmla="*/ 29 w 209"/>
                  <a:gd name="T1" fmla="*/ 0 h 196"/>
                  <a:gd name="T2" fmla="*/ 209 w 209"/>
                  <a:gd name="T3" fmla="*/ 164 h 196"/>
                  <a:gd name="T4" fmla="*/ 181 w 209"/>
                  <a:gd name="T5" fmla="*/ 196 h 196"/>
                  <a:gd name="T6" fmla="*/ 0 w 209"/>
                  <a:gd name="T7" fmla="*/ 32 h 196"/>
                  <a:gd name="T8" fmla="*/ 29 w 209"/>
                  <a:gd name="T9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196">
                    <a:moveTo>
                      <a:pt x="29" y="0"/>
                    </a:moveTo>
                    <a:lnTo>
                      <a:pt x="209" y="164"/>
                    </a:lnTo>
                    <a:lnTo>
                      <a:pt x="181" y="196"/>
                    </a:lnTo>
                    <a:lnTo>
                      <a:pt x="0" y="3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64" name="Freeform 209">
                <a:extLst>
                  <a:ext uri="{FF2B5EF4-FFF2-40B4-BE49-F238E27FC236}">
                    <a16:creationId xmlns:a16="http://schemas.microsoft.com/office/drawing/2014/main" id="{B0D46F25-490E-49BE-8D69-A4CDBF353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5" y="2365375"/>
                <a:ext cx="112713" cy="101600"/>
              </a:xfrm>
              <a:custGeom>
                <a:avLst/>
                <a:gdLst>
                  <a:gd name="T0" fmla="*/ 27 w 212"/>
                  <a:gd name="T1" fmla="*/ 0 h 192"/>
                  <a:gd name="T2" fmla="*/ 212 w 212"/>
                  <a:gd name="T3" fmla="*/ 159 h 192"/>
                  <a:gd name="T4" fmla="*/ 184 w 212"/>
                  <a:gd name="T5" fmla="*/ 192 h 192"/>
                  <a:gd name="T6" fmla="*/ 0 w 212"/>
                  <a:gd name="T7" fmla="*/ 33 h 192"/>
                  <a:gd name="T8" fmla="*/ 27 w 212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92">
                    <a:moveTo>
                      <a:pt x="27" y="0"/>
                    </a:moveTo>
                    <a:lnTo>
                      <a:pt x="212" y="159"/>
                    </a:lnTo>
                    <a:lnTo>
                      <a:pt x="184" y="192"/>
                    </a:lnTo>
                    <a:lnTo>
                      <a:pt x="0" y="33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65" name="Freeform 210">
                <a:extLst>
                  <a:ext uri="{FF2B5EF4-FFF2-40B4-BE49-F238E27FC236}">
                    <a16:creationId xmlns:a16="http://schemas.microsoft.com/office/drawing/2014/main" id="{5519A520-E0D7-4127-9984-A02D35B7A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3" y="2398713"/>
                <a:ext cx="115888" cy="100013"/>
              </a:xfrm>
              <a:custGeom>
                <a:avLst/>
                <a:gdLst>
                  <a:gd name="T0" fmla="*/ 27 w 217"/>
                  <a:gd name="T1" fmla="*/ 0 h 189"/>
                  <a:gd name="T2" fmla="*/ 217 w 217"/>
                  <a:gd name="T3" fmla="*/ 155 h 189"/>
                  <a:gd name="T4" fmla="*/ 190 w 217"/>
                  <a:gd name="T5" fmla="*/ 189 h 189"/>
                  <a:gd name="T6" fmla="*/ 0 w 217"/>
                  <a:gd name="T7" fmla="*/ 35 h 189"/>
                  <a:gd name="T8" fmla="*/ 27 w 217"/>
                  <a:gd name="T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89">
                    <a:moveTo>
                      <a:pt x="27" y="0"/>
                    </a:moveTo>
                    <a:lnTo>
                      <a:pt x="217" y="155"/>
                    </a:lnTo>
                    <a:lnTo>
                      <a:pt x="190" y="189"/>
                    </a:lnTo>
                    <a:lnTo>
                      <a:pt x="0" y="35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8B521DF0-D94F-4851-94AF-FB8A9EE4BF1F}"/>
                </a:ext>
              </a:extLst>
            </p:cNvPr>
            <p:cNvGrpSpPr/>
            <p:nvPr/>
          </p:nvGrpSpPr>
          <p:grpSpPr>
            <a:xfrm>
              <a:off x="6958013" y="2052638"/>
              <a:ext cx="461963" cy="434975"/>
              <a:chOff x="6958013" y="2052638"/>
              <a:chExt cx="461963" cy="434975"/>
            </a:xfrm>
            <a:grpFill/>
          </p:grpSpPr>
          <p:sp>
            <p:nvSpPr>
              <p:cNvPr id="1541" name="Freeform 158">
                <a:extLst>
                  <a:ext uri="{FF2B5EF4-FFF2-40B4-BE49-F238E27FC236}">
                    <a16:creationId xmlns:a16="http://schemas.microsoft.com/office/drawing/2014/main" id="{C2D69BC0-3BC5-4AE2-BBC9-109BEB350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1" y="2382838"/>
                <a:ext cx="111125" cy="104775"/>
              </a:xfrm>
              <a:custGeom>
                <a:avLst/>
                <a:gdLst>
                  <a:gd name="T0" fmla="*/ 208 w 208"/>
                  <a:gd name="T1" fmla="*/ 32 h 197"/>
                  <a:gd name="T2" fmla="*/ 28 w 208"/>
                  <a:gd name="T3" fmla="*/ 197 h 197"/>
                  <a:gd name="T4" fmla="*/ 0 w 208"/>
                  <a:gd name="T5" fmla="*/ 165 h 197"/>
                  <a:gd name="T6" fmla="*/ 180 w 208"/>
                  <a:gd name="T7" fmla="*/ 0 h 197"/>
                  <a:gd name="T8" fmla="*/ 208 w 208"/>
                  <a:gd name="T9" fmla="*/ 32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97">
                    <a:moveTo>
                      <a:pt x="208" y="32"/>
                    </a:moveTo>
                    <a:lnTo>
                      <a:pt x="28" y="197"/>
                    </a:lnTo>
                    <a:lnTo>
                      <a:pt x="0" y="165"/>
                    </a:lnTo>
                    <a:lnTo>
                      <a:pt x="180" y="0"/>
                    </a:lnTo>
                    <a:lnTo>
                      <a:pt x="2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2" name="Freeform 159">
                <a:extLst>
                  <a:ext uri="{FF2B5EF4-FFF2-40B4-BE49-F238E27FC236}">
                    <a16:creationId xmlns:a16="http://schemas.microsoft.com/office/drawing/2014/main" id="{79865DDF-F09E-40E2-A5D8-51A97A098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0276" y="2347913"/>
                <a:ext cx="109538" cy="107950"/>
              </a:xfrm>
              <a:custGeom>
                <a:avLst/>
                <a:gdLst>
                  <a:gd name="T0" fmla="*/ 205 w 205"/>
                  <a:gd name="T1" fmla="*/ 31 h 203"/>
                  <a:gd name="T2" fmla="*/ 30 w 205"/>
                  <a:gd name="T3" fmla="*/ 203 h 203"/>
                  <a:gd name="T4" fmla="*/ 0 w 205"/>
                  <a:gd name="T5" fmla="*/ 171 h 203"/>
                  <a:gd name="T6" fmla="*/ 176 w 205"/>
                  <a:gd name="T7" fmla="*/ 0 h 203"/>
                  <a:gd name="T8" fmla="*/ 205 w 205"/>
                  <a:gd name="T9" fmla="*/ 3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3">
                    <a:moveTo>
                      <a:pt x="205" y="31"/>
                    </a:moveTo>
                    <a:lnTo>
                      <a:pt x="30" y="203"/>
                    </a:lnTo>
                    <a:lnTo>
                      <a:pt x="0" y="171"/>
                    </a:lnTo>
                    <a:lnTo>
                      <a:pt x="176" y="0"/>
                    </a:lnTo>
                    <a:lnTo>
                      <a:pt x="205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3" name="Freeform 160">
                <a:extLst>
                  <a:ext uri="{FF2B5EF4-FFF2-40B4-BE49-F238E27FC236}">
                    <a16:creationId xmlns:a16="http://schemas.microsoft.com/office/drawing/2014/main" id="{17FCCA05-869E-445F-A934-35B9FA985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288" y="2314576"/>
                <a:ext cx="104775" cy="109538"/>
              </a:xfrm>
              <a:custGeom>
                <a:avLst/>
                <a:gdLst>
                  <a:gd name="T0" fmla="*/ 199 w 199"/>
                  <a:gd name="T1" fmla="*/ 31 h 206"/>
                  <a:gd name="T2" fmla="*/ 29 w 199"/>
                  <a:gd name="T3" fmla="*/ 206 h 206"/>
                  <a:gd name="T4" fmla="*/ 0 w 199"/>
                  <a:gd name="T5" fmla="*/ 176 h 206"/>
                  <a:gd name="T6" fmla="*/ 170 w 199"/>
                  <a:gd name="T7" fmla="*/ 0 h 206"/>
                  <a:gd name="T8" fmla="*/ 199 w 199"/>
                  <a:gd name="T9" fmla="*/ 3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06">
                    <a:moveTo>
                      <a:pt x="199" y="31"/>
                    </a:moveTo>
                    <a:lnTo>
                      <a:pt x="29" y="206"/>
                    </a:lnTo>
                    <a:lnTo>
                      <a:pt x="0" y="176"/>
                    </a:lnTo>
                    <a:lnTo>
                      <a:pt x="170" y="0"/>
                    </a:lnTo>
                    <a:lnTo>
                      <a:pt x="19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4" name="Freeform 161">
                <a:extLst>
                  <a:ext uri="{FF2B5EF4-FFF2-40B4-BE49-F238E27FC236}">
                    <a16:creationId xmlns:a16="http://schemas.microsoft.com/office/drawing/2014/main" id="{4F4C0774-30AF-4ED5-B783-DD9A7EB37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3126" y="2282826"/>
                <a:ext cx="104775" cy="109538"/>
              </a:xfrm>
              <a:custGeom>
                <a:avLst/>
                <a:gdLst>
                  <a:gd name="T0" fmla="*/ 198 w 198"/>
                  <a:gd name="T1" fmla="*/ 29 h 208"/>
                  <a:gd name="T2" fmla="*/ 31 w 198"/>
                  <a:gd name="T3" fmla="*/ 208 h 208"/>
                  <a:gd name="T4" fmla="*/ 0 w 198"/>
                  <a:gd name="T5" fmla="*/ 179 h 208"/>
                  <a:gd name="T6" fmla="*/ 166 w 198"/>
                  <a:gd name="T7" fmla="*/ 0 h 208"/>
                  <a:gd name="T8" fmla="*/ 198 w 198"/>
                  <a:gd name="T9" fmla="*/ 29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208">
                    <a:moveTo>
                      <a:pt x="198" y="29"/>
                    </a:moveTo>
                    <a:lnTo>
                      <a:pt x="31" y="208"/>
                    </a:lnTo>
                    <a:lnTo>
                      <a:pt x="0" y="179"/>
                    </a:lnTo>
                    <a:lnTo>
                      <a:pt x="166" y="0"/>
                    </a:lnTo>
                    <a:lnTo>
                      <a:pt x="198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5" name="Freeform 162">
                <a:extLst>
                  <a:ext uri="{FF2B5EF4-FFF2-40B4-BE49-F238E27FC236}">
                    <a16:creationId xmlns:a16="http://schemas.microsoft.com/office/drawing/2014/main" id="{11BFABA1-23C3-44A4-B362-371900913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6" y="2249488"/>
                <a:ext cx="103188" cy="112713"/>
              </a:xfrm>
              <a:custGeom>
                <a:avLst/>
                <a:gdLst>
                  <a:gd name="T0" fmla="*/ 194 w 194"/>
                  <a:gd name="T1" fmla="*/ 29 h 213"/>
                  <a:gd name="T2" fmla="*/ 32 w 194"/>
                  <a:gd name="T3" fmla="*/ 213 h 213"/>
                  <a:gd name="T4" fmla="*/ 0 w 194"/>
                  <a:gd name="T5" fmla="*/ 184 h 213"/>
                  <a:gd name="T6" fmla="*/ 162 w 194"/>
                  <a:gd name="T7" fmla="*/ 0 h 213"/>
                  <a:gd name="T8" fmla="*/ 194 w 194"/>
                  <a:gd name="T9" fmla="*/ 2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13">
                    <a:moveTo>
                      <a:pt x="194" y="29"/>
                    </a:moveTo>
                    <a:lnTo>
                      <a:pt x="32" y="213"/>
                    </a:lnTo>
                    <a:lnTo>
                      <a:pt x="0" y="184"/>
                    </a:lnTo>
                    <a:lnTo>
                      <a:pt x="162" y="0"/>
                    </a:lnTo>
                    <a:lnTo>
                      <a:pt x="194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6" name="Freeform 163">
                <a:extLst>
                  <a:ext uri="{FF2B5EF4-FFF2-40B4-BE49-F238E27FC236}">
                    <a16:creationId xmlns:a16="http://schemas.microsoft.com/office/drawing/2014/main" id="{E5F2518C-7893-4E9A-9082-6EE93212F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626" y="2219326"/>
                <a:ext cx="101600" cy="114300"/>
              </a:xfrm>
              <a:custGeom>
                <a:avLst/>
                <a:gdLst>
                  <a:gd name="T0" fmla="*/ 190 w 190"/>
                  <a:gd name="T1" fmla="*/ 29 h 217"/>
                  <a:gd name="T2" fmla="*/ 34 w 190"/>
                  <a:gd name="T3" fmla="*/ 217 h 217"/>
                  <a:gd name="T4" fmla="*/ 0 w 190"/>
                  <a:gd name="T5" fmla="*/ 189 h 217"/>
                  <a:gd name="T6" fmla="*/ 157 w 190"/>
                  <a:gd name="T7" fmla="*/ 0 h 217"/>
                  <a:gd name="T8" fmla="*/ 190 w 190"/>
                  <a:gd name="T9" fmla="*/ 29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217">
                    <a:moveTo>
                      <a:pt x="190" y="29"/>
                    </a:moveTo>
                    <a:lnTo>
                      <a:pt x="34" y="217"/>
                    </a:lnTo>
                    <a:lnTo>
                      <a:pt x="0" y="189"/>
                    </a:lnTo>
                    <a:lnTo>
                      <a:pt x="157" y="0"/>
                    </a:lnTo>
                    <a:lnTo>
                      <a:pt x="19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7" name="Freeform 164">
                <a:extLst>
                  <a:ext uri="{FF2B5EF4-FFF2-40B4-BE49-F238E27FC236}">
                    <a16:creationId xmlns:a16="http://schemas.microsoft.com/office/drawing/2014/main" id="{107695AA-7EF2-4622-B87B-F7B6D0C7A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876" y="2189163"/>
                <a:ext cx="98425" cy="115888"/>
              </a:xfrm>
              <a:custGeom>
                <a:avLst/>
                <a:gdLst>
                  <a:gd name="T0" fmla="*/ 185 w 185"/>
                  <a:gd name="T1" fmla="*/ 27 h 219"/>
                  <a:gd name="T2" fmla="*/ 33 w 185"/>
                  <a:gd name="T3" fmla="*/ 219 h 219"/>
                  <a:gd name="T4" fmla="*/ 0 w 185"/>
                  <a:gd name="T5" fmla="*/ 192 h 219"/>
                  <a:gd name="T6" fmla="*/ 151 w 185"/>
                  <a:gd name="T7" fmla="*/ 0 h 219"/>
                  <a:gd name="T8" fmla="*/ 185 w 185"/>
                  <a:gd name="T9" fmla="*/ 2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19">
                    <a:moveTo>
                      <a:pt x="185" y="27"/>
                    </a:moveTo>
                    <a:lnTo>
                      <a:pt x="33" y="219"/>
                    </a:lnTo>
                    <a:lnTo>
                      <a:pt x="0" y="192"/>
                    </a:lnTo>
                    <a:lnTo>
                      <a:pt x="151" y="0"/>
                    </a:lnTo>
                    <a:lnTo>
                      <a:pt x="185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8" name="Freeform 165">
                <a:extLst>
                  <a:ext uri="{FF2B5EF4-FFF2-40B4-BE49-F238E27FC236}">
                    <a16:creationId xmlns:a16="http://schemas.microsoft.com/office/drawing/2014/main" id="{A3D12C9F-F359-429E-9F03-BC481A50E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6126" y="2160588"/>
                <a:ext cx="95250" cy="117475"/>
              </a:xfrm>
              <a:custGeom>
                <a:avLst/>
                <a:gdLst>
                  <a:gd name="T0" fmla="*/ 180 w 180"/>
                  <a:gd name="T1" fmla="*/ 25 h 222"/>
                  <a:gd name="T2" fmla="*/ 33 w 180"/>
                  <a:gd name="T3" fmla="*/ 222 h 222"/>
                  <a:gd name="T4" fmla="*/ 0 w 180"/>
                  <a:gd name="T5" fmla="*/ 196 h 222"/>
                  <a:gd name="T6" fmla="*/ 146 w 180"/>
                  <a:gd name="T7" fmla="*/ 0 h 222"/>
                  <a:gd name="T8" fmla="*/ 180 w 180"/>
                  <a:gd name="T9" fmla="*/ 2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222">
                    <a:moveTo>
                      <a:pt x="180" y="25"/>
                    </a:moveTo>
                    <a:lnTo>
                      <a:pt x="33" y="222"/>
                    </a:lnTo>
                    <a:lnTo>
                      <a:pt x="0" y="196"/>
                    </a:lnTo>
                    <a:lnTo>
                      <a:pt x="146" y="0"/>
                    </a:lnTo>
                    <a:lnTo>
                      <a:pt x="18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9" name="Freeform 166">
                <a:extLst>
                  <a:ext uri="{FF2B5EF4-FFF2-40B4-BE49-F238E27FC236}">
                    <a16:creationId xmlns:a16="http://schemas.microsoft.com/office/drawing/2014/main" id="{FAC7E3C3-EAEC-40D3-8CCE-8675EBDF5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2788" y="2132013"/>
                <a:ext cx="92075" cy="119063"/>
              </a:xfrm>
              <a:custGeom>
                <a:avLst/>
                <a:gdLst>
                  <a:gd name="T0" fmla="*/ 176 w 176"/>
                  <a:gd name="T1" fmla="*/ 26 h 226"/>
                  <a:gd name="T2" fmla="*/ 34 w 176"/>
                  <a:gd name="T3" fmla="*/ 226 h 226"/>
                  <a:gd name="T4" fmla="*/ 0 w 176"/>
                  <a:gd name="T5" fmla="*/ 200 h 226"/>
                  <a:gd name="T6" fmla="*/ 142 w 176"/>
                  <a:gd name="T7" fmla="*/ 0 h 226"/>
                  <a:gd name="T8" fmla="*/ 176 w 176"/>
                  <a:gd name="T9" fmla="*/ 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" h="226">
                    <a:moveTo>
                      <a:pt x="176" y="26"/>
                    </a:moveTo>
                    <a:lnTo>
                      <a:pt x="34" y="226"/>
                    </a:lnTo>
                    <a:lnTo>
                      <a:pt x="0" y="200"/>
                    </a:lnTo>
                    <a:lnTo>
                      <a:pt x="142" y="0"/>
                    </a:lnTo>
                    <a:lnTo>
                      <a:pt x="17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0" name="Freeform 167">
                <a:extLst>
                  <a:ext uri="{FF2B5EF4-FFF2-40B4-BE49-F238E27FC236}">
                    <a16:creationId xmlns:a16="http://schemas.microsoft.com/office/drawing/2014/main" id="{FD13BA74-BCA6-44A3-AE45-1F6AA3A46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7863" y="2105026"/>
                <a:ext cx="90488" cy="120650"/>
              </a:xfrm>
              <a:custGeom>
                <a:avLst/>
                <a:gdLst>
                  <a:gd name="T0" fmla="*/ 172 w 172"/>
                  <a:gd name="T1" fmla="*/ 24 h 228"/>
                  <a:gd name="T2" fmla="*/ 35 w 172"/>
                  <a:gd name="T3" fmla="*/ 228 h 228"/>
                  <a:gd name="T4" fmla="*/ 0 w 172"/>
                  <a:gd name="T5" fmla="*/ 204 h 228"/>
                  <a:gd name="T6" fmla="*/ 136 w 172"/>
                  <a:gd name="T7" fmla="*/ 0 h 228"/>
                  <a:gd name="T8" fmla="*/ 172 w 172"/>
                  <a:gd name="T9" fmla="*/ 2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228">
                    <a:moveTo>
                      <a:pt x="172" y="24"/>
                    </a:moveTo>
                    <a:lnTo>
                      <a:pt x="35" y="228"/>
                    </a:lnTo>
                    <a:lnTo>
                      <a:pt x="0" y="204"/>
                    </a:lnTo>
                    <a:lnTo>
                      <a:pt x="136" y="0"/>
                    </a:lnTo>
                    <a:lnTo>
                      <a:pt x="172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1" name="Freeform 168">
                <a:extLst>
                  <a:ext uri="{FF2B5EF4-FFF2-40B4-BE49-F238E27FC236}">
                    <a16:creationId xmlns:a16="http://schemas.microsoft.com/office/drawing/2014/main" id="{CDB6A5F1-A644-4112-A1D6-C7B5F9F9E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2938" y="2078038"/>
                <a:ext cx="88900" cy="122238"/>
              </a:xfrm>
              <a:custGeom>
                <a:avLst/>
                <a:gdLst>
                  <a:gd name="T0" fmla="*/ 167 w 167"/>
                  <a:gd name="T1" fmla="*/ 23 h 230"/>
                  <a:gd name="T2" fmla="*/ 36 w 167"/>
                  <a:gd name="T3" fmla="*/ 230 h 230"/>
                  <a:gd name="T4" fmla="*/ 0 w 167"/>
                  <a:gd name="T5" fmla="*/ 207 h 230"/>
                  <a:gd name="T6" fmla="*/ 131 w 167"/>
                  <a:gd name="T7" fmla="*/ 0 h 230"/>
                  <a:gd name="T8" fmla="*/ 167 w 167"/>
                  <a:gd name="T9" fmla="*/ 2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230">
                    <a:moveTo>
                      <a:pt x="167" y="23"/>
                    </a:moveTo>
                    <a:lnTo>
                      <a:pt x="36" y="230"/>
                    </a:lnTo>
                    <a:lnTo>
                      <a:pt x="0" y="207"/>
                    </a:lnTo>
                    <a:lnTo>
                      <a:pt x="131" y="0"/>
                    </a:lnTo>
                    <a:lnTo>
                      <a:pt x="16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52" name="Freeform 169">
                <a:extLst>
                  <a:ext uri="{FF2B5EF4-FFF2-40B4-BE49-F238E27FC236}">
                    <a16:creationId xmlns:a16="http://schemas.microsoft.com/office/drawing/2014/main" id="{EC4765F1-E61C-4A49-B8BF-28EC3E26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8013" y="2052638"/>
                <a:ext cx="85725" cy="123825"/>
              </a:xfrm>
              <a:custGeom>
                <a:avLst/>
                <a:gdLst>
                  <a:gd name="T0" fmla="*/ 163 w 163"/>
                  <a:gd name="T1" fmla="*/ 22 h 234"/>
                  <a:gd name="T2" fmla="*/ 37 w 163"/>
                  <a:gd name="T3" fmla="*/ 234 h 234"/>
                  <a:gd name="T4" fmla="*/ 0 w 163"/>
                  <a:gd name="T5" fmla="*/ 211 h 234"/>
                  <a:gd name="T6" fmla="*/ 127 w 163"/>
                  <a:gd name="T7" fmla="*/ 0 h 234"/>
                  <a:gd name="T8" fmla="*/ 163 w 163"/>
                  <a:gd name="T9" fmla="*/ 2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234">
                    <a:moveTo>
                      <a:pt x="163" y="22"/>
                    </a:moveTo>
                    <a:lnTo>
                      <a:pt x="37" y="234"/>
                    </a:lnTo>
                    <a:lnTo>
                      <a:pt x="0" y="211"/>
                    </a:lnTo>
                    <a:lnTo>
                      <a:pt x="127" y="0"/>
                    </a:lnTo>
                    <a:lnTo>
                      <a:pt x="163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481" name="Group 1480">
              <a:extLst>
                <a:ext uri="{FF2B5EF4-FFF2-40B4-BE49-F238E27FC236}">
                  <a16:creationId xmlns:a16="http://schemas.microsoft.com/office/drawing/2014/main" id="{52CFF4A3-16EB-4B32-AB8A-1859DBF26120}"/>
                </a:ext>
              </a:extLst>
            </p:cNvPr>
            <p:cNvGrpSpPr/>
            <p:nvPr/>
          </p:nvGrpSpPr>
          <p:grpSpPr>
            <a:xfrm>
              <a:off x="5845176" y="1779588"/>
              <a:ext cx="566737" cy="157163"/>
              <a:chOff x="5845176" y="1779588"/>
              <a:chExt cx="566737" cy="157163"/>
            </a:xfrm>
            <a:grpFill/>
          </p:grpSpPr>
          <p:sp>
            <p:nvSpPr>
              <p:cNvPr id="1528" name="Freeform 184">
                <a:extLst>
                  <a:ext uri="{FF2B5EF4-FFF2-40B4-BE49-F238E27FC236}">
                    <a16:creationId xmlns:a16="http://schemas.microsoft.com/office/drawing/2014/main" id="{B8C3DC0A-523E-48E9-9F9F-DBCA273A0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38" y="1804988"/>
                <a:ext cx="41275" cy="131763"/>
              </a:xfrm>
              <a:custGeom>
                <a:avLst/>
                <a:gdLst>
                  <a:gd name="T0" fmla="*/ 79 w 79"/>
                  <a:gd name="T1" fmla="*/ 7 h 251"/>
                  <a:gd name="T2" fmla="*/ 42 w 79"/>
                  <a:gd name="T3" fmla="*/ 251 h 251"/>
                  <a:gd name="T4" fmla="*/ 0 w 79"/>
                  <a:gd name="T5" fmla="*/ 245 h 251"/>
                  <a:gd name="T6" fmla="*/ 37 w 79"/>
                  <a:gd name="T7" fmla="*/ 0 h 251"/>
                  <a:gd name="T8" fmla="*/ 79 w 79"/>
                  <a:gd name="T9" fmla="*/ 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51">
                    <a:moveTo>
                      <a:pt x="79" y="7"/>
                    </a:moveTo>
                    <a:lnTo>
                      <a:pt x="42" y="251"/>
                    </a:lnTo>
                    <a:lnTo>
                      <a:pt x="0" y="245"/>
                    </a:lnTo>
                    <a:lnTo>
                      <a:pt x="37" y="0"/>
                    </a:lnTo>
                    <a:lnTo>
                      <a:pt x="7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9" name="Freeform 185">
                <a:extLst>
                  <a:ext uri="{FF2B5EF4-FFF2-40B4-BE49-F238E27FC236}">
                    <a16:creationId xmlns:a16="http://schemas.microsoft.com/office/drawing/2014/main" id="{D1D21F21-8E6A-4934-BD93-EDE8894C7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776" y="1797051"/>
                <a:ext cx="39688" cy="133350"/>
              </a:xfrm>
              <a:custGeom>
                <a:avLst/>
                <a:gdLst>
                  <a:gd name="T0" fmla="*/ 73 w 73"/>
                  <a:gd name="T1" fmla="*/ 6 h 250"/>
                  <a:gd name="T2" fmla="*/ 44 w 73"/>
                  <a:gd name="T3" fmla="*/ 250 h 250"/>
                  <a:gd name="T4" fmla="*/ 0 w 73"/>
                  <a:gd name="T5" fmla="*/ 244 h 250"/>
                  <a:gd name="T6" fmla="*/ 31 w 73"/>
                  <a:gd name="T7" fmla="*/ 0 h 250"/>
                  <a:gd name="T8" fmla="*/ 73 w 73"/>
                  <a:gd name="T9" fmla="*/ 6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250">
                    <a:moveTo>
                      <a:pt x="73" y="6"/>
                    </a:moveTo>
                    <a:lnTo>
                      <a:pt x="44" y="250"/>
                    </a:lnTo>
                    <a:lnTo>
                      <a:pt x="0" y="244"/>
                    </a:lnTo>
                    <a:lnTo>
                      <a:pt x="31" y="0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0" name="Freeform 186">
                <a:extLst>
                  <a:ext uri="{FF2B5EF4-FFF2-40B4-BE49-F238E27FC236}">
                    <a16:creationId xmlns:a16="http://schemas.microsoft.com/office/drawing/2014/main" id="{7285BDED-BF6B-4A5E-A85F-76019794A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6501" y="1792288"/>
                <a:ext cx="36513" cy="131763"/>
              </a:xfrm>
              <a:custGeom>
                <a:avLst/>
                <a:gdLst>
                  <a:gd name="T0" fmla="*/ 67 w 67"/>
                  <a:gd name="T1" fmla="*/ 4 h 249"/>
                  <a:gd name="T2" fmla="*/ 42 w 67"/>
                  <a:gd name="T3" fmla="*/ 249 h 249"/>
                  <a:gd name="T4" fmla="*/ 0 w 67"/>
                  <a:gd name="T5" fmla="*/ 245 h 249"/>
                  <a:gd name="T6" fmla="*/ 24 w 67"/>
                  <a:gd name="T7" fmla="*/ 0 h 249"/>
                  <a:gd name="T8" fmla="*/ 67 w 67"/>
                  <a:gd name="T9" fmla="*/ 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249">
                    <a:moveTo>
                      <a:pt x="67" y="4"/>
                    </a:moveTo>
                    <a:lnTo>
                      <a:pt x="42" y="249"/>
                    </a:lnTo>
                    <a:lnTo>
                      <a:pt x="0" y="245"/>
                    </a:lnTo>
                    <a:lnTo>
                      <a:pt x="24" y="0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1" name="Freeform 187">
                <a:extLst>
                  <a:ext uri="{FF2B5EF4-FFF2-40B4-BE49-F238E27FC236}">
                    <a16:creationId xmlns:a16="http://schemas.microsoft.com/office/drawing/2014/main" id="{EBB6D16B-488E-4699-B685-D8E1A9442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1785938"/>
                <a:ext cx="31750" cy="133350"/>
              </a:xfrm>
              <a:custGeom>
                <a:avLst/>
                <a:gdLst>
                  <a:gd name="T0" fmla="*/ 61 w 61"/>
                  <a:gd name="T1" fmla="*/ 3 h 250"/>
                  <a:gd name="T2" fmla="*/ 43 w 61"/>
                  <a:gd name="T3" fmla="*/ 250 h 250"/>
                  <a:gd name="T4" fmla="*/ 0 w 61"/>
                  <a:gd name="T5" fmla="*/ 246 h 250"/>
                  <a:gd name="T6" fmla="*/ 18 w 61"/>
                  <a:gd name="T7" fmla="*/ 0 h 250"/>
                  <a:gd name="T8" fmla="*/ 61 w 61"/>
                  <a:gd name="T9" fmla="*/ 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50">
                    <a:moveTo>
                      <a:pt x="61" y="3"/>
                    </a:moveTo>
                    <a:lnTo>
                      <a:pt x="43" y="250"/>
                    </a:lnTo>
                    <a:lnTo>
                      <a:pt x="0" y="246"/>
                    </a:lnTo>
                    <a:lnTo>
                      <a:pt x="18" y="0"/>
                    </a:lnTo>
                    <a:lnTo>
                      <a:pt x="6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2" name="Freeform 188">
                <a:extLst>
                  <a:ext uri="{FF2B5EF4-FFF2-40B4-BE49-F238E27FC236}">
                    <a16:creationId xmlns:a16="http://schemas.microsoft.com/office/drawing/2014/main" id="{C00A6D12-9421-4532-BFBD-47BDDF2FA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3" y="1782763"/>
                <a:ext cx="28575" cy="131763"/>
              </a:xfrm>
              <a:custGeom>
                <a:avLst/>
                <a:gdLst>
                  <a:gd name="T0" fmla="*/ 54 w 54"/>
                  <a:gd name="T1" fmla="*/ 3 h 249"/>
                  <a:gd name="T2" fmla="*/ 42 w 54"/>
                  <a:gd name="T3" fmla="*/ 249 h 249"/>
                  <a:gd name="T4" fmla="*/ 0 w 54"/>
                  <a:gd name="T5" fmla="*/ 246 h 249"/>
                  <a:gd name="T6" fmla="*/ 12 w 54"/>
                  <a:gd name="T7" fmla="*/ 0 h 249"/>
                  <a:gd name="T8" fmla="*/ 54 w 54"/>
                  <a:gd name="T9" fmla="*/ 3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49">
                    <a:moveTo>
                      <a:pt x="54" y="3"/>
                    </a:moveTo>
                    <a:lnTo>
                      <a:pt x="42" y="249"/>
                    </a:lnTo>
                    <a:lnTo>
                      <a:pt x="0" y="246"/>
                    </a:lnTo>
                    <a:lnTo>
                      <a:pt x="12" y="0"/>
                    </a:lnTo>
                    <a:lnTo>
                      <a:pt x="5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3" name="Freeform 189">
                <a:extLst>
                  <a:ext uri="{FF2B5EF4-FFF2-40B4-BE49-F238E27FC236}">
                    <a16:creationId xmlns:a16="http://schemas.microsoft.com/office/drawing/2014/main" id="{830916B3-DFB6-40FD-B987-6A2EFE2C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1" y="1779588"/>
                <a:ext cx="26988" cy="131763"/>
              </a:xfrm>
              <a:custGeom>
                <a:avLst/>
                <a:gdLst>
                  <a:gd name="T0" fmla="*/ 49 w 49"/>
                  <a:gd name="T1" fmla="*/ 1 h 249"/>
                  <a:gd name="T2" fmla="*/ 44 w 49"/>
                  <a:gd name="T3" fmla="*/ 249 h 249"/>
                  <a:gd name="T4" fmla="*/ 0 w 49"/>
                  <a:gd name="T5" fmla="*/ 247 h 249"/>
                  <a:gd name="T6" fmla="*/ 5 w 49"/>
                  <a:gd name="T7" fmla="*/ 0 h 249"/>
                  <a:gd name="T8" fmla="*/ 49 w 49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49">
                    <a:moveTo>
                      <a:pt x="49" y="1"/>
                    </a:moveTo>
                    <a:lnTo>
                      <a:pt x="44" y="249"/>
                    </a:lnTo>
                    <a:lnTo>
                      <a:pt x="0" y="247"/>
                    </a:lnTo>
                    <a:lnTo>
                      <a:pt x="5" y="0"/>
                    </a:lnTo>
                    <a:lnTo>
                      <a:pt x="49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4" name="Freeform 190">
                <a:extLst>
                  <a:ext uri="{FF2B5EF4-FFF2-40B4-BE49-F238E27FC236}">
                    <a16:creationId xmlns:a16="http://schemas.microsoft.com/office/drawing/2014/main" id="{274171DD-E9CC-41E5-ABF8-7D98D4836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226" y="1779588"/>
                <a:ext cx="22225" cy="130175"/>
              </a:xfrm>
              <a:custGeom>
                <a:avLst/>
                <a:gdLst>
                  <a:gd name="T0" fmla="*/ 43 w 43"/>
                  <a:gd name="T1" fmla="*/ 0 h 247"/>
                  <a:gd name="T2" fmla="*/ 43 w 43"/>
                  <a:gd name="T3" fmla="*/ 247 h 247"/>
                  <a:gd name="T4" fmla="*/ 1 w 43"/>
                  <a:gd name="T5" fmla="*/ 247 h 247"/>
                  <a:gd name="T6" fmla="*/ 0 w 43"/>
                  <a:gd name="T7" fmla="*/ 1 h 247"/>
                  <a:gd name="T8" fmla="*/ 43 w 43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47">
                    <a:moveTo>
                      <a:pt x="43" y="0"/>
                    </a:moveTo>
                    <a:lnTo>
                      <a:pt x="43" y="247"/>
                    </a:lnTo>
                    <a:lnTo>
                      <a:pt x="1" y="247"/>
                    </a:lnTo>
                    <a:lnTo>
                      <a:pt x="0" y="1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5" name="Freeform 191">
                <a:extLst>
                  <a:ext uri="{FF2B5EF4-FFF2-40B4-BE49-F238E27FC236}">
                    <a16:creationId xmlns:a16="http://schemas.microsoft.com/office/drawing/2014/main" id="{A91B7F26-B0EF-4F3F-9A95-7847B85B0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8" y="1779588"/>
                <a:ext cx="26988" cy="130175"/>
              </a:xfrm>
              <a:custGeom>
                <a:avLst/>
                <a:gdLst>
                  <a:gd name="T0" fmla="*/ 42 w 50"/>
                  <a:gd name="T1" fmla="*/ 0 h 247"/>
                  <a:gd name="T2" fmla="*/ 50 w 50"/>
                  <a:gd name="T3" fmla="*/ 246 h 247"/>
                  <a:gd name="T4" fmla="*/ 7 w 50"/>
                  <a:gd name="T5" fmla="*/ 247 h 247"/>
                  <a:gd name="T6" fmla="*/ 0 w 50"/>
                  <a:gd name="T7" fmla="*/ 1 h 247"/>
                  <a:gd name="T8" fmla="*/ 42 w 50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7">
                    <a:moveTo>
                      <a:pt x="42" y="0"/>
                    </a:moveTo>
                    <a:lnTo>
                      <a:pt x="50" y="246"/>
                    </a:lnTo>
                    <a:lnTo>
                      <a:pt x="7" y="247"/>
                    </a:lnTo>
                    <a:lnTo>
                      <a:pt x="0" y="1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6" name="Freeform 192">
                <a:extLst>
                  <a:ext uri="{FF2B5EF4-FFF2-40B4-BE49-F238E27FC236}">
                    <a16:creationId xmlns:a16="http://schemas.microsoft.com/office/drawing/2014/main" id="{96B3568B-7C25-4FEB-AA1C-E5D9AA614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6151" y="1779588"/>
                <a:ext cx="30163" cy="130175"/>
              </a:xfrm>
              <a:custGeom>
                <a:avLst/>
                <a:gdLst>
                  <a:gd name="T0" fmla="*/ 42 w 56"/>
                  <a:gd name="T1" fmla="*/ 0 h 248"/>
                  <a:gd name="T2" fmla="*/ 56 w 56"/>
                  <a:gd name="T3" fmla="*/ 247 h 248"/>
                  <a:gd name="T4" fmla="*/ 14 w 56"/>
                  <a:gd name="T5" fmla="*/ 248 h 248"/>
                  <a:gd name="T6" fmla="*/ 0 w 56"/>
                  <a:gd name="T7" fmla="*/ 2 h 248"/>
                  <a:gd name="T8" fmla="*/ 42 w 56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48">
                    <a:moveTo>
                      <a:pt x="42" y="0"/>
                    </a:moveTo>
                    <a:lnTo>
                      <a:pt x="56" y="247"/>
                    </a:lnTo>
                    <a:lnTo>
                      <a:pt x="14" y="248"/>
                    </a:lnTo>
                    <a:lnTo>
                      <a:pt x="0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7" name="Freeform 193">
                <a:extLst>
                  <a:ext uri="{FF2B5EF4-FFF2-40B4-BE49-F238E27FC236}">
                    <a16:creationId xmlns:a16="http://schemas.microsoft.com/office/drawing/2014/main" id="{2DA8411B-3EFC-472E-A935-3443C2801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1701" y="1781176"/>
                <a:ext cx="33338" cy="131763"/>
              </a:xfrm>
              <a:custGeom>
                <a:avLst/>
                <a:gdLst>
                  <a:gd name="T0" fmla="*/ 42 w 63"/>
                  <a:gd name="T1" fmla="*/ 0 h 250"/>
                  <a:gd name="T2" fmla="*/ 63 w 63"/>
                  <a:gd name="T3" fmla="*/ 246 h 250"/>
                  <a:gd name="T4" fmla="*/ 19 w 63"/>
                  <a:gd name="T5" fmla="*/ 250 h 250"/>
                  <a:gd name="T6" fmla="*/ 0 w 63"/>
                  <a:gd name="T7" fmla="*/ 4 h 250"/>
                  <a:gd name="T8" fmla="*/ 42 w 63"/>
                  <a:gd name="T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50">
                    <a:moveTo>
                      <a:pt x="42" y="0"/>
                    </a:moveTo>
                    <a:lnTo>
                      <a:pt x="63" y="246"/>
                    </a:lnTo>
                    <a:lnTo>
                      <a:pt x="19" y="250"/>
                    </a:lnTo>
                    <a:lnTo>
                      <a:pt x="0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8" name="Freeform 194">
                <a:extLst>
                  <a:ext uri="{FF2B5EF4-FFF2-40B4-BE49-F238E27FC236}">
                    <a16:creationId xmlns:a16="http://schemas.microsoft.com/office/drawing/2014/main" id="{054339D9-A480-4FF8-9593-379975AF5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1784351"/>
                <a:ext cx="36513" cy="131763"/>
              </a:xfrm>
              <a:custGeom>
                <a:avLst/>
                <a:gdLst>
                  <a:gd name="T0" fmla="*/ 42 w 68"/>
                  <a:gd name="T1" fmla="*/ 0 h 250"/>
                  <a:gd name="T2" fmla="*/ 68 w 68"/>
                  <a:gd name="T3" fmla="*/ 245 h 250"/>
                  <a:gd name="T4" fmla="*/ 26 w 68"/>
                  <a:gd name="T5" fmla="*/ 250 h 250"/>
                  <a:gd name="T6" fmla="*/ 0 w 68"/>
                  <a:gd name="T7" fmla="*/ 4 h 250"/>
                  <a:gd name="T8" fmla="*/ 42 w 68"/>
                  <a:gd name="T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0">
                    <a:moveTo>
                      <a:pt x="42" y="0"/>
                    </a:moveTo>
                    <a:lnTo>
                      <a:pt x="68" y="245"/>
                    </a:lnTo>
                    <a:lnTo>
                      <a:pt x="26" y="250"/>
                    </a:lnTo>
                    <a:lnTo>
                      <a:pt x="0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39" name="Freeform 195">
                <a:extLst>
                  <a:ext uri="{FF2B5EF4-FFF2-40B4-BE49-F238E27FC236}">
                    <a16:creationId xmlns:a16="http://schemas.microsoft.com/office/drawing/2014/main" id="{861D3458-9071-4666-AFE7-802E8D72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626" y="1787526"/>
                <a:ext cx="39688" cy="133350"/>
              </a:xfrm>
              <a:custGeom>
                <a:avLst/>
                <a:gdLst>
                  <a:gd name="T0" fmla="*/ 43 w 75"/>
                  <a:gd name="T1" fmla="*/ 0 h 250"/>
                  <a:gd name="T2" fmla="*/ 75 w 75"/>
                  <a:gd name="T3" fmla="*/ 245 h 250"/>
                  <a:gd name="T4" fmla="*/ 32 w 75"/>
                  <a:gd name="T5" fmla="*/ 250 h 250"/>
                  <a:gd name="T6" fmla="*/ 0 w 75"/>
                  <a:gd name="T7" fmla="*/ 6 h 250"/>
                  <a:gd name="T8" fmla="*/ 43 w 75"/>
                  <a:gd name="T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50">
                    <a:moveTo>
                      <a:pt x="43" y="0"/>
                    </a:moveTo>
                    <a:lnTo>
                      <a:pt x="75" y="245"/>
                    </a:lnTo>
                    <a:lnTo>
                      <a:pt x="32" y="250"/>
                    </a:lnTo>
                    <a:lnTo>
                      <a:pt x="0" y="6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40" name="Freeform 196">
                <a:extLst>
                  <a:ext uri="{FF2B5EF4-FFF2-40B4-BE49-F238E27FC236}">
                    <a16:creationId xmlns:a16="http://schemas.microsoft.com/office/drawing/2014/main" id="{4C3DCC61-76B1-4193-AD71-C9A36EA8F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5176" y="1793876"/>
                <a:ext cx="42863" cy="131763"/>
              </a:xfrm>
              <a:custGeom>
                <a:avLst/>
                <a:gdLst>
                  <a:gd name="T0" fmla="*/ 43 w 81"/>
                  <a:gd name="T1" fmla="*/ 0 h 250"/>
                  <a:gd name="T2" fmla="*/ 81 w 81"/>
                  <a:gd name="T3" fmla="*/ 243 h 250"/>
                  <a:gd name="T4" fmla="*/ 39 w 81"/>
                  <a:gd name="T5" fmla="*/ 250 h 250"/>
                  <a:gd name="T6" fmla="*/ 0 w 81"/>
                  <a:gd name="T7" fmla="*/ 6 h 250"/>
                  <a:gd name="T8" fmla="*/ 43 w 81"/>
                  <a:gd name="T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0">
                    <a:moveTo>
                      <a:pt x="43" y="0"/>
                    </a:moveTo>
                    <a:lnTo>
                      <a:pt x="81" y="243"/>
                    </a:lnTo>
                    <a:lnTo>
                      <a:pt x="39" y="250"/>
                    </a:lnTo>
                    <a:lnTo>
                      <a:pt x="0" y="6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482" name="Group 1481">
              <a:extLst>
                <a:ext uri="{FF2B5EF4-FFF2-40B4-BE49-F238E27FC236}">
                  <a16:creationId xmlns:a16="http://schemas.microsoft.com/office/drawing/2014/main" id="{7BAA4A8A-E46D-4914-9E3B-42AD1BCF4780}"/>
                </a:ext>
              </a:extLst>
            </p:cNvPr>
            <p:cNvGrpSpPr/>
            <p:nvPr/>
          </p:nvGrpSpPr>
          <p:grpSpPr>
            <a:xfrm>
              <a:off x="6384926" y="4635501"/>
              <a:ext cx="1019175" cy="657225"/>
              <a:chOff x="6384926" y="4635501"/>
              <a:chExt cx="1019175" cy="657225"/>
            </a:xfrm>
            <a:grpFill/>
          </p:grpSpPr>
          <p:sp>
            <p:nvSpPr>
              <p:cNvPr id="1505" name="Freeform 94">
                <a:extLst>
                  <a:ext uri="{FF2B5EF4-FFF2-40B4-BE49-F238E27FC236}">
                    <a16:creationId xmlns:a16="http://schemas.microsoft.com/office/drawing/2014/main" id="{0028F7C0-A71A-48F8-883E-3F4FF5BA3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4926" y="5160963"/>
                <a:ext cx="49213" cy="131763"/>
              </a:xfrm>
              <a:custGeom>
                <a:avLst/>
                <a:gdLst>
                  <a:gd name="T0" fmla="*/ 52 w 94"/>
                  <a:gd name="T1" fmla="*/ 250 h 250"/>
                  <a:gd name="T2" fmla="*/ 0 w 94"/>
                  <a:gd name="T3" fmla="*/ 9 h 250"/>
                  <a:gd name="T4" fmla="*/ 41 w 94"/>
                  <a:gd name="T5" fmla="*/ 0 h 250"/>
                  <a:gd name="T6" fmla="*/ 94 w 94"/>
                  <a:gd name="T7" fmla="*/ 241 h 250"/>
                  <a:gd name="T8" fmla="*/ 52 w 94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50">
                    <a:moveTo>
                      <a:pt x="52" y="250"/>
                    </a:moveTo>
                    <a:lnTo>
                      <a:pt x="0" y="9"/>
                    </a:lnTo>
                    <a:lnTo>
                      <a:pt x="41" y="0"/>
                    </a:lnTo>
                    <a:lnTo>
                      <a:pt x="94" y="241"/>
                    </a:lnTo>
                    <a:lnTo>
                      <a:pt x="52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6" name="Freeform 95">
                <a:extLst>
                  <a:ext uri="{FF2B5EF4-FFF2-40B4-BE49-F238E27FC236}">
                    <a16:creationId xmlns:a16="http://schemas.microsoft.com/office/drawing/2014/main" id="{369FBC36-582B-4DF4-A582-A75CAE35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6201" y="5153026"/>
                <a:ext cx="52388" cy="131763"/>
              </a:xfrm>
              <a:custGeom>
                <a:avLst/>
                <a:gdLst>
                  <a:gd name="T0" fmla="*/ 57 w 98"/>
                  <a:gd name="T1" fmla="*/ 249 h 249"/>
                  <a:gd name="T2" fmla="*/ 0 w 98"/>
                  <a:gd name="T3" fmla="*/ 10 h 249"/>
                  <a:gd name="T4" fmla="*/ 41 w 98"/>
                  <a:gd name="T5" fmla="*/ 0 h 249"/>
                  <a:gd name="T6" fmla="*/ 98 w 98"/>
                  <a:gd name="T7" fmla="*/ 239 h 249"/>
                  <a:gd name="T8" fmla="*/ 57 w 98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249">
                    <a:moveTo>
                      <a:pt x="57" y="249"/>
                    </a:moveTo>
                    <a:lnTo>
                      <a:pt x="0" y="10"/>
                    </a:lnTo>
                    <a:lnTo>
                      <a:pt x="41" y="0"/>
                    </a:lnTo>
                    <a:lnTo>
                      <a:pt x="98" y="239"/>
                    </a:lnTo>
                    <a:lnTo>
                      <a:pt x="57" y="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7" name="Freeform 96">
                <a:extLst>
                  <a:ext uri="{FF2B5EF4-FFF2-40B4-BE49-F238E27FC236}">
                    <a16:creationId xmlns:a16="http://schemas.microsoft.com/office/drawing/2014/main" id="{D565457E-4DEA-472E-9942-09A714619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7476" y="5141913"/>
                <a:ext cx="55563" cy="131763"/>
              </a:xfrm>
              <a:custGeom>
                <a:avLst/>
                <a:gdLst>
                  <a:gd name="T0" fmla="*/ 64 w 105"/>
                  <a:gd name="T1" fmla="*/ 249 h 249"/>
                  <a:gd name="T2" fmla="*/ 0 w 105"/>
                  <a:gd name="T3" fmla="*/ 12 h 249"/>
                  <a:gd name="T4" fmla="*/ 41 w 105"/>
                  <a:gd name="T5" fmla="*/ 0 h 249"/>
                  <a:gd name="T6" fmla="*/ 105 w 105"/>
                  <a:gd name="T7" fmla="*/ 239 h 249"/>
                  <a:gd name="T8" fmla="*/ 64 w 105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249">
                    <a:moveTo>
                      <a:pt x="64" y="249"/>
                    </a:moveTo>
                    <a:lnTo>
                      <a:pt x="0" y="12"/>
                    </a:lnTo>
                    <a:lnTo>
                      <a:pt x="41" y="0"/>
                    </a:lnTo>
                    <a:lnTo>
                      <a:pt x="105" y="239"/>
                    </a:lnTo>
                    <a:lnTo>
                      <a:pt x="64" y="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8" name="Freeform 97">
                <a:extLst>
                  <a:ext uri="{FF2B5EF4-FFF2-40B4-BE49-F238E27FC236}">
                    <a16:creationId xmlns:a16="http://schemas.microsoft.com/office/drawing/2014/main" id="{A5CAE6A9-ADB5-47E4-8D45-0364B0102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1" y="5130801"/>
                <a:ext cx="58738" cy="131763"/>
              </a:xfrm>
              <a:custGeom>
                <a:avLst/>
                <a:gdLst>
                  <a:gd name="T0" fmla="*/ 70 w 111"/>
                  <a:gd name="T1" fmla="*/ 248 h 248"/>
                  <a:gd name="T2" fmla="*/ 0 w 111"/>
                  <a:gd name="T3" fmla="*/ 11 h 248"/>
                  <a:gd name="T4" fmla="*/ 41 w 111"/>
                  <a:gd name="T5" fmla="*/ 0 h 248"/>
                  <a:gd name="T6" fmla="*/ 111 w 111"/>
                  <a:gd name="T7" fmla="*/ 236 h 248"/>
                  <a:gd name="T8" fmla="*/ 70 w 111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70" y="248"/>
                    </a:moveTo>
                    <a:lnTo>
                      <a:pt x="0" y="11"/>
                    </a:lnTo>
                    <a:lnTo>
                      <a:pt x="41" y="0"/>
                    </a:lnTo>
                    <a:lnTo>
                      <a:pt x="111" y="236"/>
                    </a:lnTo>
                    <a:lnTo>
                      <a:pt x="70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9" name="Freeform 98">
                <a:extLst>
                  <a:ext uri="{FF2B5EF4-FFF2-40B4-BE49-F238E27FC236}">
                    <a16:creationId xmlns:a16="http://schemas.microsoft.com/office/drawing/2014/main" id="{82567CDF-991A-40A3-B77B-3F316EEE5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5119688"/>
                <a:ext cx="61913" cy="130175"/>
              </a:xfrm>
              <a:custGeom>
                <a:avLst/>
                <a:gdLst>
                  <a:gd name="T0" fmla="*/ 75 w 116"/>
                  <a:gd name="T1" fmla="*/ 247 h 247"/>
                  <a:gd name="T2" fmla="*/ 0 w 116"/>
                  <a:gd name="T3" fmla="*/ 13 h 247"/>
                  <a:gd name="T4" fmla="*/ 41 w 116"/>
                  <a:gd name="T5" fmla="*/ 0 h 247"/>
                  <a:gd name="T6" fmla="*/ 116 w 116"/>
                  <a:gd name="T7" fmla="*/ 233 h 247"/>
                  <a:gd name="T8" fmla="*/ 75 w 116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47">
                    <a:moveTo>
                      <a:pt x="75" y="247"/>
                    </a:moveTo>
                    <a:lnTo>
                      <a:pt x="0" y="13"/>
                    </a:lnTo>
                    <a:lnTo>
                      <a:pt x="41" y="0"/>
                    </a:lnTo>
                    <a:lnTo>
                      <a:pt x="116" y="233"/>
                    </a:lnTo>
                    <a:lnTo>
                      <a:pt x="75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0" name="Freeform 99">
                <a:extLst>
                  <a:ext uri="{FF2B5EF4-FFF2-40B4-BE49-F238E27FC236}">
                    <a16:creationId xmlns:a16="http://schemas.microsoft.com/office/drawing/2014/main" id="{51446C35-6242-4859-900F-10DE0E621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9713" y="5105401"/>
                <a:ext cx="63500" cy="130175"/>
              </a:xfrm>
              <a:custGeom>
                <a:avLst/>
                <a:gdLst>
                  <a:gd name="T0" fmla="*/ 82 w 122"/>
                  <a:gd name="T1" fmla="*/ 247 h 247"/>
                  <a:gd name="T2" fmla="*/ 0 w 122"/>
                  <a:gd name="T3" fmla="*/ 16 h 247"/>
                  <a:gd name="T4" fmla="*/ 40 w 122"/>
                  <a:gd name="T5" fmla="*/ 0 h 247"/>
                  <a:gd name="T6" fmla="*/ 122 w 122"/>
                  <a:gd name="T7" fmla="*/ 232 h 247"/>
                  <a:gd name="T8" fmla="*/ 82 w 122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247">
                    <a:moveTo>
                      <a:pt x="82" y="247"/>
                    </a:moveTo>
                    <a:lnTo>
                      <a:pt x="0" y="16"/>
                    </a:lnTo>
                    <a:lnTo>
                      <a:pt x="40" y="0"/>
                    </a:lnTo>
                    <a:lnTo>
                      <a:pt x="122" y="232"/>
                    </a:lnTo>
                    <a:lnTo>
                      <a:pt x="82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1" name="Freeform 100">
                <a:extLst>
                  <a:ext uri="{FF2B5EF4-FFF2-40B4-BE49-F238E27FC236}">
                    <a16:creationId xmlns:a16="http://schemas.microsoft.com/office/drawing/2014/main" id="{3C0E16AB-D9EA-4D35-98C3-0A4CA4C31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401" y="5091113"/>
                <a:ext cx="68263" cy="130175"/>
              </a:xfrm>
              <a:custGeom>
                <a:avLst/>
                <a:gdLst>
                  <a:gd name="T0" fmla="*/ 87 w 128"/>
                  <a:gd name="T1" fmla="*/ 246 h 246"/>
                  <a:gd name="T2" fmla="*/ 0 w 128"/>
                  <a:gd name="T3" fmla="*/ 16 h 246"/>
                  <a:gd name="T4" fmla="*/ 40 w 128"/>
                  <a:gd name="T5" fmla="*/ 0 h 246"/>
                  <a:gd name="T6" fmla="*/ 128 w 128"/>
                  <a:gd name="T7" fmla="*/ 231 h 246"/>
                  <a:gd name="T8" fmla="*/ 87 w 128"/>
                  <a:gd name="T9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246">
                    <a:moveTo>
                      <a:pt x="87" y="246"/>
                    </a:moveTo>
                    <a:lnTo>
                      <a:pt x="0" y="16"/>
                    </a:lnTo>
                    <a:lnTo>
                      <a:pt x="40" y="0"/>
                    </a:lnTo>
                    <a:lnTo>
                      <a:pt x="128" y="231"/>
                    </a:lnTo>
                    <a:lnTo>
                      <a:pt x="87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2" name="Freeform 101">
                <a:extLst>
                  <a:ext uri="{FF2B5EF4-FFF2-40B4-BE49-F238E27FC236}">
                    <a16:creationId xmlns:a16="http://schemas.microsoft.com/office/drawing/2014/main" id="{D0B6AB77-C780-458D-AC55-6CEEFDDF0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088" y="5076826"/>
                <a:ext cx="69850" cy="128588"/>
              </a:xfrm>
              <a:custGeom>
                <a:avLst/>
                <a:gdLst>
                  <a:gd name="T0" fmla="*/ 95 w 134"/>
                  <a:gd name="T1" fmla="*/ 244 h 244"/>
                  <a:gd name="T2" fmla="*/ 0 w 134"/>
                  <a:gd name="T3" fmla="*/ 17 h 244"/>
                  <a:gd name="T4" fmla="*/ 40 w 134"/>
                  <a:gd name="T5" fmla="*/ 0 h 244"/>
                  <a:gd name="T6" fmla="*/ 134 w 134"/>
                  <a:gd name="T7" fmla="*/ 227 h 244"/>
                  <a:gd name="T8" fmla="*/ 95 w 134"/>
                  <a:gd name="T9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44">
                    <a:moveTo>
                      <a:pt x="95" y="244"/>
                    </a:moveTo>
                    <a:lnTo>
                      <a:pt x="0" y="17"/>
                    </a:lnTo>
                    <a:lnTo>
                      <a:pt x="40" y="0"/>
                    </a:lnTo>
                    <a:lnTo>
                      <a:pt x="134" y="227"/>
                    </a:lnTo>
                    <a:lnTo>
                      <a:pt x="95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3" name="Freeform 102">
                <a:extLst>
                  <a:ext uri="{FF2B5EF4-FFF2-40B4-BE49-F238E27FC236}">
                    <a16:creationId xmlns:a16="http://schemas.microsoft.com/office/drawing/2014/main" id="{DD284CDA-6698-4C31-8DBA-DF764BF5B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5059363"/>
                <a:ext cx="73025" cy="128588"/>
              </a:xfrm>
              <a:custGeom>
                <a:avLst/>
                <a:gdLst>
                  <a:gd name="T0" fmla="*/ 100 w 139"/>
                  <a:gd name="T1" fmla="*/ 243 h 243"/>
                  <a:gd name="T2" fmla="*/ 0 w 139"/>
                  <a:gd name="T3" fmla="*/ 18 h 243"/>
                  <a:gd name="T4" fmla="*/ 39 w 139"/>
                  <a:gd name="T5" fmla="*/ 0 h 243"/>
                  <a:gd name="T6" fmla="*/ 139 w 139"/>
                  <a:gd name="T7" fmla="*/ 226 h 243"/>
                  <a:gd name="T8" fmla="*/ 100 w 139"/>
                  <a:gd name="T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43">
                    <a:moveTo>
                      <a:pt x="100" y="243"/>
                    </a:moveTo>
                    <a:lnTo>
                      <a:pt x="0" y="18"/>
                    </a:lnTo>
                    <a:lnTo>
                      <a:pt x="39" y="0"/>
                    </a:lnTo>
                    <a:lnTo>
                      <a:pt x="139" y="226"/>
                    </a:lnTo>
                    <a:lnTo>
                      <a:pt x="100" y="2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4" name="Freeform 103">
                <a:extLst>
                  <a:ext uri="{FF2B5EF4-FFF2-40B4-BE49-F238E27FC236}">
                    <a16:creationId xmlns:a16="http://schemas.microsoft.com/office/drawing/2014/main" id="{042A8358-F694-4741-B3BC-60C8B240C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876" y="5041901"/>
                <a:ext cx="76200" cy="128588"/>
              </a:xfrm>
              <a:custGeom>
                <a:avLst/>
                <a:gdLst>
                  <a:gd name="T0" fmla="*/ 105 w 143"/>
                  <a:gd name="T1" fmla="*/ 241 h 241"/>
                  <a:gd name="T2" fmla="*/ 0 w 143"/>
                  <a:gd name="T3" fmla="*/ 19 h 241"/>
                  <a:gd name="T4" fmla="*/ 38 w 143"/>
                  <a:gd name="T5" fmla="*/ 0 h 241"/>
                  <a:gd name="T6" fmla="*/ 143 w 143"/>
                  <a:gd name="T7" fmla="*/ 222 h 241"/>
                  <a:gd name="T8" fmla="*/ 105 w 143"/>
                  <a:gd name="T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41">
                    <a:moveTo>
                      <a:pt x="105" y="241"/>
                    </a:moveTo>
                    <a:lnTo>
                      <a:pt x="0" y="19"/>
                    </a:lnTo>
                    <a:lnTo>
                      <a:pt x="38" y="0"/>
                    </a:lnTo>
                    <a:lnTo>
                      <a:pt x="143" y="222"/>
                    </a:lnTo>
                    <a:lnTo>
                      <a:pt x="105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5" name="Freeform 104">
                <a:extLst>
                  <a:ext uri="{FF2B5EF4-FFF2-40B4-BE49-F238E27FC236}">
                    <a16:creationId xmlns:a16="http://schemas.microsoft.com/office/drawing/2014/main" id="{8A0F493A-2160-4534-81A1-31526DDB0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976" y="5024438"/>
                <a:ext cx="79375" cy="125413"/>
              </a:xfrm>
              <a:custGeom>
                <a:avLst/>
                <a:gdLst>
                  <a:gd name="T0" fmla="*/ 111 w 150"/>
                  <a:gd name="T1" fmla="*/ 239 h 239"/>
                  <a:gd name="T2" fmla="*/ 0 w 150"/>
                  <a:gd name="T3" fmla="*/ 20 h 239"/>
                  <a:gd name="T4" fmla="*/ 38 w 150"/>
                  <a:gd name="T5" fmla="*/ 0 h 239"/>
                  <a:gd name="T6" fmla="*/ 150 w 150"/>
                  <a:gd name="T7" fmla="*/ 219 h 239"/>
                  <a:gd name="T8" fmla="*/ 111 w 150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39">
                    <a:moveTo>
                      <a:pt x="111" y="239"/>
                    </a:moveTo>
                    <a:lnTo>
                      <a:pt x="0" y="20"/>
                    </a:lnTo>
                    <a:lnTo>
                      <a:pt x="38" y="0"/>
                    </a:lnTo>
                    <a:lnTo>
                      <a:pt x="150" y="219"/>
                    </a:lnTo>
                    <a:lnTo>
                      <a:pt x="111" y="2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6" name="Freeform 105">
                <a:extLst>
                  <a:ext uri="{FF2B5EF4-FFF2-40B4-BE49-F238E27FC236}">
                    <a16:creationId xmlns:a16="http://schemas.microsoft.com/office/drawing/2014/main" id="{9B4D3FC0-0228-4D51-BE00-B9275601A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5003801"/>
                <a:ext cx="82550" cy="125413"/>
              </a:xfrm>
              <a:custGeom>
                <a:avLst/>
                <a:gdLst>
                  <a:gd name="T0" fmla="*/ 117 w 156"/>
                  <a:gd name="T1" fmla="*/ 237 h 237"/>
                  <a:gd name="T2" fmla="*/ 0 w 156"/>
                  <a:gd name="T3" fmla="*/ 21 h 237"/>
                  <a:gd name="T4" fmla="*/ 39 w 156"/>
                  <a:gd name="T5" fmla="*/ 0 h 237"/>
                  <a:gd name="T6" fmla="*/ 156 w 156"/>
                  <a:gd name="T7" fmla="*/ 217 h 237"/>
                  <a:gd name="T8" fmla="*/ 117 w 156"/>
                  <a:gd name="T9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37">
                    <a:moveTo>
                      <a:pt x="117" y="237"/>
                    </a:moveTo>
                    <a:lnTo>
                      <a:pt x="0" y="21"/>
                    </a:lnTo>
                    <a:lnTo>
                      <a:pt x="39" y="0"/>
                    </a:lnTo>
                    <a:lnTo>
                      <a:pt x="156" y="217"/>
                    </a:lnTo>
                    <a:lnTo>
                      <a:pt x="117" y="2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7" name="Freeform 106">
                <a:extLst>
                  <a:ext uri="{FF2B5EF4-FFF2-40B4-BE49-F238E27FC236}">
                    <a16:creationId xmlns:a16="http://schemas.microsoft.com/office/drawing/2014/main" id="{BC34BF3C-1042-44EB-A5E3-9F35186F2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1176" y="4984751"/>
                <a:ext cx="84138" cy="123825"/>
              </a:xfrm>
              <a:custGeom>
                <a:avLst/>
                <a:gdLst>
                  <a:gd name="T0" fmla="*/ 123 w 160"/>
                  <a:gd name="T1" fmla="*/ 234 h 234"/>
                  <a:gd name="T2" fmla="*/ 0 w 160"/>
                  <a:gd name="T3" fmla="*/ 21 h 234"/>
                  <a:gd name="T4" fmla="*/ 37 w 160"/>
                  <a:gd name="T5" fmla="*/ 0 h 234"/>
                  <a:gd name="T6" fmla="*/ 160 w 160"/>
                  <a:gd name="T7" fmla="*/ 212 h 234"/>
                  <a:gd name="T8" fmla="*/ 123 w 160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34">
                    <a:moveTo>
                      <a:pt x="123" y="234"/>
                    </a:moveTo>
                    <a:lnTo>
                      <a:pt x="0" y="21"/>
                    </a:lnTo>
                    <a:lnTo>
                      <a:pt x="37" y="0"/>
                    </a:lnTo>
                    <a:lnTo>
                      <a:pt x="160" y="212"/>
                    </a:lnTo>
                    <a:lnTo>
                      <a:pt x="123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8" name="Freeform 107">
                <a:extLst>
                  <a:ext uri="{FF2B5EF4-FFF2-40B4-BE49-F238E27FC236}">
                    <a16:creationId xmlns:a16="http://schemas.microsoft.com/office/drawing/2014/main" id="{6624BA45-B619-4D41-AFFD-38FB81E12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88" y="4962526"/>
                <a:ext cx="87313" cy="123825"/>
              </a:xfrm>
              <a:custGeom>
                <a:avLst/>
                <a:gdLst>
                  <a:gd name="T0" fmla="*/ 129 w 164"/>
                  <a:gd name="T1" fmla="*/ 233 h 233"/>
                  <a:gd name="T2" fmla="*/ 0 w 164"/>
                  <a:gd name="T3" fmla="*/ 23 h 233"/>
                  <a:gd name="T4" fmla="*/ 36 w 164"/>
                  <a:gd name="T5" fmla="*/ 0 h 233"/>
                  <a:gd name="T6" fmla="*/ 164 w 164"/>
                  <a:gd name="T7" fmla="*/ 210 h 233"/>
                  <a:gd name="T8" fmla="*/ 129 w 164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233">
                    <a:moveTo>
                      <a:pt x="129" y="233"/>
                    </a:moveTo>
                    <a:lnTo>
                      <a:pt x="0" y="23"/>
                    </a:lnTo>
                    <a:lnTo>
                      <a:pt x="36" y="0"/>
                    </a:lnTo>
                    <a:lnTo>
                      <a:pt x="164" y="210"/>
                    </a:lnTo>
                    <a:lnTo>
                      <a:pt x="129" y="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19" name="Freeform 108">
                <a:extLst>
                  <a:ext uri="{FF2B5EF4-FFF2-40B4-BE49-F238E27FC236}">
                    <a16:creationId xmlns:a16="http://schemas.microsoft.com/office/drawing/2014/main" id="{8A48009F-8C50-4854-810C-96610BB93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201" y="4940301"/>
                <a:ext cx="88900" cy="122238"/>
              </a:xfrm>
              <a:custGeom>
                <a:avLst/>
                <a:gdLst>
                  <a:gd name="T0" fmla="*/ 132 w 167"/>
                  <a:gd name="T1" fmla="*/ 231 h 231"/>
                  <a:gd name="T2" fmla="*/ 0 w 167"/>
                  <a:gd name="T3" fmla="*/ 25 h 231"/>
                  <a:gd name="T4" fmla="*/ 36 w 167"/>
                  <a:gd name="T5" fmla="*/ 0 h 231"/>
                  <a:gd name="T6" fmla="*/ 167 w 167"/>
                  <a:gd name="T7" fmla="*/ 207 h 231"/>
                  <a:gd name="T8" fmla="*/ 132 w 167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231">
                    <a:moveTo>
                      <a:pt x="132" y="231"/>
                    </a:moveTo>
                    <a:lnTo>
                      <a:pt x="0" y="25"/>
                    </a:lnTo>
                    <a:lnTo>
                      <a:pt x="36" y="0"/>
                    </a:lnTo>
                    <a:lnTo>
                      <a:pt x="167" y="207"/>
                    </a:lnTo>
                    <a:lnTo>
                      <a:pt x="132" y="2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0" name="Freeform 109">
                <a:extLst>
                  <a:ext uri="{FF2B5EF4-FFF2-40B4-BE49-F238E27FC236}">
                    <a16:creationId xmlns:a16="http://schemas.microsoft.com/office/drawing/2014/main" id="{EB75C026-0046-431B-8079-28D055A0B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126" y="4916488"/>
                <a:ext cx="93663" cy="120650"/>
              </a:xfrm>
              <a:custGeom>
                <a:avLst/>
                <a:gdLst>
                  <a:gd name="T0" fmla="*/ 139 w 175"/>
                  <a:gd name="T1" fmla="*/ 227 h 227"/>
                  <a:gd name="T2" fmla="*/ 0 w 175"/>
                  <a:gd name="T3" fmla="*/ 24 h 227"/>
                  <a:gd name="T4" fmla="*/ 36 w 175"/>
                  <a:gd name="T5" fmla="*/ 0 h 227"/>
                  <a:gd name="T6" fmla="*/ 175 w 175"/>
                  <a:gd name="T7" fmla="*/ 202 h 227"/>
                  <a:gd name="T8" fmla="*/ 139 w 175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27">
                    <a:moveTo>
                      <a:pt x="139" y="227"/>
                    </a:moveTo>
                    <a:lnTo>
                      <a:pt x="0" y="24"/>
                    </a:lnTo>
                    <a:lnTo>
                      <a:pt x="36" y="0"/>
                    </a:lnTo>
                    <a:lnTo>
                      <a:pt x="175" y="202"/>
                    </a:lnTo>
                    <a:lnTo>
                      <a:pt x="139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1" name="Freeform 110">
                <a:extLst>
                  <a:ext uri="{FF2B5EF4-FFF2-40B4-BE49-F238E27FC236}">
                    <a16:creationId xmlns:a16="http://schemas.microsoft.com/office/drawing/2014/main" id="{C397720E-1D68-4C84-9229-95371C1EB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5638" y="4892676"/>
                <a:ext cx="93663" cy="119063"/>
              </a:xfrm>
              <a:custGeom>
                <a:avLst/>
                <a:gdLst>
                  <a:gd name="T0" fmla="*/ 143 w 178"/>
                  <a:gd name="T1" fmla="*/ 224 h 224"/>
                  <a:gd name="T2" fmla="*/ 0 w 178"/>
                  <a:gd name="T3" fmla="*/ 25 h 224"/>
                  <a:gd name="T4" fmla="*/ 34 w 178"/>
                  <a:gd name="T5" fmla="*/ 0 h 224"/>
                  <a:gd name="T6" fmla="*/ 178 w 178"/>
                  <a:gd name="T7" fmla="*/ 198 h 224"/>
                  <a:gd name="T8" fmla="*/ 143 w 178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224">
                    <a:moveTo>
                      <a:pt x="143" y="224"/>
                    </a:moveTo>
                    <a:lnTo>
                      <a:pt x="0" y="25"/>
                    </a:lnTo>
                    <a:lnTo>
                      <a:pt x="34" y="0"/>
                    </a:lnTo>
                    <a:lnTo>
                      <a:pt x="178" y="198"/>
                    </a:lnTo>
                    <a:lnTo>
                      <a:pt x="143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2" name="Freeform 114">
                <a:extLst>
                  <a:ext uri="{FF2B5EF4-FFF2-40B4-BE49-F238E27FC236}">
                    <a16:creationId xmlns:a16="http://schemas.microsoft.com/office/drawing/2014/main" id="{03E74807-E14E-4D57-B02F-3F32C1105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8988" y="4786313"/>
                <a:ext cx="103188" cy="112713"/>
              </a:xfrm>
              <a:custGeom>
                <a:avLst/>
                <a:gdLst>
                  <a:gd name="T0" fmla="*/ 164 w 194"/>
                  <a:gd name="T1" fmla="*/ 211 h 211"/>
                  <a:gd name="T2" fmla="*/ 0 w 194"/>
                  <a:gd name="T3" fmla="*/ 28 h 211"/>
                  <a:gd name="T4" fmla="*/ 32 w 194"/>
                  <a:gd name="T5" fmla="*/ 0 h 211"/>
                  <a:gd name="T6" fmla="*/ 194 w 194"/>
                  <a:gd name="T7" fmla="*/ 182 h 211"/>
                  <a:gd name="T8" fmla="*/ 164 w 194"/>
                  <a:gd name="T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211">
                    <a:moveTo>
                      <a:pt x="164" y="211"/>
                    </a:moveTo>
                    <a:lnTo>
                      <a:pt x="0" y="28"/>
                    </a:lnTo>
                    <a:lnTo>
                      <a:pt x="32" y="0"/>
                    </a:lnTo>
                    <a:lnTo>
                      <a:pt x="194" y="182"/>
                    </a:lnTo>
                    <a:lnTo>
                      <a:pt x="164" y="2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3" name="Freeform 115">
                <a:extLst>
                  <a:ext uri="{FF2B5EF4-FFF2-40B4-BE49-F238E27FC236}">
                    <a16:creationId xmlns:a16="http://schemas.microsoft.com/office/drawing/2014/main" id="{DEAA789E-7A06-42B3-8DEA-F4B6B14A8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4757738"/>
                <a:ext cx="104775" cy="111125"/>
              </a:xfrm>
              <a:custGeom>
                <a:avLst/>
                <a:gdLst>
                  <a:gd name="T0" fmla="*/ 168 w 198"/>
                  <a:gd name="T1" fmla="*/ 209 h 209"/>
                  <a:gd name="T2" fmla="*/ 0 w 198"/>
                  <a:gd name="T3" fmla="*/ 30 h 209"/>
                  <a:gd name="T4" fmla="*/ 31 w 198"/>
                  <a:gd name="T5" fmla="*/ 0 h 209"/>
                  <a:gd name="T6" fmla="*/ 198 w 198"/>
                  <a:gd name="T7" fmla="*/ 178 h 209"/>
                  <a:gd name="T8" fmla="*/ 168 w 198"/>
                  <a:gd name="T9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209">
                    <a:moveTo>
                      <a:pt x="168" y="209"/>
                    </a:moveTo>
                    <a:lnTo>
                      <a:pt x="0" y="30"/>
                    </a:lnTo>
                    <a:lnTo>
                      <a:pt x="31" y="0"/>
                    </a:lnTo>
                    <a:lnTo>
                      <a:pt x="198" y="178"/>
                    </a:lnTo>
                    <a:lnTo>
                      <a:pt x="168" y="2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4" name="Freeform 116">
                <a:extLst>
                  <a:ext uri="{FF2B5EF4-FFF2-40B4-BE49-F238E27FC236}">
                    <a16:creationId xmlns:a16="http://schemas.microsoft.com/office/drawing/2014/main" id="{27EB4189-85E3-4C7C-84D0-0D29CD98E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2488" y="4729163"/>
                <a:ext cx="106363" cy="106363"/>
              </a:xfrm>
              <a:custGeom>
                <a:avLst/>
                <a:gdLst>
                  <a:gd name="T0" fmla="*/ 173 w 202"/>
                  <a:gd name="T1" fmla="*/ 203 h 203"/>
                  <a:gd name="T2" fmla="*/ 0 w 202"/>
                  <a:gd name="T3" fmla="*/ 30 h 203"/>
                  <a:gd name="T4" fmla="*/ 31 w 202"/>
                  <a:gd name="T5" fmla="*/ 0 h 203"/>
                  <a:gd name="T6" fmla="*/ 202 w 202"/>
                  <a:gd name="T7" fmla="*/ 173 h 203"/>
                  <a:gd name="T8" fmla="*/ 173 w 2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03">
                    <a:moveTo>
                      <a:pt x="173" y="203"/>
                    </a:moveTo>
                    <a:lnTo>
                      <a:pt x="0" y="30"/>
                    </a:lnTo>
                    <a:lnTo>
                      <a:pt x="31" y="0"/>
                    </a:lnTo>
                    <a:lnTo>
                      <a:pt x="202" y="173"/>
                    </a:lnTo>
                    <a:lnTo>
                      <a:pt x="173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5" name="Freeform 117">
                <a:extLst>
                  <a:ext uri="{FF2B5EF4-FFF2-40B4-BE49-F238E27FC236}">
                    <a16:creationId xmlns:a16="http://schemas.microsoft.com/office/drawing/2014/main" id="{F0BBC00A-B3E0-4113-9764-FE2D59538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651" y="4697413"/>
                <a:ext cx="109538" cy="106363"/>
              </a:xfrm>
              <a:custGeom>
                <a:avLst/>
                <a:gdLst>
                  <a:gd name="T0" fmla="*/ 177 w 207"/>
                  <a:gd name="T1" fmla="*/ 201 h 201"/>
                  <a:gd name="T2" fmla="*/ 0 w 207"/>
                  <a:gd name="T3" fmla="*/ 32 h 201"/>
                  <a:gd name="T4" fmla="*/ 30 w 207"/>
                  <a:gd name="T5" fmla="*/ 0 h 201"/>
                  <a:gd name="T6" fmla="*/ 207 w 207"/>
                  <a:gd name="T7" fmla="*/ 169 h 201"/>
                  <a:gd name="T8" fmla="*/ 177 w 207"/>
                  <a:gd name="T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1">
                    <a:moveTo>
                      <a:pt x="177" y="201"/>
                    </a:moveTo>
                    <a:lnTo>
                      <a:pt x="0" y="32"/>
                    </a:lnTo>
                    <a:lnTo>
                      <a:pt x="30" y="0"/>
                    </a:lnTo>
                    <a:lnTo>
                      <a:pt x="207" y="169"/>
                    </a:lnTo>
                    <a:lnTo>
                      <a:pt x="177" y="2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6" name="Freeform 118">
                <a:extLst>
                  <a:ext uri="{FF2B5EF4-FFF2-40B4-BE49-F238E27FC236}">
                    <a16:creationId xmlns:a16="http://schemas.microsoft.com/office/drawing/2014/main" id="{C814772B-2968-4685-86E9-2C9D4FA73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2813" y="4667251"/>
                <a:ext cx="111125" cy="103188"/>
              </a:xfrm>
              <a:custGeom>
                <a:avLst/>
                <a:gdLst>
                  <a:gd name="T0" fmla="*/ 180 w 209"/>
                  <a:gd name="T1" fmla="*/ 197 h 197"/>
                  <a:gd name="T2" fmla="*/ 0 w 209"/>
                  <a:gd name="T3" fmla="*/ 32 h 197"/>
                  <a:gd name="T4" fmla="*/ 28 w 209"/>
                  <a:gd name="T5" fmla="*/ 0 h 197"/>
                  <a:gd name="T6" fmla="*/ 209 w 209"/>
                  <a:gd name="T7" fmla="*/ 164 h 197"/>
                  <a:gd name="T8" fmla="*/ 180 w 209"/>
                  <a:gd name="T9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" h="197">
                    <a:moveTo>
                      <a:pt x="180" y="197"/>
                    </a:moveTo>
                    <a:lnTo>
                      <a:pt x="0" y="32"/>
                    </a:lnTo>
                    <a:lnTo>
                      <a:pt x="28" y="0"/>
                    </a:lnTo>
                    <a:lnTo>
                      <a:pt x="209" y="164"/>
                    </a:lnTo>
                    <a:lnTo>
                      <a:pt x="18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27" name="Freeform 119">
                <a:extLst>
                  <a:ext uri="{FF2B5EF4-FFF2-40B4-BE49-F238E27FC236}">
                    <a16:creationId xmlns:a16="http://schemas.microsoft.com/office/drawing/2014/main" id="{0846A502-6B00-4B3B-B790-8309C7416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1388" y="4635501"/>
                <a:ext cx="112713" cy="101600"/>
              </a:xfrm>
              <a:custGeom>
                <a:avLst/>
                <a:gdLst>
                  <a:gd name="T0" fmla="*/ 185 w 212"/>
                  <a:gd name="T1" fmla="*/ 192 h 192"/>
                  <a:gd name="T2" fmla="*/ 0 w 212"/>
                  <a:gd name="T3" fmla="*/ 33 h 192"/>
                  <a:gd name="T4" fmla="*/ 28 w 212"/>
                  <a:gd name="T5" fmla="*/ 0 h 192"/>
                  <a:gd name="T6" fmla="*/ 212 w 212"/>
                  <a:gd name="T7" fmla="*/ 159 h 192"/>
                  <a:gd name="T8" fmla="*/ 185 w 2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92">
                    <a:moveTo>
                      <a:pt x="185" y="192"/>
                    </a:moveTo>
                    <a:lnTo>
                      <a:pt x="0" y="33"/>
                    </a:lnTo>
                    <a:lnTo>
                      <a:pt x="28" y="0"/>
                    </a:lnTo>
                    <a:lnTo>
                      <a:pt x="212" y="159"/>
                    </a:lnTo>
                    <a:lnTo>
                      <a:pt x="18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483" name="Group 1482">
              <a:extLst>
                <a:ext uri="{FF2B5EF4-FFF2-40B4-BE49-F238E27FC236}">
                  <a16:creationId xmlns:a16="http://schemas.microsoft.com/office/drawing/2014/main" id="{4B2591A3-74A5-41AE-8A16-F7102B4B3512}"/>
                </a:ext>
              </a:extLst>
            </p:cNvPr>
            <p:cNvGrpSpPr/>
            <p:nvPr/>
          </p:nvGrpSpPr>
          <p:grpSpPr>
            <a:xfrm>
              <a:off x="7038976" y="4814888"/>
              <a:ext cx="168275" cy="169863"/>
              <a:chOff x="7038976" y="4814888"/>
              <a:chExt cx="168275" cy="169863"/>
            </a:xfrm>
            <a:grpFill/>
          </p:grpSpPr>
          <p:sp>
            <p:nvSpPr>
              <p:cNvPr id="1502" name="Freeform 111">
                <a:extLst>
                  <a:ext uri="{FF2B5EF4-FFF2-40B4-BE49-F238E27FC236}">
                    <a16:creationId xmlns:a16="http://schemas.microsoft.com/office/drawing/2014/main" id="{820C01B6-6162-442C-B32C-D94FC048D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976" y="4867276"/>
                <a:ext cx="96838" cy="117475"/>
              </a:xfrm>
              <a:custGeom>
                <a:avLst/>
                <a:gdLst>
                  <a:gd name="T0" fmla="*/ 149 w 183"/>
                  <a:gd name="T1" fmla="*/ 222 h 222"/>
                  <a:gd name="T2" fmla="*/ 0 w 183"/>
                  <a:gd name="T3" fmla="*/ 27 h 222"/>
                  <a:gd name="T4" fmla="*/ 35 w 183"/>
                  <a:gd name="T5" fmla="*/ 0 h 222"/>
                  <a:gd name="T6" fmla="*/ 183 w 183"/>
                  <a:gd name="T7" fmla="*/ 195 h 222"/>
                  <a:gd name="T8" fmla="*/ 149 w 183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22">
                    <a:moveTo>
                      <a:pt x="149" y="222"/>
                    </a:moveTo>
                    <a:lnTo>
                      <a:pt x="0" y="27"/>
                    </a:lnTo>
                    <a:lnTo>
                      <a:pt x="35" y="0"/>
                    </a:lnTo>
                    <a:lnTo>
                      <a:pt x="183" y="195"/>
                    </a:lnTo>
                    <a:lnTo>
                      <a:pt x="149" y="2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3" name="Freeform 112">
                <a:extLst>
                  <a:ext uri="{FF2B5EF4-FFF2-40B4-BE49-F238E27FC236}">
                    <a16:creationId xmlns:a16="http://schemas.microsoft.com/office/drawing/2014/main" id="{81D7626C-D1AA-423B-B2F3-863AE9E35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3901" y="4840288"/>
                <a:ext cx="98425" cy="115888"/>
              </a:xfrm>
              <a:custGeom>
                <a:avLst/>
                <a:gdLst>
                  <a:gd name="T0" fmla="*/ 154 w 187"/>
                  <a:gd name="T1" fmla="*/ 219 h 219"/>
                  <a:gd name="T2" fmla="*/ 0 w 187"/>
                  <a:gd name="T3" fmla="*/ 28 h 219"/>
                  <a:gd name="T4" fmla="*/ 34 w 187"/>
                  <a:gd name="T5" fmla="*/ 0 h 219"/>
                  <a:gd name="T6" fmla="*/ 187 w 187"/>
                  <a:gd name="T7" fmla="*/ 191 h 219"/>
                  <a:gd name="T8" fmla="*/ 154 w 187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219">
                    <a:moveTo>
                      <a:pt x="154" y="219"/>
                    </a:moveTo>
                    <a:lnTo>
                      <a:pt x="0" y="28"/>
                    </a:lnTo>
                    <a:lnTo>
                      <a:pt x="34" y="0"/>
                    </a:lnTo>
                    <a:lnTo>
                      <a:pt x="187" y="191"/>
                    </a:lnTo>
                    <a:lnTo>
                      <a:pt x="154" y="2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4" name="Freeform 113">
                <a:extLst>
                  <a:ext uri="{FF2B5EF4-FFF2-40B4-BE49-F238E27FC236}">
                    <a16:creationId xmlns:a16="http://schemas.microsoft.com/office/drawing/2014/main" id="{4F492B7C-0521-49D4-9F92-C581BBF19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7238" y="4814888"/>
                <a:ext cx="100013" cy="114300"/>
              </a:xfrm>
              <a:custGeom>
                <a:avLst/>
                <a:gdLst>
                  <a:gd name="T0" fmla="*/ 159 w 191"/>
                  <a:gd name="T1" fmla="*/ 216 h 216"/>
                  <a:gd name="T2" fmla="*/ 0 w 191"/>
                  <a:gd name="T3" fmla="*/ 28 h 216"/>
                  <a:gd name="T4" fmla="*/ 33 w 191"/>
                  <a:gd name="T5" fmla="*/ 0 h 216"/>
                  <a:gd name="T6" fmla="*/ 191 w 191"/>
                  <a:gd name="T7" fmla="*/ 186 h 216"/>
                  <a:gd name="T8" fmla="*/ 159 w 191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216">
                    <a:moveTo>
                      <a:pt x="159" y="216"/>
                    </a:moveTo>
                    <a:lnTo>
                      <a:pt x="0" y="28"/>
                    </a:lnTo>
                    <a:lnTo>
                      <a:pt x="33" y="0"/>
                    </a:lnTo>
                    <a:lnTo>
                      <a:pt x="191" y="186"/>
                    </a:lnTo>
                    <a:lnTo>
                      <a:pt x="159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484" name="Group 1483">
              <a:extLst>
                <a:ext uri="{FF2B5EF4-FFF2-40B4-BE49-F238E27FC236}">
                  <a16:creationId xmlns:a16="http://schemas.microsoft.com/office/drawing/2014/main" id="{40536B5C-A1E2-4E8E-A787-347DD2B558F4}"/>
                </a:ext>
              </a:extLst>
            </p:cNvPr>
            <p:cNvGrpSpPr/>
            <p:nvPr/>
          </p:nvGrpSpPr>
          <p:grpSpPr>
            <a:xfrm>
              <a:off x="5911851" y="5168901"/>
              <a:ext cx="476250" cy="153988"/>
              <a:chOff x="5911851" y="5168901"/>
              <a:chExt cx="476250" cy="153988"/>
            </a:xfrm>
            <a:grpFill/>
          </p:grpSpPr>
          <p:sp>
            <p:nvSpPr>
              <p:cNvPr id="1485" name="Freeform 83">
                <a:extLst>
                  <a:ext uri="{FF2B5EF4-FFF2-40B4-BE49-F238E27FC236}">
                    <a16:creationId xmlns:a16="http://schemas.microsoft.com/office/drawing/2014/main" id="{E3C0C61E-1195-484D-B9C0-4000A8D7D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1851" y="5183188"/>
                <a:ext cx="31750" cy="131763"/>
              </a:xfrm>
              <a:custGeom>
                <a:avLst/>
                <a:gdLst>
                  <a:gd name="T0" fmla="*/ 0 w 61"/>
                  <a:gd name="T1" fmla="*/ 246 h 250"/>
                  <a:gd name="T2" fmla="*/ 18 w 61"/>
                  <a:gd name="T3" fmla="*/ 0 h 250"/>
                  <a:gd name="T4" fmla="*/ 61 w 61"/>
                  <a:gd name="T5" fmla="*/ 4 h 250"/>
                  <a:gd name="T6" fmla="*/ 43 w 61"/>
                  <a:gd name="T7" fmla="*/ 250 h 250"/>
                  <a:gd name="T8" fmla="*/ 0 w 61"/>
                  <a:gd name="T9" fmla="*/ 246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50">
                    <a:moveTo>
                      <a:pt x="0" y="246"/>
                    </a:moveTo>
                    <a:lnTo>
                      <a:pt x="18" y="0"/>
                    </a:lnTo>
                    <a:lnTo>
                      <a:pt x="61" y="4"/>
                    </a:lnTo>
                    <a:lnTo>
                      <a:pt x="43" y="250"/>
                    </a:lnTo>
                    <a:lnTo>
                      <a:pt x="0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86" name="Freeform 84">
                <a:extLst>
                  <a:ext uri="{FF2B5EF4-FFF2-40B4-BE49-F238E27FC236}">
                    <a16:creationId xmlns:a16="http://schemas.microsoft.com/office/drawing/2014/main" id="{D8DB78A2-6837-4316-8D92-4D63BD341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7888" y="5186363"/>
                <a:ext cx="28575" cy="131763"/>
              </a:xfrm>
              <a:custGeom>
                <a:avLst/>
                <a:gdLst>
                  <a:gd name="T0" fmla="*/ 0 w 54"/>
                  <a:gd name="T1" fmla="*/ 247 h 249"/>
                  <a:gd name="T2" fmla="*/ 12 w 54"/>
                  <a:gd name="T3" fmla="*/ 0 h 249"/>
                  <a:gd name="T4" fmla="*/ 54 w 54"/>
                  <a:gd name="T5" fmla="*/ 2 h 249"/>
                  <a:gd name="T6" fmla="*/ 42 w 54"/>
                  <a:gd name="T7" fmla="*/ 249 h 249"/>
                  <a:gd name="T8" fmla="*/ 0 w 54"/>
                  <a:gd name="T9" fmla="*/ 24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49">
                    <a:moveTo>
                      <a:pt x="0" y="247"/>
                    </a:moveTo>
                    <a:lnTo>
                      <a:pt x="12" y="0"/>
                    </a:lnTo>
                    <a:lnTo>
                      <a:pt x="54" y="2"/>
                    </a:lnTo>
                    <a:lnTo>
                      <a:pt x="42" y="249"/>
                    </a:lnTo>
                    <a:lnTo>
                      <a:pt x="0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87" name="Freeform 85">
                <a:extLst>
                  <a:ext uri="{FF2B5EF4-FFF2-40B4-BE49-F238E27FC236}">
                    <a16:creationId xmlns:a16="http://schemas.microsoft.com/office/drawing/2014/main" id="{C2004527-D367-4AD0-9A66-DB7773AD4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2338" y="5189538"/>
                <a:ext cx="25400" cy="131763"/>
              </a:xfrm>
              <a:custGeom>
                <a:avLst/>
                <a:gdLst>
                  <a:gd name="T0" fmla="*/ 0 w 47"/>
                  <a:gd name="T1" fmla="*/ 246 h 248"/>
                  <a:gd name="T2" fmla="*/ 5 w 47"/>
                  <a:gd name="T3" fmla="*/ 0 h 248"/>
                  <a:gd name="T4" fmla="*/ 47 w 47"/>
                  <a:gd name="T5" fmla="*/ 0 h 248"/>
                  <a:gd name="T6" fmla="*/ 42 w 47"/>
                  <a:gd name="T7" fmla="*/ 248 h 248"/>
                  <a:gd name="T8" fmla="*/ 0 w 47"/>
                  <a:gd name="T9" fmla="*/ 246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48">
                    <a:moveTo>
                      <a:pt x="0" y="246"/>
                    </a:moveTo>
                    <a:lnTo>
                      <a:pt x="5" y="0"/>
                    </a:lnTo>
                    <a:lnTo>
                      <a:pt x="47" y="0"/>
                    </a:lnTo>
                    <a:lnTo>
                      <a:pt x="42" y="248"/>
                    </a:lnTo>
                    <a:lnTo>
                      <a:pt x="0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88" name="Freeform 86">
                <a:extLst>
                  <a:ext uri="{FF2B5EF4-FFF2-40B4-BE49-F238E27FC236}">
                    <a16:creationId xmlns:a16="http://schemas.microsoft.com/office/drawing/2014/main" id="{A11AC38C-6AF3-44E7-B93F-F07298562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191126"/>
                <a:ext cx="22225" cy="131763"/>
              </a:xfrm>
              <a:custGeom>
                <a:avLst/>
                <a:gdLst>
                  <a:gd name="T0" fmla="*/ 1 w 44"/>
                  <a:gd name="T1" fmla="*/ 247 h 247"/>
                  <a:gd name="T2" fmla="*/ 0 w 44"/>
                  <a:gd name="T3" fmla="*/ 0 h 247"/>
                  <a:gd name="T4" fmla="*/ 43 w 44"/>
                  <a:gd name="T5" fmla="*/ 0 h 247"/>
                  <a:gd name="T6" fmla="*/ 44 w 44"/>
                  <a:gd name="T7" fmla="*/ 247 h 247"/>
                  <a:gd name="T8" fmla="*/ 1 w 44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7">
                    <a:moveTo>
                      <a:pt x="1" y="247"/>
                    </a:moveTo>
                    <a:lnTo>
                      <a:pt x="0" y="0"/>
                    </a:lnTo>
                    <a:lnTo>
                      <a:pt x="43" y="0"/>
                    </a:lnTo>
                    <a:lnTo>
                      <a:pt x="44" y="247"/>
                    </a:lnTo>
                    <a:lnTo>
                      <a:pt x="1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89" name="Freeform 87">
                <a:extLst>
                  <a:ext uri="{FF2B5EF4-FFF2-40B4-BE49-F238E27FC236}">
                    <a16:creationId xmlns:a16="http://schemas.microsoft.com/office/drawing/2014/main" id="{F34A7A44-95D5-4952-8872-122AD4C1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9651" y="5191126"/>
                <a:ext cx="26988" cy="131763"/>
              </a:xfrm>
              <a:custGeom>
                <a:avLst/>
                <a:gdLst>
                  <a:gd name="T0" fmla="*/ 8 w 50"/>
                  <a:gd name="T1" fmla="*/ 249 h 249"/>
                  <a:gd name="T2" fmla="*/ 0 w 50"/>
                  <a:gd name="T3" fmla="*/ 1 h 249"/>
                  <a:gd name="T4" fmla="*/ 43 w 50"/>
                  <a:gd name="T5" fmla="*/ 0 h 249"/>
                  <a:gd name="T6" fmla="*/ 50 w 50"/>
                  <a:gd name="T7" fmla="*/ 247 h 249"/>
                  <a:gd name="T8" fmla="*/ 8 w 50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9">
                    <a:moveTo>
                      <a:pt x="8" y="249"/>
                    </a:moveTo>
                    <a:lnTo>
                      <a:pt x="0" y="1"/>
                    </a:lnTo>
                    <a:lnTo>
                      <a:pt x="43" y="0"/>
                    </a:lnTo>
                    <a:lnTo>
                      <a:pt x="50" y="247"/>
                    </a:lnTo>
                    <a:lnTo>
                      <a:pt x="8" y="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0" name="Freeform 88">
                <a:extLst>
                  <a:ext uri="{FF2B5EF4-FFF2-40B4-BE49-F238E27FC236}">
                    <a16:creationId xmlns:a16="http://schemas.microsoft.com/office/drawing/2014/main" id="{00AB9948-E58F-4364-998E-E714CD2E6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5191126"/>
                <a:ext cx="30163" cy="131763"/>
              </a:xfrm>
              <a:custGeom>
                <a:avLst/>
                <a:gdLst>
                  <a:gd name="T0" fmla="*/ 14 w 56"/>
                  <a:gd name="T1" fmla="*/ 248 h 248"/>
                  <a:gd name="T2" fmla="*/ 0 w 56"/>
                  <a:gd name="T3" fmla="*/ 2 h 248"/>
                  <a:gd name="T4" fmla="*/ 42 w 56"/>
                  <a:gd name="T5" fmla="*/ 0 h 248"/>
                  <a:gd name="T6" fmla="*/ 56 w 56"/>
                  <a:gd name="T7" fmla="*/ 246 h 248"/>
                  <a:gd name="T8" fmla="*/ 14 w 5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48">
                    <a:moveTo>
                      <a:pt x="14" y="248"/>
                    </a:moveTo>
                    <a:lnTo>
                      <a:pt x="0" y="2"/>
                    </a:lnTo>
                    <a:lnTo>
                      <a:pt x="42" y="0"/>
                    </a:lnTo>
                    <a:lnTo>
                      <a:pt x="56" y="246"/>
                    </a:lnTo>
                    <a:lnTo>
                      <a:pt x="14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1" name="Freeform 89">
                <a:extLst>
                  <a:ext uri="{FF2B5EF4-FFF2-40B4-BE49-F238E27FC236}">
                    <a16:creationId xmlns:a16="http://schemas.microsoft.com/office/drawing/2014/main" id="{30114BB0-5184-434B-95CD-5CA528D68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3788" y="5187951"/>
                <a:ext cx="33338" cy="131763"/>
              </a:xfrm>
              <a:custGeom>
                <a:avLst/>
                <a:gdLst>
                  <a:gd name="T0" fmla="*/ 21 w 63"/>
                  <a:gd name="T1" fmla="*/ 250 h 250"/>
                  <a:gd name="T2" fmla="*/ 0 w 63"/>
                  <a:gd name="T3" fmla="*/ 4 h 250"/>
                  <a:gd name="T4" fmla="*/ 44 w 63"/>
                  <a:gd name="T5" fmla="*/ 0 h 250"/>
                  <a:gd name="T6" fmla="*/ 63 w 63"/>
                  <a:gd name="T7" fmla="*/ 247 h 250"/>
                  <a:gd name="T8" fmla="*/ 21 w 63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50">
                    <a:moveTo>
                      <a:pt x="21" y="250"/>
                    </a:moveTo>
                    <a:lnTo>
                      <a:pt x="0" y="4"/>
                    </a:lnTo>
                    <a:lnTo>
                      <a:pt x="44" y="0"/>
                    </a:lnTo>
                    <a:lnTo>
                      <a:pt x="63" y="247"/>
                    </a:lnTo>
                    <a:lnTo>
                      <a:pt x="21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2" name="Freeform 90">
                <a:extLst>
                  <a:ext uri="{FF2B5EF4-FFF2-40B4-BE49-F238E27FC236}">
                    <a16:creationId xmlns:a16="http://schemas.microsoft.com/office/drawing/2014/main" id="{F89C7720-2B2D-4A8A-B2C2-B924363AD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651" y="5184776"/>
                <a:ext cx="36513" cy="133350"/>
              </a:xfrm>
              <a:custGeom>
                <a:avLst/>
                <a:gdLst>
                  <a:gd name="T0" fmla="*/ 26 w 68"/>
                  <a:gd name="T1" fmla="*/ 250 h 250"/>
                  <a:gd name="T2" fmla="*/ 0 w 68"/>
                  <a:gd name="T3" fmla="*/ 4 h 250"/>
                  <a:gd name="T4" fmla="*/ 42 w 68"/>
                  <a:gd name="T5" fmla="*/ 0 h 250"/>
                  <a:gd name="T6" fmla="*/ 68 w 68"/>
                  <a:gd name="T7" fmla="*/ 245 h 250"/>
                  <a:gd name="T8" fmla="*/ 26 w 68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0">
                    <a:moveTo>
                      <a:pt x="26" y="250"/>
                    </a:moveTo>
                    <a:lnTo>
                      <a:pt x="0" y="4"/>
                    </a:lnTo>
                    <a:lnTo>
                      <a:pt x="42" y="0"/>
                    </a:lnTo>
                    <a:lnTo>
                      <a:pt x="68" y="245"/>
                    </a:lnTo>
                    <a:lnTo>
                      <a:pt x="26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3" name="Freeform 91">
                <a:extLst>
                  <a:ext uri="{FF2B5EF4-FFF2-40B4-BE49-F238E27FC236}">
                    <a16:creationId xmlns:a16="http://schemas.microsoft.com/office/drawing/2014/main" id="{606C0471-C470-456E-AA38-E729F17DE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5180013"/>
                <a:ext cx="39688" cy="133350"/>
              </a:xfrm>
              <a:custGeom>
                <a:avLst/>
                <a:gdLst>
                  <a:gd name="T0" fmla="*/ 32 w 75"/>
                  <a:gd name="T1" fmla="*/ 250 h 250"/>
                  <a:gd name="T2" fmla="*/ 0 w 75"/>
                  <a:gd name="T3" fmla="*/ 7 h 250"/>
                  <a:gd name="T4" fmla="*/ 43 w 75"/>
                  <a:gd name="T5" fmla="*/ 0 h 250"/>
                  <a:gd name="T6" fmla="*/ 75 w 75"/>
                  <a:gd name="T7" fmla="*/ 245 h 250"/>
                  <a:gd name="T8" fmla="*/ 32 w 75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50">
                    <a:moveTo>
                      <a:pt x="32" y="250"/>
                    </a:moveTo>
                    <a:lnTo>
                      <a:pt x="0" y="7"/>
                    </a:lnTo>
                    <a:lnTo>
                      <a:pt x="43" y="0"/>
                    </a:lnTo>
                    <a:lnTo>
                      <a:pt x="75" y="245"/>
                    </a:lnTo>
                    <a:lnTo>
                      <a:pt x="32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4" name="Freeform 92">
                <a:extLst>
                  <a:ext uri="{FF2B5EF4-FFF2-40B4-BE49-F238E27FC236}">
                    <a16:creationId xmlns:a16="http://schemas.microsoft.com/office/drawing/2014/main" id="{E9623FBD-89D7-4E63-83C9-AC2AC7D90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0788" y="5175251"/>
                <a:ext cx="42863" cy="131763"/>
              </a:xfrm>
              <a:custGeom>
                <a:avLst/>
                <a:gdLst>
                  <a:gd name="T0" fmla="*/ 38 w 81"/>
                  <a:gd name="T1" fmla="*/ 250 h 250"/>
                  <a:gd name="T2" fmla="*/ 0 w 81"/>
                  <a:gd name="T3" fmla="*/ 7 h 250"/>
                  <a:gd name="T4" fmla="*/ 41 w 81"/>
                  <a:gd name="T5" fmla="*/ 0 h 250"/>
                  <a:gd name="T6" fmla="*/ 81 w 81"/>
                  <a:gd name="T7" fmla="*/ 244 h 250"/>
                  <a:gd name="T8" fmla="*/ 38 w 81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0">
                    <a:moveTo>
                      <a:pt x="38" y="250"/>
                    </a:moveTo>
                    <a:lnTo>
                      <a:pt x="0" y="7"/>
                    </a:lnTo>
                    <a:lnTo>
                      <a:pt x="41" y="0"/>
                    </a:lnTo>
                    <a:lnTo>
                      <a:pt x="81" y="244"/>
                    </a:lnTo>
                    <a:lnTo>
                      <a:pt x="38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5" name="Freeform 93">
                <a:extLst>
                  <a:ext uri="{FF2B5EF4-FFF2-40B4-BE49-F238E27FC236}">
                    <a16:creationId xmlns:a16="http://schemas.microsoft.com/office/drawing/2014/main" id="{36B05BC1-AAE6-470F-8EA9-D2403A786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2063" y="5168901"/>
                <a:ext cx="46038" cy="131763"/>
              </a:xfrm>
              <a:custGeom>
                <a:avLst/>
                <a:gdLst>
                  <a:gd name="T0" fmla="*/ 46 w 87"/>
                  <a:gd name="T1" fmla="*/ 250 h 250"/>
                  <a:gd name="T2" fmla="*/ 0 w 87"/>
                  <a:gd name="T3" fmla="*/ 8 h 250"/>
                  <a:gd name="T4" fmla="*/ 42 w 87"/>
                  <a:gd name="T5" fmla="*/ 0 h 250"/>
                  <a:gd name="T6" fmla="*/ 87 w 87"/>
                  <a:gd name="T7" fmla="*/ 243 h 250"/>
                  <a:gd name="T8" fmla="*/ 46 w 87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50">
                    <a:moveTo>
                      <a:pt x="46" y="250"/>
                    </a:moveTo>
                    <a:lnTo>
                      <a:pt x="0" y="8"/>
                    </a:lnTo>
                    <a:lnTo>
                      <a:pt x="42" y="0"/>
                    </a:lnTo>
                    <a:lnTo>
                      <a:pt x="87" y="243"/>
                    </a:lnTo>
                    <a:lnTo>
                      <a:pt x="46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6" name="Freeform 269">
                <a:extLst>
                  <a:ext uri="{FF2B5EF4-FFF2-40B4-BE49-F238E27FC236}">
                    <a16:creationId xmlns:a16="http://schemas.microsoft.com/office/drawing/2014/main" id="{DD18ADF6-3188-49A1-96E4-68C36075E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2338" y="5189538"/>
                <a:ext cx="25400" cy="131763"/>
              </a:xfrm>
              <a:custGeom>
                <a:avLst/>
                <a:gdLst>
                  <a:gd name="T0" fmla="*/ 0 w 47"/>
                  <a:gd name="T1" fmla="*/ 246 h 248"/>
                  <a:gd name="T2" fmla="*/ 5 w 47"/>
                  <a:gd name="T3" fmla="*/ 0 h 248"/>
                  <a:gd name="T4" fmla="*/ 47 w 47"/>
                  <a:gd name="T5" fmla="*/ 0 h 248"/>
                  <a:gd name="T6" fmla="*/ 42 w 47"/>
                  <a:gd name="T7" fmla="*/ 248 h 248"/>
                  <a:gd name="T8" fmla="*/ 0 w 47"/>
                  <a:gd name="T9" fmla="*/ 246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48">
                    <a:moveTo>
                      <a:pt x="0" y="246"/>
                    </a:moveTo>
                    <a:lnTo>
                      <a:pt x="5" y="0"/>
                    </a:lnTo>
                    <a:lnTo>
                      <a:pt x="47" y="0"/>
                    </a:lnTo>
                    <a:lnTo>
                      <a:pt x="42" y="248"/>
                    </a:lnTo>
                    <a:lnTo>
                      <a:pt x="0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7" name="Freeform 270">
                <a:extLst>
                  <a:ext uri="{FF2B5EF4-FFF2-40B4-BE49-F238E27FC236}">
                    <a16:creationId xmlns:a16="http://schemas.microsoft.com/office/drawing/2014/main" id="{AE2AD1AD-2A4B-4A91-A99A-9DD826DD5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5" y="5191125"/>
                <a:ext cx="22225" cy="131763"/>
              </a:xfrm>
              <a:custGeom>
                <a:avLst/>
                <a:gdLst>
                  <a:gd name="T0" fmla="*/ 1 w 44"/>
                  <a:gd name="T1" fmla="*/ 247 h 247"/>
                  <a:gd name="T2" fmla="*/ 0 w 44"/>
                  <a:gd name="T3" fmla="*/ 0 h 247"/>
                  <a:gd name="T4" fmla="*/ 43 w 44"/>
                  <a:gd name="T5" fmla="*/ 0 h 247"/>
                  <a:gd name="T6" fmla="*/ 44 w 44"/>
                  <a:gd name="T7" fmla="*/ 247 h 247"/>
                  <a:gd name="T8" fmla="*/ 1 w 44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47">
                    <a:moveTo>
                      <a:pt x="1" y="247"/>
                    </a:moveTo>
                    <a:lnTo>
                      <a:pt x="0" y="0"/>
                    </a:lnTo>
                    <a:lnTo>
                      <a:pt x="43" y="0"/>
                    </a:lnTo>
                    <a:lnTo>
                      <a:pt x="44" y="247"/>
                    </a:lnTo>
                    <a:lnTo>
                      <a:pt x="1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8" name="Freeform 271">
                <a:extLst>
                  <a:ext uri="{FF2B5EF4-FFF2-40B4-BE49-F238E27FC236}">
                    <a16:creationId xmlns:a16="http://schemas.microsoft.com/office/drawing/2014/main" id="{29108EFD-D3BD-4630-A214-94B50A666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9650" y="5191125"/>
                <a:ext cx="26988" cy="131763"/>
              </a:xfrm>
              <a:custGeom>
                <a:avLst/>
                <a:gdLst>
                  <a:gd name="T0" fmla="*/ 8 w 50"/>
                  <a:gd name="T1" fmla="*/ 249 h 249"/>
                  <a:gd name="T2" fmla="*/ 0 w 50"/>
                  <a:gd name="T3" fmla="*/ 1 h 249"/>
                  <a:gd name="T4" fmla="*/ 43 w 50"/>
                  <a:gd name="T5" fmla="*/ 0 h 249"/>
                  <a:gd name="T6" fmla="*/ 50 w 50"/>
                  <a:gd name="T7" fmla="*/ 247 h 249"/>
                  <a:gd name="T8" fmla="*/ 8 w 50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9">
                    <a:moveTo>
                      <a:pt x="8" y="249"/>
                    </a:moveTo>
                    <a:lnTo>
                      <a:pt x="0" y="1"/>
                    </a:lnTo>
                    <a:lnTo>
                      <a:pt x="43" y="0"/>
                    </a:lnTo>
                    <a:lnTo>
                      <a:pt x="50" y="247"/>
                    </a:lnTo>
                    <a:lnTo>
                      <a:pt x="8" y="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99" name="Freeform 272">
                <a:extLst>
                  <a:ext uri="{FF2B5EF4-FFF2-40B4-BE49-F238E27FC236}">
                    <a16:creationId xmlns:a16="http://schemas.microsoft.com/office/drawing/2014/main" id="{7DD0F1DF-E90F-40CF-A5E5-6B47912FD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513" y="5191125"/>
                <a:ext cx="30163" cy="131763"/>
              </a:xfrm>
              <a:custGeom>
                <a:avLst/>
                <a:gdLst>
                  <a:gd name="T0" fmla="*/ 14 w 56"/>
                  <a:gd name="T1" fmla="*/ 248 h 248"/>
                  <a:gd name="T2" fmla="*/ 0 w 56"/>
                  <a:gd name="T3" fmla="*/ 2 h 248"/>
                  <a:gd name="T4" fmla="*/ 42 w 56"/>
                  <a:gd name="T5" fmla="*/ 0 h 248"/>
                  <a:gd name="T6" fmla="*/ 56 w 56"/>
                  <a:gd name="T7" fmla="*/ 246 h 248"/>
                  <a:gd name="T8" fmla="*/ 14 w 5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48">
                    <a:moveTo>
                      <a:pt x="14" y="248"/>
                    </a:moveTo>
                    <a:lnTo>
                      <a:pt x="0" y="2"/>
                    </a:lnTo>
                    <a:lnTo>
                      <a:pt x="42" y="0"/>
                    </a:lnTo>
                    <a:lnTo>
                      <a:pt x="56" y="246"/>
                    </a:lnTo>
                    <a:lnTo>
                      <a:pt x="14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0" name="Freeform 273">
                <a:extLst>
                  <a:ext uri="{FF2B5EF4-FFF2-40B4-BE49-F238E27FC236}">
                    <a16:creationId xmlns:a16="http://schemas.microsoft.com/office/drawing/2014/main" id="{E1C6C140-290D-4E02-BC60-08F6F13AB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3788" y="5187950"/>
                <a:ext cx="33338" cy="131763"/>
              </a:xfrm>
              <a:custGeom>
                <a:avLst/>
                <a:gdLst>
                  <a:gd name="T0" fmla="*/ 21 w 63"/>
                  <a:gd name="T1" fmla="*/ 250 h 250"/>
                  <a:gd name="T2" fmla="*/ 0 w 63"/>
                  <a:gd name="T3" fmla="*/ 4 h 250"/>
                  <a:gd name="T4" fmla="*/ 44 w 63"/>
                  <a:gd name="T5" fmla="*/ 0 h 250"/>
                  <a:gd name="T6" fmla="*/ 63 w 63"/>
                  <a:gd name="T7" fmla="*/ 247 h 250"/>
                  <a:gd name="T8" fmla="*/ 21 w 63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50">
                    <a:moveTo>
                      <a:pt x="21" y="250"/>
                    </a:moveTo>
                    <a:lnTo>
                      <a:pt x="0" y="4"/>
                    </a:lnTo>
                    <a:lnTo>
                      <a:pt x="44" y="0"/>
                    </a:lnTo>
                    <a:lnTo>
                      <a:pt x="63" y="247"/>
                    </a:lnTo>
                    <a:lnTo>
                      <a:pt x="21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01" name="Freeform 274">
                <a:extLst>
                  <a:ext uri="{FF2B5EF4-FFF2-40B4-BE49-F238E27FC236}">
                    <a16:creationId xmlns:a16="http://schemas.microsoft.com/office/drawing/2014/main" id="{A5641597-7699-43BD-8FA9-9EC871FB5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650" y="5184775"/>
                <a:ext cx="36513" cy="133350"/>
              </a:xfrm>
              <a:custGeom>
                <a:avLst/>
                <a:gdLst>
                  <a:gd name="T0" fmla="*/ 26 w 68"/>
                  <a:gd name="T1" fmla="*/ 250 h 250"/>
                  <a:gd name="T2" fmla="*/ 0 w 68"/>
                  <a:gd name="T3" fmla="*/ 4 h 250"/>
                  <a:gd name="T4" fmla="*/ 42 w 68"/>
                  <a:gd name="T5" fmla="*/ 0 h 250"/>
                  <a:gd name="T6" fmla="*/ 68 w 68"/>
                  <a:gd name="T7" fmla="*/ 245 h 250"/>
                  <a:gd name="T8" fmla="*/ 26 w 68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0">
                    <a:moveTo>
                      <a:pt x="26" y="250"/>
                    </a:moveTo>
                    <a:lnTo>
                      <a:pt x="0" y="4"/>
                    </a:lnTo>
                    <a:lnTo>
                      <a:pt x="42" y="0"/>
                    </a:lnTo>
                    <a:lnTo>
                      <a:pt x="68" y="245"/>
                    </a:lnTo>
                    <a:lnTo>
                      <a:pt x="26" y="2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43EA31A7-6160-4EC6-9B1F-92E1BB35D155}"/>
              </a:ext>
            </a:extLst>
          </p:cNvPr>
          <p:cNvGrpSpPr/>
          <p:nvPr/>
        </p:nvGrpSpPr>
        <p:grpSpPr>
          <a:xfrm>
            <a:off x="4708230" y="2225826"/>
            <a:ext cx="2851151" cy="2957513"/>
            <a:chOff x="4652963" y="2068513"/>
            <a:chExt cx="2851151" cy="2957513"/>
          </a:xfrm>
        </p:grpSpPr>
        <p:sp>
          <p:nvSpPr>
            <p:cNvPr id="1349" name="Freeform 63">
              <a:extLst>
                <a:ext uri="{FF2B5EF4-FFF2-40B4-BE49-F238E27FC236}">
                  <a16:creationId xmlns:a16="http://schemas.microsoft.com/office/drawing/2014/main" id="{9552C0DB-3C3C-4666-93CE-ACE9979C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2354263"/>
              <a:ext cx="641350" cy="2181225"/>
            </a:xfrm>
            <a:custGeom>
              <a:avLst/>
              <a:gdLst>
                <a:gd name="T0" fmla="*/ 703 w 1214"/>
                <a:gd name="T1" fmla="*/ 4077 h 4122"/>
                <a:gd name="T2" fmla="*/ 621 w 1214"/>
                <a:gd name="T3" fmla="*/ 3982 h 4122"/>
                <a:gd name="T4" fmla="*/ 542 w 1214"/>
                <a:gd name="T5" fmla="*/ 3884 h 4122"/>
                <a:gd name="T6" fmla="*/ 469 w 1214"/>
                <a:gd name="T7" fmla="*/ 3782 h 4122"/>
                <a:gd name="T8" fmla="*/ 400 w 1214"/>
                <a:gd name="T9" fmla="*/ 3677 h 4122"/>
                <a:gd name="T10" fmla="*/ 337 w 1214"/>
                <a:gd name="T11" fmla="*/ 3567 h 4122"/>
                <a:gd name="T12" fmla="*/ 278 w 1214"/>
                <a:gd name="T13" fmla="*/ 3455 h 4122"/>
                <a:gd name="T14" fmla="*/ 225 w 1214"/>
                <a:gd name="T15" fmla="*/ 3340 h 4122"/>
                <a:gd name="T16" fmla="*/ 177 w 1214"/>
                <a:gd name="T17" fmla="*/ 3221 h 4122"/>
                <a:gd name="T18" fmla="*/ 134 w 1214"/>
                <a:gd name="T19" fmla="*/ 3099 h 4122"/>
                <a:gd name="T20" fmla="*/ 96 w 1214"/>
                <a:gd name="T21" fmla="*/ 2976 h 4122"/>
                <a:gd name="T22" fmla="*/ 66 w 1214"/>
                <a:gd name="T23" fmla="*/ 2849 h 4122"/>
                <a:gd name="T24" fmla="*/ 40 w 1214"/>
                <a:gd name="T25" fmla="*/ 2721 h 4122"/>
                <a:gd name="T26" fmla="*/ 21 w 1214"/>
                <a:gd name="T27" fmla="*/ 2589 h 4122"/>
                <a:gd name="T28" fmla="*/ 8 w 1214"/>
                <a:gd name="T29" fmla="*/ 2457 h 4122"/>
                <a:gd name="T30" fmla="*/ 2 w 1214"/>
                <a:gd name="T31" fmla="*/ 2322 h 4122"/>
                <a:gd name="T32" fmla="*/ 2 w 1214"/>
                <a:gd name="T33" fmla="*/ 2164 h 4122"/>
                <a:gd name="T34" fmla="*/ 13 w 1214"/>
                <a:gd name="T35" fmla="*/ 1990 h 4122"/>
                <a:gd name="T36" fmla="*/ 35 w 1214"/>
                <a:gd name="T37" fmla="*/ 1818 h 4122"/>
                <a:gd name="T38" fmla="*/ 67 w 1214"/>
                <a:gd name="T39" fmla="*/ 1650 h 4122"/>
                <a:gd name="T40" fmla="*/ 109 w 1214"/>
                <a:gd name="T41" fmla="*/ 1488 h 4122"/>
                <a:gd name="T42" fmla="*/ 162 w 1214"/>
                <a:gd name="T43" fmla="*/ 1329 h 4122"/>
                <a:gd name="T44" fmla="*/ 223 w 1214"/>
                <a:gd name="T45" fmla="*/ 1174 h 4122"/>
                <a:gd name="T46" fmla="*/ 294 w 1214"/>
                <a:gd name="T47" fmla="*/ 1025 h 4122"/>
                <a:gd name="T48" fmla="*/ 373 w 1214"/>
                <a:gd name="T49" fmla="*/ 880 h 4122"/>
                <a:gd name="T50" fmla="*/ 460 w 1214"/>
                <a:gd name="T51" fmla="*/ 742 h 4122"/>
                <a:gd name="T52" fmla="*/ 556 w 1214"/>
                <a:gd name="T53" fmla="*/ 610 h 4122"/>
                <a:gd name="T54" fmla="*/ 660 w 1214"/>
                <a:gd name="T55" fmla="*/ 483 h 4122"/>
                <a:gd name="T56" fmla="*/ 772 w 1214"/>
                <a:gd name="T57" fmla="*/ 362 h 4122"/>
                <a:gd name="T58" fmla="*/ 890 w 1214"/>
                <a:gd name="T59" fmla="*/ 250 h 4122"/>
                <a:gd name="T60" fmla="*/ 1014 w 1214"/>
                <a:gd name="T61" fmla="*/ 145 h 4122"/>
                <a:gd name="T62" fmla="*/ 1146 w 1214"/>
                <a:gd name="T63" fmla="*/ 46 h 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4" h="4122">
                  <a:moveTo>
                    <a:pt x="745" y="4122"/>
                  </a:moveTo>
                  <a:lnTo>
                    <a:pt x="703" y="4077"/>
                  </a:lnTo>
                  <a:lnTo>
                    <a:pt x="660" y="4029"/>
                  </a:lnTo>
                  <a:lnTo>
                    <a:pt x="621" y="3982"/>
                  </a:lnTo>
                  <a:lnTo>
                    <a:pt x="581" y="3933"/>
                  </a:lnTo>
                  <a:lnTo>
                    <a:pt x="542" y="3884"/>
                  </a:lnTo>
                  <a:lnTo>
                    <a:pt x="505" y="3833"/>
                  </a:lnTo>
                  <a:lnTo>
                    <a:pt x="469" y="3782"/>
                  </a:lnTo>
                  <a:lnTo>
                    <a:pt x="435" y="3729"/>
                  </a:lnTo>
                  <a:lnTo>
                    <a:pt x="400" y="3677"/>
                  </a:lnTo>
                  <a:lnTo>
                    <a:pt x="368" y="3622"/>
                  </a:lnTo>
                  <a:lnTo>
                    <a:pt x="337" y="3567"/>
                  </a:lnTo>
                  <a:lnTo>
                    <a:pt x="307" y="3511"/>
                  </a:lnTo>
                  <a:lnTo>
                    <a:pt x="278" y="3455"/>
                  </a:lnTo>
                  <a:lnTo>
                    <a:pt x="252" y="3397"/>
                  </a:lnTo>
                  <a:lnTo>
                    <a:pt x="225" y="3340"/>
                  </a:lnTo>
                  <a:lnTo>
                    <a:pt x="200" y="3281"/>
                  </a:lnTo>
                  <a:lnTo>
                    <a:pt x="177" y="3221"/>
                  </a:lnTo>
                  <a:lnTo>
                    <a:pt x="154" y="3160"/>
                  </a:lnTo>
                  <a:lnTo>
                    <a:pt x="134" y="3099"/>
                  </a:lnTo>
                  <a:lnTo>
                    <a:pt x="114" y="3037"/>
                  </a:lnTo>
                  <a:lnTo>
                    <a:pt x="96" y="2976"/>
                  </a:lnTo>
                  <a:lnTo>
                    <a:pt x="81" y="2913"/>
                  </a:lnTo>
                  <a:lnTo>
                    <a:pt x="66" y="2849"/>
                  </a:lnTo>
                  <a:lnTo>
                    <a:pt x="52" y="2785"/>
                  </a:lnTo>
                  <a:lnTo>
                    <a:pt x="40" y="2721"/>
                  </a:lnTo>
                  <a:lnTo>
                    <a:pt x="30" y="2655"/>
                  </a:lnTo>
                  <a:lnTo>
                    <a:pt x="21" y="2589"/>
                  </a:lnTo>
                  <a:lnTo>
                    <a:pt x="13" y="2523"/>
                  </a:lnTo>
                  <a:lnTo>
                    <a:pt x="8" y="2457"/>
                  </a:lnTo>
                  <a:lnTo>
                    <a:pt x="4" y="2389"/>
                  </a:lnTo>
                  <a:lnTo>
                    <a:pt x="2" y="2322"/>
                  </a:lnTo>
                  <a:lnTo>
                    <a:pt x="0" y="2253"/>
                  </a:lnTo>
                  <a:lnTo>
                    <a:pt x="2" y="2164"/>
                  </a:lnTo>
                  <a:lnTo>
                    <a:pt x="5" y="2077"/>
                  </a:lnTo>
                  <a:lnTo>
                    <a:pt x="13" y="1990"/>
                  </a:lnTo>
                  <a:lnTo>
                    <a:pt x="22" y="1904"/>
                  </a:lnTo>
                  <a:lnTo>
                    <a:pt x="35" y="1818"/>
                  </a:lnTo>
                  <a:lnTo>
                    <a:pt x="49" y="1734"/>
                  </a:lnTo>
                  <a:lnTo>
                    <a:pt x="67" y="1650"/>
                  </a:lnTo>
                  <a:lnTo>
                    <a:pt x="86" y="1568"/>
                  </a:lnTo>
                  <a:lnTo>
                    <a:pt x="109" y="1488"/>
                  </a:lnTo>
                  <a:lnTo>
                    <a:pt x="134" y="1407"/>
                  </a:lnTo>
                  <a:lnTo>
                    <a:pt x="162" y="1329"/>
                  </a:lnTo>
                  <a:lnTo>
                    <a:pt x="191" y="1251"/>
                  </a:lnTo>
                  <a:lnTo>
                    <a:pt x="223" y="1174"/>
                  </a:lnTo>
                  <a:lnTo>
                    <a:pt x="257" y="1098"/>
                  </a:lnTo>
                  <a:lnTo>
                    <a:pt x="294" y="1025"/>
                  </a:lnTo>
                  <a:lnTo>
                    <a:pt x="332" y="952"/>
                  </a:lnTo>
                  <a:lnTo>
                    <a:pt x="373" y="880"/>
                  </a:lnTo>
                  <a:lnTo>
                    <a:pt x="416" y="811"/>
                  </a:lnTo>
                  <a:lnTo>
                    <a:pt x="460" y="742"/>
                  </a:lnTo>
                  <a:lnTo>
                    <a:pt x="508" y="675"/>
                  </a:lnTo>
                  <a:lnTo>
                    <a:pt x="556" y="610"/>
                  </a:lnTo>
                  <a:lnTo>
                    <a:pt x="608" y="546"/>
                  </a:lnTo>
                  <a:lnTo>
                    <a:pt x="660" y="483"/>
                  </a:lnTo>
                  <a:lnTo>
                    <a:pt x="714" y="423"/>
                  </a:lnTo>
                  <a:lnTo>
                    <a:pt x="772" y="362"/>
                  </a:lnTo>
                  <a:lnTo>
                    <a:pt x="829" y="306"/>
                  </a:lnTo>
                  <a:lnTo>
                    <a:pt x="890" y="250"/>
                  </a:lnTo>
                  <a:lnTo>
                    <a:pt x="951" y="196"/>
                  </a:lnTo>
                  <a:lnTo>
                    <a:pt x="1014" y="145"/>
                  </a:lnTo>
                  <a:lnTo>
                    <a:pt x="1079" y="95"/>
                  </a:lnTo>
                  <a:lnTo>
                    <a:pt x="1146" y="46"/>
                  </a:lnTo>
                  <a:lnTo>
                    <a:pt x="1214" y="0"/>
                  </a:lnTo>
                </a:path>
              </a:pathLst>
            </a:custGeom>
            <a:noFill/>
            <a:ln w="38100">
              <a:solidFill>
                <a:schemeClr val="accent4">
                  <a:alpha val="66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0" name="Freeform 64">
              <a:extLst>
                <a:ext uri="{FF2B5EF4-FFF2-40B4-BE49-F238E27FC236}">
                  <a16:creationId xmlns:a16="http://schemas.microsoft.com/office/drawing/2014/main" id="{1DDBE6CD-1DE8-48B7-BB03-7DE2966F4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3952876"/>
              <a:ext cx="1965325" cy="1004888"/>
            </a:xfrm>
            <a:custGeom>
              <a:avLst/>
              <a:gdLst>
                <a:gd name="T0" fmla="*/ 3714 w 3714"/>
                <a:gd name="T1" fmla="*/ 0 h 1901"/>
                <a:gd name="T2" fmla="*/ 3682 w 3714"/>
                <a:gd name="T3" fmla="*/ 102 h 1901"/>
                <a:gd name="T4" fmla="*/ 3646 w 3714"/>
                <a:gd name="T5" fmla="*/ 203 h 1901"/>
                <a:gd name="T6" fmla="*/ 3606 w 3714"/>
                <a:gd name="T7" fmla="*/ 301 h 1901"/>
                <a:gd name="T8" fmla="*/ 3564 w 3714"/>
                <a:gd name="T9" fmla="*/ 398 h 1901"/>
                <a:gd name="T10" fmla="*/ 3516 w 3714"/>
                <a:gd name="T11" fmla="*/ 491 h 1901"/>
                <a:gd name="T12" fmla="*/ 3466 w 3714"/>
                <a:gd name="T13" fmla="*/ 583 h 1901"/>
                <a:gd name="T14" fmla="*/ 3412 w 3714"/>
                <a:gd name="T15" fmla="*/ 673 h 1901"/>
                <a:gd name="T16" fmla="*/ 3355 w 3714"/>
                <a:gd name="T17" fmla="*/ 760 h 1901"/>
                <a:gd name="T18" fmla="*/ 3295 w 3714"/>
                <a:gd name="T19" fmla="*/ 846 h 1901"/>
                <a:gd name="T20" fmla="*/ 3232 w 3714"/>
                <a:gd name="T21" fmla="*/ 928 h 1901"/>
                <a:gd name="T22" fmla="*/ 3165 w 3714"/>
                <a:gd name="T23" fmla="*/ 1008 h 1901"/>
                <a:gd name="T24" fmla="*/ 3096 w 3714"/>
                <a:gd name="T25" fmla="*/ 1085 h 1901"/>
                <a:gd name="T26" fmla="*/ 3023 w 3714"/>
                <a:gd name="T27" fmla="*/ 1159 h 1901"/>
                <a:gd name="T28" fmla="*/ 2949 w 3714"/>
                <a:gd name="T29" fmla="*/ 1229 h 1901"/>
                <a:gd name="T30" fmla="*/ 2870 w 3714"/>
                <a:gd name="T31" fmla="*/ 1297 h 1901"/>
                <a:gd name="T32" fmla="*/ 2791 w 3714"/>
                <a:gd name="T33" fmla="*/ 1363 h 1901"/>
                <a:gd name="T34" fmla="*/ 2708 w 3714"/>
                <a:gd name="T35" fmla="*/ 1424 h 1901"/>
                <a:gd name="T36" fmla="*/ 2623 w 3714"/>
                <a:gd name="T37" fmla="*/ 1483 h 1901"/>
                <a:gd name="T38" fmla="*/ 2535 w 3714"/>
                <a:gd name="T39" fmla="*/ 1538 h 1901"/>
                <a:gd name="T40" fmla="*/ 2445 w 3714"/>
                <a:gd name="T41" fmla="*/ 1590 h 1901"/>
                <a:gd name="T42" fmla="*/ 2353 w 3714"/>
                <a:gd name="T43" fmla="*/ 1637 h 1901"/>
                <a:gd name="T44" fmla="*/ 2259 w 3714"/>
                <a:gd name="T45" fmla="*/ 1682 h 1901"/>
                <a:gd name="T46" fmla="*/ 2163 w 3714"/>
                <a:gd name="T47" fmla="*/ 1722 h 1901"/>
                <a:gd name="T48" fmla="*/ 2066 w 3714"/>
                <a:gd name="T49" fmla="*/ 1759 h 1901"/>
                <a:gd name="T50" fmla="*/ 1966 w 3714"/>
                <a:gd name="T51" fmla="*/ 1791 h 1901"/>
                <a:gd name="T52" fmla="*/ 1865 w 3714"/>
                <a:gd name="T53" fmla="*/ 1820 h 1901"/>
                <a:gd name="T54" fmla="*/ 1762 w 3714"/>
                <a:gd name="T55" fmla="*/ 1845 h 1901"/>
                <a:gd name="T56" fmla="*/ 1657 w 3714"/>
                <a:gd name="T57" fmla="*/ 1864 h 1901"/>
                <a:gd name="T58" fmla="*/ 1552 w 3714"/>
                <a:gd name="T59" fmla="*/ 1881 h 1901"/>
                <a:gd name="T60" fmla="*/ 1444 w 3714"/>
                <a:gd name="T61" fmla="*/ 1892 h 1901"/>
                <a:gd name="T62" fmla="*/ 1335 w 3714"/>
                <a:gd name="T63" fmla="*/ 1898 h 1901"/>
                <a:gd name="T64" fmla="*/ 1226 w 3714"/>
                <a:gd name="T65" fmla="*/ 1901 h 1901"/>
                <a:gd name="T66" fmla="*/ 1185 w 3714"/>
                <a:gd name="T67" fmla="*/ 1901 h 1901"/>
                <a:gd name="T68" fmla="*/ 1143 w 3714"/>
                <a:gd name="T69" fmla="*/ 1900 h 1901"/>
                <a:gd name="T70" fmla="*/ 1102 w 3714"/>
                <a:gd name="T71" fmla="*/ 1898 h 1901"/>
                <a:gd name="T72" fmla="*/ 1061 w 3714"/>
                <a:gd name="T73" fmla="*/ 1896 h 1901"/>
                <a:gd name="T74" fmla="*/ 1020 w 3714"/>
                <a:gd name="T75" fmla="*/ 1893 h 1901"/>
                <a:gd name="T76" fmla="*/ 980 w 3714"/>
                <a:gd name="T77" fmla="*/ 1889 h 1901"/>
                <a:gd name="T78" fmla="*/ 939 w 3714"/>
                <a:gd name="T79" fmla="*/ 1884 h 1901"/>
                <a:gd name="T80" fmla="*/ 900 w 3714"/>
                <a:gd name="T81" fmla="*/ 1881 h 1901"/>
                <a:gd name="T82" fmla="*/ 859 w 3714"/>
                <a:gd name="T83" fmla="*/ 1874 h 1901"/>
                <a:gd name="T84" fmla="*/ 819 w 3714"/>
                <a:gd name="T85" fmla="*/ 1869 h 1901"/>
                <a:gd name="T86" fmla="*/ 779 w 3714"/>
                <a:gd name="T87" fmla="*/ 1861 h 1901"/>
                <a:gd name="T88" fmla="*/ 740 w 3714"/>
                <a:gd name="T89" fmla="*/ 1855 h 1901"/>
                <a:gd name="T90" fmla="*/ 661 w 3714"/>
                <a:gd name="T91" fmla="*/ 1838 h 1901"/>
                <a:gd name="T92" fmla="*/ 584 w 3714"/>
                <a:gd name="T93" fmla="*/ 1819 h 1901"/>
                <a:gd name="T94" fmla="*/ 508 w 3714"/>
                <a:gd name="T95" fmla="*/ 1797 h 1901"/>
                <a:gd name="T96" fmla="*/ 432 w 3714"/>
                <a:gd name="T97" fmla="*/ 1774 h 1901"/>
                <a:gd name="T98" fmla="*/ 358 w 3714"/>
                <a:gd name="T99" fmla="*/ 1748 h 1901"/>
                <a:gd name="T100" fmla="*/ 283 w 3714"/>
                <a:gd name="T101" fmla="*/ 1720 h 1901"/>
                <a:gd name="T102" fmla="*/ 212 w 3714"/>
                <a:gd name="T103" fmla="*/ 1690 h 1901"/>
                <a:gd name="T104" fmla="*/ 140 w 3714"/>
                <a:gd name="T105" fmla="*/ 1657 h 1901"/>
                <a:gd name="T106" fmla="*/ 69 w 3714"/>
                <a:gd name="T107" fmla="*/ 1623 h 1901"/>
                <a:gd name="T108" fmla="*/ 0 w 3714"/>
                <a:gd name="T109" fmla="*/ 1586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14" h="1901">
                  <a:moveTo>
                    <a:pt x="3714" y="0"/>
                  </a:moveTo>
                  <a:lnTo>
                    <a:pt x="3682" y="102"/>
                  </a:lnTo>
                  <a:lnTo>
                    <a:pt x="3646" y="203"/>
                  </a:lnTo>
                  <a:lnTo>
                    <a:pt x="3606" y="301"/>
                  </a:lnTo>
                  <a:lnTo>
                    <a:pt x="3564" y="398"/>
                  </a:lnTo>
                  <a:lnTo>
                    <a:pt x="3516" y="491"/>
                  </a:lnTo>
                  <a:lnTo>
                    <a:pt x="3466" y="583"/>
                  </a:lnTo>
                  <a:lnTo>
                    <a:pt x="3412" y="673"/>
                  </a:lnTo>
                  <a:lnTo>
                    <a:pt x="3355" y="760"/>
                  </a:lnTo>
                  <a:lnTo>
                    <a:pt x="3295" y="846"/>
                  </a:lnTo>
                  <a:lnTo>
                    <a:pt x="3232" y="928"/>
                  </a:lnTo>
                  <a:lnTo>
                    <a:pt x="3165" y="1008"/>
                  </a:lnTo>
                  <a:lnTo>
                    <a:pt x="3096" y="1085"/>
                  </a:lnTo>
                  <a:lnTo>
                    <a:pt x="3023" y="1159"/>
                  </a:lnTo>
                  <a:lnTo>
                    <a:pt x="2949" y="1229"/>
                  </a:lnTo>
                  <a:lnTo>
                    <a:pt x="2870" y="1297"/>
                  </a:lnTo>
                  <a:lnTo>
                    <a:pt x="2791" y="1363"/>
                  </a:lnTo>
                  <a:lnTo>
                    <a:pt x="2708" y="1424"/>
                  </a:lnTo>
                  <a:lnTo>
                    <a:pt x="2623" y="1483"/>
                  </a:lnTo>
                  <a:lnTo>
                    <a:pt x="2535" y="1538"/>
                  </a:lnTo>
                  <a:lnTo>
                    <a:pt x="2445" y="1590"/>
                  </a:lnTo>
                  <a:lnTo>
                    <a:pt x="2353" y="1637"/>
                  </a:lnTo>
                  <a:lnTo>
                    <a:pt x="2259" y="1682"/>
                  </a:lnTo>
                  <a:lnTo>
                    <a:pt x="2163" y="1722"/>
                  </a:lnTo>
                  <a:lnTo>
                    <a:pt x="2066" y="1759"/>
                  </a:lnTo>
                  <a:lnTo>
                    <a:pt x="1966" y="1791"/>
                  </a:lnTo>
                  <a:lnTo>
                    <a:pt x="1865" y="1820"/>
                  </a:lnTo>
                  <a:lnTo>
                    <a:pt x="1762" y="1845"/>
                  </a:lnTo>
                  <a:lnTo>
                    <a:pt x="1657" y="1864"/>
                  </a:lnTo>
                  <a:lnTo>
                    <a:pt x="1552" y="1881"/>
                  </a:lnTo>
                  <a:lnTo>
                    <a:pt x="1444" y="1892"/>
                  </a:lnTo>
                  <a:lnTo>
                    <a:pt x="1335" y="1898"/>
                  </a:lnTo>
                  <a:lnTo>
                    <a:pt x="1226" y="1901"/>
                  </a:lnTo>
                  <a:lnTo>
                    <a:pt x="1185" y="1901"/>
                  </a:lnTo>
                  <a:lnTo>
                    <a:pt x="1143" y="1900"/>
                  </a:lnTo>
                  <a:lnTo>
                    <a:pt x="1102" y="1898"/>
                  </a:lnTo>
                  <a:lnTo>
                    <a:pt x="1061" y="1896"/>
                  </a:lnTo>
                  <a:lnTo>
                    <a:pt x="1020" y="1893"/>
                  </a:lnTo>
                  <a:lnTo>
                    <a:pt x="980" y="1889"/>
                  </a:lnTo>
                  <a:lnTo>
                    <a:pt x="939" y="1884"/>
                  </a:lnTo>
                  <a:lnTo>
                    <a:pt x="900" y="1881"/>
                  </a:lnTo>
                  <a:lnTo>
                    <a:pt x="859" y="1874"/>
                  </a:lnTo>
                  <a:lnTo>
                    <a:pt x="819" y="1869"/>
                  </a:lnTo>
                  <a:lnTo>
                    <a:pt x="779" y="1861"/>
                  </a:lnTo>
                  <a:lnTo>
                    <a:pt x="740" y="1855"/>
                  </a:lnTo>
                  <a:lnTo>
                    <a:pt x="661" y="1838"/>
                  </a:lnTo>
                  <a:lnTo>
                    <a:pt x="584" y="1819"/>
                  </a:lnTo>
                  <a:lnTo>
                    <a:pt x="508" y="1797"/>
                  </a:lnTo>
                  <a:lnTo>
                    <a:pt x="432" y="1774"/>
                  </a:lnTo>
                  <a:lnTo>
                    <a:pt x="358" y="1748"/>
                  </a:lnTo>
                  <a:lnTo>
                    <a:pt x="283" y="1720"/>
                  </a:lnTo>
                  <a:lnTo>
                    <a:pt x="212" y="1690"/>
                  </a:lnTo>
                  <a:lnTo>
                    <a:pt x="140" y="1657"/>
                  </a:lnTo>
                  <a:lnTo>
                    <a:pt x="69" y="1623"/>
                  </a:lnTo>
                  <a:lnTo>
                    <a:pt x="0" y="1586"/>
                  </a:lnTo>
                </a:path>
              </a:pathLst>
            </a:custGeom>
            <a:noFill/>
            <a:ln w="38100">
              <a:solidFill>
                <a:schemeClr val="accent4">
                  <a:alpha val="66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1" name="Freeform 65">
              <a:extLst>
                <a:ext uri="{FF2B5EF4-FFF2-40B4-BE49-F238E27FC236}">
                  <a16:creationId xmlns:a16="http://schemas.microsoft.com/office/drawing/2014/main" id="{8B7C793B-37A1-438B-8093-89F56B50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1038" y="2136776"/>
              <a:ext cx="1687513" cy="1185863"/>
            </a:xfrm>
            <a:custGeom>
              <a:avLst/>
              <a:gdLst>
                <a:gd name="T0" fmla="*/ 0 w 3189"/>
                <a:gd name="T1" fmla="*/ 76 h 2243"/>
                <a:gd name="T2" fmla="*/ 75 w 3189"/>
                <a:gd name="T3" fmla="*/ 58 h 2243"/>
                <a:gd name="T4" fmla="*/ 152 w 3189"/>
                <a:gd name="T5" fmla="*/ 42 h 2243"/>
                <a:gd name="T6" fmla="*/ 229 w 3189"/>
                <a:gd name="T7" fmla="*/ 29 h 2243"/>
                <a:gd name="T8" fmla="*/ 307 w 3189"/>
                <a:gd name="T9" fmla="*/ 19 h 2243"/>
                <a:gd name="T10" fmla="*/ 387 w 3189"/>
                <a:gd name="T11" fmla="*/ 10 h 2243"/>
                <a:gd name="T12" fmla="*/ 466 w 3189"/>
                <a:gd name="T13" fmla="*/ 5 h 2243"/>
                <a:gd name="T14" fmla="*/ 546 w 3189"/>
                <a:gd name="T15" fmla="*/ 1 h 2243"/>
                <a:gd name="T16" fmla="*/ 626 w 3189"/>
                <a:gd name="T17" fmla="*/ 0 h 2243"/>
                <a:gd name="T18" fmla="*/ 747 w 3189"/>
                <a:gd name="T19" fmla="*/ 3 h 2243"/>
                <a:gd name="T20" fmla="*/ 866 w 3189"/>
                <a:gd name="T21" fmla="*/ 12 h 2243"/>
                <a:gd name="T22" fmla="*/ 984 w 3189"/>
                <a:gd name="T23" fmla="*/ 26 h 2243"/>
                <a:gd name="T24" fmla="*/ 1099 w 3189"/>
                <a:gd name="T25" fmla="*/ 45 h 2243"/>
                <a:gd name="T26" fmla="*/ 1213 w 3189"/>
                <a:gd name="T27" fmla="*/ 69 h 2243"/>
                <a:gd name="T28" fmla="*/ 1326 w 3189"/>
                <a:gd name="T29" fmla="*/ 97 h 2243"/>
                <a:gd name="T30" fmla="*/ 1436 w 3189"/>
                <a:gd name="T31" fmla="*/ 132 h 2243"/>
                <a:gd name="T32" fmla="*/ 1545 w 3189"/>
                <a:gd name="T33" fmla="*/ 172 h 2243"/>
                <a:gd name="T34" fmla="*/ 1650 w 3189"/>
                <a:gd name="T35" fmla="*/ 215 h 2243"/>
                <a:gd name="T36" fmla="*/ 1754 w 3189"/>
                <a:gd name="T37" fmla="*/ 264 h 2243"/>
                <a:gd name="T38" fmla="*/ 1855 w 3189"/>
                <a:gd name="T39" fmla="*/ 317 h 2243"/>
                <a:gd name="T40" fmla="*/ 1954 w 3189"/>
                <a:gd name="T41" fmla="*/ 374 h 2243"/>
                <a:gd name="T42" fmla="*/ 2049 w 3189"/>
                <a:gd name="T43" fmla="*/ 436 h 2243"/>
                <a:gd name="T44" fmla="*/ 2142 w 3189"/>
                <a:gd name="T45" fmla="*/ 501 h 2243"/>
                <a:gd name="T46" fmla="*/ 2232 w 3189"/>
                <a:gd name="T47" fmla="*/ 572 h 2243"/>
                <a:gd name="T48" fmla="*/ 2319 w 3189"/>
                <a:gd name="T49" fmla="*/ 645 h 2243"/>
                <a:gd name="T50" fmla="*/ 2402 w 3189"/>
                <a:gd name="T51" fmla="*/ 722 h 2243"/>
                <a:gd name="T52" fmla="*/ 2483 w 3189"/>
                <a:gd name="T53" fmla="*/ 802 h 2243"/>
                <a:gd name="T54" fmla="*/ 2560 w 3189"/>
                <a:gd name="T55" fmla="*/ 887 h 2243"/>
                <a:gd name="T56" fmla="*/ 2633 w 3189"/>
                <a:gd name="T57" fmla="*/ 974 h 2243"/>
                <a:gd name="T58" fmla="*/ 2702 w 3189"/>
                <a:gd name="T59" fmla="*/ 1065 h 2243"/>
                <a:gd name="T60" fmla="*/ 2768 w 3189"/>
                <a:gd name="T61" fmla="*/ 1159 h 2243"/>
                <a:gd name="T62" fmla="*/ 2830 w 3189"/>
                <a:gd name="T63" fmla="*/ 1256 h 2243"/>
                <a:gd name="T64" fmla="*/ 2888 w 3189"/>
                <a:gd name="T65" fmla="*/ 1356 h 2243"/>
                <a:gd name="T66" fmla="*/ 2941 w 3189"/>
                <a:gd name="T67" fmla="*/ 1459 h 2243"/>
                <a:gd name="T68" fmla="*/ 2991 w 3189"/>
                <a:gd name="T69" fmla="*/ 1564 h 2243"/>
                <a:gd name="T70" fmla="*/ 3035 w 3189"/>
                <a:gd name="T71" fmla="*/ 1671 h 2243"/>
                <a:gd name="T72" fmla="*/ 3076 w 3189"/>
                <a:gd name="T73" fmla="*/ 1782 h 2243"/>
                <a:gd name="T74" fmla="*/ 3111 w 3189"/>
                <a:gd name="T75" fmla="*/ 1893 h 2243"/>
                <a:gd name="T76" fmla="*/ 3143 w 3189"/>
                <a:gd name="T77" fmla="*/ 2008 h 2243"/>
                <a:gd name="T78" fmla="*/ 3169 w 3189"/>
                <a:gd name="T79" fmla="*/ 2124 h 2243"/>
                <a:gd name="T80" fmla="*/ 3189 w 3189"/>
                <a:gd name="T81" fmla="*/ 2243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89" h="2243">
                  <a:moveTo>
                    <a:pt x="0" y="76"/>
                  </a:moveTo>
                  <a:lnTo>
                    <a:pt x="75" y="58"/>
                  </a:lnTo>
                  <a:lnTo>
                    <a:pt x="152" y="42"/>
                  </a:lnTo>
                  <a:lnTo>
                    <a:pt x="229" y="29"/>
                  </a:lnTo>
                  <a:lnTo>
                    <a:pt x="307" y="19"/>
                  </a:lnTo>
                  <a:lnTo>
                    <a:pt x="387" y="10"/>
                  </a:lnTo>
                  <a:lnTo>
                    <a:pt x="466" y="5"/>
                  </a:lnTo>
                  <a:lnTo>
                    <a:pt x="546" y="1"/>
                  </a:lnTo>
                  <a:lnTo>
                    <a:pt x="626" y="0"/>
                  </a:lnTo>
                  <a:lnTo>
                    <a:pt x="747" y="3"/>
                  </a:lnTo>
                  <a:lnTo>
                    <a:pt x="866" y="12"/>
                  </a:lnTo>
                  <a:lnTo>
                    <a:pt x="984" y="26"/>
                  </a:lnTo>
                  <a:lnTo>
                    <a:pt x="1099" y="45"/>
                  </a:lnTo>
                  <a:lnTo>
                    <a:pt x="1213" y="69"/>
                  </a:lnTo>
                  <a:lnTo>
                    <a:pt x="1326" y="97"/>
                  </a:lnTo>
                  <a:lnTo>
                    <a:pt x="1436" y="132"/>
                  </a:lnTo>
                  <a:lnTo>
                    <a:pt x="1545" y="172"/>
                  </a:lnTo>
                  <a:lnTo>
                    <a:pt x="1650" y="215"/>
                  </a:lnTo>
                  <a:lnTo>
                    <a:pt x="1754" y="264"/>
                  </a:lnTo>
                  <a:lnTo>
                    <a:pt x="1855" y="317"/>
                  </a:lnTo>
                  <a:lnTo>
                    <a:pt x="1954" y="374"/>
                  </a:lnTo>
                  <a:lnTo>
                    <a:pt x="2049" y="436"/>
                  </a:lnTo>
                  <a:lnTo>
                    <a:pt x="2142" y="501"/>
                  </a:lnTo>
                  <a:lnTo>
                    <a:pt x="2232" y="572"/>
                  </a:lnTo>
                  <a:lnTo>
                    <a:pt x="2319" y="645"/>
                  </a:lnTo>
                  <a:lnTo>
                    <a:pt x="2402" y="722"/>
                  </a:lnTo>
                  <a:lnTo>
                    <a:pt x="2483" y="802"/>
                  </a:lnTo>
                  <a:lnTo>
                    <a:pt x="2560" y="887"/>
                  </a:lnTo>
                  <a:lnTo>
                    <a:pt x="2633" y="974"/>
                  </a:lnTo>
                  <a:lnTo>
                    <a:pt x="2702" y="1065"/>
                  </a:lnTo>
                  <a:lnTo>
                    <a:pt x="2768" y="1159"/>
                  </a:lnTo>
                  <a:lnTo>
                    <a:pt x="2830" y="1256"/>
                  </a:lnTo>
                  <a:lnTo>
                    <a:pt x="2888" y="1356"/>
                  </a:lnTo>
                  <a:lnTo>
                    <a:pt x="2941" y="1459"/>
                  </a:lnTo>
                  <a:lnTo>
                    <a:pt x="2991" y="1564"/>
                  </a:lnTo>
                  <a:lnTo>
                    <a:pt x="3035" y="1671"/>
                  </a:lnTo>
                  <a:lnTo>
                    <a:pt x="3076" y="1782"/>
                  </a:lnTo>
                  <a:lnTo>
                    <a:pt x="3111" y="1893"/>
                  </a:lnTo>
                  <a:lnTo>
                    <a:pt x="3143" y="2008"/>
                  </a:lnTo>
                  <a:lnTo>
                    <a:pt x="3169" y="2124"/>
                  </a:lnTo>
                  <a:lnTo>
                    <a:pt x="3189" y="2243"/>
                  </a:lnTo>
                </a:path>
              </a:pathLst>
            </a:custGeom>
            <a:noFill/>
            <a:ln w="38100">
              <a:solidFill>
                <a:schemeClr val="accent4">
                  <a:alpha val="66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2" name="Freeform 67">
              <a:extLst>
                <a:ext uri="{FF2B5EF4-FFF2-40B4-BE49-F238E27FC236}">
                  <a16:creationId xmlns:a16="http://schemas.microsoft.com/office/drawing/2014/main" id="{9367EFBE-4497-44EF-BD1A-C8EC148C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1" y="3841751"/>
              <a:ext cx="1725613" cy="1184275"/>
            </a:xfrm>
            <a:custGeom>
              <a:avLst/>
              <a:gdLst>
                <a:gd name="T0" fmla="*/ 3261 w 3261"/>
                <a:gd name="T1" fmla="*/ 0 h 2237"/>
                <a:gd name="T2" fmla="*/ 3235 w 3261"/>
                <a:gd name="T3" fmla="*/ 120 h 2237"/>
                <a:gd name="T4" fmla="*/ 3204 w 3261"/>
                <a:gd name="T5" fmla="*/ 236 h 2237"/>
                <a:gd name="T6" fmla="*/ 3168 w 3261"/>
                <a:gd name="T7" fmla="*/ 352 h 2237"/>
                <a:gd name="T8" fmla="*/ 3129 w 3261"/>
                <a:gd name="T9" fmla="*/ 463 h 2237"/>
                <a:gd name="T10" fmla="*/ 3084 w 3261"/>
                <a:gd name="T11" fmla="*/ 573 h 2237"/>
                <a:gd name="T12" fmla="*/ 3034 w 3261"/>
                <a:gd name="T13" fmla="*/ 681 h 2237"/>
                <a:gd name="T14" fmla="*/ 2981 w 3261"/>
                <a:gd name="T15" fmla="*/ 786 h 2237"/>
                <a:gd name="T16" fmla="*/ 2924 w 3261"/>
                <a:gd name="T17" fmla="*/ 889 h 2237"/>
                <a:gd name="T18" fmla="*/ 2862 w 3261"/>
                <a:gd name="T19" fmla="*/ 989 h 2237"/>
                <a:gd name="T20" fmla="*/ 2797 w 3261"/>
                <a:gd name="T21" fmla="*/ 1085 h 2237"/>
                <a:gd name="T22" fmla="*/ 2728 w 3261"/>
                <a:gd name="T23" fmla="*/ 1178 h 2237"/>
                <a:gd name="T24" fmla="*/ 2655 w 3261"/>
                <a:gd name="T25" fmla="*/ 1269 h 2237"/>
                <a:gd name="T26" fmla="*/ 2578 w 3261"/>
                <a:gd name="T27" fmla="*/ 1356 h 2237"/>
                <a:gd name="T28" fmla="*/ 2497 w 3261"/>
                <a:gd name="T29" fmla="*/ 1440 h 2237"/>
                <a:gd name="T30" fmla="*/ 2414 w 3261"/>
                <a:gd name="T31" fmla="*/ 1520 h 2237"/>
                <a:gd name="T32" fmla="*/ 2328 w 3261"/>
                <a:gd name="T33" fmla="*/ 1597 h 2237"/>
                <a:gd name="T34" fmla="*/ 2238 w 3261"/>
                <a:gd name="T35" fmla="*/ 1670 h 2237"/>
                <a:gd name="T36" fmla="*/ 2145 w 3261"/>
                <a:gd name="T37" fmla="*/ 1740 h 2237"/>
                <a:gd name="T38" fmla="*/ 2050 w 3261"/>
                <a:gd name="T39" fmla="*/ 1805 h 2237"/>
                <a:gd name="T40" fmla="*/ 1951 w 3261"/>
                <a:gd name="T41" fmla="*/ 1866 h 2237"/>
                <a:gd name="T42" fmla="*/ 1850 w 3261"/>
                <a:gd name="T43" fmla="*/ 1923 h 2237"/>
                <a:gd name="T44" fmla="*/ 1746 w 3261"/>
                <a:gd name="T45" fmla="*/ 1975 h 2237"/>
                <a:gd name="T46" fmla="*/ 1640 w 3261"/>
                <a:gd name="T47" fmla="*/ 2024 h 2237"/>
                <a:gd name="T48" fmla="*/ 1532 w 3261"/>
                <a:gd name="T49" fmla="*/ 2068 h 2237"/>
                <a:gd name="T50" fmla="*/ 1421 w 3261"/>
                <a:gd name="T51" fmla="*/ 2106 h 2237"/>
                <a:gd name="T52" fmla="*/ 1309 w 3261"/>
                <a:gd name="T53" fmla="*/ 2139 h 2237"/>
                <a:gd name="T54" fmla="*/ 1194 w 3261"/>
                <a:gd name="T55" fmla="*/ 2169 h 2237"/>
                <a:gd name="T56" fmla="*/ 1077 w 3261"/>
                <a:gd name="T57" fmla="*/ 2193 h 2237"/>
                <a:gd name="T58" fmla="*/ 959 w 3261"/>
                <a:gd name="T59" fmla="*/ 2213 h 2237"/>
                <a:gd name="T60" fmla="*/ 839 w 3261"/>
                <a:gd name="T61" fmla="*/ 2227 h 2237"/>
                <a:gd name="T62" fmla="*/ 718 w 3261"/>
                <a:gd name="T63" fmla="*/ 2234 h 2237"/>
                <a:gd name="T64" fmla="*/ 595 w 3261"/>
                <a:gd name="T65" fmla="*/ 2237 h 2237"/>
                <a:gd name="T66" fmla="*/ 519 w 3261"/>
                <a:gd name="T67" fmla="*/ 2236 h 2237"/>
                <a:gd name="T68" fmla="*/ 443 w 3261"/>
                <a:gd name="T69" fmla="*/ 2233 h 2237"/>
                <a:gd name="T70" fmla="*/ 367 w 3261"/>
                <a:gd name="T71" fmla="*/ 2228 h 2237"/>
                <a:gd name="T72" fmla="*/ 292 w 3261"/>
                <a:gd name="T73" fmla="*/ 2220 h 2237"/>
                <a:gd name="T74" fmla="*/ 217 w 3261"/>
                <a:gd name="T75" fmla="*/ 2210 h 2237"/>
                <a:gd name="T76" fmla="*/ 144 w 3261"/>
                <a:gd name="T77" fmla="*/ 2198 h 2237"/>
                <a:gd name="T78" fmla="*/ 71 w 3261"/>
                <a:gd name="T79" fmla="*/ 2186 h 2237"/>
                <a:gd name="T80" fmla="*/ 0 w 3261"/>
                <a:gd name="T81" fmla="*/ 2170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1" h="2237">
                  <a:moveTo>
                    <a:pt x="3261" y="0"/>
                  </a:moveTo>
                  <a:lnTo>
                    <a:pt x="3235" y="120"/>
                  </a:lnTo>
                  <a:lnTo>
                    <a:pt x="3204" y="236"/>
                  </a:lnTo>
                  <a:lnTo>
                    <a:pt x="3168" y="352"/>
                  </a:lnTo>
                  <a:lnTo>
                    <a:pt x="3129" y="463"/>
                  </a:lnTo>
                  <a:lnTo>
                    <a:pt x="3084" y="573"/>
                  </a:lnTo>
                  <a:lnTo>
                    <a:pt x="3034" y="681"/>
                  </a:lnTo>
                  <a:lnTo>
                    <a:pt x="2981" y="786"/>
                  </a:lnTo>
                  <a:lnTo>
                    <a:pt x="2924" y="889"/>
                  </a:lnTo>
                  <a:lnTo>
                    <a:pt x="2862" y="989"/>
                  </a:lnTo>
                  <a:lnTo>
                    <a:pt x="2797" y="1085"/>
                  </a:lnTo>
                  <a:lnTo>
                    <a:pt x="2728" y="1178"/>
                  </a:lnTo>
                  <a:lnTo>
                    <a:pt x="2655" y="1269"/>
                  </a:lnTo>
                  <a:lnTo>
                    <a:pt x="2578" y="1356"/>
                  </a:lnTo>
                  <a:lnTo>
                    <a:pt x="2497" y="1440"/>
                  </a:lnTo>
                  <a:lnTo>
                    <a:pt x="2414" y="1520"/>
                  </a:lnTo>
                  <a:lnTo>
                    <a:pt x="2328" y="1597"/>
                  </a:lnTo>
                  <a:lnTo>
                    <a:pt x="2238" y="1670"/>
                  </a:lnTo>
                  <a:lnTo>
                    <a:pt x="2145" y="1740"/>
                  </a:lnTo>
                  <a:lnTo>
                    <a:pt x="2050" y="1805"/>
                  </a:lnTo>
                  <a:lnTo>
                    <a:pt x="1951" y="1866"/>
                  </a:lnTo>
                  <a:lnTo>
                    <a:pt x="1850" y="1923"/>
                  </a:lnTo>
                  <a:lnTo>
                    <a:pt x="1746" y="1975"/>
                  </a:lnTo>
                  <a:lnTo>
                    <a:pt x="1640" y="2024"/>
                  </a:lnTo>
                  <a:lnTo>
                    <a:pt x="1532" y="2068"/>
                  </a:lnTo>
                  <a:lnTo>
                    <a:pt x="1421" y="2106"/>
                  </a:lnTo>
                  <a:lnTo>
                    <a:pt x="1309" y="2139"/>
                  </a:lnTo>
                  <a:lnTo>
                    <a:pt x="1194" y="2169"/>
                  </a:lnTo>
                  <a:lnTo>
                    <a:pt x="1077" y="2193"/>
                  </a:lnTo>
                  <a:lnTo>
                    <a:pt x="959" y="2213"/>
                  </a:lnTo>
                  <a:lnTo>
                    <a:pt x="839" y="2227"/>
                  </a:lnTo>
                  <a:lnTo>
                    <a:pt x="718" y="2234"/>
                  </a:lnTo>
                  <a:lnTo>
                    <a:pt x="595" y="2237"/>
                  </a:lnTo>
                  <a:lnTo>
                    <a:pt x="519" y="2236"/>
                  </a:lnTo>
                  <a:lnTo>
                    <a:pt x="443" y="2233"/>
                  </a:lnTo>
                  <a:lnTo>
                    <a:pt x="367" y="2228"/>
                  </a:lnTo>
                  <a:lnTo>
                    <a:pt x="292" y="2220"/>
                  </a:lnTo>
                  <a:lnTo>
                    <a:pt x="217" y="2210"/>
                  </a:lnTo>
                  <a:lnTo>
                    <a:pt x="144" y="2198"/>
                  </a:lnTo>
                  <a:lnTo>
                    <a:pt x="71" y="2186"/>
                  </a:lnTo>
                  <a:lnTo>
                    <a:pt x="0" y="2170"/>
                  </a:lnTo>
                </a:path>
              </a:pathLst>
            </a:custGeom>
            <a:noFill/>
            <a:ln w="38100">
              <a:solidFill>
                <a:schemeClr val="accent4">
                  <a:alpha val="66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3" name="Freeform 68">
              <a:extLst>
                <a:ext uri="{FF2B5EF4-FFF2-40B4-BE49-F238E27FC236}">
                  <a16:creationId xmlns:a16="http://schemas.microsoft.com/office/drawing/2014/main" id="{DC1DE5CE-78D6-40DC-9C73-C38798DD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263" y="2068513"/>
              <a:ext cx="2066925" cy="1042988"/>
            </a:xfrm>
            <a:custGeom>
              <a:avLst/>
              <a:gdLst>
                <a:gd name="T0" fmla="*/ 36 w 3904"/>
                <a:gd name="T1" fmla="*/ 322 h 1971"/>
                <a:gd name="T2" fmla="*/ 110 w 3904"/>
                <a:gd name="T3" fmla="*/ 283 h 1971"/>
                <a:gd name="T4" fmla="*/ 186 w 3904"/>
                <a:gd name="T5" fmla="*/ 246 h 1971"/>
                <a:gd name="T6" fmla="*/ 261 w 3904"/>
                <a:gd name="T7" fmla="*/ 213 h 1971"/>
                <a:gd name="T8" fmla="*/ 340 w 3904"/>
                <a:gd name="T9" fmla="*/ 181 h 1971"/>
                <a:gd name="T10" fmla="*/ 419 w 3904"/>
                <a:gd name="T11" fmla="*/ 151 h 1971"/>
                <a:gd name="T12" fmla="*/ 498 w 3904"/>
                <a:gd name="T13" fmla="*/ 124 h 1971"/>
                <a:gd name="T14" fmla="*/ 579 w 3904"/>
                <a:gd name="T15" fmla="*/ 100 h 1971"/>
                <a:gd name="T16" fmla="*/ 661 w 3904"/>
                <a:gd name="T17" fmla="*/ 78 h 1971"/>
                <a:gd name="T18" fmla="*/ 744 w 3904"/>
                <a:gd name="T19" fmla="*/ 59 h 1971"/>
                <a:gd name="T20" fmla="*/ 828 w 3904"/>
                <a:gd name="T21" fmla="*/ 42 h 1971"/>
                <a:gd name="T22" fmla="*/ 912 w 3904"/>
                <a:gd name="T23" fmla="*/ 28 h 1971"/>
                <a:gd name="T24" fmla="*/ 998 w 3904"/>
                <a:gd name="T25" fmla="*/ 17 h 1971"/>
                <a:gd name="T26" fmla="*/ 1085 w 3904"/>
                <a:gd name="T27" fmla="*/ 9 h 1971"/>
                <a:gd name="T28" fmla="*/ 1172 w 3904"/>
                <a:gd name="T29" fmla="*/ 3 h 1971"/>
                <a:gd name="T30" fmla="*/ 1260 w 3904"/>
                <a:gd name="T31" fmla="*/ 0 h 1971"/>
                <a:gd name="T32" fmla="*/ 1418 w 3904"/>
                <a:gd name="T33" fmla="*/ 3 h 1971"/>
                <a:gd name="T34" fmla="*/ 1643 w 3904"/>
                <a:gd name="T35" fmla="*/ 22 h 1971"/>
                <a:gd name="T36" fmla="*/ 1861 w 3904"/>
                <a:gd name="T37" fmla="*/ 59 h 1971"/>
                <a:gd name="T38" fmla="*/ 2073 w 3904"/>
                <a:gd name="T39" fmla="*/ 114 h 1971"/>
                <a:gd name="T40" fmla="*/ 2280 w 3904"/>
                <a:gd name="T41" fmla="*/ 186 h 1971"/>
                <a:gd name="T42" fmla="*/ 2477 w 3904"/>
                <a:gd name="T43" fmla="*/ 273 h 1971"/>
                <a:gd name="T44" fmla="*/ 2667 w 3904"/>
                <a:gd name="T45" fmla="*/ 377 h 1971"/>
                <a:gd name="T46" fmla="*/ 2847 w 3904"/>
                <a:gd name="T47" fmla="*/ 494 h 1971"/>
                <a:gd name="T48" fmla="*/ 3018 w 3904"/>
                <a:gd name="T49" fmla="*/ 626 h 1971"/>
                <a:gd name="T50" fmla="*/ 3178 w 3904"/>
                <a:gd name="T51" fmla="*/ 769 h 1971"/>
                <a:gd name="T52" fmla="*/ 3325 w 3904"/>
                <a:gd name="T53" fmla="*/ 925 h 1971"/>
                <a:gd name="T54" fmla="*/ 3462 w 3904"/>
                <a:gd name="T55" fmla="*/ 1093 h 1971"/>
                <a:gd name="T56" fmla="*/ 3585 w 3904"/>
                <a:gd name="T57" fmla="*/ 1273 h 1971"/>
                <a:gd name="T58" fmla="*/ 3694 w 3904"/>
                <a:gd name="T59" fmla="*/ 1461 h 1971"/>
                <a:gd name="T60" fmla="*/ 3790 w 3904"/>
                <a:gd name="T61" fmla="*/ 1659 h 1971"/>
                <a:gd name="T62" fmla="*/ 3870 w 3904"/>
                <a:gd name="T63" fmla="*/ 1865 h 1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4" h="1971">
                  <a:moveTo>
                    <a:pt x="0" y="342"/>
                  </a:moveTo>
                  <a:lnTo>
                    <a:pt x="36" y="322"/>
                  </a:lnTo>
                  <a:lnTo>
                    <a:pt x="73" y="303"/>
                  </a:lnTo>
                  <a:lnTo>
                    <a:pt x="110" y="283"/>
                  </a:lnTo>
                  <a:lnTo>
                    <a:pt x="147" y="264"/>
                  </a:lnTo>
                  <a:lnTo>
                    <a:pt x="186" y="246"/>
                  </a:lnTo>
                  <a:lnTo>
                    <a:pt x="224" y="230"/>
                  </a:lnTo>
                  <a:lnTo>
                    <a:pt x="261" y="213"/>
                  </a:lnTo>
                  <a:lnTo>
                    <a:pt x="301" y="196"/>
                  </a:lnTo>
                  <a:lnTo>
                    <a:pt x="340" y="181"/>
                  </a:lnTo>
                  <a:lnTo>
                    <a:pt x="379" y="165"/>
                  </a:lnTo>
                  <a:lnTo>
                    <a:pt x="419" y="151"/>
                  </a:lnTo>
                  <a:lnTo>
                    <a:pt x="459" y="137"/>
                  </a:lnTo>
                  <a:lnTo>
                    <a:pt x="498" y="124"/>
                  </a:lnTo>
                  <a:lnTo>
                    <a:pt x="538" y="112"/>
                  </a:lnTo>
                  <a:lnTo>
                    <a:pt x="579" y="100"/>
                  </a:lnTo>
                  <a:lnTo>
                    <a:pt x="620" y="89"/>
                  </a:lnTo>
                  <a:lnTo>
                    <a:pt x="661" y="78"/>
                  </a:lnTo>
                  <a:lnTo>
                    <a:pt x="702" y="68"/>
                  </a:lnTo>
                  <a:lnTo>
                    <a:pt x="744" y="59"/>
                  </a:lnTo>
                  <a:lnTo>
                    <a:pt x="785" y="50"/>
                  </a:lnTo>
                  <a:lnTo>
                    <a:pt x="828" y="42"/>
                  </a:lnTo>
                  <a:lnTo>
                    <a:pt x="870" y="35"/>
                  </a:lnTo>
                  <a:lnTo>
                    <a:pt x="912" y="28"/>
                  </a:lnTo>
                  <a:lnTo>
                    <a:pt x="956" y="22"/>
                  </a:lnTo>
                  <a:lnTo>
                    <a:pt x="998" y="17"/>
                  </a:lnTo>
                  <a:lnTo>
                    <a:pt x="1042" y="13"/>
                  </a:lnTo>
                  <a:lnTo>
                    <a:pt x="1085" y="9"/>
                  </a:lnTo>
                  <a:lnTo>
                    <a:pt x="1129" y="5"/>
                  </a:lnTo>
                  <a:lnTo>
                    <a:pt x="1172" y="3"/>
                  </a:lnTo>
                  <a:lnTo>
                    <a:pt x="1216" y="1"/>
                  </a:lnTo>
                  <a:lnTo>
                    <a:pt x="1260" y="0"/>
                  </a:lnTo>
                  <a:lnTo>
                    <a:pt x="1304" y="0"/>
                  </a:lnTo>
                  <a:lnTo>
                    <a:pt x="1418" y="3"/>
                  </a:lnTo>
                  <a:lnTo>
                    <a:pt x="1531" y="9"/>
                  </a:lnTo>
                  <a:lnTo>
                    <a:pt x="1643" y="22"/>
                  </a:lnTo>
                  <a:lnTo>
                    <a:pt x="1753" y="39"/>
                  </a:lnTo>
                  <a:lnTo>
                    <a:pt x="1861" y="59"/>
                  </a:lnTo>
                  <a:lnTo>
                    <a:pt x="1968" y="85"/>
                  </a:lnTo>
                  <a:lnTo>
                    <a:pt x="2073" y="114"/>
                  </a:lnTo>
                  <a:lnTo>
                    <a:pt x="2177" y="147"/>
                  </a:lnTo>
                  <a:lnTo>
                    <a:pt x="2280" y="186"/>
                  </a:lnTo>
                  <a:lnTo>
                    <a:pt x="2380" y="228"/>
                  </a:lnTo>
                  <a:lnTo>
                    <a:pt x="2477" y="273"/>
                  </a:lnTo>
                  <a:lnTo>
                    <a:pt x="2573" y="323"/>
                  </a:lnTo>
                  <a:lnTo>
                    <a:pt x="2667" y="377"/>
                  </a:lnTo>
                  <a:lnTo>
                    <a:pt x="2758" y="433"/>
                  </a:lnTo>
                  <a:lnTo>
                    <a:pt x="2847" y="494"/>
                  </a:lnTo>
                  <a:lnTo>
                    <a:pt x="2933" y="558"/>
                  </a:lnTo>
                  <a:lnTo>
                    <a:pt x="3018" y="626"/>
                  </a:lnTo>
                  <a:lnTo>
                    <a:pt x="3098" y="696"/>
                  </a:lnTo>
                  <a:lnTo>
                    <a:pt x="3178" y="769"/>
                  </a:lnTo>
                  <a:lnTo>
                    <a:pt x="3253" y="846"/>
                  </a:lnTo>
                  <a:lnTo>
                    <a:pt x="3325" y="925"/>
                  </a:lnTo>
                  <a:lnTo>
                    <a:pt x="3396" y="1009"/>
                  </a:lnTo>
                  <a:lnTo>
                    <a:pt x="3462" y="1093"/>
                  </a:lnTo>
                  <a:lnTo>
                    <a:pt x="3525" y="1182"/>
                  </a:lnTo>
                  <a:lnTo>
                    <a:pt x="3585" y="1273"/>
                  </a:lnTo>
                  <a:lnTo>
                    <a:pt x="3642" y="1365"/>
                  </a:lnTo>
                  <a:lnTo>
                    <a:pt x="3694" y="1461"/>
                  </a:lnTo>
                  <a:lnTo>
                    <a:pt x="3744" y="1559"/>
                  </a:lnTo>
                  <a:lnTo>
                    <a:pt x="3790" y="1659"/>
                  </a:lnTo>
                  <a:lnTo>
                    <a:pt x="3831" y="1761"/>
                  </a:lnTo>
                  <a:lnTo>
                    <a:pt x="3870" y="1865"/>
                  </a:lnTo>
                  <a:lnTo>
                    <a:pt x="3904" y="1971"/>
                  </a:lnTo>
                </a:path>
              </a:pathLst>
            </a:custGeom>
            <a:noFill/>
            <a:ln w="38100">
              <a:solidFill>
                <a:schemeClr val="accent4">
                  <a:alpha val="66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4" name="Freeform 66">
              <a:extLst>
                <a:ext uri="{FF2B5EF4-FFF2-40B4-BE49-F238E27FC236}">
                  <a16:creationId xmlns:a16="http://schemas.microsoft.com/office/drawing/2014/main" id="{8C588006-D60C-4E32-929A-A64E33746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2541588"/>
              <a:ext cx="633413" cy="2230438"/>
            </a:xfrm>
            <a:custGeom>
              <a:avLst/>
              <a:gdLst>
                <a:gd name="T0" fmla="*/ 1130 w 1197"/>
                <a:gd name="T1" fmla="*/ 4168 h 4216"/>
                <a:gd name="T2" fmla="*/ 1001 w 1197"/>
                <a:gd name="T3" fmla="*/ 4066 h 4216"/>
                <a:gd name="T4" fmla="*/ 877 w 1197"/>
                <a:gd name="T5" fmla="*/ 3956 h 4216"/>
                <a:gd name="T6" fmla="*/ 760 w 1197"/>
                <a:gd name="T7" fmla="*/ 3839 h 4216"/>
                <a:gd name="T8" fmla="*/ 651 w 1197"/>
                <a:gd name="T9" fmla="*/ 3715 h 4216"/>
                <a:gd name="T10" fmla="*/ 549 w 1197"/>
                <a:gd name="T11" fmla="*/ 3585 h 4216"/>
                <a:gd name="T12" fmla="*/ 454 w 1197"/>
                <a:gd name="T13" fmla="*/ 3448 h 4216"/>
                <a:gd name="T14" fmla="*/ 367 w 1197"/>
                <a:gd name="T15" fmla="*/ 3305 h 4216"/>
                <a:gd name="T16" fmla="*/ 288 w 1197"/>
                <a:gd name="T17" fmla="*/ 3157 h 4216"/>
                <a:gd name="T18" fmla="*/ 219 w 1197"/>
                <a:gd name="T19" fmla="*/ 3003 h 4216"/>
                <a:gd name="T20" fmla="*/ 159 w 1197"/>
                <a:gd name="T21" fmla="*/ 2844 h 4216"/>
                <a:gd name="T22" fmla="*/ 106 w 1197"/>
                <a:gd name="T23" fmla="*/ 2682 h 4216"/>
                <a:gd name="T24" fmla="*/ 65 w 1197"/>
                <a:gd name="T25" fmla="*/ 2514 h 4216"/>
                <a:gd name="T26" fmla="*/ 33 w 1197"/>
                <a:gd name="T27" fmla="*/ 2343 h 4216"/>
                <a:gd name="T28" fmla="*/ 13 w 1197"/>
                <a:gd name="T29" fmla="*/ 2169 h 4216"/>
                <a:gd name="T30" fmla="*/ 1 w 1197"/>
                <a:gd name="T31" fmla="*/ 1991 h 4216"/>
                <a:gd name="T32" fmla="*/ 1 w 1197"/>
                <a:gd name="T33" fmla="*/ 1832 h 4216"/>
                <a:gd name="T34" fmla="*/ 8 w 1197"/>
                <a:gd name="T35" fmla="*/ 1696 h 4216"/>
                <a:gd name="T36" fmla="*/ 21 w 1197"/>
                <a:gd name="T37" fmla="*/ 1561 h 4216"/>
                <a:gd name="T38" fmla="*/ 40 w 1197"/>
                <a:gd name="T39" fmla="*/ 1429 h 4216"/>
                <a:gd name="T40" fmla="*/ 65 w 1197"/>
                <a:gd name="T41" fmla="*/ 1299 h 4216"/>
                <a:gd name="T42" fmla="*/ 95 w 1197"/>
                <a:gd name="T43" fmla="*/ 1171 h 4216"/>
                <a:gd name="T44" fmla="*/ 132 w 1197"/>
                <a:gd name="T45" fmla="*/ 1046 h 4216"/>
                <a:gd name="T46" fmla="*/ 173 w 1197"/>
                <a:gd name="T47" fmla="*/ 923 h 4216"/>
                <a:gd name="T48" fmla="*/ 220 w 1197"/>
                <a:gd name="T49" fmla="*/ 803 h 4216"/>
                <a:gd name="T50" fmla="*/ 273 w 1197"/>
                <a:gd name="T51" fmla="*/ 685 h 4216"/>
                <a:gd name="T52" fmla="*/ 329 w 1197"/>
                <a:gd name="T53" fmla="*/ 571 h 4216"/>
                <a:gd name="T54" fmla="*/ 392 w 1197"/>
                <a:gd name="T55" fmla="*/ 459 h 4216"/>
                <a:gd name="T56" fmla="*/ 459 w 1197"/>
                <a:gd name="T57" fmla="*/ 350 h 4216"/>
                <a:gd name="T58" fmla="*/ 531 w 1197"/>
                <a:gd name="T59" fmla="*/ 247 h 4216"/>
                <a:gd name="T60" fmla="*/ 606 w 1197"/>
                <a:gd name="T61" fmla="*/ 145 h 4216"/>
                <a:gd name="T62" fmla="*/ 687 w 1197"/>
                <a:gd name="T63" fmla="*/ 48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7" h="4216">
                  <a:moveTo>
                    <a:pt x="1197" y="4216"/>
                  </a:moveTo>
                  <a:lnTo>
                    <a:pt x="1130" y="4168"/>
                  </a:lnTo>
                  <a:lnTo>
                    <a:pt x="1065" y="4118"/>
                  </a:lnTo>
                  <a:lnTo>
                    <a:pt x="1001" y="4066"/>
                  </a:lnTo>
                  <a:lnTo>
                    <a:pt x="938" y="4012"/>
                  </a:lnTo>
                  <a:lnTo>
                    <a:pt x="877" y="3956"/>
                  </a:lnTo>
                  <a:lnTo>
                    <a:pt x="818" y="3899"/>
                  </a:lnTo>
                  <a:lnTo>
                    <a:pt x="760" y="3839"/>
                  </a:lnTo>
                  <a:lnTo>
                    <a:pt x="705" y="3779"/>
                  </a:lnTo>
                  <a:lnTo>
                    <a:pt x="651" y="3715"/>
                  </a:lnTo>
                  <a:lnTo>
                    <a:pt x="598" y="3651"/>
                  </a:lnTo>
                  <a:lnTo>
                    <a:pt x="549" y="3585"/>
                  </a:lnTo>
                  <a:lnTo>
                    <a:pt x="500" y="3517"/>
                  </a:lnTo>
                  <a:lnTo>
                    <a:pt x="454" y="3448"/>
                  </a:lnTo>
                  <a:lnTo>
                    <a:pt x="409" y="3378"/>
                  </a:lnTo>
                  <a:lnTo>
                    <a:pt x="367" y="3305"/>
                  </a:lnTo>
                  <a:lnTo>
                    <a:pt x="327" y="3232"/>
                  </a:lnTo>
                  <a:lnTo>
                    <a:pt x="288" y="3157"/>
                  </a:lnTo>
                  <a:lnTo>
                    <a:pt x="253" y="3080"/>
                  </a:lnTo>
                  <a:lnTo>
                    <a:pt x="219" y="3003"/>
                  </a:lnTo>
                  <a:lnTo>
                    <a:pt x="187" y="2925"/>
                  </a:lnTo>
                  <a:lnTo>
                    <a:pt x="159" y="2844"/>
                  </a:lnTo>
                  <a:lnTo>
                    <a:pt x="132" y="2764"/>
                  </a:lnTo>
                  <a:lnTo>
                    <a:pt x="106" y="2682"/>
                  </a:lnTo>
                  <a:lnTo>
                    <a:pt x="85" y="2598"/>
                  </a:lnTo>
                  <a:lnTo>
                    <a:pt x="65" y="2514"/>
                  </a:lnTo>
                  <a:lnTo>
                    <a:pt x="49" y="2429"/>
                  </a:lnTo>
                  <a:lnTo>
                    <a:pt x="33" y="2343"/>
                  </a:lnTo>
                  <a:lnTo>
                    <a:pt x="22" y="2256"/>
                  </a:lnTo>
                  <a:lnTo>
                    <a:pt x="13" y="2169"/>
                  </a:lnTo>
                  <a:lnTo>
                    <a:pt x="5" y="2079"/>
                  </a:lnTo>
                  <a:lnTo>
                    <a:pt x="1" y="1991"/>
                  </a:lnTo>
                  <a:lnTo>
                    <a:pt x="0" y="1900"/>
                  </a:lnTo>
                  <a:lnTo>
                    <a:pt x="1" y="1832"/>
                  </a:lnTo>
                  <a:lnTo>
                    <a:pt x="4" y="1764"/>
                  </a:lnTo>
                  <a:lnTo>
                    <a:pt x="8" y="1696"/>
                  </a:lnTo>
                  <a:lnTo>
                    <a:pt x="14" y="1628"/>
                  </a:lnTo>
                  <a:lnTo>
                    <a:pt x="21" y="1561"/>
                  </a:lnTo>
                  <a:lnTo>
                    <a:pt x="30" y="1495"/>
                  </a:lnTo>
                  <a:lnTo>
                    <a:pt x="40" y="1429"/>
                  </a:lnTo>
                  <a:lnTo>
                    <a:pt x="51" y="1364"/>
                  </a:lnTo>
                  <a:lnTo>
                    <a:pt x="65" y="1299"/>
                  </a:lnTo>
                  <a:lnTo>
                    <a:pt x="80" y="1235"/>
                  </a:lnTo>
                  <a:lnTo>
                    <a:pt x="95" y="1171"/>
                  </a:lnTo>
                  <a:lnTo>
                    <a:pt x="113" y="1108"/>
                  </a:lnTo>
                  <a:lnTo>
                    <a:pt x="132" y="1046"/>
                  </a:lnTo>
                  <a:lnTo>
                    <a:pt x="151" y="983"/>
                  </a:lnTo>
                  <a:lnTo>
                    <a:pt x="173" y="923"/>
                  </a:lnTo>
                  <a:lnTo>
                    <a:pt x="196" y="862"/>
                  </a:lnTo>
                  <a:lnTo>
                    <a:pt x="220" y="803"/>
                  </a:lnTo>
                  <a:lnTo>
                    <a:pt x="246" y="743"/>
                  </a:lnTo>
                  <a:lnTo>
                    <a:pt x="273" y="685"/>
                  </a:lnTo>
                  <a:lnTo>
                    <a:pt x="301" y="627"/>
                  </a:lnTo>
                  <a:lnTo>
                    <a:pt x="329" y="571"/>
                  </a:lnTo>
                  <a:lnTo>
                    <a:pt x="360" y="514"/>
                  </a:lnTo>
                  <a:lnTo>
                    <a:pt x="392" y="459"/>
                  </a:lnTo>
                  <a:lnTo>
                    <a:pt x="425" y="404"/>
                  </a:lnTo>
                  <a:lnTo>
                    <a:pt x="459" y="350"/>
                  </a:lnTo>
                  <a:lnTo>
                    <a:pt x="493" y="298"/>
                  </a:lnTo>
                  <a:lnTo>
                    <a:pt x="531" y="247"/>
                  </a:lnTo>
                  <a:lnTo>
                    <a:pt x="568" y="195"/>
                  </a:lnTo>
                  <a:lnTo>
                    <a:pt x="606" y="145"/>
                  </a:lnTo>
                  <a:lnTo>
                    <a:pt x="646" y="95"/>
                  </a:lnTo>
                  <a:lnTo>
                    <a:pt x="687" y="48"/>
                  </a:lnTo>
                  <a:lnTo>
                    <a:pt x="728" y="0"/>
                  </a:lnTo>
                </a:path>
              </a:pathLst>
            </a:custGeom>
            <a:noFill/>
            <a:ln w="38100">
              <a:solidFill>
                <a:schemeClr val="accent4">
                  <a:alpha val="66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62" name="Freeform 62">
            <a:extLst>
              <a:ext uri="{FF2B5EF4-FFF2-40B4-BE49-F238E27FC236}">
                <a16:creationId xmlns:a16="http://schemas.microsoft.com/office/drawing/2014/main" id="{38D79FBF-F619-477C-A73C-9F04FADFF31A}"/>
              </a:ext>
            </a:extLst>
          </p:cNvPr>
          <p:cNvSpPr>
            <a:spLocks/>
          </p:cNvSpPr>
          <p:nvPr/>
        </p:nvSpPr>
        <p:spPr bwMode="auto">
          <a:xfrm>
            <a:off x="4192292" y="1695601"/>
            <a:ext cx="3911600" cy="4017963"/>
          </a:xfrm>
          <a:custGeom>
            <a:avLst/>
            <a:gdLst>
              <a:gd name="T0" fmla="*/ 4074 w 7393"/>
              <a:gd name="T1" fmla="*/ 19 h 7593"/>
              <a:gd name="T2" fmla="*/ 4620 w 7393"/>
              <a:gd name="T3" fmla="*/ 119 h 7593"/>
              <a:gd name="T4" fmla="*/ 5135 w 7393"/>
              <a:gd name="T5" fmla="*/ 298 h 7593"/>
              <a:gd name="T6" fmla="*/ 5613 w 7393"/>
              <a:gd name="T7" fmla="*/ 549 h 7593"/>
              <a:gd name="T8" fmla="*/ 6048 w 7393"/>
              <a:gd name="T9" fmla="*/ 867 h 7593"/>
              <a:gd name="T10" fmla="*/ 6432 w 7393"/>
              <a:gd name="T11" fmla="*/ 1244 h 7593"/>
              <a:gd name="T12" fmla="*/ 6761 w 7393"/>
              <a:gd name="T13" fmla="*/ 1673 h 7593"/>
              <a:gd name="T14" fmla="*/ 7028 w 7393"/>
              <a:gd name="T15" fmla="*/ 2150 h 7593"/>
              <a:gd name="T16" fmla="*/ 7227 w 7393"/>
              <a:gd name="T17" fmla="*/ 2668 h 7593"/>
              <a:gd name="T18" fmla="*/ 7350 w 7393"/>
              <a:gd name="T19" fmla="*/ 3218 h 7593"/>
              <a:gd name="T20" fmla="*/ 7393 w 7393"/>
              <a:gd name="T21" fmla="*/ 3796 h 7593"/>
              <a:gd name="T22" fmla="*/ 7350 w 7393"/>
              <a:gd name="T23" fmla="*/ 4375 h 7593"/>
              <a:gd name="T24" fmla="*/ 7227 w 7393"/>
              <a:gd name="T25" fmla="*/ 4925 h 7593"/>
              <a:gd name="T26" fmla="*/ 7028 w 7393"/>
              <a:gd name="T27" fmla="*/ 5443 h 7593"/>
              <a:gd name="T28" fmla="*/ 6761 w 7393"/>
              <a:gd name="T29" fmla="*/ 5920 h 7593"/>
              <a:gd name="T30" fmla="*/ 6432 w 7393"/>
              <a:gd name="T31" fmla="*/ 6349 h 7593"/>
              <a:gd name="T32" fmla="*/ 6048 w 7393"/>
              <a:gd name="T33" fmla="*/ 6726 h 7593"/>
              <a:gd name="T34" fmla="*/ 5613 w 7393"/>
              <a:gd name="T35" fmla="*/ 7044 h 7593"/>
              <a:gd name="T36" fmla="*/ 5135 w 7393"/>
              <a:gd name="T37" fmla="*/ 7295 h 7593"/>
              <a:gd name="T38" fmla="*/ 4620 w 7393"/>
              <a:gd name="T39" fmla="*/ 7474 h 7593"/>
              <a:gd name="T40" fmla="*/ 4074 w 7393"/>
              <a:gd name="T41" fmla="*/ 7574 h 7593"/>
              <a:gd name="T42" fmla="*/ 3507 w 7393"/>
              <a:gd name="T43" fmla="*/ 7588 h 7593"/>
              <a:gd name="T44" fmla="*/ 2952 w 7393"/>
              <a:gd name="T45" fmla="*/ 7517 h 7593"/>
              <a:gd name="T46" fmla="*/ 2425 w 7393"/>
              <a:gd name="T47" fmla="*/ 7363 h 7593"/>
              <a:gd name="T48" fmla="*/ 1935 w 7393"/>
              <a:gd name="T49" fmla="*/ 7135 h 7593"/>
              <a:gd name="T50" fmla="*/ 1485 w 7393"/>
              <a:gd name="T51" fmla="*/ 6839 h 7593"/>
              <a:gd name="T52" fmla="*/ 1082 w 7393"/>
              <a:gd name="T53" fmla="*/ 6481 h 7593"/>
              <a:gd name="T54" fmla="*/ 734 w 7393"/>
              <a:gd name="T55" fmla="*/ 6068 h 7593"/>
              <a:gd name="T56" fmla="*/ 446 w 7393"/>
              <a:gd name="T57" fmla="*/ 5607 h 7593"/>
              <a:gd name="T58" fmla="*/ 224 w 7393"/>
              <a:gd name="T59" fmla="*/ 5102 h 7593"/>
              <a:gd name="T60" fmla="*/ 75 w 7393"/>
              <a:gd name="T61" fmla="*/ 4562 h 7593"/>
              <a:gd name="T62" fmla="*/ 5 w 7393"/>
              <a:gd name="T63" fmla="*/ 3992 h 7593"/>
              <a:gd name="T64" fmla="*/ 19 w 7393"/>
              <a:gd name="T65" fmla="*/ 3409 h 7593"/>
              <a:gd name="T66" fmla="*/ 116 w 7393"/>
              <a:gd name="T67" fmla="*/ 2847 h 7593"/>
              <a:gd name="T68" fmla="*/ 291 w 7393"/>
              <a:gd name="T69" fmla="*/ 2318 h 7593"/>
              <a:gd name="T70" fmla="*/ 535 w 7393"/>
              <a:gd name="T71" fmla="*/ 1827 h 7593"/>
              <a:gd name="T72" fmla="*/ 844 w 7393"/>
              <a:gd name="T73" fmla="*/ 1381 h 7593"/>
              <a:gd name="T74" fmla="*/ 1211 w 7393"/>
              <a:gd name="T75" fmla="*/ 986 h 7593"/>
              <a:gd name="T76" fmla="*/ 1630 w 7393"/>
              <a:gd name="T77" fmla="*/ 648 h 7593"/>
              <a:gd name="T78" fmla="*/ 2093 w 7393"/>
              <a:gd name="T79" fmla="*/ 374 h 7593"/>
              <a:gd name="T80" fmla="*/ 2597 w 7393"/>
              <a:gd name="T81" fmla="*/ 170 h 7593"/>
              <a:gd name="T82" fmla="*/ 3134 w 7393"/>
              <a:gd name="T83" fmla="*/ 43 h 7593"/>
              <a:gd name="T84" fmla="*/ 3696 w 7393"/>
              <a:gd name="T85" fmla="*/ 0 h 7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93" h="7593">
                <a:moveTo>
                  <a:pt x="3696" y="0"/>
                </a:moveTo>
                <a:lnTo>
                  <a:pt x="3886" y="5"/>
                </a:lnTo>
                <a:lnTo>
                  <a:pt x="4074" y="19"/>
                </a:lnTo>
                <a:lnTo>
                  <a:pt x="4259" y="43"/>
                </a:lnTo>
                <a:lnTo>
                  <a:pt x="4441" y="76"/>
                </a:lnTo>
                <a:lnTo>
                  <a:pt x="4620" y="119"/>
                </a:lnTo>
                <a:lnTo>
                  <a:pt x="4796" y="170"/>
                </a:lnTo>
                <a:lnTo>
                  <a:pt x="4968" y="230"/>
                </a:lnTo>
                <a:lnTo>
                  <a:pt x="5135" y="298"/>
                </a:lnTo>
                <a:lnTo>
                  <a:pt x="5299" y="374"/>
                </a:lnTo>
                <a:lnTo>
                  <a:pt x="5458" y="458"/>
                </a:lnTo>
                <a:lnTo>
                  <a:pt x="5613" y="549"/>
                </a:lnTo>
                <a:lnTo>
                  <a:pt x="5763" y="648"/>
                </a:lnTo>
                <a:lnTo>
                  <a:pt x="5908" y="754"/>
                </a:lnTo>
                <a:lnTo>
                  <a:pt x="6048" y="867"/>
                </a:lnTo>
                <a:lnTo>
                  <a:pt x="6182" y="986"/>
                </a:lnTo>
                <a:lnTo>
                  <a:pt x="6310" y="1112"/>
                </a:lnTo>
                <a:lnTo>
                  <a:pt x="6432" y="1244"/>
                </a:lnTo>
                <a:lnTo>
                  <a:pt x="6549" y="1381"/>
                </a:lnTo>
                <a:lnTo>
                  <a:pt x="6659" y="1525"/>
                </a:lnTo>
                <a:lnTo>
                  <a:pt x="6761" y="1673"/>
                </a:lnTo>
                <a:lnTo>
                  <a:pt x="6858" y="1827"/>
                </a:lnTo>
                <a:lnTo>
                  <a:pt x="6947" y="1986"/>
                </a:lnTo>
                <a:lnTo>
                  <a:pt x="7028" y="2150"/>
                </a:lnTo>
                <a:lnTo>
                  <a:pt x="7102" y="2318"/>
                </a:lnTo>
                <a:lnTo>
                  <a:pt x="7169" y="2491"/>
                </a:lnTo>
                <a:lnTo>
                  <a:pt x="7227" y="2668"/>
                </a:lnTo>
                <a:lnTo>
                  <a:pt x="7277" y="2847"/>
                </a:lnTo>
                <a:lnTo>
                  <a:pt x="7318" y="3031"/>
                </a:lnTo>
                <a:lnTo>
                  <a:pt x="7350" y="3218"/>
                </a:lnTo>
                <a:lnTo>
                  <a:pt x="7374" y="3409"/>
                </a:lnTo>
                <a:lnTo>
                  <a:pt x="7388" y="3601"/>
                </a:lnTo>
                <a:lnTo>
                  <a:pt x="7393" y="3796"/>
                </a:lnTo>
                <a:lnTo>
                  <a:pt x="7388" y="3992"/>
                </a:lnTo>
                <a:lnTo>
                  <a:pt x="7374" y="4184"/>
                </a:lnTo>
                <a:lnTo>
                  <a:pt x="7350" y="4375"/>
                </a:lnTo>
                <a:lnTo>
                  <a:pt x="7318" y="4562"/>
                </a:lnTo>
                <a:lnTo>
                  <a:pt x="7277" y="4746"/>
                </a:lnTo>
                <a:lnTo>
                  <a:pt x="7227" y="4925"/>
                </a:lnTo>
                <a:lnTo>
                  <a:pt x="7169" y="5102"/>
                </a:lnTo>
                <a:lnTo>
                  <a:pt x="7102" y="5275"/>
                </a:lnTo>
                <a:lnTo>
                  <a:pt x="7028" y="5443"/>
                </a:lnTo>
                <a:lnTo>
                  <a:pt x="6947" y="5607"/>
                </a:lnTo>
                <a:lnTo>
                  <a:pt x="6858" y="5766"/>
                </a:lnTo>
                <a:lnTo>
                  <a:pt x="6761" y="5920"/>
                </a:lnTo>
                <a:lnTo>
                  <a:pt x="6659" y="6068"/>
                </a:lnTo>
                <a:lnTo>
                  <a:pt x="6549" y="6212"/>
                </a:lnTo>
                <a:lnTo>
                  <a:pt x="6432" y="6349"/>
                </a:lnTo>
                <a:lnTo>
                  <a:pt x="6310" y="6481"/>
                </a:lnTo>
                <a:lnTo>
                  <a:pt x="6182" y="6607"/>
                </a:lnTo>
                <a:lnTo>
                  <a:pt x="6048" y="6726"/>
                </a:lnTo>
                <a:lnTo>
                  <a:pt x="5908" y="6839"/>
                </a:lnTo>
                <a:lnTo>
                  <a:pt x="5763" y="6945"/>
                </a:lnTo>
                <a:lnTo>
                  <a:pt x="5613" y="7044"/>
                </a:lnTo>
                <a:lnTo>
                  <a:pt x="5458" y="7135"/>
                </a:lnTo>
                <a:lnTo>
                  <a:pt x="5299" y="7219"/>
                </a:lnTo>
                <a:lnTo>
                  <a:pt x="5135" y="7295"/>
                </a:lnTo>
                <a:lnTo>
                  <a:pt x="4968" y="7363"/>
                </a:lnTo>
                <a:lnTo>
                  <a:pt x="4796" y="7423"/>
                </a:lnTo>
                <a:lnTo>
                  <a:pt x="4620" y="7474"/>
                </a:lnTo>
                <a:lnTo>
                  <a:pt x="4441" y="7517"/>
                </a:lnTo>
                <a:lnTo>
                  <a:pt x="4259" y="7550"/>
                </a:lnTo>
                <a:lnTo>
                  <a:pt x="4074" y="7574"/>
                </a:lnTo>
                <a:lnTo>
                  <a:pt x="3886" y="7588"/>
                </a:lnTo>
                <a:lnTo>
                  <a:pt x="3696" y="7593"/>
                </a:lnTo>
                <a:lnTo>
                  <a:pt x="3507" y="7588"/>
                </a:lnTo>
                <a:lnTo>
                  <a:pt x="3318" y="7574"/>
                </a:lnTo>
                <a:lnTo>
                  <a:pt x="3134" y="7550"/>
                </a:lnTo>
                <a:lnTo>
                  <a:pt x="2952" y="7517"/>
                </a:lnTo>
                <a:lnTo>
                  <a:pt x="2773" y="7474"/>
                </a:lnTo>
                <a:lnTo>
                  <a:pt x="2597" y="7423"/>
                </a:lnTo>
                <a:lnTo>
                  <a:pt x="2425" y="7363"/>
                </a:lnTo>
                <a:lnTo>
                  <a:pt x="2257" y="7295"/>
                </a:lnTo>
                <a:lnTo>
                  <a:pt x="2093" y="7219"/>
                </a:lnTo>
                <a:lnTo>
                  <a:pt x="1935" y="7135"/>
                </a:lnTo>
                <a:lnTo>
                  <a:pt x="1780" y="7044"/>
                </a:lnTo>
                <a:lnTo>
                  <a:pt x="1630" y="6945"/>
                </a:lnTo>
                <a:lnTo>
                  <a:pt x="1485" y="6839"/>
                </a:lnTo>
                <a:lnTo>
                  <a:pt x="1345" y="6726"/>
                </a:lnTo>
                <a:lnTo>
                  <a:pt x="1211" y="6607"/>
                </a:lnTo>
                <a:lnTo>
                  <a:pt x="1082" y="6481"/>
                </a:lnTo>
                <a:lnTo>
                  <a:pt x="961" y="6349"/>
                </a:lnTo>
                <a:lnTo>
                  <a:pt x="844" y="6212"/>
                </a:lnTo>
                <a:lnTo>
                  <a:pt x="734" y="6068"/>
                </a:lnTo>
                <a:lnTo>
                  <a:pt x="631" y="5920"/>
                </a:lnTo>
                <a:lnTo>
                  <a:pt x="535" y="5766"/>
                </a:lnTo>
                <a:lnTo>
                  <a:pt x="446" y="5607"/>
                </a:lnTo>
                <a:lnTo>
                  <a:pt x="365" y="5443"/>
                </a:lnTo>
                <a:lnTo>
                  <a:pt x="291" y="5275"/>
                </a:lnTo>
                <a:lnTo>
                  <a:pt x="224" y="5102"/>
                </a:lnTo>
                <a:lnTo>
                  <a:pt x="166" y="4925"/>
                </a:lnTo>
                <a:lnTo>
                  <a:pt x="116" y="4746"/>
                </a:lnTo>
                <a:lnTo>
                  <a:pt x="75" y="4562"/>
                </a:lnTo>
                <a:lnTo>
                  <a:pt x="42" y="4375"/>
                </a:lnTo>
                <a:lnTo>
                  <a:pt x="19" y="4184"/>
                </a:lnTo>
                <a:lnTo>
                  <a:pt x="5" y="3992"/>
                </a:lnTo>
                <a:lnTo>
                  <a:pt x="0" y="3796"/>
                </a:lnTo>
                <a:lnTo>
                  <a:pt x="5" y="3601"/>
                </a:lnTo>
                <a:lnTo>
                  <a:pt x="19" y="3409"/>
                </a:lnTo>
                <a:lnTo>
                  <a:pt x="42" y="3218"/>
                </a:lnTo>
                <a:lnTo>
                  <a:pt x="75" y="3031"/>
                </a:lnTo>
                <a:lnTo>
                  <a:pt x="116" y="2847"/>
                </a:lnTo>
                <a:lnTo>
                  <a:pt x="166" y="2668"/>
                </a:lnTo>
                <a:lnTo>
                  <a:pt x="224" y="2491"/>
                </a:lnTo>
                <a:lnTo>
                  <a:pt x="291" y="2318"/>
                </a:lnTo>
                <a:lnTo>
                  <a:pt x="365" y="2150"/>
                </a:lnTo>
                <a:lnTo>
                  <a:pt x="446" y="1986"/>
                </a:lnTo>
                <a:lnTo>
                  <a:pt x="535" y="1827"/>
                </a:lnTo>
                <a:lnTo>
                  <a:pt x="631" y="1673"/>
                </a:lnTo>
                <a:lnTo>
                  <a:pt x="734" y="1525"/>
                </a:lnTo>
                <a:lnTo>
                  <a:pt x="844" y="1381"/>
                </a:lnTo>
                <a:lnTo>
                  <a:pt x="961" y="1244"/>
                </a:lnTo>
                <a:lnTo>
                  <a:pt x="1082" y="1112"/>
                </a:lnTo>
                <a:lnTo>
                  <a:pt x="1211" y="986"/>
                </a:lnTo>
                <a:lnTo>
                  <a:pt x="1345" y="867"/>
                </a:lnTo>
                <a:lnTo>
                  <a:pt x="1485" y="754"/>
                </a:lnTo>
                <a:lnTo>
                  <a:pt x="1630" y="648"/>
                </a:lnTo>
                <a:lnTo>
                  <a:pt x="1780" y="549"/>
                </a:lnTo>
                <a:lnTo>
                  <a:pt x="1935" y="458"/>
                </a:lnTo>
                <a:lnTo>
                  <a:pt x="2093" y="374"/>
                </a:lnTo>
                <a:lnTo>
                  <a:pt x="2257" y="298"/>
                </a:lnTo>
                <a:lnTo>
                  <a:pt x="2425" y="230"/>
                </a:lnTo>
                <a:lnTo>
                  <a:pt x="2597" y="170"/>
                </a:lnTo>
                <a:lnTo>
                  <a:pt x="2773" y="119"/>
                </a:lnTo>
                <a:lnTo>
                  <a:pt x="2952" y="76"/>
                </a:lnTo>
                <a:lnTo>
                  <a:pt x="3134" y="43"/>
                </a:lnTo>
                <a:lnTo>
                  <a:pt x="3318" y="19"/>
                </a:lnTo>
                <a:lnTo>
                  <a:pt x="3507" y="5"/>
                </a:lnTo>
                <a:lnTo>
                  <a:pt x="3696" y="0"/>
                </a:lnTo>
                <a:close/>
              </a:path>
            </a:pathLst>
          </a:custGeom>
          <a:solidFill>
            <a:schemeClr val="accent4">
              <a:alpha val="16000"/>
            </a:schemeClr>
          </a:solidFill>
          <a:ln w="254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3" name="Freeform 62">
            <a:extLst>
              <a:ext uri="{FF2B5EF4-FFF2-40B4-BE49-F238E27FC236}">
                <a16:creationId xmlns:a16="http://schemas.microsoft.com/office/drawing/2014/main" id="{C0C7F083-6343-4674-A9D5-2E329B5926CE}"/>
              </a:ext>
            </a:extLst>
          </p:cNvPr>
          <p:cNvSpPr>
            <a:spLocks/>
          </p:cNvSpPr>
          <p:nvPr/>
        </p:nvSpPr>
        <p:spPr bwMode="auto">
          <a:xfrm>
            <a:off x="4761334" y="2286690"/>
            <a:ext cx="2825034" cy="2837348"/>
          </a:xfrm>
          <a:custGeom>
            <a:avLst/>
            <a:gdLst>
              <a:gd name="T0" fmla="*/ 4074 w 7393"/>
              <a:gd name="T1" fmla="*/ 19 h 7593"/>
              <a:gd name="T2" fmla="*/ 4620 w 7393"/>
              <a:gd name="T3" fmla="*/ 119 h 7593"/>
              <a:gd name="T4" fmla="*/ 5135 w 7393"/>
              <a:gd name="T5" fmla="*/ 298 h 7593"/>
              <a:gd name="T6" fmla="*/ 5613 w 7393"/>
              <a:gd name="T7" fmla="*/ 549 h 7593"/>
              <a:gd name="T8" fmla="*/ 6048 w 7393"/>
              <a:gd name="T9" fmla="*/ 867 h 7593"/>
              <a:gd name="T10" fmla="*/ 6432 w 7393"/>
              <a:gd name="T11" fmla="*/ 1244 h 7593"/>
              <a:gd name="T12" fmla="*/ 6761 w 7393"/>
              <a:gd name="T13" fmla="*/ 1673 h 7593"/>
              <a:gd name="T14" fmla="*/ 7028 w 7393"/>
              <a:gd name="T15" fmla="*/ 2150 h 7593"/>
              <a:gd name="T16" fmla="*/ 7227 w 7393"/>
              <a:gd name="T17" fmla="*/ 2668 h 7593"/>
              <a:gd name="T18" fmla="*/ 7350 w 7393"/>
              <a:gd name="T19" fmla="*/ 3218 h 7593"/>
              <a:gd name="T20" fmla="*/ 7393 w 7393"/>
              <a:gd name="T21" fmla="*/ 3796 h 7593"/>
              <a:gd name="T22" fmla="*/ 7350 w 7393"/>
              <a:gd name="T23" fmla="*/ 4375 h 7593"/>
              <a:gd name="T24" fmla="*/ 7227 w 7393"/>
              <a:gd name="T25" fmla="*/ 4925 h 7593"/>
              <a:gd name="T26" fmla="*/ 7028 w 7393"/>
              <a:gd name="T27" fmla="*/ 5443 h 7593"/>
              <a:gd name="T28" fmla="*/ 6761 w 7393"/>
              <a:gd name="T29" fmla="*/ 5920 h 7593"/>
              <a:gd name="T30" fmla="*/ 6432 w 7393"/>
              <a:gd name="T31" fmla="*/ 6349 h 7593"/>
              <a:gd name="T32" fmla="*/ 6048 w 7393"/>
              <a:gd name="T33" fmla="*/ 6726 h 7593"/>
              <a:gd name="T34" fmla="*/ 5613 w 7393"/>
              <a:gd name="T35" fmla="*/ 7044 h 7593"/>
              <a:gd name="T36" fmla="*/ 5135 w 7393"/>
              <a:gd name="T37" fmla="*/ 7295 h 7593"/>
              <a:gd name="T38" fmla="*/ 4620 w 7393"/>
              <a:gd name="T39" fmla="*/ 7474 h 7593"/>
              <a:gd name="T40" fmla="*/ 4074 w 7393"/>
              <a:gd name="T41" fmla="*/ 7574 h 7593"/>
              <a:gd name="T42" fmla="*/ 3507 w 7393"/>
              <a:gd name="T43" fmla="*/ 7588 h 7593"/>
              <a:gd name="T44" fmla="*/ 2952 w 7393"/>
              <a:gd name="T45" fmla="*/ 7517 h 7593"/>
              <a:gd name="T46" fmla="*/ 2425 w 7393"/>
              <a:gd name="T47" fmla="*/ 7363 h 7593"/>
              <a:gd name="T48" fmla="*/ 1935 w 7393"/>
              <a:gd name="T49" fmla="*/ 7135 h 7593"/>
              <a:gd name="T50" fmla="*/ 1485 w 7393"/>
              <a:gd name="T51" fmla="*/ 6839 h 7593"/>
              <a:gd name="T52" fmla="*/ 1082 w 7393"/>
              <a:gd name="T53" fmla="*/ 6481 h 7593"/>
              <a:gd name="T54" fmla="*/ 734 w 7393"/>
              <a:gd name="T55" fmla="*/ 6068 h 7593"/>
              <a:gd name="T56" fmla="*/ 446 w 7393"/>
              <a:gd name="T57" fmla="*/ 5607 h 7593"/>
              <a:gd name="T58" fmla="*/ 224 w 7393"/>
              <a:gd name="T59" fmla="*/ 5102 h 7593"/>
              <a:gd name="T60" fmla="*/ 75 w 7393"/>
              <a:gd name="T61" fmla="*/ 4562 h 7593"/>
              <a:gd name="T62" fmla="*/ 5 w 7393"/>
              <a:gd name="T63" fmla="*/ 3992 h 7593"/>
              <a:gd name="T64" fmla="*/ 19 w 7393"/>
              <a:gd name="T65" fmla="*/ 3409 h 7593"/>
              <a:gd name="T66" fmla="*/ 116 w 7393"/>
              <a:gd name="T67" fmla="*/ 2847 h 7593"/>
              <a:gd name="T68" fmla="*/ 291 w 7393"/>
              <a:gd name="T69" fmla="*/ 2318 h 7593"/>
              <a:gd name="T70" fmla="*/ 535 w 7393"/>
              <a:gd name="T71" fmla="*/ 1827 h 7593"/>
              <a:gd name="T72" fmla="*/ 844 w 7393"/>
              <a:gd name="T73" fmla="*/ 1381 h 7593"/>
              <a:gd name="T74" fmla="*/ 1211 w 7393"/>
              <a:gd name="T75" fmla="*/ 986 h 7593"/>
              <a:gd name="T76" fmla="*/ 1630 w 7393"/>
              <a:gd name="T77" fmla="*/ 648 h 7593"/>
              <a:gd name="T78" fmla="*/ 2093 w 7393"/>
              <a:gd name="T79" fmla="*/ 374 h 7593"/>
              <a:gd name="T80" fmla="*/ 2597 w 7393"/>
              <a:gd name="T81" fmla="*/ 170 h 7593"/>
              <a:gd name="T82" fmla="*/ 3134 w 7393"/>
              <a:gd name="T83" fmla="*/ 43 h 7593"/>
              <a:gd name="T84" fmla="*/ 3696 w 7393"/>
              <a:gd name="T85" fmla="*/ 0 h 7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93" h="7593">
                <a:moveTo>
                  <a:pt x="3696" y="0"/>
                </a:moveTo>
                <a:lnTo>
                  <a:pt x="3886" y="5"/>
                </a:lnTo>
                <a:lnTo>
                  <a:pt x="4074" y="19"/>
                </a:lnTo>
                <a:lnTo>
                  <a:pt x="4259" y="43"/>
                </a:lnTo>
                <a:lnTo>
                  <a:pt x="4441" y="76"/>
                </a:lnTo>
                <a:lnTo>
                  <a:pt x="4620" y="119"/>
                </a:lnTo>
                <a:lnTo>
                  <a:pt x="4796" y="170"/>
                </a:lnTo>
                <a:lnTo>
                  <a:pt x="4968" y="230"/>
                </a:lnTo>
                <a:lnTo>
                  <a:pt x="5135" y="298"/>
                </a:lnTo>
                <a:lnTo>
                  <a:pt x="5299" y="374"/>
                </a:lnTo>
                <a:lnTo>
                  <a:pt x="5458" y="458"/>
                </a:lnTo>
                <a:lnTo>
                  <a:pt x="5613" y="549"/>
                </a:lnTo>
                <a:lnTo>
                  <a:pt x="5763" y="648"/>
                </a:lnTo>
                <a:lnTo>
                  <a:pt x="5908" y="754"/>
                </a:lnTo>
                <a:lnTo>
                  <a:pt x="6048" y="867"/>
                </a:lnTo>
                <a:lnTo>
                  <a:pt x="6182" y="986"/>
                </a:lnTo>
                <a:lnTo>
                  <a:pt x="6310" y="1112"/>
                </a:lnTo>
                <a:lnTo>
                  <a:pt x="6432" y="1244"/>
                </a:lnTo>
                <a:lnTo>
                  <a:pt x="6549" y="1381"/>
                </a:lnTo>
                <a:lnTo>
                  <a:pt x="6659" y="1525"/>
                </a:lnTo>
                <a:lnTo>
                  <a:pt x="6761" y="1673"/>
                </a:lnTo>
                <a:lnTo>
                  <a:pt x="6858" y="1827"/>
                </a:lnTo>
                <a:lnTo>
                  <a:pt x="6947" y="1986"/>
                </a:lnTo>
                <a:lnTo>
                  <a:pt x="7028" y="2150"/>
                </a:lnTo>
                <a:lnTo>
                  <a:pt x="7102" y="2318"/>
                </a:lnTo>
                <a:lnTo>
                  <a:pt x="7169" y="2491"/>
                </a:lnTo>
                <a:lnTo>
                  <a:pt x="7227" y="2668"/>
                </a:lnTo>
                <a:lnTo>
                  <a:pt x="7277" y="2847"/>
                </a:lnTo>
                <a:lnTo>
                  <a:pt x="7318" y="3031"/>
                </a:lnTo>
                <a:lnTo>
                  <a:pt x="7350" y="3218"/>
                </a:lnTo>
                <a:lnTo>
                  <a:pt x="7374" y="3409"/>
                </a:lnTo>
                <a:lnTo>
                  <a:pt x="7388" y="3601"/>
                </a:lnTo>
                <a:lnTo>
                  <a:pt x="7393" y="3796"/>
                </a:lnTo>
                <a:lnTo>
                  <a:pt x="7388" y="3992"/>
                </a:lnTo>
                <a:lnTo>
                  <a:pt x="7374" y="4184"/>
                </a:lnTo>
                <a:lnTo>
                  <a:pt x="7350" y="4375"/>
                </a:lnTo>
                <a:lnTo>
                  <a:pt x="7318" y="4562"/>
                </a:lnTo>
                <a:lnTo>
                  <a:pt x="7277" y="4746"/>
                </a:lnTo>
                <a:lnTo>
                  <a:pt x="7227" y="4925"/>
                </a:lnTo>
                <a:lnTo>
                  <a:pt x="7169" y="5102"/>
                </a:lnTo>
                <a:lnTo>
                  <a:pt x="7102" y="5275"/>
                </a:lnTo>
                <a:lnTo>
                  <a:pt x="7028" y="5443"/>
                </a:lnTo>
                <a:lnTo>
                  <a:pt x="6947" y="5607"/>
                </a:lnTo>
                <a:lnTo>
                  <a:pt x="6858" y="5766"/>
                </a:lnTo>
                <a:lnTo>
                  <a:pt x="6761" y="5920"/>
                </a:lnTo>
                <a:lnTo>
                  <a:pt x="6659" y="6068"/>
                </a:lnTo>
                <a:lnTo>
                  <a:pt x="6549" y="6212"/>
                </a:lnTo>
                <a:lnTo>
                  <a:pt x="6432" y="6349"/>
                </a:lnTo>
                <a:lnTo>
                  <a:pt x="6310" y="6481"/>
                </a:lnTo>
                <a:lnTo>
                  <a:pt x="6182" y="6607"/>
                </a:lnTo>
                <a:lnTo>
                  <a:pt x="6048" y="6726"/>
                </a:lnTo>
                <a:lnTo>
                  <a:pt x="5908" y="6839"/>
                </a:lnTo>
                <a:lnTo>
                  <a:pt x="5763" y="6945"/>
                </a:lnTo>
                <a:lnTo>
                  <a:pt x="5613" y="7044"/>
                </a:lnTo>
                <a:lnTo>
                  <a:pt x="5458" y="7135"/>
                </a:lnTo>
                <a:lnTo>
                  <a:pt x="5299" y="7219"/>
                </a:lnTo>
                <a:lnTo>
                  <a:pt x="5135" y="7295"/>
                </a:lnTo>
                <a:lnTo>
                  <a:pt x="4968" y="7363"/>
                </a:lnTo>
                <a:lnTo>
                  <a:pt x="4796" y="7423"/>
                </a:lnTo>
                <a:lnTo>
                  <a:pt x="4620" y="7474"/>
                </a:lnTo>
                <a:lnTo>
                  <a:pt x="4441" y="7517"/>
                </a:lnTo>
                <a:lnTo>
                  <a:pt x="4259" y="7550"/>
                </a:lnTo>
                <a:lnTo>
                  <a:pt x="4074" y="7574"/>
                </a:lnTo>
                <a:lnTo>
                  <a:pt x="3886" y="7588"/>
                </a:lnTo>
                <a:lnTo>
                  <a:pt x="3696" y="7593"/>
                </a:lnTo>
                <a:lnTo>
                  <a:pt x="3507" y="7588"/>
                </a:lnTo>
                <a:lnTo>
                  <a:pt x="3318" y="7574"/>
                </a:lnTo>
                <a:lnTo>
                  <a:pt x="3134" y="7550"/>
                </a:lnTo>
                <a:lnTo>
                  <a:pt x="2952" y="7517"/>
                </a:lnTo>
                <a:lnTo>
                  <a:pt x="2773" y="7474"/>
                </a:lnTo>
                <a:lnTo>
                  <a:pt x="2597" y="7423"/>
                </a:lnTo>
                <a:lnTo>
                  <a:pt x="2425" y="7363"/>
                </a:lnTo>
                <a:lnTo>
                  <a:pt x="2257" y="7295"/>
                </a:lnTo>
                <a:lnTo>
                  <a:pt x="2093" y="7219"/>
                </a:lnTo>
                <a:lnTo>
                  <a:pt x="1935" y="7135"/>
                </a:lnTo>
                <a:lnTo>
                  <a:pt x="1780" y="7044"/>
                </a:lnTo>
                <a:lnTo>
                  <a:pt x="1630" y="6945"/>
                </a:lnTo>
                <a:lnTo>
                  <a:pt x="1485" y="6839"/>
                </a:lnTo>
                <a:lnTo>
                  <a:pt x="1345" y="6726"/>
                </a:lnTo>
                <a:lnTo>
                  <a:pt x="1211" y="6607"/>
                </a:lnTo>
                <a:lnTo>
                  <a:pt x="1082" y="6481"/>
                </a:lnTo>
                <a:lnTo>
                  <a:pt x="961" y="6349"/>
                </a:lnTo>
                <a:lnTo>
                  <a:pt x="844" y="6212"/>
                </a:lnTo>
                <a:lnTo>
                  <a:pt x="734" y="6068"/>
                </a:lnTo>
                <a:lnTo>
                  <a:pt x="631" y="5920"/>
                </a:lnTo>
                <a:lnTo>
                  <a:pt x="535" y="5766"/>
                </a:lnTo>
                <a:lnTo>
                  <a:pt x="446" y="5607"/>
                </a:lnTo>
                <a:lnTo>
                  <a:pt x="365" y="5443"/>
                </a:lnTo>
                <a:lnTo>
                  <a:pt x="291" y="5275"/>
                </a:lnTo>
                <a:lnTo>
                  <a:pt x="224" y="5102"/>
                </a:lnTo>
                <a:lnTo>
                  <a:pt x="166" y="4925"/>
                </a:lnTo>
                <a:lnTo>
                  <a:pt x="116" y="4746"/>
                </a:lnTo>
                <a:lnTo>
                  <a:pt x="75" y="4562"/>
                </a:lnTo>
                <a:lnTo>
                  <a:pt x="42" y="4375"/>
                </a:lnTo>
                <a:lnTo>
                  <a:pt x="19" y="4184"/>
                </a:lnTo>
                <a:lnTo>
                  <a:pt x="5" y="3992"/>
                </a:lnTo>
                <a:lnTo>
                  <a:pt x="0" y="3796"/>
                </a:lnTo>
                <a:lnTo>
                  <a:pt x="5" y="3601"/>
                </a:lnTo>
                <a:lnTo>
                  <a:pt x="19" y="3409"/>
                </a:lnTo>
                <a:lnTo>
                  <a:pt x="42" y="3218"/>
                </a:lnTo>
                <a:lnTo>
                  <a:pt x="75" y="3031"/>
                </a:lnTo>
                <a:lnTo>
                  <a:pt x="116" y="2847"/>
                </a:lnTo>
                <a:lnTo>
                  <a:pt x="166" y="2668"/>
                </a:lnTo>
                <a:lnTo>
                  <a:pt x="224" y="2491"/>
                </a:lnTo>
                <a:lnTo>
                  <a:pt x="291" y="2318"/>
                </a:lnTo>
                <a:lnTo>
                  <a:pt x="365" y="2150"/>
                </a:lnTo>
                <a:lnTo>
                  <a:pt x="446" y="1986"/>
                </a:lnTo>
                <a:lnTo>
                  <a:pt x="535" y="1827"/>
                </a:lnTo>
                <a:lnTo>
                  <a:pt x="631" y="1673"/>
                </a:lnTo>
                <a:lnTo>
                  <a:pt x="734" y="1525"/>
                </a:lnTo>
                <a:lnTo>
                  <a:pt x="844" y="1381"/>
                </a:lnTo>
                <a:lnTo>
                  <a:pt x="961" y="1244"/>
                </a:lnTo>
                <a:lnTo>
                  <a:pt x="1082" y="1112"/>
                </a:lnTo>
                <a:lnTo>
                  <a:pt x="1211" y="986"/>
                </a:lnTo>
                <a:lnTo>
                  <a:pt x="1345" y="867"/>
                </a:lnTo>
                <a:lnTo>
                  <a:pt x="1485" y="754"/>
                </a:lnTo>
                <a:lnTo>
                  <a:pt x="1630" y="648"/>
                </a:lnTo>
                <a:lnTo>
                  <a:pt x="1780" y="549"/>
                </a:lnTo>
                <a:lnTo>
                  <a:pt x="1935" y="458"/>
                </a:lnTo>
                <a:lnTo>
                  <a:pt x="2093" y="374"/>
                </a:lnTo>
                <a:lnTo>
                  <a:pt x="2257" y="298"/>
                </a:lnTo>
                <a:lnTo>
                  <a:pt x="2425" y="230"/>
                </a:lnTo>
                <a:lnTo>
                  <a:pt x="2597" y="170"/>
                </a:lnTo>
                <a:lnTo>
                  <a:pt x="2773" y="119"/>
                </a:lnTo>
                <a:lnTo>
                  <a:pt x="2952" y="76"/>
                </a:lnTo>
                <a:lnTo>
                  <a:pt x="3134" y="43"/>
                </a:lnTo>
                <a:lnTo>
                  <a:pt x="3318" y="19"/>
                </a:lnTo>
                <a:lnTo>
                  <a:pt x="3507" y="5"/>
                </a:lnTo>
                <a:lnTo>
                  <a:pt x="3696" y="0"/>
                </a:lnTo>
                <a:close/>
              </a:path>
            </a:pathLst>
          </a:custGeom>
          <a:gradFill>
            <a:gsLst>
              <a:gs pos="58000">
                <a:srgbClr val="0F3857">
                  <a:alpha val="65000"/>
                </a:srgbClr>
              </a:gs>
              <a:gs pos="100000">
                <a:srgbClr val="165584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4" name="Rectangle 46">
            <a:extLst>
              <a:ext uri="{FF2B5EF4-FFF2-40B4-BE49-F238E27FC236}">
                <a16:creationId xmlns:a16="http://schemas.microsoft.com/office/drawing/2014/main" id="{36981A7D-2EFA-4260-8F5B-410CA307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518" y="1744813"/>
            <a:ext cx="1109663" cy="814388"/>
          </a:xfrm>
          <a:prstGeom prst="roundRect">
            <a:avLst>
              <a:gd name="adj" fmla="val 10679"/>
            </a:avLst>
          </a:prstGeom>
          <a:solidFill>
            <a:schemeClr val="accent4">
              <a:lumMod val="75000"/>
              <a:alpha val="30000"/>
            </a:schemeClr>
          </a:solidFill>
          <a:ln w="2540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5" name="Rectangle 47">
            <a:extLst>
              <a:ext uri="{FF2B5EF4-FFF2-40B4-BE49-F238E27FC236}">
                <a16:creationId xmlns:a16="http://schemas.microsoft.com/office/drawing/2014/main" id="{DEB4B7CC-0D77-4659-B92D-9F7BC53E0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768" y="1744813"/>
            <a:ext cx="1109663" cy="814388"/>
          </a:xfrm>
          <a:prstGeom prst="roundRect">
            <a:avLst>
              <a:gd name="adj" fmla="val 9182"/>
            </a:avLst>
          </a:prstGeom>
          <a:solidFill>
            <a:schemeClr val="accent4">
              <a:lumMod val="75000"/>
              <a:alpha val="30000"/>
            </a:schemeClr>
          </a:solidFill>
          <a:ln w="2540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6" name="Rectangle 48">
            <a:extLst>
              <a:ext uri="{FF2B5EF4-FFF2-40B4-BE49-F238E27FC236}">
                <a16:creationId xmlns:a16="http://schemas.microsoft.com/office/drawing/2014/main" id="{690BA060-36FE-4845-A9F5-45433749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43" y="1744813"/>
            <a:ext cx="1108075" cy="814388"/>
          </a:xfrm>
          <a:prstGeom prst="roundRect">
            <a:avLst>
              <a:gd name="adj" fmla="val 10679"/>
            </a:avLst>
          </a:prstGeom>
          <a:solidFill>
            <a:schemeClr val="accent4">
              <a:lumMod val="75000"/>
              <a:alpha val="30000"/>
            </a:schemeClr>
          </a:solidFill>
          <a:ln w="2540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6D30903A-D6F4-4A82-A668-8BDD20AADC1D}"/>
              </a:ext>
            </a:extLst>
          </p:cNvPr>
          <p:cNvGrpSpPr/>
          <p:nvPr/>
        </p:nvGrpSpPr>
        <p:grpSpPr>
          <a:xfrm>
            <a:off x="4636792" y="1868638"/>
            <a:ext cx="530225" cy="538163"/>
            <a:chOff x="4581525" y="1711325"/>
            <a:chExt cx="530225" cy="538163"/>
          </a:xfrm>
        </p:grpSpPr>
        <p:sp>
          <p:nvSpPr>
            <p:cNvPr id="1343" name="Freeform 301">
              <a:extLst>
                <a:ext uri="{FF2B5EF4-FFF2-40B4-BE49-F238E27FC236}">
                  <a16:creationId xmlns:a16="http://schemas.microsoft.com/office/drawing/2014/main" id="{6A9A0D4F-B4F3-4BDE-9638-6607E20AA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1716088"/>
              <a:ext cx="204788" cy="273050"/>
            </a:xfrm>
            <a:custGeom>
              <a:avLst/>
              <a:gdLst>
                <a:gd name="T0" fmla="*/ 388 w 388"/>
                <a:gd name="T1" fmla="*/ 515 h 515"/>
                <a:gd name="T2" fmla="*/ 0 w 388"/>
                <a:gd name="T3" fmla="*/ 515 h 515"/>
                <a:gd name="T4" fmla="*/ 1 w 388"/>
                <a:gd name="T5" fmla="*/ 453 h 515"/>
                <a:gd name="T6" fmla="*/ 4 w 388"/>
                <a:gd name="T7" fmla="*/ 394 h 515"/>
                <a:gd name="T8" fmla="*/ 9 w 388"/>
                <a:gd name="T9" fmla="*/ 341 h 515"/>
                <a:gd name="T10" fmla="*/ 17 w 388"/>
                <a:gd name="T11" fmla="*/ 289 h 515"/>
                <a:gd name="T12" fmla="*/ 26 w 388"/>
                <a:gd name="T13" fmla="*/ 243 h 515"/>
                <a:gd name="T14" fmla="*/ 36 w 388"/>
                <a:gd name="T15" fmla="*/ 201 h 515"/>
                <a:gd name="T16" fmla="*/ 48 w 388"/>
                <a:gd name="T17" fmla="*/ 164 h 515"/>
                <a:gd name="T18" fmla="*/ 60 w 388"/>
                <a:gd name="T19" fmla="*/ 129 h 515"/>
                <a:gd name="T20" fmla="*/ 74 w 388"/>
                <a:gd name="T21" fmla="*/ 98 h 515"/>
                <a:gd name="T22" fmla="*/ 90 w 388"/>
                <a:gd name="T23" fmla="*/ 73 h 515"/>
                <a:gd name="T24" fmla="*/ 107 w 388"/>
                <a:gd name="T25" fmla="*/ 51 h 515"/>
                <a:gd name="T26" fmla="*/ 123 w 388"/>
                <a:gd name="T27" fmla="*/ 32 h 515"/>
                <a:gd name="T28" fmla="*/ 141 w 388"/>
                <a:gd name="T29" fmla="*/ 18 h 515"/>
                <a:gd name="T30" fmla="*/ 158 w 388"/>
                <a:gd name="T31" fmla="*/ 9 h 515"/>
                <a:gd name="T32" fmla="*/ 176 w 388"/>
                <a:gd name="T33" fmla="*/ 2 h 515"/>
                <a:gd name="T34" fmla="*/ 195 w 388"/>
                <a:gd name="T35" fmla="*/ 0 h 515"/>
                <a:gd name="T36" fmla="*/ 213 w 388"/>
                <a:gd name="T37" fmla="*/ 2 h 515"/>
                <a:gd name="T38" fmla="*/ 231 w 388"/>
                <a:gd name="T39" fmla="*/ 9 h 515"/>
                <a:gd name="T40" fmla="*/ 249 w 388"/>
                <a:gd name="T41" fmla="*/ 19 h 515"/>
                <a:gd name="T42" fmla="*/ 265 w 388"/>
                <a:gd name="T43" fmla="*/ 33 h 515"/>
                <a:gd name="T44" fmla="*/ 282 w 388"/>
                <a:gd name="T45" fmla="*/ 51 h 515"/>
                <a:gd name="T46" fmla="*/ 299 w 388"/>
                <a:gd name="T47" fmla="*/ 73 h 515"/>
                <a:gd name="T48" fmla="*/ 314 w 388"/>
                <a:gd name="T49" fmla="*/ 98 h 515"/>
                <a:gd name="T50" fmla="*/ 328 w 388"/>
                <a:gd name="T51" fmla="*/ 129 h 515"/>
                <a:gd name="T52" fmla="*/ 341 w 388"/>
                <a:gd name="T53" fmla="*/ 164 h 515"/>
                <a:gd name="T54" fmla="*/ 353 w 388"/>
                <a:gd name="T55" fmla="*/ 201 h 515"/>
                <a:gd name="T56" fmla="*/ 363 w 388"/>
                <a:gd name="T57" fmla="*/ 243 h 515"/>
                <a:gd name="T58" fmla="*/ 372 w 388"/>
                <a:gd name="T59" fmla="*/ 289 h 515"/>
                <a:gd name="T60" fmla="*/ 379 w 388"/>
                <a:gd name="T61" fmla="*/ 341 h 515"/>
                <a:gd name="T62" fmla="*/ 385 w 388"/>
                <a:gd name="T63" fmla="*/ 394 h 515"/>
                <a:gd name="T64" fmla="*/ 388 w 388"/>
                <a:gd name="T65" fmla="*/ 453 h 515"/>
                <a:gd name="T66" fmla="*/ 388 w 388"/>
                <a:gd name="T6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8" h="515">
                  <a:moveTo>
                    <a:pt x="388" y="515"/>
                  </a:moveTo>
                  <a:lnTo>
                    <a:pt x="0" y="515"/>
                  </a:lnTo>
                  <a:lnTo>
                    <a:pt x="1" y="453"/>
                  </a:lnTo>
                  <a:lnTo>
                    <a:pt x="4" y="394"/>
                  </a:lnTo>
                  <a:lnTo>
                    <a:pt x="9" y="341"/>
                  </a:lnTo>
                  <a:lnTo>
                    <a:pt x="17" y="289"/>
                  </a:lnTo>
                  <a:lnTo>
                    <a:pt x="26" y="243"/>
                  </a:lnTo>
                  <a:lnTo>
                    <a:pt x="36" y="201"/>
                  </a:lnTo>
                  <a:lnTo>
                    <a:pt x="48" y="164"/>
                  </a:lnTo>
                  <a:lnTo>
                    <a:pt x="60" y="129"/>
                  </a:lnTo>
                  <a:lnTo>
                    <a:pt x="74" y="98"/>
                  </a:lnTo>
                  <a:lnTo>
                    <a:pt x="90" y="73"/>
                  </a:lnTo>
                  <a:lnTo>
                    <a:pt x="107" y="51"/>
                  </a:lnTo>
                  <a:lnTo>
                    <a:pt x="123" y="32"/>
                  </a:lnTo>
                  <a:lnTo>
                    <a:pt x="141" y="18"/>
                  </a:lnTo>
                  <a:lnTo>
                    <a:pt x="158" y="9"/>
                  </a:lnTo>
                  <a:lnTo>
                    <a:pt x="176" y="2"/>
                  </a:lnTo>
                  <a:lnTo>
                    <a:pt x="195" y="0"/>
                  </a:lnTo>
                  <a:lnTo>
                    <a:pt x="213" y="2"/>
                  </a:lnTo>
                  <a:lnTo>
                    <a:pt x="231" y="9"/>
                  </a:lnTo>
                  <a:lnTo>
                    <a:pt x="249" y="19"/>
                  </a:lnTo>
                  <a:lnTo>
                    <a:pt x="265" y="33"/>
                  </a:lnTo>
                  <a:lnTo>
                    <a:pt x="282" y="51"/>
                  </a:lnTo>
                  <a:lnTo>
                    <a:pt x="299" y="73"/>
                  </a:lnTo>
                  <a:lnTo>
                    <a:pt x="314" y="98"/>
                  </a:lnTo>
                  <a:lnTo>
                    <a:pt x="328" y="129"/>
                  </a:lnTo>
                  <a:lnTo>
                    <a:pt x="341" y="164"/>
                  </a:lnTo>
                  <a:lnTo>
                    <a:pt x="353" y="201"/>
                  </a:lnTo>
                  <a:lnTo>
                    <a:pt x="363" y="243"/>
                  </a:lnTo>
                  <a:lnTo>
                    <a:pt x="372" y="289"/>
                  </a:lnTo>
                  <a:lnTo>
                    <a:pt x="379" y="341"/>
                  </a:lnTo>
                  <a:lnTo>
                    <a:pt x="385" y="394"/>
                  </a:lnTo>
                  <a:lnTo>
                    <a:pt x="388" y="453"/>
                  </a:lnTo>
                  <a:lnTo>
                    <a:pt x="388" y="5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4" name="Freeform 302">
              <a:extLst>
                <a:ext uri="{FF2B5EF4-FFF2-40B4-BE49-F238E27FC236}">
                  <a16:creationId xmlns:a16="http://schemas.microsoft.com/office/drawing/2014/main" id="{A6EF4A29-D00F-4283-B157-794643F07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1989138"/>
              <a:ext cx="206375" cy="255588"/>
            </a:xfrm>
            <a:custGeom>
              <a:avLst/>
              <a:gdLst>
                <a:gd name="T0" fmla="*/ 390 w 390"/>
                <a:gd name="T1" fmla="*/ 0 h 484"/>
                <a:gd name="T2" fmla="*/ 0 w 390"/>
                <a:gd name="T3" fmla="*/ 0 h 484"/>
                <a:gd name="T4" fmla="*/ 1 w 390"/>
                <a:gd name="T5" fmla="*/ 59 h 484"/>
                <a:gd name="T6" fmla="*/ 5 w 390"/>
                <a:gd name="T7" fmla="*/ 114 h 484"/>
                <a:gd name="T8" fmla="*/ 10 w 390"/>
                <a:gd name="T9" fmla="*/ 165 h 484"/>
                <a:gd name="T10" fmla="*/ 17 w 390"/>
                <a:gd name="T11" fmla="*/ 213 h 484"/>
                <a:gd name="T12" fmla="*/ 26 w 390"/>
                <a:gd name="T13" fmla="*/ 256 h 484"/>
                <a:gd name="T14" fmla="*/ 36 w 390"/>
                <a:gd name="T15" fmla="*/ 296 h 484"/>
                <a:gd name="T16" fmla="*/ 49 w 390"/>
                <a:gd name="T17" fmla="*/ 332 h 484"/>
                <a:gd name="T18" fmla="*/ 61 w 390"/>
                <a:gd name="T19" fmla="*/ 364 h 484"/>
                <a:gd name="T20" fmla="*/ 76 w 390"/>
                <a:gd name="T21" fmla="*/ 392 h 484"/>
                <a:gd name="T22" fmla="*/ 91 w 390"/>
                <a:gd name="T23" fmla="*/ 416 h 484"/>
                <a:gd name="T24" fmla="*/ 106 w 390"/>
                <a:gd name="T25" fmla="*/ 437 h 484"/>
                <a:gd name="T26" fmla="*/ 123 w 390"/>
                <a:gd name="T27" fmla="*/ 455 h 484"/>
                <a:gd name="T28" fmla="*/ 141 w 390"/>
                <a:gd name="T29" fmla="*/ 468 h 484"/>
                <a:gd name="T30" fmla="*/ 159 w 390"/>
                <a:gd name="T31" fmla="*/ 477 h 484"/>
                <a:gd name="T32" fmla="*/ 177 w 390"/>
                <a:gd name="T33" fmla="*/ 483 h 484"/>
                <a:gd name="T34" fmla="*/ 195 w 390"/>
                <a:gd name="T35" fmla="*/ 484 h 484"/>
                <a:gd name="T36" fmla="*/ 213 w 390"/>
                <a:gd name="T37" fmla="*/ 483 h 484"/>
                <a:gd name="T38" fmla="*/ 231 w 390"/>
                <a:gd name="T39" fmla="*/ 477 h 484"/>
                <a:gd name="T40" fmla="*/ 249 w 390"/>
                <a:gd name="T41" fmla="*/ 468 h 484"/>
                <a:gd name="T42" fmla="*/ 266 w 390"/>
                <a:gd name="T43" fmla="*/ 455 h 484"/>
                <a:gd name="T44" fmla="*/ 283 w 390"/>
                <a:gd name="T45" fmla="*/ 437 h 484"/>
                <a:gd name="T46" fmla="*/ 299 w 390"/>
                <a:gd name="T47" fmla="*/ 416 h 484"/>
                <a:gd name="T48" fmla="*/ 314 w 390"/>
                <a:gd name="T49" fmla="*/ 392 h 484"/>
                <a:gd name="T50" fmla="*/ 328 w 390"/>
                <a:gd name="T51" fmla="*/ 364 h 484"/>
                <a:gd name="T52" fmla="*/ 342 w 390"/>
                <a:gd name="T53" fmla="*/ 332 h 484"/>
                <a:gd name="T54" fmla="*/ 354 w 390"/>
                <a:gd name="T55" fmla="*/ 296 h 484"/>
                <a:gd name="T56" fmla="*/ 364 w 390"/>
                <a:gd name="T57" fmla="*/ 256 h 484"/>
                <a:gd name="T58" fmla="*/ 373 w 390"/>
                <a:gd name="T59" fmla="*/ 213 h 484"/>
                <a:gd name="T60" fmla="*/ 379 w 390"/>
                <a:gd name="T61" fmla="*/ 165 h 484"/>
                <a:gd name="T62" fmla="*/ 384 w 390"/>
                <a:gd name="T63" fmla="*/ 114 h 484"/>
                <a:gd name="T64" fmla="*/ 388 w 390"/>
                <a:gd name="T65" fmla="*/ 59 h 484"/>
                <a:gd name="T66" fmla="*/ 390 w 390"/>
                <a:gd name="T6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0" h="484">
                  <a:moveTo>
                    <a:pt x="390" y="0"/>
                  </a:moveTo>
                  <a:lnTo>
                    <a:pt x="0" y="0"/>
                  </a:lnTo>
                  <a:lnTo>
                    <a:pt x="1" y="59"/>
                  </a:lnTo>
                  <a:lnTo>
                    <a:pt x="5" y="114"/>
                  </a:lnTo>
                  <a:lnTo>
                    <a:pt x="10" y="165"/>
                  </a:lnTo>
                  <a:lnTo>
                    <a:pt x="17" y="213"/>
                  </a:lnTo>
                  <a:lnTo>
                    <a:pt x="26" y="256"/>
                  </a:lnTo>
                  <a:lnTo>
                    <a:pt x="36" y="296"/>
                  </a:lnTo>
                  <a:lnTo>
                    <a:pt x="49" y="332"/>
                  </a:lnTo>
                  <a:lnTo>
                    <a:pt x="61" y="364"/>
                  </a:lnTo>
                  <a:lnTo>
                    <a:pt x="76" y="392"/>
                  </a:lnTo>
                  <a:lnTo>
                    <a:pt x="91" y="416"/>
                  </a:lnTo>
                  <a:lnTo>
                    <a:pt x="106" y="437"/>
                  </a:lnTo>
                  <a:lnTo>
                    <a:pt x="123" y="455"/>
                  </a:lnTo>
                  <a:lnTo>
                    <a:pt x="141" y="468"/>
                  </a:lnTo>
                  <a:lnTo>
                    <a:pt x="159" y="477"/>
                  </a:lnTo>
                  <a:lnTo>
                    <a:pt x="177" y="483"/>
                  </a:lnTo>
                  <a:lnTo>
                    <a:pt x="195" y="484"/>
                  </a:lnTo>
                  <a:lnTo>
                    <a:pt x="213" y="483"/>
                  </a:lnTo>
                  <a:lnTo>
                    <a:pt x="231" y="477"/>
                  </a:lnTo>
                  <a:lnTo>
                    <a:pt x="249" y="468"/>
                  </a:lnTo>
                  <a:lnTo>
                    <a:pt x="266" y="455"/>
                  </a:lnTo>
                  <a:lnTo>
                    <a:pt x="283" y="437"/>
                  </a:lnTo>
                  <a:lnTo>
                    <a:pt x="299" y="416"/>
                  </a:lnTo>
                  <a:lnTo>
                    <a:pt x="314" y="392"/>
                  </a:lnTo>
                  <a:lnTo>
                    <a:pt x="328" y="364"/>
                  </a:lnTo>
                  <a:lnTo>
                    <a:pt x="342" y="332"/>
                  </a:lnTo>
                  <a:lnTo>
                    <a:pt x="354" y="296"/>
                  </a:lnTo>
                  <a:lnTo>
                    <a:pt x="364" y="256"/>
                  </a:lnTo>
                  <a:lnTo>
                    <a:pt x="373" y="213"/>
                  </a:lnTo>
                  <a:lnTo>
                    <a:pt x="379" y="165"/>
                  </a:lnTo>
                  <a:lnTo>
                    <a:pt x="384" y="114"/>
                  </a:lnTo>
                  <a:lnTo>
                    <a:pt x="388" y="59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5" name="Freeform 303">
              <a:extLst>
                <a:ext uri="{FF2B5EF4-FFF2-40B4-BE49-F238E27FC236}">
                  <a16:creationId xmlns:a16="http://schemas.microsoft.com/office/drawing/2014/main" id="{9F08B2EB-89F5-4C9D-8BE9-A29F9E65E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00" y="1909763"/>
              <a:ext cx="512763" cy="157163"/>
            </a:xfrm>
            <a:custGeom>
              <a:avLst/>
              <a:gdLst>
                <a:gd name="T0" fmla="*/ 0 w 969"/>
                <a:gd name="T1" fmla="*/ 135 h 298"/>
                <a:gd name="T2" fmla="*/ 16 w 969"/>
                <a:gd name="T3" fmla="*/ 116 h 298"/>
                <a:gd name="T4" fmla="*/ 31 w 969"/>
                <a:gd name="T5" fmla="*/ 98 h 298"/>
                <a:gd name="T6" fmla="*/ 48 w 969"/>
                <a:gd name="T7" fmla="*/ 83 h 298"/>
                <a:gd name="T8" fmla="*/ 63 w 969"/>
                <a:gd name="T9" fmla="*/ 69 h 298"/>
                <a:gd name="T10" fmla="*/ 79 w 969"/>
                <a:gd name="T11" fmla="*/ 56 h 298"/>
                <a:gd name="T12" fmla="*/ 95 w 969"/>
                <a:gd name="T13" fmla="*/ 44 h 298"/>
                <a:gd name="T14" fmla="*/ 111 w 969"/>
                <a:gd name="T15" fmla="*/ 34 h 298"/>
                <a:gd name="T16" fmla="*/ 126 w 969"/>
                <a:gd name="T17" fmla="*/ 25 h 298"/>
                <a:gd name="T18" fmla="*/ 141 w 969"/>
                <a:gd name="T19" fmla="*/ 19 h 298"/>
                <a:gd name="T20" fmla="*/ 158 w 969"/>
                <a:gd name="T21" fmla="*/ 12 h 298"/>
                <a:gd name="T22" fmla="*/ 173 w 969"/>
                <a:gd name="T23" fmla="*/ 7 h 298"/>
                <a:gd name="T24" fmla="*/ 189 w 969"/>
                <a:gd name="T25" fmla="*/ 3 h 298"/>
                <a:gd name="T26" fmla="*/ 205 w 969"/>
                <a:gd name="T27" fmla="*/ 1 h 298"/>
                <a:gd name="T28" fmla="*/ 221 w 969"/>
                <a:gd name="T29" fmla="*/ 0 h 298"/>
                <a:gd name="T30" fmla="*/ 236 w 969"/>
                <a:gd name="T31" fmla="*/ 0 h 298"/>
                <a:gd name="T32" fmla="*/ 252 w 969"/>
                <a:gd name="T33" fmla="*/ 0 h 298"/>
                <a:gd name="T34" fmla="*/ 277 w 969"/>
                <a:gd name="T35" fmla="*/ 2 h 298"/>
                <a:gd name="T36" fmla="*/ 302 w 969"/>
                <a:gd name="T37" fmla="*/ 9 h 298"/>
                <a:gd name="T38" fmla="*/ 326 w 969"/>
                <a:gd name="T39" fmla="*/ 16 h 298"/>
                <a:gd name="T40" fmla="*/ 349 w 969"/>
                <a:gd name="T41" fmla="*/ 28 h 298"/>
                <a:gd name="T42" fmla="*/ 371 w 969"/>
                <a:gd name="T43" fmla="*/ 41 h 298"/>
                <a:gd name="T44" fmla="*/ 394 w 969"/>
                <a:gd name="T45" fmla="*/ 55 h 298"/>
                <a:gd name="T46" fmla="*/ 414 w 969"/>
                <a:gd name="T47" fmla="*/ 70 h 298"/>
                <a:gd name="T48" fmla="*/ 436 w 969"/>
                <a:gd name="T49" fmla="*/ 87 h 298"/>
                <a:gd name="T50" fmla="*/ 476 w 969"/>
                <a:gd name="T51" fmla="*/ 123 h 298"/>
                <a:gd name="T52" fmla="*/ 517 w 969"/>
                <a:gd name="T53" fmla="*/ 161 h 298"/>
                <a:gd name="T54" fmla="*/ 555 w 969"/>
                <a:gd name="T55" fmla="*/ 198 h 298"/>
                <a:gd name="T56" fmla="*/ 595 w 969"/>
                <a:gd name="T57" fmla="*/ 232 h 298"/>
                <a:gd name="T58" fmla="*/ 614 w 969"/>
                <a:gd name="T59" fmla="*/ 247 h 298"/>
                <a:gd name="T60" fmla="*/ 635 w 969"/>
                <a:gd name="T61" fmla="*/ 261 h 298"/>
                <a:gd name="T62" fmla="*/ 655 w 969"/>
                <a:gd name="T63" fmla="*/ 274 h 298"/>
                <a:gd name="T64" fmla="*/ 676 w 969"/>
                <a:gd name="T65" fmla="*/ 283 h 298"/>
                <a:gd name="T66" fmla="*/ 696 w 969"/>
                <a:gd name="T67" fmla="*/ 291 h 298"/>
                <a:gd name="T68" fmla="*/ 718 w 969"/>
                <a:gd name="T69" fmla="*/ 296 h 298"/>
                <a:gd name="T70" fmla="*/ 740 w 969"/>
                <a:gd name="T71" fmla="*/ 298 h 298"/>
                <a:gd name="T72" fmla="*/ 762 w 969"/>
                <a:gd name="T73" fmla="*/ 298 h 298"/>
                <a:gd name="T74" fmla="*/ 785 w 969"/>
                <a:gd name="T75" fmla="*/ 293 h 298"/>
                <a:gd name="T76" fmla="*/ 809 w 969"/>
                <a:gd name="T77" fmla="*/ 285 h 298"/>
                <a:gd name="T78" fmla="*/ 833 w 969"/>
                <a:gd name="T79" fmla="*/ 274 h 298"/>
                <a:gd name="T80" fmla="*/ 859 w 969"/>
                <a:gd name="T81" fmla="*/ 257 h 298"/>
                <a:gd name="T82" fmla="*/ 885 w 969"/>
                <a:gd name="T83" fmla="*/ 237 h 298"/>
                <a:gd name="T84" fmla="*/ 911 w 969"/>
                <a:gd name="T85" fmla="*/ 211 h 298"/>
                <a:gd name="T86" fmla="*/ 940 w 969"/>
                <a:gd name="T87" fmla="*/ 182 h 298"/>
                <a:gd name="T88" fmla="*/ 969 w 969"/>
                <a:gd name="T89" fmla="*/ 14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69" h="298">
                  <a:moveTo>
                    <a:pt x="0" y="135"/>
                  </a:moveTo>
                  <a:lnTo>
                    <a:pt x="16" y="116"/>
                  </a:lnTo>
                  <a:lnTo>
                    <a:pt x="31" y="98"/>
                  </a:lnTo>
                  <a:lnTo>
                    <a:pt x="48" y="83"/>
                  </a:lnTo>
                  <a:lnTo>
                    <a:pt x="63" y="69"/>
                  </a:lnTo>
                  <a:lnTo>
                    <a:pt x="79" y="56"/>
                  </a:lnTo>
                  <a:lnTo>
                    <a:pt x="95" y="44"/>
                  </a:lnTo>
                  <a:lnTo>
                    <a:pt x="111" y="34"/>
                  </a:lnTo>
                  <a:lnTo>
                    <a:pt x="126" y="25"/>
                  </a:lnTo>
                  <a:lnTo>
                    <a:pt x="141" y="19"/>
                  </a:lnTo>
                  <a:lnTo>
                    <a:pt x="158" y="12"/>
                  </a:lnTo>
                  <a:lnTo>
                    <a:pt x="173" y="7"/>
                  </a:lnTo>
                  <a:lnTo>
                    <a:pt x="189" y="3"/>
                  </a:lnTo>
                  <a:lnTo>
                    <a:pt x="205" y="1"/>
                  </a:lnTo>
                  <a:lnTo>
                    <a:pt x="221" y="0"/>
                  </a:lnTo>
                  <a:lnTo>
                    <a:pt x="236" y="0"/>
                  </a:lnTo>
                  <a:lnTo>
                    <a:pt x="252" y="0"/>
                  </a:lnTo>
                  <a:lnTo>
                    <a:pt x="277" y="2"/>
                  </a:lnTo>
                  <a:lnTo>
                    <a:pt x="302" y="9"/>
                  </a:lnTo>
                  <a:lnTo>
                    <a:pt x="326" y="16"/>
                  </a:lnTo>
                  <a:lnTo>
                    <a:pt x="349" y="28"/>
                  </a:lnTo>
                  <a:lnTo>
                    <a:pt x="371" y="41"/>
                  </a:lnTo>
                  <a:lnTo>
                    <a:pt x="394" y="55"/>
                  </a:lnTo>
                  <a:lnTo>
                    <a:pt x="414" y="70"/>
                  </a:lnTo>
                  <a:lnTo>
                    <a:pt x="436" y="87"/>
                  </a:lnTo>
                  <a:lnTo>
                    <a:pt x="476" y="123"/>
                  </a:lnTo>
                  <a:lnTo>
                    <a:pt x="517" y="161"/>
                  </a:lnTo>
                  <a:lnTo>
                    <a:pt x="555" y="198"/>
                  </a:lnTo>
                  <a:lnTo>
                    <a:pt x="595" y="232"/>
                  </a:lnTo>
                  <a:lnTo>
                    <a:pt x="614" y="247"/>
                  </a:lnTo>
                  <a:lnTo>
                    <a:pt x="635" y="261"/>
                  </a:lnTo>
                  <a:lnTo>
                    <a:pt x="655" y="274"/>
                  </a:lnTo>
                  <a:lnTo>
                    <a:pt x="676" y="283"/>
                  </a:lnTo>
                  <a:lnTo>
                    <a:pt x="696" y="291"/>
                  </a:lnTo>
                  <a:lnTo>
                    <a:pt x="718" y="296"/>
                  </a:lnTo>
                  <a:lnTo>
                    <a:pt x="740" y="298"/>
                  </a:lnTo>
                  <a:lnTo>
                    <a:pt x="762" y="298"/>
                  </a:lnTo>
                  <a:lnTo>
                    <a:pt x="785" y="293"/>
                  </a:lnTo>
                  <a:lnTo>
                    <a:pt x="809" y="285"/>
                  </a:lnTo>
                  <a:lnTo>
                    <a:pt x="833" y="274"/>
                  </a:lnTo>
                  <a:lnTo>
                    <a:pt x="859" y="257"/>
                  </a:lnTo>
                  <a:lnTo>
                    <a:pt x="885" y="237"/>
                  </a:lnTo>
                  <a:lnTo>
                    <a:pt x="911" y="211"/>
                  </a:lnTo>
                  <a:lnTo>
                    <a:pt x="940" y="182"/>
                  </a:lnTo>
                  <a:lnTo>
                    <a:pt x="969" y="146"/>
                  </a:lnTo>
                </a:path>
              </a:pathLst>
            </a:custGeom>
            <a:noFill/>
            <a:ln w="2540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1F7A8D42-C7BE-4EE4-8574-85B16E82EA01}"/>
                </a:ext>
              </a:extLst>
            </p:cNvPr>
            <p:cNvGrpSpPr/>
            <p:nvPr/>
          </p:nvGrpSpPr>
          <p:grpSpPr>
            <a:xfrm>
              <a:off x="4581525" y="1711325"/>
              <a:ext cx="530225" cy="538163"/>
              <a:chOff x="4581525" y="1711325"/>
              <a:chExt cx="530225" cy="538163"/>
            </a:xfrm>
          </p:grpSpPr>
          <p:sp>
            <p:nvSpPr>
              <p:cNvPr id="1347" name="Line 299">
                <a:extLst>
                  <a:ext uri="{FF2B5EF4-FFF2-40B4-BE49-F238E27FC236}">
                    <a16:creationId xmlns:a16="http://schemas.microsoft.com/office/drawing/2014/main" id="{01652AA6-211F-4AA5-9133-862AB63A3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1525" y="1711325"/>
                <a:ext cx="0" cy="538163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48" name="Line 300">
                <a:extLst>
                  <a:ext uri="{FF2B5EF4-FFF2-40B4-BE49-F238E27FC236}">
                    <a16:creationId xmlns:a16="http://schemas.microsoft.com/office/drawing/2014/main" id="{9E8C5392-2A07-429E-90D9-43DE3EB68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1525" y="1989138"/>
                <a:ext cx="530225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987"/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268" name="Group 1267">
            <a:extLst>
              <a:ext uri="{FF2B5EF4-FFF2-40B4-BE49-F238E27FC236}">
                <a16:creationId xmlns:a16="http://schemas.microsoft.com/office/drawing/2014/main" id="{197C1F79-DC1E-486E-A2EC-7C2D1AC67388}"/>
              </a:ext>
            </a:extLst>
          </p:cNvPr>
          <p:cNvGrpSpPr/>
          <p:nvPr/>
        </p:nvGrpSpPr>
        <p:grpSpPr>
          <a:xfrm>
            <a:off x="5919491" y="1871813"/>
            <a:ext cx="457200" cy="530225"/>
            <a:chOff x="5864225" y="1714500"/>
            <a:chExt cx="457200" cy="530225"/>
          </a:xfrm>
        </p:grpSpPr>
        <p:sp>
          <p:nvSpPr>
            <p:cNvPr id="1326" name="Freeform 304">
              <a:extLst>
                <a:ext uri="{FF2B5EF4-FFF2-40B4-BE49-F238E27FC236}">
                  <a16:creationId xmlns:a16="http://schemas.microsoft.com/office/drawing/2014/main" id="{D5B81360-4C0C-4BBB-AEF0-E46C0C558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663" y="1824038"/>
              <a:ext cx="311150" cy="309563"/>
            </a:xfrm>
            <a:custGeom>
              <a:avLst/>
              <a:gdLst>
                <a:gd name="T0" fmla="*/ 323 w 587"/>
                <a:gd name="T1" fmla="*/ 1 h 587"/>
                <a:gd name="T2" fmla="*/ 367 w 587"/>
                <a:gd name="T3" fmla="*/ 9 h 587"/>
                <a:gd name="T4" fmla="*/ 408 w 587"/>
                <a:gd name="T5" fmla="*/ 23 h 587"/>
                <a:gd name="T6" fmla="*/ 446 w 587"/>
                <a:gd name="T7" fmla="*/ 42 h 587"/>
                <a:gd name="T8" fmla="*/ 481 w 587"/>
                <a:gd name="T9" fmla="*/ 67 h 587"/>
                <a:gd name="T10" fmla="*/ 511 w 587"/>
                <a:gd name="T11" fmla="*/ 96 h 587"/>
                <a:gd name="T12" fmla="*/ 537 w 587"/>
                <a:gd name="T13" fmla="*/ 130 h 587"/>
                <a:gd name="T14" fmla="*/ 558 w 587"/>
                <a:gd name="T15" fmla="*/ 167 h 587"/>
                <a:gd name="T16" fmla="*/ 574 w 587"/>
                <a:gd name="T17" fmla="*/ 206 h 587"/>
                <a:gd name="T18" fmla="*/ 583 w 587"/>
                <a:gd name="T19" fmla="*/ 249 h 587"/>
                <a:gd name="T20" fmla="*/ 587 w 587"/>
                <a:gd name="T21" fmla="*/ 294 h 587"/>
                <a:gd name="T22" fmla="*/ 583 w 587"/>
                <a:gd name="T23" fmla="*/ 339 h 587"/>
                <a:gd name="T24" fmla="*/ 574 w 587"/>
                <a:gd name="T25" fmla="*/ 381 h 587"/>
                <a:gd name="T26" fmla="*/ 558 w 587"/>
                <a:gd name="T27" fmla="*/ 421 h 587"/>
                <a:gd name="T28" fmla="*/ 537 w 587"/>
                <a:gd name="T29" fmla="*/ 458 h 587"/>
                <a:gd name="T30" fmla="*/ 511 w 587"/>
                <a:gd name="T31" fmla="*/ 491 h 587"/>
                <a:gd name="T32" fmla="*/ 481 w 587"/>
                <a:gd name="T33" fmla="*/ 521 h 587"/>
                <a:gd name="T34" fmla="*/ 446 w 587"/>
                <a:gd name="T35" fmla="*/ 545 h 587"/>
                <a:gd name="T36" fmla="*/ 408 w 587"/>
                <a:gd name="T37" fmla="*/ 564 h 587"/>
                <a:gd name="T38" fmla="*/ 367 w 587"/>
                <a:gd name="T39" fmla="*/ 578 h 587"/>
                <a:gd name="T40" fmla="*/ 323 w 587"/>
                <a:gd name="T41" fmla="*/ 586 h 587"/>
                <a:gd name="T42" fmla="*/ 278 w 587"/>
                <a:gd name="T43" fmla="*/ 587 h 587"/>
                <a:gd name="T44" fmla="*/ 235 w 587"/>
                <a:gd name="T45" fmla="*/ 581 h 587"/>
                <a:gd name="T46" fmla="*/ 192 w 587"/>
                <a:gd name="T47" fmla="*/ 569 h 587"/>
                <a:gd name="T48" fmla="*/ 154 w 587"/>
                <a:gd name="T49" fmla="*/ 551 h 587"/>
                <a:gd name="T50" fmla="*/ 118 w 587"/>
                <a:gd name="T51" fmla="*/ 528 h 587"/>
                <a:gd name="T52" fmla="*/ 86 w 587"/>
                <a:gd name="T53" fmla="*/ 501 h 587"/>
                <a:gd name="T54" fmla="*/ 59 w 587"/>
                <a:gd name="T55" fmla="*/ 469 h 587"/>
                <a:gd name="T56" fmla="*/ 36 w 587"/>
                <a:gd name="T57" fmla="*/ 433 h 587"/>
                <a:gd name="T58" fmla="*/ 18 w 587"/>
                <a:gd name="T59" fmla="*/ 395 h 587"/>
                <a:gd name="T60" fmla="*/ 7 w 587"/>
                <a:gd name="T61" fmla="*/ 353 h 587"/>
                <a:gd name="T62" fmla="*/ 0 w 587"/>
                <a:gd name="T63" fmla="*/ 309 h 587"/>
                <a:gd name="T64" fmla="*/ 1 w 587"/>
                <a:gd name="T65" fmla="*/ 263 h 587"/>
                <a:gd name="T66" fmla="*/ 9 w 587"/>
                <a:gd name="T67" fmla="*/ 221 h 587"/>
                <a:gd name="T68" fmla="*/ 23 w 587"/>
                <a:gd name="T69" fmla="*/ 180 h 587"/>
                <a:gd name="T70" fmla="*/ 42 w 587"/>
                <a:gd name="T71" fmla="*/ 141 h 587"/>
                <a:gd name="T72" fmla="*/ 67 w 587"/>
                <a:gd name="T73" fmla="*/ 107 h 587"/>
                <a:gd name="T74" fmla="*/ 96 w 587"/>
                <a:gd name="T75" fmla="*/ 76 h 587"/>
                <a:gd name="T76" fmla="*/ 130 w 587"/>
                <a:gd name="T77" fmla="*/ 50 h 587"/>
                <a:gd name="T78" fmla="*/ 167 w 587"/>
                <a:gd name="T79" fmla="*/ 30 h 587"/>
                <a:gd name="T80" fmla="*/ 206 w 587"/>
                <a:gd name="T81" fmla="*/ 13 h 587"/>
                <a:gd name="T82" fmla="*/ 249 w 587"/>
                <a:gd name="T83" fmla="*/ 4 h 587"/>
                <a:gd name="T84" fmla="*/ 294 w 587"/>
                <a:gd name="T8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7" h="587">
                  <a:moveTo>
                    <a:pt x="294" y="0"/>
                  </a:moveTo>
                  <a:lnTo>
                    <a:pt x="309" y="0"/>
                  </a:lnTo>
                  <a:lnTo>
                    <a:pt x="323" y="1"/>
                  </a:lnTo>
                  <a:lnTo>
                    <a:pt x="338" y="4"/>
                  </a:lnTo>
                  <a:lnTo>
                    <a:pt x="353" y="7"/>
                  </a:lnTo>
                  <a:lnTo>
                    <a:pt x="367" y="9"/>
                  </a:lnTo>
                  <a:lnTo>
                    <a:pt x="381" y="13"/>
                  </a:lnTo>
                  <a:lnTo>
                    <a:pt x="395" y="18"/>
                  </a:lnTo>
                  <a:lnTo>
                    <a:pt x="408" y="23"/>
                  </a:lnTo>
                  <a:lnTo>
                    <a:pt x="420" y="30"/>
                  </a:lnTo>
                  <a:lnTo>
                    <a:pt x="433" y="36"/>
                  </a:lnTo>
                  <a:lnTo>
                    <a:pt x="446" y="42"/>
                  </a:lnTo>
                  <a:lnTo>
                    <a:pt x="458" y="50"/>
                  </a:lnTo>
                  <a:lnTo>
                    <a:pt x="469" y="58"/>
                  </a:lnTo>
                  <a:lnTo>
                    <a:pt x="481" y="67"/>
                  </a:lnTo>
                  <a:lnTo>
                    <a:pt x="491" y="76"/>
                  </a:lnTo>
                  <a:lnTo>
                    <a:pt x="501" y="86"/>
                  </a:lnTo>
                  <a:lnTo>
                    <a:pt x="511" y="96"/>
                  </a:lnTo>
                  <a:lnTo>
                    <a:pt x="520" y="107"/>
                  </a:lnTo>
                  <a:lnTo>
                    <a:pt x="529" y="118"/>
                  </a:lnTo>
                  <a:lnTo>
                    <a:pt x="537" y="130"/>
                  </a:lnTo>
                  <a:lnTo>
                    <a:pt x="545" y="141"/>
                  </a:lnTo>
                  <a:lnTo>
                    <a:pt x="551" y="154"/>
                  </a:lnTo>
                  <a:lnTo>
                    <a:pt x="558" y="167"/>
                  </a:lnTo>
                  <a:lnTo>
                    <a:pt x="564" y="180"/>
                  </a:lnTo>
                  <a:lnTo>
                    <a:pt x="569" y="192"/>
                  </a:lnTo>
                  <a:lnTo>
                    <a:pt x="574" y="206"/>
                  </a:lnTo>
                  <a:lnTo>
                    <a:pt x="578" y="221"/>
                  </a:lnTo>
                  <a:lnTo>
                    <a:pt x="581" y="235"/>
                  </a:lnTo>
                  <a:lnTo>
                    <a:pt x="583" y="249"/>
                  </a:lnTo>
                  <a:lnTo>
                    <a:pt x="586" y="263"/>
                  </a:lnTo>
                  <a:lnTo>
                    <a:pt x="587" y="278"/>
                  </a:lnTo>
                  <a:lnTo>
                    <a:pt x="587" y="294"/>
                  </a:lnTo>
                  <a:lnTo>
                    <a:pt x="587" y="309"/>
                  </a:lnTo>
                  <a:lnTo>
                    <a:pt x="586" y="323"/>
                  </a:lnTo>
                  <a:lnTo>
                    <a:pt x="583" y="339"/>
                  </a:lnTo>
                  <a:lnTo>
                    <a:pt x="581" y="353"/>
                  </a:lnTo>
                  <a:lnTo>
                    <a:pt x="578" y="367"/>
                  </a:lnTo>
                  <a:lnTo>
                    <a:pt x="574" y="381"/>
                  </a:lnTo>
                  <a:lnTo>
                    <a:pt x="569" y="395"/>
                  </a:lnTo>
                  <a:lnTo>
                    <a:pt x="564" y="408"/>
                  </a:lnTo>
                  <a:lnTo>
                    <a:pt x="558" y="421"/>
                  </a:lnTo>
                  <a:lnTo>
                    <a:pt x="551" y="433"/>
                  </a:lnTo>
                  <a:lnTo>
                    <a:pt x="545" y="446"/>
                  </a:lnTo>
                  <a:lnTo>
                    <a:pt x="537" y="458"/>
                  </a:lnTo>
                  <a:lnTo>
                    <a:pt x="529" y="469"/>
                  </a:lnTo>
                  <a:lnTo>
                    <a:pt x="520" y="481"/>
                  </a:lnTo>
                  <a:lnTo>
                    <a:pt x="511" y="491"/>
                  </a:lnTo>
                  <a:lnTo>
                    <a:pt x="501" y="501"/>
                  </a:lnTo>
                  <a:lnTo>
                    <a:pt x="491" y="510"/>
                  </a:lnTo>
                  <a:lnTo>
                    <a:pt x="481" y="521"/>
                  </a:lnTo>
                  <a:lnTo>
                    <a:pt x="469" y="528"/>
                  </a:lnTo>
                  <a:lnTo>
                    <a:pt x="458" y="537"/>
                  </a:lnTo>
                  <a:lnTo>
                    <a:pt x="446" y="545"/>
                  </a:lnTo>
                  <a:lnTo>
                    <a:pt x="433" y="551"/>
                  </a:lnTo>
                  <a:lnTo>
                    <a:pt x="420" y="558"/>
                  </a:lnTo>
                  <a:lnTo>
                    <a:pt x="408" y="564"/>
                  </a:lnTo>
                  <a:lnTo>
                    <a:pt x="395" y="569"/>
                  </a:lnTo>
                  <a:lnTo>
                    <a:pt x="381" y="574"/>
                  </a:lnTo>
                  <a:lnTo>
                    <a:pt x="367" y="578"/>
                  </a:lnTo>
                  <a:lnTo>
                    <a:pt x="353" y="581"/>
                  </a:lnTo>
                  <a:lnTo>
                    <a:pt x="338" y="583"/>
                  </a:lnTo>
                  <a:lnTo>
                    <a:pt x="323" y="586"/>
                  </a:lnTo>
                  <a:lnTo>
                    <a:pt x="309" y="587"/>
                  </a:lnTo>
                  <a:lnTo>
                    <a:pt x="294" y="587"/>
                  </a:lnTo>
                  <a:lnTo>
                    <a:pt x="278" y="587"/>
                  </a:lnTo>
                  <a:lnTo>
                    <a:pt x="264" y="586"/>
                  </a:lnTo>
                  <a:lnTo>
                    <a:pt x="249" y="583"/>
                  </a:lnTo>
                  <a:lnTo>
                    <a:pt x="235" y="581"/>
                  </a:lnTo>
                  <a:lnTo>
                    <a:pt x="221" y="578"/>
                  </a:lnTo>
                  <a:lnTo>
                    <a:pt x="206" y="574"/>
                  </a:lnTo>
                  <a:lnTo>
                    <a:pt x="192" y="569"/>
                  </a:lnTo>
                  <a:lnTo>
                    <a:pt x="180" y="564"/>
                  </a:lnTo>
                  <a:lnTo>
                    <a:pt x="167" y="558"/>
                  </a:lnTo>
                  <a:lnTo>
                    <a:pt x="154" y="551"/>
                  </a:lnTo>
                  <a:lnTo>
                    <a:pt x="141" y="545"/>
                  </a:lnTo>
                  <a:lnTo>
                    <a:pt x="130" y="537"/>
                  </a:lnTo>
                  <a:lnTo>
                    <a:pt x="118" y="528"/>
                  </a:lnTo>
                  <a:lnTo>
                    <a:pt x="107" y="521"/>
                  </a:lnTo>
                  <a:lnTo>
                    <a:pt x="96" y="510"/>
                  </a:lnTo>
                  <a:lnTo>
                    <a:pt x="86" y="501"/>
                  </a:lnTo>
                  <a:lnTo>
                    <a:pt x="77" y="491"/>
                  </a:lnTo>
                  <a:lnTo>
                    <a:pt x="67" y="481"/>
                  </a:lnTo>
                  <a:lnTo>
                    <a:pt x="59" y="469"/>
                  </a:lnTo>
                  <a:lnTo>
                    <a:pt x="50" y="458"/>
                  </a:lnTo>
                  <a:lnTo>
                    <a:pt x="42" y="446"/>
                  </a:lnTo>
                  <a:lnTo>
                    <a:pt x="36" y="433"/>
                  </a:lnTo>
                  <a:lnTo>
                    <a:pt x="30" y="421"/>
                  </a:lnTo>
                  <a:lnTo>
                    <a:pt x="23" y="408"/>
                  </a:lnTo>
                  <a:lnTo>
                    <a:pt x="18" y="395"/>
                  </a:lnTo>
                  <a:lnTo>
                    <a:pt x="13" y="381"/>
                  </a:lnTo>
                  <a:lnTo>
                    <a:pt x="9" y="367"/>
                  </a:lnTo>
                  <a:lnTo>
                    <a:pt x="7" y="353"/>
                  </a:lnTo>
                  <a:lnTo>
                    <a:pt x="4" y="339"/>
                  </a:lnTo>
                  <a:lnTo>
                    <a:pt x="1" y="323"/>
                  </a:lnTo>
                  <a:lnTo>
                    <a:pt x="0" y="309"/>
                  </a:lnTo>
                  <a:lnTo>
                    <a:pt x="0" y="294"/>
                  </a:lnTo>
                  <a:lnTo>
                    <a:pt x="0" y="278"/>
                  </a:lnTo>
                  <a:lnTo>
                    <a:pt x="1" y="263"/>
                  </a:lnTo>
                  <a:lnTo>
                    <a:pt x="4" y="249"/>
                  </a:lnTo>
                  <a:lnTo>
                    <a:pt x="7" y="235"/>
                  </a:lnTo>
                  <a:lnTo>
                    <a:pt x="9" y="221"/>
                  </a:lnTo>
                  <a:lnTo>
                    <a:pt x="13" y="206"/>
                  </a:lnTo>
                  <a:lnTo>
                    <a:pt x="18" y="192"/>
                  </a:lnTo>
                  <a:lnTo>
                    <a:pt x="23" y="180"/>
                  </a:lnTo>
                  <a:lnTo>
                    <a:pt x="30" y="167"/>
                  </a:lnTo>
                  <a:lnTo>
                    <a:pt x="36" y="154"/>
                  </a:lnTo>
                  <a:lnTo>
                    <a:pt x="42" y="141"/>
                  </a:lnTo>
                  <a:lnTo>
                    <a:pt x="50" y="130"/>
                  </a:lnTo>
                  <a:lnTo>
                    <a:pt x="59" y="118"/>
                  </a:lnTo>
                  <a:lnTo>
                    <a:pt x="67" y="107"/>
                  </a:lnTo>
                  <a:lnTo>
                    <a:pt x="77" y="96"/>
                  </a:lnTo>
                  <a:lnTo>
                    <a:pt x="86" y="86"/>
                  </a:lnTo>
                  <a:lnTo>
                    <a:pt x="96" y="76"/>
                  </a:lnTo>
                  <a:lnTo>
                    <a:pt x="107" y="67"/>
                  </a:lnTo>
                  <a:lnTo>
                    <a:pt x="118" y="58"/>
                  </a:lnTo>
                  <a:lnTo>
                    <a:pt x="130" y="50"/>
                  </a:lnTo>
                  <a:lnTo>
                    <a:pt x="141" y="42"/>
                  </a:lnTo>
                  <a:lnTo>
                    <a:pt x="154" y="36"/>
                  </a:lnTo>
                  <a:lnTo>
                    <a:pt x="167" y="30"/>
                  </a:lnTo>
                  <a:lnTo>
                    <a:pt x="180" y="23"/>
                  </a:lnTo>
                  <a:lnTo>
                    <a:pt x="192" y="18"/>
                  </a:lnTo>
                  <a:lnTo>
                    <a:pt x="206" y="13"/>
                  </a:lnTo>
                  <a:lnTo>
                    <a:pt x="221" y="9"/>
                  </a:lnTo>
                  <a:lnTo>
                    <a:pt x="235" y="7"/>
                  </a:lnTo>
                  <a:lnTo>
                    <a:pt x="249" y="4"/>
                  </a:lnTo>
                  <a:lnTo>
                    <a:pt x="264" y="1"/>
                  </a:lnTo>
                  <a:lnTo>
                    <a:pt x="278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7" name="Freeform 305">
              <a:extLst>
                <a:ext uri="{FF2B5EF4-FFF2-40B4-BE49-F238E27FC236}">
                  <a16:creationId xmlns:a16="http://schemas.microsoft.com/office/drawing/2014/main" id="{50077B29-4D00-424D-AA42-1D640CEA1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6613" y="1770063"/>
              <a:ext cx="344488" cy="315913"/>
            </a:xfrm>
            <a:custGeom>
              <a:avLst/>
              <a:gdLst>
                <a:gd name="T0" fmla="*/ 386 w 650"/>
                <a:gd name="T1" fmla="*/ 201 h 598"/>
                <a:gd name="T2" fmla="*/ 432 w 650"/>
                <a:gd name="T3" fmla="*/ 221 h 598"/>
                <a:gd name="T4" fmla="*/ 473 w 650"/>
                <a:gd name="T5" fmla="*/ 252 h 598"/>
                <a:gd name="T6" fmla="*/ 508 w 650"/>
                <a:gd name="T7" fmla="*/ 300 h 598"/>
                <a:gd name="T8" fmla="*/ 528 w 650"/>
                <a:gd name="T9" fmla="*/ 355 h 598"/>
                <a:gd name="T10" fmla="*/ 532 w 650"/>
                <a:gd name="T11" fmla="*/ 407 h 598"/>
                <a:gd name="T12" fmla="*/ 527 w 650"/>
                <a:gd name="T13" fmla="*/ 442 h 598"/>
                <a:gd name="T14" fmla="*/ 650 w 650"/>
                <a:gd name="T15" fmla="*/ 562 h 598"/>
                <a:gd name="T16" fmla="*/ 487 w 650"/>
                <a:gd name="T17" fmla="*/ 524 h 598"/>
                <a:gd name="T18" fmla="*/ 442 w 650"/>
                <a:gd name="T19" fmla="*/ 564 h 598"/>
                <a:gd name="T20" fmla="*/ 390 w 650"/>
                <a:gd name="T21" fmla="*/ 589 h 598"/>
                <a:gd name="T22" fmla="*/ 330 w 650"/>
                <a:gd name="T23" fmla="*/ 598 h 598"/>
                <a:gd name="T24" fmla="*/ 269 w 650"/>
                <a:gd name="T25" fmla="*/ 589 h 598"/>
                <a:gd name="T26" fmla="*/ 217 w 650"/>
                <a:gd name="T27" fmla="*/ 564 h 598"/>
                <a:gd name="T28" fmla="*/ 171 w 650"/>
                <a:gd name="T29" fmla="*/ 521 h 598"/>
                <a:gd name="T30" fmla="*/ 0 w 650"/>
                <a:gd name="T31" fmla="*/ 558 h 598"/>
                <a:gd name="T32" fmla="*/ 132 w 650"/>
                <a:gd name="T33" fmla="*/ 439 h 598"/>
                <a:gd name="T34" fmla="*/ 128 w 650"/>
                <a:gd name="T35" fmla="*/ 375 h 598"/>
                <a:gd name="T36" fmla="*/ 143 w 650"/>
                <a:gd name="T37" fmla="*/ 316 h 598"/>
                <a:gd name="T38" fmla="*/ 173 w 650"/>
                <a:gd name="T39" fmla="*/ 266 h 598"/>
                <a:gd name="T40" fmla="*/ 216 w 650"/>
                <a:gd name="T41" fmla="*/ 228 h 598"/>
                <a:gd name="T42" fmla="*/ 267 w 650"/>
                <a:gd name="T43" fmla="*/ 203 h 598"/>
                <a:gd name="T44" fmla="*/ 324 w 650"/>
                <a:gd name="T45" fmla="*/ 193 h 598"/>
                <a:gd name="T46" fmla="*/ 350 w 650"/>
                <a:gd name="T47" fmla="*/ 194 h 598"/>
                <a:gd name="T48" fmla="*/ 262 w 650"/>
                <a:gd name="T49" fmla="*/ 344 h 598"/>
                <a:gd name="T50" fmla="*/ 155 w 650"/>
                <a:gd name="T51" fmla="*/ 369 h 598"/>
                <a:gd name="T52" fmla="*/ 154 w 650"/>
                <a:gd name="T53" fmla="*/ 411 h 598"/>
                <a:gd name="T54" fmla="*/ 262 w 650"/>
                <a:gd name="T55" fmla="*/ 319 h 598"/>
                <a:gd name="T56" fmla="*/ 231 w 650"/>
                <a:gd name="T57" fmla="*/ 248 h 598"/>
                <a:gd name="T58" fmla="*/ 195 w 650"/>
                <a:gd name="T59" fmla="*/ 282 h 598"/>
                <a:gd name="T60" fmla="*/ 171 w 650"/>
                <a:gd name="T61" fmla="*/ 319 h 598"/>
                <a:gd name="T62" fmla="*/ 372 w 650"/>
                <a:gd name="T63" fmla="*/ 319 h 598"/>
                <a:gd name="T64" fmla="*/ 351 w 650"/>
                <a:gd name="T65" fmla="*/ 220 h 598"/>
                <a:gd name="T66" fmla="*/ 319 w 650"/>
                <a:gd name="T67" fmla="*/ 219 h 598"/>
                <a:gd name="T68" fmla="*/ 287 w 650"/>
                <a:gd name="T69" fmla="*/ 224 h 598"/>
                <a:gd name="T70" fmla="*/ 488 w 650"/>
                <a:gd name="T71" fmla="*/ 319 h 598"/>
                <a:gd name="T72" fmla="*/ 464 w 650"/>
                <a:gd name="T73" fmla="*/ 282 h 598"/>
                <a:gd name="T74" fmla="*/ 428 w 650"/>
                <a:gd name="T75" fmla="*/ 248 h 598"/>
                <a:gd name="T76" fmla="*/ 499 w 650"/>
                <a:gd name="T77" fmla="*/ 344 h 598"/>
                <a:gd name="T78" fmla="*/ 504 w 650"/>
                <a:gd name="T79" fmla="*/ 428 h 598"/>
                <a:gd name="T80" fmla="*/ 505 w 650"/>
                <a:gd name="T81" fmla="*/ 383 h 598"/>
                <a:gd name="T82" fmla="*/ 499 w 650"/>
                <a:gd name="T83" fmla="*/ 344 h 598"/>
                <a:gd name="T84" fmla="*/ 398 w 650"/>
                <a:gd name="T85" fmla="*/ 558 h 598"/>
                <a:gd name="T86" fmla="*/ 442 w 650"/>
                <a:gd name="T87" fmla="*/ 532 h 598"/>
                <a:gd name="T88" fmla="*/ 480 w 650"/>
                <a:gd name="T89" fmla="*/ 489 h 598"/>
                <a:gd name="T90" fmla="*/ 372 w 650"/>
                <a:gd name="T91" fmla="*/ 567 h 598"/>
                <a:gd name="T92" fmla="*/ 287 w 650"/>
                <a:gd name="T93" fmla="*/ 567 h 598"/>
                <a:gd name="T94" fmla="*/ 319 w 650"/>
                <a:gd name="T95" fmla="*/ 571 h 598"/>
                <a:gd name="T96" fmla="*/ 351 w 650"/>
                <a:gd name="T97" fmla="*/ 571 h 598"/>
                <a:gd name="T98" fmla="*/ 262 w 650"/>
                <a:gd name="T99" fmla="*/ 558 h 598"/>
                <a:gd name="T100" fmla="*/ 171 w 650"/>
                <a:gd name="T101" fmla="*/ 471 h 598"/>
                <a:gd name="T102" fmla="*/ 205 w 650"/>
                <a:gd name="T103" fmla="*/ 520 h 598"/>
                <a:gd name="T104" fmla="*/ 246 w 650"/>
                <a:gd name="T105" fmla="*/ 551 h 598"/>
                <a:gd name="T106" fmla="*/ 372 w 650"/>
                <a:gd name="T107" fmla="*/ 428 h 598"/>
                <a:gd name="T108" fmla="*/ 287 w 650"/>
                <a:gd name="T109" fmla="*/ 42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0" h="598">
                  <a:moveTo>
                    <a:pt x="350" y="194"/>
                  </a:moveTo>
                  <a:lnTo>
                    <a:pt x="368" y="197"/>
                  </a:lnTo>
                  <a:lnTo>
                    <a:pt x="386" y="201"/>
                  </a:lnTo>
                  <a:lnTo>
                    <a:pt x="401" y="206"/>
                  </a:lnTo>
                  <a:lnTo>
                    <a:pt x="418" y="214"/>
                  </a:lnTo>
                  <a:lnTo>
                    <a:pt x="432" y="221"/>
                  </a:lnTo>
                  <a:lnTo>
                    <a:pt x="447" y="230"/>
                  </a:lnTo>
                  <a:lnTo>
                    <a:pt x="460" y="241"/>
                  </a:lnTo>
                  <a:lnTo>
                    <a:pt x="473" y="252"/>
                  </a:lnTo>
                  <a:lnTo>
                    <a:pt x="486" y="266"/>
                  </a:lnTo>
                  <a:lnTo>
                    <a:pt x="497" y="283"/>
                  </a:lnTo>
                  <a:lnTo>
                    <a:pt x="508" y="300"/>
                  </a:lnTo>
                  <a:lnTo>
                    <a:pt x="517" y="316"/>
                  </a:lnTo>
                  <a:lnTo>
                    <a:pt x="523" y="335"/>
                  </a:lnTo>
                  <a:lnTo>
                    <a:pt x="528" y="355"/>
                  </a:lnTo>
                  <a:lnTo>
                    <a:pt x="531" y="375"/>
                  </a:lnTo>
                  <a:lnTo>
                    <a:pt x="532" y="396"/>
                  </a:lnTo>
                  <a:lnTo>
                    <a:pt x="532" y="407"/>
                  </a:lnTo>
                  <a:lnTo>
                    <a:pt x="531" y="419"/>
                  </a:lnTo>
                  <a:lnTo>
                    <a:pt x="529" y="430"/>
                  </a:lnTo>
                  <a:lnTo>
                    <a:pt x="527" y="442"/>
                  </a:lnTo>
                  <a:lnTo>
                    <a:pt x="521" y="464"/>
                  </a:lnTo>
                  <a:lnTo>
                    <a:pt x="512" y="484"/>
                  </a:lnTo>
                  <a:lnTo>
                    <a:pt x="650" y="562"/>
                  </a:lnTo>
                  <a:lnTo>
                    <a:pt x="637" y="585"/>
                  </a:lnTo>
                  <a:lnTo>
                    <a:pt x="499" y="507"/>
                  </a:lnTo>
                  <a:lnTo>
                    <a:pt x="487" y="524"/>
                  </a:lnTo>
                  <a:lnTo>
                    <a:pt x="473" y="539"/>
                  </a:lnTo>
                  <a:lnTo>
                    <a:pt x="459" y="552"/>
                  </a:lnTo>
                  <a:lnTo>
                    <a:pt x="442" y="564"/>
                  </a:lnTo>
                  <a:lnTo>
                    <a:pt x="426" y="574"/>
                  </a:lnTo>
                  <a:lnTo>
                    <a:pt x="409" y="583"/>
                  </a:lnTo>
                  <a:lnTo>
                    <a:pt x="390" y="589"/>
                  </a:lnTo>
                  <a:lnTo>
                    <a:pt x="371" y="594"/>
                  </a:lnTo>
                  <a:lnTo>
                    <a:pt x="350" y="597"/>
                  </a:lnTo>
                  <a:lnTo>
                    <a:pt x="330" y="598"/>
                  </a:lnTo>
                  <a:lnTo>
                    <a:pt x="309" y="597"/>
                  </a:lnTo>
                  <a:lnTo>
                    <a:pt x="289" y="594"/>
                  </a:lnTo>
                  <a:lnTo>
                    <a:pt x="269" y="589"/>
                  </a:lnTo>
                  <a:lnTo>
                    <a:pt x="251" y="583"/>
                  </a:lnTo>
                  <a:lnTo>
                    <a:pt x="233" y="574"/>
                  </a:lnTo>
                  <a:lnTo>
                    <a:pt x="217" y="564"/>
                  </a:lnTo>
                  <a:lnTo>
                    <a:pt x="201" y="552"/>
                  </a:lnTo>
                  <a:lnTo>
                    <a:pt x="186" y="539"/>
                  </a:lnTo>
                  <a:lnTo>
                    <a:pt x="171" y="521"/>
                  </a:lnTo>
                  <a:lnTo>
                    <a:pt x="158" y="503"/>
                  </a:lnTo>
                  <a:lnTo>
                    <a:pt x="13" y="581"/>
                  </a:lnTo>
                  <a:lnTo>
                    <a:pt x="0" y="558"/>
                  </a:lnTo>
                  <a:lnTo>
                    <a:pt x="145" y="480"/>
                  </a:lnTo>
                  <a:lnTo>
                    <a:pt x="137" y="460"/>
                  </a:lnTo>
                  <a:lnTo>
                    <a:pt x="132" y="439"/>
                  </a:lnTo>
                  <a:lnTo>
                    <a:pt x="128" y="417"/>
                  </a:lnTo>
                  <a:lnTo>
                    <a:pt x="127" y="396"/>
                  </a:lnTo>
                  <a:lnTo>
                    <a:pt x="128" y="375"/>
                  </a:lnTo>
                  <a:lnTo>
                    <a:pt x="131" y="355"/>
                  </a:lnTo>
                  <a:lnTo>
                    <a:pt x="136" y="335"/>
                  </a:lnTo>
                  <a:lnTo>
                    <a:pt x="143" y="316"/>
                  </a:lnTo>
                  <a:lnTo>
                    <a:pt x="151" y="300"/>
                  </a:lnTo>
                  <a:lnTo>
                    <a:pt x="162" y="283"/>
                  </a:lnTo>
                  <a:lnTo>
                    <a:pt x="173" y="266"/>
                  </a:lnTo>
                  <a:lnTo>
                    <a:pt x="186" y="252"/>
                  </a:lnTo>
                  <a:lnTo>
                    <a:pt x="200" y="239"/>
                  </a:lnTo>
                  <a:lnTo>
                    <a:pt x="216" y="228"/>
                  </a:lnTo>
                  <a:lnTo>
                    <a:pt x="232" y="219"/>
                  </a:lnTo>
                  <a:lnTo>
                    <a:pt x="249" y="210"/>
                  </a:lnTo>
                  <a:lnTo>
                    <a:pt x="267" y="203"/>
                  </a:lnTo>
                  <a:lnTo>
                    <a:pt x="286" y="198"/>
                  </a:lnTo>
                  <a:lnTo>
                    <a:pt x="305" y="194"/>
                  </a:lnTo>
                  <a:lnTo>
                    <a:pt x="324" y="193"/>
                  </a:lnTo>
                  <a:lnTo>
                    <a:pt x="324" y="0"/>
                  </a:lnTo>
                  <a:lnTo>
                    <a:pt x="350" y="0"/>
                  </a:lnTo>
                  <a:lnTo>
                    <a:pt x="350" y="194"/>
                  </a:lnTo>
                  <a:close/>
                  <a:moveTo>
                    <a:pt x="155" y="428"/>
                  </a:moveTo>
                  <a:lnTo>
                    <a:pt x="262" y="428"/>
                  </a:lnTo>
                  <a:lnTo>
                    <a:pt x="262" y="344"/>
                  </a:lnTo>
                  <a:lnTo>
                    <a:pt x="160" y="344"/>
                  </a:lnTo>
                  <a:lnTo>
                    <a:pt x="158" y="357"/>
                  </a:lnTo>
                  <a:lnTo>
                    <a:pt x="155" y="369"/>
                  </a:lnTo>
                  <a:lnTo>
                    <a:pt x="154" y="383"/>
                  </a:lnTo>
                  <a:lnTo>
                    <a:pt x="153" y="396"/>
                  </a:lnTo>
                  <a:lnTo>
                    <a:pt x="154" y="411"/>
                  </a:lnTo>
                  <a:lnTo>
                    <a:pt x="155" y="428"/>
                  </a:lnTo>
                  <a:close/>
                  <a:moveTo>
                    <a:pt x="171" y="319"/>
                  </a:moveTo>
                  <a:lnTo>
                    <a:pt x="262" y="319"/>
                  </a:lnTo>
                  <a:lnTo>
                    <a:pt x="262" y="233"/>
                  </a:lnTo>
                  <a:lnTo>
                    <a:pt x="246" y="241"/>
                  </a:lnTo>
                  <a:lnTo>
                    <a:pt x="231" y="248"/>
                  </a:lnTo>
                  <a:lnTo>
                    <a:pt x="218" y="259"/>
                  </a:lnTo>
                  <a:lnTo>
                    <a:pt x="205" y="270"/>
                  </a:lnTo>
                  <a:lnTo>
                    <a:pt x="195" y="282"/>
                  </a:lnTo>
                  <a:lnTo>
                    <a:pt x="186" y="293"/>
                  </a:lnTo>
                  <a:lnTo>
                    <a:pt x="178" y="306"/>
                  </a:lnTo>
                  <a:lnTo>
                    <a:pt x="171" y="319"/>
                  </a:lnTo>
                  <a:close/>
                  <a:moveTo>
                    <a:pt x="287" y="224"/>
                  </a:moveTo>
                  <a:lnTo>
                    <a:pt x="287" y="319"/>
                  </a:lnTo>
                  <a:lnTo>
                    <a:pt x="372" y="319"/>
                  </a:lnTo>
                  <a:lnTo>
                    <a:pt x="372" y="224"/>
                  </a:lnTo>
                  <a:lnTo>
                    <a:pt x="362" y="221"/>
                  </a:lnTo>
                  <a:lnTo>
                    <a:pt x="351" y="220"/>
                  </a:lnTo>
                  <a:lnTo>
                    <a:pt x="340" y="219"/>
                  </a:lnTo>
                  <a:lnTo>
                    <a:pt x="330" y="219"/>
                  </a:lnTo>
                  <a:lnTo>
                    <a:pt x="319" y="219"/>
                  </a:lnTo>
                  <a:lnTo>
                    <a:pt x="308" y="220"/>
                  </a:lnTo>
                  <a:lnTo>
                    <a:pt x="298" y="221"/>
                  </a:lnTo>
                  <a:lnTo>
                    <a:pt x="287" y="224"/>
                  </a:lnTo>
                  <a:close/>
                  <a:moveTo>
                    <a:pt x="398" y="233"/>
                  </a:moveTo>
                  <a:lnTo>
                    <a:pt x="398" y="319"/>
                  </a:lnTo>
                  <a:lnTo>
                    <a:pt x="488" y="319"/>
                  </a:lnTo>
                  <a:lnTo>
                    <a:pt x="482" y="306"/>
                  </a:lnTo>
                  <a:lnTo>
                    <a:pt x="473" y="293"/>
                  </a:lnTo>
                  <a:lnTo>
                    <a:pt x="464" y="282"/>
                  </a:lnTo>
                  <a:lnTo>
                    <a:pt x="454" y="270"/>
                  </a:lnTo>
                  <a:lnTo>
                    <a:pt x="442" y="259"/>
                  </a:lnTo>
                  <a:lnTo>
                    <a:pt x="428" y="248"/>
                  </a:lnTo>
                  <a:lnTo>
                    <a:pt x="413" y="239"/>
                  </a:lnTo>
                  <a:lnTo>
                    <a:pt x="398" y="233"/>
                  </a:lnTo>
                  <a:close/>
                  <a:moveTo>
                    <a:pt x="499" y="344"/>
                  </a:moveTo>
                  <a:lnTo>
                    <a:pt x="398" y="344"/>
                  </a:lnTo>
                  <a:lnTo>
                    <a:pt x="398" y="428"/>
                  </a:lnTo>
                  <a:lnTo>
                    <a:pt x="504" y="428"/>
                  </a:lnTo>
                  <a:lnTo>
                    <a:pt x="505" y="411"/>
                  </a:lnTo>
                  <a:lnTo>
                    <a:pt x="506" y="396"/>
                  </a:lnTo>
                  <a:lnTo>
                    <a:pt x="505" y="383"/>
                  </a:lnTo>
                  <a:lnTo>
                    <a:pt x="504" y="369"/>
                  </a:lnTo>
                  <a:lnTo>
                    <a:pt x="501" y="357"/>
                  </a:lnTo>
                  <a:lnTo>
                    <a:pt x="499" y="344"/>
                  </a:lnTo>
                  <a:close/>
                  <a:moveTo>
                    <a:pt x="496" y="453"/>
                  </a:moveTo>
                  <a:lnTo>
                    <a:pt x="398" y="453"/>
                  </a:lnTo>
                  <a:lnTo>
                    <a:pt x="398" y="558"/>
                  </a:lnTo>
                  <a:lnTo>
                    <a:pt x="413" y="551"/>
                  </a:lnTo>
                  <a:lnTo>
                    <a:pt x="428" y="542"/>
                  </a:lnTo>
                  <a:lnTo>
                    <a:pt x="442" y="532"/>
                  </a:lnTo>
                  <a:lnTo>
                    <a:pt x="454" y="520"/>
                  </a:lnTo>
                  <a:lnTo>
                    <a:pt x="468" y="506"/>
                  </a:lnTo>
                  <a:lnTo>
                    <a:pt x="480" y="489"/>
                  </a:lnTo>
                  <a:lnTo>
                    <a:pt x="488" y="471"/>
                  </a:lnTo>
                  <a:lnTo>
                    <a:pt x="496" y="453"/>
                  </a:lnTo>
                  <a:close/>
                  <a:moveTo>
                    <a:pt x="372" y="567"/>
                  </a:moveTo>
                  <a:lnTo>
                    <a:pt x="372" y="453"/>
                  </a:lnTo>
                  <a:lnTo>
                    <a:pt x="287" y="453"/>
                  </a:lnTo>
                  <a:lnTo>
                    <a:pt x="287" y="567"/>
                  </a:lnTo>
                  <a:lnTo>
                    <a:pt x="298" y="569"/>
                  </a:lnTo>
                  <a:lnTo>
                    <a:pt x="308" y="571"/>
                  </a:lnTo>
                  <a:lnTo>
                    <a:pt x="319" y="571"/>
                  </a:lnTo>
                  <a:lnTo>
                    <a:pt x="330" y="573"/>
                  </a:lnTo>
                  <a:lnTo>
                    <a:pt x="340" y="571"/>
                  </a:lnTo>
                  <a:lnTo>
                    <a:pt x="351" y="571"/>
                  </a:lnTo>
                  <a:lnTo>
                    <a:pt x="362" y="569"/>
                  </a:lnTo>
                  <a:lnTo>
                    <a:pt x="372" y="567"/>
                  </a:lnTo>
                  <a:close/>
                  <a:moveTo>
                    <a:pt x="262" y="558"/>
                  </a:moveTo>
                  <a:lnTo>
                    <a:pt x="262" y="453"/>
                  </a:lnTo>
                  <a:lnTo>
                    <a:pt x="163" y="453"/>
                  </a:lnTo>
                  <a:lnTo>
                    <a:pt x="171" y="471"/>
                  </a:lnTo>
                  <a:lnTo>
                    <a:pt x="180" y="489"/>
                  </a:lnTo>
                  <a:lnTo>
                    <a:pt x="191" y="506"/>
                  </a:lnTo>
                  <a:lnTo>
                    <a:pt x="205" y="520"/>
                  </a:lnTo>
                  <a:lnTo>
                    <a:pt x="218" y="532"/>
                  </a:lnTo>
                  <a:lnTo>
                    <a:pt x="231" y="542"/>
                  </a:lnTo>
                  <a:lnTo>
                    <a:pt x="246" y="551"/>
                  </a:lnTo>
                  <a:lnTo>
                    <a:pt x="262" y="558"/>
                  </a:lnTo>
                  <a:close/>
                  <a:moveTo>
                    <a:pt x="287" y="428"/>
                  </a:moveTo>
                  <a:lnTo>
                    <a:pt x="372" y="428"/>
                  </a:lnTo>
                  <a:lnTo>
                    <a:pt x="372" y="344"/>
                  </a:lnTo>
                  <a:lnTo>
                    <a:pt x="287" y="344"/>
                  </a:lnTo>
                  <a:lnTo>
                    <a:pt x="287" y="4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8" name="Rectangle 306">
              <a:extLst>
                <a:ext uri="{FF2B5EF4-FFF2-40B4-BE49-F238E27FC236}">
                  <a16:creationId xmlns:a16="http://schemas.microsoft.com/office/drawing/2014/main" id="{CEBE2D20-6642-459A-A8CA-B94C6C91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888" y="2133600"/>
              <a:ext cx="14288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9" name="Freeform 311">
              <a:extLst>
                <a:ext uri="{FF2B5EF4-FFF2-40B4-BE49-F238E27FC236}">
                  <a16:creationId xmlns:a16="http://schemas.microsoft.com/office/drawing/2014/main" id="{2D45BE7D-924B-43F5-A65C-CC9FF4FFC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3163" y="2058988"/>
              <a:ext cx="55563" cy="55563"/>
            </a:xfrm>
            <a:custGeom>
              <a:avLst/>
              <a:gdLst>
                <a:gd name="T0" fmla="*/ 64 w 106"/>
                <a:gd name="T1" fmla="*/ 1 h 106"/>
                <a:gd name="T2" fmla="*/ 83 w 106"/>
                <a:gd name="T3" fmla="*/ 9 h 106"/>
                <a:gd name="T4" fmla="*/ 97 w 106"/>
                <a:gd name="T5" fmla="*/ 23 h 106"/>
                <a:gd name="T6" fmla="*/ 105 w 106"/>
                <a:gd name="T7" fmla="*/ 42 h 106"/>
                <a:gd name="T8" fmla="*/ 105 w 106"/>
                <a:gd name="T9" fmla="*/ 64 h 106"/>
                <a:gd name="T10" fmla="*/ 97 w 106"/>
                <a:gd name="T11" fmla="*/ 83 h 106"/>
                <a:gd name="T12" fmla="*/ 83 w 106"/>
                <a:gd name="T13" fmla="*/ 97 h 106"/>
                <a:gd name="T14" fmla="*/ 64 w 106"/>
                <a:gd name="T15" fmla="*/ 105 h 106"/>
                <a:gd name="T16" fmla="*/ 42 w 106"/>
                <a:gd name="T17" fmla="*/ 105 h 106"/>
                <a:gd name="T18" fmla="*/ 23 w 106"/>
                <a:gd name="T19" fmla="*/ 97 h 106"/>
                <a:gd name="T20" fmla="*/ 9 w 106"/>
                <a:gd name="T21" fmla="*/ 83 h 106"/>
                <a:gd name="T22" fmla="*/ 1 w 106"/>
                <a:gd name="T23" fmla="*/ 64 h 106"/>
                <a:gd name="T24" fmla="*/ 1 w 106"/>
                <a:gd name="T25" fmla="*/ 42 h 106"/>
                <a:gd name="T26" fmla="*/ 9 w 106"/>
                <a:gd name="T27" fmla="*/ 23 h 106"/>
                <a:gd name="T28" fmla="*/ 23 w 106"/>
                <a:gd name="T29" fmla="*/ 9 h 106"/>
                <a:gd name="T30" fmla="*/ 42 w 106"/>
                <a:gd name="T31" fmla="*/ 1 h 106"/>
                <a:gd name="T32" fmla="*/ 54 w 106"/>
                <a:gd name="T33" fmla="*/ 28 h 106"/>
                <a:gd name="T34" fmla="*/ 63 w 106"/>
                <a:gd name="T35" fmla="*/ 31 h 106"/>
                <a:gd name="T36" fmla="*/ 72 w 106"/>
                <a:gd name="T37" fmla="*/ 36 h 106"/>
                <a:gd name="T38" fmla="*/ 77 w 106"/>
                <a:gd name="T39" fmla="*/ 43 h 106"/>
                <a:gd name="T40" fmla="*/ 78 w 106"/>
                <a:gd name="T41" fmla="*/ 54 h 106"/>
                <a:gd name="T42" fmla="*/ 77 w 106"/>
                <a:gd name="T43" fmla="*/ 63 h 106"/>
                <a:gd name="T44" fmla="*/ 72 w 106"/>
                <a:gd name="T45" fmla="*/ 72 h 106"/>
                <a:gd name="T46" fmla="*/ 63 w 106"/>
                <a:gd name="T47" fmla="*/ 77 h 106"/>
                <a:gd name="T48" fmla="*/ 54 w 106"/>
                <a:gd name="T49" fmla="*/ 78 h 106"/>
                <a:gd name="T50" fmla="*/ 43 w 106"/>
                <a:gd name="T51" fmla="*/ 77 h 106"/>
                <a:gd name="T52" fmla="*/ 36 w 106"/>
                <a:gd name="T53" fmla="*/ 72 h 106"/>
                <a:gd name="T54" fmla="*/ 31 w 106"/>
                <a:gd name="T55" fmla="*/ 63 h 106"/>
                <a:gd name="T56" fmla="*/ 28 w 106"/>
                <a:gd name="T57" fmla="*/ 54 h 106"/>
                <a:gd name="T58" fmla="*/ 31 w 106"/>
                <a:gd name="T59" fmla="*/ 43 h 106"/>
                <a:gd name="T60" fmla="*/ 36 w 106"/>
                <a:gd name="T61" fmla="*/ 36 h 106"/>
                <a:gd name="T62" fmla="*/ 43 w 106"/>
                <a:gd name="T63" fmla="*/ 31 h 106"/>
                <a:gd name="T64" fmla="*/ 54 w 106"/>
                <a:gd name="T65" fmla="*/ 2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54" y="0"/>
                  </a:moveTo>
                  <a:lnTo>
                    <a:pt x="64" y="1"/>
                  </a:lnTo>
                  <a:lnTo>
                    <a:pt x="74" y="4"/>
                  </a:lnTo>
                  <a:lnTo>
                    <a:pt x="83" y="9"/>
                  </a:lnTo>
                  <a:lnTo>
                    <a:pt x="91" y="15"/>
                  </a:lnTo>
                  <a:lnTo>
                    <a:pt x="97" y="23"/>
                  </a:lnTo>
                  <a:lnTo>
                    <a:pt x="102" y="32"/>
                  </a:lnTo>
                  <a:lnTo>
                    <a:pt x="105" y="42"/>
                  </a:lnTo>
                  <a:lnTo>
                    <a:pt x="106" y="54"/>
                  </a:lnTo>
                  <a:lnTo>
                    <a:pt x="105" y="64"/>
                  </a:lnTo>
                  <a:lnTo>
                    <a:pt x="102" y="74"/>
                  </a:lnTo>
                  <a:lnTo>
                    <a:pt x="97" y="83"/>
                  </a:lnTo>
                  <a:lnTo>
                    <a:pt x="91" y="91"/>
                  </a:lnTo>
                  <a:lnTo>
                    <a:pt x="83" y="97"/>
                  </a:lnTo>
                  <a:lnTo>
                    <a:pt x="74" y="102"/>
                  </a:lnTo>
                  <a:lnTo>
                    <a:pt x="64" y="105"/>
                  </a:lnTo>
                  <a:lnTo>
                    <a:pt x="54" y="106"/>
                  </a:lnTo>
                  <a:lnTo>
                    <a:pt x="42" y="105"/>
                  </a:lnTo>
                  <a:lnTo>
                    <a:pt x="33" y="102"/>
                  </a:lnTo>
                  <a:lnTo>
                    <a:pt x="23" y="97"/>
                  </a:lnTo>
                  <a:lnTo>
                    <a:pt x="15" y="91"/>
                  </a:lnTo>
                  <a:lnTo>
                    <a:pt x="9" y="83"/>
                  </a:lnTo>
                  <a:lnTo>
                    <a:pt x="4" y="74"/>
                  </a:lnTo>
                  <a:lnTo>
                    <a:pt x="1" y="64"/>
                  </a:lnTo>
                  <a:lnTo>
                    <a:pt x="0" y="54"/>
                  </a:lnTo>
                  <a:lnTo>
                    <a:pt x="1" y="42"/>
                  </a:lnTo>
                  <a:lnTo>
                    <a:pt x="4" y="32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3" y="4"/>
                  </a:lnTo>
                  <a:lnTo>
                    <a:pt x="42" y="1"/>
                  </a:lnTo>
                  <a:lnTo>
                    <a:pt x="54" y="0"/>
                  </a:lnTo>
                  <a:close/>
                  <a:moveTo>
                    <a:pt x="54" y="28"/>
                  </a:moveTo>
                  <a:lnTo>
                    <a:pt x="59" y="28"/>
                  </a:lnTo>
                  <a:lnTo>
                    <a:pt x="63" y="31"/>
                  </a:lnTo>
                  <a:lnTo>
                    <a:pt x="68" y="32"/>
                  </a:lnTo>
                  <a:lnTo>
                    <a:pt x="72" y="36"/>
                  </a:lnTo>
                  <a:lnTo>
                    <a:pt x="74" y="40"/>
                  </a:lnTo>
                  <a:lnTo>
                    <a:pt x="77" y="43"/>
                  </a:lnTo>
                  <a:lnTo>
                    <a:pt x="78" y="49"/>
                  </a:lnTo>
                  <a:lnTo>
                    <a:pt x="78" y="54"/>
                  </a:lnTo>
                  <a:lnTo>
                    <a:pt x="78" y="59"/>
                  </a:lnTo>
                  <a:lnTo>
                    <a:pt x="77" y="63"/>
                  </a:lnTo>
                  <a:lnTo>
                    <a:pt x="74" y="68"/>
                  </a:lnTo>
                  <a:lnTo>
                    <a:pt x="72" y="72"/>
                  </a:lnTo>
                  <a:lnTo>
                    <a:pt x="68" y="74"/>
                  </a:lnTo>
                  <a:lnTo>
                    <a:pt x="63" y="77"/>
                  </a:lnTo>
                  <a:lnTo>
                    <a:pt x="59" y="78"/>
                  </a:lnTo>
                  <a:lnTo>
                    <a:pt x="54" y="78"/>
                  </a:lnTo>
                  <a:lnTo>
                    <a:pt x="49" y="78"/>
                  </a:lnTo>
                  <a:lnTo>
                    <a:pt x="43" y="77"/>
                  </a:lnTo>
                  <a:lnTo>
                    <a:pt x="40" y="74"/>
                  </a:lnTo>
                  <a:lnTo>
                    <a:pt x="36" y="72"/>
                  </a:lnTo>
                  <a:lnTo>
                    <a:pt x="32" y="68"/>
                  </a:lnTo>
                  <a:lnTo>
                    <a:pt x="31" y="63"/>
                  </a:lnTo>
                  <a:lnTo>
                    <a:pt x="28" y="59"/>
                  </a:lnTo>
                  <a:lnTo>
                    <a:pt x="28" y="54"/>
                  </a:lnTo>
                  <a:lnTo>
                    <a:pt x="28" y="49"/>
                  </a:lnTo>
                  <a:lnTo>
                    <a:pt x="31" y="43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40" y="32"/>
                  </a:lnTo>
                  <a:lnTo>
                    <a:pt x="43" y="31"/>
                  </a:lnTo>
                  <a:lnTo>
                    <a:pt x="49" y="28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0" name="Freeform 313">
              <a:extLst>
                <a:ext uri="{FF2B5EF4-FFF2-40B4-BE49-F238E27FC236}">
                  <a16:creationId xmlns:a16="http://schemas.microsoft.com/office/drawing/2014/main" id="{2722A63E-3D41-4D9D-8DDF-2856D16A3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8988" y="2054225"/>
              <a:ext cx="55563" cy="57150"/>
            </a:xfrm>
            <a:custGeom>
              <a:avLst/>
              <a:gdLst>
                <a:gd name="T0" fmla="*/ 64 w 107"/>
                <a:gd name="T1" fmla="*/ 1 h 107"/>
                <a:gd name="T2" fmla="*/ 84 w 107"/>
                <a:gd name="T3" fmla="*/ 9 h 107"/>
                <a:gd name="T4" fmla="*/ 98 w 107"/>
                <a:gd name="T5" fmla="*/ 23 h 107"/>
                <a:gd name="T6" fmla="*/ 105 w 107"/>
                <a:gd name="T7" fmla="*/ 42 h 107"/>
                <a:gd name="T8" fmla="*/ 105 w 107"/>
                <a:gd name="T9" fmla="*/ 64 h 107"/>
                <a:gd name="T10" fmla="*/ 98 w 107"/>
                <a:gd name="T11" fmla="*/ 84 h 107"/>
                <a:gd name="T12" fmla="*/ 84 w 107"/>
                <a:gd name="T13" fmla="*/ 98 h 107"/>
                <a:gd name="T14" fmla="*/ 64 w 107"/>
                <a:gd name="T15" fmla="*/ 105 h 107"/>
                <a:gd name="T16" fmla="*/ 43 w 107"/>
                <a:gd name="T17" fmla="*/ 105 h 107"/>
                <a:gd name="T18" fmla="*/ 23 w 107"/>
                <a:gd name="T19" fmla="*/ 98 h 107"/>
                <a:gd name="T20" fmla="*/ 9 w 107"/>
                <a:gd name="T21" fmla="*/ 84 h 107"/>
                <a:gd name="T22" fmla="*/ 2 w 107"/>
                <a:gd name="T23" fmla="*/ 64 h 107"/>
                <a:gd name="T24" fmla="*/ 2 w 107"/>
                <a:gd name="T25" fmla="*/ 42 h 107"/>
                <a:gd name="T26" fmla="*/ 9 w 107"/>
                <a:gd name="T27" fmla="*/ 23 h 107"/>
                <a:gd name="T28" fmla="*/ 23 w 107"/>
                <a:gd name="T29" fmla="*/ 9 h 107"/>
                <a:gd name="T30" fmla="*/ 43 w 107"/>
                <a:gd name="T31" fmla="*/ 1 h 107"/>
                <a:gd name="T32" fmla="*/ 54 w 107"/>
                <a:gd name="T33" fmla="*/ 28 h 107"/>
                <a:gd name="T34" fmla="*/ 63 w 107"/>
                <a:gd name="T35" fmla="*/ 30 h 107"/>
                <a:gd name="T36" fmla="*/ 72 w 107"/>
                <a:gd name="T37" fmla="*/ 36 h 107"/>
                <a:gd name="T38" fmla="*/ 77 w 107"/>
                <a:gd name="T39" fmla="*/ 44 h 107"/>
                <a:gd name="T40" fmla="*/ 78 w 107"/>
                <a:gd name="T41" fmla="*/ 54 h 107"/>
                <a:gd name="T42" fmla="*/ 77 w 107"/>
                <a:gd name="T43" fmla="*/ 63 h 107"/>
                <a:gd name="T44" fmla="*/ 72 w 107"/>
                <a:gd name="T45" fmla="*/ 72 h 107"/>
                <a:gd name="T46" fmla="*/ 63 w 107"/>
                <a:gd name="T47" fmla="*/ 77 h 107"/>
                <a:gd name="T48" fmla="*/ 54 w 107"/>
                <a:gd name="T49" fmla="*/ 78 h 107"/>
                <a:gd name="T50" fmla="*/ 44 w 107"/>
                <a:gd name="T51" fmla="*/ 77 h 107"/>
                <a:gd name="T52" fmla="*/ 36 w 107"/>
                <a:gd name="T53" fmla="*/ 72 h 107"/>
                <a:gd name="T54" fmla="*/ 31 w 107"/>
                <a:gd name="T55" fmla="*/ 63 h 107"/>
                <a:gd name="T56" fmla="*/ 28 w 107"/>
                <a:gd name="T57" fmla="*/ 54 h 107"/>
                <a:gd name="T58" fmla="*/ 31 w 107"/>
                <a:gd name="T59" fmla="*/ 44 h 107"/>
                <a:gd name="T60" fmla="*/ 36 w 107"/>
                <a:gd name="T61" fmla="*/ 36 h 107"/>
                <a:gd name="T62" fmla="*/ 44 w 107"/>
                <a:gd name="T63" fmla="*/ 30 h 107"/>
                <a:gd name="T64" fmla="*/ 54 w 107"/>
                <a:gd name="T65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7">
                  <a:moveTo>
                    <a:pt x="54" y="0"/>
                  </a:moveTo>
                  <a:lnTo>
                    <a:pt x="64" y="1"/>
                  </a:lnTo>
                  <a:lnTo>
                    <a:pt x="75" y="4"/>
                  </a:lnTo>
                  <a:lnTo>
                    <a:pt x="84" y="9"/>
                  </a:lnTo>
                  <a:lnTo>
                    <a:pt x="91" y="16"/>
                  </a:lnTo>
                  <a:lnTo>
                    <a:pt x="98" y="23"/>
                  </a:lnTo>
                  <a:lnTo>
                    <a:pt x="103" y="32"/>
                  </a:lnTo>
                  <a:lnTo>
                    <a:pt x="105" y="42"/>
                  </a:lnTo>
                  <a:lnTo>
                    <a:pt x="107" y="54"/>
                  </a:lnTo>
                  <a:lnTo>
                    <a:pt x="105" y="64"/>
                  </a:lnTo>
                  <a:lnTo>
                    <a:pt x="103" y="75"/>
                  </a:lnTo>
                  <a:lnTo>
                    <a:pt x="98" y="84"/>
                  </a:lnTo>
                  <a:lnTo>
                    <a:pt x="91" y="91"/>
                  </a:lnTo>
                  <a:lnTo>
                    <a:pt x="84" y="98"/>
                  </a:lnTo>
                  <a:lnTo>
                    <a:pt x="75" y="103"/>
                  </a:lnTo>
                  <a:lnTo>
                    <a:pt x="64" y="105"/>
                  </a:lnTo>
                  <a:lnTo>
                    <a:pt x="54" y="107"/>
                  </a:lnTo>
                  <a:lnTo>
                    <a:pt x="43" y="105"/>
                  </a:lnTo>
                  <a:lnTo>
                    <a:pt x="34" y="103"/>
                  </a:lnTo>
                  <a:lnTo>
                    <a:pt x="23" y="98"/>
                  </a:lnTo>
                  <a:lnTo>
                    <a:pt x="16" y="91"/>
                  </a:lnTo>
                  <a:lnTo>
                    <a:pt x="9" y="84"/>
                  </a:lnTo>
                  <a:lnTo>
                    <a:pt x="4" y="75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4" y="32"/>
                  </a:lnTo>
                  <a:lnTo>
                    <a:pt x="9" y="23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4" y="4"/>
                  </a:lnTo>
                  <a:lnTo>
                    <a:pt x="43" y="1"/>
                  </a:lnTo>
                  <a:lnTo>
                    <a:pt x="54" y="0"/>
                  </a:lnTo>
                  <a:close/>
                  <a:moveTo>
                    <a:pt x="54" y="28"/>
                  </a:moveTo>
                  <a:lnTo>
                    <a:pt x="59" y="28"/>
                  </a:lnTo>
                  <a:lnTo>
                    <a:pt x="63" y="30"/>
                  </a:lnTo>
                  <a:lnTo>
                    <a:pt x="68" y="32"/>
                  </a:lnTo>
                  <a:lnTo>
                    <a:pt x="72" y="36"/>
                  </a:lnTo>
                  <a:lnTo>
                    <a:pt x="75" y="40"/>
                  </a:lnTo>
                  <a:lnTo>
                    <a:pt x="77" y="44"/>
                  </a:lnTo>
                  <a:lnTo>
                    <a:pt x="78" y="49"/>
                  </a:lnTo>
                  <a:lnTo>
                    <a:pt x="78" y="54"/>
                  </a:lnTo>
                  <a:lnTo>
                    <a:pt x="78" y="59"/>
                  </a:lnTo>
                  <a:lnTo>
                    <a:pt x="77" y="63"/>
                  </a:lnTo>
                  <a:lnTo>
                    <a:pt x="75" y="68"/>
                  </a:lnTo>
                  <a:lnTo>
                    <a:pt x="72" y="72"/>
                  </a:lnTo>
                  <a:lnTo>
                    <a:pt x="68" y="75"/>
                  </a:lnTo>
                  <a:lnTo>
                    <a:pt x="63" y="77"/>
                  </a:lnTo>
                  <a:lnTo>
                    <a:pt x="59" y="78"/>
                  </a:lnTo>
                  <a:lnTo>
                    <a:pt x="54" y="78"/>
                  </a:lnTo>
                  <a:lnTo>
                    <a:pt x="49" y="78"/>
                  </a:lnTo>
                  <a:lnTo>
                    <a:pt x="44" y="77"/>
                  </a:lnTo>
                  <a:lnTo>
                    <a:pt x="40" y="75"/>
                  </a:lnTo>
                  <a:lnTo>
                    <a:pt x="36" y="72"/>
                  </a:lnTo>
                  <a:lnTo>
                    <a:pt x="32" y="68"/>
                  </a:lnTo>
                  <a:lnTo>
                    <a:pt x="31" y="63"/>
                  </a:lnTo>
                  <a:lnTo>
                    <a:pt x="28" y="59"/>
                  </a:lnTo>
                  <a:lnTo>
                    <a:pt x="28" y="54"/>
                  </a:lnTo>
                  <a:lnTo>
                    <a:pt x="28" y="49"/>
                  </a:lnTo>
                  <a:lnTo>
                    <a:pt x="31" y="44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40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1" name="Freeform 314">
              <a:extLst>
                <a:ext uri="{FF2B5EF4-FFF2-40B4-BE49-F238E27FC236}">
                  <a16:creationId xmlns:a16="http://schemas.microsoft.com/office/drawing/2014/main" id="{B78B063D-76F2-455A-9289-210F7683A7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2663" y="2187575"/>
              <a:ext cx="57150" cy="57150"/>
            </a:xfrm>
            <a:custGeom>
              <a:avLst/>
              <a:gdLst>
                <a:gd name="T0" fmla="*/ 64 w 106"/>
                <a:gd name="T1" fmla="*/ 2 h 107"/>
                <a:gd name="T2" fmla="*/ 83 w 106"/>
                <a:gd name="T3" fmla="*/ 9 h 107"/>
                <a:gd name="T4" fmla="*/ 97 w 106"/>
                <a:gd name="T5" fmla="*/ 25 h 107"/>
                <a:gd name="T6" fmla="*/ 105 w 106"/>
                <a:gd name="T7" fmla="*/ 43 h 107"/>
                <a:gd name="T8" fmla="*/ 105 w 106"/>
                <a:gd name="T9" fmla="*/ 64 h 107"/>
                <a:gd name="T10" fmla="*/ 97 w 106"/>
                <a:gd name="T11" fmla="*/ 84 h 107"/>
                <a:gd name="T12" fmla="*/ 83 w 106"/>
                <a:gd name="T13" fmla="*/ 98 h 107"/>
                <a:gd name="T14" fmla="*/ 64 w 106"/>
                <a:gd name="T15" fmla="*/ 105 h 107"/>
                <a:gd name="T16" fmla="*/ 42 w 106"/>
                <a:gd name="T17" fmla="*/ 105 h 107"/>
                <a:gd name="T18" fmla="*/ 23 w 106"/>
                <a:gd name="T19" fmla="*/ 98 h 107"/>
                <a:gd name="T20" fmla="*/ 9 w 106"/>
                <a:gd name="T21" fmla="*/ 84 h 107"/>
                <a:gd name="T22" fmla="*/ 1 w 106"/>
                <a:gd name="T23" fmla="*/ 64 h 107"/>
                <a:gd name="T24" fmla="*/ 1 w 106"/>
                <a:gd name="T25" fmla="*/ 43 h 107"/>
                <a:gd name="T26" fmla="*/ 9 w 106"/>
                <a:gd name="T27" fmla="*/ 25 h 107"/>
                <a:gd name="T28" fmla="*/ 23 w 106"/>
                <a:gd name="T29" fmla="*/ 9 h 107"/>
                <a:gd name="T30" fmla="*/ 42 w 106"/>
                <a:gd name="T31" fmla="*/ 2 h 107"/>
                <a:gd name="T32" fmla="*/ 54 w 106"/>
                <a:gd name="T33" fmla="*/ 29 h 107"/>
                <a:gd name="T34" fmla="*/ 63 w 106"/>
                <a:gd name="T35" fmla="*/ 31 h 107"/>
                <a:gd name="T36" fmla="*/ 72 w 106"/>
                <a:gd name="T37" fmla="*/ 36 h 107"/>
                <a:gd name="T38" fmla="*/ 77 w 106"/>
                <a:gd name="T39" fmla="*/ 44 h 107"/>
                <a:gd name="T40" fmla="*/ 78 w 106"/>
                <a:gd name="T41" fmla="*/ 54 h 107"/>
                <a:gd name="T42" fmla="*/ 77 w 106"/>
                <a:gd name="T43" fmla="*/ 63 h 107"/>
                <a:gd name="T44" fmla="*/ 72 w 106"/>
                <a:gd name="T45" fmla="*/ 72 h 107"/>
                <a:gd name="T46" fmla="*/ 63 w 106"/>
                <a:gd name="T47" fmla="*/ 77 h 107"/>
                <a:gd name="T48" fmla="*/ 54 w 106"/>
                <a:gd name="T49" fmla="*/ 79 h 107"/>
                <a:gd name="T50" fmla="*/ 44 w 106"/>
                <a:gd name="T51" fmla="*/ 77 h 107"/>
                <a:gd name="T52" fmla="*/ 36 w 106"/>
                <a:gd name="T53" fmla="*/ 72 h 107"/>
                <a:gd name="T54" fmla="*/ 30 w 106"/>
                <a:gd name="T55" fmla="*/ 63 h 107"/>
                <a:gd name="T56" fmla="*/ 28 w 106"/>
                <a:gd name="T57" fmla="*/ 54 h 107"/>
                <a:gd name="T58" fmla="*/ 30 w 106"/>
                <a:gd name="T59" fmla="*/ 44 h 107"/>
                <a:gd name="T60" fmla="*/ 36 w 106"/>
                <a:gd name="T61" fmla="*/ 36 h 107"/>
                <a:gd name="T62" fmla="*/ 44 w 106"/>
                <a:gd name="T63" fmla="*/ 31 h 107"/>
                <a:gd name="T64" fmla="*/ 54 w 106"/>
                <a:gd name="T65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7">
                  <a:moveTo>
                    <a:pt x="54" y="0"/>
                  </a:moveTo>
                  <a:lnTo>
                    <a:pt x="64" y="2"/>
                  </a:lnTo>
                  <a:lnTo>
                    <a:pt x="74" y="6"/>
                  </a:lnTo>
                  <a:lnTo>
                    <a:pt x="83" y="9"/>
                  </a:lnTo>
                  <a:lnTo>
                    <a:pt x="91" y="17"/>
                  </a:lnTo>
                  <a:lnTo>
                    <a:pt x="97" y="25"/>
                  </a:lnTo>
                  <a:lnTo>
                    <a:pt x="103" y="34"/>
                  </a:lnTo>
                  <a:lnTo>
                    <a:pt x="105" y="43"/>
                  </a:lnTo>
                  <a:lnTo>
                    <a:pt x="106" y="54"/>
                  </a:lnTo>
                  <a:lnTo>
                    <a:pt x="105" y="64"/>
                  </a:lnTo>
                  <a:lnTo>
                    <a:pt x="103" y="75"/>
                  </a:lnTo>
                  <a:lnTo>
                    <a:pt x="97" y="84"/>
                  </a:lnTo>
                  <a:lnTo>
                    <a:pt x="91" y="91"/>
                  </a:lnTo>
                  <a:lnTo>
                    <a:pt x="83" y="98"/>
                  </a:lnTo>
                  <a:lnTo>
                    <a:pt x="74" y="103"/>
                  </a:lnTo>
                  <a:lnTo>
                    <a:pt x="64" y="105"/>
                  </a:lnTo>
                  <a:lnTo>
                    <a:pt x="54" y="107"/>
                  </a:lnTo>
                  <a:lnTo>
                    <a:pt x="42" y="105"/>
                  </a:lnTo>
                  <a:lnTo>
                    <a:pt x="32" y="103"/>
                  </a:lnTo>
                  <a:lnTo>
                    <a:pt x="23" y="98"/>
                  </a:lnTo>
                  <a:lnTo>
                    <a:pt x="15" y="91"/>
                  </a:lnTo>
                  <a:lnTo>
                    <a:pt x="9" y="84"/>
                  </a:lnTo>
                  <a:lnTo>
                    <a:pt x="4" y="75"/>
                  </a:lnTo>
                  <a:lnTo>
                    <a:pt x="1" y="64"/>
                  </a:lnTo>
                  <a:lnTo>
                    <a:pt x="0" y="54"/>
                  </a:lnTo>
                  <a:lnTo>
                    <a:pt x="1" y="43"/>
                  </a:ln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9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close/>
                  <a:moveTo>
                    <a:pt x="54" y="29"/>
                  </a:moveTo>
                  <a:lnTo>
                    <a:pt x="59" y="30"/>
                  </a:lnTo>
                  <a:lnTo>
                    <a:pt x="63" y="31"/>
                  </a:lnTo>
                  <a:lnTo>
                    <a:pt x="68" y="34"/>
                  </a:lnTo>
                  <a:lnTo>
                    <a:pt x="72" y="36"/>
                  </a:lnTo>
                  <a:lnTo>
                    <a:pt x="74" y="40"/>
                  </a:lnTo>
                  <a:lnTo>
                    <a:pt x="77" y="44"/>
                  </a:lnTo>
                  <a:lnTo>
                    <a:pt x="78" y="49"/>
                  </a:lnTo>
                  <a:lnTo>
                    <a:pt x="78" y="54"/>
                  </a:lnTo>
                  <a:lnTo>
                    <a:pt x="78" y="59"/>
                  </a:lnTo>
                  <a:lnTo>
                    <a:pt x="77" y="63"/>
                  </a:lnTo>
                  <a:lnTo>
                    <a:pt x="74" y="68"/>
                  </a:lnTo>
                  <a:lnTo>
                    <a:pt x="72" y="72"/>
                  </a:lnTo>
                  <a:lnTo>
                    <a:pt x="68" y="75"/>
                  </a:lnTo>
                  <a:lnTo>
                    <a:pt x="63" y="77"/>
                  </a:lnTo>
                  <a:lnTo>
                    <a:pt x="59" y="79"/>
                  </a:lnTo>
                  <a:lnTo>
                    <a:pt x="54" y="79"/>
                  </a:lnTo>
                  <a:lnTo>
                    <a:pt x="49" y="79"/>
                  </a:lnTo>
                  <a:lnTo>
                    <a:pt x="44" y="77"/>
                  </a:lnTo>
                  <a:lnTo>
                    <a:pt x="40" y="75"/>
                  </a:lnTo>
                  <a:lnTo>
                    <a:pt x="36" y="72"/>
                  </a:lnTo>
                  <a:lnTo>
                    <a:pt x="32" y="68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8" y="54"/>
                  </a:lnTo>
                  <a:lnTo>
                    <a:pt x="28" y="49"/>
                  </a:lnTo>
                  <a:lnTo>
                    <a:pt x="30" y="44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40" y="34"/>
                  </a:lnTo>
                  <a:lnTo>
                    <a:pt x="44" y="31"/>
                  </a:lnTo>
                  <a:lnTo>
                    <a:pt x="49" y="3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2" name="Rectangle 315">
              <a:extLst>
                <a:ext uri="{FF2B5EF4-FFF2-40B4-BE49-F238E27FC236}">
                  <a16:creationId xmlns:a16="http://schemas.microsoft.com/office/drawing/2014/main" id="{3F650CE7-9761-4550-AAA3-11923099F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1912938"/>
              <a:ext cx="14288" cy="130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3" name="Freeform 309">
              <a:extLst>
                <a:ext uri="{FF2B5EF4-FFF2-40B4-BE49-F238E27FC236}">
                  <a16:creationId xmlns:a16="http://schemas.microsoft.com/office/drawing/2014/main" id="{6FEF8A15-34A4-4695-8B96-2C9F2F60D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1714500"/>
              <a:ext cx="55563" cy="55563"/>
            </a:xfrm>
            <a:custGeom>
              <a:avLst/>
              <a:gdLst>
                <a:gd name="T0" fmla="*/ 64 w 107"/>
                <a:gd name="T1" fmla="*/ 1 h 106"/>
                <a:gd name="T2" fmla="*/ 82 w 107"/>
                <a:gd name="T3" fmla="*/ 8 h 106"/>
                <a:gd name="T4" fmla="*/ 98 w 107"/>
                <a:gd name="T5" fmla="*/ 23 h 106"/>
                <a:gd name="T6" fmla="*/ 105 w 107"/>
                <a:gd name="T7" fmla="*/ 42 h 106"/>
                <a:gd name="T8" fmla="*/ 105 w 107"/>
                <a:gd name="T9" fmla="*/ 64 h 106"/>
                <a:gd name="T10" fmla="*/ 98 w 107"/>
                <a:gd name="T11" fmla="*/ 83 h 106"/>
                <a:gd name="T12" fmla="*/ 82 w 107"/>
                <a:gd name="T13" fmla="*/ 97 h 106"/>
                <a:gd name="T14" fmla="*/ 64 w 107"/>
                <a:gd name="T15" fmla="*/ 105 h 106"/>
                <a:gd name="T16" fmla="*/ 43 w 107"/>
                <a:gd name="T17" fmla="*/ 105 h 106"/>
                <a:gd name="T18" fmla="*/ 23 w 107"/>
                <a:gd name="T19" fmla="*/ 97 h 106"/>
                <a:gd name="T20" fmla="*/ 9 w 107"/>
                <a:gd name="T21" fmla="*/ 83 h 106"/>
                <a:gd name="T22" fmla="*/ 2 w 107"/>
                <a:gd name="T23" fmla="*/ 64 h 106"/>
                <a:gd name="T24" fmla="*/ 2 w 107"/>
                <a:gd name="T25" fmla="*/ 42 h 106"/>
                <a:gd name="T26" fmla="*/ 9 w 107"/>
                <a:gd name="T27" fmla="*/ 23 h 106"/>
                <a:gd name="T28" fmla="*/ 23 w 107"/>
                <a:gd name="T29" fmla="*/ 8 h 106"/>
                <a:gd name="T30" fmla="*/ 43 w 107"/>
                <a:gd name="T31" fmla="*/ 1 h 106"/>
                <a:gd name="T32" fmla="*/ 53 w 107"/>
                <a:gd name="T33" fmla="*/ 28 h 106"/>
                <a:gd name="T34" fmla="*/ 63 w 107"/>
                <a:gd name="T35" fmla="*/ 29 h 106"/>
                <a:gd name="T36" fmla="*/ 71 w 107"/>
                <a:gd name="T37" fmla="*/ 35 h 106"/>
                <a:gd name="T38" fmla="*/ 76 w 107"/>
                <a:gd name="T39" fmla="*/ 43 h 106"/>
                <a:gd name="T40" fmla="*/ 78 w 107"/>
                <a:gd name="T41" fmla="*/ 52 h 106"/>
                <a:gd name="T42" fmla="*/ 76 w 107"/>
                <a:gd name="T43" fmla="*/ 62 h 106"/>
                <a:gd name="T44" fmla="*/ 71 w 107"/>
                <a:gd name="T45" fmla="*/ 70 h 106"/>
                <a:gd name="T46" fmla="*/ 63 w 107"/>
                <a:gd name="T47" fmla="*/ 76 h 106"/>
                <a:gd name="T48" fmla="*/ 53 w 107"/>
                <a:gd name="T49" fmla="*/ 78 h 106"/>
                <a:gd name="T50" fmla="*/ 44 w 107"/>
                <a:gd name="T51" fmla="*/ 76 h 106"/>
                <a:gd name="T52" fmla="*/ 35 w 107"/>
                <a:gd name="T53" fmla="*/ 70 h 106"/>
                <a:gd name="T54" fmla="*/ 30 w 107"/>
                <a:gd name="T55" fmla="*/ 62 h 106"/>
                <a:gd name="T56" fmla="*/ 27 w 107"/>
                <a:gd name="T57" fmla="*/ 52 h 106"/>
                <a:gd name="T58" fmla="*/ 30 w 107"/>
                <a:gd name="T59" fmla="*/ 43 h 106"/>
                <a:gd name="T60" fmla="*/ 35 w 107"/>
                <a:gd name="T61" fmla="*/ 35 h 106"/>
                <a:gd name="T62" fmla="*/ 44 w 107"/>
                <a:gd name="T63" fmla="*/ 29 h 106"/>
                <a:gd name="T64" fmla="*/ 53 w 107"/>
                <a:gd name="T65" fmla="*/ 2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53" y="0"/>
                  </a:moveTo>
                  <a:lnTo>
                    <a:pt x="64" y="1"/>
                  </a:lnTo>
                  <a:lnTo>
                    <a:pt x="73" y="3"/>
                  </a:lnTo>
                  <a:lnTo>
                    <a:pt x="82" y="8"/>
                  </a:lnTo>
                  <a:lnTo>
                    <a:pt x="90" y="15"/>
                  </a:lnTo>
                  <a:lnTo>
                    <a:pt x="98" y="23"/>
                  </a:lnTo>
                  <a:lnTo>
                    <a:pt x="102" y="32"/>
                  </a:lnTo>
                  <a:lnTo>
                    <a:pt x="105" y="42"/>
                  </a:lnTo>
                  <a:lnTo>
                    <a:pt x="107" y="52"/>
                  </a:lnTo>
                  <a:lnTo>
                    <a:pt x="105" y="64"/>
                  </a:lnTo>
                  <a:lnTo>
                    <a:pt x="102" y="74"/>
                  </a:lnTo>
                  <a:lnTo>
                    <a:pt x="98" y="83"/>
                  </a:lnTo>
                  <a:lnTo>
                    <a:pt x="90" y="91"/>
                  </a:lnTo>
                  <a:lnTo>
                    <a:pt x="82" y="97"/>
                  </a:lnTo>
                  <a:lnTo>
                    <a:pt x="73" y="102"/>
                  </a:lnTo>
                  <a:lnTo>
                    <a:pt x="64" y="105"/>
                  </a:lnTo>
                  <a:lnTo>
                    <a:pt x="53" y="106"/>
                  </a:lnTo>
                  <a:lnTo>
                    <a:pt x="43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6" y="91"/>
                  </a:lnTo>
                  <a:lnTo>
                    <a:pt x="9" y="83"/>
                  </a:lnTo>
                  <a:lnTo>
                    <a:pt x="4" y="74"/>
                  </a:lnTo>
                  <a:lnTo>
                    <a:pt x="2" y="64"/>
                  </a:lnTo>
                  <a:lnTo>
                    <a:pt x="0" y="52"/>
                  </a:lnTo>
                  <a:lnTo>
                    <a:pt x="2" y="42"/>
                  </a:lnTo>
                  <a:lnTo>
                    <a:pt x="4" y="32"/>
                  </a:lnTo>
                  <a:lnTo>
                    <a:pt x="9" y="23"/>
                  </a:lnTo>
                  <a:lnTo>
                    <a:pt x="16" y="15"/>
                  </a:lnTo>
                  <a:lnTo>
                    <a:pt x="23" y="8"/>
                  </a:lnTo>
                  <a:lnTo>
                    <a:pt x="32" y="3"/>
                  </a:lnTo>
                  <a:lnTo>
                    <a:pt x="43" y="1"/>
                  </a:lnTo>
                  <a:lnTo>
                    <a:pt x="53" y="0"/>
                  </a:lnTo>
                  <a:close/>
                  <a:moveTo>
                    <a:pt x="53" y="28"/>
                  </a:moveTo>
                  <a:lnTo>
                    <a:pt x="58" y="28"/>
                  </a:lnTo>
                  <a:lnTo>
                    <a:pt x="63" y="29"/>
                  </a:lnTo>
                  <a:lnTo>
                    <a:pt x="67" y="32"/>
                  </a:lnTo>
                  <a:lnTo>
                    <a:pt x="71" y="35"/>
                  </a:lnTo>
                  <a:lnTo>
                    <a:pt x="73" y="38"/>
                  </a:lnTo>
                  <a:lnTo>
                    <a:pt x="76" y="43"/>
                  </a:lnTo>
                  <a:lnTo>
                    <a:pt x="77" y="47"/>
                  </a:lnTo>
                  <a:lnTo>
                    <a:pt x="78" y="52"/>
                  </a:lnTo>
                  <a:lnTo>
                    <a:pt x="77" y="57"/>
                  </a:lnTo>
                  <a:lnTo>
                    <a:pt x="76" y="62"/>
                  </a:lnTo>
                  <a:lnTo>
                    <a:pt x="73" y="66"/>
                  </a:lnTo>
                  <a:lnTo>
                    <a:pt x="71" y="70"/>
                  </a:lnTo>
                  <a:lnTo>
                    <a:pt x="67" y="74"/>
                  </a:lnTo>
                  <a:lnTo>
                    <a:pt x="63" y="76"/>
                  </a:lnTo>
                  <a:lnTo>
                    <a:pt x="58" y="78"/>
                  </a:lnTo>
                  <a:lnTo>
                    <a:pt x="53" y="78"/>
                  </a:lnTo>
                  <a:lnTo>
                    <a:pt x="48" y="78"/>
                  </a:lnTo>
                  <a:lnTo>
                    <a:pt x="44" y="76"/>
                  </a:lnTo>
                  <a:lnTo>
                    <a:pt x="39" y="74"/>
                  </a:lnTo>
                  <a:lnTo>
                    <a:pt x="35" y="70"/>
                  </a:lnTo>
                  <a:lnTo>
                    <a:pt x="32" y="66"/>
                  </a:lnTo>
                  <a:lnTo>
                    <a:pt x="30" y="62"/>
                  </a:lnTo>
                  <a:lnTo>
                    <a:pt x="28" y="57"/>
                  </a:lnTo>
                  <a:lnTo>
                    <a:pt x="27" y="52"/>
                  </a:lnTo>
                  <a:lnTo>
                    <a:pt x="28" y="47"/>
                  </a:lnTo>
                  <a:lnTo>
                    <a:pt x="30" y="43"/>
                  </a:lnTo>
                  <a:lnTo>
                    <a:pt x="32" y="38"/>
                  </a:lnTo>
                  <a:lnTo>
                    <a:pt x="35" y="35"/>
                  </a:lnTo>
                  <a:lnTo>
                    <a:pt x="39" y="32"/>
                  </a:lnTo>
                  <a:lnTo>
                    <a:pt x="44" y="29"/>
                  </a:lnTo>
                  <a:lnTo>
                    <a:pt x="48" y="28"/>
                  </a:lnTo>
                  <a:lnTo>
                    <a:pt x="53" y="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4" name="Freeform 312">
              <a:extLst>
                <a:ext uri="{FF2B5EF4-FFF2-40B4-BE49-F238E27FC236}">
                  <a16:creationId xmlns:a16="http://schemas.microsoft.com/office/drawing/2014/main" id="{515F29E1-038B-403E-8D12-28A117580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225" y="1830388"/>
              <a:ext cx="55563" cy="57150"/>
            </a:xfrm>
            <a:custGeom>
              <a:avLst/>
              <a:gdLst>
                <a:gd name="T0" fmla="*/ 63 w 105"/>
                <a:gd name="T1" fmla="*/ 2 h 107"/>
                <a:gd name="T2" fmla="*/ 82 w 105"/>
                <a:gd name="T3" fmla="*/ 9 h 107"/>
                <a:gd name="T4" fmla="*/ 96 w 105"/>
                <a:gd name="T5" fmla="*/ 25 h 107"/>
                <a:gd name="T6" fmla="*/ 105 w 105"/>
                <a:gd name="T7" fmla="*/ 43 h 107"/>
                <a:gd name="T8" fmla="*/ 105 w 105"/>
                <a:gd name="T9" fmla="*/ 64 h 107"/>
                <a:gd name="T10" fmla="*/ 96 w 105"/>
                <a:gd name="T11" fmla="*/ 84 h 107"/>
                <a:gd name="T12" fmla="*/ 82 w 105"/>
                <a:gd name="T13" fmla="*/ 98 h 107"/>
                <a:gd name="T14" fmla="*/ 63 w 105"/>
                <a:gd name="T15" fmla="*/ 105 h 107"/>
                <a:gd name="T16" fmla="*/ 43 w 105"/>
                <a:gd name="T17" fmla="*/ 105 h 107"/>
                <a:gd name="T18" fmla="*/ 23 w 105"/>
                <a:gd name="T19" fmla="*/ 98 h 107"/>
                <a:gd name="T20" fmla="*/ 9 w 105"/>
                <a:gd name="T21" fmla="*/ 84 h 107"/>
                <a:gd name="T22" fmla="*/ 0 w 105"/>
                <a:gd name="T23" fmla="*/ 64 h 107"/>
                <a:gd name="T24" fmla="*/ 0 w 105"/>
                <a:gd name="T25" fmla="*/ 43 h 107"/>
                <a:gd name="T26" fmla="*/ 9 w 105"/>
                <a:gd name="T27" fmla="*/ 25 h 107"/>
                <a:gd name="T28" fmla="*/ 23 w 105"/>
                <a:gd name="T29" fmla="*/ 9 h 107"/>
                <a:gd name="T30" fmla="*/ 43 w 105"/>
                <a:gd name="T31" fmla="*/ 2 h 107"/>
                <a:gd name="T32" fmla="*/ 53 w 105"/>
                <a:gd name="T33" fmla="*/ 28 h 107"/>
                <a:gd name="T34" fmla="*/ 63 w 105"/>
                <a:gd name="T35" fmla="*/ 31 h 107"/>
                <a:gd name="T36" fmla="*/ 71 w 105"/>
                <a:gd name="T37" fmla="*/ 36 h 107"/>
                <a:gd name="T38" fmla="*/ 76 w 105"/>
                <a:gd name="T39" fmla="*/ 44 h 107"/>
                <a:gd name="T40" fmla="*/ 78 w 105"/>
                <a:gd name="T41" fmla="*/ 54 h 107"/>
                <a:gd name="T42" fmla="*/ 76 w 105"/>
                <a:gd name="T43" fmla="*/ 63 h 107"/>
                <a:gd name="T44" fmla="*/ 71 w 105"/>
                <a:gd name="T45" fmla="*/ 72 h 107"/>
                <a:gd name="T46" fmla="*/ 63 w 105"/>
                <a:gd name="T47" fmla="*/ 77 h 107"/>
                <a:gd name="T48" fmla="*/ 53 w 105"/>
                <a:gd name="T49" fmla="*/ 78 h 107"/>
                <a:gd name="T50" fmla="*/ 43 w 105"/>
                <a:gd name="T51" fmla="*/ 77 h 107"/>
                <a:gd name="T52" fmla="*/ 35 w 105"/>
                <a:gd name="T53" fmla="*/ 72 h 107"/>
                <a:gd name="T54" fmla="*/ 30 w 105"/>
                <a:gd name="T55" fmla="*/ 63 h 107"/>
                <a:gd name="T56" fmla="*/ 27 w 105"/>
                <a:gd name="T57" fmla="*/ 54 h 107"/>
                <a:gd name="T58" fmla="*/ 30 w 105"/>
                <a:gd name="T59" fmla="*/ 44 h 107"/>
                <a:gd name="T60" fmla="*/ 35 w 105"/>
                <a:gd name="T61" fmla="*/ 36 h 107"/>
                <a:gd name="T62" fmla="*/ 43 w 105"/>
                <a:gd name="T63" fmla="*/ 31 h 107"/>
                <a:gd name="T64" fmla="*/ 53 w 105"/>
                <a:gd name="T65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7">
                  <a:moveTo>
                    <a:pt x="53" y="0"/>
                  </a:moveTo>
                  <a:lnTo>
                    <a:pt x="63" y="2"/>
                  </a:lnTo>
                  <a:lnTo>
                    <a:pt x="73" y="5"/>
                  </a:lnTo>
                  <a:lnTo>
                    <a:pt x="82" y="9"/>
                  </a:lnTo>
                  <a:lnTo>
                    <a:pt x="90" y="16"/>
                  </a:lnTo>
                  <a:lnTo>
                    <a:pt x="96" y="25"/>
                  </a:lnTo>
                  <a:lnTo>
                    <a:pt x="102" y="34"/>
                  </a:lnTo>
                  <a:lnTo>
                    <a:pt x="105" y="43"/>
                  </a:lnTo>
                  <a:lnTo>
                    <a:pt x="105" y="54"/>
                  </a:lnTo>
                  <a:lnTo>
                    <a:pt x="105" y="64"/>
                  </a:lnTo>
                  <a:lnTo>
                    <a:pt x="102" y="75"/>
                  </a:lnTo>
                  <a:lnTo>
                    <a:pt x="96" y="84"/>
                  </a:lnTo>
                  <a:lnTo>
                    <a:pt x="90" y="91"/>
                  </a:lnTo>
                  <a:lnTo>
                    <a:pt x="82" y="98"/>
                  </a:lnTo>
                  <a:lnTo>
                    <a:pt x="73" y="103"/>
                  </a:lnTo>
                  <a:lnTo>
                    <a:pt x="63" y="105"/>
                  </a:lnTo>
                  <a:lnTo>
                    <a:pt x="53" y="107"/>
                  </a:lnTo>
                  <a:lnTo>
                    <a:pt x="43" y="105"/>
                  </a:lnTo>
                  <a:lnTo>
                    <a:pt x="32" y="103"/>
                  </a:lnTo>
                  <a:lnTo>
                    <a:pt x="23" y="98"/>
                  </a:lnTo>
                  <a:lnTo>
                    <a:pt x="16" y="91"/>
                  </a:lnTo>
                  <a:lnTo>
                    <a:pt x="9" y="84"/>
                  </a:lnTo>
                  <a:lnTo>
                    <a:pt x="4" y="75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43"/>
                  </a:lnTo>
                  <a:lnTo>
                    <a:pt x="4" y="34"/>
                  </a:lnTo>
                  <a:lnTo>
                    <a:pt x="9" y="25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2" y="5"/>
                  </a:lnTo>
                  <a:lnTo>
                    <a:pt x="43" y="2"/>
                  </a:lnTo>
                  <a:lnTo>
                    <a:pt x="53" y="0"/>
                  </a:lnTo>
                  <a:close/>
                  <a:moveTo>
                    <a:pt x="53" y="28"/>
                  </a:moveTo>
                  <a:lnTo>
                    <a:pt x="58" y="28"/>
                  </a:lnTo>
                  <a:lnTo>
                    <a:pt x="63" y="31"/>
                  </a:lnTo>
                  <a:lnTo>
                    <a:pt x="67" y="32"/>
                  </a:lnTo>
                  <a:lnTo>
                    <a:pt x="71" y="36"/>
                  </a:lnTo>
                  <a:lnTo>
                    <a:pt x="73" y="40"/>
                  </a:lnTo>
                  <a:lnTo>
                    <a:pt x="76" y="44"/>
                  </a:lnTo>
                  <a:lnTo>
                    <a:pt x="77" y="49"/>
                  </a:lnTo>
                  <a:lnTo>
                    <a:pt x="78" y="54"/>
                  </a:lnTo>
                  <a:lnTo>
                    <a:pt x="77" y="59"/>
                  </a:lnTo>
                  <a:lnTo>
                    <a:pt x="76" y="63"/>
                  </a:lnTo>
                  <a:lnTo>
                    <a:pt x="73" y="68"/>
                  </a:lnTo>
                  <a:lnTo>
                    <a:pt x="71" y="72"/>
                  </a:lnTo>
                  <a:lnTo>
                    <a:pt x="67" y="75"/>
                  </a:lnTo>
                  <a:lnTo>
                    <a:pt x="63" y="77"/>
                  </a:lnTo>
                  <a:lnTo>
                    <a:pt x="58" y="78"/>
                  </a:lnTo>
                  <a:lnTo>
                    <a:pt x="53" y="78"/>
                  </a:lnTo>
                  <a:lnTo>
                    <a:pt x="48" y="78"/>
                  </a:lnTo>
                  <a:lnTo>
                    <a:pt x="43" y="77"/>
                  </a:lnTo>
                  <a:lnTo>
                    <a:pt x="39" y="75"/>
                  </a:lnTo>
                  <a:lnTo>
                    <a:pt x="35" y="72"/>
                  </a:lnTo>
                  <a:lnTo>
                    <a:pt x="32" y="68"/>
                  </a:lnTo>
                  <a:lnTo>
                    <a:pt x="30" y="63"/>
                  </a:lnTo>
                  <a:lnTo>
                    <a:pt x="29" y="59"/>
                  </a:lnTo>
                  <a:lnTo>
                    <a:pt x="27" y="54"/>
                  </a:lnTo>
                  <a:lnTo>
                    <a:pt x="29" y="49"/>
                  </a:lnTo>
                  <a:lnTo>
                    <a:pt x="30" y="44"/>
                  </a:lnTo>
                  <a:lnTo>
                    <a:pt x="32" y="40"/>
                  </a:lnTo>
                  <a:lnTo>
                    <a:pt x="35" y="36"/>
                  </a:lnTo>
                  <a:lnTo>
                    <a:pt x="39" y="32"/>
                  </a:lnTo>
                  <a:lnTo>
                    <a:pt x="43" y="31"/>
                  </a:lnTo>
                  <a:lnTo>
                    <a:pt x="48" y="28"/>
                  </a:lnTo>
                  <a:lnTo>
                    <a:pt x="53" y="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5" name="Freeform 316">
              <a:extLst>
                <a:ext uri="{FF2B5EF4-FFF2-40B4-BE49-F238E27FC236}">
                  <a16:creationId xmlns:a16="http://schemas.microsoft.com/office/drawing/2014/main" id="{4FD3F61F-1B9C-4424-98BF-42E4AAC74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5" y="1757363"/>
              <a:ext cx="107950" cy="85725"/>
            </a:xfrm>
            <a:custGeom>
              <a:avLst/>
              <a:gdLst>
                <a:gd name="T0" fmla="*/ 0 w 206"/>
                <a:gd name="T1" fmla="*/ 142 h 162"/>
                <a:gd name="T2" fmla="*/ 191 w 206"/>
                <a:gd name="T3" fmla="*/ 0 h 162"/>
                <a:gd name="T4" fmla="*/ 206 w 206"/>
                <a:gd name="T5" fmla="*/ 20 h 162"/>
                <a:gd name="T6" fmla="*/ 15 w 206"/>
                <a:gd name="T7" fmla="*/ 162 h 162"/>
                <a:gd name="T8" fmla="*/ 0 w 206"/>
                <a:gd name="T9" fmla="*/ 14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62">
                  <a:moveTo>
                    <a:pt x="0" y="142"/>
                  </a:moveTo>
                  <a:lnTo>
                    <a:pt x="191" y="0"/>
                  </a:lnTo>
                  <a:lnTo>
                    <a:pt x="206" y="20"/>
                  </a:lnTo>
                  <a:lnTo>
                    <a:pt x="15" y="16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6" name="Freeform 317">
              <a:extLst>
                <a:ext uri="{FF2B5EF4-FFF2-40B4-BE49-F238E27FC236}">
                  <a16:creationId xmlns:a16="http://schemas.microsoft.com/office/drawing/2014/main" id="{04B94A10-CD9C-4F38-AC65-CEDA6548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1760538"/>
              <a:ext cx="112713" cy="84138"/>
            </a:xfrm>
            <a:custGeom>
              <a:avLst/>
              <a:gdLst>
                <a:gd name="T0" fmla="*/ 196 w 211"/>
                <a:gd name="T1" fmla="*/ 160 h 160"/>
                <a:gd name="T2" fmla="*/ 0 w 211"/>
                <a:gd name="T3" fmla="*/ 22 h 160"/>
                <a:gd name="T4" fmla="*/ 15 w 211"/>
                <a:gd name="T5" fmla="*/ 0 h 160"/>
                <a:gd name="T6" fmla="*/ 211 w 211"/>
                <a:gd name="T7" fmla="*/ 138 h 160"/>
                <a:gd name="T8" fmla="*/ 196 w 211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60">
                  <a:moveTo>
                    <a:pt x="196" y="160"/>
                  </a:moveTo>
                  <a:lnTo>
                    <a:pt x="0" y="22"/>
                  </a:lnTo>
                  <a:lnTo>
                    <a:pt x="15" y="0"/>
                  </a:lnTo>
                  <a:lnTo>
                    <a:pt x="211" y="138"/>
                  </a:lnTo>
                  <a:lnTo>
                    <a:pt x="196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7" name="Freeform 318">
              <a:extLst>
                <a:ext uri="{FF2B5EF4-FFF2-40B4-BE49-F238E27FC236}">
                  <a16:creationId xmlns:a16="http://schemas.microsoft.com/office/drawing/2014/main" id="{723CB73D-7548-434E-8588-6183230D1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663" y="2114550"/>
              <a:ext cx="111125" cy="77788"/>
            </a:xfrm>
            <a:custGeom>
              <a:avLst/>
              <a:gdLst>
                <a:gd name="T0" fmla="*/ 15 w 209"/>
                <a:gd name="T1" fmla="*/ 0 h 147"/>
                <a:gd name="T2" fmla="*/ 209 w 209"/>
                <a:gd name="T3" fmla="*/ 125 h 147"/>
                <a:gd name="T4" fmla="*/ 195 w 209"/>
                <a:gd name="T5" fmla="*/ 147 h 147"/>
                <a:gd name="T6" fmla="*/ 0 w 209"/>
                <a:gd name="T7" fmla="*/ 21 h 147"/>
                <a:gd name="T8" fmla="*/ 15 w 209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47">
                  <a:moveTo>
                    <a:pt x="15" y="0"/>
                  </a:moveTo>
                  <a:lnTo>
                    <a:pt x="209" y="125"/>
                  </a:lnTo>
                  <a:lnTo>
                    <a:pt x="195" y="147"/>
                  </a:lnTo>
                  <a:lnTo>
                    <a:pt x="0" y="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8" name="Freeform 319">
              <a:extLst>
                <a:ext uri="{FF2B5EF4-FFF2-40B4-BE49-F238E27FC236}">
                  <a16:creationId xmlns:a16="http://schemas.microsoft.com/office/drawing/2014/main" id="{6056B2F3-C938-4BA9-93D0-AFDC1643F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117725"/>
              <a:ext cx="106363" cy="76200"/>
            </a:xfrm>
            <a:custGeom>
              <a:avLst/>
              <a:gdLst>
                <a:gd name="T0" fmla="*/ 0 w 201"/>
                <a:gd name="T1" fmla="*/ 125 h 145"/>
                <a:gd name="T2" fmla="*/ 187 w 201"/>
                <a:gd name="T3" fmla="*/ 0 h 145"/>
                <a:gd name="T4" fmla="*/ 201 w 201"/>
                <a:gd name="T5" fmla="*/ 21 h 145"/>
                <a:gd name="T6" fmla="*/ 14 w 201"/>
                <a:gd name="T7" fmla="*/ 145 h 145"/>
                <a:gd name="T8" fmla="*/ 0 w 201"/>
                <a:gd name="T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5">
                  <a:moveTo>
                    <a:pt x="0" y="125"/>
                  </a:moveTo>
                  <a:lnTo>
                    <a:pt x="187" y="0"/>
                  </a:lnTo>
                  <a:lnTo>
                    <a:pt x="201" y="21"/>
                  </a:lnTo>
                  <a:lnTo>
                    <a:pt x="14" y="14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9" name="Rectangle 320">
              <a:extLst>
                <a:ext uri="{FF2B5EF4-FFF2-40B4-BE49-F238E27FC236}">
                  <a16:creationId xmlns:a16="http://schemas.microsoft.com/office/drawing/2014/main" id="{9E3D19DB-A69B-44E8-8095-012948C7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1924050"/>
              <a:ext cx="14288" cy="111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0" name="Freeform 307">
              <a:extLst>
                <a:ext uri="{FF2B5EF4-FFF2-40B4-BE49-F238E27FC236}">
                  <a16:creationId xmlns:a16="http://schemas.microsoft.com/office/drawing/2014/main" id="{6D741506-3719-42FE-9332-01E93E1EF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1866900"/>
              <a:ext cx="50800" cy="38100"/>
            </a:xfrm>
            <a:custGeom>
              <a:avLst/>
              <a:gdLst>
                <a:gd name="T0" fmla="*/ 14 w 96"/>
                <a:gd name="T1" fmla="*/ 0 h 72"/>
                <a:gd name="T2" fmla="*/ 96 w 96"/>
                <a:gd name="T3" fmla="*/ 50 h 72"/>
                <a:gd name="T4" fmla="*/ 82 w 96"/>
                <a:gd name="T5" fmla="*/ 72 h 72"/>
                <a:gd name="T6" fmla="*/ 0 w 96"/>
                <a:gd name="T7" fmla="*/ 23 h 72"/>
                <a:gd name="T8" fmla="*/ 14 w 9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2">
                  <a:moveTo>
                    <a:pt x="14" y="0"/>
                  </a:moveTo>
                  <a:lnTo>
                    <a:pt x="96" y="50"/>
                  </a:lnTo>
                  <a:lnTo>
                    <a:pt x="82" y="72"/>
                  </a:lnTo>
                  <a:lnTo>
                    <a:pt x="0" y="2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1" name="Freeform 308">
              <a:extLst>
                <a:ext uri="{FF2B5EF4-FFF2-40B4-BE49-F238E27FC236}">
                  <a16:creationId xmlns:a16="http://schemas.microsoft.com/office/drawing/2014/main" id="{D494A00E-B1E1-4999-80FD-92788E791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588" y="1873250"/>
              <a:ext cx="50800" cy="38100"/>
            </a:xfrm>
            <a:custGeom>
              <a:avLst/>
              <a:gdLst>
                <a:gd name="T0" fmla="*/ 0 w 97"/>
                <a:gd name="T1" fmla="*/ 50 h 71"/>
                <a:gd name="T2" fmla="*/ 85 w 97"/>
                <a:gd name="T3" fmla="*/ 0 h 71"/>
                <a:gd name="T4" fmla="*/ 97 w 97"/>
                <a:gd name="T5" fmla="*/ 21 h 71"/>
                <a:gd name="T6" fmla="*/ 13 w 97"/>
                <a:gd name="T7" fmla="*/ 71 h 71"/>
                <a:gd name="T8" fmla="*/ 0 w 97"/>
                <a:gd name="T9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1">
                  <a:moveTo>
                    <a:pt x="0" y="50"/>
                  </a:moveTo>
                  <a:lnTo>
                    <a:pt x="85" y="0"/>
                  </a:lnTo>
                  <a:lnTo>
                    <a:pt x="97" y="21"/>
                  </a:lnTo>
                  <a:lnTo>
                    <a:pt x="13" y="71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2" name="Freeform 310">
              <a:extLst>
                <a:ext uri="{FF2B5EF4-FFF2-40B4-BE49-F238E27FC236}">
                  <a16:creationId xmlns:a16="http://schemas.microsoft.com/office/drawing/2014/main" id="{BA30D74B-9073-4A5A-A77D-367E5BC7B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4275" y="1839913"/>
              <a:ext cx="57150" cy="55563"/>
            </a:xfrm>
            <a:custGeom>
              <a:avLst/>
              <a:gdLst>
                <a:gd name="T0" fmla="*/ 64 w 106"/>
                <a:gd name="T1" fmla="*/ 1 h 106"/>
                <a:gd name="T2" fmla="*/ 83 w 106"/>
                <a:gd name="T3" fmla="*/ 10 h 106"/>
                <a:gd name="T4" fmla="*/ 97 w 106"/>
                <a:gd name="T5" fmla="*/ 24 h 106"/>
                <a:gd name="T6" fmla="*/ 105 w 106"/>
                <a:gd name="T7" fmla="*/ 43 h 106"/>
                <a:gd name="T8" fmla="*/ 105 w 106"/>
                <a:gd name="T9" fmla="*/ 64 h 106"/>
                <a:gd name="T10" fmla="*/ 97 w 106"/>
                <a:gd name="T11" fmla="*/ 83 h 106"/>
                <a:gd name="T12" fmla="*/ 83 w 106"/>
                <a:gd name="T13" fmla="*/ 97 h 106"/>
                <a:gd name="T14" fmla="*/ 64 w 106"/>
                <a:gd name="T15" fmla="*/ 105 h 106"/>
                <a:gd name="T16" fmla="*/ 42 w 106"/>
                <a:gd name="T17" fmla="*/ 105 h 106"/>
                <a:gd name="T18" fmla="*/ 23 w 106"/>
                <a:gd name="T19" fmla="*/ 97 h 106"/>
                <a:gd name="T20" fmla="*/ 9 w 106"/>
                <a:gd name="T21" fmla="*/ 83 h 106"/>
                <a:gd name="T22" fmla="*/ 1 w 106"/>
                <a:gd name="T23" fmla="*/ 64 h 106"/>
                <a:gd name="T24" fmla="*/ 1 w 106"/>
                <a:gd name="T25" fmla="*/ 43 h 106"/>
                <a:gd name="T26" fmla="*/ 9 w 106"/>
                <a:gd name="T27" fmla="*/ 24 h 106"/>
                <a:gd name="T28" fmla="*/ 23 w 106"/>
                <a:gd name="T29" fmla="*/ 10 h 106"/>
                <a:gd name="T30" fmla="*/ 42 w 106"/>
                <a:gd name="T31" fmla="*/ 1 h 106"/>
                <a:gd name="T32" fmla="*/ 53 w 106"/>
                <a:gd name="T33" fmla="*/ 28 h 106"/>
                <a:gd name="T34" fmla="*/ 62 w 106"/>
                <a:gd name="T35" fmla="*/ 30 h 106"/>
                <a:gd name="T36" fmla="*/ 70 w 106"/>
                <a:gd name="T37" fmla="*/ 36 h 106"/>
                <a:gd name="T38" fmla="*/ 77 w 106"/>
                <a:gd name="T39" fmla="*/ 43 h 106"/>
                <a:gd name="T40" fmla="*/ 78 w 106"/>
                <a:gd name="T41" fmla="*/ 53 h 106"/>
                <a:gd name="T42" fmla="*/ 77 w 106"/>
                <a:gd name="T43" fmla="*/ 64 h 106"/>
                <a:gd name="T44" fmla="*/ 70 w 106"/>
                <a:gd name="T45" fmla="*/ 71 h 106"/>
                <a:gd name="T46" fmla="*/ 62 w 106"/>
                <a:gd name="T47" fmla="*/ 77 h 106"/>
                <a:gd name="T48" fmla="*/ 53 w 106"/>
                <a:gd name="T49" fmla="*/ 79 h 106"/>
                <a:gd name="T50" fmla="*/ 43 w 106"/>
                <a:gd name="T51" fmla="*/ 77 h 106"/>
                <a:gd name="T52" fmla="*/ 36 w 106"/>
                <a:gd name="T53" fmla="*/ 71 h 106"/>
                <a:gd name="T54" fmla="*/ 29 w 106"/>
                <a:gd name="T55" fmla="*/ 64 h 106"/>
                <a:gd name="T56" fmla="*/ 28 w 106"/>
                <a:gd name="T57" fmla="*/ 53 h 106"/>
                <a:gd name="T58" fmla="*/ 29 w 106"/>
                <a:gd name="T59" fmla="*/ 43 h 106"/>
                <a:gd name="T60" fmla="*/ 36 w 106"/>
                <a:gd name="T61" fmla="*/ 36 h 106"/>
                <a:gd name="T62" fmla="*/ 43 w 106"/>
                <a:gd name="T63" fmla="*/ 30 h 106"/>
                <a:gd name="T64" fmla="*/ 53 w 106"/>
                <a:gd name="T65" fmla="*/ 2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64" y="1"/>
                  </a:lnTo>
                  <a:lnTo>
                    <a:pt x="74" y="5"/>
                  </a:lnTo>
                  <a:lnTo>
                    <a:pt x="83" y="10"/>
                  </a:lnTo>
                  <a:lnTo>
                    <a:pt x="91" y="16"/>
                  </a:lnTo>
                  <a:lnTo>
                    <a:pt x="97" y="24"/>
                  </a:lnTo>
                  <a:lnTo>
                    <a:pt x="102" y="33"/>
                  </a:lnTo>
                  <a:lnTo>
                    <a:pt x="105" y="43"/>
                  </a:lnTo>
                  <a:lnTo>
                    <a:pt x="106" y="53"/>
                  </a:lnTo>
                  <a:lnTo>
                    <a:pt x="105" y="64"/>
                  </a:lnTo>
                  <a:lnTo>
                    <a:pt x="102" y="74"/>
                  </a:lnTo>
                  <a:lnTo>
                    <a:pt x="97" y="83"/>
                  </a:lnTo>
                  <a:lnTo>
                    <a:pt x="91" y="91"/>
                  </a:lnTo>
                  <a:lnTo>
                    <a:pt x="83" y="97"/>
                  </a:lnTo>
                  <a:lnTo>
                    <a:pt x="74" y="102"/>
                  </a:lnTo>
                  <a:lnTo>
                    <a:pt x="64" y="105"/>
                  </a:lnTo>
                  <a:lnTo>
                    <a:pt x="53" y="106"/>
                  </a:lnTo>
                  <a:lnTo>
                    <a:pt x="42" y="105"/>
                  </a:lnTo>
                  <a:lnTo>
                    <a:pt x="32" y="102"/>
                  </a:lnTo>
                  <a:lnTo>
                    <a:pt x="23" y="97"/>
                  </a:lnTo>
                  <a:lnTo>
                    <a:pt x="15" y="91"/>
                  </a:lnTo>
                  <a:lnTo>
                    <a:pt x="9" y="83"/>
                  </a:lnTo>
                  <a:lnTo>
                    <a:pt x="3" y="74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1" y="43"/>
                  </a:lnTo>
                  <a:lnTo>
                    <a:pt x="3" y="33"/>
                  </a:lnTo>
                  <a:lnTo>
                    <a:pt x="9" y="24"/>
                  </a:lnTo>
                  <a:lnTo>
                    <a:pt x="15" y="16"/>
                  </a:lnTo>
                  <a:lnTo>
                    <a:pt x="23" y="10"/>
                  </a:lnTo>
                  <a:lnTo>
                    <a:pt x="32" y="5"/>
                  </a:lnTo>
                  <a:lnTo>
                    <a:pt x="42" y="1"/>
                  </a:lnTo>
                  <a:lnTo>
                    <a:pt x="53" y="0"/>
                  </a:lnTo>
                  <a:close/>
                  <a:moveTo>
                    <a:pt x="53" y="28"/>
                  </a:moveTo>
                  <a:lnTo>
                    <a:pt x="57" y="29"/>
                  </a:lnTo>
                  <a:lnTo>
                    <a:pt x="62" y="30"/>
                  </a:lnTo>
                  <a:lnTo>
                    <a:pt x="68" y="33"/>
                  </a:lnTo>
                  <a:lnTo>
                    <a:pt x="70" y="36"/>
                  </a:lnTo>
                  <a:lnTo>
                    <a:pt x="74" y="39"/>
                  </a:lnTo>
                  <a:lnTo>
                    <a:pt x="77" y="43"/>
                  </a:lnTo>
                  <a:lnTo>
                    <a:pt x="78" y="48"/>
                  </a:lnTo>
                  <a:lnTo>
                    <a:pt x="78" y="53"/>
                  </a:lnTo>
                  <a:lnTo>
                    <a:pt x="78" y="59"/>
                  </a:lnTo>
                  <a:lnTo>
                    <a:pt x="77" y="64"/>
                  </a:lnTo>
                  <a:lnTo>
                    <a:pt x="74" y="68"/>
                  </a:lnTo>
                  <a:lnTo>
                    <a:pt x="70" y="71"/>
                  </a:lnTo>
                  <a:lnTo>
                    <a:pt x="68" y="74"/>
                  </a:lnTo>
                  <a:lnTo>
                    <a:pt x="62" y="77"/>
                  </a:lnTo>
                  <a:lnTo>
                    <a:pt x="57" y="78"/>
                  </a:lnTo>
                  <a:lnTo>
                    <a:pt x="53" y="79"/>
                  </a:lnTo>
                  <a:lnTo>
                    <a:pt x="48" y="78"/>
                  </a:lnTo>
                  <a:lnTo>
                    <a:pt x="43" y="77"/>
                  </a:lnTo>
                  <a:lnTo>
                    <a:pt x="39" y="74"/>
                  </a:lnTo>
                  <a:lnTo>
                    <a:pt x="36" y="71"/>
                  </a:lnTo>
                  <a:lnTo>
                    <a:pt x="32" y="68"/>
                  </a:lnTo>
                  <a:lnTo>
                    <a:pt x="29" y="64"/>
                  </a:lnTo>
                  <a:lnTo>
                    <a:pt x="28" y="59"/>
                  </a:lnTo>
                  <a:lnTo>
                    <a:pt x="28" y="53"/>
                  </a:lnTo>
                  <a:lnTo>
                    <a:pt x="28" y="48"/>
                  </a:lnTo>
                  <a:lnTo>
                    <a:pt x="29" y="43"/>
                  </a:lnTo>
                  <a:lnTo>
                    <a:pt x="32" y="39"/>
                  </a:lnTo>
                  <a:lnTo>
                    <a:pt x="36" y="36"/>
                  </a:lnTo>
                  <a:lnTo>
                    <a:pt x="39" y="33"/>
                  </a:lnTo>
                  <a:lnTo>
                    <a:pt x="43" y="30"/>
                  </a:lnTo>
                  <a:lnTo>
                    <a:pt x="48" y="29"/>
                  </a:lnTo>
                  <a:lnTo>
                    <a:pt x="53" y="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69" name="Group 1268">
            <a:extLst>
              <a:ext uri="{FF2B5EF4-FFF2-40B4-BE49-F238E27FC236}">
                <a16:creationId xmlns:a16="http://schemas.microsoft.com/office/drawing/2014/main" id="{E65CA2E5-0A51-4E28-B722-D62A67559A53}"/>
              </a:ext>
            </a:extLst>
          </p:cNvPr>
          <p:cNvGrpSpPr/>
          <p:nvPr/>
        </p:nvGrpSpPr>
        <p:grpSpPr>
          <a:xfrm>
            <a:off x="7175205" y="1859112"/>
            <a:ext cx="461963" cy="554038"/>
            <a:chOff x="7119938" y="1701800"/>
            <a:chExt cx="461963" cy="554038"/>
          </a:xfrm>
        </p:grpSpPr>
        <p:sp>
          <p:nvSpPr>
            <p:cNvPr id="1309" name="Rectangle 321">
              <a:extLst>
                <a:ext uri="{FF2B5EF4-FFF2-40B4-BE49-F238E27FC236}">
                  <a16:creationId xmlns:a16="http://schemas.microsoft.com/office/drawing/2014/main" id="{EC8779F3-612C-4C02-BB35-966BC092C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263" y="1701800"/>
              <a:ext cx="333375" cy="53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0" name="Rectangle 322">
              <a:extLst>
                <a:ext uri="{FF2B5EF4-FFF2-40B4-BE49-F238E27FC236}">
                  <a16:creationId xmlns:a16="http://schemas.microsoft.com/office/drawing/2014/main" id="{F87329BC-DE3E-4A6A-906D-121862065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263" y="1755775"/>
              <a:ext cx="333375" cy="168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1" name="Freeform 323">
              <a:extLst>
                <a:ext uri="{FF2B5EF4-FFF2-40B4-BE49-F238E27FC236}">
                  <a16:creationId xmlns:a16="http://schemas.microsoft.com/office/drawing/2014/main" id="{97C7BCC8-D263-4F76-8A5D-7863E460B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1927225"/>
              <a:ext cx="460375" cy="180975"/>
            </a:xfrm>
            <a:custGeom>
              <a:avLst/>
              <a:gdLst>
                <a:gd name="T0" fmla="*/ 0 w 872"/>
                <a:gd name="T1" fmla="*/ 0 h 343"/>
                <a:gd name="T2" fmla="*/ 872 w 872"/>
                <a:gd name="T3" fmla="*/ 0 h 343"/>
                <a:gd name="T4" fmla="*/ 872 w 872"/>
                <a:gd name="T5" fmla="*/ 295 h 343"/>
                <a:gd name="T6" fmla="*/ 726 w 872"/>
                <a:gd name="T7" fmla="*/ 295 h 343"/>
                <a:gd name="T8" fmla="*/ 726 w 872"/>
                <a:gd name="T9" fmla="*/ 343 h 343"/>
                <a:gd name="T10" fmla="*/ 704 w 872"/>
                <a:gd name="T11" fmla="*/ 343 h 343"/>
                <a:gd name="T12" fmla="*/ 704 w 872"/>
                <a:gd name="T13" fmla="*/ 295 h 343"/>
                <a:gd name="T14" fmla="*/ 457 w 872"/>
                <a:gd name="T15" fmla="*/ 295 h 343"/>
                <a:gd name="T16" fmla="*/ 457 w 872"/>
                <a:gd name="T17" fmla="*/ 343 h 343"/>
                <a:gd name="T18" fmla="*/ 435 w 872"/>
                <a:gd name="T19" fmla="*/ 343 h 343"/>
                <a:gd name="T20" fmla="*/ 435 w 872"/>
                <a:gd name="T21" fmla="*/ 295 h 343"/>
                <a:gd name="T22" fmla="*/ 154 w 872"/>
                <a:gd name="T23" fmla="*/ 295 h 343"/>
                <a:gd name="T24" fmla="*/ 154 w 872"/>
                <a:gd name="T25" fmla="*/ 343 h 343"/>
                <a:gd name="T26" fmla="*/ 132 w 872"/>
                <a:gd name="T27" fmla="*/ 343 h 343"/>
                <a:gd name="T28" fmla="*/ 132 w 872"/>
                <a:gd name="T29" fmla="*/ 295 h 343"/>
                <a:gd name="T30" fmla="*/ 0 w 872"/>
                <a:gd name="T31" fmla="*/ 295 h 343"/>
                <a:gd name="T32" fmla="*/ 0 w 872"/>
                <a:gd name="T3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343">
                  <a:moveTo>
                    <a:pt x="0" y="0"/>
                  </a:moveTo>
                  <a:lnTo>
                    <a:pt x="872" y="0"/>
                  </a:lnTo>
                  <a:lnTo>
                    <a:pt x="872" y="295"/>
                  </a:lnTo>
                  <a:lnTo>
                    <a:pt x="726" y="295"/>
                  </a:lnTo>
                  <a:lnTo>
                    <a:pt x="726" y="343"/>
                  </a:lnTo>
                  <a:lnTo>
                    <a:pt x="704" y="343"/>
                  </a:lnTo>
                  <a:lnTo>
                    <a:pt x="704" y="295"/>
                  </a:lnTo>
                  <a:lnTo>
                    <a:pt x="457" y="295"/>
                  </a:lnTo>
                  <a:lnTo>
                    <a:pt x="457" y="343"/>
                  </a:lnTo>
                  <a:lnTo>
                    <a:pt x="435" y="343"/>
                  </a:lnTo>
                  <a:lnTo>
                    <a:pt x="435" y="295"/>
                  </a:lnTo>
                  <a:lnTo>
                    <a:pt x="154" y="295"/>
                  </a:lnTo>
                  <a:lnTo>
                    <a:pt x="154" y="343"/>
                  </a:lnTo>
                  <a:lnTo>
                    <a:pt x="132" y="343"/>
                  </a:lnTo>
                  <a:lnTo>
                    <a:pt x="132" y="295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2" name="Rectangle 324">
              <a:extLst>
                <a:ext uri="{FF2B5EF4-FFF2-40B4-BE49-F238E27FC236}">
                  <a16:creationId xmlns:a16="http://schemas.microsoft.com/office/drawing/2014/main" id="{4AAF773D-971F-471F-ACDD-53059DE9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0100" y="1952625"/>
              <a:ext cx="400050" cy="103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3" name="Rectangle 326">
              <a:extLst>
                <a:ext uri="{FF2B5EF4-FFF2-40B4-BE49-F238E27FC236}">
                  <a16:creationId xmlns:a16="http://schemas.microsoft.com/office/drawing/2014/main" id="{ABC14F38-E6E6-4ED7-B77B-89395C0F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2108200"/>
              <a:ext cx="290513" cy="1476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4" name="Rectangle 327">
              <a:extLst>
                <a:ext uri="{FF2B5EF4-FFF2-40B4-BE49-F238E27FC236}">
                  <a16:creationId xmlns:a16="http://schemas.microsoft.com/office/drawing/2014/main" id="{EDC5A06A-C221-4668-9F2E-90F15900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2013" y="1728788"/>
              <a:ext cx="100013" cy="11113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5" name="Rectangle 328">
              <a:extLst>
                <a:ext uri="{FF2B5EF4-FFF2-40B4-BE49-F238E27FC236}">
                  <a16:creationId xmlns:a16="http://schemas.microsoft.com/office/drawing/2014/main" id="{4A030989-9849-4992-8C40-C9DDE5C7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2013" y="1793875"/>
              <a:ext cx="150813" cy="158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6" name="Rectangle 329">
              <a:extLst>
                <a:ext uri="{FF2B5EF4-FFF2-40B4-BE49-F238E27FC236}">
                  <a16:creationId xmlns:a16="http://schemas.microsoft.com/office/drawing/2014/main" id="{EF3703F4-03A6-44DB-9256-0447E1273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2013" y="1836738"/>
              <a:ext cx="249238" cy="17463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7" name="Rectangle 330">
              <a:extLst>
                <a:ext uri="{FF2B5EF4-FFF2-40B4-BE49-F238E27FC236}">
                  <a16:creationId xmlns:a16="http://schemas.microsoft.com/office/drawing/2014/main" id="{6A6164F5-1CCF-4397-808E-3F1CF682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2013" y="1876425"/>
              <a:ext cx="249238" cy="17463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8" name="Rectangle 331">
              <a:extLst>
                <a:ext uri="{FF2B5EF4-FFF2-40B4-BE49-F238E27FC236}">
                  <a16:creationId xmlns:a16="http://schemas.microsoft.com/office/drawing/2014/main" id="{F2CA72EF-D7E6-4589-B0CB-AA083C39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738" y="2006600"/>
              <a:ext cx="95250" cy="17463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9" name="Rectangle 332">
              <a:extLst>
                <a:ext uri="{FF2B5EF4-FFF2-40B4-BE49-F238E27FC236}">
                  <a16:creationId xmlns:a16="http://schemas.microsoft.com/office/drawing/2014/main" id="{36B8222A-6303-4365-9884-43FF1E3B2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0100" y="2149475"/>
              <a:ext cx="79375" cy="285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0" name="Rectangle 325">
              <a:extLst>
                <a:ext uri="{FF2B5EF4-FFF2-40B4-BE49-F238E27FC236}">
                  <a16:creationId xmlns:a16="http://schemas.microsoft.com/office/drawing/2014/main" id="{5FA89D29-C4A3-42A7-B336-A730FADE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700" y="2108200"/>
              <a:ext cx="139700" cy="1476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1" name="Rectangle 333">
              <a:extLst>
                <a:ext uri="{FF2B5EF4-FFF2-40B4-BE49-F238E27FC236}">
                  <a16:creationId xmlns:a16="http://schemas.microsoft.com/office/drawing/2014/main" id="{F6354635-4C22-4D7B-9C0C-476D2CC3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337" y="2181224"/>
              <a:ext cx="52388" cy="1270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2" name="Rectangle 334">
              <a:extLst>
                <a:ext uri="{FF2B5EF4-FFF2-40B4-BE49-F238E27FC236}">
                  <a16:creationId xmlns:a16="http://schemas.microsoft.com/office/drawing/2014/main" id="{209C7E5E-D624-4456-A887-02C01D4E6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149475"/>
              <a:ext cx="77788" cy="285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3" name="Rectangle 335">
              <a:extLst>
                <a:ext uri="{FF2B5EF4-FFF2-40B4-BE49-F238E27FC236}">
                  <a16:creationId xmlns:a16="http://schemas.microsoft.com/office/drawing/2014/main" id="{9A187F9D-90DC-44A7-9EC7-CE25A352C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190750"/>
              <a:ext cx="52388" cy="1270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4" name="Rectangle 336">
              <a:extLst>
                <a:ext uri="{FF2B5EF4-FFF2-40B4-BE49-F238E27FC236}">
                  <a16:creationId xmlns:a16="http://schemas.microsoft.com/office/drawing/2014/main" id="{D8F2D184-CA93-429B-AC20-54E4798D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2149475"/>
              <a:ext cx="77788" cy="285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5" name="Rectangle 337">
              <a:extLst>
                <a:ext uri="{FF2B5EF4-FFF2-40B4-BE49-F238E27FC236}">
                  <a16:creationId xmlns:a16="http://schemas.microsoft.com/office/drawing/2014/main" id="{E9A1B68F-DE63-4341-AF0C-D0D01898C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2190750"/>
              <a:ext cx="52388" cy="1270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70" name="Rectangle 49">
            <a:extLst>
              <a:ext uri="{FF2B5EF4-FFF2-40B4-BE49-F238E27FC236}">
                <a16:creationId xmlns:a16="http://schemas.microsoft.com/office/drawing/2014/main" id="{B359C586-B36A-472F-8558-DD8C422C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518" y="4881713"/>
            <a:ext cx="1109663" cy="814388"/>
          </a:xfrm>
          <a:prstGeom prst="roundRect">
            <a:avLst>
              <a:gd name="adj" fmla="val 11427"/>
            </a:avLst>
          </a:prstGeom>
          <a:solidFill>
            <a:schemeClr val="accent4">
              <a:lumMod val="75000"/>
              <a:alpha val="30000"/>
            </a:schemeClr>
          </a:solidFill>
          <a:ln w="2540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1" name="Rectangle 50">
            <a:extLst>
              <a:ext uri="{FF2B5EF4-FFF2-40B4-BE49-F238E27FC236}">
                <a16:creationId xmlns:a16="http://schemas.microsoft.com/office/drawing/2014/main" id="{D292EB11-0D00-4A6E-9F72-45F2841E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768" y="4881713"/>
            <a:ext cx="1109663" cy="814388"/>
          </a:xfrm>
          <a:prstGeom prst="roundRect">
            <a:avLst>
              <a:gd name="adj" fmla="val 8433"/>
            </a:avLst>
          </a:prstGeom>
          <a:solidFill>
            <a:schemeClr val="accent4">
              <a:lumMod val="75000"/>
              <a:alpha val="30000"/>
            </a:schemeClr>
          </a:solidFill>
          <a:ln w="2540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2" name="Rectangle 51">
            <a:extLst>
              <a:ext uri="{FF2B5EF4-FFF2-40B4-BE49-F238E27FC236}">
                <a16:creationId xmlns:a16="http://schemas.microsoft.com/office/drawing/2014/main" id="{BA987082-0F46-46B8-9D5C-85D54D12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43" y="4881713"/>
            <a:ext cx="1108075" cy="814388"/>
          </a:xfrm>
          <a:prstGeom prst="roundRect">
            <a:avLst>
              <a:gd name="adj" fmla="val 9930"/>
            </a:avLst>
          </a:prstGeom>
          <a:solidFill>
            <a:schemeClr val="accent4">
              <a:lumMod val="75000"/>
              <a:alpha val="30000"/>
            </a:schemeClr>
          </a:solidFill>
          <a:ln w="2540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73" name="Group 1272">
            <a:extLst>
              <a:ext uri="{FF2B5EF4-FFF2-40B4-BE49-F238E27FC236}">
                <a16:creationId xmlns:a16="http://schemas.microsoft.com/office/drawing/2014/main" id="{4D3F7821-C62B-4480-A242-2C96D31D5442}"/>
              </a:ext>
            </a:extLst>
          </p:cNvPr>
          <p:cNvGrpSpPr/>
          <p:nvPr/>
        </p:nvGrpSpPr>
        <p:grpSpPr>
          <a:xfrm>
            <a:off x="4627267" y="5016650"/>
            <a:ext cx="525463" cy="538162"/>
            <a:chOff x="4572000" y="4859338"/>
            <a:chExt cx="525463" cy="538162"/>
          </a:xfrm>
        </p:grpSpPr>
        <p:sp>
          <p:nvSpPr>
            <p:cNvPr id="1300" name="Freeform 275">
              <a:extLst>
                <a:ext uri="{FF2B5EF4-FFF2-40B4-BE49-F238E27FC236}">
                  <a16:creationId xmlns:a16="http://schemas.microsoft.com/office/drawing/2014/main" id="{57F2E2EB-DDB2-4B00-9DC9-60D194537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4873625"/>
              <a:ext cx="523875" cy="522288"/>
            </a:xfrm>
            <a:custGeom>
              <a:avLst/>
              <a:gdLst>
                <a:gd name="T0" fmla="*/ 0 w 990"/>
                <a:gd name="T1" fmla="*/ 343 h 989"/>
                <a:gd name="T2" fmla="*/ 385 w 990"/>
                <a:gd name="T3" fmla="*/ 343 h 989"/>
                <a:gd name="T4" fmla="*/ 385 w 990"/>
                <a:gd name="T5" fmla="*/ 0 h 989"/>
                <a:gd name="T6" fmla="*/ 637 w 990"/>
                <a:gd name="T7" fmla="*/ 0 h 989"/>
                <a:gd name="T8" fmla="*/ 637 w 990"/>
                <a:gd name="T9" fmla="*/ 343 h 989"/>
                <a:gd name="T10" fmla="*/ 990 w 990"/>
                <a:gd name="T11" fmla="*/ 343 h 989"/>
                <a:gd name="T12" fmla="*/ 990 w 990"/>
                <a:gd name="T13" fmla="*/ 595 h 989"/>
                <a:gd name="T14" fmla="*/ 637 w 990"/>
                <a:gd name="T15" fmla="*/ 595 h 989"/>
                <a:gd name="T16" fmla="*/ 637 w 990"/>
                <a:gd name="T17" fmla="*/ 989 h 989"/>
                <a:gd name="T18" fmla="*/ 385 w 990"/>
                <a:gd name="T19" fmla="*/ 989 h 989"/>
                <a:gd name="T20" fmla="*/ 385 w 990"/>
                <a:gd name="T21" fmla="*/ 595 h 989"/>
                <a:gd name="T22" fmla="*/ 0 w 990"/>
                <a:gd name="T23" fmla="*/ 595 h 989"/>
                <a:gd name="T24" fmla="*/ 0 w 990"/>
                <a:gd name="T25" fmla="*/ 343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0" h="989">
                  <a:moveTo>
                    <a:pt x="0" y="343"/>
                  </a:moveTo>
                  <a:lnTo>
                    <a:pt x="385" y="343"/>
                  </a:lnTo>
                  <a:lnTo>
                    <a:pt x="385" y="0"/>
                  </a:lnTo>
                  <a:lnTo>
                    <a:pt x="637" y="0"/>
                  </a:lnTo>
                  <a:lnTo>
                    <a:pt x="637" y="343"/>
                  </a:lnTo>
                  <a:lnTo>
                    <a:pt x="990" y="343"/>
                  </a:lnTo>
                  <a:lnTo>
                    <a:pt x="990" y="595"/>
                  </a:lnTo>
                  <a:lnTo>
                    <a:pt x="637" y="595"/>
                  </a:lnTo>
                  <a:lnTo>
                    <a:pt x="637" y="989"/>
                  </a:lnTo>
                  <a:lnTo>
                    <a:pt x="385" y="989"/>
                  </a:lnTo>
                  <a:lnTo>
                    <a:pt x="385" y="595"/>
                  </a:lnTo>
                  <a:lnTo>
                    <a:pt x="0" y="59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1" name="Rectangle 276">
              <a:extLst>
                <a:ext uri="{FF2B5EF4-FFF2-40B4-BE49-F238E27FC236}">
                  <a16:creationId xmlns:a16="http://schemas.microsoft.com/office/drawing/2014/main" id="{993AD5CE-844F-4312-A69F-BCBF60EF9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121275"/>
              <a:ext cx="257175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2" name="Rectangle 277">
              <a:extLst>
                <a:ext uri="{FF2B5EF4-FFF2-40B4-BE49-F238E27FC236}">
                  <a16:creationId xmlns:a16="http://schemas.microsoft.com/office/drawing/2014/main" id="{B722CB53-0904-4399-869E-DFDD00D58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121275"/>
              <a:ext cx="254000" cy="11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3" name="Rectangle 278">
              <a:extLst>
                <a:ext uri="{FF2B5EF4-FFF2-40B4-BE49-F238E27FC236}">
                  <a16:creationId xmlns:a16="http://schemas.microsoft.com/office/drawing/2014/main" id="{9A6D64F5-61AE-4BF9-AE8C-EEFA26D7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5133975"/>
              <a:ext cx="11113" cy="263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4" name="Rectangle 279">
              <a:extLst>
                <a:ext uri="{FF2B5EF4-FFF2-40B4-BE49-F238E27FC236}">
                  <a16:creationId xmlns:a16="http://schemas.microsoft.com/office/drawing/2014/main" id="{4A6E02E1-EBCC-4174-A8C3-919230A0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4870450"/>
              <a:ext cx="11113" cy="2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5" name="Freeform 280">
              <a:extLst>
                <a:ext uri="{FF2B5EF4-FFF2-40B4-BE49-F238E27FC236}">
                  <a16:creationId xmlns:a16="http://schemas.microsoft.com/office/drawing/2014/main" id="{5427A972-91F3-497E-880E-CA1E787F0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813" y="4859338"/>
              <a:ext cx="168275" cy="182563"/>
            </a:xfrm>
            <a:custGeom>
              <a:avLst/>
              <a:gdLst>
                <a:gd name="T0" fmla="*/ 69 w 319"/>
                <a:gd name="T1" fmla="*/ 241 h 345"/>
                <a:gd name="T2" fmla="*/ 91 w 319"/>
                <a:gd name="T3" fmla="*/ 254 h 345"/>
                <a:gd name="T4" fmla="*/ 104 w 319"/>
                <a:gd name="T5" fmla="*/ 275 h 345"/>
                <a:gd name="T6" fmla="*/ 236 w 319"/>
                <a:gd name="T7" fmla="*/ 97 h 345"/>
                <a:gd name="T8" fmla="*/ 221 w 319"/>
                <a:gd name="T9" fmla="*/ 82 h 345"/>
                <a:gd name="T10" fmla="*/ 213 w 319"/>
                <a:gd name="T11" fmla="*/ 60 h 345"/>
                <a:gd name="T12" fmla="*/ 217 w 319"/>
                <a:gd name="T13" fmla="*/ 32 h 345"/>
                <a:gd name="T14" fmla="*/ 236 w 319"/>
                <a:gd name="T15" fmla="*/ 9 h 345"/>
                <a:gd name="T16" fmla="*/ 265 w 319"/>
                <a:gd name="T17" fmla="*/ 0 h 345"/>
                <a:gd name="T18" fmla="*/ 295 w 319"/>
                <a:gd name="T19" fmla="*/ 9 h 345"/>
                <a:gd name="T20" fmla="*/ 314 w 319"/>
                <a:gd name="T21" fmla="*/ 32 h 345"/>
                <a:gd name="T22" fmla="*/ 318 w 319"/>
                <a:gd name="T23" fmla="*/ 60 h 345"/>
                <a:gd name="T24" fmla="*/ 310 w 319"/>
                <a:gd name="T25" fmla="*/ 82 h 345"/>
                <a:gd name="T26" fmla="*/ 295 w 319"/>
                <a:gd name="T27" fmla="*/ 97 h 345"/>
                <a:gd name="T28" fmla="*/ 287 w 319"/>
                <a:gd name="T29" fmla="*/ 320 h 345"/>
                <a:gd name="T30" fmla="*/ 94 w 319"/>
                <a:gd name="T31" fmla="*/ 325 h 345"/>
                <a:gd name="T32" fmla="*/ 78 w 319"/>
                <a:gd name="T33" fmla="*/ 337 h 345"/>
                <a:gd name="T34" fmla="*/ 59 w 319"/>
                <a:gd name="T35" fmla="*/ 343 h 345"/>
                <a:gd name="T36" fmla="*/ 32 w 319"/>
                <a:gd name="T37" fmla="*/ 340 h 345"/>
                <a:gd name="T38" fmla="*/ 9 w 319"/>
                <a:gd name="T39" fmla="*/ 320 h 345"/>
                <a:gd name="T40" fmla="*/ 0 w 319"/>
                <a:gd name="T41" fmla="*/ 291 h 345"/>
                <a:gd name="T42" fmla="*/ 9 w 319"/>
                <a:gd name="T43" fmla="*/ 261 h 345"/>
                <a:gd name="T44" fmla="*/ 32 w 319"/>
                <a:gd name="T45" fmla="*/ 242 h 345"/>
                <a:gd name="T46" fmla="*/ 265 w 319"/>
                <a:gd name="T47" fmla="*/ 27 h 345"/>
                <a:gd name="T48" fmla="*/ 280 w 319"/>
                <a:gd name="T49" fmla="*/ 32 h 345"/>
                <a:gd name="T50" fmla="*/ 290 w 319"/>
                <a:gd name="T51" fmla="*/ 43 h 345"/>
                <a:gd name="T52" fmla="*/ 291 w 319"/>
                <a:gd name="T53" fmla="*/ 58 h 345"/>
                <a:gd name="T54" fmla="*/ 283 w 319"/>
                <a:gd name="T55" fmla="*/ 70 h 345"/>
                <a:gd name="T56" fmla="*/ 271 w 319"/>
                <a:gd name="T57" fmla="*/ 78 h 345"/>
                <a:gd name="T58" fmla="*/ 255 w 319"/>
                <a:gd name="T59" fmla="*/ 77 h 345"/>
                <a:gd name="T60" fmla="*/ 244 w 319"/>
                <a:gd name="T61" fmla="*/ 68 h 345"/>
                <a:gd name="T62" fmla="*/ 240 w 319"/>
                <a:gd name="T63" fmla="*/ 52 h 345"/>
                <a:gd name="T64" fmla="*/ 244 w 319"/>
                <a:gd name="T65" fmla="*/ 38 h 345"/>
                <a:gd name="T66" fmla="*/ 255 w 319"/>
                <a:gd name="T67" fmla="*/ 29 h 345"/>
                <a:gd name="T68" fmla="*/ 53 w 319"/>
                <a:gd name="T69" fmla="*/ 265 h 345"/>
                <a:gd name="T70" fmla="*/ 67 w 319"/>
                <a:gd name="T71" fmla="*/ 270 h 345"/>
                <a:gd name="T72" fmla="*/ 76 w 319"/>
                <a:gd name="T73" fmla="*/ 281 h 345"/>
                <a:gd name="T74" fmla="*/ 78 w 319"/>
                <a:gd name="T75" fmla="*/ 296 h 345"/>
                <a:gd name="T76" fmla="*/ 71 w 319"/>
                <a:gd name="T77" fmla="*/ 309 h 345"/>
                <a:gd name="T78" fmla="*/ 58 w 319"/>
                <a:gd name="T79" fmla="*/ 316 h 345"/>
                <a:gd name="T80" fmla="*/ 42 w 319"/>
                <a:gd name="T81" fmla="*/ 315 h 345"/>
                <a:gd name="T82" fmla="*/ 31 w 319"/>
                <a:gd name="T83" fmla="*/ 305 h 345"/>
                <a:gd name="T84" fmla="*/ 27 w 319"/>
                <a:gd name="T85" fmla="*/ 291 h 345"/>
                <a:gd name="T86" fmla="*/ 31 w 319"/>
                <a:gd name="T87" fmla="*/ 277 h 345"/>
                <a:gd name="T88" fmla="*/ 42 w 319"/>
                <a:gd name="T89" fmla="*/ 26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" h="345">
                  <a:moveTo>
                    <a:pt x="53" y="238"/>
                  </a:moveTo>
                  <a:lnTo>
                    <a:pt x="62" y="238"/>
                  </a:lnTo>
                  <a:lnTo>
                    <a:pt x="69" y="241"/>
                  </a:lnTo>
                  <a:lnTo>
                    <a:pt x="77" y="243"/>
                  </a:lnTo>
                  <a:lnTo>
                    <a:pt x="85" y="249"/>
                  </a:lnTo>
                  <a:lnTo>
                    <a:pt x="91" y="254"/>
                  </a:lnTo>
                  <a:lnTo>
                    <a:pt x="96" y="260"/>
                  </a:lnTo>
                  <a:lnTo>
                    <a:pt x="100" y="268"/>
                  </a:lnTo>
                  <a:lnTo>
                    <a:pt x="104" y="275"/>
                  </a:lnTo>
                  <a:lnTo>
                    <a:pt x="244" y="275"/>
                  </a:lnTo>
                  <a:lnTo>
                    <a:pt x="244" y="101"/>
                  </a:lnTo>
                  <a:lnTo>
                    <a:pt x="236" y="97"/>
                  </a:lnTo>
                  <a:lnTo>
                    <a:pt x="231" y="93"/>
                  </a:lnTo>
                  <a:lnTo>
                    <a:pt x="226" y="87"/>
                  </a:lnTo>
                  <a:lnTo>
                    <a:pt x="221" y="82"/>
                  </a:lnTo>
                  <a:lnTo>
                    <a:pt x="217" y="76"/>
                  </a:lnTo>
                  <a:lnTo>
                    <a:pt x="214" y="68"/>
                  </a:lnTo>
                  <a:lnTo>
                    <a:pt x="213" y="60"/>
                  </a:lnTo>
                  <a:lnTo>
                    <a:pt x="213" y="52"/>
                  </a:lnTo>
                  <a:lnTo>
                    <a:pt x="213" y="42"/>
                  </a:lnTo>
                  <a:lnTo>
                    <a:pt x="217" y="32"/>
                  </a:lnTo>
                  <a:lnTo>
                    <a:pt x="222" y="23"/>
                  </a:lnTo>
                  <a:lnTo>
                    <a:pt x="228" y="15"/>
                  </a:lnTo>
                  <a:lnTo>
                    <a:pt x="236" y="9"/>
                  </a:lnTo>
                  <a:lnTo>
                    <a:pt x="245" y="4"/>
                  </a:lnTo>
                  <a:lnTo>
                    <a:pt x="255" y="1"/>
                  </a:lnTo>
                  <a:lnTo>
                    <a:pt x="265" y="0"/>
                  </a:lnTo>
                  <a:lnTo>
                    <a:pt x="276" y="1"/>
                  </a:lnTo>
                  <a:lnTo>
                    <a:pt x="286" y="4"/>
                  </a:lnTo>
                  <a:lnTo>
                    <a:pt x="295" y="9"/>
                  </a:lnTo>
                  <a:lnTo>
                    <a:pt x="303" y="15"/>
                  </a:lnTo>
                  <a:lnTo>
                    <a:pt x="309" y="23"/>
                  </a:lnTo>
                  <a:lnTo>
                    <a:pt x="314" y="32"/>
                  </a:lnTo>
                  <a:lnTo>
                    <a:pt x="318" y="42"/>
                  </a:lnTo>
                  <a:lnTo>
                    <a:pt x="319" y="52"/>
                  </a:lnTo>
                  <a:lnTo>
                    <a:pt x="318" y="60"/>
                  </a:lnTo>
                  <a:lnTo>
                    <a:pt x="317" y="68"/>
                  </a:lnTo>
                  <a:lnTo>
                    <a:pt x="314" y="76"/>
                  </a:lnTo>
                  <a:lnTo>
                    <a:pt x="310" y="82"/>
                  </a:lnTo>
                  <a:lnTo>
                    <a:pt x="305" y="87"/>
                  </a:lnTo>
                  <a:lnTo>
                    <a:pt x="300" y="93"/>
                  </a:lnTo>
                  <a:lnTo>
                    <a:pt x="295" y="97"/>
                  </a:lnTo>
                  <a:lnTo>
                    <a:pt x="288" y="101"/>
                  </a:lnTo>
                  <a:lnTo>
                    <a:pt x="288" y="320"/>
                  </a:lnTo>
                  <a:lnTo>
                    <a:pt x="287" y="320"/>
                  </a:lnTo>
                  <a:lnTo>
                    <a:pt x="287" y="320"/>
                  </a:lnTo>
                  <a:lnTo>
                    <a:pt x="98" y="320"/>
                  </a:lnTo>
                  <a:lnTo>
                    <a:pt x="94" y="325"/>
                  </a:lnTo>
                  <a:lnTo>
                    <a:pt x="89" y="331"/>
                  </a:lnTo>
                  <a:lnTo>
                    <a:pt x="83" y="334"/>
                  </a:lnTo>
                  <a:lnTo>
                    <a:pt x="78" y="337"/>
                  </a:lnTo>
                  <a:lnTo>
                    <a:pt x="72" y="341"/>
                  </a:lnTo>
                  <a:lnTo>
                    <a:pt x="66" y="342"/>
                  </a:lnTo>
                  <a:lnTo>
                    <a:pt x="59" y="343"/>
                  </a:lnTo>
                  <a:lnTo>
                    <a:pt x="53" y="345"/>
                  </a:lnTo>
                  <a:lnTo>
                    <a:pt x="42" y="343"/>
                  </a:lnTo>
                  <a:lnTo>
                    <a:pt x="32" y="340"/>
                  </a:lnTo>
                  <a:lnTo>
                    <a:pt x="23" y="334"/>
                  </a:lnTo>
                  <a:lnTo>
                    <a:pt x="16" y="328"/>
                  </a:lnTo>
                  <a:lnTo>
                    <a:pt x="9" y="320"/>
                  </a:lnTo>
                  <a:lnTo>
                    <a:pt x="4" y="311"/>
                  </a:lnTo>
                  <a:lnTo>
                    <a:pt x="0" y="301"/>
                  </a:lnTo>
                  <a:lnTo>
                    <a:pt x="0" y="291"/>
                  </a:lnTo>
                  <a:lnTo>
                    <a:pt x="0" y="281"/>
                  </a:lnTo>
                  <a:lnTo>
                    <a:pt x="4" y="270"/>
                  </a:lnTo>
                  <a:lnTo>
                    <a:pt x="9" y="261"/>
                  </a:lnTo>
                  <a:lnTo>
                    <a:pt x="16" y="254"/>
                  </a:lnTo>
                  <a:lnTo>
                    <a:pt x="23" y="247"/>
                  </a:lnTo>
                  <a:lnTo>
                    <a:pt x="32" y="242"/>
                  </a:lnTo>
                  <a:lnTo>
                    <a:pt x="42" y="240"/>
                  </a:lnTo>
                  <a:lnTo>
                    <a:pt x="53" y="238"/>
                  </a:lnTo>
                  <a:close/>
                  <a:moveTo>
                    <a:pt x="265" y="27"/>
                  </a:moveTo>
                  <a:lnTo>
                    <a:pt x="271" y="28"/>
                  </a:lnTo>
                  <a:lnTo>
                    <a:pt x="276" y="29"/>
                  </a:lnTo>
                  <a:lnTo>
                    <a:pt x="280" y="32"/>
                  </a:lnTo>
                  <a:lnTo>
                    <a:pt x="283" y="34"/>
                  </a:lnTo>
                  <a:lnTo>
                    <a:pt x="287" y="38"/>
                  </a:lnTo>
                  <a:lnTo>
                    <a:pt x="290" y="43"/>
                  </a:lnTo>
                  <a:lnTo>
                    <a:pt x="291" y="47"/>
                  </a:lnTo>
                  <a:lnTo>
                    <a:pt x="291" y="52"/>
                  </a:lnTo>
                  <a:lnTo>
                    <a:pt x="291" y="58"/>
                  </a:lnTo>
                  <a:lnTo>
                    <a:pt x="290" y="63"/>
                  </a:lnTo>
                  <a:lnTo>
                    <a:pt x="287" y="68"/>
                  </a:lnTo>
                  <a:lnTo>
                    <a:pt x="283" y="70"/>
                  </a:lnTo>
                  <a:lnTo>
                    <a:pt x="280" y="74"/>
                  </a:lnTo>
                  <a:lnTo>
                    <a:pt x="276" y="77"/>
                  </a:lnTo>
                  <a:lnTo>
                    <a:pt x="271" y="78"/>
                  </a:lnTo>
                  <a:lnTo>
                    <a:pt x="265" y="78"/>
                  </a:lnTo>
                  <a:lnTo>
                    <a:pt x="260" y="78"/>
                  </a:lnTo>
                  <a:lnTo>
                    <a:pt x="255" y="77"/>
                  </a:lnTo>
                  <a:lnTo>
                    <a:pt x="251" y="74"/>
                  </a:lnTo>
                  <a:lnTo>
                    <a:pt x="247" y="70"/>
                  </a:lnTo>
                  <a:lnTo>
                    <a:pt x="244" y="68"/>
                  </a:lnTo>
                  <a:lnTo>
                    <a:pt x="242" y="63"/>
                  </a:lnTo>
                  <a:lnTo>
                    <a:pt x="240" y="58"/>
                  </a:lnTo>
                  <a:lnTo>
                    <a:pt x="240" y="52"/>
                  </a:lnTo>
                  <a:lnTo>
                    <a:pt x="240" y="47"/>
                  </a:lnTo>
                  <a:lnTo>
                    <a:pt x="242" y="43"/>
                  </a:lnTo>
                  <a:lnTo>
                    <a:pt x="244" y="38"/>
                  </a:lnTo>
                  <a:lnTo>
                    <a:pt x="247" y="34"/>
                  </a:lnTo>
                  <a:lnTo>
                    <a:pt x="251" y="32"/>
                  </a:lnTo>
                  <a:lnTo>
                    <a:pt x="255" y="29"/>
                  </a:lnTo>
                  <a:lnTo>
                    <a:pt x="260" y="28"/>
                  </a:lnTo>
                  <a:lnTo>
                    <a:pt x="265" y="27"/>
                  </a:lnTo>
                  <a:close/>
                  <a:moveTo>
                    <a:pt x="53" y="265"/>
                  </a:moveTo>
                  <a:lnTo>
                    <a:pt x="58" y="266"/>
                  </a:lnTo>
                  <a:lnTo>
                    <a:pt x="63" y="268"/>
                  </a:lnTo>
                  <a:lnTo>
                    <a:pt x="67" y="270"/>
                  </a:lnTo>
                  <a:lnTo>
                    <a:pt x="71" y="273"/>
                  </a:lnTo>
                  <a:lnTo>
                    <a:pt x="74" y="277"/>
                  </a:lnTo>
                  <a:lnTo>
                    <a:pt x="76" y="281"/>
                  </a:lnTo>
                  <a:lnTo>
                    <a:pt x="78" y="286"/>
                  </a:lnTo>
                  <a:lnTo>
                    <a:pt x="78" y="291"/>
                  </a:lnTo>
                  <a:lnTo>
                    <a:pt x="78" y="296"/>
                  </a:lnTo>
                  <a:lnTo>
                    <a:pt x="76" y="301"/>
                  </a:lnTo>
                  <a:lnTo>
                    <a:pt x="74" y="305"/>
                  </a:lnTo>
                  <a:lnTo>
                    <a:pt x="71" y="309"/>
                  </a:lnTo>
                  <a:lnTo>
                    <a:pt x="67" y="313"/>
                  </a:lnTo>
                  <a:lnTo>
                    <a:pt x="63" y="315"/>
                  </a:lnTo>
                  <a:lnTo>
                    <a:pt x="58" y="316"/>
                  </a:lnTo>
                  <a:lnTo>
                    <a:pt x="53" y="316"/>
                  </a:lnTo>
                  <a:lnTo>
                    <a:pt x="48" y="316"/>
                  </a:lnTo>
                  <a:lnTo>
                    <a:pt x="42" y="315"/>
                  </a:lnTo>
                  <a:lnTo>
                    <a:pt x="39" y="313"/>
                  </a:lnTo>
                  <a:lnTo>
                    <a:pt x="35" y="309"/>
                  </a:lnTo>
                  <a:lnTo>
                    <a:pt x="31" y="305"/>
                  </a:lnTo>
                  <a:lnTo>
                    <a:pt x="30" y="301"/>
                  </a:lnTo>
                  <a:lnTo>
                    <a:pt x="27" y="296"/>
                  </a:lnTo>
                  <a:lnTo>
                    <a:pt x="27" y="291"/>
                  </a:lnTo>
                  <a:lnTo>
                    <a:pt x="27" y="286"/>
                  </a:lnTo>
                  <a:lnTo>
                    <a:pt x="30" y="281"/>
                  </a:lnTo>
                  <a:lnTo>
                    <a:pt x="31" y="277"/>
                  </a:lnTo>
                  <a:lnTo>
                    <a:pt x="35" y="273"/>
                  </a:lnTo>
                  <a:lnTo>
                    <a:pt x="39" y="270"/>
                  </a:lnTo>
                  <a:lnTo>
                    <a:pt x="42" y="268"/>
                  </a:lnTo>
                  <a:lnTo>
                    <a:pt x="48" y="266"/>
                  </a:lnTo>
                  <a:lnTo>
                    <a:pt x="53" y="2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6" name="Freeform 281">
              <a:extLst>
                <a:ext uri="{FF2B5EF4-FFF2-40B4-BE49-F238E27FC236}">
                  <a16:creationId xmlns:a16="http://schemas.microsoft.com/office/drawing/2014/main" id="{37A29E8E-3931-4EBA-9564-18D61FAE3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6488" y="4859338"/>
              <a:ext cx="168275" cy="182563"/>
            </a:xfrm>
            <a:custGeom>
              <a:avLst/>
              <a:gdLst>
                <a:gd name="T0" fmla="*/ 249 w 319"/>
                <a:gd name="T1" fmla="*/ 241 h 345"/>
                <a:gd name="T2" fmla="*/ 228 w 319"/>
                <a:gd name="T3" fmla="*/ 254 h 345"/>
                <a:gd name="T4" fmla="*/ 215 w 319"/>
                <a:gd name="T5" fmla="*/ 275 h 345"/>
                <a:gd name="T6" fmla="*/ 82 w 319"/>
                <a:gd name="T7" fmla="*/ 97 h 345"/>
                <a:gd name="T8" fmla="*/ 97 w 319"/>
                <a:gd name="T9" fmla="*/ 82 h 345"/>
                <a:gd name="T10" fmla="*/ 106 w 319"/>
                <a:gd name="T11" fmla="*/ 60 h 345"/>
                <a:gd name="T12" fmla="*/ 102 w 319"/>
                <a:gd name="T13" fmla="*/ 32 h 345"/>
                <a:gd name="T14" fmla="*/ 83 w 319"/>
                <a:gd name="T15" fmla="*/ 9 h 345"/>
                <a:gd name="T16" fmla="*/ 54 w 319"/>
                <a:gd name="T17" fmla="*/ 0 h 345"/>
                <a:gd name="T18" fmla="*/ 23 w 319"/>
                <a:gd name="T19" fmla="*/ 9 h 345"/>
                <a:gd name="T20" fmla="*/ 4 w 319"/>
                <a:gd name="T21" fmla="*/ 32 h 345"/>
                <a:gd name="T22" fmla="*/ 1 w 319"/>
                <a:gd name="T23" fmla="*/ 60 h 345"/>
                <a:gd name="T24" fmla="*/ 9 w 319"/>
                <a:gd name="T25" fmla="*/ 82 h 345"/>
                <a:gd name="T26" fmla="*/ 24 w 319"/>
                <a:gd name="T27" fmla="*/ 97 h 345"/>
                <a:gd name="T28" fmla="*/ 31 w 319"/>
                <a:gd name="T29" fmla="*/ 320 h 345"/>
                <a:gd name="T30" fmla="*/ 225 w 319"/>
                <a:gd name="T31" fmla="*/ 325 h 345"/>
                <a:gd name="T32" fmla="*/ 241 w 319"/>
                <a:gd name="T33" fmla="*/ 337 h 345"/>
                <a:gd name="T34" fmla="*/ 259 w 319"/>
                <a:gd name="T35" fmla="*/ 343 h 345"/>
                <a:gd name="T36" fmla="*/ 287 w 319"/>
                <a:gd name="T37" fmla="*/ 340 h 345"/>
                <a:gd name="T38" fmla="*/ 310 w 319"/>
                <a:gd name="T39" fmla="*/ 320 h 345"/>
                <a:gd name="T40" fmla="*/ 319 w 319"/>
                <a:gd name="T41" fmla="*/ 291 h 345"/>
                <a:gd name="T42" fmla="*/ 310 w 319"/>
                <a:gd name="T43" fmla="*/ 261 h 345"/>
                <a:gd name="T44" fmla="*/ 287 w 319"/>
                <a:gd name="T45" fmla="*/ 242 h 345"/>
                <a:gd name="T46" fmla="*/ 54 w 319"/>
                <a:gd name="T47" fmla="*/ 27 h 345"/>
                <a:gd name="T48" fmla="*/ 38 w 319"/>
                <a:gd name="T49" fmla="*/ 32 h 345"/>
                <a:gd name="T50" fmla="*/ 29 w 319"/>
                <a:gd name="T51" fmla="*/ 43 h 345"/>
                <a:gd name="T52" fmla="*/ 28 w 319"/>
                <a:gd name="T53" fmla="*/ 58 h 345"/>
                <a:gd name="T54" fmla="*/ 35 w 319"/>
                <a:gd name="T55" fmla="*/ 70 h 345"/>
                <a:gd name="T56" fmla="*/ 49 w 319"/>
                <a:gd name="T57" fmla="*/ 78 h 345"/>
                <a:gd name="T58" fmla="*/ 63 w 319"/>
                <a:gd name="T59" fmla="*/ 77 h 345"/>
                <a:gd name="T60" fmla="*/ 74 w 319"/>
                <a:gd name="T61" fmla="*/ 68 h 345"/>
                <a:gd name="T62" fmla="*/ 79 w 319"/>
                <a:gd name="T63" fmla="*/ 52 h 345"/>
                <a:gd name="T64" fmla="*/ 74 w 319"/>
                <a:gd name="T65" fmla="*/ 38 h 345"/>
                <a:gd name="T66" fmla="*/ 63 w 319"/>
                <a:gd name="T67" fmla="*/ 29 h 345"/>
                <a:gd name="T68" fmla="*/ 266 w 319"/>
                <a:gd name="T69" fmla="*/ 265 h 345"/>
                <a:gd name="T70" fmla="*/ 252 w 319"/>
                <a:gd name="T71" fmla="*/ 270 h 345"/>
                <a:gd name="T72" fmla="*/ 242 w 319"/>
                <a:gd name="T73" fmla="*/ 281 h 345"/>
                <a:gd name="T74" fmla="*/ 241 w 319"/>
                <a:gd name="T75" fmla="*/ 296 h 345"/>
                <a:gd name="T76" fmla="*/ 249 w 319"/>
                <a:gd name="T77" fmla="*/ 309 h 345"/>
                <a:gd name="T78" fmla="*/ 261 w 319"/>
                <a:gd name="T79" fmla="*/ 316 h 345"/>
                <a:gd name="T80" fmla="*/ 277 w 319"/>
                <a:gd name="T81" fmla="*/ 315 h 345"/>
                <a:gd name="T82" fmla="*/ 287 w 319"/>
                <a:gd name="T83" fmla="*/ 305 h 345"/>
                <a:gd name="T84" fmla="*/ 292 w 319"/>
                <a:gd name="T85" fmla="*/ 291 h 345"/>
                <a:gd name="T86" fmla="*/ 287 w 319"/>
                <a:gd name="T87" fmla="*/ 277 h 345"/>
                <a:gd name="T88" fmla="*/ 277 w 319"/>
                <a:gd name="T89" fmla="*/ 26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" h="345">
                  <a:moveTo>
                    <a:pt x="266" y="238"/>
                  </a:moveTo>
                  <a:lnTo>
                    <a:pt x="258" y="238"/>
                  </a:lnTo>
                  <a:lnTo>
                    <a:pt x="249" y="241"/>
                  </a:lnTo>
                  <a:lnTo>
                    <a:pt x="241" y="243"/>
                  </a:lnTo>
                  <a:lnTo>
                    <a:pt x="234" y="249"/>
                  </a:lnTo>
                  <a:lnTo>
                    <a:pt x="228" y="254"/>
                  </a:lnTo>
                  <a:lnTo>
                    <a:pt x="223" y="260"/>
                  </a:lnTo>
                  <a:lnTo>
                    <a:pt x="219" y="268"/>
                  </a:lnTo>
                  <a:lnTo>
                    <a:pt x="215" y="275"/>
                  </a:lnTo>
                  <a:lnTo>
                    <a:pt x="76" y="275"/>
                  </a:lnTo>
                  <a:lnTo>
                    <a:pt x="76" y="101"/>
                  </a:lnTo>
                  <a:lnTo>
                    <a:pt x="82" y="97"/>
                  </a:lnTo>
                  <a:lnTo>
                    <a:pt x="88" y="93"/>
                  </a:lnTo>
                  <a:lnTo>
                    <a:pt x="94" y="87"/>
                  </a:lnTo>
                  <a:lnTo>
                    <a:pt x="97" y="82"/>
                  </a:lnTo>
                  <a:lnTo>
                    <a:pt x="101" y="76"/>
                  </a:lnTo>
                  <a:lnTo>
                    <a:pt x="104" y="68"/>
                  </a:lnTo>
                  <a:lnTo>
                    <a:pt x="106" y="60"/>
                  </a:lnTo>
                  <a:lnTo>
                    <a:pt x="106" y="52"/>
                  </a:lnTo>
                  <a:lnTo>
                    <a:pt x="105" y="42"/>
                  </a:lnTo>
                  <a:lnTo>
                    <a:pt x="102" y="32"/>
                  </a:lnTo>
                  <a:lnTo>
                    <a:pt x="97" y="23"/>
                  </a:lnTo>
                  <a:lnTo>
                    <a:pt x="91" y="15"/>
                  </a:lnTo>
                  <a:lnTo>
                    <a:pt x="83" y="9"/>
                  </a:lnTo>
                  <a:lnTo>
                    <a:pt x="74" y="4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3" y="9"/>
                  </a:lnTo>
                  <a:lnTo>
                    <a:pt x="15" y="15"/>
                  </a:lnTo>
                  <a:lnTo>
                    <a:pt x="9" y="23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2"/>
                  </a:lnTo>
                  <a:lnTo>
                    <a:pt x="1" y="60"/>
                  </a:lnTo>
                  <a:lnTo>
                    <a:pt x="3" y="68"/>
                  </a:lnTo>
                  <a:lnTo>
                    <a:pt x="5" y="76"/>
                  </a:lnTo>
                  <a:lnTo>
                    <a:pt x="9" y="82"/>
                  </a:lnTo>
                  <a:lnTo>
                    <a:pt x="13" y="87"/>
                  </a:lnTo>
                  <a:lnTo>
                    <a:pt x="18" y="93"/>
                  </a:lnTo>
                  <a:lnTo>
                    <a:pt x="24" y="97"/>
                  </a:lnTo>
                  <a:lnTo>
                    <a:pt x="31" y="101"/>
                  </a:lnTo>
                  <a:lnTo>
                    <a:pt x="31" y="320"/>
                  </a:lnTo>
                  <a:lnTo>
                    <a:pt x="31" y="320"/>
                  </a:lnTo>
                  <a:lnTo>
                    <a:pt x="31" y="320"/>
                  </a:lnTo>
                  <a:lnTo>
                    <a:pt x="222" y="320"/>
                  </a:lnTo>
                  <a:lnTo>
                    <a:pt x="225" y="325"/>
                  </a:lnTo>
                  <a:lnTo>
                    <a:pt x="231" y="331"/>
                  </a:lnTo>
                  <a:lnTo>
                    <a:pt x="236" y="334"/>
                  </a:lnTo>
                  <a:lnTo>
                    <a:pt x="241" y="337"/>
                  </a:lnTo>
                  <a:lnTo>
                    <a:pt x="246" y="341"/>
                  </a:lnTo>
                  <a:lnTo>
                    <a:pt x="252" y="342"/>
                  </a:lnTo>
                  <a:lnTo>
                    <a:pt x="259" y="343"/>
                  </a:lnTo>
                  <a:lnTo>
                    <a:pt x="266" y="345"/>
                  </a:lnTo>
                  <a:lnTo>
                    <a:pt x="277" y="343"/>
                  </a:lnTo>
                  <a:lnTo>
                    <a:pt x="287" y="340"/>
                  </a:lnTo>
                  <a:lnTo>
                    <a:pt x="296" y="334"/>
                  </a:lnTo>
                  <a:lnTo>
                    <a:pt x="304" y="328"/>
                  </a:lnTo>
                  <a:lnTo>
                    <a:pt x="310" y="320"/>
                  </a:lnTo>
                  <a:lnTo>
                    <a:pt x="315" y="311"/>
                  </a:lnTo>
                  <a:lnTo>
                    <a:pt x="318" y="301"/>
                  </a:lnTo>
                  <a:lnTo>
                    <a:pt x="319" y="291"/>
                  </a:lnTo>
                  <a:lnTo>
                    <a:pt x="318" y="281"/>
                  </a:lnTo>
                  <a:lnTo>
                    <a:pt x="315" y="270"/>
                  </a:lnTo>
                  <a:lnTo>
                    <a:pt x="310" y="261"/>
                  </a:lnTo>
                  <a:lnTo>
                    <a:pt x="304" y="254"/>
                  </a:lnTo>
                  <a:lnTo>
                    <a:pt x="296" y="247"/>
                  </a:lnTo>
                  <a:lnTo>
                    <a:pt x="287" y="242"/>
                  </a:lnTo>
                  <a:lnTo>
                    <a:pt x="277" y="240"/>
                  </a:lnTo>
                  <a:lnTo>
                    <a:pt x="266" y="238"/>
                  </a:lnTo>
                  <a:close/>
                  <a:moveTo>
                    <a:pt x="54" y="27"/>
                  </a:moveTo>
                  <a:lnTo>
                    <a:pt x="49" y="28"/>
                  </a:lnTo>
                  <a:lnTo>
                    <a:pt x="44" y="29"/>
                  </a:lnTo>
                  <a:lnTo>
                    <a:pt x="38" y="32"/>
                  </a:lnTo>
                  <a:lnTo>
                    <a:pt x="35" y="34"/>
                  </a:lnTo>
                  <a:lnTo>
                    <a:pt x="32" y="38"/>
                  </a:lnTo>
                  <a:lnTo>
                    <a:pt x="29" y="43"/>
                  </a:lnTo>
                  <a:lnTo>
                    <a:pt x="28" y="47"/>
                  </a:lnTo>
                  <a:lnTo>
                    <a:pt x="28" y="52"/>
                  </a:lnTo>
                  <a:lnTo>
                    <a:pt x="28" y="58"/>
                  </a:lnTo>
                  <a:lnTo>
                    <a:pt x="29" y="63"/>
                  </a:lnTo>
                  <a:lnTo>
                    <a:pt x="32" y="68"/>
                  </a:lnTo>
                  <a:lnTo>
                    <a:pt x="35" y="70"/>
                  </a:lnTo>
                  <a:lnTo>
                    <a:pt x="38" y="74"/>
                  </a:lnTo>
                  <a:lnTo>
                    <a:pt x="44" y="77"/>
                  </a:lnTo>
                  <a:lnTo>
                    <a:pt x="49" y="78"/>
                  </a:lnTo>
                  <a:lnTo>
                    <a:pt x="54" y="78"/>
                  </a:lnTo>
                  <a:lnTo>
                    <a:pt x="59" y="78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2" y="70"/>
                  </a:lnTo>
                  <a:lnTo>
                    <a:pt x="74" y="68"/>
                  </a:lnTo>
                  <a:lnTo>
                    <a:pt x="77" y="63"/>
                  </a:lnTo>
                  <a:lnTo>
                    <a:pt x="78" y="58"/>
                  </a:lnTo>
                  <a:lnTo>
                    <a:pt x="79" y="52"/>
                  </a:lnTo>
                  <a:lnTo>
                    <a:pt x="78" y="47"/>
                  </a:lnTo>
                  <a:lnTo>
                    <a:pt x="77" y="43"/>
                  </a:lnTo>
                  <a:lnTo>
                    <a:pt x="74" y="38"/>
                  </a:lnTo>
                  <a:lnTo>
                    <a:pt x="72" y="34"/>
                  </a:lnTo>
                  <a:lnTo>
                    <a:pt x="68" y="32"/>
                  </a:lnTo>
                  <a:lnTo>
                    <a:pt x="63" y="29"/>
                  </a:lnTo>
                  <a:lnTo>
                    <a:pt x="59" y="28"/>
                  </a:lnTo>
                  <a:lnTo>
                    <a:pt x="54" y="27"/>
                  </a:lnTo>
                  <a:close/>
                  <a:moveTo>
                    <a:pt x="266" y="265"/>
                  </a:moveTo>
                  <a:lnTo>
                    <a:pt x="261" y="266"/>
                  </a:lnTo>
                  <a:lnTo>
                    <a:pt x="256" y="268"/>
                  </a:lnTo>
                  <a:lnTo>
                    <a:pt x="252" y="270"/>
                  </a:lnTo>
                  <a:lnTo>
                    <a:pt x="249" y="273"/>
                  </a:lnTo>
                  <a:lnTo>
                    <a:pt x="245" y="277"/>
                  </a:lnTo>
                  <a:lnTo>
                    <a:pt x="242" y="281"/>
                  </a:lnTo>
                  <a:lnTo>
                    <a:pt x="241" y="286"/>
                  </a:lnTo>
                  <a:lnTo>
                    <a:pt x="241" y="291"/>
                  </a:lnTo>
                  <a:lnTo>
                    <a:pt x="241" y="296"/>
                  </a:lnTo>
                  <a:lnTo>
                    <a:pt x="242" y="301"/>
                  </a:lnTo>
                  <a:lnTo>
                    <a:pt x="245" y="305"/>
                  </a:lnTo>
                  <a:lnTo>
                    <a:pt x="249" y="309"/>
                  </a:lnTo>
                  <a:lnTo>
                    <a:pt x="252" y="313"/>
                  </a:lnTo>
                  <a:lnTo>
                    <a:pt x="256" y="315"/>
                  </a:lnTo>
                  <a:lnTo>
                    <a:pt x="261" y="316"/>
                  </a:lnTo>
                  <a:lnTo>
                    <a:pt x="266" y="316"/>
                  </a:lnTo>
                  <a:lnTo>
                    <a:pt x="272" y="316"/>
                  </a:lnTo>
                  <a:lnTo>
                    <a:pt x="277" y="315"/>
                  </a:lnTo>
                  <a:lnTo>
                    <a:pt x="281" y="313"/>
                  </a:lnTo>
                  <a:lnTo>
                    <a:pt x="284" y="309"/>
                  </a:lnTo>
                  <a:lnTo>
                    <a:pt x="287" y="305"/>
                  </a:lnTo>
                  <a:lnTo>
                    <a:pt x="290" y="301"/>
                  </a:lnTo>
                  <a:lnTo>
                    <a:pt x="291" y="296"/>
                  </a:lnTo>
                  <a:lnTo>
                    <a:pt x="292" y="291"/>
                  </a:lnTo>
                  <a:lnTo>
                    <a:pt x="291" y="286"/>
                  </a:lnTo>
                  <a:lnTo>
                    <a:pt x="290" y="281"/>
                  </a:lnTo>
                  <a:lnTo>
                    <a:pt x="287" y="277"/>
                  </a:lnTo>
                  <a:lnTo>
                    <a:pt x="284" y="273"/>
                  </a:lnTo>
                  <a:lnTo>
                    <a:pt x="281" y="270"/>
                  </a:lnTo>
                  <a:lnTo>
                    <a:pt x="277" y="268"/>
                  </a:lnTo>
                  <a:lnTo>
                    <a:pt x="272" y="266"/>
                  </a:lnTo>
                  <a:lnTo>
                    <a:pt x="266" y="2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7" name="Freeform 282">
              <a:extLst>
                <a:ext uri="{FF2B5EF4-FFF2-40B4-BE49-F238E27FC236}">
                  <a16:creationId xmlns:a16="http://schemas.microsoft.com/office/drawing/2014/main" id="{7079A25D-DE85-4E9D-9B01-E3CEBFC50F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813" y="5199063"/>
              <a:ext cx="168275" cy="182563"/>
            </a:xfrm>
            <a:custGeom>
              <a:avLst/>
              <a:gdLst>
                <a:gd name="T0" fmla="*/ 69 w 319"/>
                <a:gd name="T1" fmla="*/ 103 h 344"/>
                <a:gd name="T2" fmla="*/ 91 w 319"/>
                <a:gd name="T3" fmla="*/ 90 h 344"/>
                <a:gd name="T4" fmla="*/ 104 w 319"/>
                <a:gd name="T5" fmla="*/ 68 h 344"/>
                <a:gd name="T6" fmla="*/ 236 w 319"/>
                <a:gd name="T7" fmla="*/ 246 h 344"/>
                <a:gd name="T8" fmla="*/ 221 w 319"/>
                <a:gd name="T9" fmla="*/ 262 h 344"/>
                <a:gd name="T10" fmla="*/ 213 w 319"/>
                <a:gd name="T11" fmla="*/ 284 h 344"/>
                <a:gd name="T12" fmla="*/ 217 w 319"/>
                <a:gd name="T13" fmla="*/ 312 h 344"/>
                <a:gd name="T14" fmla="*/ 236 w 319"/>
                <a:gd name="T15" fmla="*/ 335 h 344"/>
                <a:gd name="T16" fmla="*/ 265 w 319"/>
                <a:gd name="T17" fmla="*/ 344 h 344"/>
                <a:gd name="T18" fmla="*/ 295 w 319"/>
                <a:gd name="T19" fmla="*/ 335 h 344"/>
                <a:gd name="T20" fmla="*/ 314 w 319"/>
                <a:gd name="T21" fmla="*/ 312 h 344"/>
                <a:gd name="T22" fmla="*/ 318 w 319"/>
                <a:gd name="T23" fmla="*/ 284 h 344"/>
                <a:gd name="T24" fmla="*/ 310 w 319"/>
                <a:gd name="T25" fmla="*/ 262 h 344"/>
                <a:gd name="T26" fmla="*/ 295 w 319"/>
                <a:gd name="T27" fmla="*/ 246 h 344"/>
                <a:gd name="T28" fmla="*/ 287 w 319"/>
                <a:gd name="T29" fmla="*/ 25 h 344"/>
                <a:gd name="T30" fmla="*/ 94 w 319"/>
                <a:gd name="T31" fmla="*/ 18 h 344"/>
                <a:gd name="T32" fmla="*/ 78 w 319"/>
                <a:gd name="T33" fmla="*/ 7 h 344"/>
                <a:gd name="T34" fmla="*/ 59 w 319"/>
                <a:gd name="T35" fmla="*/ 0 h 344"/>
                <a:gd name="T36" fmla="*/ 32 w 319"/>
                <a:gd name="T37" fmla="*/ 4 h 344"/>
                <a:gd name="T38" fmla="*/ 9 w 319"/>
                <a:gd name="T39" fmla="*/ 23 h 344"/>
                <a:gd name="T40" fmla="*/ 0 w 319"/>
                <a:gd name="T41" fmla="*/ 53 h 344"/>
                <a:gd name="T42" fmla="*/ 9 w 319"/>
                <a:gd name="T43" fmla="*/ 82 h 344"/>
                <a:gd name="T44" fmla="*/ 32 w 319"/>
                <a:gd name="T45" fmla="*/ 102 h 344"/>
                <a:gd name="T46" fmla="*/ 265 w 319"/>
                <a:gd name="T47" fmla="*/ 317 h 344"/>
                <a:gd name="T48" fmla="*/ 280 w 319"/>
                <a:gd name="T49" fmla="*/ 313 h 344"/>
                <a:gd name="T50" fmla="*/ 290 w 319"/>
                <a:gd name="T51" fmla="*/ 301 h 344"/>
                <a:gd name="T52" fmla="*/ 291 w 319"/>
                <a:gd name="T53" fmla="*/ 286 h 344"/>
                <a:gd name="T54" fmla="*/ 283 w 319"/>
                <a:gd name="T55" fmla="*/ 273 h 344"/>
                <a:gd name="T56" fmla="*/ 271 w 319"/>
                <a:gd name="T57" fmla="*/ 266 h 344"/>
                <a:gd name="T58" fmla="*/ 255 w 319"/>
                <a:gd name="T59" fmla="*/ 268 h 344"/>
                <a:gd name="T60" fmla="*/ 244 w 319"/>
                <a:gd name="T61" fmla="*/ 277 h 344"/>
                <a:gd name="T62" fmla="*/ 240 w 319"/>
                <a:gd name="T63" fmla="*/ 291 h 344"/>
                <a:gd name="T64" fmla="*/ 244 w 319"/>
                <a:gd name="T65" fmla="*/ 305 h 344"/>
                <a:gd name="T66" fmla="*/ 255 w 319"/>
                <a:gd name="T67" fmla="*/ 314 h 344"/>
                <a:gd name="T68" fmla="*/ 53 w 319"/>
                <a:gd name="T69" fmla="*/ 78 h 344"/>
                <a:gd name="T70" fmla="*/ 67 w 319"/>
                <a:gd name="T71" fmla="*/ 75 h 344"/>
                <a:gd name="T72" fmla="*/ 76 w 319"/>
                <a:gd name="T73" fmla="*/ 63 h 344"/>
                <a:gd name="T74" fmla="*/ 78 w 319"/>
                <a:gd name="T75" fmla="*/ 48 h 344"/>
                <a:gd name="T76" fmla="*/ 71 w 319"/>
                <a:gd name="T77" fmla="*/ 35 h 344"/>
                <a:gd name="T78" fmla="*/ 58 w 319"/>
                <a:gd name="T79" fmla="*/ 28 h 344"/>
                <a:gd name="T80" fmla="*/ 42 w 319"/>
                <a:gd name="T81" fmla="*/ 30 h 344"/>
                <a:gd name="T82" fmla="*/ 31 w 319"/>
                <a:gd name="T83" fmla="*/ 39 h 344"/>
                <a:gd name="T84" fmla="*/ 27 w 319"/>
                <a:gd name="T85" fmla="*/ 53 h 344"/>
                <a:gd name="T86" fmla="*/ 31 w 319"/>
                <a:gd name="T87" fmla="*/ 67 h 344"/>
                <a:gd name="T88" fmla="*/ 42 w 319"/>
                <a:gd name="T89" fmla="*/ 7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" h="344">
                  <a:moveTo>
                    <a:pt x="53" y="107"/>
                  </a:moveTo>
                  <a:lnTo>
                    <a:pt x="62" y="105"/>
                  </a:lnTo>
                  <a:lnTo>
                    <a:pt x="69" y="103"/>
                  </a:lnTo>
                  <a:lnTo>
                    <a:pt x="77" y="100"/>
                  </a:lnTo>
                  <a:lnTo>
                    <a:pt x="85" y="95"/>
                  </a:lnTo>
                  <a:lnTo>
                    <a:pt x="91" y="90"/>
                  </a:lnTo>
                  <a:lnTo>
                    <a:pt x="96" y="84"/>
                  </a:lnTo>
                  <a:lnTo>
                    <a:pt x="100" y="77"/>
                  </a:lnTo>
                  <a:lnTo>
                    <a:pt x="104" y="68"/>
                  </a:lnTo>
                  <a:lnTo>
                    <a:pt x="244" y="68"/>
                  </a:lnTo>
                  <a:lnTo>
                    <a:pt x="244" y="243"/>
                  </a:lnTo>
                  <a:lnTo>
                    <a:pt x="236" y="246"/>
                  </a:lnTo>
                  <a:lnTo>
                    <a:pt x="231" y="251"/>
                  </a:lnTo>
                  <a:lnTo>
                    <a:pt x="226" y="257"/>
                  </a:lnTo>
                  <a:lnTo>
                    <a:pt x="221" y="262"/>
                  </a:lnTo>
                  <a:lnTo>
                    <a:pt x="217" y="269"/>
                  </a:lnTo>
                  <a:lnTo>
                    <a:pt x="214" y="276"/>
                  </a:lnTo>
                  <a:lnTo>
                    <a:pt x="213" y="284"/>
                  </a:lnTo>
                  <a:lnTo>
                    <a:pt x="213" y="291"/>
                  </a:lnTo>
                  <a:lnTo>
                    <a:pt x="213" y="301"/>
                  </a:lnTo>
                  <a:lnTo>
                    <a:pt x="217" y="312"/>
                  </a:lnTo>
                  <a:lnTo>
                    <a:pt x="222" y="321"/>
                  </a:lnTo>
                  <a:lnTo>
                    <a:pt x="228" y="328"/>
                  </a:lnTo>
                  <a:lnTo>
                    <a:pt x="236" y="335"/>
                  </a:lnTo>
                  <a:lnTo>
                    <a:pt x="245" y="340"/>
                  </a:lnTo>
                  <a:lnTo>
                    <a:pt x="255" y="344"/>
                  </a:lnTo>
                  <a:lnTo>
                    <a:pt x="265" y="344"/>
                  </a:lnTo>
                  <a:lnTo>
                    <a:pt x="276" y="344"/>
                  </a:lnTo>
                  <a:lnTo>
                    <a:pt x="286" y="340"/>
                  </a:lnTo>
                  <a:lnTo>
                    <a:pt x="295" y="335"/>
                  </a:lnTo>
                  <a:lnTo>
                    <a:pt x="303" y="328"/>
                  </a:lnTo>
                  <a:lnTo>
                    <a:pt x="309" y="321"/>
                  </a:lnTo>
                  <a:lnTo>
                    <a:pt x="314" y="312"/>
                  </a:lnTo>
                  <a:lnTo>
                    <a:pt x="318" y="301"/>
                  </a:lnTo>
                  <a:lnTo>
                    <a:pt x="319" y="291"/>
                  </a:lnTo>
                  <a:lnTo>
                    <a:pt x="318" y="284"/>
                  </a:lnTo>
                  <a:lnTo>
                    <a:pt x="317" y="276"/>
                  </a:lnTo>
                  <a:lnTo>
                    <a:pt x="314" y="269"/>
                  </a:lnTo>
                  <a:lnTo>
                    <a:pt x="310" y="262"/>
                  </a:lnTo>
                  <a:lnTo>
                    <a:pt x="305" y="257"/>
                  </a:lnTo>
                  <a:lnTo>
                    <a:pt x="300" y="251"/>
                  </a:lnTo>
                  <a:lnTo>
                    <a:pt x="295" y="246"/>
                  </a:lnTo>
                  <a:lnTo>
                    <a:pt x="288" y="243"/>
                  </a:lnTo>
                  <a:lnTo>
                    <a:pt x="288" y="25"/>
                  </a:lnTo>
                  <a:lnTo>
                    <a:pt x="287" y="25"/>
                  </a:lnTo>
                  <a:lnTo>
                    <a:pt x="287" y="23"/>
                  </a:lnTo>
                  <a:lnTo>
                    <a:pt x="98" y="23"/>
                  </a:lnTo>
                  <a:lnTo>
                    <a:pt x="94" y="18"/>
                  </a:lnTo>
                  <a:lnTo>
                    <a:pt x="89" y="14"/>
                  </a:lnTo>
                  <a:lnTo>
                    <a:pt x="83" y="11"/>
                  </a:lnTo>
                  <a:lnTo>
                    <a:pt x="78" y="7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2" y="2"/>
                  </a:lnTo>
                  <a:lnTo>
                    <a:pt x="32" y="4"/>
                  </a:lnTo>
                  <a:lnTo>
                    <a:pt x="23" y="9"/>
                  </a:lnTo>
                  <a:lnTo>
                    <a:pt x="16" y="16"/>
                  </a:lnTo>
                  <a:lnTo>
                    <a:pt x="9" y="23"/>
                  </a:lnTo>
                  <a:lnTo>
                    <a:pt x="4" y="32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4" y="73"/>
                  </a:lnTo>
                  <a:lnTo>
                    <a:pt x="9" y="82"/>
                  </a:lnTo>
                  <a:lnTo>
                    <a:pt x="16" y="90"/>
                  </a:lnTo>
                  <a:lnTo>
                    <a:pt x="23" y="98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7"/>
                  </a:lnTo>
                  <a:close/>
                  <a:moveTo>
                    <a:pt x="265" y="317"/>
                  </a:moveTo>
                  <a:lnTo>
                    <a:pt x="271" y="317"/>
                  </a:lnTo>
                  <a:lnTo>
                    <a:pt x="276" y="314"/>
                  </a:lnTo>
                  <a:lnTo>
                    <a:pt x="280" y="313"/>
                  </a:lnTo>
                  <a:lnTo>
                    <a:pt x="283" y="309"/>
                  </a:lnTo>
                  <a:lnTo>
                    <a:pt x="287" y="305"/>
                  </a:lnTo>
                  <a:lnTo>
                    <a:pt x="290" y="301"/>
                  </a:lnTo>
                  <a:lnTo>
                    <a:pt x="291" y="296"/>
                  </a:lnTo>
                  <a:lnTo>
                    <a:pt x="291" y="291"/>
                  </a:lnTo>
                  <a:lnTo>
                    <a:pt x="291" y="286"/>
                  </a:lnTo>
                  <a:lnTo>
                    <a:pt x="290" y="281"/>
                  </a:lnTo>
                  <a:lnTo>
                    <a:pt x="287" y="277"/>
                  </a:lnTo>
                  <a:lnTo>
                    <a:pt x="283" y="273"/>
                  </a:lnTo>
                  <a:lnTo>
                    <a:pt x="280" y="269"/>
                  </a:lnTo>
                  <a:lnTo>
                    <a:pt x="276" y="268"/>
                  </a:lnTo>
                  <a:lnTo>
                    <a:pt x="271" y="266"/>
                  </a:lnTo>
                  <a:lnTo>
                    <a:pt x="265" y="266"/>
                  </a:lnTo>
                  <a:lnTo>
                    <a:pt x="260" y="266"/>
                  </a:lnTo>
                  <a:lnTo>
                    <a:pt x="255" y="268"/>
                  </a:lnTo>
                  <a:lnTo>
                    <a:pt x="251" y="269"/>
                  </a:lnTo>
                  <a:lnTo>
                    <a:pt x="247" y="273"/>
                  </a:lnTo>
                  <a:lnTo>
                    <a:pt x="244" y="277"/>
                  </a:lnTo>
                  <a:lnTo>
                    <a:pt x="242" y="281"/>
                  </a:lnTo>
                  <a:lnTo>
                    <a:pt x="240" y="286"/>
                  </a:lnTo>
                  <a:lnTo>
                    <a:pt x="240" y="291"/>
                  </a:lnTo>
                  <a:lnTo>
                    <a:pt x="240" y="296"/>
                  </a:lnTo>
                  <a:lnTo>
                    <a:pt x="242" y="301"/>
                  </a:lnTo>
                  <a:lnTo>
                    <a:pt x="244" y="305"/>
                  </a:lnTo>
                  <a:lnTo>
                    <a:pt x="247" y="309"/>
                  </a:lnTo>
                  <a:lnTo>
                    <a:pt x="251" y="313"/>
                  </a:lnTo>
                  <a:lnTo>
                    <a:pt x="255" y="314"/>
                  </a:lnTo>
                  <a:lnTo>
                    <a:pt x="260" y="317"/>
                  </a:lnTo>
                  <a:lnTo>
                    <a:pt x="265" y="317"/>
                  </a:lnTo>
                  <a:close/>
                  <a:moveTo>
                    <a:pt x="53" y="78"/>
                  </a:moveTo>
                  <a:lnTo>
                    <a:pt x="58" y="78"/>
                  </a:lnTo>
                  <a:lnTo>
                    <a:pt x="63" y="77"/>
                  </a:lnTo>
                  <a:lnTo>
                    <a:pt x="67" y="75"/>
                  </a:lnTo>
                  <a:lnTo>
                    <a:pt x="71" y="71"/>
                  </a:lnTo>
                  <a:lnTo>
                    <a:pt x="74" y="67"/>
                  </a:lnTo>
                  <a:lnTo>
                    <a:pt x="76" y="63"/>
                  </a:lnTo>
                  <a:lnTo>
                    <a:pt x="78" y="58"/>
                  </a:lnTo>
                  <a:lnTo>
                    <a:pt x="78" y="53"/>
                  </a:lnTo>
                  <a:lnTo>
                    <a:pt x="78" y="48"/>
                  </a:lnTo>
                  <a:lnTo>
                    <a:pt x="76" y="43"/>
                  </a:lnTo>
                  <a:lnTo>
                    <a:pt x="74" y="39"/>
                  </a:lnTo>
                  <a:lnTo>
                    <a:pt x="71" y="35"/>
                  </a:lnTo>
                  <a:lnTo>
                    <a:pt x="67" y="32"/>
                  </a:lnTo>
                  <a:lnTo>
                    <a:pt x="63" y="30"/>
                  </a:lnTo>
                  <a:lnTo>
                    <a:pt x="58" y="28"/>
                  </a:lnTo>
                  <a:lnTo>
                    <a:pt x="53" y="27"/>
                  </a:lnTo>
                  <a:lnTo>
                    <a:pt x="48" y="28"/>
                  </a:lnTo>
                  <a:lnTo>
                    <a:pt x="42" y="30"/>
                  </a:lnTo>
                  <a:lnTo>
                    <a:pt x="39" y="32"/>
                  </a:lnTo>
                  <a:lnTo>
                    <a:pt x="35" y="35"/>
                  </a:lnTo>
                  <a:lnTo>
                    <a:pt x="31" y="39"/>
                  </a:lnTo>
                  <a:lnTo>
                    <a:pt x="30" y="43"/>
                  </a:lnTo>
                  <a:lnTo>
                    <a:pt x="27" y="48"/>
                  </a:lnTo>
                  <a:lnTo>
                    <a:pt x="27" y="53"/>
                  </a:lnTo>
                  <a:lnTo>
                    <a:pt x="27" y="58"/>
                  </a:lnTo>
                  <a:lnTo>
                    <a:pt x="30" y="63"/>
                  </a:lnTo>
                  <a:lnTo>
                    <a:pt x="31" y="67"/>
                  </a:lnTo>
                  <a:lnTo>
                    <a:pt x="35" y="71"/>
                  </a:lnTo>
                  <a:lnTo>
                    <a:pt x="39" y="75"/>
                  </a:lnTo>
                  <a:lnTo>
                    <a:pt x="42" y="77"/>
                  </a:lnTo>
                  <a:lnTo>
                    <a:pt x="48" y="78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8" name="Freeform 283">
              <a:extLst>
                <a:ext uri="{FF2B5EF4-FFF2-40B4-BE49-F238E27FC236}">
                  <a16:creationId xmlns:a16="http://schemas.microsoft.com/office/drawing/2014/main" id="{88E32494-9849-4302-AF4E-474F0C9C0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6488" y="5199063"/>
              <a:ext cx="168275" cy="182563"/>
            </a:xfrm>
            <a:custGeom>
              <a:avLst/>
              <a:gdLst>
                <a:gd name="T0" fmla="*/ 249 w 319"/>
                <a:gd name="T1" fmla="*/ 103 h 344"/>
                <a:gd name="T2" fmla="*/ 228 w 319"/>
                <a:gd name="T3" fmla="*/ 90 h 344"/>
                <a:gd name="T4" fmla="*/ 215 w 319"/>
                <a:gd name="T5" fmla="*/ 68 h 344"/>
                <a:gd name="T6" fmla="*/ 82 w 319"/>
                <a:gd name="T7" fmla="*/ 246 h 344"/>
                <a:gd name="T8" fmla="*/ 97 w 319"/>
                <a:gd name="T9" fmla="*/ 262 h 344"/>
                <a:gd name="T10" fmla="*/ 106 w 319"/>
                <a:gd name="T11" fmla="*/ 284 h 344"/>
                <a:gd name="T12" fmla="*/ 102 w 319"/>
                <a:gd name="T13" fmla="*/ 312 h 344"/>
                <a:gd name="T14" fmla="*/ 83 w 319"/>
                <a:gd name="T15" fmla="*/ 335 h 344"/>
                <a:gd name="T16" fmla="*/ 54 w 319"/>
                <a:gd name="T17" fmla="*/ 344 h 344"/>
                <a:gd name="T18" fmla="*/ 23 w 319"/>
                <a:gd name="T19" fmla="*/ 335 h 344"/>
                <a:gd name="T20" fmla="*/ 4 w 319"/>
                <a:gd name="T21" fmla="*/ 312 h 344"/>
                <a:gd name="T22" fmla="*/ 1 w 319"/>
                <a:gd name="T23" fmla="*/ 284 h 344"/>
                <a:gd name="T24" fmla="*/ 9 w 319"/>
                <a:gd name="T25" fmla="*/ 262 h 344"/>
                <a:gd name="T26" fmla="*/ 24 w 319"/>
                <a:gd name="T27" fmla="*/ 246 h 344"/>
                <a:gd name="T28" fmla="*/ 31 w 319"/>
                <a:gd name="T29" fmla="*/ 25 h 344"/>
                <a:gd name="T30" fmla="*/ 225 w 319"/>
                <a:gd name="T31" fmla="*/ 18 h 344"/>
                <a:gd name="T32" fmla="*/ 241 w 319"/>
                <a:gd name="T33" fmla="*/ 7 h 344"/>
                <a:gd name="T34" fmla="*/ 259 w 319"/>
                <a:gd name="T35" fmla="*/ 0 h 344"/>
                <a:gd name="T36" fmla="*/ 287 w 319"/>
                <a:gd name="T37" fmla="*/ 4 h 344"/>
                <a:gd name="T38" fmla="*/ 310 w 319"/>
                <a:gd name="T39" fmla="*/ 23 h 344"/>
                <a:gd name="T40" fmla="*/ 319 w 319"/>
                <a:gd name="T41" fmla="*/ 53 h 344"/>
                <a:gd name="T42" fmla="*/ 310 w 319"/>
                <a:gd name="T43" fmla="*/ 82 h 344"/>
                <a:gd name="T44" fmla="*/ 287 w 319"/>
                <a:gd name="T45" fmla="*/ 102 h 344"/>
                <a:gd name="T46" fmla="*/ 54 w 319"/>
                <a:gd name="T47" fmla="*/ 317 h 344"/>
                <a:gd name="T48" fmla="*/ 38 w 319"/>
                <a:gd name="T49" fmla="*/ 313 h 344"/>
                <a:gd name="T50" fmla="*/ 29 w 319"/>
                <a:gd name="T51" fmla="*/ 301 h 344"/>
                <a:gd name="T52" fmla="*/ 28 w 319"/>
                <a:gd name="T53" fmla="*/ 286 h 344"/>
                <a:gd name="T54" fmla="*/ 35 w 319"/>
                <a:gd name="T55" fmla="*/ 273 h 344"/>
                <a:gd name="T56" fmla="*/ 49 w 319"/>
                <a:gd name="T57" fmla="*/ 266 h 344"/>
                <a:gd name="T58" fmla="*/ 63 w 319"/>
                <a:gd name="T59" fmla="*/ 268 h 344"/>
                <a:gd name="T60" fmla="*/ 74 w 319"/>
                <a:gd name="T61" fmla="*/ 277 h 344"/>
                <a:gd name="T62" fmla="*/ 79 w 319"/>
                <a:gd name="T63" fmla="*/ 291 h 344"/>
                <a:gd name="T64" fmla="*/ 74 w 319"/>
                <a:gd name="T65" fmla="*/ 305 h 344"/>
                <a:gd name="T66" fmla="*/ 63 w 319"/>
                <a:gd name="T67" fmla="*/ 314 h 344"/>
                <a:gd name="T68" fmla="*/ 266 w 319"/>
                <a:gd name="T69" fmla="*/ 78 h 344"/>
                <a:gd name="T70" fmla="*/ 252 w 319"/>
                <a:gd name="T71" fmla="*/ 75 h 344"/>
                <a:gd name="T72" fmla="*/ 242 w 319"/>
                <a:gd name="T73" fmla="*/ 63 h 344"/>
                <a:gd name="T74" fmla="*/ 241 w 319"/>
                <a:gd name="T75" fmla="*/ 48 h 344"/>
                <a:gd name="T76" fmla="*/ 249 w 319"/>
                <a:gd name="T77" fmla="*/ 35 h 344"/>
                <a:gd name="T78" fmla="*/ 261 w 319"/>
                <a:gd name="T79" fmla="*/ 28 h 344"/>
                <a:gd name="T80" fmla="*/ 277 w 319"/>
                <a:gd name="T81" fmla="*/ 30 h 344"/>
                <a:gd name="T82" fmla="*/ 287 w 319"/>
                <a:gd name="T83" fmla="*/ 39 h 344"/>
                <a:gd name="T84" fmla="*/ 292 w 319"/>
                <a:gd name="T85" fmla="*/ 53 h 344"/>
                <a:gd name="T86" fmla="*/ 287 w 319"/>
                <a:gd name="T87" fmla="*/ 67 h 344"/>
                <a:gd name="T88" fmla="*/ 277 w 319"/>
                <a:gd name="T89" fmla="*/ 7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" h="344">
                  <a:moveTo>
                    <a:pt x="266" y="107"/>
                  </a:moveTo>
                  <a:lnTo>
                    <a:pt x="258" y="105"/>
                  </a:lnTo>
                  <a:lnTo>
                    <a:pt x="249" y="103"/>
                  </a:lnTo>
                  <a:lnTo>
                    <a:pt x="241" y="100"/>
                  </a:lnTo>
                  <a:lnTo>
                    <a:pt x="234" y="95"/>
                  </a:lnTo>
                  <a:lnTo>
                    <a:pt x="228" y="90"/>
                  </a:lnTo>
                  <a:lnTo>
                    <a:pt x="223" y="84"/>
                  </a:lnTo>
                  <a:lnTo>
                    <a:pt x="219" y="77"/>
                  </a:lnTo>
                  <a:lnTo>
                    <a:pt x="215" y="68"/>
                  </a:lnTo>
                  <a:lnTo>
                    <a:pt x="76" y="68"/>
                  </a:lnTo>
                  <a:lnTo>
                    <a:pt x="76" y="243"/>
                  </a:lnTo>
                  <a:lnTo>
                    <a:pt x="82" y="246"/>
                  </a:lnTo>
                  <a:lnTo>
                    <a:pt x="88" y="251"/>
                  </a:lnTo>
                  <a:lnTo>
                    <a:pt x="94" y="257"/>
                  </a:lnTo>
                  <a:lnTo>
                    <a:pt x="97" y="262"/>
                  </a:lnTo>
                  <a:lnTo>
                    <a:pt x="101" y="269"/>
                  </a:lnTo>
                  <a:lnTo>
                    <a:pt x="104" y="276"/>
                  </a:lnTo>
                  <a:lnTo>
                    <a:pt x="106" y="284"/>
                  </a:lnTo>
                  <a:lnTo>
                    <a:pt x="106" y="291"/>
                  </a:lnTo>
                  <a:lnTo>
                    <a:pt x="105" y="301"/>
                  </a:lnTo>
                  <a:lnTo>
                    <a:pt x="102" y="312"/>
                  </a:lnTo>
                  <a:lnTo>
                    <a:pt x="97" y="321"/>
                  </a:lnTo>
                  <a:lnTo>
                    <a:pt x="91" y="328"/>
                  </a:lnTo>
                  <a:lnTo>
                    <a:pt x="83" y="335"/>
                  </a:lnTo>
                  <a:lnTo>
                    <a:pt x="74" y="340"/>
                  </a:lnTo>
                  <a:lnTo>
                    <a:pt x="64" y="344"/>
                  </a:lnTo>
                  <a:lnTo>
                    <a:pt x="54" y="344"/>
                  </a:lnTo>
                  <a:lnTo>
                    <a:pt x="42" y="344"/>
                  </a:lnTo>
                  <a:lnTo>
                    <a:pt x="33" y="340"/>
                  </a:lnTo>
                  <a:lnTo>
                    <a:pt x="23" y="335"/>
                  </a:lnTo>
                  <a:lnTo>
                    <a:pt x="15" y="328"/>
                  </a:lnTo>
                  <a:lnTo>
                    <a:pt x="9" y="321"/>
                  </a:lnTo>
                  <a:lnTo>
                    <a:pt x="4" y="312"/>
                  </a:lnTo>
                  <a:lnTo>
                    <a:pt x="1" y="301"/>
                  </a:lnTo>
                  <a:lnTo>
                    <a:pt x="0" y="291"/>
                  </a:lnTo>
                  <a:lnTo>
                    <a:pt x="1" y="284"/>
                  </a:lnTo>
                  <a:lnTo>
                    <a:pt x="3" y="276"/>
                  </a:lnTo>
                  <a:lnTo>
                    <a:pt x="5" y="269"/>
                  </a:lnTo>
                  <a:lnTo>
                    <a:pt x="9" y="262"/>
                  </a:lnTo>
                  <a:lnTo>
                    <a:pt x="13" y="257"/>
                  </a:lnTo>
                  <a:lnTo>
                    <a:pt x="18" y="251"/>
                  </a:lnTo>
                  <a:lnTo>
                    <a:pt x="24" y="246"/>
                  </a:lnTo>
                  <a:lnTo>
                    <a:pt x="31" y="243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222" y="23"/>
                  </a:lnTo>
                  <a:lnTo>
                    <a:pt x="225" y="18"/>
                  </a:lnTo>
                  <a:lnTo>
                    <a:pt x="231" y="14"/>
                  </a:lnTo>
                  <a:lnTo>
                    <a:pt x="236" y="11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2" y="2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7" y="2"/>
                  </a:lnTo>
                  <a:lnTo>
                    <a:pt x="287" y="4"/>
                  </a:lnTo>
                  <a:lnTo>
                    <a:pt x="296" y="9"/>
                  </a:lnTo>
                  <a:lnTo>
                    <a:pt x="304" y="16"/>
                  </a:lnTo>
                  <a:lnTo>
                    <a:pt x="310" y="23"/>
                  </a:lnTo>
                  <a:lnTo>
                    <a:pt x="315" y="32"/>
                  </a:lnTo>
                  <a:lnTo>
                    <a:pt x="318" y="43"/>
                  </a:lnTo>
                  <a:lnTo>
                    <a:pt x="319" y="53"/>
                  </a:lnTo>
                  <a:lnTo>
                    <a:pt x="318" y="64"/>
                  </a:lnTo>
                  <a:lnTo>
                    <a:pt x="315" y="73"/>
                  </a:lnTo>
                  <a:lnTo>
                    <a:pt x="310" y="82"/>
                  </a:lnTo>
                  <a:lnTo>
                    <a:pt x="304" y="90"/>
                  </a:lnTo>
                  <a:lnTo>
                    <a:pt x="296" y="98"/>
                  </a:lnTo>
                  <a:lnTo>
                    <a:pt x="287" y="102"/>
                  </a:lnTo>
                  <a:lnTo>
                    <a:pt x="277" y="105"/>
                  </a:lnTo>
                  <a:lnTo>
                    <a:pt x="266" y="107"/>
                  </a:lnTo>
                  <a:close/>
                  <a:moveTo>
                    <a:pt x="54" y="317"/>
                  </a:moveTo>
                  <a:lnTo>
                    <a:pt x="49" y="317"/>
                  </a:lnTo>
                  <a:lnTo>
                    <a:pt x="44" y="314"/>
                  </a:lnTo>
                  <a:lnTo>
                    <a:pt x="38" y="313"/>
                  </a:lnTo>
                  <a:lnTo>
                    <a:pt x="35" y="309"/>
                  </a:lnTo>
                  <a:lnTo>
                    <a:pt x="32" y="305"/>
                  </a:lnTo>
                  <a:lnTo>
                    <a:pt x="29" y="301"/>
                  </a:lnTo>
                  <a:lnTo>
                    <a:pt x="28" y="296"/>
                  </a:lnTo>
                  <a:lnTo>
                    <a:pt x="28" y="291"/>
                  </a:lnTo>
                  <a:lnTo>
                    <a:pt x="28" y="286"/>
                  </a:lnTo>
                  <a:lnTo>
                    <a:pt x="29" y="281"/>
                  </a:lnTo>
                  <a:lnTo>
                    <a:pt x="32" y="277"/>
                  </a:lnTo>
                  <a:lnTo>
                    <a:pt x="35" y="273"/>
                  </a:lnTo>
                  <a:lnTo>
                    <a:pt x="38" y="269"/>
                  </a:lnTo>
                  <a:lnTo>
                    <a:pt x="44" y="268"/>
                  </a:lnTo>
                  <a:lnTo>
                    <a:pt x="49" y="266"/>
                  </a:lnTo>
                  <a:lnTo>
                    <a:pt x="54" y="266"/>
                  </a:lnTo>
                  <a:lnTo>
                    <a:pt x="59" y="266"/>
                  </a:lnTo>
                  <a:lnTo>
                    <a:pt x="63" y="268"/>
                  </a:lnTo>
                  <a:lnTo>
                    <a:pt x="68" y="269"/>
                  </a:lnTo>
                  <a:lnTo>
                    <a:pt x="72" y="273"/>
                  </a:lnTo>
                  <a:lnTo>
                    <a:pt x="74" y="277"/>
                  </a:lnTo>
                  <a:lnTo>
                    <a:pt x="77" y="281"/>
                  </a:lnTo>
                  <a:lnTo>
                    <a:pt x="78" y="286"/>
                  </a:lnTo>
                  <a:lnTo>
                    <a:pt x="79" y="291"/>
                  </a:lnTo>
                  <a:lnTo>
                    <a:pt x="78" y="296"/>
                  </a:lnTo>
                  <a:lnTo>
                    <a:pt x="77" y="301"/>
                  </a:lnTo>
                  <a:lnTo>
                    <a:pt x="74" y="305"/>
                  </a:lnTo>
                  <a:lnTo>
                    <a:pt x="72" y="309"/>
                  </a:lnTo>
                  <a:lnTo>
                    <a:pt x="68" y="313"/>
                  </a:lnTo>
                  <a:lnTo>
                    <a:pt x="63" y="314"/>
                  </a:lnTo>
                  <a:lnTo>
                    <a:pt x="59" y="317"/>
                  </a:lnTo>
                  <a:lnTo>
                    <a:pt x="54" y="317"/>
                  </a:lnTo>
                  <a:close/>
                  <a:moveTo>
                    <a:pt x="266" y="78"/>
                  </a:moveTo>
                  <a:lnTo>
                    <a:pt x="261" y="78"/>
                  </a:lnTo>
                  <a:lnTo>
                    <a:pt x="256" y="77"/>
                  </a:lnTo>
                  <a:lnTo>
                    <a:pt x="252" y="75"/>
                  </a:lnTo>
                  <a:lnTo>
                    <a:pt x="249" y="71"/>
                  </a:lnTo>
                  <a:lnTo>
                    <a:pt x="245" y="67"/>
                  </a:lnTo>
                  <a:lnTo>
                    <a:pt x="242" y="63"/>
                  </a:lnTo>
                  <a:lnTo>
                    <a:pt x="241" y="58"/>
                  </a:lnTo>
                  <a:lnTo>
                    <a:pt x="241" y="53"/>
                  </a:lnTo>
                  <a:lnTo>
                    <a:pt x="241" y="48"/>
                  </a:lnTo>
                  <a:lnTo>
                    <a:pt x="242" y="43"/>
                  </a:lnTo>
                  <a:lnTo>
                    <a:pt x="245" y="39"/>
                  </a:lnTo>
                  <a:lnTo>
                    <a:pt x="249" y="35"/>
                  </a:lnTo>
                  <a:lnTo>
                    <a:pt x="252" y="32"/>
                  </a:lnTo>
                  <a:lnTo>
                    <a:pt x="256" y="30"/>
                  </a:lnTo>
                  <a:lnTo>
                    <a:pt x="261" y="28"/>
                  </a:lnTo>
                  <a:lnTo>
                    <a:pt x="266" y="27"/>
                  </a:lnTo>
                  <a:lnTo>
                    <a:pt x="272" y="28"/>
                  </a:lnTo>
                  <a:lnTo>
                    <a:pt x="277" y="30"/>
                  </a:lnTo>
                  <a:lnTo>
                    <a:pt x="281" y="32"/>
                  </a:lnTo>
                  <a:lnTo>
                    <a:pt x="284" y="35"/>
                  </a:lnTo>
                  <a:lnTo>
                    <a:pt x="287" y="39"/>
                  </a:lnTo>
                  <a:lnTo>
                    <a:pt x="290" y="43"/>
                  </a:lnTo>
                  <a:lnTo>
                    <a:pt x="291" y="48"/>
                  </a:lnTo>
                  <a:lnTo>
                    <a:pt x="292" y="53"/>
                  </a:lnTo>
                  <a:lnTo>
                    <a:pt x="291" y="58"/>
                  </a:lnTo>
                  <a:lnTo>
                    <a:pt x="290" y="63"/>
                  </a:lnTo>
                  <a:lnTo>
                    <a:pt x="287" y="67"/>
                  </a:lnTo>
                  <a:lnTo>
                    <a:pt x="284" y="71"/>
                  </a:lnTo>
                  <a:lnTo>
                    <a:pt x="281" y="75"/>
                  </a:lnTo>
                  <a:lnTo>
                    <a:pt x="277" y="77"/>
                  </a:lnTo>
                  <a:lnTo>
                    <a:pt x="272" y="78"/>
                  </a:lnTo>
                  <a:lnTo>
                    <a:pt x="266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74" name="Group 1273">
            <a:extLst>
              <a:ext uri="{FF2B5EF4-FFF2-40B4-BE49-F238E27FC236}">
                <a16:creationId xmlns:a16="http://schemas.microsoft.com/office/drawing/2014/main" id="{506787AE-DD62-469E-B68B-995832AE8D44}"/>
              </a:ext>
            </a:extLst>
          </p:cNvPr>
          <p:cNvGrpSpPr/>
          <p:nvPr/>
        </p:nvGrpSpPr>
        <p:grpSpPr>
          <a:xfrm>
            <a:off x="5963942" y="5011887"/>
            <a:ext cx="373063" cy="530226"/>
            <a:chOff x="5908675" y="4854575"/>
            <a:chExt cx="373063" cy="530226"/>
          </a:xfrm>
        </p:grpSpPr>
        <p:sp>
          <p:nvSpPr>
            <p:cNvPr id="1294" name="Freeform 284">
              <a:extLst>
                <a:ext uri="{FF2B5EF4-FFF2-40B4-BE49-F238E27FC236}">
                  <a16:creationId xmlns:a16="http://schemas.microsoft.com/office/drawing/2014/main" id="{C085C229-839B-4533-959B-823538E6E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138" y="4854575"/>
              <a:ext cx="344488" cy="525463"/>
            </a:xfrm>
            <a:custGeom>
              <a:avLst/>
              <a:gdLst>
                <a:gd name="T0" fmla="*/ 632 w 651"/>
                <a:gd name="T1" fmla="*/ 437 h 994"/>
                <a:gd name="T2" fmla="*/ 605 w 651"/>
                <a:gd name="T3" fmla="*/ 517 h 994"/>
                <a:gd name="T4" fmla="*/ 569 w 651"/>
                <a:gd name="T5" fmla="*/ 598 h 994"/>
                <a:gd name="T6" fmla="*/ 528 w 651"/>
                <a:gd name="T7" fmla="*/ 679 h 994"/>
                <a:gd name="T8" fmla="*/ 482 w 651"/>
                <a:gd name="T9" fmla="*/ 758 h 994"/>
                <a:gd name="T10" fmla="*/ 434 w 651"/>
                <a:gd name="T11" fmla="*/ 833 h 994"/>
                <a:gd name="T12" fmla="*/ 364 w 651"/>
                <a:gd name="T13" fmla="*/ 935 h 994"/>
                <a:gd name="T14" fmla="*/ 305 w 651"/>
                <a:gd name="T15" fmla="*/ 976 h 994"/>
                <a:gd name="T16" fmla="*/ 266 w 651"/>
                <a:gd name="T17" fmla="*/ 928 h 994"/>
                <a:gd name="T18" fmla="*/ 223 w 651"/>
                <a:gd name="T19" fmla="*/ 867 h 994"/>
                <a:gd name="T20" fmla="*/ 177 w 651"/>
                <a:gd name="T21" fmla="*/ 797 h 994"/>
                <a:gd name="T22" fmla="*/ 131 w 651"/>
                <a:gd name="T23" fmla="*/ 719 h 994"/>
                <a:gd name="T24" fmla="*/ 87 w 651"/>
                <a:gd name="T25" fmla="*/ 634 h 994"/>
                <a:gd name="T26" fmla="*/ 50 w 651"/>
                <a:gd name="T27" fmla="*/ 546 h 994"/>
                <a:gd name="T28" fmla="*/ 27 w 651"/>
                <a:gd name="T29" fmla="*/ 479 h 994"/>
                <a:gd name="T30" fmla="*/ 15 w 651"/>
                <a:gd name="T31" fmla="*/ 434 h 994"/>
                <a:gd name="T32" fmla="*/ 3 w 651"/>
                <a:gd name="T33" fmla="*/ 361 h 994"/>
                <a:gd name="T34" fmla="*/ 3 w 651"/>
                <a:gd name="T35" fmla="*/ 269 h 994"/>
                <a:gd name="T36" fmla="*/ 20 w 651"/>
                <a:gd name="T37" fmla="*/ 191 h 994"/>
                <a:gd name="T38" fmla="*/ 54 w 651"/>
                <a:gd name="T39" fmla="*/ 127 h 994"/>
                <a:gd name="T40" fmla="*/ 100 w 651"/>
                <a:gd name="T41" fmla="*/ 75 h 994"/>
                <a:gd name="T42" fmla="*/ 158 w 651"/>
                <a:gd name="T43" fmla="*/ 37 h 994"/>
                <a:gd name="T44" fmla="*/ 220 w 651"/>
                <a:gd name="T45" fmla="*/ 12 h 994"/>
                <a:gd name="T46" fmla="*/ 288 w 651"/>
                <a:gd name="T47" fmla="*/ 1 h 994"/>
                <a:gd name="T48" fmla="*/ 357 w 651"/>
                <a:gd name="T49" fmla="*/ 1 h 994"/>
                <a:gd name="T50" fmla="*/ 427 w 651"/>
                <a:gd name="T51" fmla="*/ 15 h 994"/>
                <a:gd name="T52" fmla="*/ 489 w 651"/>
                <a:gd name="T53" fmla="*/ 41 h 994"/>
                <a:gd name="T54" fmla="*/ 547 w 651"/>
                <a:gd name="T55" fmla="*/ 79 h 994"/>
                <a:gd name="T56" fmla="*/ 594 w 651"/>
                <a:gd name="T57" fmla="*/ 129 h 994"/>
                <a:gd name="T58" fmla="*/ 629 w 651"/>
                <a:gd name="T59" fmla="*/ 191 h 994"/>
                <a:gd name="T60" fmla="*/ 647 w 651"/>
                <a:gd name="T61" fmla="*/ 264 h 994"/>
                <a:gd name="T62" fmla="*/ 648 w 651"/>
                <a:gd name="T63" fmla="*/ 35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94">
                  <a:moveTo>
                    <a:pt x="641" y="397"/>
                  </a:moveTo>
                  <a:lnTo>
                    <a:pt x="632" y="437"/>
                  </a:lnTo>
                  <a:lnTo>
                    <a:pt x="619" y="476"/>
                  </a:lnTo>
                  <a:lnTo>
                    <a:pt x="605" y="517"/>
                  </a:lnTo>
                  <a:lnTo>
                    <a:pt x="587" y="557"/>
                  </a:lnTo>
                  <a:lnTo>
                    <a:pt x="569" y="598"/>
                  </a:lnTo>
                  <a:lnTo>
                    <a:pt x="548" y="639"/>
                  </a:lnTo>
                  <a:lnTo>
                    <a:pt x="528" y="679"/>
                  </a:lnTo>
                  <a:lnTo>
                    <a:pt x="505" y="719"/>
                  </a:lnTo>
                  <a:lnTo>
                    <a:pt x="482" y="758"/>
                  </a:lnTo>
                  <a:lnTo>
                    <a:pt x="459" y="796"/>
                  </a:lnTo>
                  <a:lnTo>
                    <a:pt x="434" y="833"/>
                  </a:lnTo>
                  <a:lnTo>
                    <a:pt x="410" y="869"/>
                  </a:lnTo>
                  <a:lnTo>
                    <a:pt x="364" y="935"/>
                  </a:lnTo>
                  <a:lnTo>
                    <a:pt x="322" y="994"/>
                  </a:lnTo>
                  <a:lnTo>
                    <a:pt x="305" y="976"/>
                  </a:lnTo>
                  <a:lnTo>
                    <a:pt x="287" y="953"/>
                  </a:lnTo>
                  <a:lnTo>
                    <a:pt x="266" y="928"/>
                  </a:lnTo>
                  <a:lnTo>
                    <a:pt x="245" y="899"/>
                  </a:lnTo>
                  <a:lnTo>
                    <a:pt x="223" y="867"/>
                  </a:lnTo>
                  <a:lnTo>
                    <a:pt x="200" y="833"/>
                  </a:lnTo>
                  <a:lnTo>
                    <a:pt x="177" y="797"/>
                  </a:lnTo>
                  <a:lnTo>
                    <a:pt x="154" y="758"/>
                  </a:lnTo>
                  <a:lnTo>
                    <a:pt x="131" y="719"/>
                  </a:lnTo>
                  <a:lnTo>
                    <a:pt x="109" y="676"/>
                  </a:lnTo>
                  <a:lnTo>
                    <a:pt x="87" y="634"/>
                  </a:lnTo>
                  <a:lnTo>
                    <a:pt x="68" y="590"/>
                  </a:lnTo>
                  <a:lnTo>
                    <a:pt x="50" y="546"/>
                  </a:lnTo>
                  <a:lnTo>
                    <a:pt x="35" y="501"/>
                  </a:lnTo>
                  <a:lnTo>
                    <a:pt x="27" y="479"/>
                  </a:lnTo>
                  <a:lnTo>
                    <a:pt x="20" y="457"/>
                  </a:lnTo>
                  <a:lnTo>
                    <a:pt x="15" y="434"/>
                  </a:lnTo>
                  <a:lnTo>
                    <a:pt x="10" y="412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9"/>
                  </a:lnTo>
                  <a:lnTo>
                    <a:pt x="9" y="228"/>
                  </a:lnTo>
                  <a:lnTo>
                    <a:pt x="20" y="191"/>
                  </a:lnTo>
                  <a:lnTo>
                    <a:pt x="36" y="157"/>
                  </a:lnTo>
                  <a:lnTo>
                    <a:pt x="54" y="127"/>
                  </a:lnTo>
                  <a:lnTo>
                    <a:pt x="76" y="100"/>
                  </a:lnTo>
                  <a:lnTo>
                    <a:pt x="100" y="75"/>
                  </a:lnTo>
                  <a:lnTo>
                    <a:pt x="128" y="55"/>
                  </a:lnTo>
                  <a:lnTo>
                    <a:pt x="158" y="37"/>
                  </a:lnTo>
                  <a:lnTo>
                    <a:pt x="188" y="23"/>
                  </a:lnTo>
                  <a:lnTo>
                    <a:pt x="220" y="12"/>
                  </a:lnTo>
                  <a:lnTo>
                    <a:pt x="254" y="5"/>
                  </a:lnTo>
                  <a:lnTo>
                    <a:pt x="288" y="1"/>
                  </a:lnTo>
                  <a:lnTo>
                    <a:pt x="323" y="0"/>
                  </a:lnTo>
                  <a:lnTo>
                    <a:pt x="357" y="1"/>
                  </a:lnTo>
                  <a:lnTo>
                    <a:pt x="392" y="6"/>
                  </a:lnTo>
                  <a:lnTo>
                    <a:pt x="427" y="15"/>
                  </a:lnTo>
                  <a:lnTo>
                    <a:pt x="459" y="27"/>
                  </a:lnTo>
                  <a:lnTo>
                    <a:pt x="489" y="41"/>
                  </a:lnTo>
                  <a:lnTo>
                    <a:pt x="519" y="59"/>
                  </a:lnTo>
                  <a:lnTo>
                    <a:pt x="547" y="79"/>
                  </a:lnTo>
                  <a:lnTo>
                    <a:pt x="571" y="102"/>
                  </a:lnTo>
                  <a:lnTo>
                    <a:pt x="594" y="129"/>
                  </a:lnTo>
                  <a:lnTo>
                    <a:pt x="612" y="159"/>
                  </a:lnTo>
                  <a:lnTo>
                    <a:pt x="629" y="191"/>
                  </a:lnTo>
                  <a:lnTo>
                    <a:pt x="641" y="226"/>
                  </a:lnTo>
                  <a:lnTo>
                    <a:pt x="647" y="264"/>
                  </a:lnTo>
                  <a:lnTo>
                    <a:pt x="651" y="306"/>
                  </a:lnTo>
                  <a:lnTo>
                    <a:pt x="648" y="350"/>
                  </a:lnTo>
                  <a:lnTo>
                    <a:pt x="641" y="3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5" name="Freeform 285">
              <a:extLst>
                <a:ext uri="{FF2B5EF4-FFF2-40B4-BE49-F238E27FC236}">
                  <a16:creationId xmlns:a16="http://schemas.microsoft.com/office/drawing/2014/main" id="{84CAD724-0112-4AC9-892D-BDA79C61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875213"/>
              <a:ext cx="303213" cy="422275"/>
            </a:xfrm>
            <a:custGeom>
              <a:avLst/>
              <a:gdLst>
                <a:gd name="T0" fmla="*/ 325 w 571"/>
                <a:gd name="T1" fmla="*/ 50 h 798"/>
                <a:gd name="T2" fmla="*/ 371 w 571"/>
                <a:gd name="T3" fmla="*/ 62 h 798"/>
                <a:gd name="T4" fmla="*/ 412 w 571"/>
                <a:gd name="T5" fmla="*/ 82 h 798"/>
                <a:gd name="T6" fmla="*/ 449 w 571"/>
                <a:gd name="T7" fmla="*/ 111 h 798"/>
                <a:gd name="T8" fmla="*/ 481 w 571"/>
                <a:gd name="T9" fmla="*/ 145 h 798"/>
                <a:gd name="T10" fmla="*/ 506 w 571"/>
                <a:gd name="T11" fmla="*/ 185 h 798"/>
                <a:gd name="T12" fmla="*/ 524 w 571"/>
                <a:gd name="T13" fmla="*/ 230 h 798"/>
                <a:gd name="T14" fmla="*/ 533 w 571"/>
                <a:gd name="T15" fmla="*/ 278 h 798"/>
                <a:gd name="T16" fmla="*/ 534 w 571"/>
                <a:gd name="T17" fmla="*/ 308 h 798"/>
                <a:gd name="T18" fmla="*/ 571 w 571"/>
                <a:gd name="T19" fmla="*/ 313 h 798"/>
                <a:gd name="T20" fmla="*/ 531 w 571"/>
                <a:gd name="T21" fmla="*/ 337 h 798"/>
                <a:gd name="T22" fmla="*/ 522 w 571"/>
                <a:gd name="T23" fmla="*/ 381 h 798"/>
                <a:gd name="T24" fmla="*/ 506 w 571"/>
                <a:gd name="T25" fmla="*/ 422 h 798"/>
                <a:gd name="T26" fmla="*/ 484 w 571"/>
                <a:gd name="T27" fmla="*/ 459 h 798"/>
                <a:gd name="T28" fmla="*/ 456 w 571"/>
                <a:gd name="T29" fmla="*/ 491 h 798"/>
                <a:gd name="T30" fmla="*/ 422 w 571"/>
                <a:gd name="T31" fmla="*/ 518 h 798"/>
                <a:gd name="T32" fmla="*/ 385 w 571"/>
                <a:gd name="T33" fmla="*/ 539 h 798"/>
                <a:gd name="T34" fmla="*/ 344 w 571"/>
                <a:gd name="T35" fmla="*/ 553 h 798"/>
                <a:gd name="T36" fmla="*/ 302 w 571"/>
                <a:gd name="T37" fmla="*/ 560 h 798"/>
                <a:gd name="T38" fmla="*/ 274 w 571"/>
                <a:gd name="T39" fmla="*/ 798 h 798"/>
                <a:gd name="T40" fmla="*/ 252 w 571"/>
                <a:gd name="T41" fmla="*/ 558 h 798"/>
                <a:gd name="T42" fmla="*/ 210 w 571"/>
                <a:gd name="T43" fmla="*/ 548 h 798"/>
                <a:gd name="T44" fmla="*/ 171 w 571"/>
                <a:gd name="T45" fmla="*/ 530 h 798"/>
                <a:gd name="T46" fmla="*/ 135 w 571"/>
                <a:gd name="T47" fmla="*/ 507 h 798"/>
                <a:gd name="T48" fmla="*/ 105 w 571"/>
                <a:gd name="T49" fmla="*/ 476 h 798"/>
                <a:gd name="T50" fmla="*/ 79 w 571"/>
                <a:gd name="T51" fmla="*/ 441 h 798"/>
                <a:gd name="T52" fmla="*/ 60 w 571"/>
                <a:gd name="T53" fmla="*/ 403 h 798"/>
                <a:gd name="T54" fmla="*/ 46 w 571"/>
                <a:gd name="T55" fmla="*/ 359 h 798"/>
                <a:gd name="T56" fmla="*/ 0 w 571"/>
                <a:gd name="T57" fmla="*/ 337 h 798"/>
                <a:gd name="T58" fmla="*/ 41 w 571"/>
                <a:gd name="T59" fmla="*/ 313 h 798"/>
                <a:gd name="T60" fmla="*/ 41 w 571"/>
                <a:gd name="T61" fmla="*/ 304 h 798"/>
                <a:gd name="T62" fmla="*/ 46 w 571"/>
                <a:gd name="T63" fmla="*/ 254 h 798"/>
                <a:gd name="T64" fmla="*/ 58 w 571"/>
                <a:gd name="T65" fmla="*/ 207 h 798"/>
                <a:gd name="T66" fmla="*/ 80 w 571"/>
                <a:gd name="T67" fmla="*/ 164 h 798"/>
                <a:gd name="T68" fmla="*/ 108 w 571"/>
                <a:gd name="T69" fmla="*/ 127 h 798"/>
                <a:gd name="T70" fmla="*/ 143 w 571"/>
                <a:gd name="T71" fmla="*/ 95 h 798"/>
                <a:gd name="T72" fmla="*/ 183 w 571"/>
                <a:gd name="T73" fmla="*/ 71 h 798"/>
                <a:gd name="T74" fmla="*/ 226 w 571"/>
                <a:gd name="T75" fmla="*/ 55 h 798"/>
                <a:gd name="T76" fmla="*/ 274 w 571"/>
                <a:gd name="T77" fmla="*/ 48 h 798"/>
                <a:gd name="T78" fmla="*/ 302 w 571"/>
                <a:gd name="T79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71" h="798">
                  <a:moveTo>
                    <a:pt x="302" y="48"/>
                  </a:moveTo>
                  <a:lnTo>
                    <a:pt x="325" y="50"/>
                  </a:lnTo>
                  <a:lnTo>
                    <a:pt x="348" y="55"/>
                  </a:lnTo>
                  <a:lnTo>
                    <a:pt x="371" y="62"/>
                  </a:lnTo>
                  <a:lnTo>
                    <a:pt x="392" y="72"/>
                  </a:lnTo>
                  <a:lnTo>
                    <a:pt x="412" y="82"/>
                  </a:lnTo>
                  <a:lnTo>
                    <a:pt x="431" y="96"/>
                  </a:lnTo>
                  <a:lnTo>
                    <a:pt x="449" y="111"/>
                  </a:lnTo>
                  <a:lnTo>
                    <a:pt x="466" y="127"/>
                  </a:lnTo>
                  <a:lnTo>
                    <a:pt x="481" y="145"/>
                  </a:lnTo>
                  <a:lnTo>
                    <a:pt x="494" y="164"/>
                  </a:lnTo>
                  <a:lnTo>
                    <a:pt x="506" y="185"/>
                  </a:lnTo>
                  <a:lnTo>
                    <a:pt x="516" y="207"/>
                  </a:lnTo>
                  <a:lnTo>
                    <a:pt x="524" y="230"/>
                  </a:lnTo>
                  <a:lnTo>
                    <a:pt x="529" y="254"/>
                  </a:lnTo>
                  <a:lnTo>
                    <a:pt x="533" y="278"/>
                  </a:lnTo>
                  <a:lnTo>
                    <a:pt x="534" y="304"/>
                  </a:lnTo>
                  <a:lnTo>
                    <a:pt x="534" y="308"/>
                  </a:lnTo>
                  <a:lnTo>
                    <a:pt x="534" y="313"/>
                  </a:lnTo>
                  <a:lnTo>
                    <a:pt x="571" y="313"/>
                  </a:lnTo>
                  <a:lnTo>
                    <a:pt x="571" y="337"/>
                  </a:lnTo>
                  <a:lnTo>
                    <a:pt x="531" y="337"/>
                  </a:lnTo>
                  <a:lnTo>
                    <a:pt x="527" y="359"/>
                  </a:lnTo>
                  <a:lnTo>
                    <a:pt x="522" y="381"/>
                  </a:lnTo>
                  <a:lnTo>
                    <a:pt x="515" y="402"/>
                  </a:lnTo>
                  <a:lnTo>
                    <a:pt x="506" y="422"/>
                  </a:lnTo>
                  <a:lnTo>
                    <a:pt x="495" y="441"/>
                  </a:lnTo>
                  <a:lnTo>
                    <a:pt x="484" y="459"/>
                  </a:lnTo>
                  <a:lnTo>
                    <a:pt x="470" y="476"/>
                  </a:lnTo>
                  <a:lnTo>
                    <a:pt x="456" y="491"/>
                  </a:lnTo>
                  <a:lnTo>
                    <a:pt x="439" y="505"/>
                  </a:lnTo>
                  <a:lnTo>
                    <a:pt x="422" y="518"/>
                  </a:lnTo>
                  <a:lnTo>
                    <a:pt x="404" y="530"/>
                  </a:lnTo>
                  <a:lnTo>
                    <a:pt x="385" y="539"/>
                  </a:lnTo>
                  <a:lnTo>
                    <a:pt x="366" y="548"/>
                  </a:lnTo>
                  <a:lnTo>
                    <a:pt x="344" y="553"/>
                  </a:lnTo>
                  <a:lnTo>
                    <a:pt x="324" y="558"/>
                  </a:lnTo>
                  <a:lnTo>
                    <a:pt x="302" y="560"/>
                  </a:lnTo>
                  <a:lnTo>
                    <a:pt x="302" y="798"/>
                  </a:lnTo>
                  <a:lnTo>
                    <a:pt x="274" y="798"/>
                  </a:lnTo>
                  <a:lnTo>
                    <a:pt x="274" y="560"/>
                  </a:lnTo>
                  <a:lnTo>
                    <a:pt x="252" y="558"/>
                  </a:lnTo>
                  <a:lnTo>
                    <a:pt x="230" y="554"/>
                  </a:lnTo>
                  <a:lnTo>
                    <a:pt x="210" y="548"/>
                  </a:lnTo>
                  <a:lnTo>
                    <a:pt x="189" y="540"/>
                  </a:lnTo>
                  <a:lnTo>
                    <a:pt x="171" y="530"/>
                  </a:lnTo>
                  <a:lnTo>
                    <a:pt x="152" y="519"/>
                  </a:lnTo>
                  <a:lnTo>
                    <a:pt x="135" y="507"/>
                  </a:lnTo>
                  <a:lnTo>
                    <a:pt x="119" y="491"/>
                  </a:lnTo>
                  <a:lnTo>
                    <a:pt x="105" y="476"/>
                  </a:lnTo>
                  <a:lnTo>
                    <a:pt x="91" y="459"/>
                  </a:lnTo>
                  <a:lnTo>
                    <a:pt x="79" y="441"/>
                  </a:lnTo>
                  <a:lnTo>
                    <a:pt x="69" y="422"/>
                  </a:lnTo>
                  <a:lnTo>
                    <a:pt x="60" y="403"/>
                  </a:lnTo>
                  <a:lnTo>
                    <a:pt x="52" y="381"/>
                  </a:lnTo>
                  <a:lnTo>
                    <a:pt x="46" y="359"/>
                  </a:lnTo>
                  <a:lnTo>
                    <a:pt x="42" y="337"/>
                  </a:lnTo>
                  <a:lnTo>
                    <a:pt x="0" y="337"/>
                  </a:lnTo>
                  <a:lnTo>
                    <a:pt x="0" y="313"/>
                  </a:lnTo>
                  <a:lnTo>
                    <a:pt x="41" y="313"/>
                  </a:lnTo>
                  <a:lnTo>
                    <a:pt x="41" y="308"/>
                  </a:lnTo>
                  <a:lnTo>
                    <a:pt x="41" y="304"/>
                  </a:lnTo>
                  <a:lnTo>
                    <a:pt x="42" y="278"/>
                  </a:lnTo>
                  <a:lnTo>
                    <a:pt x="46" y="254"/>
                  </a:lnTo>
                  <a:lnTo>
                    <a:pt x="51" y="230"/>
                  </a:lnTo>
                  <a:lnTo>
                    <a:pt x="58" y="207"/>
                  </a:lnTo>
                  <a:lnTo>
                    <a:pt x="69" y="185"/>
                  </a:lnTo>
                  <a:lnTo>
                    <a:pt x="80" y="164"/>
                  </a:lnTo>
                  <a:lnTo>
                    <a:pt x="93" y="145"/>
                  </a:lnTo>
                  <a:lnTo>
                    <a:pt x="108" y="127"/>
                  </a:lnTo>
                  <a:lnTo>
                    <a:pt x="125" y="111"/>
                  </a:lnTo>
                  <a:lnTo>
                    <a:pt x="143" y="95"/>
                  </a:lnTo>
                  <a:lnTo>
                    <a:pt x="162" y="82"/>
                  </a:lnTo>
                  <a:lnTo>
                    <a:pt x="183" y="71"/>
                  </a:lnTo>
                  <a:lnTo>
                    <a:pt x="205" y="62"/>
                  </a:lnTo>
                  <a:lnTo>
                    <a:pt x="226" y="55"/>
                  </a:lnTo>
                  <a:lnTo>
                    <a:pt x="251" y="50"/>
                  </a:lnTo>
                  <a:lnTo>
                    <a:pt x="274" y="48"/>
                  </a:lnTo>
                  <a:lnTo>
                    <a:pt x="274" y="0"/>
                  </a:lnTo>
                  <a:lnTo>
                    <a:pt x="302" y="0"/>
                  </a:lnTo>
                  <a:lnTo>
                    <a:pt x="302" y="4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6" name="Freeform 286">
              <a:extLst>
                <a:ext uri="{FF2B5EF4-FFF2-40B4-BE49-F238E27FC236}">
                  <a16:creationId xmlns:a16="http://schemas.microsoft.com/office/drawing/2014/main" id="{ABA70934-D794-49B1-89DF-EBE0C5B34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0" y="4937125"/>
              <a:ext cx="190500" cy="196850"/>
            </a:xfrm>
            <a:custGeom>
              <a:avLst/>
              <a:gdLst>
                <a:gd name="T0" fmla="*/ 214 w 358"/>
                <a:gd name="T1" fmla="*/ 4 h 373"/>
                <a:gd name="T2" fmla="*/ 264 w 358"/>
                <a:gd name="T3" fmla="*/ 23 h 373"/>
                <a:gd name="T4" fmla="*/ 305 w 358"/>
                <a:gd name="T5" fmla="*/ 55 h 373"/>
                <a:gd name="T6" fmla="*/ 336 w 358"/>
                <a:gd name="T7" fmla="*/ 97 h 373"/>
                <a:gd name="T8" fmla="*/ 354 w 358"/>
                <a:gd name="T9" fmla="*/ 149 h 373"/>
                <a:gd name="T10" fmla="*/ 357 w 358"/>
                <a:gd name="T11" fmla="*/ 206 h 373"/>
                <a:gd name="T12" fmla="*/ 344 w 358"/>
                <a:gd name="T13" fmla="*/ 259 h 373"/>
                <a:gd name="T14" fmla="*/ 317 w 358"/>
                <a:gd name="T15" fmla="*/ 305 h 373"/>
                <a:gd name="T16" fmla="*/ 279 w 358"/>
                <a:gd name="T17" fmla="*/ 341 h 373"/>
                <a:gd name="T18" fmla="*/ 232 w 358"/>
                <a:gd name="T19" fmla="*/ 365 h 373"/>
                <a:gd name="T20" fmla="*/ 179 w 358"/>
                <a:gd name="T21" fmla="*/ 373 h 373"/>
                <a:gd name="T22" fmla="*/ 126 w 358"/>
                <a:gd name="T23" fmla="*/ 365 h 373"/>
                <a:gd name="T24" fmla="*/ 79 w 358"/>
                <a:gd name="T25" fmla="*/ 341 h 373"/>
                <a:gd name="T26" fmla="*/ 40 w 358"/>
                <a:gd name="T27" fmla="*/ 305 h 373"/>
                <a:gd name="T28" fmla="*/ 15 w 358"/>
                <a:gd name="T29" fmla="*/ 259 h 373"/>
                <a:gd name="T30" fmla="*/ 0 w 358"/>
                <a:gd name="T31" fmla="*/ 206 h 373"/>
                <a:gd name="T32" fmla="*/ 3 w 358"/>
                <a:gd name="T33" fmla="*/ 149 h 373"/>
                <a:gd name="T34" fmla="*/ 21 w 358"/>
                <a:gd name="T35" fmla="*/ 97 h 373"/>
                <a:gd name="T36" fmla="*/ 52 w 358"/>
                <a:gd name="T37" fmla="*/ 55 h 373"/>
                <a:gd name="T38" fmla="*/ 94 w 358"/>
                <a:gd name="T39" fmla="*/ 23 h 373"/>
                <a:gd name="T40" fmla="*/ 143 w 358"/>
                <a:gd name="T41" fmla="*/ 4 h 373"/>
                <a:gd name="T42" fmla="*/ 179 w 358"/>
                <a:gd name="T43" fmla="*/ 64 h 373"/>
                <a:gd name="T44" fmla="*/ 214 w 358"/>
                <a:gd name="T45" fmla="*/ 70 h 373"/>
                <a:gd name="T46" fmla="*/ 245 w 358"/>
                <a:gd name="T47" fmla="*/ 86 h 373"/>
                <a:gd name="T48" fmla="*/ 270 w 358"/>
                <a:gd name="T49" fmla="*/ 109 h 373"/>
                <a:gd name="T50" fmla="*/ 287 w 358"/>
                <a:gd name="T51" fmla="*/ 140 h 373"/>
                <a:gd name="T52" fmla="*/ 296 w 358"/>
                <a:gd name="T53" fmla="*/ 174 h 373"/>
                <a:gd name="T54" fmla="*/ 294 w 358"/>
                <a:gd name="T55" fmla="*/ 211 h 373"/>
                <a:gd name="T56" fmla="*/ 282 w 358"/>
                <a:gd name="T57" fmla="*/ 245 h 373"/>
                <a:gd name="T58" fmla="*/ 262 w 358"/>
                <a:gd name="T59" fmla="*/ 273 h 373"/>
                <a:gd name="T60" fmla="*/ 235 w 358"/>
                <a:gd name="T61" fmla="*/ 295 h 373"/>
                <a:gd name="T62" fmla="*/ 203 w 358"/>
                <a:gd name="T63" fmla="*/ 306 h 373"/>
                <a:gd name="T64" fmla="*/ 167 w 358"/>
                <a:gd name="T65" fmla="*/ 309 h 373"/>
                <a:gd name="T66" fmla="*/ 134 w 358"/>
                <a:gd name="T67" fmla="*/ 300 h 373"/>
                <a:gd name="T68" fmla="*/ 104 w 358"/>
                <a:gd name="T69" fmla="*/ 281 h 373"/>
                <a:gd name="T70" fmla="*/ 81 w 358"/>
                <a:gd name="T71" fmla="*/ 255 h 373"/>
                <a:gd name="T72" fmla="*/ 67 w 358"/>
                <a:gd name="T73" fmla="*/ 223 h 373"/>
                <a:gd name="T74" fmla="*/ 62 w 358"/>
                <a:gd name="T75" fmla="*/ 187 h 373"/>
                <a:gd name="T76" fmla="*/ 67 w 358"/>
                <a:gd name="T77" fmla="*/ 150 h 373"/>
                <a:gd name="T78" fmla="*/ 81 w 358"/>
                <a:gd name="T79" fmla="*/ 118 h 373"/>
                <a:gd name="T80" fmla="*/ 104 w 358"/>
                <a:gd name="T81" fmla="*/ 92 h 373"/>
                <a:gd name="T82" fmla="*/ 134 w 358"/>
                <a:gd name="T83" fmla="*/ 74 h 373"/>
                <a:gd name="T84" fmla="*/ 167 w 358"/>
                <a:gd name="T85" fmla="*/ 6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8" h="373">
                  <a:moveTo>
                    <a:pt x="179" y="0"/>
                  </a:moveTo>
                  <a:lnTo>
                    <a:pt x="198" y="1"/>
                  </a:lnTo>
                  <a:lnTo>
                    <a:pt x="214" y="4"/>
                  </a:lnTo>
                  <a:lnTo>
                    <a:pt x="232" y="9"/>
                  </a:lnTo>
                  <a:lnTo>
                    <a:pt x="249" y="15"/>
                  </a:lnTo>
                  <a:lnTo>
                    <a:pt x="264" y="23"/>
                  </a:lnTo>
                  <a:lnTo>
                    <a:pt x="279" y="32"/>
                  </a:lnTo>
                  <a:lnTo>
                    <a:pt x="293" y="44"/>
                  </a:lnTo>
                  <a:lnTo>
                    <a:pt x="305" y="55"/>
                  </a:lnTo>
                  <a:lnTo>
                    <a:pt x="317" y="68"/>
                  </a:lnTo>
                  <a:lnTo>
                    <a:pt x="327" y="82"/>
                  </a:lnTo>
                  <a:lnTo>
                    <a:pt x="336" y="97"/>
                  </a:lnTo>
                  <a:lnTo>
                    <a:pt x="344" y="114"/>
                  </a:lnTo>
                  <a:lnTo>
                    <a:pt x="350" y="132"/>
                  </a:lnTo>
                  <a:lnTo>
                    <a:pt x="354" y="149"/>
                  </a:lnTo>
                  <a:lnTo>
                    <a:pt x="357" y="168"/>
                  </a:lnTo>
                  <a:lnTo>
                    <a:pt x="358" y="187"/>
                  </a:lnTo>
                  <a:lnTo>
                    <a:pt x="357" y="206"/>
                  </a:lnTo>
                  <a:lnTo>
                    <a:pt x="354" y="224"/>
                  </a:lnTo>
                  <a:lnTo>
                    <a:pt x="350" y="242"/>
                  </a:lnTo>
                  <a:lnTo>
                    <a:pt x="344" y="259"/>
                  </a:lnTo>
                  <a:lnTo>
                    <a:pt x="336" y="276"/>
                  </a:lnTo>
                  <a:lnTo>
                    <a:pt x="327" y="291"/>
                  </a:lnTo>
                  <a:lnTo>
                    <a:pt x="317" y="305"/>
                  </a:lnTo>
                  <a:lnTo>
                    <a:pt x="305" y="319"/>
                  </a:lnTo>
                  <a:lnTo>
                    <a:pt x="293" y="331"/>
                  </a:lnTo>
                  <a:lnTo>
                    <a:pt x="279" y="341"/>
                  </a:lnTo>
                  <a:lnTo>
                    <a:pt x="264" y="351"/>
                  </a:lnTo>
                  <a:lnTo>
                    <a:pt x="249" y="359"/>
                  </a:lnTo>
                  <a:lnTo>
                    <a:pt x="232" y="365"/>
                  </a:lnTo>
                  <a:lnTo>
                    <a:pt x="214" y="369"/>
                  </a:lnTo>
                  <a:lnTo>
                    <a:pt x="198" y="372"/>
                  </a:lnTo>
                  <a:lnTo>
                    <a:pt x="179" y="373"/>
                  </a:lnTo>
                  <a:lnTo>
                    <a:pt x="161" y="372"/>
                  </a:lnTo>
                  <a:lnTo>
                    <a:pt x="143" y="369"/>
                  </a:lnTo>
                  <a:lnTo>
                    <a:pt x="126" y="365"/>
                  </a:lnTo>
                  <a:lnTo>
                    <a:pt x="109" y="359"/>
                  </a:lnTo>
                  <a:lnTo>
                    <a:pt x="94" y="351"/>
                  </a:lnTo>
                  <a:lnTo>
                    <a:pt x="79" y="341"/>
                  </a:lnTo>
                  <a:lnTo>
                    <a:pt x="65" y="331"/>
                  </a:lnTo>
                  <a:lnTo>
                    <a:pt x="52" y="319"/>
                  </a:lnTo>
                  <a:lnTo>
                    <a:pt x="40" y="305"/>
                  </a:lnTo>
                  <a:lnTo>
                    <a:pt x="30" y="291"/>
                  </a:lnTo>
                  <a:lnTo>
                    <a:pt x="21" y="276"/>
                  </a:lnTo>
                  <a:lnTo>
                    <a:pt x="15" y="259"/>
                  </a:lnTo>
                  <a:lnTo>
                    <a:pt x="8" y="242"/>
                  </a:lnTo>
                  <a:lnTo>
                    <a:pt x="3" y="224"/>
                  </a:lnTo>
                  <a:lnTo>
                    <a:pt x="0" y="206"/>
                  </a:lnTo>
                  <a:lnTo>
                    <a:pt x="0" y="187"/>
                  </a:lnTo>
                  <a:lnTo>
                    <a:pt x="0" y="168"/>
                  </a:lnTo>
                  <a:lnTo>
                    <a:pt x="3" y="149"/>
                  </a:lnTo>
                  <a:lnTo>
                    <a:pt x="8" y="132"/>
                  </a:lnTo>
                  <a:lnTo>
                    <a:pt x="15" y="114"/>
                  </a:lnTo>
                  <a:lnTo>
                    <a:pt x="21" y="97"/>
                  </a:lnTo>
                  <a:lnTo>
                    <a:pt x="30" y="82"/>
                  </a:lnTo>
                  <a:lnTo>
                    <a:pt x="40" y="68"/>
                  </a:lnTo>
                  <a:lnTo>
                    <a:pt x="52" y="55"/>
                  </a:lnTo>
                  <a:lnTo>
                    <a:pt x="65" y="44"/>
                  </a:lnTo>
                  <a:lnTo>
                    <a:pt x="79" y="32"/>
                  </a:lnTo>
                  <a:lnTo>
                    <a:pt x="94" y="23"/>
                  </a:lnTo>
                  <a:lnTo>
                    <a:pt x="109" y="15"/>
                  </a:lnTo>
                  <a:lnTo>
                    <a:pt x="126" y="9"/>
                  </a:lnTo>
                  <a:lnTo>
                    <a:pt x="143" y="4"/>
                  </a:lnTo>
                  <a:lnTo>
                    <a:pt x="161" y="1"/>
                  </a:lnTo>
                  <a:lnTo>
                    <a:pt x="179" y="0"/>
                  </a:lnTo>
                  <a:close/>
                  <a:moveTo>
                    <a:pt x="179" y="64"/>
                  </a:moveTo>
                  <a:lnTo>
                    <a:pt x="191" y="65"/>
                  </a:lnTo>
                  <a:lnTo>
                    <a:pt x="203" y="67"/>
                  </a:lnTo>
                  <a:lnTo>
                    <a:pt x="214" y="70"/>
                  </a:lnTo>
                  <a:lnTo>
                    <a:pt x="225" y="74"/>
                  </a:lnTo>
                  <a:lnTo>
                    <a:pt x="235" y="79"/>
                  </a:lnTo>
                  <a:lnTo>
                    <a:pt x="245" y="86"/>
                  </a:lnTo>
                  <a:lnTo>
                    <a:pt x="254" y="92"/>
                  </a:lnTo>
                  <a:lnTo>
                    <a:pt x="262" y="100"/>
                  </a:lnTo>
                  <a:lnTo>
                    <a:pt x="270" y="109"/>
                  </a:lnTo>
                  <a:lnTo>
                    <a:pt x="276" y="118"/>
                  </a:lnTo>
                  <a:lnTo>
                    <a:pt x="282" y="128"/>
                  </a:lnTo>
                  <a:lnTo>
                    <a:pt x="287" y="140"/>
                  </a:lnTo>
                  <a:lnTo>
                    <a:pt x="291" y="150"/>
                  </a:lnTo>
                  <a:lnTo>
                    <a:pt x="294" y="163"/>
                  </a:lnTo>
                  <a:lnTo>
                    <a:pt x="296" y="174"/>
                  </a:lnTo>
                  <a:lnTo>
                    <a:pt x="296" y="187"/>
                  </a:lnTo>
                  <a:lnTo>
                    <a:pt x="296" y="199"/>
                  </a:lnTo>
                  <a:lnTo>
                    <a:pt x="294" y="211"/>
                  </a:lnTo>
                  <a:lnTo>
                    <a:pt x="291" y="223"/>
                  </a:lnTo>
                  <a:lnTo>
                    <a:pt x="287" y="235"/>
                  </a:lnTo>
                  <a:lnTo>
                    <a:pt x="282" y="245"/>
                  </a:lnTo>
                  <a:lnTo>
                    <a:pt x="276" y="255"/>
                  </a:lnTo>
                  <a:lnTo>
                    <a:pt x="270" y="264"/>
                  </a:lnTo>
                  <a:lnTo>
                    <a:pt x="262" y="273"/>
                  </a:lnTo>
                  <a:lnTo>
                    <a:pt x="254" y="281"/>
                  </a:lnTo>
                  <a:lnTo>
                    <a:pt x="245" y="288"/>
                  </a:lnTo>
                  <a:lnTo>
                    <a:pt x="235" y="295"/>
                  </a:lnTo>
                  <a:lnTo>
                    <a:pt x="225" y="300"/>
                  </a:lnTo>
                  <a:lnTo>
                    <a:pt x="214" y="304"/>
                  </a:lnTo>
                  <a:lnTo>
                    <a:pt x="203" y="306"/>
                  </a:lnTo>
                  <a:lnTo>
                    <a:pt x="191" y="309"/>
                  </a:lnTo>
                  <a:lnTo>
                    <a:pt x="179" y="309"/>
                  </a:lnTo>
                  <a:lnTo>
                    <a:pt x="167" y="309"/>
                  </a:lnTo>
                  <a:lnTo>
                    <a:pt x="155" y="306"/>
                  </a:lnTo>
                  <a:lnTo>
                    <a:pt x="144" y="304"/>
                  </a:lnTo>
                  <a:lnTo>
                    <a:pt x="134" y="300"/>
                  </a:lnTo>
                  <a:lnTo>
                    <a:pt x="123" y="295"/>
                  </a:lnTo>
                  <a:lnTo>
                    <a:pt x="113" y="288"/>
                  </a:lnTo>
                  <a:lnTo>
                    <a:pt x="104" y="281"/>
                  </a:lnTo>
                  <a:lnTo>
                    <a:pt x="95" y="273"/>
                  </a:lnTo>
                  <a:lnTo>
                    <a:pt x="89" y="264"/>
                  </a:lnTo>
                  <a:lnTo>
                    <a:pt x="81" y="255"/>
                  </a:lnTo>
                  <a:lnTo>
                    <a:pt x="76" y="245"/>
                  </a:lnTo>
                  <a:lnTo>
                    <a:pt x="71" y="235"/>
                  </a:lnTo>
                  <a:lnTo>
                    <a:pt x="67" y="223"/>
                  </a:lnTo>
                  <a:lnTo>
                    <a:pt x="63" y="211"/>
                  </a:lnTo>
                  <a:lnTo>
                    <a:pt x="62" y="199"/>
                  </a:lnTo>
                  <a:lnTo>
                    <a:pt x="62" y="187"/>
                  </a:lnTo>
                  <a:lnTo>
                    <a:pt x="62" y="174"/>
                  </a:lnTo>
                  <a:lnTo>
                    <a:pt x="63" y="163"/>
                  </a:lnTo>
                  <a:lnTo>
                    <a:pt x="67" y="150"/>
                  </a:lnTo>
                  <a:lnTo>
                    <a:pt x="71" y="140"/>
                  </a:lnTo>
                  <a:lnTo>
                    <a:pt x="76" y="128"/>
                  </a:lnTo>
                  <a:lnTo>
                    <a:pt x="81" y="118"/>
                  </a:lnTo>
                  <a:lnTo>
                    <a:pt x="89" y="109"/>
                  </a:lnTo>
                  <a:lnTo>
                    <a:pt x="95" y="100"/>
                  </a:lnTo>
                  <a:lnTo>
                    <a:pt x="104" y="92"/>
                  </a:lnTo>
                  <a:lnTo>
                    <a:pt x="113" y="86"/>
                  </a:lnTo>
                  <a:lnTo>
                    <a:pt x="123" y="79"/>
                  </a:lnTo>
                  <a:lnTo>
                    <a:pt x="134" y="74"/>
                  </a:lnTo>
                  <a:lnTo>
                    <a:pt x="144" y="70"/>
                  </a:lnTo>
                  <a:lnTo>
                    <a:pt x="155" y="67"/>
                  </a:lnTo>
                  <a:lnTo>
                    <a:pt x="167" y="65"/>
                  </a:lnTo>
                  <a:lnTo>
                    <a:pt x="179" y="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7" name="Freeform 287">
              <a:extLst>
                <a:ext uri="{FF2B5EF4-FFF2-40B4-BE49-F238E27FC236}">
                  <a16:creationId xmlns:a16="http://schemas.microsoft.com/office/drawing/2014/main" id="{48DE86F8-9D82-4270-9150-0175D3C1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5005388"/>
              <a:ext cx="57150" cy="60325"/>
            </a:xfrm>
            <a:custGeom>
              <a:avLst/>
              <a:gdLst>
                <a:gd name="T0" fmla="*/ 54 w 109"/>
                <a:gd name="T1" fmla="*/ 0 h 115"/>
                <a:gd name="T2" fmla="*/ 65 w 109"/>
                <a:gd name="T3" fmla="*/ 2 h 115"/>
                <a:gd name="T4" fmla="*/ 75 w 109"/>
                <a:gd name="T5" fmla="*/ 6 h 115"/>
                <a:gd name="T6" fmla="*/ 84 w 109"/>
                <a:gd name="T7" fmla="*/ 11 h 115"/>
                <a:gd name="T8" fmla="*/ 92 w 109"/>
                <a:gd name="T9" fmla="*/ 17 h 115"/>
                <a:gd name="T10" fmla="*/ 100 w 109"/>
                <a:gd name="T11" fmla="*/ 26 h 115"/>
                <a:gd name="T12" fmla="*/ 105 w 109"/>
                <a:gd name="T13" fmla="*/ 36 h 115"/>
                <a:gd name="T14" fmla="*/ 107 w 109"/>
                <a:gd name="T15" fmla="*/ 47 h 115"/>
                <a:gd name="T16" fmla="*/ 109 w 109"/>
                <a:gd name="T17" fmla="*/ 58 h 115"/>
                <a:gd name="T18" fmla="*/ 107 w 109"/>
                <a:gd name="T19" fmla="*/ 70 h 115"/>
                <a:gd name="T20" fmla="*/ 105 w 109"/>
                <a:gd name="T21" fmla="*/ 80 h 115"/>
                <a:gd name="T22" fmla="*/ 100 w 109"/>
                <a:gd name="T23" fmla="*/ 89 h 115"/>
                <a:gd name="T24" fmla="*/ 92 w 109"/>
                <a:gd name="T25" fmla="*/ 98 h 115"/>
                <a:gd name="T26" fmla="*/ 84 w 109"/>
                <a:gd name="T27" fmla="*/ 104 h 115"/>
                <a:gd name="T28" fmla="*/ 75 w 109"/>
                <a:gd name="T29" fmla="*/ 111 h 115"/>
                <a:gd name="T30" fmla="*/ 65 w 109"/>
                <a:gd name="T31" fmla="*/ 113 h 115"/>
                <a:gd name="T32" fmla="*/ 54 w 109"/>
                <a:gd name="T33" fmla="*/ 115 h 115"/>
                <a:gd name="T34" fmla="*/ 43 w 109"/>
                <a:gd name="T35" fmla="*/ 113 h 115"/>
                <a:gd name="T36" fmla="*/ 33 w 109"/>
                <a:gd name="T37" fmla="*/ 111 h 115"/>
                <a:gd name="T38" fmla="*/ 24 w 109"/>
                <a:gd name="T39" fmla="*/ 104 h 115"/>
                <a:gd name="T40" fmla="*/ 15 w 109"/>
                <a:gd name="T41" fmla="*/ 98 h 115"/>
                <a:gd name="T42" fmla="*/ 9 w 109"/>
                <a:gd name="T43" fmla="*/ 89 h 115"/>
                <a:gd name="T44" fmla="*/ 4 w 109"/>
                <a:gd name="T45" fmla="*/ 80 h 115"/>
                <a:gd name="T46" fmla="*/ 1 w 109"/>
                <a:gd name="T47" fmla="*/ 70 h 115"/>
                <a:gd name="T48" fmla="*/ 0 w 109"/>
                <a:gd name="T49" fmla="*/ 58 h 115"/>
                <a:gd name="T50" fmla="*/ 1 w 109"/>
                <a:gd name="T51" fmla="*/ 47 h 115"/>
                <a:gd name="T52" fmla="*/ 4 w 109"/>
                <a:gd name="T53" fmla="*/ 36 h 115"/>
                <a:gd name="T54" fmla="*/ 9 w 109"/>
                <a:gd name="T55" fmla="*/ 26 h 115"/>
                <a:gd name="T56" fmla="*/ 15 w 109"/>
                <a:gd name="T57" fmla="*/ 17 h 115"/>
                <a:gd name="T58" fmla="*/ 24 w 109"/>
                <a:gd name="T59" fmla="*/ 11 h 115"/>
                <a:gd name="T60" fmla="*/ 33 w 109"/>
                <a:gd name="T61" fmla="*/ 6 h 115"/>
                <a:gd name="T62" fmla="*/ 43 w 109"/>
                <a:gd name="T63" fmla="*/ 2 h 115"/>
                <a:gd name="T64" fmla="*/ 54 w 109"/>
                <a:gd name="T6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115">
                  <a:moveTo>
                    <a:pt x="54" y="0"/>
                  </a:moveTo>
                  <a:lnTo>
                    <a:pt x="65" y="2"/>
                  </a:lnTo>
                  <a:lnTo>
                    <a:pt x="75" y="6"/>
                  </a:lnTo>
                  <a:lnTo>
                    <a:pt x="84" y="11"/>
                  </a:lnTo>
                  <a:lnTo>
                    <a:pt x="92" y="17"/>
                  </a:lnTo>
                  <a:lnTo>
                    <a:pt x="100" y="26"/>
                  </a:lnTo>
                  <a:lnTo>
                    <a:pt x="105" y="36"/>
                  </a:lnTo>
                  <a:lnTo>
                    <a:pt x="107" y="47"/>
                  </a:lnTo>
                  <a:lnTo>
                    <a:pt x="109" y="58"/>
                  </a:lnTo>
                  <a:lnTo>
                    <a:pt x="107" y="70"/>
                  </a:lnTo>
                  <a:lnTo>
                    <a:pt x="105" y="80"/>
                  </a:lnTo>
                  <a:lnTo>
                    <a:pt x="100" y="89"/>
                  </a:lnTo>
                  <a:lnTo>
                    <a:pt x="92" y="98"/>
                  </a:lnTo>
                  <a:lnTo>
                    <a:pt x="84" y="104"/>
                  </a:lnTo>
                  <a:lnTo>
                    <a:pt x="75" y="111"/>
                  </a:lnTo>
                  <a:lnTo>
                    <a:pt x="65" y="113"/>
                  </a:lnTo>
                  <a:lnTo>
                    <a:pt x="54" y="115"/>
                  </a:lnTo>
                  <a:lnTo>
                    <a:pt x="43" y="113"/>
                  </a:lnTo>
                  <a:lnTo>
                    <a:pt x="33" y="111"/>
                  </a:lnTo>
                  <a:lnTo>
                    <a:pt x="24" y="104"/>
                  </a:lnTo>
                  <a:lnTo>
                    <a:pt x="15" y="98"/>
                  </a:lnTo>
                  <a:lnTo>
                    <a:pt x="9" y="89"/>
                  </a:lnTo>
                  <a:lnTo>
                    <a:pt x="4" y="80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4" y="36"/>
                  </a:lnTo>
                  <a:lnTo>
                    <a:pt x="9" y="26"/>
                  </a:lnTo>
                  <a:lnTo>
                    <a:pt x="15" y="17"/>
                  </a:lnTo>
                  <a:lnTo>
                    <a:pt x="24" y="11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8" name="Rectangle 288">
              <a:extLst>
                <a:ext uri="{FF2B5EF4-FFF2-40B4-BE49-F238E27FC236}">
                  <a16:creationId xmlns:a16="http://schemas.microsoft.com/office/drawing/2014/main" id="{02B5A584-02AD-4C2C-922B-AF2348400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5360988"/>
              <a:ext cx="144463" cy="238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9" name="Rectangle 289">
              <a:extLst>
                <a:ext uri="{FF2B5EF4-FFF2-40B4-BE49-F238E27FC236}">
                  <a16:creationId xmlns:a16="http://schemas.microsoft.com/office/drawing/2014/main" id="{6DA8C63A-3CC0-4D7F-82A9-2501E515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5360988"/>
              <a:ext cx="144463" cy="238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75" name="Group 1274">
            <a:extLst>
              <a:ext uri="{FF2B5EF4-FFF2-40B4-BE49-F238E27FC236}">
                <a16:creationId xmlns:a16="http://schemas.microsoft.com/office/drawing/2014/main" id="{36EA0B70-C58D-4F1F-995A-C5C274F4CA11}"/>
              </a:ext>
            </a:extLst>
          </p:cNvPr>
          <p:cNvGrpSpPr/>
          <p:nvPr/>
        </p:nvGrpSpPr>
        <p:grpSpPr>
          <a:xfrm>
            <a:off x="7141867" y="5016650"/>
            <a:ext cx="531813" cy="531812"/>
            <a:chOff x="7086600" y="4859338"/>
            <a:chExt cx="531813" cy="531812"/>
          </a:xfrm>
        </p:grpSpPr>
        <p:sp>
          <p:nvSpPr>
            <p:cNvPr id="1285" name="Rectangle 290">
              <a:extLst>
                <a:ext uri="{FF2B5EF4-FFF2-40B4-BE49-F238E27FC236}">
                  <a16:creationId xmlns:a16="http://schemas.microsoft.com/office/drawing/2014/main" id="{C308688F-CA4D-4CDC-AC01-46B107C8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2325" y="4962525"/>
              <a:ext cx="407988" cy="263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6" name="Rectangle 291">
              <a:extLst>
                <a:ext uri="{FF2B5EF4-FFF2-40B4-BE49-F238E27FC236}">
                  <a16:creationId xmlns:a16="http://schemas.microsoft.com/office/drawing/2014/main" id="{76D3F711-73BF-4E5D-8F32-FA66E0AE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0100" y="4883150"/>
              <a:ext cx="25400" cy="39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7" name="Rectangle 292">
              <a:extLst>
                <a:ext uri="{FF2B5EF4-FFF2-40B4-BE49-F238E27FC236}">
                  <a16:creationId xmlns:a16="http://schemas.microsoft.com/office/drawing/2014/main" id="{617EFF1C-89DF-441E-93BC-02B308F46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883150"/>
              <a:ext cx="12700" cy="39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8" name="Rectangle 293">
              <a:extLst>
                <a:ext uri="{FF2B5EF4-FFF2-40B4-BE49-F238E27FC236}">
                  <a16:creationId xmlns:a16="http://schemas.microsoft.com/office/drawing/2014/main" id="{B32DDEC0-5EEF-4C98-926D-C9B56683F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475" y="4883150"/>
              <a:ext cx="15875" cy="39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9" name="Freeform 294">
              <a:extLst>
                <a:ext uri="{FF2B5EF4-FFF2-40B4-BE49-F238E27FC236}">
                  <a16:creationId xmlns:a16="http://schemas.microsoft.com/office/drawing/2014/main" id="{841FD8E6-2F48-4960-8FA7-B69E4929A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75" y="4943475"/>
              <a:ext cx="474663" cy="336550"/>
            </a:xfrm>
            <a:custGeom>
              <a:avLst/>
              <a:gdLst>
                <a:gd name="T0" fmla="*/ 0 w 899"/>
                <a:gd name="T1" fmla="*/ 579 h 636"/>
                <a:gd name="T2" fmla="*/ 50 w 899"/>
                <a:gd name="T3" fmla="*/ 579 h 636"/>
                <a:gd name="T4" fmla="*/ 50 w 899"/>
                <a:gd name="T5" fmla="*/ 18 h 636"/>
                <a:gd name="T6" fmla="*/ 50 w 899"/>
                <a:gd name="T7" fmla="*/ 0 h 636"/>
                <a:gd name="T8" fmla="*/ 66 w 899"/>
                <a:gd name="T9" fmla="*/ 0 h 636"/>
                <a:gd name="T10" fmla="*/ 879 w 899"/>
                <a:gd name="T11" fmla="*/ 0 h 636"/>
                <a:gd name="T12" fmla="*/ 895 w 899"/>
                <a:gd name="T13" fmla="*/ 0 h 636"/>
                <a:gd name="T14" fmla="*/ 895 w 899"/>
                <a:gd name="T15" fmla="*/ 18 h 636"/>
                <a:gd name="T16" fmla="*/ 895 w 899"/>
                <a:gd name="T17" fmla="*/ 579 h 636"/>
                <a:gd name="T18" fmla="*/ 899 w 899"/>
                <a:gd name="T19" fmla="*/ 579 h 636"/>
                <a:gd name="T20" fmla="*/ 899 w 899"/>
                <a:gd name="T21" fmla="*/ 636 h 636"/>
                <a:gd name="T22" fmla="*/ 0 w 899"/>
                <a:gd name="T23" fmla="*/ 636 h 636"/>
                <a:gd name="T24" fmla="*/ 0 w 899"/>
                <a:gd name="T25" fmla="*/ 579 h 636"/>
                <a:gd name="T26" fmla="*/ 84 w 899"/>
                <a:gd name="T27" fmla="*/ 579 h 636"/>
                <a:gd name="T28" fmla="*/ 861 w 899"/>
                <a:gd name="T29" fmla="*/ 579 h 636"/>
                <a:gd name="T30" fmla="*/ 861 w 899"/>
                <a:gd name="T31" fmla="*/ 35 h 636"/>
                <a:gd name="T32" fmla="*/ 84 w 899"/>
                <a:gd name="T33" fmla="*/ 35 h 636"/>
                <a:gd name="T34" fmla="*/ 84 w 899"/>
                <a:gd name="T35" fmla="*/ 579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9" h="636">
                  <a:moveTo>
                    <a:pt x="0" y="579"/>
                  </a:moveTo>
                  <a:lnTo>
                    <a:pt x="50" y="579"/>
                  </a:lnTo>
                  <a:lnTo>
                    <a:pt x="50" y="18"/>
                  </a:lnTo>
                  <a:lnTo>
                    <a:pt x="50" y="0"/>
                  </a:lnTo>
                  <a:lnTo>
                    <a:pt x="66" y="0"/>
                  </a:lnTo>
                  <a:lnTo>
                    <a:pt x="879" y="0"/>
                  </a:lnTo>
                  <a:lnTo>
                    <a:pt x="895" y="0"/>
                  </a:lnTo>
                  <a:lnTo>
                    <a:pt x="895" y="18"/>
                  </a:lnTo>
                  <a:lnTo>
                    <a:pt x="895" y="579"/>
                  </a:lnTo>
                  <a:lnTo>
                    <a:pt x="899" y="579"/>
                  </a:lnTo>
                  <a:lnTo>
                    <a:pt x="899" y="636"/>
                  </a:lnTo>
                  <a:lnTo>
                    <a:pt x="0" y="636"/>
                  </a:lnTo>
                  <a:lnTo>
                    <a:pt x="0" y="579"/>
                  </a:lnTo>
                  <a:close/>
                  <a:moveTo>
                    <a:pt x="84" y="579"/>
                  </a:moveTo>
                  <a:lnTo>
                    <a:pt x="861" y="579"/>
                  </a:lnTo>
                  <a:lnTo>
                    <a:pt x="861" y="35"/>
                  </a:lnTo>
                  <a:lnTo>
                    <a:pt x="84" y="35"/>
                  </a:lnTo>
                  <a:lnTo>
                    <a:pt x="84" y="5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0" name="Freeform 295">
              <a:extLst>
                <a:ext uri="{FF2B5EF4-FFF2-40B4-BE49-F238E27FC236}">
                  <a16:creationId xmlns:a16="http://schemas.microsoft.com/office/drawing/2014/main" id="{B0F785C9-23C3-43E1-9040-F1CA71B20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2950" y="4859338"/>
              <a:ext cx="511175" cy="403225"/>
            </a:xfrm>
            <a:custGeom>
              <a:avLst/>
              <a:gdLst>
                <a:gd name="T0" fmla="*/ 35 w 968"/>
                <a:gd name="T1" fmla="*/ 762 h 762"/>
                <a:gd name="T2" fmla="*/ 35 w 968"/>
                <a:gd name="T3" fmla="*/ 34 h 762"/>
                <a:gd name="T4" fmla="*/ 345 w 968"/>
                <a:gd name="T5" fmla="*/ 34 h 762"/>
                <a:gd name="T6" fmla="*/ 404 w 968"/>
                <a:gd name="T7" fmla="*/ 103 h 762"/>
                <a:gd name="T8" fmla="*/ 409 w 968"/>
                <a:gd name="T9" fmla="*/ 110 h 762"/>
                <a:gd name="T10" fmla="*/ 417 w 968"/>
                <a:gd name="T11" fmla="*/ 110 h 762"/>
                <a:gd name="T12" fmla="*/ 933 w 968"/>
                <a:gd name="T13" fmla="*/ 110 h 762"/>
                <a:gd name="T14" fmla="*/ 933 w 968"/>
                <a:gd name="T15" fmla="*/ 161 h 762"/>
                <a:gd name="T16" fmla="*/ 945 w 968"/>
                <a:gd name="T17" fmla="*/ 161 h 762"/>
                <a:gd name="T18" fmla="*/ 961 w 968"/>
                <a:gd name="T19" fmla="*/ 161 h 762"/>
                <a:gd name="T20" fmla="*/ 961 w 968"/>
                <a:gd name="T21" fmla="*/ 171 h 762"/>
                <a:gd name="T22" fmla="*/ 968 w 968"/>
                <a:gd name="T23" fmla="*/ 171 h 762"/>
                <a:gd name="T24" fmla="*/ 968 w 968"/>
                <a:gd name="T25" fmla="*/ 92 h 762"/>
                <a:gd name="T26" fmla="*/ 968 w 968"/>
                <a:gd name="T27" fmla="*/ 75 h 762"/>
                <a:gd name="T28" fmla="*/ 950 w 968"/>
                <a:gd name="T29" fmla="*/ 75 h 762"/>
                <a:gd name="T30" fmla="*/ 426 w 968"/>
                <a:gd name="T31" fmla="*/ 75 h 762"/>
                <a:gd name="T32" fmla="*/ 365 w 968"/>
                <a:gd name="T33" fmla="*/ 6 h 762"/>
                <a:gd name="T34" fmla="*/ 360 w 968"/>
                <a:gd name="T35" fmla="*/ 0 h 762"/>
                <a:gd name="T36" fmla="*/ 353 w 968"/>
                <a:gd name="T37" fmla="*/ 0 h 762"/>
                <a:gd name="T38" fmla="*/ 18 w 968"/>
                <a:gd name="T39" fmla="*/ 0 h 762"/>
                <a:gd name="T40" fmla="*/ 0 w 968"/>
                <a:gd name="T41" fmla="*/ 0 h 762"/>
                <a:gd name="T42" fmla="*/ 0 w 968"/>
                <a:gd name="T43" fmla="*/ 16 h 762"/>
                <a:gd name="T44" fmla="*/ 0 w 968"/>
                <a:gd name="T45" fmla="*/ 762 h 762"/>
                <a:gd name="T46" fmla="*/ 35 w 968"/>
                <a:gd name="T47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8" h="762">
                  <a:moveTo>
                    <a:pt x="35" y="762"/>
                  </a:moveTo>
                  <a:lnTo>
                    <a:pt x="35" y="34"/>
                  </a:lnTo>
                  <a:lnTo>
                    <a:pt x="345" y="34"/>
                  </a:lnTo>
                  <a:lnTo>
                    <a:pt x="404" y="103"/>
                  </a:lnTo>
                  <a:lnTo>
                    <a:pt x="409" y="110"/>
                  </a:lnTo>
                  <a:lnTo>
                    <a:pt x="417" y="110"/>
                  </a:lnTo>
                  <a:lnTo>
                    <a:pt x="933" y="110"/>
                  </a:lnTo>
                  <a:lnTo>
                    <a:pt x="933" y="161"/>
                  </a:lnTo>
                  <a:lnTo>
                    <a:pt x="945" y="161"/>
                  </a:lnTo>
                  <a:lnTo>
                    <a:pt x="961" y="161"/>
                  </a:lnTo>
                  <a:lnTo>
                    <a:pt x="961" y="171"/>
                  </a:lnTo>
                  <a:lnTo>
                    <a:pt x="968" y="171"/>
                  </a:lnTo>
                  <a:lnTo>
                    <a:pt x="968" y="92"/>
                  </a:lnTo>
                  <a:lnTo>
                    <a:pt x="968" y="75"/>
                  </a:lnTo>
                  <a:lnTo>
                    <a:pt x="950" y="75"/>
                  </a:lnTo>
                  <a:lnTo>
                    <a:pt x="426" y="75"/>
                  </a:lnTo>
                  <a:lnTo>
                    <a:pt x="365" y="6"/>
                  </a:lnTo>
                  <a:lnTo>
                    <a:pt x="360" y="0"/>
                  </a:lnTo>
                  <a:lnTo>
                    <a:pt x="35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762"/>
                  </a:lnTo>
                  <a:lnTo>
                    <a:pt x="35" y="7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1" name="Freeform 296">
              <a:extLst>
                <a:ext uri="{FF2B5EF4-FFF2-40B4-BE49-F238E27FC236}">
                  <a16:creationId xmlns:a16="http://schemas.microsoft.com/office/drawing/2014/main" id="{49B924AA-B992-489C-97BD-1C7F340C5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600" y="5280025"/>
              <a:ext cx="531813" cy="111125"/>
            </a:xfrm>
            <a:custGeom>
              <a:avLst/>
              <a:gdLst>
                <a:gd name="T0" fmla="*/ 0 w 1004"/>
                <a:gd name="T1" fmla="*/ 102 h 209"/>
                <a:gd name="T2" fmla="*/ 438 w 1004"/>
                <a:gd name="T3" fmla="*/ 102 h 209"/>
                <a:gd name="T4" fmla="*/ 444 w 1004"/>
                <a:gd name="T5" fmla="*/ 93 h 209"/>
                <a:gd name="T6" fmla="*/ 452 w 1004"/>
                <a:gd name="T7" fmla="*/ 84 h 209"/>
                <a:gd name="T8" fmla="*/ 461 w 1004"/>
                <a:gd name="T9" fmla="*/ 78 h 209"/>
                <a:gd name="T10" fmla="*/ 471 w 1004"/>
                <a:gd name="T11" fmla="*/ 72 h 209"/>
                <a:gd name="T12" fmla="*/ 471 w 1004"/>
                <a:gd name="T13" fmla="*/ 0 h 209"/>
                <a:gd name="T14" fmla="*/ 533 w 1004"/>
                <a:gd name="T15" fmla="*/ 0 h 209"/>
                <a:gd name="T16" fmla="*/ 533 w 1004"/>
                <a:gd name="T17" fmla="*/ 72 h 209"/>
                <a:gd name="T18" fmla="*/ 542 w 1004"/>
                <a:gd name="T19" fmla="*/ 78 h 209"/>
                <a:gd name="T20" fmla="*/ 551 w 1004"/>
                <a:gd name="T21" fmla="*/ 84 h 209"/>
                <a:gd name="T22" fmla="*/ 558 w 1004"/>
                <a:gd name="T23" fmla="*/ 93 h 209"/>
                <a:gd name="T24" fmla="*/ 565 w 1004"/>
                <a:gd name="T25" fmla="*/ 102 h 209"/>
                <a:gd name="T26" fmla="*/ 1004 w 1004"/>
                <a:gd name="T27" fmla="*/ 102 h 209"/>
                <a:gd name="T28" fmla="*/ 1004 w 1004"/>
                <a:gd name="T29" fmla="*/ 172 h 209"/>
                <a:gd name="T30" fmla="*/ 565 w 1004"/>
                <a:gd name="T31" fmla="*/ 172 h 209"/>
                <a:gd name="T32" fmla="*/ 560 w 1004"/>
                <a:gd name="T33" fmla="*/ 179 h 209"/>
                <a:gd name="T34" fmla="*/ 553 w 1004"/>
                <a:gd name="T35" fmla="*/ 187 h 209"/>
                <a:gd name="T36" fmla="*/ 547 w 1004"/>
                <a:gd name="T37" fmla="*/ 193 h 209"/>
                <a:gd name="T38" fmla="*/ 539 w 1004"/>
                <a:gd name="T39" fmla="*/ 198 h 209"/>
                <a:gd name="T40" fmla="*/ 530 w 1004"/>
                <a:gd name="T41" fmla="*/ 204 h 209"/>
                <a:gd name="T42" fmla="*/ 521 w 1004"/>
                <a:gd name="T43" fmla="*/ 206 h 209"/>
                <a:gd name="T44" fmla="*/ 512 w 1004"/>
                <a:gd name="T45" fmla="*/ 209 h 209"/>
                <a:gd name="T46" fmla="*/ 502 w 1004"/>
                <a:gd name="T47" fmla="*/ 209 h 209"/>
                <a:gd name="T48" fmla="*/ 492 w 1004"/>
                <a:gd name="T49" fmla="*/ 209 h 209"/>
                <a:gd name="T50" fmla="*/ 481 w 1004"/>
                <a:gd name="T51" fmla="*/ 206 h 209"/>
                <a:gd name="T52" fmla="*/ 472 w 1004"/>
                <a:gd name="T53" fmla="*/ 204 h 209"/>
                <a:gd name="T54" fmla="*/ 464 w 1004"/>
                <a:gd name="T55" fmla="*/ 198 h 209"/>
                <a:gd name="T56" fmla="*/ 456 w 1004"/>
                <a:gd name="T57" fmla="*/ 193 h 209"/>
                <a:gd name="T58" fmla="*/ 449 w 1004"/>
                <a:gd name="T59" fmla="*/ 187 h 209"/>
                <a:gd name="T60" fmla="*/ 443 w 1004"/>
                <a:gd name="T61" fmla="*/ 179 h 209"/>
                <a:gd name="T62" fmla="*/ 438 w 1004"/>
                <a:gd name="T63" fmla="*/ 172 h 209"/>
                <a:gd name="T64" fmla="*/ 0 w 1004"/>
                <a:gd name="T65" fmla="*/ 172 h 209"/>
                <a:gd name="T66" fmla="*/ 0 w 1004"/>
                <a:gd name="T67" fmla="*/ 10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4" h="209">
                  <a:moveTo>
                    <a:pt x="0" y="102"/>
                  </a:moveTo>
                  <a:lnTo>
                    <a:pt x="438" y="102"/>
                  </a:lnTo>
                  <a:lnTo>
                    <a:pt x="444" y="93"/>
                  </a:lnTo>
                  <a:lnTo>
                    <a:pt x="452" y="84"/>
                  </a:lnTo>
                  <a:lnTo>
                    <a:pt x="461" y="78"/>
                  </a:lnTo>
                  <a:lnTo>
                    <a:pt x="471" y="72"/>
                  </a:lnTo>
                  <a:lnTo>
                    <a:pt x="471" y="0"/>
                  </a:lnTo>
                  <a:lnTo>
                    <a:pt x="533" y="0"/>
                  </a:lnTo>
                  <a:lnTo>
                    <a:pt x="533" y="72"/>
                  </a:lnTo>
                  <a:lnTo>
                    <a:pt x="542" y="78"/>
                  </a:lnTo>
                  <a:lnTo>
                    <a:pt x="551" y="84"/>
                  </a:lnTo>
                  <a:lnTo>
                    <a:pt x="558" y="93"/>
                  </a:lnTo>
                  <a:lnTo>
                    <a:pt x="565" y="102"/>
                  </a:lnTo>
                  <a:lnTo>
                    <a:pt x="1004" y="102"/>
                  </a:lnTo>
                  <a:lnTo>
                    <a:pt x="1004" y="172"/>
                  </a:lnTo>
                  <a:lnTo>
                    <a:pt x="565" y="172"/>
                  </a:lnTo>
                  <a:lnTo>
                    <a:pt x="560" y="179"/>
                  </a:lnTo>
                  <a:lnTo>
                    <a:pt x="553" y="187"/>
                  </a:lnTo>
                  <a:lnTo>
                    <a:pt x="547" y="193"/>
                  </a:lnTo>
                  <a:lnTo>
                    <a:pt x="539" y="198"/>
                  </a:lnTo>
                  <a:lnTo>
                    <a:pt x="530" y="204"/>
                  </a:lnTo>
                  <a:lnTo>
                    <a:pt x="521" y="206"/>
                  </a:lnTo>
                  <a:lnTo>
                    <a:pt x="512" y="209"/>
                  </a:lnTo>
                  <a:lnTo>
                    <a:pt x="502" y="209"/>
                  </a:lnTo>
                  <a:lnTo>
                    <a:pt x="492" y="209"/>
                  </a:lnTo>
                  <a:lnTo>
                    <a:pt x="481" y="206"/>
                  </a:lnTo>
                  <a:lnTo>
                    <a:pt x="472" y="204"/>
                  </a:lnTo>
                  <a:lnTo>
                    <a:pt x="464" y="198"/>
                  </a:lnTo>
                  <a:lnTo>
                    <a:pt x="456" y="193"/>
                  </a:lnTo>
                  <a:lnTo>
                    <a:pt x="449" y="187"/>
                  </a:lnTo>
                  <a:lnTo>
                    <a:pt x="443" y="179"/>
                  </a:lnTo>
                  <a:lnTo>
                    <a:pt x="438" y="172"/>
                  </a:lnTo>
                  <a:lnTo>
                    <a:pt x="0" y="17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2" name="Rectangle 297">
              <a:extLst>
                <a:ext uri="{FF2B5EF4-FFF2-40B4-BE49-F238E27FC236}">
                  <a16:creationId xmlns:a16="http://schemas.microsoft.com/office/drawing/2014/main" id="{2FECB60B-F124-40AA-84CC-50A214408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425" y="4984750"/>
              <a:ext cx="95250" cy="1270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3" name="Rectangle 298">
              <a:extLst>
                <a:ext uri="{FF2B5EF4-FFF2-40B4-BE49-F238E27FC236}">
                  <a16:creationId xmlns:a16="http://schemas.microsoft.com/office/drawing/2014/main" id="{9465B380-EAF0-4C3D-9609-A70C3B560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425" y="5008563"/>
              <a:ext cx="65088" cy="23813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A2ED3ADA-0E76-4274-BCEE-29808B13D18E}"/>
              </a:ext>
            </a:extLst>
          </p:cNvPr>
          <p:cNvCxnSpPr/>
          <p:nvPr/>
        </p:nvCxnSpPr>
        <p:spPr>
          <a:xfrm flipV="1">
            <a:off x="4417087" y="3968901"/>
            <a:ext cx="1009005" cy="912812"/>
          </a:xfrm>
          <a:prstGeom prst="line">
            <a:avLst/>
          </a:prstGeom>
          <a:ln w="25400">
            <a:gradFill flip="none" rotWithShape="1">
              <a:gsLst>
                <a:gs pos="14000">
                  <a:srgbClr val="0F3857"/>
                </a:gs>
                <a:gs pos="70000">
                  <a:schemeClr val="accent4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AF0F89A9-2C0B-43E2-83FC-115382399F6A}"/>
              </a:ext>
            </a:extLst>
          </p:cNvPr>
          <p:cNvCxnSpPr/>
          <p:nvPr/>
        </p:nvCxnSpPr>
        <p:spPr>
          <a:xfrm flipH="1" flipV="1">
            <a:off x="6861246" y="3968901"/>
            <a:ext cx="1009005" cy="912812"/>
          </a:xfrm>
          <a:prstGeom prst="line">
            <a:avLst/>
          </a:prstGeom>
          <a:ln w="25400">
            <a:gradFill flip="none" rotWithShape="1">
              <a:gsLst>
                <a:gs pos="14000">
                  <a:srgbClr val="0F3857"/>
                </a:gs>
                <a:gs pos="70000">
                  <a:schemeClr val="accent4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D269C839-1523-4E2E-A471-D407799ED8FD}"/>
              </a:ext>
            </a:extLst>
          </p:cNvPr>
          <p:cNvGrpSpPr/>
          <p:nvPr/>
        </p:nvGrpSpPr>
        <p:grpSpPr>
          <a:xfrm flipV="1">
            <a:off x="4417086" y="2560151"/>
            <a:ext cx="3453164" cy="815022"/>
            <a:chOff x="4361820" y="4030663"/>
            <a:chExt cx="3453164" cy="710806"/>
          </a:xfrm>
        </p:grpSpPr>
        <p:cxnSp>
          <p:nvCxnSpPr>
            <p:cNvPr id="1283" name="Straight Connector 1282">
              <a:extLst>
                <a:ext uri="{FF2B5EF4-FFF2-40B4-BE49-F238E27FC236}">
                  <a16:creationId xmlns:a16="http://schemas.microsoft.com/office/drawing/2014/main" id="{50561C40-BCE5-464B-9BCD-449986399D5A}"/>
                </a:ext>
              </a:extLst>
            </p:cNvPr>
            <p:cNvCxnSpPr/>
            <p:nvPr/>
          </p:nvCxnSpPr>
          <p:spPr>
            <a:xfrm flipV="1">
              <a:off x="4361820" y="4030663"/>
              <a:ext cx="1009005" cy="710806"/>
            </a:xfrm>
            <a:prstGeom prst="line">
              <a:avLst/>
            </a:prstGeom>
            <a:ln w="25400">
              <a:gradFill flip="none" rotWithShape="1">
                <a:gsLst>
                  <a:gs pos="14000">
                    <a:srgbClr val="0F3857"/>
                  </a:gs>
                  <a:gs pos="70000">
                    <a:schemeClr val="accent4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>
              <a:extLst>
                <a:ext uri="{FF2B5EF4-FFF2-40B4-BE49-F238E27FC236}">
                  <a16:creationId xmlns:a16="http://schemas.microsoft.com/office/drawing/2014/main" id="{CDFC1685-5B33-45AE-B391-66EF9A9A2ED9}"/>
                </a:ext>
              </a:extLst>
            </p:cNvPr>
            <p:cNvCxnSpPr/>
            <p:nvPr/>
          </p:nvCxnSpPr>
          <p:spPr>
            <a:xfrm flipH="1" flipV="1">
              <a:off x="6805979" y="4030663"/>
              <a:ext cx="1009005" cy="710806"/>
            </a:xfrm>
            <a:prstGeom prst="line">
              <a:avLst/>
            </a:prstGeom>
            <a:ln w="25400">
              <a:gradFill flip="none" rotWithShape="1">
                <a:gsLst>
                  <a:gs pos="14000">
                    <a:srgbClr val="0F3857"/>
                  </a:gs>
                  <a:gs pos="70000">
                    <a:schemeClr val="accent4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0" name="TextBox 1279">
            <a:extLst>
              <a:ext uri="{FF2B5EF4-FFF2-40B4-BE49-F238E27FC236}">
                <a16:creationId xmlns:a16="http://schemas.microsoft.com/office/drawing/2014/main" id="{B9F32115-3442-4226-AA30-F2503A0787CE}"/>
              </a:ext>
            </a:extLst>
          </p:cNvPr>
          <p:cNvSpPr txBox="1"/>
          <p:nvPr/>
        </p:nvSpPr>
        <p:spPr>
          <a:xfrm>
            <a:off x="4944915" y="3247251"/>
            <a:ext cx="2531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/>
            <a:r>
              <a:rPr lang="en-US" sz="24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Machine Learning Model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01EDE032-B335-4E74-9DC4-AE05D93F38A2}"/>
              </a:ext>
            </a:extLst>
          </p:cNvPr>
          <p:cNvSpPr txBox="1">
            <a:spLocks/>
          </p:cNvSpPr>
          <p:nvPr/>
        </p:nvSpPr>
        <p:spPr>
          <a:xfrm>
            <a:off x="561453" y="2267299"/>
            <a:ext cx="19764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8987"/>
            <a:r>
              <a:rPr lang="en-US" sz="14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Dependent Variables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333356E3-9B3F-422D-BFCF-EA9799204232}"/>
              </a:ext>
            </a:extLst>
          </p:cNvPr>
          <p:cNvSpPr txBox="1">
            <a:spLocks/>
          </p:cNvSpPr>
          <p:nvPr/>
        </p:nvSpPr>
        <p:spPr>
          <a:xfrm>
            <a:off x="9571789" y="1826225"/>
            <a:ext cx="19764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8987"/>
            <a:r>
              <a:rPr lang="en-US" sz="14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Dependent Variables</a:t>
            </a:r>
          </a:p>
          <a:p>
            <a:pPr algn="ctr" defTabSz="1218987"/>
            <a:endParaRPr lang="en-US" sz="1400" b="1" kern="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83694-16F3-40A8-9EF7-4BED37B436D6}"/>
              </a:ext>
            </a:extLst>
          </p:cNvPr>
          <p:cNvSpPr txBox="1"/>
          <p:nvPr/>
        </p:nvSpPr>
        <p:spPr>
          <a:xfrm>
            <a:off x="4131489" y="5871290"/>
            <a:ext cx="423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Preprocessing   Standardization       Feature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                                       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DE489-CB22-409F-AEE8-9582BA1877A3}"/>
              </a:ext>
            </a:extLst>
          </p:cNvPr>
          <p:cNvSpPr txBox="1"/>
          <p:nvPr/>
        </p:nvSpPr>
        <p:spPr>
          <a:xfrm>
            <a:off x="4119966" y="1228738"/>
            <a:ext cx="155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Initial Data Exploration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C9E24D7-440D-4128-9643-A22118C13CD8}"/>
              </a:ext>
            </a:extLst>
          </p:cNvPr>
          <p:cNvSpPr txBox="1"/>
          <p:nvPr/>
        </p:nvSpPr>
        <p:spPr>
          <a:xfrm>
            <a:off x="5365686" y="1230528"/>
            <a:ext cx="252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Noise Elimination    Inferencing</a:t>
            </a:r>
          </a:p>
        </p:txBody>
      </p:sp>
    </p:spTree>
    <p:extLst>
      <p:ext uri="{BB962C8B-B14F-4D97-AF65-F5344CB8AC3E}">
        <p14:creationId xmlns:p14="http://schemas.microsoft.com/office/powerpoint/2010/main" val="36846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8"/>
          <p:cNvGrpSpPr>
            <a:grpSpLocks noChangeAspect="1"/>
          </p:cNvGrpSpPr>
          <p:nvPr/>
        </p:nvGrpSpPr>
        <p:grpSpPr bwMode="auto">
          <a:xfrm>
            <a:off x="732487" y="758648"/>
            <a:ext cx="10727026" cy="5340704"/>
            <a:chOff x="-2508" y="-1001"/>
            <a:chExt cx="12698" cy="6322"/>
          </a:xfrm>
          <a:solidFill>
            <a:schemeClr val="accent1">
              <a:lumMod val="50000"/>
              <a:alpha val="16000"/>
            </a:schemeClr>
          </a:solidFill>
        </p:grpSpPr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7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8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3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4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5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6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7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9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0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1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4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5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6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7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8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9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0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1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2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3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4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5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6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7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8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0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1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2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3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4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7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8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69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0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1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2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3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4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5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6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7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8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79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0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2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3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4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5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6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7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8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89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0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1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2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3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5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6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8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9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1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2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3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5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6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8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0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1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2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3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4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5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6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7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8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9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0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1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2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3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4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5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6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7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8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29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0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1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2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3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4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5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6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7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8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39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0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1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2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3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4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5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6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7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8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49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0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1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2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3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4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5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6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7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8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0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1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6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7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8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9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0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1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2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3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4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5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6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7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8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79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0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1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2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3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4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5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6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7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88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53717162"/>
              </p:ext>
            </p:extLst>
          </p:nvPr>
        </p:nvGraphicFramePr>
        <p:xfrm>
          <a:off x="1312987" y="828756"/>
          <a:ext cx="9671538" cy="510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47406" y="302254"/>
            <a:ext cx="1106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Model Result</a:t>
            </a:r>
          </a:p>
          <a:p>
            <a:endParaRPr lang="en-US" sz="20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6552" y="5086408"/>
            <a:ext cx="2731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Other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E540-A32B-401B-92DC-E99DE294E668}"/>
              </a:ext>
            </a:extLst>
          </p:cNvPr>
          <p:cNvSpPr txBox="1"/>
          <p:nvPr/>
        </p:nvSpPr>
        <p:spPr>
          <a:xfrm>
            <a:off x="1765121" y="3524183"/>
            <a:ext cx="1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C7017-3320-4C81-AD4B-FE2192385B1C}"/>
              </a:ext>
            </a:extLst>
          </p:cNvPr>
          <p:cNvSpPr txBox="1"/>
          <p:nvPr/>
        </p:nvSpPr>
        <p:spPr>
          <a:xfrm>
            <a:off x="1576476" y="4379562"/>
            <a:ext cx="13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Accuracy </a:t>
            </a:r>
            <a:endParaRPr lang="en-US" dirty="0"/>
          </a:p>
          <a:p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6C6A300-6E52-4ADE-A649-D831D770E673}"/>
              </a:ext>
            </a:extLst>
          </p:cNvPr>
          <p:cNvSpPr txBox="1"/>
          <p:nvPr/>
        </p:nvSpPr>
        <p:spPr>
          <a:xfrm>
            <a:off x="5080814" y="3481447"/>
            <a:ext cx="1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98%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0F7DF1-36D1-4AC1-AA68-F44ADF54BBC4}"/>
              </a:ext>
            </a:extLst>
          </p:cNvPr>
          <p:cNvSpPr txBox="1"/>
          <p:nvPr/>
        </p:nvSpPr>
        <p:spPr>
          <a:xfrm>
            <a:off x="4861776" y="4395314"/>
            <a:ext cx="13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Accuracy </a:t>
            </a:r>
            <a:endParaRPr lang="en-US" dirty="0"/>
          </a:p>
          <a:p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71BE24B-CB94-456D-B6A1-108DCAC6C84E}"/>
              </a:ext>
            </a:extLst>
          </p:cNvPr>
          <p:cNvSpPr txBox="1"/>
          <p:nvPr/>
        </p:nvSpPr>
        <p:spPr>
          <a:xfrm>
            <a:off x="8351271" y="3512975"/>
            <a:ext cx="1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98%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977C944-3E72-4885-84D2-0E8513F67BDF}"/>
              </a:ext>
            </a:extLst>
          </p:cNvPr>
          <p:cNvSpPr txBox="1"/>
          <p:nvPr/>
        </p:nvSpPr>
        <p:spPr>
          <a:xfrm>
            <a:off x="8118587" y="4442506"/>
            <a:ext cx="13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Accuracy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BC299-82E6-4594-B9F7-5ED8C94FC051}"/>
              </a:ext>
            </a:extLst>
          </p:cNvPr>
          <p:cNvSpPr txBox="1"/>
          <p:nvPr/>
        </p:nvSpPr>
        <p:spPr>
          <a:xfrm>
            <a:off x="9682094" y="3524183"/>
            <a:ext cx="10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A3503D8-83ED-4ADE-BADA-FF0A1AFD8C8C}"/>
              </a:ext>
            </a:extLst>
          </p:cNvPr>
          <p:cNvSpPr/>
          <p:nvPr/>
        </p:nvSpPr>
        <p:spPr>
          <a:xfrm>
            <a:off x="5057761" y="54436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Precision: 0.99</a:t>
            </a:r>
          </a:p>
          <a:p>
            <a:r>
              <a:rPr lang="en-US"/>
              <a:t>Recall: 0.98</a:t>
            </a:r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60761E0-1E8F-418E-BC2A-7967A81C1F92}"/>
              </a:ext>
            </a:extLst>
          </p:cNvPr>
          <p:cNvSpPr/>
          <p:nvPr/>
        </p:nvSpPr>
        <p:spPr>
          <a:xfrm>
            <a:off x="1727621" y="54285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Precision: 0.99</a:t>
            </a:r>
          </a:p>
          <a:p>
            <a:r>
              <a:rPr lang="en-US" dirty="0"/>
              <a:t>Recall: 0.99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F2EDD95-A6C1-4EC8-8BC7-1063A9345276}"/>
              </a:ext>
            </a:extLst>
          </p:cNvPr>
          <p:cNvSpPr/>
          <p:nvPr/>
        </p:nvSpPr>
        <p:spPr>
          <a:xfrm>
            <a:off x="4963122" y="5073552"/>
            <a:ext cx="2731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Other Metrics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831A78C-4609-4E3C-B981-70388BD61DDB}"/>
              </a:ext>
            </a:extLst>
          </p:cNvPr>
          <p:cNvSpPr/>
          <p:nvPr/>
        </p:nvSpPr>
        <p:spPr>
          <a:xfrm>
            <a:off x="8366153" y="5428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Precision: 0.99</a:t>
            </a:r>
          </a:p>
          <a:p>
            <a:r>
              <a:rPr lang="en-US" dirty="0"/>
              <a:t>Recall: 0.99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2BEB5C0-6EE8-4379-A0BA-3FD1933AB598}"/>
              </a:ext>
            </a:extLst>
          </p:cNvPr>
          <p:cNvSpPr/>
          <p:nvPr/>
        </p:nvSpPr>
        <p:spPr>
          <a:xfrm>
            <a:off x="8263759" y="5090546"/>
            <a:ext cx="2731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Other Metrics</a:t>
            </a:r>
          </a:p>
        </p:txBody>
      </p:sp>
    </p:spTree>
    <p:extLst>
      <p:ext uri="{BB962C8B-B14F-4D97-AF65-F5344CB8AC3E}">
        <p14:creationId xmlns:p14="http://schemas.microsoft.com/office/powerpoint/2010/main" val="3478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57BE0-E5D9-4A5C-A414-F787B4590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52" y="0"/>
            <a:ext cx="7545048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5811D-8814-4418-AB84-BBAC4147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4" y="304446"/>
            <a:ext cx="3912433" cy="3442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C9203-2DA1-4909-A01E-2D4010264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6930"/>
            <a:ext cx="4407107" cy="3111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4C05DF-A972-4470-8142-942244541A3D}"/>
              </a:ext>
            </a:extLst>
          </p:cNvPr>
          <p:cNvSpPr txBox="1"/>
          <p:nvPr/>
        </p:nvSpPr>
        <p:spPr>
          <a:xfrm>
            <a:off x="1723869" y="0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32239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5417B-2DA7-4323-8D77-156B8F665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6" r="44569" b="37523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AC6D8-0431-4A15-9124-CCB6C40A4794}"/>
              </a:ext>
            </a:extLst>
          </p:cNvPr>
          <p:cNvSpPr txBox="1"/>
          <p:nvPr/>
        </p:nvSpPr>
        <p:spPr>
          <a:xfrm>
            <a:off x="0" y="0"/>
            <a:ext cx="4736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Inference : For the shortest Branch of the tree</a:t>
            </a:r>
          </a:p>
          <a:p>
            <a:r>
              <a:rPr lang="en-US" sz="1600" dirty="0"/>
              <a:t>If Chloride &lt;/=0.06,</a:t>
            </a:r>
          </a:p>
          <a:p>
            <a:r>
              <a:rPr lang="en-US" sz="1600" dirty="0"/>
              <a:t>   Total SO2&lt;/=</a:t>
            </a:r>
            <a:r>
              <a:rPr lang="en-US" sz="1600" dirty="0">
                <a:solidFill>
                  <a:srgbClr val="FF0000"/>
                </a:solidFill>
              </a:rPr>
              <a:t>54</a:t>
            </a:r>
            <a:r>
              <a:rPr lang="en-US" sz="1600" dirty="0"/>
              <a:t>,  &lt;/=88.5</a:t>
            </a:r>
          </a:p>
          <a:p>
            <a:r>
              <a:rPr lang="en-US" sz="1600" dirty="0"/>
              <a:t>Volatile acidity&lt;=0.465,</a:t>
            </a:r>
          </a:p>
          <a:p>
            <a:r>
              <a:rPr lang="en-US" sz="1600" dirty="0"/>
              <a:t>Sulphates&lt;/=</a:t>
            </a:r>
            <a:r>
              <a:rPr lang="en-US" sz="1600" dirty="0">
                <a:solidFill>
                  <a:srgbClr val="FF0000"/>
                </a:solidFill>
              </a:rPr>
              <a:t>0.705</a:t>
            </a:r>
            <a:r>
              <a:rPr lang="en-US" sz="1600" dirty="0"/>
              <a:t>, &lt;/=1.35</a:t>
            </a:r>
          </a:p>
          <a:p>
            <a:r>
              <a:rPr lang="en-US" sz="1600" dirty="0"/>
              <a:t>Then Yes the Wine is White</a:t>
            </a:r>
          </a:p>
          <a:p>
            <a:endParaRPr lang="en-US" sz="1600" dirty="0"/>
          </a:p>
          <a:p>
            <a:r>
              <a:rPr lang="en-US" sz="1600" dirty="0"/>
              <a:t>Low Acidity along with Chloride, SO2 &amp; Sulphate gives White Wine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White Wines are loved for their Zesty acidity, floral aromas &amp; pure fruit note (No Oxidation)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C25AC-5599-4657-A12E-8866F409A330}"/>
              </a:ext>
            </a:extLst>
          </p:cNvPr>
          <p:cNvSpPr txBox="1"/>
          <p:nvPr/>
        </p:nvSpPr>
        <p:spPr>
          <a:xfrm>
            <a:off x="8574373" y="1214203"/>
            <a:ext cx="30579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–Max</a:t>
            </a:r>
          </a:p>
          <a:p>
            <a:r>
              <a:rPr lang="en-US" sz="1400" dirty="0"/>
              <a:t>Chloride             - 0.009-0.611</a:t>
            </a:r>
          </a:p>
          <a:p>
            <a:r>
              <a:rPr lang="en-US" sz="1400" dirty="0"/>
              <a:t>Total SO2           - 6-440</a:t>
            </a:r>
          </a:p>
          <a:p>
            <a:r>
              <a:rPr lang="en-US" sz="1400" dirty="0"/>
              <a:t>Volatile Acidity  - 0.08-1.58</a:t>
            </a:r>
          </a:p>
          <a:p>
            <a:r>
              <a:rPr lang="en-US" sz="1400" dirty="0"/>
              <a:t>Sulphates           - 0.22-2</a:t>
            </a:r>
          </a:p>
        </p:txBody>
      </p:sp>
    </p:spTree>
    <p:extLst>
      <p:ext uri="{BB962C8B-B14F-4D97-AF65-F5344CB8AC3E}">
        <p14:creationId xmlns:p14="http://schemas.microsoft.com/office/powerpoint/2010/main" val="402869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6767E-4411-495C-A36F-84614DA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F1CD71-07F1-4AE5-9085-9F396D154875}"/>
              </a:ext>
            </a:extLst>
          </p:cNvPr>
          <p:cNvSpPr/>
          <p:nvPr/>
        </p:nvSpPr>
        <p:spPr>
          <a:xfrm>
            <a:off x="259829" y="692417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White Wine &amp; Red Wine</a:t>
            </a:r>
          </a:p>
          <a:p>
            <a:pPr algn="just"/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White Wines are loved for their Zesty acidity, </a:t>
            </a:r>
          </a:p>
          <a:p>
            <a:pPr algn="just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floral aromas &amp; pure fruit note (No Oxidation)</a:t>
            </a:r>
          </a:p>
          <a:p>
            <a:pPr algn="just"/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A347D-2B28-4E01-820C-8CA869E414F7}"/>
              </a:ext>
            </a:extLst>
          </p:cNvPr>
          <p:cNvSpPr/>
          <p:nvPr/>
        </p:nvSpPr>
        <p:spPr>
          <a:xfrm>
            <a:off x="259829" y="2246611"/>
            <a:ext cx="4731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 wine is made when the crushed grapes are fermented for one or two weeks in Oak barrels; whereas white wine is made when the skin and seeds of white grapes are removed and mixed with yeast and aged in stainless steel vats for fermentation.</a:t>
            </a:r>
          </a:p>
        </p:txBody>
      </p:sp>
    </p:spTree>
    <p:extLst>
      <p:ext uri="{BB962C8B-B14F-4D97-AF65-F5344CB8AC3E}">
        <p14:creationId xmlns:p14="http://schemas.microsoft.com/office/powerpoint/2010/main" val="71309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548F"/>
      </a:accent1>
      <a:accent2>
        <a:srgbClr val="A3D134"/>
      </a:accent2>
      <a:accent3>
        <a:srgbClr val="568649"/>
      </a:accent3>
      <a:accent4>
        <a:srgbClr val="54A6D8"/>
      </a:accent4>
      <a:accent5>
        <a:srgbClr val="009783"/>
      </a:accent5>
      <a:accent6>
        <a:srgbClr val="C1C2C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320</Words>
  <Application>Microsoft Office PowerPoint</Application>
  <PresentationFormat>Widescreen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PowerPoint Presentation</vt:lpstr>
      <vt:lpstr>Input &amp; Output Model Concept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Sivaranjini</dc:creator>
  <cp:lastModifiedBy>user</cp:lastModifiedBy>
  <cp:revision>54</cp:revision>
  <dcterms:created xsi:type="dcterms:W3CDTF">2014-12-28T04:46:51Z</dcterms:created>
  <dcterms:modified xsi:type="dcterms:W3CDTF">2019-12-27T02:57:28Z</dcterms:modified>
</cp:coreProperties>
</file>