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3" r:id="rId5"/>
    <p:sldId id="264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09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7909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Currency Converter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52878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 currency converter is an online tool that allows users to quickly and easily convert one currency to another. It provides real-time exchange rates, making it a valuable resource for international transactions, travel planning, and financial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9525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58810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What is a Currency Converter?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680811"/>
            <a:ext cx="4542115" cy="2717006"/>
          </a:xfrm>
          <a:prstGeom prst="roundRect">
            <a:avLst>
              <a:gd name="adj" fmla="val 368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29106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3391019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currency converter is a digital tool that allows users to convert one currency to another based on current exchange rates.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680811"/>
            <a:ext cx="4542115" cy="2717006"/>
          </a:xfrm>
          <a:prstGeom prst="roundRect">
            <a:avLst>
              <a:gd name="adj" fmla="val 368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29106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</a:rPr>
              <a:t>Why?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84876" y="3391019"/>
            <a:ext cx="408253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 helps individuals and businesses understand the value of different currencies for international transactions, travel, and financial planning.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619988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0590" y="58497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Accessibility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0590" y="6330196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Currency converters are widely available online and as mobile apps, making them easily accessible to users worldwide.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8867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How Does a Currency Converter Work?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2477929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87922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6515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26007" y="2693194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7000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Input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3180517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user inputs the amount and the currency they want to convert from.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38156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41538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84812" y="4195524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Lookup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68284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</a:rPr>
              <a:t>By Using The </a:t>
            </a:r>
            <a:r>
              <a:rPr lang="en-US" sz="1750" dirty="0" err="1">
                <a:solidFill>
                  <a:srgbClr val="FFE5E5"/>
                </a:solidFill>
                <a:latin typeface="DM Sans" pitchFamily="34" charset="0"/>
              </a:rPr>
              <a:t>Tkinter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</a:rPr>
              <a:t> , </a:t>
            </a:r>
            <a:r>
              <a:rPr lang="en-US" sz="1750" dirty="0" err="1">
                <a:solidFill>
                  <a:srgbClr val="FFE5E5"/>
                </a:solidFill>
                <a:latin typeface="DM Sans" pitchFamily="34" charset="0"/>
              </a:rPr>
              <a:t>ttk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</a:rPr>
              <a:t> , Image , </a:t>
            </a:r>
            <a:r>
              <a:rPr lang="en-US" sz="1750" dirty="0" err="1">
                <a:solidFill>
                  <a:srgbClr val="FFE5E5"/>
                </a:solidFill>
                <a:latin typeface="DM Sans" pitchFamily="34" charset="0"/>
              </a:rPr>
              <a:t>CurencyConverter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</a:rPr>
              <a:t> python packages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</a:rPr>
              <a:t>The project is going to implemented 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23929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60115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677192" y="6053257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Calculation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54057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converter applies the exchange rate to the input amount and displays the converted value.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20562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Benefits of Using a Currency Converter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038713"/>
            <a:ext cx="11109960" cy="3985260"/>
          </a:xfrm>
          <a:prstGeom prst="roundRect">
            <a:avLst>
              <a:gd name="adj" fmla="val 250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1767840" y="3046333"/>
            <a:ext cx="11094720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990011" y="3187184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Accurate Conversions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187184"/>
            <a:ext cx="50992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Eliminates the need for manual calculations and ensures precise exchange rates.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767840" y="4038838"/>
            <a:ext cx="11094720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990011" y="4179689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Time-saving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179689"/>
            <a:ext cx="50992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Provides instant access to currency conversions, streamlining financial tasks.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767840" y="5031343"/>
            <a:ext cx="11094720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1990011" y="5172194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Informed Decisions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172194"/>
            <a:ext cx="50992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Helps users make informed decisions about international transactions and travel budgets.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767840" y="6023848"/>
            <a:ext cx="11094720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1990011" y="6164699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Cost Savings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6164699"/>
            <a:ext cx="50992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Reduces the risk of overpaying or underestimating currency exchange costs.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33676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thank you…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4506397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Siva Sri Venkatesu S 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250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Dela Gothic One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ss venkatesu</cp:lastModifiedBy>
  <cp:revision>4</cp:revision>
  <dcterms:created xsi:type="dcterms:W3CDTF">2024-05-11T04:35:42Z</dcterms:created>
  <dcterms:modified xsi:type="dcterms:W3CDTF">2024-06-06T08:06:36Z</dcterms:modified>
</cp:coreProperties>
</file>