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2" r:id="rId11"/>
    <p:sldId id="265" r:id="rId12"/>
    <p:sldId id="273" r:id="rId13"/>
    <p:sldId id="274" r:id="rId14"/>
    <p:sldId id="269" r:id="rId15"/>
    <p:sldId id="267" r:id="rId16"/>
    <p:sldId id="266" r:id="rId17"/>
    <p:sldId id="268" r:id="rId18"/>
    <p:sldId id="270" r:id="rId19"/>
    <p:sldId id="271" r:id="rId20"/>
  </p:sldIdLst>
  <p:sldSz cx="14630400" cy="8229600"/>
  <p:notesSz cx="8229600" cy="14630400"/>
  <p:embeddedFontLst>
    <p:embeddedFont>
      <p:font typeface="Arial Black" panose="020B0A04020102020204" pitchFamily="34" charset="0"/>
      <p:bold r:id="rId22"/>
    </p:embeddedFont>
    <p:embeddedFont>
      <p:font typeface="DM Sans" pitchFamily="2" charset="0"/>
      <p:regular r:id="rId23"/>
    </p:embeddedFont>
    <p:embeddedFont>
      <p:font typeface="DM Sans Semi Bold" panose="020B0604020202020204" charset="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50D2D4F-E9C4-4449-B904-1E0E4A64D82C}" v="64" dt="2025-09-20T06:39:51.9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esh S" userId="08f1bbd9b5957ec2" providerId="LiveId" clId="{EDC04FED-B447-4767-95EB-A4C24A4C8960}"/>
    <pc:docChg chg="undo custSel addSld modSld sldOrd">
      <pc:chgData name="Dinesh S" userId="08f1bbd9b5957ec2" providerId="LiveId" clId="{EDC04FED-B447-4767-95EB-A4C24A4C8960}" dt="2025-09-20T06:40:16.346" v="422" actId="255"/>
      <pc:docMkLst>
        <pc:docMk/>
      </pc:docMkLst>
      <pc:sldChg chg="addSp delSp modSp mod">
        <pc:chgData name="Dinesh S" userId="08f1bbd9b5957ec2" providerId="LiveId" clId="{EDC04FED-B447-4767-95EB-A4C24A4C8960}" dt="2025-09-20T05:59:41.005" v="229" actId="2710"/>
        <pc:sldMkLst>
          <pc:docMk/>
          <pc:sldMk cId="0" sldId="256"/>
        </pc:sldMkLst>
        <pc:spChg chg="mod">
          <ac:chgData name="Dinesh S" userId="08f1bbd9b5957ec2" providerId="LiveId" clId="{EDC04FED-B447-4767-95EB-A4C24A4C8960}" dt="2025-09-20T05:58:07.587" v="217" actId="20577"/>
          <ac:spMkLst>
            <pc:docMk/>
            <pc:sldMk cId="0" sldId="256"/>
            <ac:spMk id="3" creationId="{00000000-0000-0000-0000-000000000000}"/>
          </ac:spMkLst>
        </pc:spChg>
        <pc:spChg chg="del mod">
          <ac:chgData name="Dinesh S" userId="08f1bbd9b5957ec2" providerId="LiveId" clId="{EDC04FED-B447-4767-95EB-A4C24A4C8960}" dt="2025-09-20T05:27:15.256" v="9" actId="478"/>
          <ac:spMkLst>
            <pc:docMk/>
            <pc:sldMk cId="0" sldId="256"/>
            <ac:spMk id="4" creationId="{00000000-0000-0000-0000-000000000000}"/>
          </ac:spMkLst>
        </pc:spChg>
        <pc:spChg chg="add mod">
          <ac:chgData name="Dinesh S" userId="08f1bbd9b5957ec2" providerId="LiveId" clId="{EDC04FED-B447-4767-95EB-A4C24A4C8960}" dt="2025-09-20T05:26:49.393" v="5" actId="2085"/>
          <ac:spMkLst>
            <pc:docMk/>
            <pc:sldMk cId="0" sldId="256"/>
            <ac:spMk id="5" creationId="{E38A9B76-1A1D-491A-4B76-BD06E7F67EA7}"/>
          </ac:spMkLst>
        </pc:spChg>
        <pc:spChg chg="add mod">
          <ac:chgData name="Dinesh S" userId="08f1bbd9b5957ec2" providerId="LiveId" clId="{EDC04FED-B447-4767-95EB-A4C24A4C8960}" dt="2025-09-20T05:59:41.005" v="229" actId="2710"/>
          <ac:spMkLst>
            <pc:docMk/>
            <pc:sldMk cId="0" sldId="256"/>
            <ac:spMk id="6" creationId="{01C1B404-F610-73AC-7FC8-96B3763C85E0}"/>
          </ac:spMkLst>
        </pc:spChg>
        <pc:picChg chg="del">
          <ac:chgData name="Dinesh S" userId="08f1bbd9b5957ec2" providerId="LiveId" clId="{EDC04FED-B447-4767-95EB-A4C24A4C8960}" dt="2025-09-20T05:25:43.144" v="0" actId="478"/>
          <ac:picMkLst>
            <pc:docMk/>
            <pc:sldMk cId="0" sldId="256"/>
            <ac:picMk id="2" creationId="{00000000-0000-0000-0000-000000000000}"/>
          </ac:picMkLst>
        </pc:picChg>
      </pc:sldChg>
      <pc:sldChg chg="addSp modSp mod">
        <pc:chgData name="Dinesh S" userId="08f1bbd9b5957ec2" providerId="LiveId" clId="{EDC04FED-B447-4767-95EB-A4C24A4C8960}" dt="2025-09-20T05:37:12.815" v="62" actId="208"/>
        <pc:sldMkLst>
          <pc:docMk/>
          <pc:sldMk cId="0" sldId="257"/>
        </pc:sldMkLst>
        <pc:spChg chg="add mod">
          <ac:chgData name="Dinesh S" userId="08f1bbd9b5957ec2" providerId="LiveId" clId="{EDC04FED-B447-4767-95EB-A4C24A4C8960}" dt="2025-09-20T05:37:12.815" v="62" actId="208"/>
          <ac:spMkLst>
            <pc:docMk/>
            <pc:sldMk cId="0" sldId="257"/>
            <ac:spMk id="8" creationId="{EF580975-F35A-2852-42C6-FAC4C7C2DF7F}"/>
          </ac:spMkLst>
        </pc:spChg>
      </pc:sldChg>
      <pc:sldChg chg="addSp modSp mod">
        <pc:chgData name="Dinesh S" userId="08f1bbd9b5957ec2" providerId="LiveId" clId="{EDC04FED-B447-4767-95EB-A4C24A4C8960}" dt="2025-09-20T05:36:54.912" v="59" actId="208"/>
        <pc:sldMkLst>
          <pc:docMk/>
          <pc:sldMk cId="0" sldId="258"/>
        </pc:sldMkLst>
        <pc:spChg chg="add mod">
          <ac:chgData name="Dinesh S" userId="08f1bbd9b5957ec2" providerId="LiveId" clId="{EDC04FED-B447-4767-95EB-A4C24A4C8960}" dt="2025-09-20T05:36:54.912" v="59" actId="208"/>
          <ac:spMkLst>
            <pc:docMk/>
            <pc:sldMk cId="0" sldId="258"/>
            <ac:spMk id="15" creationId="{0BDF95B1-F9F6-0920-E528-AC984DF0C41A}"/>
          </ac:spMkLst>
        </pc:spChg>
      </pc:sldChg>
      <pc:sldChg chg="addSp delSp modSp mod">
        <pc:chgData name="Dinesh S" userId="08f1bbd9b5957ec2" providerId="LiveId" clId="{EDC04FED-B447-4767-95EB-A4C24A4C8960}" dt="2025-09-20T05:36:31.962" v="56" actId="208"/>
        <pc:sldMkLst>
          <pc:docMk/>
          <pc:sldMk cId="0" sldId="259"/>
        </pc:sldMkLst>
        <pc:spChg chg="mod">
          <ac:chgData name="Dinesh S" userId="08f1bbd9b5957ec2" providerId="LiveId" clId="{EDC04FED-B447-4767-95EB-A4C24A4C8960}" dt="2025-09-20T05:32:55.407" v="42" actId="122"/>
          <ac:spMkLst>
            <pc:docMk/>
            <pc:sldMk cId="0" sldId="259"/>
            <ac:spMk id="3" creationId="{00000000-0000-0000-0000-000000000000}"/>
          </ac:spMkLst>
        </pc:spChg>
        <pc:spChg chg="mod">
          <ac:chgData name="Dinesh S" userId="08f1bbd9b5957ec2" providerId="LiveId" clId="{EDC04FED-B447-4767-95EB-A4C24A4C8960}" dt="2025-09-20T05:33:01.257" v="43" actId="14100"/>
          <ac:spMkLst>
            <pc:docMk/>
            <pc:sldMk cId="0" sldId="259"/>
            <ac:spMk id="4" creationId="{00000000-0000-0000-0000-000000000000}"/>
          </ac:spMkLst>
        </pc:spChg>
        <pc:spChg chg="mod">
          <ac:chgData name="Dinesh S" userId="08f1bbd9b5957ec2" providerId="LiveId" clId="{EDC04FED-B447-4767-95EB-A4C24A4C8960}" dt="2025-09-20T05:34:43.956" v="49" actId="1076"/>
          <ac:spMkLst>
            <pc:docMk/>
            <pc:sldMk cId="0" sldId="259"/>
            <ac:spMk id="9" creationId="{00000000-0000-0000-0000-000000000000}"/>
          </ac:spMkLst>
        </pc:spChg>
        <pc:spChg chg="mod">
          <ac:chgData name="Dinesh S" userId="08f1bbd9b5957ec2" providerId="LiveId" clId="{EDC04FED-B447-4767-95EB-A4C24A4C8960}" dt="2025-09-20T05:34:39.438" v="48" actId="1076"/>
          <ac:spMkLst>
            <pc:docMk/>
            <pc:sldMk cId="0" sldId="259"/>
            <ac:spMk id="11" creationId="{00000000-0000-0000-0000-000000000000}"/>
          </ac:spMkLst>
        </pc:spChg>
        <pc:spChg chg="mod">
          <ac:chgData name="Dinesh S" userId="08f1bbd9b5957ec2" providerId="LiveId" clId="{EDC04FED-B447-4767-95EB-A4C24A4C8960}" dt="2025-09-20T05:36:18.696" v="53" actId="1076"/>
          <ac:spMkLst>
            <pc:docMk/>
            <pc:sldMk cId="0" sldId="259"/>
            <ac:spMk id="12" creationId="{00000000-0000-0000-0000-000000000000}"/>
          </ac:spMkLst>
        </pc:spChg>
        <pc:spChg chg="mod">
          <ac:chgData name="Dinesh S" userId="08f1bbd9b5957ec2" providerId="LiveId" clId="{EDC04FED-B447-4767-95EB-A4C24A4C8960}" dt="2025-09-20T05:35:52.960" v="50" actId="1076"/>
          <ac:spMkLst>
            <pc:docMk/>
            <pc:sldMk cId="0" sldId="259"/>
            <ac:spMk id="13" creationId="{00000000-0000-0000-0000-000000000000}"/>
          </ac:spMkLst>
        </pc:spChg>
        <pc:spChg chg="mod">
          <ac:chgData name="Dinesh S" userId="08f1bbd9b5957ec2" providerId="LiveId" clId="{EDC04FED-B447-4767-95EB-A4C24A4C8960}" dt="2025-09-20T05:36:00.141" v="51" actId="1076"/>
          <ac:spMkLst>
            <pc:docMk/>
            <pc:sldMk cId="0" sldId="259"/>
            <ac:spMk id="15" creationId="{00000000-0000-0000-0000-000000000000}"/>
          </ac:spMkLst>
        </pc:spChg>
        <pc:spChg chg="mod">
          <ac:chgData name="Dinesh S" userId="08f1bbd9b5957ec2" providerId="LiveId" clId="{EDC04FED-B447-4767-95EB-A4C24A4C8960}" dt="2025-09-20T05:36:11.268" v="52" actId="1076"/>
          <ac:spMkLst>
            <pc:docMk/>
            <pc:sldMk cId="0" sldId="259"/>
            <ac:spMk id="16" creationId="{00000000-0000-0000-0000-000000000000}"/>
          </ac:spMkLst>
        </pc:spChg>
        <pc:spChg chg="add mod">
          <ac:chgData name="Dinesh S" userId="08f1bbd9b5957ec2" providerId="LiveId" clId="{EDC04FED-B447-4767-95EB-A4C24A4C8960}" dt="2025-09-20T05:36:31.962" v="56" actId="208"/>
          <ac:spMkLst>
            <pc:docMk/>
            <pc:sldMk cId="0" sldId="259"/>
            <ac:spMk id="17" creationId="{B0781D8F-783A-34DD-0918-AB731D7730D2}"/>
          </ac:spMkLst>
        </pc:spChg>
        <pc:picChg chg="del">
          <ac:chgData name="Dinesh S" userId="08f1bbd9b5957ec2" providerId="LiveId" clId="{EDC04FED-B447-4767-95EB-A4C24A4C8960}" dt="2025-09-20T05:32:46.551" v="40" actId="478"/>
          <ac:picMkLst>
            <pc:docMk/>
            <pc:sldMk cId="0" sldId="259"/>
            <ac:picMk id="2" creationId="{00000000-0000-0000-0000-000000000000}"/>
          </ac:picMkLst>
        </pc:picChg>
      </pc:sldChg>
      <pc:sldChg chg="addSp modSp mod">
        <pc:chgData name="Dinesh S" userId="08f1bbd9b5957ec2" providerId="LiveId" clId="{EDC04FED-B447-4767-95EB-A4C24A4C8960}" dt="2025-09-20T05:27:36.808" v="12" actId="208"/>
        <pc:sldMkLst>
          <pc:docMk/>
          <pc:sldMk cId="0" sldId="260"/>
        </pc:sldMkLst>
        <pc:spChg chg="add mod">
          <ac:chgData name="Dinesh S" userId="08f1bbd9b5957ec2" providerId="LiveId" clId="{EDC04FED-B447-4767-95EB-A4C24A4C8960}" dt="2025-09-20T05:27:36.808" v="12" actId="208"/>
          <ac:spMkLst>
            <pc:docMk/>
            <pc:sldMk cId="0" sldId="260"/>
            <ac:spMk id="12" creationId="{10A83410-8BEF-F846-C5A8-E9C2F5EA7D1A}"/>
          </ac:spMkLst>
        </pc:spChg>
      </pc:sldChg>
      <pc:sldChg chg="addSp delSp modSp mod">
        <pc:chgData name="Dinesh S" userId="08f1bbd9b5957ec2" providerId="LiveId" clId="{EDC04FED-B447-4767-95EB-A4C24A4C8960}" dt="2025-09-20T05:31:18.231" v="33" actId="208"/>
        <pc:sldMkLst>
          <pc:docMk/>
          <pc:sldMk cId="0" sldId="261"/>
        </pc:sldMkLst>
        <pc:spChg chg="mod">
          <ac:chgData name="Dinesh S" userId="08f1bbd9b5957ec2" providerId="LiveId" clId="{EDC04FED-B447-4767-95EB-A4C24A4C8960}" dt="2025-09-20T05:27:54.433" v="15" actId="122"/>
          <ac:spMkLst>
            <pc:docMk/>
            <pc:sldMk cId="0" sldId="261"/>
            <ac:spMk id="3" creationId="{00000000-0000-0000-0000-000000000000}"/>
          </ac:spMkLst>
        </pc:spChg>
        <pc:spChg chg="mod">
          <ac:chgData name="Dinesh S" userId="08f1bbd9b5957ec2" providerId="LiveId" clId="{EDC04FED-B447-4767-95EB-A4C24A4C8960}" dt="2025-09-20T05:29:34.437" v="30" actId="122"/>
          <ac:spMkLst>
            <pc:docMk/>
            <pc:sldMk cId="0" sldId="261"/>
            <ac:spMk id="4" creationId="{00000000-0000-0000-0000-000000000000}"/>
          </ac:spMkLst>
        </pc:spChg>
        <pc:spChg chg="mod">
          <ac:chgData name="Dinesh S" userId="08f1bbd9b5957ec2" providerId="LiveId" clId="{EDC04FED-B447-4767-95EB-A4C24A4C8960}" dt="2025-09-20T05:28:37.269" v="22" actId="14100"/>
          <ac:spMkLst>
            <pc:docMk/>
            <pc:sldMk cId="0" sldId="261"/>
            <ac:spMk id="5" creationId="{00000000-0000-0000-0000-000000000000}"/>
          </ac:spMkLst>
        </pc:spChg>
        <pc:spChg chg="mod">
          <ac:chgData name="Dinesh S" userId="08f1bbd9b5957ec2" providerId="LiveId" clId="{EDC04FED-B447-4767-95EB-A4C24A4C8960}" dt="2025-09-20T05:28:42.637" v="23" actId="14100"/>
          <ac:spMkLst>
            <pc:docMk/>
            <pc:sldMk cId="0" sldId="261"/>
            <ac:spMk id="6" creationId="{00000000-0000-0000-0000-000000000000}"/>
          </ac:spMkLst>
        </pc:spChg>
        <pc:spChg chg="mod">
          <ac:chgData name="Dinesh S" userId="08f1bbd9b5957ec2" providerId="LiveId" clId="{EDC04FED-B447-4767-95EB-A4C24A4C8960}" dt="2025-09-20T05:29:29.315" v="29" actId="14100"/>
          <ac:spMkLst>
            <pc:docMk/>
            <pc:sldMk cId="0" sldId="261"/>
            <ac:spMk id="7" creationId="{00000000-0000-0000-0000-000000000000}"/>
          </ac:spMkLst>
        </pc:spChg>
        <pc:spChg chg="mod">
          <ac:chgData name="Dinesh S" userId="08f1bbd9b5957ec2" providerId="LiveId" clId="{EDC04FED-B447-4767-95EB-A4C24A4C8960}" dt="2025-09-20T05:28:53.934" v="24" actId="1076"/>
          <ac:spMkLst>
            <pc:docMk/>
            <pc:sldMk cId="0" sldId="261"/>
            <ac:spMk id="8" creationId="{00000000-0000-0000-0000-000000000000}"/>
          </ac:spMkLst>
        </pc:spChg>
        <pc:spChg chg="mod">
          <ac:chgData name="Dinesh S" userId="08f1bbd9b5957ec2" providerId="LiveId" clId="{EDC04FED-B447-4767-95EB-A4C24A4C8960}" dt="2025-09-20T05:28:57.978" v="25" actId="1076"/>
          <ac:spMkLst>
            <pc:docMk/>
            <pc:sldMk cId="0" sldId="261"/>
            <ac:spMk id="9" creationId="{00000000-0000-0000-0000-000000000000}"/>
          </ac:spMkLst>
        </pc:spChg>
        <pc:spChg chg="mod">
          <ac:chgData name="Dinesh S" userId="08f1bbd9b5957ec2" providerId="LiveId" clId="{EDC04FED-B447-4767-95EB-A4C24A4C8960}" dt="2025-09-20T05:29:23.024" v="28" actId="1076"/>
          <ac:spMkLst>
            <pc:docMk/>
            <pc:sldMk cId="0" sldId="261"/>
            <ac:spMk id="10" creationId="{00000000-0000-0000-0000-000000000000}"/>
          </ac:spMkLst>
        </pc:spChg>
        <pc:spChg chg="mod">
          <ac:chgData name="Dinesh S" userId="08f1bbd9b5957ec2" providerId="LiveId" clId="{EDC04FED-B447-4767-95EB-A4C24A4C8960}" dt="2025-09-20T05:29:16.604" v="27" actId="1076"/>
          <ac:spMkLst>
            <pc:docMk/>
            <pc:sldMk cId="0" sldId="261"/>
            <ac:spMk id="11" creationId="{00000000-0000-0000-0000-000000000000}"/>
          </ac:spMkLst>
        </pc:spChg>
        <pc:spChg chg="add mod">
          <ac:chgData name="Dinesh S" userId="08f1bbd9b5957ec2" providerId="LiveId" clId="{EDC04FED-B447-4767-95EB-A4C24A4C8960}" dt="2025-09-20T05:31:18.231" v="33" actId="208"/>
          <ac:spMkLst>
            <pc:docMk/>
            <pc:sldMk cId="0" sldId="261"/>
            <ac:spMk id="12" creationId="{395669F4-D02B-A6A8-E62A-870225C71195}"/>
          </ac:spMkLst>
        </pc:spChg>
        <pc:picChg chg="del">
          <ac:chgData name="Dinesh S" userId="08f1bbd9b5957ec2" providerId="LiveId" clId="{EDC04FED-B447-4767-95EB-A4C24A4C8960}" dt="2025-09-20T05:27:46.593" v="13" actId="478"/>
          <ac:picMkLst>
            <pc:docMk/>
            <pc:sldMk cId="0" sldId="261"/>
            <ac:picMk id="2" creationId="{00000000-0000-0000-0000-000000000000}"/>
          </ac:picMkLst>
        </pc:picChg>
      </pc:sldChg>
      <pc:sldChg chg="addSp modSp mod">
        <pc:chgData name="Dinesh S" userId="08f1bbd9b5957ec2" providerId="LiveId" clId="{EDC04FED-B447-4767-95EB-A4C24A4C8960}" dt="2025-09-20T05:32:05.641" v="39" actId="1076"/>
        <pc:sldMkLst>
          <pc:docMk/>
          <pc:sldMk cId="0" sldId="262"/>
        </pc:sldMkLst>
        <pc:spChg chg="mod">
          <ac:chgData name="Dinesh S" userId="08f1bbd9b5957ec2" providerId="LiveId" clId="{EDC04FED-B447-4767-95EB-A4C24A4C8960}" dt="2025-09-20T05:32:05.641" v="39" actId="1076"/>
          <ac:spMkLst>
            <pc:docMk/>
            <pc:sldMk cId="0" sldId="262"/>
            <ac:spMk id="2" creationId="{00000000-0000-0000-0000-000000000000}"/>
          </ac:spMkLst>
        </pc:spChg>
        <pc:spChg chg="add mod">
          <ac:chgData name="Dinesh S" userId="08f1bbd9b5957ec2" providerId="LiveId" clId="{EDC04FED-B447-4767-95EB-A4C24A4C8960}" dt="2025-09-20T05:31:44.443" v="36" actId="208"/>
          <ac:spMkLst>
            <pc:docMk/>
            <pc:sldMk cId="0" sldId="262"/>
            <ac:spMk id="13" creationId="{EE538962-413F-51AA-6A2E-B20CDBD8DAB0}"/>
          </ac:spMkLst>
        </pc:spChg>
      </pc:sldChg>
      <pc:sldChg chg="addSp modSp mod">
        <pc:chgData name="Dinesh S" userId="08f1bbd9b5957ec2" providerId="LiveId" clId="{EDC04FED-B447-4767-95EB-A4C24A4C8960}" dt="2025-09-20T05:40:25.215" v="80" actId="207"/>
        <pc:sldMkLst>
          <pc:docMk/>
          <pc:sldMk cId="0" sldId="263"/>
        </pc:sldMkLst>
        <pc:spChg chg="mod">
          <ac:chgData name="Dinesh S" userId="08f1bbd9b5957ec2" providerId="LiveId" clId="{EDC04FED-B447-4767-95EB-A4C24A4C8960}" dt="2025-09-20T05:39:21.147" v="72" actId="1076"/>
          <ac:spMkLst>
            <pc:docMk/>
            <pc:sldMk cId="0" sldId="263"/>
            <ac:spMk id="2" creationId="{00000000-0000-0000-0000-000000000000}"/>
          </ac:spMkLst>
        </pc:spChg>
        <pc:spChg chg="add mod">
          <ac:chgData name="Dinesh S" userId="08f1bbd9b5957ec2" providerId="LiveId" clId="{EDC04FED-B447-4767-95EB-A4C24A4C8960}" dt="2025-09-20T05:40:25.215" v="80" actId="207"/>
          <ac:spMkLst>
            <pc:docMk/>
            <pc:sldMk cId="0" sldId="263"/>
            <ac:spMk id="12" creationId="{7AB2D5F2-CEBA-5DAB-BB4C-3EDA9953A709}"/>
          </ac:spMkLst>
        </pc:spChg>
      </pc:sldChg>
      <pc:sldChg chg="addSp modSp mod">
        <pc:chgData name="Dinesh S" userId="08f1bbd9b5957ec2" providerId="LiveId" clId="{EDC04FED-B447-4767-95EB-A4C24A4C8960}" dt="2025-09-20T05:40:04.782" v="77" actId="122"/>
        <pc:sldMkLst>
          <pc:docMk/>
          <pc:sldMk cId="0" sldId="264"/>
        </pc:sldMkLst>
        <pc:spChg chg="mod">
          <ac:chgData name="Dinesh S" userId="08f1bbd9b5957ec2" providerId="LiveId" clId="{EDC04FED-B447-4767-95EB-A4C24A4C8960}" dt="2025-09-20T05:40:04.782" v="77" actId="122"/>
          <ac:spMkLst>
            <pc:docMk/>
            <pc:sldMk cId="0" sldId="264"/>
            <ac:spMk id="2" creationId="{00000000-0000-0000-0000-000000000000}"/>
          </ac:spMkLst>
        </pc:spChg>
        <pc:spChg chg="add mod">
          <ac:chgData name="Dinesh S" userId="08f1bbd9b5957ec2" providerId="LiveId" clId="{EDC04FED-B447-4767-95EB-A4C24A4C8960}" dt="2025-09-20T05:39:48.899" v="75" actId="208"/>
          <ac:spMkLst>
            <pc:docMk/>
            <pc:sldMk cId="0" sldId="264"/>
            <ac:spMk id="16" creationId="{8E96315D-C0BB-E244-EE9D-AC1EA262F551}"/>
          </ac:spMkLst>
        </pc:spChg>
      </pc:sldChg>
      <pc:sldChg chg="addSp modSp mod">
        <pc:chgData name="Dinesh S" userId="08f1bbd9b5957ec2" providerId="LiveId" clId="{EDC04FED-B447-4767-95EB-A4C24A4C8960}" dt="2025-09-20T05:38:31.446" v="68" actId="122"/>
        <pc:sldMkLst>
          <pc:docMk/>
          <pc:sldMk cId="0" sldId="265"/>
        </pc:sldMkLst>
        <pc:spChg chg="mod">
          <ac:chgData name="Dinesh S" userId="08f1bbd9b5957ec2" providerId="LiveId" clId="{EDC04FED-B447-4767-95EB-A4C24A4C8960}" dt="2025-09-20T05:38:31.446" v="68" actId="122"/>
          <ac:spMkLst>
            <pc:docMk/>
            <pc:sldMk cId="0" sldId="265"/>
            <ac:spMk id="2" creationId="{00000000-0000-0000-0000-000000000000}"/>
          </ac:spMkLst>
        </pc:spChg>
        <pc:spChg chg="add mod">
          <ac:chgData name="Dinesh S" userId="08f1bbd9b5957ec2" providerId="LiveId" clId="{EDC04FED-B447-4767-95EB-A4C24A4C8960}" dt="2025-09-20T05:38:00.067" v="65" actId="208"/>
          <ac:spMkLst>
            <pc:docMk/>
            <pc:sldMk cId="0" sldId="265"/>
            <ac:spMk id="16" creationId="{72914494-5DC7-CADB-77C4-F185F23CE524}"/>
          </ac:spMkLst>
        </pc:spChg>
      </pc:sldChg>
      <pc:sldChg chg="addSp modSp new mod ord">
        <pc:chgData name="Dinesh S" userId="08f1bbd9b5957ec2" providerId="LiveId" clId="{EDC04FED-B447-4767-95EB-A4C24A4C8960}" dt="2025-09-20T05:49:54.611" v="180"/>
        <pc:sldMkLst>
          <pc:docMk/>
          <pc:sldMk cId="980205934" sldId="266"/>
        </pc:sldMkLst>
        <pc:spChg chg="add mod">
          <ac:chgData name="Dinesh S" userId="08f1bbd9b5957ec2" providerId="LiveId" clId="{EDC04FED-B447-4767-95EB-A4C24A4C8960}" dt="2025-09-20T05:47:40.163" v="166" actId="208"/>
          <ac:spMkLst>
            <pc:docMk/>
            <pc:sldMk cId="980205934" sldId="266"/>
            <ac:spMk id="4" creationId="{E0D25E9E-6A85-A97C-F005-15E36800C978}"/>
          </ac:spMkLst>
        </pc:spChg>
        <pc:picChg chg="add mod">
          <ac:chgData name="Dinesh S" userId="08f1bbd9b5957ec2" providerId="LiveId" clId="{EDC04FED-B447-4767-95EB-A4C24A4C8960}" dt="2025-09-20T05:47:29.845" v="163" actId="1076"/>
          <ac:picMkLst>
            <pc:docMk/>
            <pc:sldMk cId="980205934" sldId="266"/>
            <ac:picMk id="3" creationId="{4DFCCA59-91B6-1278-FFAF-F0DFC2BE6769}"/>
          </ac:picMkLst>
        </pc:picChg>
      </pc:sldChg>
      <pc:sldChg chg="addSp modSp new mod">
        <pc:chgData name="Dinesh S" userId="08f1bbd9b5957ec2" providerId="LiveId" clId="{EDC04FED-B447-4767-95EB-A4C24A4C8960}" dt="2025-09-20T05:48:34.689" v="173" actId="208"/>
        <pc:sldMkLst>
          <pc:docMk/>
          <pc:sldMk cId="1140813043" sldId="267"/>
        </pc:sldMkLst>
        <pc:spChg chg="add mod">
          <ac:chgData name="Dinesh S" userId="08f1bbd9b5957ec2" providerId="LiveId" clId="{EDC04FED-B447-4767-95EB-A4C24A4C8960}" dt="2025-09-20T05:48:34.689" v="173" actId="208"/>
          <ac:spMkLst>
            <pc:docMk/>
            <pc:sldMk cId="1140813043" sldId="267"/>
            <ac:spMk id="4" creationId="{21333D3F-9538-29DA-6E4A-999FC6E5656A}"/>
          </ac:spMkLst>
        </pc:spChg>
        <pc:picChg chg="add mod">
          <ac:chgData name="Dinesh S" userId="08f1bbd9b5957ec2" providerId="LiveId" clId="{EDC04FED-B447-4767-95EB-A4C24A4C8960}" dt="2025-09-20T05:48:21.334" v="169" actId="1076"/>
          <ac:picMkLst>
            <pc:docMk/>
            <pc:sldMk cId="1140813043" sldId="267"/>
            <ac:picMk id="3" creationId="{8543945F-8BC4-E42D-A7F2-CB04424EAE59}"/>
          </ac:picMkLst>
        </pc:picChg>
      </pc:sldChg>
      <pc:sldChg chg="addSp modSp new mod">
        <pc:chgData name="Dinesh S" userId="08f1bbd9b5957ec2" providerId="LiveId" clId="{EDC04FED-B447-4767-95EB-A4C24A4C8960}" dt="2025-09-20T05:51:23.512" v="189" actId="208"/>
        <pc:sldMkLst>
          <pc:docMk/>
          <pc:sldMk cId="1909075580" sldId="268"/>
        </pc:sldMkLst>
        <pc:spChg chg="add mod">
          <ac:chgData name="Dinesh S" userId="08f1bbd9b5957ec2" providerId="LiveId" clId="{EDC04FED-B447-4767-95EB-A4C24A4C8960}" dt="2025-09-20T05:51:23.512" v="189" actId="208"/>
          <ac:spMkLst>
            <pc:docMk/>
            <pc:sldMk cId="1909075580" sldId="268"/>
            <ac:spMk id="4" creationId="{C0BD2426-8E3C-5304-EDF5-160B87449B1B}"/>
          </ac:spMkLst>
        </pc:spChg>
        <pc:picChg chg="add mod">
          <ac:chgData name="Dinesh S" userId="08f1bbd9b5957ec2" providerId="LiveId" clId="{EDC04FED-B447-4767-95EB-A4C24A4C8960}" dt="2025-09-20T05:49:14.430" v="175" actId="931"/>
          <ac:picMkLst>
            <pc:docMk/>
            <pc:sldMk cId="1909075580" sldId="268"/>
            <ac:picMk id="3" creationId="{57E06C4E-BC21-A24E-2934-64980FE59DD5}"/>
          </ac:picMkLst>
        </pc:picChg>
      </pc:sldChg>
      <pc:sldChg chg="addSp modSp new mod ord">
        <pc:chgData name="Dinesh S" userId="08f1bbd9b5957ec2" providerId="LiveId" clId="{EDC04FED-B447-4767-95EB-A4C24A4C8960}" dt="2025-09-20T05:51:46.096" v="193" actId="14100"/>
        <pc:sldMkLst>
          <pc:docMk/>
          <pc:sldMk cId="1909393297" sldId="269"/>
        </pc:sldMkLst>
        <pc:spChg chg="add mod">
          <ac:chgData name="Dinesh S" userId="08f1bbd9b5957ec2" providerId="LiveId" clId="{EDC04FED-B447-4767-95EB-A4C24A4C8960}" dt="2025-09-20T05:43:22.534" v="154" actId="14100"/>
          <ac:spMkLst>
            <pc:docMk/>
            <pc:sldMk cId="1909393297" sldId="269"/>
            <ac:spMk id="2" creationId="{8292D168-E7EB-E87D-C1E3-E4F2EEDE9C6C}"/>
          </ac:spMkLst>
        </pc:spChg>
        <pc:spChg chg="add mod">
          <ac:chgData name="Dinesh S" userId="08f1bbd9b5957ec2" providerId="LiveId" clId="{EDC04FED-B447-4767-95EB-A4C24A4C8960}" dt="2025-09-20T05:51:46.096" v="193" actId="14100"/>
          <ac:spMkLst>
            <pc:docMk/>
            <pc:sldMk cId="1909393297" sldId="269"/>
            <ac:spMk id="5" creationId="{BF03933C-F912-ADFD-74D2-4C804975831C}"/>
          </ac:spMkLst>
        </pc:spChg>
        <pc:picChg chg="add mod">
          <ac:chgData name="Dinesh S" userId="08f1bbd9b5957ec2" providerId="LiveId" clId="{EDC04FED-B447-4767-95EB-A4C24A4C8960}" dt="2025-09-20T05:50:22.660" v="182" actId="14100"/>
          <ac:picMkLst>
            <pc:docMk/>
            <pc:sldMk cId="1909393297" sldId="269"/>
            <ac:picMk id="4" creationId="{DDC344C3-CBB6-2FB9-6784-23F40DD73FD3}"/>
          </ac:picMkLst>
        </pc:picChg>
      </pc:sldChg>
      <pc:sldChg chg="addSp modSp new mod">
        <pc:chgData name="Dinesh S" userId="08f1bbd9b5957ec2" providerId="LiveId" clId="{EDC04FED-B447-4767-95EB-A4C24A4C8960}" dt="2025-09-20T05:51:00.972" v="186" actId="208"/>
        <pc:sldMkLst>
          <pc:docMk/>
          <pc:sldMk cId="242064869" sldId="270"/>
        </pc:sldMkLst>
        <pc:spChg chg="add mod">
          <ac:chgData name="Dinesh S" userId="08f1bbd9b5957ec2" providerId="LiveId" clId="{EDC04FED-B447-4767-95EB-A4C24A4C8960}" dt="2025-09-20T05:51:00.972" v="186" actId="208"/>
          <ac:spMkLst>
            <pc:docMk/>
            <pc:sldMk cId="242064869" sldId="270"/>
            <ac:spMk id="4" creationId="{10C91F14-C599-9A8C-BFC5-C659374A88A6}"/>
          </ac:spMkLst>
        </pc:spChg>
        <pc:picChg chg="add mod">
          <ac:chgData name="Dinesh S" userId="08f1bbd9b5957ec2" providerId="LiveId" clId="{EDC04FED-B447-4767-95EB-A4C24A4C8960}" dt="2025-09-20T05:50:46.067" v="183" actId="14826"/>
          <ac:picMkLst>
            <pc:docMk/>
            <pc:sldMk cId="242064869" sldId="270"/>
            <ac:picMk id="3" creationId="{56571953-7681-E228-2CE9-DB4CB7AAE27C}"/>
          </ac:picMkLst>
        </pc:picChg>
      </pc:sldChg>
      <pc:sldChg chg="addSp modSp new mod">
        <pc:chgData name="Dinesh S" userId="08f1bbd9b5957ec2" providerId="LiveId" clId="{EDC04FED-B447-4767-95EB-A4C24A4C8960}" dt="2025-09-20T06:01:54.699" v="265" actId="208"/>
        <pc:sldMkLst>
          <pc:docMk/>
          <pc:sldMk cId="3062247759" sldId="271"/>
        </pc:sldMkLst>
        <pc:spChg chg="add mod">
          <ac:chgData name="Dinesh S" userId="08f1bbd9b5957ec2" providerId="LiveId" clId="{EDC04FED-B447-4767-95EB-A4C24A4C8960}" dt="2025-09-20T06:01:40.729" v="262" actId="1076"/>
          <ac:spMkLst>
            <pc:docMk/>
            <pc:sldMk cId="3062247759" sldId="271"/>
            <ac:spMk id="2" creationId="{6A471360-AE3E-43A1-3D12-5CA3EF32C205}"/>
          </ac:spMkLst>
        </pc:spChg>
        <pc:spChg chg="add mod">
          <ac:chgData name="Dinesh S" userId="08f1bbd9b5957ec2" providerId="LiveId" clId="{EDC04FED-B447-4767-95EB-A4C24A4C8960}" dt="2025-09-20T06:01:54.699" v="265" actId="208"/>
          <ac:spMkLst>
            <pc:docMk/>
            <pc:sldMk cId="3062247759" sldId="271"/>
            <ac:spMk id="3" creationId="{33DE6A77-5935-935E-D01C-EA973402E38D}"/>
          </ac:spMkLst>
        </pc:spChg>
      </pc:sldChg>
      <pc:sldChg chg="addSp modSp new mod">
        <pc:chgData name="Dinesh S" userId="08f1bbd9b5957ec2" providerId="LiveId" clId="{EDC04FED-B447-4767-95EB-A4C24A4C8960}" dt="2025-09-20T06:22:31.629" v="277" actId="2085"/>
        <pc:sldMkLst>
          <pc:docMk/>
          <pc:sldMk cId="2717961582" sldId="272"/>
        </pc:sldMkLst>
        <pc:spChg chg="add mod">
          <ac:chgData name="Dinesh S" userId="08f1bbd9b5957ec2" providerId="LiveId" clId="{EDC04FED-B447-4767-95EB-A4C24A4C8960}" dt="2025-09-20T06:22:31.629" v="277" actId="2085"/>
          <ac:spMkLst>
            <pc:docMk/>
            <pc:sldMk cId="2717961582" sldId="272"/>
            <ac:spMk id="4" creationId="{BCA7399D-BB05-77BA-B5D7-89481FB0EA83}"/>
          </ac:spMkLst>
        </pc:spChg>
        <pc:picChg chg="add mod">
          <ac:chgData name="Dinesh S" userId="08f1bbd9b5957ec2" providerId="LiveId" clId="{EDC04FED-B447-4767-95EB-A4C24A4C8960}" dt="2025-09-20T06:22:11.314" v="273" actId="14100"/>
          <ac:picMkLst>
            <pc:docMk/>
            <pc:sldMk cId="2717961582" sldId="272"/>
            <ac:picMk id="3" creationId="{5DD8E591-BF5E-5716-75DD-E17444A559AD}"/>
          </ac:picMkLst>
        </pc:picChg>
      </pc:sldChg>
      <pc:sldChg chg="addSp delSp modSp new mod ord">
        <pc:chgData name="Dinesh S" userId="08f1bbd9b5957ec2" providerId="LiveId" clId="{EDC04FED-B447-4767-95EB-A4C24A4C8960}" dt="2025-09-20T06:35:59.057" v="379" actId="2711"/>
        <pc:sldMkLst>
          <pc:docMk/>
          <pc:sldMk cId="3540670543" sldId="273"/>
        </pc:sldMkLst>
        <pc:spChg chg="add del mod">
          <ac:chgData name="Dinesh S" userId="08f1bbd9b5957ec2" providerId="LiveId" clId="{EDC04FED-B447-4767-95EB-A4C24A4C8960}" dt="2025-09-20T06:30:11.844" v="327" actId="1076"/>
          <ac:spMkLst>
            <pc:docMk/>
            <pc:sldMk cId="3540670543" sldId="273"/>
            <ac:spMk id="2" creationId="{B368001D-FF43-E228-E0C6-1774C00A9BCA}"/>
          </ac:spMkLst>
        </pc:spChg>
        <pc:spChg chg="add mod">
          <ac:chgData name="Dinesh S" userId="08f1bbd9b5957ec2" providerId="LiveId" clId="{EDC04FED-B447-4767-95EB-A4C24A4C8960}" dt="2025-09-20T06:30:29.547" v="330" actId="2085"/>
          <ac:spMkLst>
            <pc:docMk/>
            <pc:sldMk cId="3540670543" sldId="273"/>
            <ac:spMk id="3" creationId="{14613AD2-9C01-BED9-E8E3-14F77B2F92CA}"/>
          </ac:spMkLst>
        </pc:spChg>
        <pc:spChg chg="add del mod">
          <ac:chgData name="Dinesh S" userId="08f1bbd9b5957ec2" providerId="LiveId" clId="{EDC04FED-B447-4767-95EB-A4C24A4C8960}" dt="2025-09-20T06:34:02.975" v="364" actId="478"/>
          <ac:spMkLst>
            <pc:docMk/>
            <pc:sldMk cId="3540670543" sldId="273"/>
            <ac:spMk id="4" creationId="{4AAC1D5E-49A5-9EB6-0F43-D00D98F0C1AA}"/>
          </ac:spMkLst>
        </pc:spChg>
        <pc:spChg chg="add mod">
          <ac:chgData name="Dinesh S" userId="08f1bbd9b5957ec2" providerId="LiveId" clId="{EDC04FED-B447-4767-95EB-A4C24A4C8960}" dt="2025-09-20T06:33:31.326" v="354" actId="14100"/>
          <ac:spMkLst>
            <pc:docMk/>
            <pc:sldMk cId="3540670543" sldId="273"/>
            <ac:spMk id="5" creationId="{53636DCB-E885-9DF9-7A26-1B1BEA00A32D}"/>
          </ac:spMkLst>
        </pc:spChg>
        <pc:spChg chg="add del mod">
          <ac:chgData name="Dinesh S" userId="08f1bbd9b5957ec2" providerId="LiveId" clId="{EDC04FED-B447-4767-95EB-A4C24A4C8960}" dt="2025-09-20T06:33:59.908" v="363" actId="1076"/>
          <ac:spMkLst>
            <pc:docMk/>
            <pc:sldMk cId="3540670543" sldId="273"/>
            <ac:spMk id="6" creationId="{C86733BB-F86F-3F2E-1625-7649CB2C430F}"/>
          </ac:spMkLst>
        </pc:spChg>
        <pc:spChg chg="add mod">
          <ac:chgData name="Dinesh S" userId="08f1bbd9b5957ec2" providerId="LiveId" clId="{EDC04FED-B447-4767-95EB-A4C24A4C8960}" dt="2025-09-20T06:35:59.057" v="379" actId="2711"/>
          <ac:spMkLst>
            <pc:docMk/>
            <pc:sldMk cId="3540670543" sldId="273"/>
            <ac:spMk id="7" creationId="{C4B72AD1-B3DA-5ED9-1E51-6A1498FE184F}"/>
          </ac:spMkLst>
        </pc:spChg>
      </pc:sldChg>
      <pc:sldChg chg="addSp modSp new mod">
        <pc:chgData name="Dinesh S" userId="08f1bbd9b5957ec2" providerId="LiveId" clId="{EDC04FED-B447-4767-95EB-A4C24A4C8960}" dt="2025-09-20T06:40:16.346" v="422" actId="255"/>
        <pc:sldMkLst>
          <pc:docMk/>
          <pc:sldMk cId="231921661" sldId="274"/>
        </pc:sldMkLst>
        <pc:spChg chg="add mod">
          <ac:chgData name="Dinesh S" userId="08f1bbd9b5957ec2" providerId="LiveId" clId="{EDC04FED-B447-4767-95EB-A4C24A4C8960}" dt="2025-09-20T06:37:53.472" v="409" actId="122"/>
          <ac:spMkLst>
            <pc:docMk/>
            <pc:sldMk cId="231921661" sldId="274"/>
            <ac:spMk id="3" creationId="{8D628C56-D0AF-12BE-8EC8-AB9DF0E23864}"/>
          </ac:spMkLst>
        </pc:spChg>
        <pc:spChg chg="add mod">
          <ac:chgData name="Dinesh S" userId="08f1bbd9b5957ec2" providerId="LiveId" clId="{EDC04FED-B447-4767-95EB-A4C24A4C8960}" dt="2025-09-20T06:38:15.969" v="412" actId="2085"/>
          <ac:spMkLst>
            <pc:docMk/>
            <pc:sldMk cId="231921661" sldId="274"/>
            <ac:spMk id="4" creationId="{89F261C4-9978-C83F-299D-2037A3C68DC8}"/>
          </ac:spMkLst>
        </pc:spChg>
        <pc:spChg chg="add mod">
          <ac:chgData name="Dinesh S" userId="08f1bbd9b5957ec2" providerId="LiveId" clId="{EDC04FED-B447-4767-95EB-A4C24A4C8960}" dt="2025-09-20T06:40:16.346" v="422" actId="255"/>
          <ac:spMkLst>
            <pc:docMk/>
            <pc:sldMk cId="231921661" sldId="274"/>
            <ac:spMk id="5" creationId="{83C60002-06BF-FC4E-9346-6366704C92D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52469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g"/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1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g"/><Relationship Id="rId1" Type="http://schemas.openxmlformats.org/officeDocument/2006/relationships/slideLayout" Target="../slideLayouts/slideLayout1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1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41500" y="2603016"/>
            <a:ext cx="13747400" cy="166804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>
              <a:lnSpc>
                <a:spcPts val="5550"/>
              </a:lnSpc>
            </a:pPr>
            <a:r>
              <a:rPr lang="en-US" sz="4000" dirty="0">
                <a:solidFill>
                  <a:srgbClr val="9C5461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FACE MASK DETECTION USING CNN DEEP LEARNING ALGORITHMS </a:t>
            </a:r>
            <a:endParaRPr lang="en-US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38A9B76-1A1D-491A-4B76-BD06E7F67EA7}"/>
              </a:ext>
            </a:extLst>
          </p:cNvPr>
          <p:cNvSpPr/>
          <p:nvPr/>
        </p:nvSpPr>
        <p:spPr>
          <a:xfrm>
            <a:off x="12901961" y="7582829"/>
            <a:ext cx="1639229" cy="55756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C1B404-F610-73AC-7FC8-96B3763C85E0}"/>
              </a:ext>
            </a:extLst>
          </p:cNvPr>
          <p:cNvSpPr txBox="1"/>
          <p:nvPr/>
        </p:nvSpPr>
        <p:spPr>
          <a:xfrm>
            <a:off x="10394065" y="5536365"/>
            <a:ext cx="3345084" cy="21267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dirty="0">
                <a:latin typeface="Arial Black" panose="020B0A04020102020204" pitchFamily="34" charset="0"/>
              </a:rPr>
              <a:t>By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latin typeface="Arial Black" panose="020B0A04020102020204" pitchFamily="34" charset="0"/>
              </a:rPr>
              <a:t>DINESH S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latin typeface="Arial Black" panose="020B0A04020102020204" pitchFamily="34" charset="0"/>
              </a:rPr>
              <a:t>SIVASUBRAMANIAN S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latin typeface="Arial Black" panose="020B0A04020102020204" pitchFamily="34" charset="0"/>
              </a:rPr>
              <a:t>SUGUMAR S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latin typeface="Arial Black" panose="020B0A04020102020204" pitchFamily="34" charset="0"/>
              </a:rPr>
              <a:t>RAJARAM 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D8E591-BF5E-5716-75DD-E17444A559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077" y="1077354"/>
            <a:ext cx="10838985" cy="5828873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CA7399D-BB05-77BA-B5D7-89481FB0EA83}"/>
              </a:ext>
            </a:extLst>
          </p:cNvPr>
          <p:cNvSpPr/>
          <p:nvPr/>
        </p:nvSpPr>
        <p:spPr>
          <a:xfrm>
            <a:off x="12768146" y="7694341"/>
            <a:ext cx="1862254" cy="53525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7961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15831" y="323519"/>
            <a:ext cx="1292078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9C5461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Technical Challenges &amp; Limitations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158609"/>
            <a:ext cx="4196358" cy="2456617"/>
          </a:xfrm>
          <a:prstGeom prst="roundRect">
            <a:avLst>
              <a:gd name="adj" fmla="val 5956"/>
            </a:avLst>
          </a:prstGeom>
          <a:solidFill>
            <a:srgbClr val="FFFFFF"/>
          </a:solidFill>
          <a:ln w="30480">
            <a:solidFill>
              <a:srgbClr val="FF2E45"/>
            </a:solidFill>
            <a:prstDash val="solid"/>
          </a:ln>
          <a:effectLst>
            <a:outerShdw dist="20320" dir="2700000" algn="bl" rotWithShape="0">
              <a:srgbClr val="FF2E45">
                <a:alpha val="100000"/>
              </a:srgbClr>
            </a:outerShdw>
          </a:effectLst>
        </p:spPr>
      </p:sp>
      <p:sp>
        <p:nvSpPr>
          <p:cNvPr id="4" name="Shape 2"/>
          <p:cNvSpPr/>
          <p:nvPr/>
        </p:nvSpPr>
        <p:spPr>
          <a:xfrm>
            <a:off x="763310" y="3158609"/>
            <a:ext cx="121920" cy="2456617"/>
          </a:xfrm>
          <a:prstGeom prst="roundRect">
            <a:avLst>
              <a:gd name="adj" fmla="val 167442"/>
            </a:avLst>
          </a:prstGeom>
          <a:solidFill>
            <a:srgbClr val="FF2E45"/>
          </a:solidFill>
          <a:ln/>
        </p:spPr>
      </p:sp>
      <p:sp>
        <p:nvSpPr>
          <p:cNvPr id="5" name="Text 3"/>
          <p:cNvSpPr/>
          <p:nvPr/>
        </p:nvSpPr>
        <p:spPr>
          <a:xfrm>
            <a:off x="1142524" y="3415903"/>
            <a:ext cx="2947987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A4A4A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Improper Mask Usage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142524" y="3906322"/>
            <a:ext cx="359033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A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Partially covered faces and chin-strap positioning create ambiguous classification scenarios</a:t>
            </a:r>
            <a:endParaRPr lang="en-US" sz="1750" dirty="0"/>
          </a:p>
        </p:txBody>
      </p:sp>
      <p:sp>
        <p:nvSpPr>
          <p:cNvPr id="7" name="Shape 5"/>
          <p:cNvSpPr/>
          <p:nvPr/>
        </p:nvSpPr>
        <p:spPr>
          <a:xfrm>
            <a:off x="5216962" y="3158609"/>
            <a:ext cx="4196358" cy="2456617"/>
          </a:xfrm>
          <a:prstGeom prst="roundRect">
            <a:avLst>
              <a:gd name="adj" fmla="val 5956"/>
            </a:avLst>
          </a:prstGeom>
          <a:solidFill>
            <a:srgbClr val="FFFFFF"/>
          </a:solidFill>
          <a:ln w="30480">
            <a:solidFill>
              <a:srgbClr val="FF7684"/>
            </a:solidFill>
            <a:prstDash val="solid"/>
          </a:ln>
          <a:effectLst>
            <a:outerShdw dist="20320" dir="2700000" algn="bl" rotWithShape="0">
              <a:srgbClr val="FF7684">
                <a:alpha val="100000"/>
              </a:srgbClr>
            </a:outerShdw>
          </a:effectLst>
        </p:spPr>
      </p:sp>
      <p:sp>
        <p:nvSpPr>
          <p:cNvPr id="8" name="Shape 6"/>
          <p:cNvSpPr/>
          <p:nvPr/>
        </p:nvSpPr>
        <p:spPr>
          <a:xfrm>
            <a:off x="5186482" y="3158609"/>
            <a:ext cx="121920" cy="2456617"/>
          </a:xfrm>
          <a:prstGeom prst="roundRect">
            <a:avLst>
              <a:gd name="adj" fmla="val 167442"/>
            </a:avLst>
          </a:prstGeom>
          <a:solidFill>
            <a:srgbClr val="FF7684"/>
          </a:solidFill>
          <a:ln/>
        </p:spPr>
      </p:sp>
      <p:sp>
        <p:nvSpPr>
          <p:cNvPr id="9" name="Text 7"/>
          <p:cNvSpPr/>
          <p:nvPr/>
        </p:nvSpPr>
        <p:spPr>
          <a:xfrm>
            <a:off x="5565696" y="3415903"/>
            <a:ext cx="3062764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A4A4A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Environmental Factors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5565696" y="3906322"/>
            <a:ext cx="359033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A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Poor lighting conditions, facial occlusions, and extreme viewing angles challenge feature extraction</a:t>
            </a:r>
            <a:endParaRPr lang="en-US" sz="1750" dirty="0"/>
          </a:p>
        </p:txBody>
      </p:sp>
      <p:sp>
        <p:nvSpPr>
          <p:cNvPr id="11" name="Shape 9"/>
          <p:cNvSpPr/>
          <p:nvPr/>
        </p:nvSpPr>
        <p:spPr>
          <a:xfrm>
            <a:off x="9640133" y="3158609"/>
            <a:ext cx="4196358" cy="2456617"/>
          </a:xfrm>
          <a:prstGeom prst="roundRect">
            <a:avLst>
              <a:gd name="adj" fmla="val 5956"/>
            </a:avLst>
          </a:prstGeom>
          <a:solidFill>
            <a:srgbClr val="FFFFFF"/>
          </a:solidFill>
          <a:ln w="30480">
            <a:solidFill>
              <a:srgbClr val="FFCDD2"/>
            </a:solidFill>
            <a:prstDash val="solid"/>
          </a:ln>
          <a:effectLst>
            <a:outerShdw dist="20320" dir="2700000" algn="bl" rotWithShape="0">
              <a:srgbClr val="FFCDD2">
                <a:alpha val="100000"/>
              </a:srgbClr>
            </a:outerShdw>
          </a:effectLst>
        </p:spPr>
      </p:sp>
      <p:sp>
        <p:nvSpPr>
          <p:cNvPr id="12" name="Shape 10"/>
          <p:cNvSpPr/>
          <p:nvPr/>
        </p:nvSpPr>
        <p:spPr>
          <a:xfrm>
            <a:off x="9609653" y="3158609"/>
            <a:ext cx="121920" cy="2456617"/>
          </a:xfrm>
          <a:prstGeom prst="roundRect">
            <a:avLst>
              <a:gd name="adj" fmla="val 167442"/>
            </a:avLst>
          </a:prstGeom>
          <a:solidFill>
            <a:srgbClr val="FFCDD2"/>
          </a:solidFill>
          <a:ln/>
        </p:spPr>
      </p:sp>
      <p:sp>
        <p:nvSpPr>
          <p:cNvPr id="13" name="Text 11"/>
          <p:cNvSpPr/>
          <p:nvPr/>
        </p:nvSpPr>
        <p:spPr>
          <a:xfrm>
            <a:off x="9988868" y="341590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A4A4A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Dataset Diversity</a:t>
            </a:r>
            <a:endParaRPr lang="en-US" sz="2200" dirty="0"/>
          </a:p>
        </p:txBody>
      </p:sp>
      <p:sp>
        <p:nvSpPr>
          <p:cNvPr id="14" name="Text 12"/>
          <p:cNvSpPr/>
          <p:nvPr/>
        </p:nvSpPr>
        <p:spPr>
          <a:xfrm>
            <a:off x="9988868" y="3906322"/>
            <a:ext cx="359033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A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Bias towards specific demographics and mask types may limit generalisation performance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93790" y="5870377"/>
            <a:ext cx="130428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A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Future improvements focus on robust data collection, multi-angle training, and adaptive thresholding techniques.</a:t>
            </a:r>
            <a:endParaRPr lang="en-US" sz="17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914494-5DC7-CADB-77C4-F185F23CE524}"/>
              </a:ext>
            </a:extLst>
          </p:cNvPr>
          <p:cNvSpPr/>
          <p:nvPr/>
        </p:nvSpPr>
        <p:spPr>
          <a:xfrm>
            <a:off x="12824103" y="7705493"/>
            <a:ext cx="1806297" cy="52410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68001D-FF43-E228-E0C6-1774C00A9BCA}"/>
              </a:ext>
            </a:extLst>
          </p:cNvPr>
          <p:cNvSpPr txBox="1"/>
          <p:nvPr/>
        </p:nvSpPr>
        <p:spPr>
          <a:xfrm>
            <a:off x="4505092" y="780586"/>
            <a:ext cx="46166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9C5461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RESULT</a:t>
            </a:r>
            <a:endParaRPr lang="en-US" sz="4000" dirty="0">
              <a:solidFill>
                <a:schemeClr val="accent2"/>
              </a:solidFill>
              <a:latin typeface="DM Sans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4613AD2-9C01-BED9-E8E3-14F77B2F92CA}"/>
              </a:ext>
            </a:extLst>
          </p:cNvPr>
          <p:cNvSpPr/>
          <p:nvPr/>
        </p:nvSpPr>
        <p:spPr>
          <a:xfrm>
            <a:off x="12690088" y="7482468"/>
            <a:ext cx="1940312" cy="7471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C4B72AD1-B3DA-5ED9-1E51-6A1498FE1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51102" y="1797049"/>
            <a:ext cx="10928196" cy="42675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High accuracy in mask classification (With vs Without Mask)</a:t>
            </a:r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Strong Precision, Recall, and F1-Score</a:t>
            </a:r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Training time reduced by ~75% using Transfer Learning</a:t>
            </a:r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MobileNetV2/ResNet50 achieved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&gt;95% accuracy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DM Sans" pitchFamily="2" charset="0"/>
            </a:endParaRPr>
          </a:p>
          <a:p>
            <a:pPr marL="0" marR="0" lvl="0" indent="0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Confusion Matrix shows very few misclassifications</a:t>
            </a:r>
          </a:p>
        </p:txBody>
      </p:sp>
    </p:spTree>
    <p:extLst>
      <p:ext uri="{BB962C8B-B14F-4D97-AF65-F5344CB8AC3E}">
        <p14:creationId xmlns:p14="http://schemas.microsoft.com/office/powerpoint/2010/main" val="35406705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628C56-D0AF-12BE-8EC8-AB9DF0E23864}"/>
              </a:ext>
            </a:extLst>
          </p:cNvPr>
          <p:cNvSpPr txBox="1"/>
          <p:nvPr/>
        </p:nvSpPr>
        <p:spPr>
          <a:xfrm>
            <a:off x="3657600" y="908154"/>
            <a:ext cx="73152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400" dirty="0">
                <a:solidFill>
                  <a:srgbClr val="9C5461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CONCLUSION</a:t>
            </a:r>
            <a:r>
              <a:rPr lang="en-US" sz="4400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9F261C4-9978-C83F-299D-2037A3C68DC8}"/>
              </a:ext>
            </a:extLst>
          </p:cNvPr>
          <p:cNvSpPr/>
          <p:nvPr/>
        </p:nvSpPr>
        <p:spPr>
          <a:xfrm>
            <a:off x="12768146" y="7315200"/>
            <a:ext cx="1862254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83C60002-06BF-FC4E-9346-6366704C92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5689" y="1822282"/>
            <a:ext cx="14173200" cy="5195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CNN-based system effectively distinguishes masked vs unmasked faces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Transfer learning improves accuracy and reduces training cost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Suitable for real-world deployment (surveillance, access control, IoT devices)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Challenges: improper mask usage, occlusions, lighting variations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DM Sans" pitchFamily="2" charset="0"/>
              </a:rPr>
              <a:t>Future work: dataset expansion, real-time video support, multi-class classification (e.g., incorrect mask usage)</a:t>
            </a:r>
          </a:p>
        </p:txBody>
      </p:sp>
    </p:spTree>
    <p:extLst>
      <p:ext uri="{BB962C8B-B14F-4D97-AF65-F5344CB8AC3E}">
        <p14:creationId xmlns:p14="http://schemas.microsoft.com/office/powerpoint/2010/main" val="2319216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292D168-E7EB-E87D-C1E3-E4F2EEDE9C6C}"/>
              </a:ext>
            </a:extLst>
          </p:cNvPr>
          <p:cNvSpPr txBox="1"/>
          <p:nvPr/>
        </p:nvSpPr>
        <p:spPr>
          <a:xfrm>
            <a:off x="0" y="1003610"/>
            <a:ext cx="146304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9C5461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SCREEN SHOT </a:t>
            </a:r>
            <a:endParaRPr lang="en-US" sz="4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C344C3-CBB6-2FB9-6784-23F40DD73F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100145" y="1996076"/>
            <a:ext cx="10585707" cy="568084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F03933C-F912-ADFD-74D2-4C804975831C}"/>
              </a:ext>
            </a:extLst>
          </p:cNvPr>
          <p:cNvSpPr/>
          <p:nvPr/>
        </p:nvSpPr>
        <p:spPr>
          <a:xfrm>
            <a:off x="12813175" y="7766613"/>
            <a:ext cx="1817225" cy="4629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393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43945F-8BC4-E42D-A7F2-CB04424EAE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2927" y="766646"/>
            <a:ext cx="11904546" cy="6696307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1333D3F-9538-29DA-6E4A-999FC6E5656A}"/>
              </a:ext>
            </a:extLst>
          </p:cNvPr>
          <p:cNvSpPr/>
          <p:nvPr/>
        </p:nvSpPr>
        <p:spPr>
          <a:xfrm>
            <a:off x="12779298" y="7761249"/>
            <a:ext cx="1739590" cy="46835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8130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DFCCA59-91B6-1278-FFAF-F0DFC2BE67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2668" y="708102"/>
            <a:ext cx="11705063" cy="65840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0D25E9E-6A85-A97C-F005-15E36800C978}"/>
              </a:ext>
            </a:extLst>
          </p:cNvPr>
          <p:cNvSpPr/>
          <p:nvPr/>
        </p:nvSpPr>
        <p:spPr>
          <a:xfrm>
            <a:off x="12868507" y="7727795"/>
            <a:ext cx="1761893" cy="5018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205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7E06C4E-BC21-A24E-2934-64980FE59D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68580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0BD2426-8E3C-5304-EDF5-160B87449B1B}"/>
              </a:ext>
            </a:extLst>
          </p:cNvPr>
          <p:cNvSpPr/>
          <p:nvPr/>
        </p:nvSpPr>
        <p:spPr>
          <a:xfrm>
            <a:off x="12824749" y="7778187"/>
            <a:ext cx="1805651" cy="45141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7558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6571953-7681-E228-2CE9-DB4CB7AAE2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219200" y="68580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10C91F14-C599-9A8C-BFC5-C659374A88A6}"/>
              </a:ext>
            </a:extLst>
          </p:cNvPr>
          <p:cNvSpPr/>
          <p:nvPr/>
        </p:nvSpPr>
        <p:spPr>
          <a:xfrm>
            <a:off x="12882623" y="7731889"/>
            <a:ext cx="1747777" cy="4977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64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A471360-AE3E-43A1-3D12-5CA3EF32C205}"/>
              </a:ext>
            </a:extLst>
          </p:cNvPr>
          <p:cNvSpPr txBox="1"/>
          <p:nvPr/>
        </p:nvSpPr>
        <p:spPr>
          <a:xfrm>
            <a:off x="3211975" y="3730079"/>
            <a:ext cx="820645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rgbClr val="9C5461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THANK YOU</a:t>
            </a:r>
            <a:endParaRPr lang="en-US" sz="4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3DE6A77-5935-935E-D01C-EA973402E38D}"/>
              </a:ext>
            </a:extLst>
          </p:cNvPr>
          <p:cNvSpPr/>
          <p:nvPr/>
        </p:nvSpPr>
        <p:spPr>
          <a:xfrm>
            <a:off x="12639554" y="7465671"/>
            <a:ext cx="1990846" cy="76392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2477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323028"/>
            <a:ext cx="655879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9C5461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Classification Challenge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6280190" y="3598783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9C5461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With Mask</a:t>
            </a:r>
            <a:endParaRPr lang="en-US" sz="2650" dirty="0"/>
          </a:p>
        </p:txBody>
      </p:sp>
      <p:sp>
        <p:nvSpPr>
          <p:cNvPr id="5" name="Text 2"/>
          <p:cNvSpPr/>
          <p:nvPr/>
        </p:nvSpPr>
        <p:spPr>
          <a:xfrm>
            <a:off x="6280190" y="4250888"/>
            <a:ext cx="3501509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A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Properly covered nose and mouth, various mask types including surgical, N95, and cloth variants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10342721" y="3598783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650" dirty="0">
                <a:solidFill>
                  <a:srgbClr val="9C5461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Without Mask</a:t>
            </a:r>
            <a:endParaRPr lang="en-US" sz="2650" dirty="0"/>
          </a:p>
        </p:txBody>
      </p:sp>
      <p:sp>
        <p:nvSpPr>
          <p:cNvPr id="7" name="Text 4"/>
          <p:cNvSpPr/>
          <p:nvPr/>
        </p:nvSpPr>
        <p:spPr>
          <a:xfrm>
            <a:off x="10342721" y="4250888"/>
            <a:ext cx="350150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A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Exposed facial features, clear visibility of nose and mouth areas for detection</a:t>
            </a:r>
            <a:endParaRPr lang="en-US" sz="175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F580975-F35A-2852-42C6-FAC4C7C2DF7F}"/>
              </a:ext>
            </a:extLst>
          </p:cNvPr>
          <p:cNvSpPr/>
          <p:nvPr/>
        </p:nvSpPr>
        <p:spPr>
          <a:xfrm>
            <a:off x="12556273" y="7270595"/>
            <a:ext cx="2074127" cy="95900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11768"/>
            <a:ext cx="85058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9C5461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Dataset Preprocessing Pipeline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1974175"/>
            <a:ext cx="1134070" cy="1360884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2154674" y="220098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A4A4A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Image Resizing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2154674" y="2691408"/>
            <a:ext cx="116819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A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Standardised input dimensions for consistent processing across all samples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3335060"/>
            <a:ext cx="1134070" cy="1360884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2154674" y="356187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A4A4A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Normalisation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2154674" y="4052292"/>
            <a:ext cx="116819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A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Pixel value scaling to improve convergence and training stability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3790" y="4695944"/>
            <a:ext cx="1134070" cy="1360884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2154674" y="49227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A4A4A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Data Augmentation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2154674" y="5413177"/>
            <a:ext cx="116819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A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Rotation, flipping, and brightness adjustments to enhance dataset diversity</a:t>
            </a:r>
            <a:endParaRPr lang="en-US" sz="1750" dirty="0"/>
          </a:p>
        </p:txBody>
      </p:sp>
      <p:pic>
        <p:nvPicPr>
          <p:cNvPr id="12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3790" y="6056828"/>
            <a:ext cx="1134070" cy="1360884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2154674" y="628364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A4A4A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Train-Val-Test Split</a:t>
            </a:r>
            <a:endParaRPr lang="en-US" sz="2200" dirty="0"/>
          </a:p>
        </p:txBody>
      </p:sp>
      <p:sp>
        <p:nvSpPr>
          <p:cNvPr id="14" name="Text 8"/>
          <p:cNvSpPr/>
          <p:nvPr/>
        </p:nvSpPr>
        <p:spPr>
          <a:xfrm>
            <a:off x="2154674" y="6774061"/>
            <a:ext cx="11681936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A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Strategic partitioning ensures robust model evaluation and prevents overfitting</a:t>
            </a:r>
            <a:endParaRPr lang="en-US" sz="175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BDF95B1-F9F6-0920-E528-AC984DF0C41A}"/>
              </a:ext>
            </a:extLst>
          </p:cNvPr>
          <p:cNvSpPr/>
          <p:nvPr/>
        </p:nvSpPr>
        <p:spPr>
          <a:xfrm>
            <a:off x="12734693" y="7694341"/>
            <a:ext cx="1795346" cy="4406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889397"/>
            <a:ext cx="1335710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9C5461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CNN Architecture Overview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1938338"/>
            <a:ext cx="1283300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A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Convolutional layers systematically extract facial features through hierarchical pattern recognition. Early layers detect edges and textures, whilst deeper layers identify complex facial structures and mask presence indicators.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3645098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A"/>
                </a:solidFill>
                <a:latin typeface="DM Sans Light" pitchFamily="34" charset="0"/>
                <a:ea typeface="DM Sans Light" pitchFamily="34" charset="-122"/>
                <a:cs typeface="DM Sans Light" pitchFamily="34" charset="-120"/>
              </a:rPr>
              <a:t>01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000143"/>
            <a:ext cx="3664744" cy="3048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793790" y="417445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A4A4A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Feature Extraction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793790" y="4664869"/>
            <a:ext cx="3664744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A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Convolutional filters capture local patterns</a:t>
            </a:r>
            <a:endParaRPr lang="en-US" sz="1750" dirty="0"/>
          </a:p>
        </p:txBody>
      </p:sp>
      <p:sp>
        <p:nvSpPr>
          <p:cNvPr id="9" name="Text 5"/>
          <p:cNvSpPr/>
          <p:nvPr/>
        </p:nvSpPr>
        <p:spPr>
          <a:xfrm>
            <a:off x="10486035" y="3763189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A"/>
                </a:solidFill>
                <a:latin typeface="DM Sans Light" pitchFamily="34" charset="0"/>
                <a:ea typeface="DM Sans Light" pitchFamily="34" charset="-122"/>
                <a:cs typeface="DM Sans Light" pitchFamily="34" charset="-120"/>
              </a:rPr>
              <a:t>02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85348" y="4000143"/>
            <a:ext cx="3664863" cy="30480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0486035" y="425931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A4A4A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Spatial Reduction</a:t>
            </a:r>
            <a:endParaRPr lang="en-US" sz="2200" dirty="0"/>
          </a:p>
        </p:txBody>
      </p:sp>
      <p:sp>
        <p:nvSpPr>
          <p:cNvPr id="12" name="Text 7"/>
          <p:cNvSpPr/>
          <p:nvPr/>
        </p:nvSpPr>
        <p:spPr>
          <a:xfrm>
            <a:off x="10486035" y="4743372"/>
            <a:ext cx="3664863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A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Pooling layers compress spatial dimensions</a:t>
            </a:r>
            <a:endParaRPr lang="en-US" sz="1750" dirty="0"/>
          </a:p>
        </p:txBody>
      </p:sp>
      <p:sp>
        <p:nvSpPr>
          <p:cNvPr id="13" name="Text 8"/>
          <p:cNvSpPr/>
          <p:nvPr/>
        </p:nvSpPr>
        <p:spPr>
          <a:xfrm>
            <a:off x="7201793" y="5787509"/>
            <a:ext cx="226814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A"/>
                </a:solidFill>
                <a:latin typeface="DM Sans Light" pitchFamily="34" charset="0"/>
                <a:ea typeface="DM Sans Light" pitchFamily="34" charset="-122"/>
                <a:cs typeface="DM Sans Light" pitchFamily="34" charset="-120"/>
              </a:rPr>
              <a:t>03</a:t>
            </a:r>
            <a:endParaRPr lang="en-US" sz="1750" dirty="0"/>
          </a:p>
        </p:txBody>
      </p:sp>
      <p:pic>
        <p:nvPicPr>
          <p:cNvPr id="14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790" y="6119812"/>
            <a:ext cx="7556421" cy="30480"/>
          </a:xfrm>
          <a:prstGeom prst="rect">
            <a:avLst/>
          </a:prstGeom>
        </p:spPr>
      </p:pic>
      <p:sp>
        <p:nvSpPr>
          <p:cNvPr id="15" name="Text 9"/>
          <p:cNvSpPr/>
          <p:nvPr/>
        </p:nvSpPr>
        <p:spPr>
          <a:xfrm>
            <a:off x="6517779" y="629126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A4A4A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Classification</a:t>
            </a:r>
            <a:endParaRPr lang="en-US" sz="2200" dirty="0"/>
          </a:p>
        </p:txBody>
      </p:sp>
      <p:sp>
        <p:nvSpPr>
          <p:cNvPr id="16" name="Text 10"/>
          <p:cNvSpPr/>
          <p:nvPr/>
        </p:nvSpPr>
        <p:spPr>
          <a:xfrm>
            <a:off x="5455000" y="6760487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A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Dense layers output binary predictions</a:t>
            </a:r>
            <a:endParaRPr lang="en-US" sz="17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0781D8F-783A-34DD-0918-AB731D7730D2}"/>
              </a:ext>
            </a:extLst>
          </p:cNvPr>
          <p:cNvSpPr/>
          <p:nvPr/>
        </p:nvSpPr>
        <p:spPr>
          <a:xfrm>
            <a:off x="12890810" y="7694341"/>
            <a:ext cx="1639229" cy="48864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328148"/>
            <a:ext cx="725674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9C5461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Generalisation Techniques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490555"/>
            <a:ext cx="4196358" cy="2410897"/>
          </a:xfrm>
          <a:prstGeom prst="roundRect">
            <a:avLst>
              <a:gd name="adj" fmla="val 8468"/>
            </a:avLst>
          </a:prstGeom>
          <a:solidFill>
            <a:srgbClr val="FFC7CD"/>
          </a:solidFill>
          <a:ln w="7620">
            <a:solidFill>
              <a:srgbClr val="E5ADB3"/>
            </a:solidFill>
            <a:prstDash val="solid"/>
          </a:ln>
          <a:effectLst>
            <a:outerShdw dist="20320" dir="2700000" algn="bl" rotWithShape="0">
              <a:srgbClr val="E5ADB3">
                <a:alpha val="100000"/>
              </a:srgbClr>
            </a:outerShdw>
          </a:effectLst>
        </p:spPr>
      </p:sp>
      <p:sp>
        <p:nvSpPr>
          <p:cNvPr id="4" name="Text 2"/>
          <p:cNvSpPr/>
          <p:nvPr/>
        </p:nvSpPr>
        <p:spPr>
          <a:xfrm>
            <a:off x="1028224" y="372498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Data Augmentation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1028224" y="4215408"/>
            <a:ext cx="3727490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Synthetic variations increase training diversity, improving model robustness across lighting conditions and angles</a:t>
            </a:r>
            <a:endParaRPr lang="en-US" sz="1750" dirty="0"/>
          </a:p>
        </p:txBody>
      </p:sp>
      <p:sp>
        <p:nvSpPr>
          <p:cNvPr id="6" name="Shape 4"/>
          <p:cNvSpPr/>
          <p:nvPr/>
        </p:nvSpPr>
        <p:spPr>
          <a:xfrm>
            <a:off x="5216962" y="3490555"/>
            <a:ext cx="4196358" cy="2410897"/>
          </a:xfrm>
          <a:prstGeom prst="roundRect">
            <a:avLst>
              <a:gd name="adj" fmla="val 8468"/>
            </a:avLst>
          </a:prstGeom>
          <a:solidFill>
            <a:srgbClr val="F9D2DA"/>
          </a:solidFill>
          <a:ln w="7620">
            <a:solidFill>
              <a:srgbClr val="DFB8C0"/>
            </a:solidFill>
            <a:prstDash val="solid"/>
          </a:ln>
          <a:effectLst>
            <a:outerShdw dist="20320" dir="2700000" algn="bl" rotWithShape="0">
              <a:srgbClr val="DFB8C0">
                <a:alpha val="100000"/>
              </a:srgbClr>
            </a:outerShdw>
          </a:effectLst>
        </p:spPr>
      </p:sp>
      <p:sp>
        <p:nvSpPr>
          <p:cNvPr id="7" name="Text 5"/>
          <p:cNvSpPr/>
          <p:nvPr/>
        </p:nvSpPr>
        <p:spPr>
          <a:xfrm>
            <a:off x="5451396" y="3724989"/>
            <a:ext cx="312991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Dropout Regularisation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5451396" y="4215408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Random neuron deactivation prevents overfitting by forcing distributed feature learning</a:t>
            </a:r>
            <a:endParaRPr lang="en-US" sz="1750" dirty="0"/>
          </a:p>
        </p:txBody>
      </p:sp>
      <p:sp>
        <p:nvSpPr>
          <p:cNvPr id="9" name="Shape 7"/>
          <p:cNvSpPr/>
          <p:nvPr/>
        </p:nvSpPr>
        <p:spPr>
          <a:xfrm>
            <a:off x="9640133" y="3490555"/>
            <a:ext cx="4196358" cy="2410897"/>
          </a:xfrm>
          <a:prstGeom prst="roundRect">
            <a:avLst>
              <a:gd name="adj" fmla="val 8468"/>
            </a:avLst>
          </a:prstGeom>
          <a:solidFill>
            <a:srgbClr val="FFD2D0"/>
          </a:solidFill>
          <a:ln w="7620">
            <a:solidFill>
              <a:srgbClr val="E5B8B6"/>
            </a:solidFill>
            <a:prstDash val="solid"/>
          </a:ln>
          <a:effectLst>
            <a:outerShdw dist="20320" dir="2700000" algn="bl" rotWithShape="0">
              <a:srgbClr val="E5B8B6">
                <a:alpha val="100000"/>
              </a:srgbClr>
            </a:outerShdw>
          </a:effectLst>
        </p:spPr>
      </p:sp>
      <p:sp>
        <p:nvSpPr>
          <p:cNvPr id="10" name="Text 8"/>
          <p:cNvSpPr/>
          <p:nvPr/>
        </p:nvSpPr>
        <p:spPr>
          <a:xfrm>
            <a:off x="9874568" y="372498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000000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Early Stopping</a:t>
            </a:r>
            <a:endParaRPr lang="en-US" sz="2200" dirty="0"/>
          </a:p>
        </p:txBody>
      </p:sp>
      <p:sp>
        <p:nvSpPr>
          <p:cNvPr id="11" name="Text 9"/>
          <p:cNvSpPr/>
          <p:nvPr/>
        </p:nvSpPr>
        <p:spPr>
          <a:xfrm>
            <a:off x="9874568" y="4215408"/>
            <a:ext cx="372749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000000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Training halts when validation performance plateaus, avoiding memorisation of training data</a:t>
            </a:r>
            <a:endParaRPr lang="en-US" sz="17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A83410-8BEF-F846-C5A8-E9C2F5EA7D1A}"/>
              </a:ext>
            </a:extLst>
          </p:cNvPr>
          <p:cNvSpPr/>
          <p:nvPr/>
        </p:nvSpPr>
        <p:spPr>
          <a:xfrm>
            <a:off x="12478215" y="7393259"/>
            <a:ext cx="2152185" cy="8363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80812" y="615196"/>
            <a:ext cx="13358934" cy="13944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450"/>
              </a:lnSpc>
              <a:buNone/>
            </a:pPr>
            <a:r>
              <a:rPr lang="en-US" sz="4350" dirty="0">
                <a:solidFill>
                  <a:srgbClr val="9C5461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Transfer Learning Advantages</a:t>
            </a:r>
            <a:endParaRPr lang="en-US" sz="4350" dirty="0"/>
          </a:p>
        </p:txBody>
      </p:sp>
      <p:sp>
        <p:nvSpPr>
          <p:cNvPr id="4" name="Text 1"/>
          <p:cNvSpPr/>
          <p:nvPr/>
        </p:nvSpPr>
        <p:spPr>
          <a:xfrm>
            <a:off x="780812" y="2567226"/>
            <a:ext cx="5575383" cy="4182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3250"/>
              </a:lnSpc>
              <a:buNone/>
            </a:pPr>
            <a:r>
              <a:rPr lang="en-US" sz="2600" dirty="0">
                <a:solidFill>
                  <a:srgbClr val="9C5461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Pre-trained Models</a:t>
            </a:r>
            <a:endParaRPr lang="en-US" sz="2600" dirty="0"/>
          </a:p>
        </p:txBody>
      </p:sp>
      <p:sp>
        <p:nvSpPr>
          <p:cNvPr id="5" name="Text 2"/>
          <p:cNvSpPr/>
          <p:nvPr/>
        </p:nvSpPr>
        <p:spPr>
          <a:xfrm>
            <a:off x="780812" y="3208496"/>
            <a:ext cx="6534388" cy="1070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b="1" dirty="0">
                <a:solidFill>
                  <a:srgbClr val="4A4A4A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MobileNetV2:</a:t>
            </a:r>
            <a:r>
              <a:rPr lang="en-US" sz="1750" dirty="0">
                <a:solidFill>
                  <a:srgbClr val="4A4A4A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Optimised for mobile deployment with depth-wise separable convolutions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780812" y="4357330"/>
            <a:ext cx="6534388" cy="107084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00"/>
              </a:lnSpc>
              <a:buSzPct val="100000"/>
              <a:buChar char="•"/>
            </a:pPr>
            <a:r>
              <a:rPr lang="en-US" sz="1750" b="1" dirty="0">
                <a:solidFill>
                  <a:srgbClr val="4A4A4A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ResNet50:</a:t>
            </a:r>
            <a:r>
              <a:rPr lang="en-US" sz="1750" dirty="0">
                <a:solidFill>
                  <a:srgbClr val="4A4A4A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Deep residual networks enable training of very deep architectures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780812" y="5628918"/>
            <a:ext cx="7705266" cy="17847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4A4A4A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Transfer learning leverages ImageNet pre-training, dramatically reducing computational requirements whilst achieving superior accuracy on limited datasets.</a:t>
            </a:r>
            <a:endParaRPr lang="en-US" sz="1750" dirty="0"/>
          </a:p>
        </p:txBody>
      </p:sp>
      <p:sp>
        <p:nvSpPr>
          <p:cNvPr id="8" name="Text 5"/>
          <p:cNvSpPr/>
          <p:nvPr/>
        </p:nvSpPr>
        <p:spPr>
          <a:xfrm>
            <a:off x="9823803" y="2839918"/>
            <a:ext cx="2706291" cy="7361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750"/>
              </a:lnSpc>
              <a:buNone/>
            </a:pPr>
            <a:r>
              <a:rPr lang="en-US" sz="5750" dirty="0">
                <a:solidFill>
                  <a:srgbClr val="4A4A4A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75%</a:t>
            </a:r>
            <a:endParaRPr lang="en-US" sz="5750" dirty="0"/>
          </a:p>
        </p:txBody>
      </p:sp>
      <p:sp>
        <p:nvSpPr>
          <p:cNvPr id="9" name="Text 6"/>
          <p:cNvSpPr/>
          <p:nvPr/>
        </p:nvSpPr>
        <p:spPr>
          <a:xfrm>
            <a:off x="9823803" y="3660178"/>
            <a:ext cx="2706291" cy="6969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150" dirty="0">
                <a:solidFill>
                  <a:srgbClr val="4A4A4A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Training Time Reduction</a:t>
            </a:r>
            <a:endParaRPr lang="en-US" sz="2150" dirty="0"/>
          </a:p>
        </p:txBody>
      </p:sp>
      <p:sp>
        <p:nvSpPr>
          <p:cNvPr id="10" name="Text 7"/>
          <p:cNvSpPr/>
          <p:nvPr/>
        </p:nvSpPr>
        <p:spPr>
          <a:xfrm>
            <a:off x="9823803" y="4917840"/>
            <a:ext cx="2706291" cy="7361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750"/>
              </a:lnSpc>
              <a:buNone/>
            </a:pPr>
            <a:r>
              <a:rPr lang="en-US" sz="5750" dirty="0">
                <a:solidFill>
                  <a:srgbClr val="4A4A4A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95%</a:t>
            </a:r>
            <a:endParaRPr lang="en-US" sz="5750" dirty="0"/>
          </a:p>
        </p:txBody>
      </p:sp>
      <p:sp>
        <p:nvSpPr>
          <p:cNvPr id="11" name="Text 8"/>
          <p:cNvSpPr/>
          <p:nvPr/>
        </p:nvSpPr>
        <p:spPr>
          <a:xfrm>
            <a:off x="9823801" y="5626470"/>
            <a:ext cx="2706291" cy="69699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700"/>
              </a:lnSpc>
              <a:buNone/>
            </a:pPr>
            <a:r>
              <a:rPr lang="en-US" sz="2150" dirty="0">
                <a:solidFill>
                  <a:srgbClr val="4A4A4A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Accuracy Improvement</a:t>
            </a:r>
            <a:endParaRPr lang="en-US" sz="21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5669F4-D02B-A6A8-E62A-870225C71195}"/>
              </a:ext>
            </a:extLst>
          </p:cNvPr>
          <p:cNvSpPr/>
          <p:nvPr/>
        </p:nvSpPr>
        <p:spPr>
          <a:xfrm>
            <a:off x="12745844" y="7627434"/>
            <a:ext cx="1761893" cy="60216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272265" y="688681"/>
            <a:ext cx="12085869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9C5461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Training Configuration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490317"/>
            <a:ext cx="6407944" cy="2411254"/>
          </a:xfrm>
          <a:prstGeom prst="roundRect">
            <a:avLst>
              <a:gd name="adj" fmla="val 8466"/>
            </a:avLst>
          </a:prstGeom>
          <a:solidFill>
            <a:srgbClr val="FFFFFF"/>
          </a:solidFill>
          <a:ln w="30480">
            <a:solidFill>
              <a:srgbClr val="E5B2B7"/>
            </a:solidFill>
            <a:prstDash val="solid"/>
          </a:ln>
          <a:effectLst>
            <a:outerShdw dist="20320" dir="2700000" algn="bl" rotWithShape="0">
              <a:srgbClr val="E5B2B7">
                <a:alpha val="100000"/>
              </a:srgbClr>
            </a:outerShdw>
          </a:effectLst>
        </p:spPr>
      </p:sp>
      <p:sp>
        <p:nvSpPr>
          <p:cNvPr id="4" name="Shape 2"/>
          <p:cNvSpPr/>
          <p:nvPr/>
        </p:nvSpPr>
        <p:spPr>
          <a:xfrm>
            <a:off x="824270" y="3520797"/>
            <a:ext cx="6346984" cy="680442"/>
          </a:xfrm>
          <a:prstGeom prst="roundRect">
            <a:avLst>
              <a:gd name="adj" fmla="val 24627"/>
            </a:avLst>
          </a:prstGeom>
          <a:solidFill>
            <a:srgbClr val="FFCCD1"/>
          </a:solidFill>
          <a:ln/>
          <a:effectLst>
            <a:outerShdw dist="20320" dir="2700000" algn="bl" rotWithShape="0">
              <a:srgbClr val="E5B2B7">
                <a:alpha val="100000"/>
              </a:srgbClr>
            </a:outerShdw>
          </a:effectLst>
        </p:spPr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621" y="3644503"/>
            <a:ext cx="340162" cy="425291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1051084" y="442805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A4A4A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Adam Optimiser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051084" y="4918472"/>
            <a:ext cx="5893356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A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Adaptive learning rates with momentum for efficient convergence across diverse gradient landscapes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428548" y="3490317"/>
            <a:ext cx="6408063" cy="2411254"/>
          </a:xfrm>
          <a:prstGeom prst="roundRect">
            <a:avLst>
              <a:gd name="adj" fmla="val 8466"/>
            </a:avLst>
          </a:prstGeom>
          <a:solidFill>
            <a:srgbClr val="FFFFFF"/>
          </a:solidFill>
          <a:ln w="30480">
            <a:solidFill>
              <a:srgbClr val="E5B2B7"/>
            </a:solidFill>
            <a:prstDash val="solid"/>
          </a:ln>
          <a:effectLst>
            <a:outerShdw dist="20320" dir="2700000" algn="bl" rotWithShape="0">
              <a:srgbClr val="E5B2B7">
                <a:alpha val="100000"/>
              </a:srgbClr>
            </a:outerShdw>
          </a:effectLst>
        </p:spPr>
      </p:sp>
      <p:sp>
        <p:nvSpPr>
          <p:cNvPr id="9" name="Shape 6"/>
          <p:cNvSpPr/>
          <p:nvPr/>
        </p:nvSpPr>
        <p:spPr>
          <a:xfrm>
            <a:off x="7459027" y="3520797"/>
            <a:ext cx="6347103" cy="680442"/>
          </a:xfrm>
          <a:prstGeom prst="roundRect">
            <a:avLst>
              <a:gd name="adj" fmla="val 24627"/>
            </a:avLst>
          </a:prstGeom>
          <a:solidFill>
            <a:srgbClr val="FFCCD1"/>
          </a:solidFill>
          <a:ln/>
          <a:effectLst>
            <a:outerShdw dist="20320" dir="2700000" algn="bl" rotWithShape="0">
              <a:srgbClr val="E5B2B7">
                <a:alpha val="100000"/>
              </a:srgbClr>
            </a:outerShdw>
          </a:effectLst>
        </p:spPr>
      </p:sp>
      <p:pic>
        <p:nvPicPr>
          <p:cNvPr id="10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62498" y="3644503"/>
            <a:ext cx="340162" cy="425291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7685842" y="442805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A4A4A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Cross-Entropy Loss</a:t>
            </a:r>
            <a:endParaRPr lang="en-US" sz="2200" dirty="0"/>
          </a:p>
        </p:txBody>
      </p:sp>
      <p:sp>
        <p:nvSpPr>
          <p:cNvPr id="12" name="Text 8"/>
          <p:cNvSpPr/>
          <p:nvPr/>
        </p:nvSpPr>
        <p:spPr>
          <a:xfrm>
            <a:off x="7685842" y="4918472"/>
            <a:ext cx="589347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A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Binary classification loss function penalises incorrect predictions with logarithmic scaling</a:t>
            </a:r>
            <a:endParaRPr lang="en-US" sz="175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E538962-413F-51AA-6A2E-B20CDBD8DAB0}"/>
              </a:ext>
            </a:extLst>
          </p:cNvPr>
          <p:cNvSpPr/>
          <p:nvPr/>
        </p:nvSpPr>
        <p:spPr>
          <a:xfrm>
            <a:off x="12779298" y="7750098"/>
            <a:ext cx="1851102" cy="47950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973515" y="1048187"/>
            <a:ext cx="1268337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9C5461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Comprehensive Evaluation Metrics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629263"/>
            <a:ext cx="680442" cy="680442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757720" y="3820597"/>
            <a:ext cx="292381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A4A4A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Accuracy &amp; Precision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1757720" y="4311015"/>
            <a:ext cx="319468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A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Overall correctness and positive prediction reliability across balanced and imbalanced datasets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893" y="3629263"/>
            <a:ext cx="680442" cy="680442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6199823" y="38205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A4A4A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Recall &amp; F1-Score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6199823" y="4311015"/>
            <a:ext cx="3194685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A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Sensitivity to true positives and harmonic mean balancing precision and recall trade-offs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7995" y="3629263"/>
            <a:ext cx="680442" cy="680442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10641925" y="3820597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A4A4A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Confusion Matrices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10641925" y="4311015"/>
            <a:ext cx="3194685" cy="14516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A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Detailed breakdown of classification performance revealing systematic prediction patterns</a:t>
            </a:r>
            <a:endParaRPr lang="en-US" sz="175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AB2D5F2-CEBA-5DAB-BB4C-3EDA9953A709}"/>
              </a:ext>
            </a:extLst>
          </p:cNvPr>
          <p:cNvSpPr/>
          <p:nvPr/>
        </p:nvSpPr>
        <p:spPr>
          <a:xfrm>
            <a:off x="12634332" y="7482468"/>
            <a:ext cx="1996068" cy="74713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760571"/>
            <a:ext cx="1304282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9C5461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Real-World Applications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1683187" y="3597354"/>
            <a:ext cx="289583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50"/>
              </a:lnSpc>
              <a:buNone/>
            </a:pPr>
            <a:r>
              <a:rPr lang="en-US" sz="2200" dirty="0">
                <a:solidFill>
                  <a:srgbClr val="4A4A4A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Surveillance Systems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087773"/>
            <a:ext cx="378523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r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A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Automated compliance monitoring in public spaces</a:t>
            </a:r>
            <a:endParaRPr lang="en-US" sz="1750" dirty="0"/>
          </a:p>
        </p:txBody>
      </p:sp>
      <p:pic>
        <p:nvPicPr>
          <p:cNvPr id="5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2653" y="1922978"/>
            <a:ext cx="4564975" cy="4564975"/>
          </a:xfrm>
          <a:prstGeom prst="rect">
            <a:avLst/>
          </a:prstGeom>
        </p:spPr>
      </p:pic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1411" y="3718560"/>
            <a:ext cx="339328" cy="424220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9937790" y="237101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A4A4A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Access Control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9937790" y="2861429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A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Entry validation for secure facilities and workplaces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32653" y="1922978"/>
            <a:ext cx="4564975" cy="4564975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70307" y="2767489"/>
            <a:ext cx="339328" cy="424220"/>
          </a:xfrm>
          <a:prstGeom prst="rect">
            <a:avLst/>
          </a:prstGeom>
        </p:spPr>
      </p:pic>
      <p:sp>
        <p:nvSpPr>
          <p:cNvPr id="11" name="Text 5"/>
          <p:cNvSpPr/>
          <p:nvPr/>
        </p:nvSpPr>
        <p:spPr>
          <a:xfrm>
            <a:off x="9937790" y="482357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4A4A4A"/>
                </a:solidFill>
                <a:latin typeface="DM Sans Semi Bold" pitchFamily="34" charset="0"/>
                <a:ea typeface="DM Sans Semi Bold" pitchFamily="34" charset="-122"/>
                <a:cs typeface="DM Sans Semi Bold" pitchFamily="34" charset="-120"/>
              </a:rPr>
              <a:t>Embedded Systems</a:t>
            </a:r>
            <a:endParaRPr lang="en-US" sz="2200" dirty="0"/>
          </a:p>
        </p:txBody>
      </p:sp>
      <p:sp>
        <p:nvSpPr>
          <p:cNvPr id="12" name="Text 6"/>
          <p:cNvSpPr/>
          <p:nvPr/>
        </p:nvSpPr>
        <p:spPr>
          <a:xfrm>
            <a:off x="9937790" y="5313998"/>
            <a:ext cx="3898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A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Edge deployment on resource-constrained IoT devices</a:t>
            </a:r>
            <a:endParaRPr lang="en-US" sz="1750" dirty="0"/>
          </a:p>
        </p:txBody>
      </p:sp>
      <p:pic>
        <p:nvPicPr>
          <p:cNvPr id="13" name="Image 4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32653" y="1922978"/>
            <a:ext cx="4564975" cy="4564975"/>
          </a:xfrm>
          <a:prstGeom prst="rect">
            <a:avLst/>
          </a:prstGeom>
        </p:spPr>
      </p:pic>
      <p:pic>
        <p:nvPicPr>
          <p:cNvPr id="14" name="Image 5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94533" y="5493663"/>
            <a:ext cx="339328" cy="424220"/>
          </a:xfrm>
          <a:prstGeom prst="rect">
            <a:avLst/>
          </a:prstGeom>
        </p:spPr>
      </p:pic>
      <p:sp>
        <p:nvSpPr>
          <p:cNvPr id="15" name="Text 7"/>
          <p:cNvSpPr/>
          <p:nvPr/>
        </p:nvSpPr>
        <p:spPr>
          <a:xfrm>
            <a:off x="793790" y="6743105"/>
            <a:ext cx="13042821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4A4A4A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High accuracy results demonstrate production-ready performance across diverse deployment scenarios, enabling scalable safety compliance solutions.</a:t>
            </a:r>
            <a:endParaRPr lang="en-US" sz="175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E96315D-C0BB-E244-EE9D-AC1EA262F551}"/>
              </a:ext>
            </a:extLst>
          </p:cNvPr>
          <p:cNvSpPr/>
          <p:nvPr/>
        </p:nvSpPr>
        <p:spPr>
          <a:xfrm>
            <a:off x="12773025" y="7638585"/>
            <a:ext cx="1857375" cy="5336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549</Words>
  <Application>Microsoft Office PowerPoint</Application>
  <PresentationFormat>Custom</PresentationFormat>
  <Paragraphs>99</Paragraphs>
  <Slides>19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 Black</vt:lpstr>
      <vt:lpstr>DM Sans</vt:lpstr>
      <vt:lpstr>Arial</vt:lpstr>
      <vt:lpstr>DM Sans Light</vt:lpstr>
      <vt:lpstr>DM Sans Semi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Dinesh S</cp:lastModifiedBy>
  <cp:revision>1</cp:revision>
  <dcterms:created xsi:type="dcterms:W3CDTF">2025-09-20T05:22:06Z</dcterms:created>
  <dcterms:modified xsi:type="dcterms:W3CDTF">2025-09-20T06:40:27Z</dcterms:modified>
</cp:coreProperties>
</file>