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F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88"/>
    <p:restoredTop sz="94690"/>
  </p:normalViewPr>
  <p:slideViewPr>
    <p:cSldViewPr snapToGrid="0" snapToObjects="1">
      <p:cViewPr>
        <p:scale>
          <a:sx n="110" d="100"/>
          <a:sy n="11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654E9-4DA8-4442-9FD4-86E4C501C3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971171-6A12-A742-88B2-345B2F1E1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247DE-8A9D-174A-80C0-787BFDE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39DE-6CA3-5440-8B78-B69162A68CF6}" type="datetimeFigureOut">
              <a:rPr lang="en-US" smtClean="0"/>
              <a:t>3/21/20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FA97C-5C50-FA42-973E-340C0ACF2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8DC4A-B906-DE4E-B794-931C1F23A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62E1B-E6F8-E941-84A7-D6C6AA57F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679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2C187-7D90-0A4F-9DE3-D7A219AC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FA642F-94F1-7442-8E1C-75315EDE00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1D2FD-3D72-6F49-916F-74E34FD4F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39DE-6CA3-5440-8B78-B69162A68CF6}" type="datetimeFigureOut">
              <a:rPr lang="en-US" smtClean="0"/>
              <a:t>3/21/20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3BBF6-B3A8-394B-96F9-DF26B750A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463CC-E104-BD4F-B22B-35F3FA51B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62E1B-E6F8-E941-84A7-D6C6AA57F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42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5590C0-7D98-4E4E-9091-F2F9C90FDD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4CDDA3-0F25-FF4B-A0AC-4C4D70B63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EF510-EA9E-1D46-89F0-2FE5CA6A2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39DE-6CA3-5440-8B78-B69162A68CF6}" type="datetimeFigureOut">
              <a:rPr lang="en-US" smtClean="0"/>
              <a:t>3/21/20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C3388-8BC9-E941-8D9B-DB12AC149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2AF75-BE5F-B94F-AD76-9A735224C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62E1B-E6F8-E941-84A7-D6C6AA57F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53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CB161-ADA2-0041-A9E4-389C9DCD4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F3945-A36B-AD4C-835E-2BE5E014B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D24BD-280D-1F47-AF98-1AC3A5CE7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39DE-6CA3-5440-8B78-B69162A68CF6}" type="datetimeFigureOut">
              <a:rPr lang="en-US" smtClean="0"/>
              <a:t>3/21/20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27DCB-B18E-4541-B1BC-408C529F2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3932E-63E1-F645-97B4-556E98FFF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62E1B-E6F8-E941-84A7-D6C6AA57F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32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5BB96-4A9D-D94E-8732-B73772CB7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E5A16-6ADB-7149-967A-66D713022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1FD3C-CA0A-754C-964A-BB3CC049B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39DE-6CA3-5440-8B78-B69162A68CF6}" type="datetimeFigureOut">
              <a:rPr lang="en-US" smtClean="0"/>
              <a:t>3/21/20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2096B-47A4-7841-B195-B835C09E9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97F99-5AD3-304C-B2C2-14DCEF250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62E1B-E6F8-E941-84A7-D6C6AA57F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367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6F904-726C-F84A-A50B-D29C104B8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72F37-3FAB-1446-A8DE-BF3766FE81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41A3B5-D164-FD46-BBA7-439B54C36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03710B-928A-4043-90CD-E1072EB42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39DE-6CA3-5440-8B78-B69162A68CF6}" type="datetimeFigureOut">
              <a:rPr lang="en-US" smtClean="0"/>
              <a:t>3/21/20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71F43-864A-8443-A340-68667F2B2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3FCDA8-AFD9-0843-A315-7DDA4E6A2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62E1B-E6F8-E941-84A7-D6C6AA57F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4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1FBC9-F811-3348-BBBF-54F2B10DA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93011-9C58-E648-8C6B-998916ED3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201ECE-289A-7043-A3E1-BAA2709EA5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F93B0C-C2AF-9044-9E1E-ECC14E8807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A5F88C-7A34-234E-9199-832FAAED40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06BC9A-C032-E949-8334-89F078408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39DE-6CA3-5440-8B78-B69162A68CF6}" type="datetimeFigureOut">
              <a:rPr lang="en-US" smtClean="0"/>
              <a:t>3/21/20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32D5BB-8CF8-5640-ACCD-9BF2DBBCE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4C48AB-4031-404B-940D-107F7E686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62E1B-E6F8-E941-84A7-D6C6AA57F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65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1670E-7402-AC4C-9B74-DD6CA22A8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FABF78-3FF8-844E-B47D-BD89D4EF4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39DE-6CA3-5440-8B78-B69162A68CF6}" type="datetimeFigureOut">
              <a:rPr lang="en-US" smtClean="0"/>
              <a:t>3/21/20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F0BBCF-5721-734F-8C99-AB82DDFB8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488F0B-8F79-CE48-92F9-63C2B0944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62E1B-E6F8-E941-84A7-D6C6AA57F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27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C13E63-1455-E049-A951-A9574D132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39DE-6CA3-5440-8B78-B69162A68CF6}" type="datetimeFigureOut">
              <a:rPr lang="en-US" smtClean="0"/>
              <a:t>3/21/20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658E32-7BC6-0843-A5D3-DE50C3552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D487CE-2E45-C340-B7FF-F84836E1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62E1B-E6F8-E941-84A7-D6C6AA57F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982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F5BA6-42A1-F946-8DF0-3284E3D68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1744-3B48-A64C-A608-AC178B2D7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F26F93-60FC-A340-99CC-ECEB8112C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F5A85-F2D7-4849-B559-042E33EC1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39DE-6CA3-5440-8B78-B69162A68CF6}" type="datetimeFigureOut">
              <a:rPr lang="en-US" smtClean="0"/>
              <a:t>3/21/20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1A85F3-3D98-BD4B-BC38-6EE50F1B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BCF42E-4BF3-3B48-A974-F46357F70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62E1B-E6F8-E941-84A7-D6C6AA57F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76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68D59-E988-ED49-A904-14A4907F1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3ACEE5-5724-C542-A887-CD22258BDD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909AC3-14F0-1148-A135-30304F2BAC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8642AC-5E36-C044-8E74-C7B8862FC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39DE-6CA3-5440-8B78-B69162A68CF6}" type="datetimeFigureOut">
              <a:rPr lang="en-US" smtClean="0"/>
              <a:t>3/21/20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7603F-A69C-B94B-BA5B-618C16C8F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364654-D80C-9A4D-9D9E-5F03BEA0F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62E1B-E6F8-E941-84A7-D6C6AA57F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55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921A6A-95AC-7446-9512-E957649B7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F76A67-162A-7A41-9707-7EFE9173F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FB46E-E84B-7B4B-A689-8AF1752F4E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839DE-6CA3-5440-8B78-B69162A68CF6}" type="datetimeFigureOut">
              <a:rPr lang="en-US" smtClean="0"/>
              <a:t>3/21/20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C7BA8-BA2C-0443-B135-D1E313614D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4218A-50B6-2043-92AA-4594772EBA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62E1B-E6F8-E941-84A7-D6C6AA57F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0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2D27D2B8-8FFE-CF43-8F07-EED0C763062F}"/>
              </a:ext>
            </a:extLst>
          </p:cNvPr>
          <p:cNvSpPr txBox="1">
            <a:spLocks noChangeArrowheads="1"/>
          </p:cNvSpPr>
          <p:nvPr/>
        </p:nvSpPr>
        <p:spPr>
          <a:xfrm>
            <a:off x="208827" y="1307307"/>
            <a:ext cx="9144000" cy="1122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Docker Registry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55A3E2D7-7C8E-BE4B-8038-931BD2A905F7}"/>
              </a:ext>
            </a:extLst>
          </p:cNvPr>
          <p:cNvSpPr txBox="1">
            <a:spLocks noChangeArrowheads="1"/>
          </p:cNvSpPr>
          <p:nvPr/>
        </p:nvSpPr>
        <p:spPr>
          <a:xfrm>
            <a:off x="208827" y="2429669"/>
            <a:ext cx="3228854" cy="405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21th Mar 20’</a:t>
            </a:r>
          </a:p>
        </p:txBody>
      </p:sp>
    </p:spTree>
    <p:extLst>
      <p:ext uri="{BB962C8B-B14F-4D97-AF65-F5344CB8AC3E}">
        <p14:creationId xmlns:p14="http://schemas.microsoft.com/office/powerpoint/2010/main" val="1364243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B82CF652-042F-6644-9C59-9F76D6B56343}"/>
              </a:ext>
            </a:extLst>
          </p:cNvPr>
          <p:cNvSpPr/>
          <p:nvPr/>
        </p:nvSpPr>
        <p:spPr>
          <a:xfrm>
            <a:off x="5082732" y="326571"/>
            <a:ext cx="6636624" cy="6204857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dirty="0">
                <a:ln w="0"/>
                <a:solidFill>
                  <a:schemeClr val="accent6"/>
                </a:solidFill>
              </a:rPr>
              <a:t>   VPC</a:t>
            </a:r>
            <a:endParaRPr lang="en-US" sz="1200" dirty="0">
              <a:ln w="0"/>
              <a:solidFill>
                <a:schemeClr val="accent6"/>
              </a:solidFill>
            </a:endParaRP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A9E4C0E9-7BC2-EA45-8AA4-E0521F03A3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92617" y="326571"/>
            <a:ext cx="473528" cy="473528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048F6414-8D66-8F44-943B-2CEC3493F74A}"/>
              </a:ext>
            </a:extLst>
          </p:cNvPr>
          <p:cNvSpPr/>
          <p:nvPr/>
        </p:nvSpPr>
        <p:spPr>
          <a:xfrm>
            <a:off x="5269113" y="927113"/>
            <a:ext cx="6263861" cy="2551699"/>
          </a:xfrm>
          <a:prstGeom prst="rect">
            <a:avLst/>
          </a:prstGeom>
          <a:noFill/>
          <a:ln w="127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4"/>
                </a:solidFill>
              </a:rPr>
              <a:t>AZ eu-central-1a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54437C1-007F-3443-B470-151E9001F56C}"/>
              </a:ext>
            </a:extLst>
          </p:cNvPr>
          <p:cNvSpPr/>
          <p:nvPr/>
        </p:nvSpPr>
        <p:spPr>
          <a:xfrm>
            <a:off x="5269113" y="3729270"/>
            <a:ext cx="6263861" cy="2551699"/>
          </a:xfrm>
          <a:prstGeom prst="rect">
            <a:avLst/>
          </a:prstGeom>
          <a:noFill/>
          <a:ln w="127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4"/>
                </a:solidFill>
              </a:rPr>
              <a:t>AZ eu-central-1b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4167303-CE63-254A-97F3-251592EFAFD8}"/>
              </a:ext>
            </a:extLst>
          </p:cNvPr>
          <p:cNvSpPr/>
          <p:nvPr/>
        </p:nvSpPr>
        <p:spPr>
          <a:xfrm>
            <a:off x="5566144" y="829141"/>
            <a:ext cx="2675029" cy="2805827"/>
          </a:xfrm>
          <a:prstGeom prst="rect">
            <a:avLst/>
          </a:prstGeom>
          <a:noFill/>
          <a:ln w="12700">
            <a:solidFill>
              <a:srgbClr val="FC58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FC584C"/>
                </a:solidFill>
              </a:rPr>
              <a:t>Sg-registry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4565B44-2940-2C47-ABCA-81D32252F9AC}"/>
              </a:ext>
            </a:extLst>
          </p:cNvPr>
          <p:cNvSpPr/>
          <p:nvPr/>
        </p:nvSpPr>
        <p:spPr>
          <a:xfrm>
            <a:off x="8508612" y="800099"/>
            <a:ext cx="2675029" cy="5575172"/>
          </a:xfrm>
          <a:prstGeom prst="rect">
            <a:avLst/>
          </a:prstGeom>
          <a:noFill/>
          <a:ln w="12700">
            <a:solidFill>
              <a:srgbClr val="FC58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FC584C"/>
                </a:solidFill>
              </a:rPr>
              <a:t>Sg-app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BECC93A-EEE6-DD48-A39D-1CEA93079393}"/>
              </a:ext>
            </a:extLst>
          </p:cNvPr>
          <p:cNvGrpSpPr/>
          <p:nvPr/>
        </p:nvGrpSpPr>
        <p:grpSpPr>
          <a:xfrm>
            <a:off x="6147005" y="1818277"/>
            <a:ext cx="1513305" cy="1106472"/>
            <a:chOff x="5977896" y="1428114"/>
            <a:chExt cx="1513305" cy="1106472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BF23005-0E3C-0C49-A4C0-487742FCDB1E}"/>
                </a:ext>
              </a:extLst>
            </p:cNvPr>
            <p:cNvSpPr txBox="1"/>
            <p:nvPr/>
          </p:nvSpPr>
          <p:spPr>
            <a:xfrm>
              <a:off x="5977896" y="2072921"/>
              <a:ext cx="15133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Docker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Registry</a:t>
              </a:r>
            </a:p>
          </p:txBody>
        </p:sp>
        <p:pic>
          <p:nvPicPr>
            <p:cNvPr id="47" name="Graphic 46">
              <a:extLst>
                <a:ext uri="{FF2B5EF4-FFF2-40B4-BE49-F238E27FC236}">
                  <a16:creationId xmlns:a16="http://schemas.microsoft.com/office/drawing/2014/main" id="{2AC50361-455B-9446-B1B0-61AB280CF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96968" y="1428114"/>
              <a:ext cx="675163" cy="675163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52A0B40-7E44-0D4F-85EB-A7DEBEF24B15}"/>
              </a:ext>
            </a:extLst>
          </p:cNvPr>
          <p:cNvGrpSpPr/>
          <p:nvPr/>
        </p:nvGrpSpPr>
        <p:grpSpPr>
          <a:xfrm>
            <a:off x="9153815" y="1790962"/>
            <a:ext cx="1513305" cy="1106472"/>
            <a:chOff x="5977896" y="1428114"/>
            <a:chExt cx="1513305" cy="1106472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C3C3DA7-8264-C145-B7F3-D0D6ABA6CC00}"/>
                </a:ext>
              </a:extLst>
            </p:cNvPr>
            <p:cNvSpPr txBox="1"/>
            <p:nvPr/>
          </p:nvSpPr>
          <p:spPr>
            <a:xfrm>
              <a:off x="5977896" y="2072921"/>
              <a:ext cx="15133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Nginx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App1</a:t>
              </a:r>
            </a:p>
          </p:txBody>
        </p:sp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6090D1E2-5E78-4846-B62E-3F187D2083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96968" y="1428114"/>
              <a:ext cx="675163" cy="675163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6F03693-8F7B-8246-A447-B4895D4313F9}"/>
              </a:ext>
            </a:extLst>
          </p:cNvPr>
          <p:cNvGrpSpPr/>
          <p:nvPr/>
        </p:nvGrpSpPr>
        <p:grpSpPr>
          <a:xfrm>
            <a:off x="9181541" y="4530499"/>
            <a:ext cx="1513305" cy="1106472"/>
            <a:chOff x="5977896" y="1428114"/>
            <a:chExt cx="1513305" cy="1106472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44D1C01-BC37-7F46-954E-6B8741B58075}"/>
                </a:ext>
              </a:extLst>
            </p:cNvPr>
            <p:cNvSpPr txBox="1"/>
            <p:nvPr/>
          </p:nvSpPr>
          <p:spPr>
            <a:xfrm>
              <a:off x="5977896" y="2072921"/>
              <a:ext cx="15133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Nginx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App2</a:t>
              </a:r>
            </a:p>
          </p:txBody>
        </p:sp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DD901AC1-F1A7-684C-8101-07BA6B61B3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96968" y="1428114"/>
              <a:ext cx="675163" cy="675163"/>
            </a:xfrm>
            <a:prstGeom prst="rect">
              <a:avLst/>
            </a:prstGeom>
          </p:spPr>
        </p:pic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C0A6455-A3D9-FC4C-9C14-009CA53C6FCE}"/>
              </a:ext>
            </a:extLst>
          </p:cNvPr>
          <p:cNvCxnSpPr>
            <a:cxnSpLocks/>
            <a:stCxn id="50" idx="1"/>
            <a:endCxn id="47" idx="3"/>
          </p:cNvCxnSpPr>
          <p:nvPr/>
        </p:nvCxnSpPr>
        <p:spPr>
          <a:xfrm flipH="1">
            <a:off x="7241240" y="2128544"/>
            <a:ext cx="2331647" cy="27315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6432543-DAE9-9D42-9A4A-006C09D17BA1}"/>
              </a:ext>
            </a:extLst>
          </p:cNvPr>
          <p:cNvCxnSpPr>
            <a:cxnSpLocks/>
            <a:stCxn id="53" idx="1"/>
          </p:cNvCxnSpPr>
          <p:nvPr/>
        </p:nvCxnSpPr>
        <p:spPr>
          <a:xfrm flipH="1" flipV="1">
            <a:off x="7241241" y="2435769"/>
            <a:ext cx="2359372" cy="2432312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63BE4AE-2333-334C-955B-E5C4B2CE94AB}"/>
              </a:ext>
            </a:extLst>
          </p:cNvPr>
          <p:cNvSpPr txBox="1"/>
          <p:nvPr/>
        </p:nvSpPr>
        <p:spPr>
          <a:xfrm>
            <a:off x="461241" y="1555400"/>
            <a:ext cx="4074373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L" dirty="0">
                <a:solidFill>
                  <a:schemeClr val="bg1"/>
                </a:solidFill>
              </a:rPr>
              <a:t>Push/pull Nginx image from Nginx App# to/from Docker Registry </a:t>
            </a:r>
          </a:p>
        </p:txBody>
      </p:sp>
    </p:spTree>
    <p:extLst>
      <p:ext uri="{BB962C8B-B14F-4D97-AF65-F5344CB8AC3E}">
        <p14:creationId xmlns:p14="http://schemas.microsoft.com/office/powerpoint/2010/main" val="2460174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35</Words>
  <Application>Microsoft Macintosh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Haeyoon Jo</dc:creator>
  <cp:lastModifiedBy>Haeyoon Jo</cp:lastModifiedBy>
  <cp:revision>40</cp:revision>
  <dcterms:created xsi:type="dcterms:W3CDTF">2019-08-10T13:43:01Z</dcterms:created>
  <dcterms:modified xsi:type="dcterms:W3CDTF">2020-03-21T13:51:39Z</dcterms:modified>
</cp:coreProperties>
</file>