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0" name="Slide Image Placeholder 1"/>
          <p:cNvSpPr>
            <a:spLocks noChangeAspect="1" noRot="1" noGrp="1"/>
          </p:cNvSpPr>
          <p:nvPr>
            <p:ph type="sldImg"/>
          </p:nvPr>
        </p:nvSpPr>
        <p:spPr/>
      </p:sp>
      <p:sp>
        <p:nvSpPr>
          <p:cNvPr id="1048651" name="Notes Placeholder 2"/>
          <p:cNvSpPr>
            <a:spLocks noGrp="1"/>
          </p:cNvSpPr>
          <p:nvPr>
            <p:ph type="body" idx="1"/>
          </p:nvPr>
        </p:nvSpPr>
        <p:spPr/>
        <p:txBody>
          <a:bodyPr/>
          <a:p>
            <a:endParaRPr dirty="0" lang="en-IN"/>
          </a:p>
        </p:txBody>
      </p:sp>
      <p:sp>
        <p:nvSpPr>
          <p:cNvPr id="104865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0" name=""/>
        <p:cNvGrpSpPr/>
        <p:nvPr/>
      </p:nvGrpSpPr>
      <p:grpSpPr>
        <a:xfrm>
          <a:off x="0" y="0"/>
          <a:ext cx="0" cy="0"/>
          <a:chOff x="0" y="0"/>
          <a:chExt cx="0" cy="0"/>
        </a:xfrm>
      </p:grpSpPr>
      <p:sp>
        <p:nvSpPr>
          <p:cNvPr id="1048638"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4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64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7"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8"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9" name="TextBox 13"/>
          <p:cNvSpPr txBox="1"/>
          <p:nvPr/>
        </p:nvSpPr>
        <p:spPr>
          <a:xfrm>
            <a:off x="2105023" y="2958146"/>
            <a:ext cx="8610600" cy="2580640"/>
          </a:xfrm>
          <a:prstGeom prst="rect"/>
          <a:noFill/>
        </p:spPr>
        <p:txBody>
          <a:bodyPr anchor="t" bIns="45720" lIns="91440" rIns="91440" rtlCol="0" tIns="45720" wrap="square">
            <a:spAutoFit/>
          </a:bodyPr>
          <a:p>
            <a:r>
              <a:rPr dirty="0" sz="2400" lang="en-US"/>
              <a:t>STUDENT NAME: </a:t>
            </a:r>
            <a:r>
              <a:rPr altLang="en-IN" dirty="0" sz="2400" lang="en-US"/>
              <a:t>S</a:t>
            </a:r>
            <a:r>
              <a:rPr altLang="en-IN" dirty="0" sz="2400" lang="en-US"/>
              <a:t>.</a:t>
            </a:r>
            <a:r>
              <a:rPr altLang="en-IN" dirty="0" sz="2400" lang="en-US"/>
              <a:t>S</a:t>
            </a:r>
            <a:r>
              <a:rPr altLang="en-IN" dirty="0" sz="2400" lang="en-US"/>
              <a:t>I</a:t>
            </a:r>
            <a:r>
              <a:rPr altLang="en-IN" dirty="0" sz="2400" lang="en-US"/>
              <a:t>V</a:t>
            </a:r>
            <a:r>
              <a:rPr altLang="en-IN" dirty="0" sz="2400" lang="en-US"/>
              <a:t>A</a:t>
            </a:r>
            <a:r>
              <a:rPr altLang="en-IN" dirty="0" sz="2400" lang="en-US"/>
              <a:t>S</a:t>
            </a:r>
            <a:r>
              <a:rPr altLang="en-IN" dirty="0" sz="2400" lang="en-US"/>
              <a:t>A</a:t>
            </a:r>
            <a:r>
              <a:rPr altLang="en-IN" dirty="0" sz="2400" lang="en-US"/>
              <a:t>N</a:t>
            </a:r>
            <a:r>
              <a:rPr altLang="en-IN" dirty="0" sz="2400" lang="en-US"/>
              <a:t>K</a:t>
            </a:r>
            <a:r>
              <a:rPr altLang="en-IN" dirty="0" sz="2400" lang="en-US"/>
              <a:t>A</a:t>
            </a:r>
            <a:r>
              <a:rPr altLang="en-IN" dirty="0" sz="2400" lang="en-US"/>
              <a:t>R</a:t>
            </a:r>
            <a:r>
              <a:rPr altLang="en-IN" dirty="0" sz="2400" lang="en-US"/>
              <a:t>A</a:t>
            </a:r>
            <a:r>
              <a:rPr altLang="en-IN" dirty="0" sz="2400" lang="en-US"/>
              <a:t>N</a:t>
            </a:r>
            <a:endParaRPr altLang="en-US" lang="zh-CN"/>
          </a:p>
          <a:p>
            <a:r>
              <a:rPr dirty="0" sz="2400" lang="en-US"/>
              <a:t>REGISTER NO </a:t>
            </a:r>
            <a:r>
              <a:rPr altLang="en-IN" dirty="0" sz="2400" lang="en-US"/>
              <a:t>:</a:t>
            </a:r>
            <a:r>
              <a:rPr altLang="en-IN" dirty="0" sz="2400" lang="en-US"/>
              <a:t> </a:t>
            </a:r>
            <a:r>
              <a:rPr altLang="en-IN" dirty="0" sz="2400" lang="en-US"/>
              <a:t>2</a:t>
            </a:r>
            <a:r>
              <a:rPr altLang="en-IN" dirty="0" sz="2400" lang="en-US"/>
              <a:t>4</a:t>
            </a:r>
            <a:r>
              <a:rPr altLang="en-IN" dirty="0" sz="2400" lang="en-US"/>
              <a:t>1</a:t>
            </a:r>
            <a:r>
              <a:rPr altLang="en-IN" dirty="0" sz="2400" lang="en-US"/>
              <a:t>3</a:t>
            </a:r>
            <a:r>
              <a:rPr altLang="en-IN" dirty="0" sz="2400" lang="en-US"/>
              <a:t>4</a:t>
            </a:r>
            <a:r>
              <a:rPr altLang="en-IN" dirty="0" sz="2400" lang="en-US"/>
              <a:t>1</a:t>
            </a:r>
            <a:r>
              <a:rPr altLang="en-IN" dirty="0" sz="2400" lang="en-US"/>
              <a:t>2</a:t>
            </a:r>
            <a:r>
              <a:rPr altLang="en-IN" dirty="0" sz="2400" lang="en-US"/>
              <a:t>1</a:t>
            </a:r>
            <a:r>
              <a:rPr altLang="en-IN" dirty="0" sz="2400" lang="en-US"/>
              <a:t>8</a:t>
            </a:r>
            <a:r>
              <a:rPr altLang="en-IN" dirty="0" sz="2400" lang="en-US"/>
              <a:t>0</a:t>
            </a:r>
            <a:r>
              <a:rPr altLang="en-IN" dirty="0" sz="2400" lang="en-US"/>
              <a:t>2</a:t>
            </a:r>
            <a:r>
              <a:rPr altLang="en-IN" dirty="0" sz="2400" lang="en-US"/>
              <a:t>5</a:t>
            </a:r>
            <a:r>
              <a:rPr altLang="en-IN" dirty="0" sz="2400" lang="en-US"/>
              <a:t>2</a:t>
            </a:r>
            <a:r>
              <a:rPr altLang="en-IN" dirty="0" sz="2400" lang="en-US"/>
              <a:t>1</a:t>
            </a:r>
            <a:r>
              <a:rPr altLang="en-IN" dirty="0" sz="2400" lang="en-US"/>
              <a:t>0</a:t>
            </a:r>
            <a:r>
              <a:rPr altLang="en-IN" dirty="0" sz="2400" lang="en-US"/>
              <a:t>3</a:t>
            </a:r>
            <a:r>
              <a:rPr altLang="en-IN" dirty="0" sz="2400" lang="en-US"/>
              <a:t>2</a:t>
            </a:r>
            <a:endParaRPr dirty="0" sz="2400" lang="en-US">
              <a:cs typeface="Calibri"/>
            </a:endParaRPr>
          </a:p>
          <a:p>
            <a:r>
              <a:rPr altLang="en-IN" dirty="0" sz="2400" lang="en-US">
                <a:cs typeface="Calibri"/>
              </a:rPr>
              <a:t>N</a:t>
            </a:r>
            <a:r>
              <a:rPr altLang="en-IN" dirty="0" sz="2400" lang="en-US">
                <a:cs typeface="Calibri"/>
              </a:rPr>
              <a:t>M</a:t>
            </a:r>
            <a:r>
              <a:rPr altLang="en-IN" dirty="0" sz="2400" lang="en-US">
                <a:cs typeface="Calibri"/>
              </a:rPr>
              <a:t>I</a:t>
            </a:r>
            <a:r>
              <a:rPr altLang="en-IN" dirty="0" sz="2400" lang="en-US">
                <a:cs typeface="Calibri"/>
              </a:rPr>
              <a:t>D</a:t>
            </a:r>
            <a:r>
              <a:rPr altLang="en-IN" dirty="0" sz="2400" lang="en-US">
                <a:cs typeface="Calibri"/>
              </a:rPr>
              <a:t>:</a:t>
            </a:r>
            <a:r>
              <a:rPr altLang="en-IN" dirty="0" sz="2400" lang="en-US">
                <a:cs typeface="Calibri"/>
              </a:rPr>
              <a:t>autanm41241224ucsc014</a:t>
            </a:r>
            <a:endParaRPr dirty="0" sz="2400" lang="en-US">
              <a:cs typeface="Calibri"/>
            </a:endParaRPr>
          </a:p>
          <a:p>
            <a:r>
              <a:rPr dirty="0" sz="2400" lang="en-US"/>
              <a:t>DEPARTMENT: </a:t>
            </a:r>
            <a:r>
              <a:rPr altLang="en-IN" dirty="0" sz="2400" lang="en-US"/>
              <a:t>B</a:t>
            </a:r>
            <a:r>
              <a:rPr altLang="en-IN" dirty="0" sz="2400" lang="en-US"/>
              <a:t>.</a:t>
            </a:r>
            <a:r>
              <a:rPr altLang="en-IN" dirty="0" sz="2400" lang="en-US"/>
              <a:t>S</a:t>
            </a:r>
            <a:r>
              <a:rPr altLang="en-IN" dirty="0" sz="2400" lang="en-US"/>
              <a:t>C</a:t>
            </a:r>
            <a:r>
              <a:rPr altLang="en-IN"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a:t>
            </a:r>
            <a:r>
              <a:rPr altLang="en-IN" dirty="0" sz="2400" lang="en-US"/>
              <a:t>E</a:t>
            </a:r>
            <a:r>
              <a:rPr altLang="en-IN" dirty="0" sz="2400" lang="en-US"/>
              <a:t>R </a:t>
            </a:r>
            <a:r>
              <a:rPr altLang="en-IN" dirty="0" sz="2400" lang="en-US"/>
              <a:t>S</a:t>
            </a:r>
            <a:r>
              <a:rPr altLang="en-IN" dirty="0" sz="2400" lang="en-US"/>
              <a:t>C</a:t>
            </a:r>
            <a:r>
              <a:rPr altLang="en-IN" dirty="0" sz="2400" lang="en-US"/>
              <a:t>I</a:t>
            </a:r>
            <a:r>
              <a:rPr altLang="en-IN" dirty="0" sz="2400" lang="en-US"/>
              <a:t>ENCE </a:t>
            </a:r>
            <a:endParaRPr altLang="en-US" lang="zh-CN"/>
          </a:p>
          <a:p>
            <a:r>
              <a:rPr dirty="0" sz="2400" lang="en-US"/>
              <a:t>COLLEGE: </a:t>
            </a:r>
            <a:r>
              <a:rPr altLang="en-IN" dirty="0" sz="2400" lang="en-US"/>
              <a:t>K</a:t>
            </a:r>
            <a:r>
              <a:rPr altLang="en-IN" dirty="0" sz="2400" lang="en-US"/>
              <a:t>A</a:t>
            </a:r>
            <a:r>
              <a:rPr altLang="en-IN" dirty="0" sz="2400" lang="en-US"/>
              <a:t>L</a:t>
            </a:r>
            <a:r>
              <a:rPr altLang="en-IN" dirty="0" sz="2400" lang="en-US"/>
              <a:t>A</a:t>
            </a:r>
            <a:r>
              <a:rPr altLang="en-IN" dirty="0" sz="2400" lang="en-US"/>
              <a:t>I</a:t>
            </a:r>
            <a:r>
              <a:rPr altLang="en-IN" dirty="0" sz="2400" lang="en-US"/>
              <a:t>M</a:t>
            </a:r>
            <a:r>
              <a:rPr altLang="en-IN" dirty="0" sz="2400" lang="en-US"/>
              <a:t>A</a:t>
            </a:r>
            <a:r>
              <a:rPr altLang="en-IN" dirty="0" sz="2400" lang="en-US"/>
              <a:t>H</a:t>
            </a:r>
            <a:r>
              <a:rPr altLang="en-IN" dirty="0" sz="2400" lang="en-US"/>
              <a:t>A</a:t>
            </a:r>
            <a:r>
              <a:rPr altLang="en-IN" dirty="0" sz="2400" lang="en-US"/>
              <a:t>L</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NCE </a:t>
            </a:r>
            <a:endParaRPr altLang="en-US" lang="zh-CN"/>
          </a:p>
          <a:p>
            <a:r>
              <a:rPr dirty="0" sz="2400" lang="en-US"/>
              <a:t> UNIVERSITY</a:t>
            </a:r>
            <a:r>
              <a:rPr altLang="en-IN" dirty="0" sz="2400" lang="en-US"/>
              <a:t>:</a:t>
            </a:r>
            <a:r>
              <a:rPr altLang="en-IN" dirty="0" sz="2400" lang="en-US"/>
              <a:t> ANNAMALAI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7"/>
          <p:cNvSpPr txBox="1">
            <a:spLocks noGrp="1"/>
          </p:cNvSpPr>
          <p:nvPr>
            <p:ph type="title"/>
          </p:nvPr>
        </p:nvSpPr>
        <p:spPr>
          <a:xfrm>
            <a:off x="0" y="721237"/>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
          <p:cNvSpPr txBox="1"/>
          <p:nvPr/>
        </p:nvSpPr>
        <p:spPr>
          <a:xfrm>
            <a:off x="57797" y="1375410"/>
            <a:ext cx="6952412" cy="4701540"/>
          </a:xfrm>
          <a:prstGeom prst="rect"/>
        </p:spPr>
        <p:txBody>
          <a:bodyPr rtlCol="0" wrap="square">
            <a:spAutoFit/>
          </a:bodyPr>
          <a:p>
            <a:r>
              <a:rPr sz="2800" lang="en-IN">
                <a:solidFill>
                  <a:srgbClr val="000000"/>
                </a:solidFill>
              </a:rPr>
              <a:t>A fully working personal portfolio website
was successfully developed using HTML,
CSS, and JavaScript.
The website displays my profile, skills, and
projects in a clean and organized way.
The typing animation in the header makes
the design more interactive.
Users can easily navigate through About,
Projects, and Contact sections.
The portfolio helps to showcase my work to
teachers, classmates, and recruiters online.</a:t>
            </a:r>
            <a:endParaRPr sz="2800" lang="en-IN">
              <a:solidFill>
                <a:srgbClr val="000000"/>
              </a:solidFill>
            </a:endParaRPr>
          </a:p>
        </p:txBody>
      </p:sp>
      <p:pic>
        <p:nvPicPr>
          <p:cNvPr id="2097168" name=""/>
          <p:cNvPicPr>
            <a:picLocks/>
          </p:cNvPicPr>
          <p:nvPr/>
        </p:nvPicPr>
        <p:blipFill>
          <a:blip xmlns:r="http://schemas.openxmlformats.org/officeDocument/2006/relationships" r:embed="rId1"/>
          <a:stretch>
            <a:fillRect/>
          </a:stretch>
        </p:blipFill>
        <p:spPr>
          <a:xfrm rot="29739">
            <a:off x="7408518" y="-124717"/>
            <a:ext cx="4800466" cy="713525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903866" y="1590039"/>
            <a:ext cx="9374738" cy="2606040"/>
          </a:xfrm>
          <a:prstGeom prst="rect"/>
        </p:spPr>
        <p:txBody>
          <a:bodyPr rtlCol="0" wrap="square">
            <a:spAutoFit/>
          </a:bodyPr>
          <a:p>
            <a:r>
              <a:rPr sz="2800" lang="en-IN">
                <a:solidFill>
                  <a:srgbClr val="000000"/>
                </a:solidFill>
              </a:rPr>
              <a:t>The portfolio website was successfully created using
HTML, CSS, and JavaScript. It provides an easy way to
showcase my skills, projects, and contact details in a
structured manner. This project improves my web
development knowledge and helps me present myself
professionally to teachers, peers, and recruiters.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7" name="object 2"/>
          <p:cNvSpPr/>
          <p:nvPr/>
        </p:nvSpPr>
        <p:spPr>
          <a:xfrm rot="15734">
            <a:off x="1475401" y="1494316"/>
            <a:ext cx="16254954" cy="4064474"/>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sz="3200">
                <a:latin typeface="Times New Roman" panose="02020603050405020304" pitchFamily="18" charset="0"/>
                <a:cs typeface="Times New Roman" panose="02020603050405020304" pitchFamily="18" charset="0"/>
              </a:rPr>
              <a:t>Digital portfolio :</a:t>
            </a:r>
            <a:endParaRPr dirty="0" sz="320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sz="2800">
                <a:latin typeface="Times New Roman" panose="02020603050405020304" pitchFamily="18" charset="0"/>
                <a:cs typeface="Times New Roman" panose="02020603050405020304" pitchFamily="18" charset="0"/>
              </a:rPr>
              <a:t>*Showcasing my journey of learning and</a:t>
            </a:r>
            <a:endParaRPr dirty="0" sz="2800">
              <a:latin typeface="Times New Roman" panose="02020603050405020304" pitchFamily="18" charset="0"/>
              <a:cs typeface="Times New Roman" panose="02020603050405020304" pitchFamily="18" charset="0"/>
            </a:endParaRPr>
          </a:p>
          <a:p>
            <a:r>
              <a:rPr dirty="0" sz="2800">
                <a:latin typeface="Times New Roman" panose="02020603050405020304" pitchFamily="18" charset="0"/>
                <a:cs typeface="Times New Roman" panose="02020603050405020304" pitchFamily="18" charset="0"/>
              </a:rPr>
              <a:t>creating.</a:t>
            </a:r>
            <a:endParaRPr dirty="0" sz="2800">
              <a:latin typeface="Times New Roman" panose="02020603050405020304" pitchFamily="18" charset="0"/>
              <a:cs typeface="Times New Roman" panose="02020603050405020304" pitchFamily="18" charset="0"/>
            </a:endParaRPr>
          </a:p>
          <a:p>
            <a:r>
              <a:rPr dirty="0" sz="2800">
                <a:latin typeface="Times New Roman" panose="02020603050405020304" pitchFamily="18" charset="0"/>
                <a:cs typeface="Times New Roman" panose="02020603050405020304" pitchFamily="18" charset="0"/>
              </a:rPr>
              <a:t>*A portfolio that reflects my skills and</a:t>
            </a:r>
            <a:endParaRPr dirty="0" sz="2800">
              <a:latin typeface="Times New Roman" panose="02020603050405020304" pitchFamily="18" charset="0"/>
              <a:cs typeface="Times New Roman" panose="02020603050405020304" pitchFamily="18" charset="0"/>
            </a:endParaRPr>
          </a:p>
          <a:p>
            <a:r>
              <a:rPr dirty="0" sz="2800">
                <a:latin typeface="Times New Roman" panose="02020603050405020304" pitchFamily="18" charset="0"/>
                <a:cs typeface="Times New Roman" panose="02020603050405020304" pitchFamily="18" charset="0"/>
              </a:rPr>
              <a:t>passion.</a:t>
            </a:r>
            <a:endParaRPr dirty="0" sz="2800">
              <a:latin typeface="Times New Roman" panose="02020603050405020304" pitchFamily="18" charset="0"/>
              <a:cs typeface="Times New Roman" panose="02020603050405020304" pitchFamily="18" charset="0"/>
            </a:endParaRPr>
          </a:p>
          <a:p>
            <a:r>
              <a:rPr dirty="0" sz="2800">
                <a:latin typeface="Times New Roman" panose="02020603050405020304" pitchFamily="18" charset="0"/>
                <a:cs typeface="Times New Roman" panose="02020603050405020304" pitchFamily="18" charset="0"/>
              </a:rPr>
              <a:t>*Turning ideas into projects with code.</a:t>
            </a:r>
            <a:endParaRPr dirty="0" sz="2800">
              <a:latin typeface="Times New Roman" panose="02020603050405020304" pitchFamily="18" charset="0"/>
              <a:cs typeface="Times New Roman" panose="02020603050405020304" pitchFamily="18" charset="0"/>
            </a:endParaRPr>
          </a:p>
          <a:p>
            <a:r>
              <a:rPr dirty="0" sz="2800">
                <a:latin typeface="Times New Roman" panose="02020603050405020304" pitchFamily="18" charset="0"/>
                <a:cs typeface="Times New Roman" panose="02020603050405020304" pitchFamily="18" charset="0"/>
              </a:rPr>
              <a:t>*My work, my growth, my portfolio.</a:t>
            </a:r>
            <a:endParaRPr dirty="0" sz="2800">
              <a:latin typeface="Times New Roman" panose="02020603050405020304" pitchFamily="18" charset="0"/>
              <a:cs typeface="Times New Roman" panose="02020603050405020304" pitchFamily="18" charset="0"/>
            </a:endParaRPr>
          </a:p>
          <a:p>
            <a:r>
              <a:rPr dirty="0" sz="2800">
                <a:latin typeface="Times New Roman" panose="02020603050405020304" pitchFamily="18" charset="0"/>
                <a:cs typeface="Times New Roman" panose="02020603050405020304" pitchFamily="18" charset="0"/>
              </a:rPr>
              <a:t>*Learning, building, and improving every day.</a:t>
            </a:r>
            <a:endParaRPr dirty="0" sz="280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17"/>
          <p:cNvSpPr txBox="1">
            <a:spLocks noGrp="1"/>
          </p:cNvSpPr>
          <p:nvPr>
            <p:ph type="title"/>
          </p:nvPr>
        </p:nvSpPr>
        <p:spPr>
          <a:xfrm>
            <a:off x="466725" y="347505"/>
            <a:ext cx="7919466"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5326456" y="814005"/>
            <a:ext cx="1335042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739775" y="445388"/>
            <a:ext cx="3375843"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t>
            </a:r>
            <a:r>
              <a:rPr altLang="en-IN" dirty="0" lang="en-US"/>
              <a:t>A</a:t>
            </a:r>
            <a:endParaRPr altLang="en-US" lang="zh-CN"/>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729966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1139189" y="1706880"/>
            <a:ext cx="10365357" cy="3444240"/>
          </a:xfrm>
          <a:prstGeom prst="rect"/>
        </p:spPr>
        <p:txBody>
          <a:bodyPr rtlCol="0" wrap="square">
            <a:spAutoFit/>
          </a:bodyPr>
          <a:p>
            <a:r>
              <a:rPr sz="2800" lang="en-IN">
                <a:solidFill>
                  <a:srgbClr val="000000"/>
                </a:solidFill>
              </a:rPr>
              <a:t>*Many students and professionals struggle to showcase their
skills, projects, and achievements in a structured way. A personal
portfolio website is required to provide an online platform where
individual can present their profile, skills, projects, and contact
information in a clean and interactive manner.
*This portfolio website should be built using HTML, CSS, and
JavaScript, ensuring it is simple, user-friendly, and visually appealin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3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6" name="object 7"/>
          <p:cNvSpPr txBox="1">
            <a:spLocks noGrp="1"/>
          </p:cNvSpPr>
          <p:nvPr>
            <p:ph type="title"/>
          </p:nvPr>
        </p:nvSpPr>
        <p:spPr>
          <a:xfrm>
            <a:off x="739775" y="829627"/>
            <a:ext cx="6308278"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2" name=""/>
          <p:cNvSpPr txBox="1"/>
          <p:nvPr/>
        </p:nvSpPr>
        <p:spPr>
          <a:xfrm>
            <a:off x="1036926" y="1816893"/>
            <a:ext cx="8316624" cy="3863340"/>
          </a:xfrm>
          <a:prstGeom prst="rect"/>
        </p:spPr>
        <p:txBody>
          <a:bodyPr rtlCol="0" wrap="square">
            <a:spAutoFit/>
          </a:bodyPr>
          <a:p>
            <a:r>
              <a:rPr sz="2800" lang="en-IN">
                <a:solidFill>
                  <a:srgbClr val="000000"/>
                </a:solidFill>
              </a:rPr>
              <a:t>This project is a personal portfolio website created using HTML,
CSS, and JavaScript. It showcases my profile, skills, and projects
in a clean and responsive design. The website helps me present
my work online in an interactive way, with sections like About,
Projects, and Contact for easy navigation.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3" name=""/>
          <p:cNvSpPr txBox="1"/>
          <p:nvPr/>
        </p:nvSpPr>
        <p:spPr>
          <a:xfrm>
            <a:off x="1061699" y="1683193"/>
            <a:ext cx="8472826" cy="4701540"/>
          </a:xfrm>
          <a:prstGeom prst="rect"/>
        </p:spPr>
        <p:txBody>
          <a:bodyPr rtlCol="0" wrap="square">
            <a:spAutoFit/>
          </a:bodyPr>
          <a:p>
            <a:r>
              <a:rPr sz="2800" lang="en-IN">
                <a:solidFill>
                  <a:srgbClr val="000000"/>
                </a:solidFill>
              </a:rPr>
              <a:t>*Students &amp; Classmates – who want to know about my skills
and projects.
*Teachers &amp; Evaluators – for academic project review and
assessment.
*Recruiters &amp; Companies – to check my portfolio for job or
internship opportunities.
*General Visitors – anyone who wants to view my profile and contact me.</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4" name=""/>
          <p:cNvSpPr txBox="1"/>
          <p:nvPr/>
        </p:nvSpPr>
        <p:spPr>
          <a:xfrm>
            <a:off x="3037483" y="1706880"/>
            <a:ext cx="8019713" cy="3863340"/>
          </a:xfrm>
          <a:prstGeom prst="rect"/>
        </p:spPr>
        <p:txBody>
          <a:bodyPr rtlCol="0" wrap="square">
            <a:spAutoFit/>
          </a:bodyPr>
          <a:p>
            <a:r>
              <a:rPr sz="2800" lang="en-IN">
                <a:solidFill>
                  <a:srgbClr val="000000"/>
                </a:solidFill>
              </a:rPr>
              <a:t>&gt;&gt;HTML5 – to create the structure of the portfolio.
&gt;&gt;CSS3 – to style the website and make it visually attractive.
&gt;&gt;JavaScript – to add interactivity (typing effect, animations).
&gt;&gt;CodePen – as the online code editor and testing platform.
&gt;&gt;Web Browser – to run and view the portfolio website.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1346101" y="1135116"/>
            <a:ext cx="8448033" cy="5120639"/>
          </a:xfrm>
          <a:prstGeom prst="rect"/>
        </p:spPr>
        <p:txBody>
          <a:bodyPr rtlCol="0" wrap="square">
            <a:spAutoFit/>
          </a:bodyPr>
          <a:p>
            <a:r>
              <a:rPr sz="2800" lang="en-IN">
                <a:solidFill>
                  <a:srgbClr val="000000"/>
                </a:solidFill>
              </a:rPr>
              <a:t>&gt;&gt;Header Section – Shows your name, tagline, and typing effect.
&gt;&gt;About Section – Brief introduction about yourself and skills.
&gt;&gt;Projects Section – Displays your projects in card style with titles and
short descriptions.
&gt;&gt;Contact Section – Contains email, phone, or social media links for
communication.
&gt;&gt;Footer Section – Simple footer with © copyright info.</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8" name=""/>
          <p:cNvSpPr txBox="1"/>
          <p:nvPr/>
        </p:nvSpPr>
        <p:spPr>
          <a:xfrm>
            <a:off x="1113166" y="1109345"/>
            <a:ext cx="9692821" cy="4701540"/>
          </a:xfrm>
          <a:prstGeom prst="rect"/>
        </p:spPr>
        <p:txBody>
          <a:bodyPr rtlCol="0" wrap="square">
            <a:spAutoFit/>
          </a:bodyPr>
          <a:p>
            <a:r>
              <a:rPr sz="2800" lang="en-IN">
                <a:solidFill>
                  <a:srgbClr val="000000"/>
                </a:solidFill>
              </a:rPr>
              <a:t>Features
Typing animation in header for attractive look.
Responsive design (fits desktop &amp; mobile).
Project showcase with cards.
Contact section with email/social links.
Functionality
Header → Displays name, tagline, and typing effect.
About → Gives introduction and skill details.
Projects → Shows project list with short descriptions.
Contact → Allows users to reach via email or links.
Footer → Displays © copyright information.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2025-09-01T05:43:31Z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b6abd4e8f53143108dbc1d3c30fd9ea7</vt:lpwstr>
  </property>
</Properties>
</file>