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AAD"/>
    <a:srgbClr val="74B88B"/>
    <a:srgbClr val="649E77"/>
    <a:srgbClr val="598EA0"/>
    <a:srgbClr val="6D9A7A"/>
    <a:srgbClr val="405B48"/>
    <a:srgbClr val="7CC494"/>
    <a:srgbClr val="FFFFFF"/>
    <a:srgbClr val="DAF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A424-C3A6-5C1E-20DB-F1A7A702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0AED2-A08B-B363-4C5A-82B4460F3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4100-5384-F824-EB6C-4AD19CC7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D7EF-2EF5-1335-F2AC-B9B00C8A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8281-79BA-A09C-2770-40EB3049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4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27FB-2C4B-0F09-978C-EC9B2417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8DDFD-A444-F08F-78EA-C7A43DC9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646E-7059-435C-377A-9F2B956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7A06-6F66-F4C5-A5F1-79891258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FE6C-E81E-7359-50EB-5A8F7E0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4E80-D7C0-9A5A-8C6A-C7654669A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4001-8DDD-8E33-454B-F64B71447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5601-FF9C-FD81-550D-8629417B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DDA6-9C59-5E85-ABB6-7566D9A8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17FE-42F9-1648-9987-BCD385DB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C259-2C2C-BC49-8C0F-9A7B9565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A41-7DAC-4215-F211-3B5C331F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76C0-FC52-1DF7-2C5E-5B5E04D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F928-1D64-5E93-7282-38504DC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149F-787D-B467-6C51-B4BF6B4F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0236-FABB-031E-F6EA-1EB0629A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B6E3-DF0C-5837-DA53-02EF0DF9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16CE-CD5A-BE21-2832-BFE5E6CB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3018-D332-027D-E33E-AF2F2DE5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6C00-7BC8-2CCF-EBF0-9BB893BE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5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68A-56BF-9465-F202-82825D4A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BB52-74BA-F84C-AC0A-2F03B90CB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3C8D-5C07-B8AC-BBD0-AF0A93B35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CCACE-FFE1-5C35-5C9B-C4DD73E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979B-FC79-1143-4C84-C2160289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74E21-1F48-13AE-1C19-81350CFF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5D1B-E56B-0673-F762-86E101EC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8DB36-6029-33FF-B15A-B39C28DB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6B517-26D0-12E2-CC14-43990092B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EE93-1D95-F083-2DA7-636B6746A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72803-0730-B73C-B388-B9F1D76D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BD606-3E81-45B3-F1EA-B372199B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DC-9515-CDBB-F008-5CDA3DA9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BDBCD-EADD-FC68-A854-7D6CDB5D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BF21-7CAE-5376-79C9-9C346630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86E79-CF9D-E71C-61F8-5F4CC2AF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70C0-F4A3-CC4A-8DA0-0972ABC9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C960B-CFC4-09CA-8DCB-C0383C3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B6896-55E8-39FA-2BFF-2D89C4CB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5EB31-C95B-36D2-7C0F-96694F5A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75893-8680-035C-AA51-6B9A6EC7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C84-73F9-264C-DCEE-649612DA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6ED5-232D-9DB1-C828-542480D3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DEDA-9C49-27B8-3E8B-C1F08115D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945A-E745-422F-AA50-3C4DCEBA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FFBC-14C7-ACC1-6D54-DFFB8E96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CE99F-4E65-73C5-499E-29BC73EC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8252-A079-0130-DCDE-886F7E24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21ABA-A4F1-60B7-1500-531920400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78DF7-7810-5729-4677-9E6258C2A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5E1A1-8FB8-C22C-2B9C-D73C47A2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E74D-C35E-7E54-34C6-B91576B0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8D0B-00C1-E0AB-F22B-603C489A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5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1C64D-9E10-3ED4-10F2-3D03C548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02E0-930A-5110-A919-A67A5CEE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3B41-DD78-001F-25CF-26E33B97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22DE-5FB0-4891-821E-62BDBDCB3E2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645D-3326-4E82-154D-8BD2AA08D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D0C1-AADD-CB62-083E-3DB4FE354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EAB4-F5BE-463B-B0BA-697F694C4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4F3460-57D2-6560-08D9-93B7A7A4355F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649E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BC946-6CF7-0D5B-3741-4831E61B597C}"/>
              </a:ext>
            </a:extLst>
          </p:cNvPr>
          <p:cNvSpPr/>
          <p:nvPr/>
        </p:nvSpPr>
        <p:spPr>
          <a:xfrm>
            <a:off x="0" y="0"/>
            <a:ext cx="101794" cy="6858000"/>
          </a:xfrm>
          <a:prstGeom prst="rect">
            <a:avLst/>
          </a:prstGeom>
          <a:solidFill>
            <a:srgbClr val="74B8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69C86-5502-6E6F-2441-3E43C0B03C8E}"/>
              </a:ext>
            </a:extLst>
          </p:cNvPr>
          <p:cNvSpPr/>
          <p:nvPr/>
        </p:nvSpPr>
        <p:spPr>
          <a:xfrm>
            <a:off x="213360" y="833120"/>
            <a:ext cx="2997200" cy="914400"/>
          </a:xfrm>
          <a:prstGeom prst="round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2359F-F013-1302-FBC8-FF2271DD860B}"/>
              </a:ext>
            </a:extLst>
          </p:cNvPr>
          <p:cNvSpPr/>
          <p:nvPr/>
        </p:nvSpPr>
        <p:spPr>
          <a:xfrm>
            <a:off x="162560" y="675555"/>
            <a:ext cx="2405698" cy="296733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116242-B399-CC99-DC1E-2CB45F9F34D3}"/>
              </a:ext>
            </a:extLst>
          </p:cNvPr>
          <p:cNvSpPr/>
          <p:nvPr/>
        </p:nvSpPr>
        <p:spPr>
          <a:xfrm>
            <a:off x="142240" y="1818640"/>
            <a:ext cx="3068320" cy="2590800"/>
          </a:xfrm>
          <a:prstGeom prst="roundRect">
            <a:avLst/>
          </a:prstGeom>
          <a:solidFill>
            <a:srgbClr val="9ADAAD"/>
          </a:solidFill>
          <a:ln>
            <a:solidFill>
              <a:schemeClr val="accent1">
                <a:shade val="15000"/>
                <a:alpha val="5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1511EA-F981-8FB9-B641-B7E3693E0C39}"/>
              </a:ext>
            </a:extLst>
          </p:cNvPr>
          <p:cNvSpPr/>
          <p:nvPr/>
        </p:nvSpPr>
        <p:spPr>
          <a:xfrm>
            <a:off x="132080" y="4490721"/>
            <a:ext cx="3078480" cy="2241072"/>
          </a:xfrm>
          <a:prstGeom prst="round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78C657-A8C0-F394-7506-409BDED6E7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72" y="487045"/>
            <a:ext cx="3325908" cy="110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B94050-00A0-F359-1B13-06245C450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98" y="423863"/>
            <a:ext cx="3791902" cy="142827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BF05D-F3AD-C6B4-1A88-4D3DBEA87CB5}"/>
              </a:ext>
            </a:extLst>
          </p:cNvPr>
          <p:cNvSpPr/>
          <p:nvPr/>
        </p:nvSpPr>
        <p:spPr>
          <a:xfrm>
            <a:off x="3430492" y="1849120"/>
            <a:ext cx="5833206" cy="3332480"/>
          </a:xfrm>
          <a:prstGeom prst="roundRect">
            <a:avLst/>
          </a:prstGeom>
          <a:solidFill>
            <a:srgbClr val="9ADAAD"/>
          </a:solidFill>
          <a:ln cap="sq">
            <a:solidFill>
              <a:schemeClr val="accent1">
                <a:shade val="15000"/>
                <a:alpha val="58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EC7183-44C7-3D18-D0DB-61AD57E34316}"/>
              </a:ext>
            </a:extLst>
          </p:cNvPr>
          <p:cNvSpPr/>
          <p:nvPr/>
        </p:nvSpPr>
        <p:spPr>
          <a:xfrm>
            <a:off x="9367376" y="1818640"/>
            <a:ext cx="2692544" cy="3362960"/>
          </a:xfrm>
          <a:prstGeom prst="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33832-3E4B-56D8-C735-A325F8A02DD3}"/>
              </a:ext>
            </a:extLst>
          </p:cNvPr>
          <p:cNvSpPr/>
          <p:nvPr/>
        </p:nvSpPr>
        <p:spPr>
          <a:xfrm>
            <a:off x="3515360" y="5303521"/>
            <a:ext cx="8544560" cy="1428272"/>
          </a:xfrm>
          <a:prstGeom prst="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3F9C48C-980D-7235-C808-6D0A71A56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8" y="992608"/>
            <a:ext cx="475152" cy="4751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9257C81-96ED-8333-694D-340F540A3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4619"/>
            <a:ext cx="396240" cy="39624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6A899F5-5FEF-1CB5-6CC6-A74D0813F865}"/>
              </a:ext>
            </a:extLst>
          </p:cNvPr>
          <p:cNvSpPr/>
          <p:nvPr/>
        </p:nvSpPr>
        <p:spPr>
          <a:xfrm flipV="1">
            <a:off x="142240" y="1805275"/>
            <a:ext cx="2405698" cy="399314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94C3E-4C41-D44B-86BE-8759507C711D}"/>
              </a:ext>
            </a:extLst>
          </p:cNvPr>
          <p:cNvSpPr/>
          <p:nvPr/>
        </p:nvSpPr>
        <p:spPr>
          <a:xfrm flipV="1">
            <a:off x="153511" y="4477355"/>
            <a:ext cx="2405698" cy="399314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E35324-ED1E-775C-BC97-21D1842A65F3}"/>
              </a:ext>
            </a:extLst>
          </p:cNvPr>
          <p:cNvSpPr/>
          <p:nvPr/>
        </p:nvSpPr>
        <p:spPr>
          <a:xfrm flipV="1">
            <a:off x="3451542" y="1805271"/>
            <a:ext cx="3183668" cy="399313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060298-89FA-0533-F482-6CABCAA753E5}"/>
              </a:ext>
            </a:extLst>
          </p:cNvPr>
          <p:cNvSpPr/>
          <p:nvPr/>
        </p:nvSpPr>
        <p:spPr>
          <a:xfrm flipV="1">
            <a:off x="3382500" y="5256656"/>
            <a:ext cx="3183668" cy="219394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62E0D1-D868-0D68-8B8F-4AD72537E6CD}"/>
              </a:ext>
            </a:extLst>
          </p:cNvPr>
          <p:cNvSpPr/>
          <p:nvPr/>
        </p:nvSpPr>
        <p:spPr>
          <a:xfrm flipV="1">
            <a:off x="9367376" y="1676399"/>
            <a:ext cx="1818590" cy="457389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4F3460-57D2-6560-08D9-93B7A7A4355F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74B8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BC946-6CF7-0D5B-3741-4831E61B597C}"/>
              </a:ext>
            </a:extLst>
          </p:cNvPr>
          <p:cNvSpPr/>
          <p:nvPr/>
        </p:nvSpPr>
        <p:spPr>
          <a:xfrm>
            <a:off x="0" y="0"/>
            <a:ext cx="101794" cy="6858000"/>
          </a:xfrm>
          <a:prstGeom prst="rect">
            <a:avLst/>
          </a:prstGeom>
          <a:solidFill>
            <a:srgbClr val="74B8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69C86-5502-6E6F-2441-3E43C0B03C8E}"/>
              </a:ext>
            </a:extLst>
          </p:cNvPr>
          <p:cNvSpPr/>
          <p:nvPr/>
        </p:nvSpPr>
        <p:spPr>
          <a:xfrm>
            <a:off x="213360" y="729227"/>
            <a:ext cx="8382000" cy="2495367"/>
          </a:xfrm>
          <a:prstGeom prst="round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2359F-F013-1302-FBC8-FF2271DD860B}"/>
              </a:ext>
            </a:extLst>
          </p:cNvPr>
          <p:cNvSpPr/>
          <p:nvPr/>
        </p:nvSpPr>
        <p:spPr>
          <a:xfrm>
            <a:off x="4404360" y="729585"/>
            <a:ext cx="3157538" cy="365758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33832-3E4B-56D8-C735-A325F8A02DD3}"/>
              </a:ext>
            </a:extLst>
          </p:cNvPr>
          <p:cNvSpPr/>
          <p:nvPr/>
        </p:nvSpPr>
        <p:spPr>
          <a:xfrm>
            <a:off x="162560" y="3429000"/>
            <a:ext cx="11958320" cy="3365625"/>
          </a:xfrm>
          <a:prstGeom prst="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257C81-96ED-8333-694D-340F540A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4619"/>
            <a:ext cx="396240" cy="3962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D7D4A9-A90D-45AB-DF02-ED35190BE9EF}"/>
              </a:ext>
            </a:extLst>
          </p:cNvPr>
          <p:cNvSpPr/>
          <p:nvPr/>
        </p:nvSpPr>
        <p:spPr>
          <a:xfrm>
            <a:off x="9170426" y="446557"/>
            <a:ext cx="2414189" cy="1121469"/>
          </a:xfrm>
          <a:prstGeom prst="roundRect">
            <a:avLst/>
          </a:prstGeom>
          <a:solidFill>
            <a:srgbClr val="9AD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56A32-DC1F-7F45-A840-C8B1E0E8F179}"/>
              </a:ext>
            </a:extLst>
          </p:cNvPr>
          <p:cNvSpPr/>
          <p:nvPr/>
        </p:nvSpPr>
        <p:spPr>
          <a:xfrm>
            <a:off x="158474" y="3362962"/>
            <a:ext cx="3157538" cy="463495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20337-3491-D7BA-FDE3-FDB543B67EFD}"/>
              </a:ext>
            </a:extLst>
          </p:cNvPr>
          <p:cNvSpPr/>
          <p:nvPr/>
        </p:nvSpPr>
        <p:spPr>
          <a:xfrm>
            <a:off x="9182744" y="441608"/>
            <a:ext cx="2080383" cy="396239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DE1DD-764E-29EF-74D6-8A418C34299B}"/>
              </a:ext>
            </a:extLst>
          </p:cNvPr>
          <p:cNvSpPr/>
          <p:nvPr/>
        </p:nvSpPr>
        <p:spPr>
          <a:xfrm>
            <a:off x="8706925" y="1615087"/>
            <a:ext cx="2080383" cy="396239"/>
          </a:xfrm>
          <a:prstGeom prst="rect">
            <a:avLst/>
          </a:prstGeom>
          <a:solidFill>
            <a:srgbClr val="6D9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900556-E9C9-D8D7-F1C3-29D6FFC667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1451866"/>
            <a:ext cx="2877076" cy="19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عبد الرحيم</dc:creator>
  <cp:lastModifiedBy>محمد عبد الرحيم</cp:lastModifiedBy>
  <cp:revision>4</cp:revision>
  <dcterms:created xsi:type="dcterms:W3CDTF">2024-01-05T15:48:09Z</dcterms:created>
  <dcterms:modified xsi:type="dcterms:W3CDTF">2024-01-05T19:47:17Z</dcterms:modified>
</cp:coreProperties>
</file>