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7BC23-781B-A085-4115-EE5807D75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09780-48F2-B642-D3EA-39F3201ED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2A384-5F02-39E9-D030-9B0449024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DF79E-24FD-4335-AC12-0CAB77205AB0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A5C64-D57D-15E1-9C55-9463F49D2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E3526-9D23-4CFF-534E-266427B2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B0D25-D805-4465-B143-9824CFA5F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106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94EEE-E20B-DD4A-06BA-21C8DE8A1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78DB59-7E17-CFAF-759B-45F139806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9CF13-5553-BEC2-8ED6-21D2164A6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DF79E-24FD-4335-AC12-0CAB77205AB0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7876E-1673-1ED6-6CF5-9AFEB4882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93B54-86B2-0574-83BB-E9081EF95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B0D25-D805-4465-B143-9824CFA5F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652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10B17D-376D-18B0-9221-F62161C0D7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E3CFF-AA2D-73F2-3680-BEA426032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49141-0D20-96D1-BAE9-503243F2E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DF79E-24FD-4335-AC12-0CAB77205AB0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68441-1E85-D937-3681-31FE47504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F916E-2F55-3156-EBFE-1F69003D6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B0D25-D805-4465-B143-9824CFA5F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97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7780C-21B7-C3E7-33D5-620B76C86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99C54-4B7B-BC0E-A784-0B8545E80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CD74C-9307-354B-00DB-BA65942BC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DF79E-24FD-4335-AC12-0CAB77205AB0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BBCD9-914B-2834-4192-37E3CAD35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25D9E-6206-B9F3-6081-4C3B082E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B0D25-D805-4465-B143-9824CFA5F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39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3D3A0-8E98-0CCE-2BDF-4E8E08290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BED38-C52C-1950-BD5C-7B5BF12EB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A69FA-2CE8-E8A7-29CE-DED3FF263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DF79E-24FD-4335-AC12-0CAB77205AB0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69688-EA7F-775E-1CB8-74961F24E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74D8F-6D80-E8BE-5962-336F771D5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B0D25-D805-4465-B143-9824CFA5F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97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04036-2944-0A88-2E03-B6E77C0EC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4ACB8-3114-B2BE-40AB-F77EFD933F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20A16-B875-87DA-A178-F4AF5A1C8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ACF8D-AEA9-F9D2-8835-5EBEEA1DD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DF79E-24FD-4335-AC12-0CAB77205AB0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AD2EC-8086-A99C-10CA-D078CCC71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B9A96-D337-9BD4-4A84-03DF5CAD6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B0D25-D805-4465-B143-9824CFA5F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21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4348F-AE6C-2EF1-C477-802C3FA2C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055A2-C377-32E4-C8F9-F6E9CB4F7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8D5BE1-CB24-9D7A-A573-EA6846E2A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F4F8DF-7F0E-AF8A-397C-6A48FD4FCD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39F40D-690B-BD15-F4EA-18147DC00B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161881-DEC4-7C2F-DB24-73170E042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DF79E-24FD-4335-AC12-0CAB77205AB0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E280E0-8340-9537-D178-84A554985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C88DB0-4646-7F8E-23DB-DDB3FE0E2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B0D25-D805-4465-B143-9824CFA5F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482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85F6B-5C87-7E4E-47AB-0464B4F8C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56BD00-73F5-370A-C93A-45471FE3B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DF79E-24FD-4335-AC12-0CAB77205AB0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F217A1-86FB-DFC2-1D4D-0425AD71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44B5CE-6F29-BE29-9FF7-3D697C900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B0D25-D805-4465-B143-9824CFA5F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423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D4131B-4A12-BB06-4B7F-11A2594D8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DF79E-24FD-4335-AC12-0CAB77205AB0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7DFEE1-C27C-61D7-0057-74F49E07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D2090-3398-6335-E35D-E71F3F3C4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B0D25-D805-4465-B143-9824CFA5F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634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BB0D-5723-5297-AB9C-C3660BD56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6C439-4D49-317D-11A0-50011D930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F7CC2-4843-F9BC-2F59-4224D533B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08E48-6C5F-9EC6-858C-AF079DFEB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DF79E-24FD-4335-AC12-0CAB77205AB0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58A37-13E5-4BED-DBDA-C59F46EFE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2F7A9-706F-42F9-4C0E-A77389AB8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B0D25-D805-4465-B143-9824CFA5F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57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6F660-E378-1875-1396-DC8C793D8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24CF01-529D-F8A1-A033-33F14A8101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D84EA6-A53E-AF59-4FB5-85CF1B0FE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B9FE4-F15A-FFC8-552D-C0C652FC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DF79E-24FD-4335-AC12-0CAB77205AB0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7CF29-180F-7A49-C33B-1A219257B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5C108-0A10-6DD1-A827-D423FCB00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B0D25-D805-4465-B143-9824CFA5F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816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73BCF5-74A7-36F6-BEAB-811E68B4F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A73C2-A776-A3E9-ECE5-841606E84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CEAB1-65C0-7EB3-7A33-157F2E3614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DF79E-24FD-4335-AC12-0CAB77205AB0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05F05-D7D0-AB6C-1B0A-DA8E9B589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2AD78-2425-6641-621D-2C35D0B61B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B0D25-D805-4465-B143-9824CFA5F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38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02B1D-CFD3-D69E-9A2F-BC431FA1B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091"/>
          </a:xfrm>
        </p:spPr>
        <p:txBody>
          <a:bodyPr>
            <a:normAutofit/>
          </a:bodyPr>
          <a:lstStyle/>
          <a:p>
            <a:pPr algn="ctr"/>
            <a:r>
              <a:rPr lang="en-GB" sz="4000" b="1" dirty="0"/>
              <a:t>QUESTIONS TO BE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5BD33-531B-C02B-17C9-0937B24A0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594"/>
            <a:ext cx="10515600" cy="4772369"/>
          </a:xfrm>
        </p:spPr>
        <p:txBody>
          <a:bodyPr/>
          <a:lstStyle/>
          <a:p>
            <a:r>
              <a:rPr lang="en-GB" dirty="0"/>
              <a:t>PROFIT BY PRODUCTS – BAR GRAPH (TOP 10)</a:t>
            </a:r>
          </a:p>
          <a:p>
            <a:r>
              <a:rPr lang="en-GB" dirty="0"/>
              <a:t>PROFIT BY STORE – BAR GRAPH (TOP 10)</a:t>
            </a:r>
          </a:p>
          <a:p>
            <a:r>
              <a:rPr lang="en-GB" dirty="0"/>
              <a:t>SALES BY YEAR QUARTER – LINE CHART</a:t>
            </a:r>
          </a:p>
          <a:p>
            <a:r>
              <a:rPr lang="en-GB" dirty="0"/>
              <a:t>SALES BY STORE LOCATION OVER TIME-LINE CHART</a:t>
            </a:r>
          </a:p>
          <a:p>
            <a:r>
              <a:rPr lang="en-GB" dirty="0"/>
              <a:t>KPI’S/ CARDS FOR SALES, COST AND PROFIT</a:t>
            </a:r>
          </a:p>
        </p:txBody>
      </p:sp>
    </p:spTree>
    <p:extLst>
      <p:ext uri="{BB962C8B-B14F-4D97-AF65-F5344CB8AC3E}">
        <p14:creationId xmlns:p14="http://schemas.microsoft.com/office/powerpoint/2010/main" val="979389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29DBA-6D7F-F876-B394-2D3E87A80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6120" y="245097"/>
            <a:ext cx="9781880" cy="3264866"/>
          </a:xfrm>
        </p:spPr>
        <p:txBody>
          <a:bodyPr>
            <a:normAutofit/>
          </a:bodyPr>
          <a:lstStyle/>
          <a:p>
            <a:endParaRPr lang="en-GB" sz="1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0B3B6-E697-FC5F-9577-D84DA5A80D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327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Widescreen</PresentationFormat>
  <Paragraphs>6</Paragraphs>
  <Slides>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QUESTIONS TO BE ANSWER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QUESTIONS TO BE ANSWER</dc:title>
  <dc:creator>محمد عبد الرحيم</dc:creator>
  <cp:lastModifiedBy>محمد عبد الرحيم</cp:lastModifiedBy>
  <cp:revision>1</cp:revision>
  <dcterms:created xsi:type="dcterms:W3CDTF">2023-12-23T22:39:53Z</dcterms:created>
  <dcterms:modified xsi:type="dcterms:W3CDTF">2023-12-23T22:39:53Z</dcterms:modified>
</cp:coreProperties>
</file>