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76" r:id="rId16"/>
    <p:sldId id="277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23" autoAdjust="0"/>
  </p:normalViewPr>
  <p:slideViewPr>
    <p:cSldViewPr>
      <p:cViewPr varScale="1">
        <p:scale>
          <a:sx n="63" d="100"/>
          <a:sy n="63" d="100"/>
        </p:scale>
        <p:origin x="-81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8478-1E7C-44B9-ADD0-3ABFA65164DC}" type="datetimeFigureOut">
              <a:rPr lang="en-IN" smtClean="0"/>
              <a:t>10-04-2012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33B3-4A0D-4B9C-B562-9093E4CF3A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8478-1E7C-44B9-ADD0-3ABFA65164DC}" type="datetimeFigureOut">
              <a:rPr lang="en-IN" smtClean="0"/>
              <a:t>10-04-2012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33B3-4A0D-4B9C-B562-9093E4CF3A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8478-1E7C-44B9-ADD0-3ABFA65164DC}" type="datetimeFigureOut">
              <a:rPr lang="en-IN" smtClean="0"/>
              <a:t>10-04-2012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33B3-4A0D-4B9C-B562-9093E4CF3AC3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8478-1E7C-44B9-ADD0-3ABFA65164DC}" type="datetimeFigureOut">
              <a:rPr lang="en-IN" smtClean="0"/>
              <a:t>10-04-2012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33B3-4A0D-4B9C-B562-9093E4CF3AC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8478-1E7C-44B9-ADD0-3ABFA65164DC}" type="datetimeFigureOut">
              <a:rPr lang="en-IN" smtClean="0"/>
              <a:t>10-04-2012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33B3-4A0D-4B9C-B562-9093E4CF3A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8478-1E7C-44B9-ADD0-3ABFA65164DC}" type="datetimeFigureOut">
              <a:rPr lang="en-IN" smtClean="0"/>
              <a:t>10-04-2012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33B3-4A0D-4B9C-B562-9093E4CF3AC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8478-1E7C-44B9-ADD0-3ABFA65164DC}" type="datetimeFigureOut">
              <a:rPr lang="en-IN" smtClean="0"/>
              <a:t>10-04-2012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33B3-4A0D-4B9C-B562-9093E4CF3A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8478-1E7C-44B9-ADD0-3ABFA65164DC}" type="datetimeFigureOut">
              <a:rPr lang="en-IN" smtClean="0"/>
              <a:t>10-04-2012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33B3-4A0D-4B9C-B562-9093E4CF3A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8478-1E7C-44B9-ADD0-3ABFA65164DC}" type="datetimeFigureOut">
              <a:rPr lang="en-IN" smtClean="0"/>
              <a:t>10-04-2012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33B3-4A0D-4B9C-B562-9093E4CF3A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8478-1E7C-44B9-ADD0-3ABFA65164DC}" type="datetimeFigureOut">
              <a:rPr lang="en-IN" smtClean="0"/>
              <a:t>10-04-2012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33B3-4A0D-4B9C-B562-9093E4CF3AC3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8478-1E7C-44B9-ADD0-3ABFA65164DC}" type="datetimeFigureOut">
              <a:rPr lang="en-IN" smtClean="0"/>
              <a:t>10-04-2012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33B3-4A0D-4B9C-B562-9093E4CF3AC3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E788478-1E7C-44B9-ADD0-3ABFA65164DC}" type="datetimeFigureOut">
              <a:rPr lang="en-IN" smtClean="0"/>
              <a:t>10-04-2012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56033B3-4A0D-4B9C-B562-9093E4CF3AC3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1371600"/>
            <a:ext cx="7851648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PC Control Using Android Mobile Phones Through Bluetooth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3400" y="3657600"/>
            <a:ext cx="7854696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7780338" algn="r"/>
              </a:tabLst>
            </a:pPr>
            <a:r>
              <a:rPr lang="en-US" dirty="0" smtClean="0">
                <a:solidFill>
                  <a:schemeClr val="bg1"/>
                </a:solidFill>
              </a:rPr>
              <a:t>Project Guide	Project Members</a:t>
            </a:r>
          </a:p>
          <a:p>
            <a:pPr algn="l">
              <a:tabLst>
                <a:tab pos="7780338" algn="r"/>
              </a:tabLst>
            </a:pPr>
            <a:r>
              <a:rPr lang="en-US" dirty="0" smtClean="0">
                <a:solidFill>
                  <a:schemeClr val="bg1"/>
                </a:solidFill>
              </a:rPr>
              <a:t>Prof. R. </a:t>
            </a:r>
            <a:r>
              <a:rPr lang="en-US" dirty="0" err="1" smtClean="0">
                <a:solidFill>
                  <a:schemeClr val="bg1"/>
                </a:solidFill>
              </a:rPr>
              <a:t>Subhashini</a:t>
            </a:r>
            <a:r>
              <a:rPr lang="en-US" dirty="0" smtClean="0">
                <a:solidFill>
                  <a:schemeClr val="bg1"/>
                </a:solidFill>
              </a:rPr>
              <a:t>,	Sivasankar Sabapathy</a:t>
            </a:r>
          </a:p>
          <a:p>
            <a:pPr algn="l">
              <a:tabLst>
                <a:tab pos="7780338" algn="r"/>
              </a:tabLst>
            </a:pPr>
            <a:r>
              <a:rPr lang="en-US" dirty="0" smtClean="0">
                <a:solidFill>
                  <a:schemeClr val="bg1"/>
                </a:solidFill>
              </a:rPr>
              <a:t>Assistant </a:t>
            </a:r>
            <a:r>
              <a:rPr lang="en-US" dirty="0" smtClean="0">
                <a:solidFill>
                  <a:schemeClr val="bg1"/>
                </a:solidFill>
              </a:rPr>
              <a:t>Professor (SG)	A. Vaneeshkumar</a:t>
            </a:r>
          </a:p>
          <a:p>
            <a:pPr algn="l">
              <a:tabLst>
                <a:tab pos="7780338" algn="r"/>
              </a:tabLst>
            </a:pPr>
            <a:r>
              <a:rPr lang="en-US" dirty="0" err="1" smtClean="0">
                <a:solidFill>
                  <a:schemeClr val="bg1"/>
                </a:solidFill>
              </a:rPr>
              <a:t>Dept</a:t>
            </a:r>
            <a:r>
              <a:rPr lang="en-US" dirty="0" smtClean="0">
                <a:solidFill>
                  <a:schemeClr val="bg1"/>
                </a:solidFill>
              </a:rPr>
              <a:t> of CSE</a:t>
            </a:r>
            <a:r>
              <a:rPr lang="en-US" dirty="0" smtClean="0">
                <a:solidFill>
                  <a:schemeClr val="bg1"/>
                </a:solidFill>
              </a:rPr>
              <a:t>	B. Venkatesh</a:t>
            </a:r>
          </a:p>
          <a:p>
            <a:pPr algn="l">
              <a:tabLst>
                <a:tab pos="7780338" algn="r"/>
              </a:tabLst>
            </a:pPr>
            <a:r>
              <a:rPr lang="en-US" dirty="0" smtClean="0">
                <a:solidFill>
                  <a:schemeClr val="bg1"/>
                </a:solidFill>
              </a:rPr>
              <a:t>	R. M. Suresh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80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Mobile Client App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dirty="0" smtClean="0"/>
              <a:t>This will turn on Bluetooth and emulate</a:t>
            </a:r>
            <a:r>
              <a:rPr lang="en-US" baseline="0" dirty="0" smtClean="0"/>
              <a:t> mouse and keyboard</a:t>
            </a:r>
            <a:endParaRPr lang="en-US" dirty="0" smtClean="0"/>
          </a:p>
          <a:p>
            <a:pPr algn="just"/>
            <a:r>
              <a:rPr lang="en-US" dirty="0" smtClean="0"/>
              <a:t>It will send the signals from the phone to computer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554" y="2679700"/>
            <a:ext cx="2297642" cy="3446463"/>
          </a:xfrm>
          <a:scene3d>
            <a:camera prst="orthographicFront">
              <a:rot lat="0" lon="0" rev="108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49547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Mouse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dirty="0"/>
              <a:t>This will get Mouse signals and send it to </a:t>
            </a:r>
            <a:r>
              <a:rPr lang="en-US" dirty="0" smtClean="0"/>
              <a:t>PC</a:t>
            </a:r>
          </a:p>
          <a:p>
            <a:pPr algn="just"/>
            <a:r>
              <a:rPr lang="en-US" dirty="0" smtClean="0"/>
              <a:t>It performs mouse movement, left click, left double click and right click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554" y="2679700"/>
            <a:ext cx="2297642" cy="3446463"/>
          </a:xfrm>
          <a:scene3d>
            <a:camera prst="orthographicFront">
              <a:rot lat="0" lon="0" rev="108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79602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PowerPoint and Media Player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This will control the PowerPoint and Media Player</a:t>
            </a:r>
          </a:p>
          <a:p>
            <a:pPr algn="just"/>
            <a:r>
              <a:rPr lang="en-US" dirty="0" smtClean="0"/>
              <a:t>PowerPoint controls are play, next, previous, quit and black</a:t>
            </a:r>
          </a:p>
          <a:p>
            <a:pPr algn="just"/>
            <a:r>
              <a:rPr lang="en-US" dirty="0" smtClean="0"/>
              <a:t>Media player controls are the general controls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554" y="2679700"/>
            <a:ext cx="2297642" cy="3446463"/>
          </a:xfrm>
          <a:scene3d>
            <a:camera prst="orthographicFront">
              <a:rot lat="0" lon="0" rev="108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39008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Keyboard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dirty="0" smtClean="0"/>
              <a:t>It will use the soft keyboard in the phone to emulate in the PC</a:t>
            </a:r>
          </a:p>
          <a:p>
            <a:pPr algn="just"/>
            <a:r>
              <a:rPr lang="en-US" dirty="0" smtClean="0"/>
              <a:t>The Shift, Ctrl and Alt keys are also emulated</a:t>
            </a:r>
            <a:endParaRPr lang="en-IN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554" y="2679700"/>
            <a:ext cx="2297642" cy="344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2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Joystick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Use slider bar to enable or disable joystick</a:t>
            </a:r>
          </a:p>
          <a:p>
            <a:pPr algn="just"/>
            <a:r>
              <a:rPr lang="en-US" dirty="0" smtClean="0"/>
              <a:t>Has 4 directional and </a:t>
            </a:r>
            <a:r>
              <a:rPr lang="en-US" dirty="0"/>
              <a:t>3</a:t>
            </a:r>
            <a:r>
              <a:rPr lang="en-US" dirty="0" smtClean="0"/>
              <a:t> playable buttons</a:t>
            </a:r>
          </a:p>
          <a:p>
            <a:pPr algn="just"/>
            <a:r>
              <a:rPr lang="en-US" dirty="0" smtClean="0"/>
              <a:t>The buttons can be set to other keys in the settings menu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554" y="2679700"/>
            <a:ext cx="2297642" cy="344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8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Advantages</a:t>
            </a:r>
            <a:r>
              <a:rPr lang="en-US" baseline="0" dirty="0" smtClean="0"/>
              <a:t> of the project</a:t>
            </a:r>
          </a:p>
          <a:p>
            <a:pPr lvl="1" algn="just"/>
            <a:r>
              <a:rPr lang="en-US" dirty="0" smtClean="0"/>
              <a:t>Battery</a:t>
            </a:r>
            <a:r>
              <a:rPr lang="en-US" baseline="0" dirty="0" smtClean="0"/>
              <a:t> usage is minimized</a:t>
            </a:r>
          </a:p>
          <a:p>
            <a:pPr lvl="1" algn="just"/>
            <a:r>
              <a:rPr lang="en-US" baseline="0" dirty="0" smtClean="0"/>
              <a:t>No use of 3G or Wi-Fi</a:t>
            </a:r>
          </a:p>
          <a:p>
            <a:pPr lvl="1" algn="just"/>
            <a:r>
              <a:rPr lang="en-US" dirty="0" smtClean="0"/>
              <a:t>Runs in Windows and</a:t>
            </a:r>
            <a:r>
              <a:rPr lang="en-US" baseline="0" dirty="0" smtClean="0"/>
              <a:t> Linux</a:t>
            </a:r>
          </a:p>
          <a:p>
            <a:pPr lvl="1" algn="just"/>
            <a:r>
              <a:rPr lang="en-US" baseline="0" dirty="0" smtClean="0"/>
              <a:t>Simple Connection established using </a:t>
            </a:r>
            <a:r>
              <a:rPr lang="en-US" baseline="0" dirty="0" smtClean="0"/>
              <a:t>Bluetooth</a:t>
            </a:r>
          </a:p>
          <a:p>
            <a:pPr lvl="0" algn="just"/>
            <a:r>
              <a:rPr lang="en-US" baseline="0" dirty="0" smtClean="0"/>
              <a:t>Future Works include</a:t>
            </a:r>
          </a:p>
          <a:p>
            <a:pPr lvl="1"/>
            <a:r>
              <a:rPr lang="en-IN" sz="22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Run the particular application when a shortcut is pressed</a:t>
            </a:r>
          </a:p>
          <a:p>
            <a:pPr lvl="1"/>
            <a:r>
              <a:rPr lang="en-IN" sz="22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Provide a call filter for the app</a:t>
            </a:r>
          </a:p>
          <a:p>
            <a:pPr lvl="1"/>
            <a:r>
              <a:rPr lang="en-IN" sz="22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 better user interface for the joystick module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Conclusion And Future</a:t>
            </a:r>
            <a:r>
              <a:rPr lang="en-US" baseline="0" dirty="0" smtClean="0"/>
              <a:t> 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61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IN" dirty="0"/>
              <a:t>Barrera, David, and P.C. Van </a:t>
            </a:r>
            <a:r>
              <a:rPr lang="en-IN" dirty="0" err="1"/>
              <a:t>Oorschot</a:t>
            </a:r>
            <a:r>
              <a:rPr lang="en-IN" dirty="0"/>
              <a:t> (2010) "Secure Software Installation on Smartphones." </a:t>
            </a:r>
            <a:r>
              <a:rPr lang="en-IN" i="1" dirty="0"/>
              <a:t>Security &amp; Privacy, IEEE</a:t>
            </a:r>
            <a:r>
              <a:rPr lang="en-IN" dirty="0"/>
              <a:t> 9.3 pp.42-48. </a:t>
            </a:r>
          </a:p>
          <a:p>
            <a:pPr lvl="0"/>
            <a:r>
              <a:rPr lang="en-IN" dirty="0"/>
              <a:t>Chen, Eric Y., and </a:t>
            </a:r>
            <a:r>
              <a:rPr lang="en-IN" dirty="0" err="1"/>
              <a:t>Mistutaka</a:t>
            </a:r>
            <a:r>
              <a:rPr lang="en-IN" dirty="0"/>
              <a:t> </a:t>
            </a:r>
            <a:r>
              <a:rPr lang="en-IN" dirty="0" err="1"/>
              <a:t>Itoh</a:t>
            </a:r>
            <a:r>
              <a:rPr lang="en-IN" dirty="0"/>
              <a:t> (2010) "Virtual Smartphone over IP." </a:t>
            </a:r>
            <a:r>
              <a:rPr lang="en-IN" i="1" dirty="0"/>
              <a:t>World of Wireless Mobile and Multimedia Networks (</a:t>
            </a:r>
            <a:r>
              <a:rPr lang="en-IN" i="1" dirty="0" err="1"/>
              <a:t>WoWMoM</a:t>
            </a:r>
            <a:r>
              <a:rPr lang="en-IN" i="1" dirty="0"/>
              <a:t>), 2010 IEEE International Symposium on a” ,</a:t>
            </a:r>
            <a:r>
              <a:rPr lang="en-IN" dirty="0"/>
              <a:t> pp.1-6.</a:t>
            </a:r>
          </a:p>
          <a:p>
            <a:pPr lvl="0"/>
            <a:r>
              <a:rPr lang="en-IN" dirty="0"/>
              <a:t>Lee, Wei-</a:t>
            </a:r>
            <a:r>
              <a:rPr lang="en-IN" dirty="0" err="1"/>
              <a:t>Meng</a:t>
            </a:r>
            <a:r>
              <a:rPr lang="en-IN" dirty="0"/>
              <a:t> (2011) </a:t>
            </a:r>
            <a:r>
              <a:rPr lang="en-IN" i="1" dirty="0"/>
              <a:t>Beginning Android Application Development</a:t>
            </a:r>
            <a:r>
              <a:rPr lang="en-IN" dirty="0"/>
              <a:t>. Indianapolis, IN: Wiley Pub., 2011. </a:t>
            </a:r>
          </a:p>
          <a:p>
            <a:pPr lvl="0"/>
            <a:r>
              <a:rPr lang="en-IN" dirty="0"/>
              <a:t>Meier, </a:t>
            </a:r>
            <a:r>
              <a:rPr lang="en-IN" dirty="0" err="1"/>
              <a:t>Reto</a:t>
            </a:r>
            <a:r>
              <a:rPr lang="en-IN" dirty="0"/>
              <a:t> (2009) </a:t>
            </a:r>
            <a:r>
              <a:rPr lang="en-IN" i="1" dirty="0"/>
              <a:t>Professional Android Application Development</a:t>
            </a:r>
            <a:r>
              <a:rPr lang="en-IN" dirty="0"/>
              <a:t>. Indianapolis, IN: Wiley, 2009. </a:t>
            </a:r>
          </a:p>
          <a:p>
            <a:pPr lvl="0"/>
            <a:r>
              <a:rPr lang="en-IN" dirty="0"/>
              <a:t>"Android (operating System)." </a:t>
            </a:r>
            <a:r>
              <a:rPr lang="en-IN" i="1" dirty="0"/>
              <a:t>Wikipedia, the Free </a:t>
            </a:r>
            <a:r>
              <a:rPr lang="en-IN" i="1" dirty="0" err="1"/>
              <a:t>Encyclopedia</a:t>
            </a:r>
            <a:r>
              <a:rPr lang="en-IN" dirty="0"/>
              <a:t>. 25 Dec. 2011. Web. 26 Dec. 2011.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&lt;</a:t>
            </a:r>
            <a:r>
              <a:rPr lang="en-IN" dirty="0"/>
              <a:t>http://en.wikipedia.org/wiki/Android_(operating_system)&gt;.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References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96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95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Problem Statement</a:t>
            </a:r>
          </a:p>
          <a:p>
            <a:pPr algn="just"/>
            <a:r>
              <a:rPr lang="en-US" dirty="0" smtClean="0"/>
              <a:t>Existing Systems</a:t>
            </a:r>
          </a:p>
          <a:p>
            <a:pPr algn="just"/>
            <a:r>
              <a:rPr lang="en-US" dirty="0" smtClean="0"/>
              <a:t>Proposed System</a:t>
            </a:r>
          </a:p>
          <a:p>
            <a:pPr algn="just"/>
            <a:r>
              <a:rPr lang="en-US" dirty="0" smtClean="0"/>
              <a:t>Module Description</a:t>
            </a:r>
          </a:p>
          <a:p>
            <a:pPr algn="just"/>
            <a:r>
              <a:rPr lang="en-US" dirty="0" smtClean="0"/>
              <a:t>Conclusion</a:t>
            </a:r>
          </a:p>
          <a:p>
            <a:pPr algn="just"/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Outline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549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	The aim of the project is to easily control a personal computer (PC) using an Android mobile phone via Bluetooth. The PC can also be a home theatre PC or a laptop connected to TV</a:t>
            </a:r>
            <a:endParaRPr lang="en-US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Problem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100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existing mobile applications are listed:</a:t>
            </a:r>
          </a:p>
          <a:p>
            <a:pPr lvl="1" algn="just"/>
            <a:r>
              <a:rPr lang="en-US" dirty="0" smtClean="0"/>
              <a:t>JM2PC</a:t>
            </a:r>
          </a:p>
          <a:p>
            <a:pPr lvl="1" algn="just"/>
            <a:r>
              <a:rPr lang="en-US" dirty="0" err="1" smtClean="0"/>
              <a:t>GMote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Existing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723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Used to remote control the desktop or laptop computer with any JAVA powered phone</a:t>
            </a:r>
          </a:p>
          <a:p>
            <a:pPr algn="just"/>
            <a:r>
              <a:rPr lang="en-US" dirty="0" smtClean="0"/>
              <a:t>Disadvantages</a:t>
            </a:r>
          </a:p>
          <a:p>
            <a:pPr lvl="1" algn="just"/>
            <a:r>
              <a:rPr lang="en-US" dirty="0" smtClean="0"/>
              <a:t>Very complex to port to android mobile phones</a:t>
            </a:r>
          </a:p>
          <a:p>
            <a:pPr lvl="1" algn="just"/>
            <a:r>
              <a:rPr lang="en-US" dirty="0" smtClean="0"/>
              <a:t>Not implemented well for touch screen phones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JM2PC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1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Turns Android mobile phone into a remote control for the computer</a:t>
            </a:r>
          </a:p>
          <a:p>
            <a:pPr algn="just"/>
            <a:r>
              <a:rPr lang="en-US" dirty="0" smtClean="0"/>
              <a:t>Disadvantages</a:t>
            </a:r>
          </a:p>
          <a:p>
            <a:pPr lvl="1" algn="just"/>
            <a:r>
              <a:rPr lang="en-US" dirty="0" smtClean="0"/>
              <a:t>Battery is drained quickly due to Wi-Fi</a:t>
            </a:r>
          </a:p>
          <a:p>
            <a:pPr lvl="1" algn="just"/>
            <a:r>
              <a:rPr lang="en-US" dirty="0" smtClean="0"/>
              <a:t>Inane data charges due to  3G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GMote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		The proposed system will control a PC using Bluetooth. It makes use of an Android phone. It will emulate a keyboard and a mouse. The system will reduce the use of Wi-Fi and 3G thus maximizing battery use and minimizing data charges. It</a:t>
            </a:r>
            <a:r>
              <a:rPr lang="en-US" baseline="0" dirty="0" smtClean="0"/>
              <a:t> will work in Windows and Linux platforms.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Proposed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6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modules for</a:t>
            </a:r>
            <a:r>
              <a:rPr lang="en-US" baseline="0" dirty="0" smtClean="0"/>
              <a:t> the proposed system are:</a:t>
            </a:r>
          </a:p>
          <a:p>
            <a:pPr lvl="1" algn="just"/>
            <a:r>
              <a:rPr lang="en-US" dirty="0" smtClean="0"/>
              <a:t>PC</a:t>
            </a:r>
            <a:r>
              <a:rPr lang="en-US" baseline="0" dirty="0" smtClean="0"/>
              <a:t> Server App</a:t>
            </a:r>
          </a:p>
          <a:p>
            <a:pPr lvl="1" algn="just"/>
            <a:r>
              <a:rPr lang="en-US" baseline="0" dirty="0" smtClean="0"/>
              <a:t>Mobile Client App</a:t>
            </a:r>
          </a:p>
          <a:p>
            <a:pPr lvl="2" algn="just"/>
            <a:r>
              <a:rPr lang="en-US" baseline="0" dirty="0" smtClean="0"/>
              <a:t>Mouse</a:t>
            </a:r>
          </a:p>
          <a:p>
            <a:pPr lvl="2" algn="just"/>
            <a:r>
              <a:rPr lang="en-US" baseline="0" dirty="0" smtClean="0"/>
              <a:t>PowerPoint and Media Player Remote</a:t>
            </a:r>
          </a:p>
          <a:p>
            <a:pPr lvl="2" algn="just"/>
            <a:r>
              <a:rPr lang="en-US" dirty="0" smtClean="0"/>
              <a:t>Keyboard</a:t>
            </a:r>
            <a:endParaRPr lang="en-US" baseline="0" dirty="0" smtClean="0"/>
          </a:p>
          <a:p>
            <a:pPr lvl="2" algn="just"/>
            <a:r>
              <a:rPr lang="en-US" dirty="0" smtClean="0"/>
              <a:t>Joystick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PC Server App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dirty="0"/>
              <a:t>This will allow incoming Bluetooth signals from the mobile</a:t>
            </a:r>
          </a:p>
          <a:p>
            <a:pPr algn="just"/>
            <a:r>
              <a:rPr lang="en-US" dirty="0" smtClean="0"/>
              <a:t>It converts the signals into suitable actions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083" y="2864429"/>
            <a:ext cx="2924583" cy="3077005"/>
          </a:xfrm>
        </p:spPr>
      </p:pic>
    </p:spTree>
    <p:extLst>
      <p:ext uri="{BB962C8B-B14F-4D97-AF65-F5344CB8AC3E}">
        <p14:creationId xmlns:p14="http://schemas.microsoft.com/office/powerpoint/2010/main" val="360123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56</TotalTime>
  <Words>460</Words>
  <Application>Microsoft Office PowerPoint</Application>
  <PresentationFormat>On-screen Show (4:3)</PresentationFormat>
  <Paragraphs>77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Waveform</vt:lpstr>
      <vt:lpstr>PowerPoint Presentation</vt:lpstr>
      <vt:lpstr>Outline</vt:lpstr>
      <vt:lpstr>Problem Statement</vt:lpstr>
      <vt:lpstr>Existing System</vt:lpstr>
      <vt:lpstr>JM2PC</vt:lpstr>
      <vt:lpstr>GMote</vt:lpstr>
      <vt:lpstr>Proposed System</vt:lpstr>
      <vt:lpstr>Modules</vt:lpstr>
      <vt:lpstr>PC Server App</vt:lpstr>
      <vt:lpstr>Mobile Client App</vt:lpstr>
      <vt:lpstr>Mouse</vt:lpstr>
      <vt:lpstr>PowerPoint and Media Player</vt:lpstr>
      <vt:lpstr>Keyboard</vt:lpstr>
      <vt:lpstr>Joystick</vt:lpstr>
      <vt:lpstr>Conclusion And Future Works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Sunken</dc:creator>
  <cp:lastModifiedBy>Sunken</cp:lastModifiedBy>
  <cp:revision>12</cp:revision>
  <dcterms:created xsi:type="dcterms:W3CDTF">2012-04-10T01:23:30Z</dcterms:created>
  <dcterms:modified xsi:type="dcterms:W3CDTF">2012-04-10T06:49:44Z</dcterms:modified>
</cp:coreProperties>
</file>