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4"/>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8170c63a3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g2c8170c63a3_1_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8170c63a3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2c8170c63a3_1_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8170c63a3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2c8170c63a3_1_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8170c63a3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2c8170c63a3_1_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c8170c63a3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2c8170c63a3_1_10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c8170c63a3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2c8170c63a3_1_1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c8170c63a3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2c8170c63a3_1_1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c8170c63a3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2c8170c63a3_1_1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c8170c63a3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2c8170c63a3_1_1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66" name="Shape 66"/>
        <p:cNvGrpSpPr/>
        <p:nvPr/>
      </p:nvGrpSpPr>
      <p:grpSpPr>
        <a:xfrm>
          <a:off x="0" y="0"/>
          <a:ext cx="0" cy="0"/>
          <a:chOff x="0" y="0"/>
          <a:chExt cx="0" cy="0"/>
        </a:xfrm>
      </p:grpSpPr>
      <p:sp>
        <p:nvSpPr>
          <p:cNvPr id="67" name="Google Shape;67;p14"/>
          <p:cNvSpPr txBox="1"/>
          <p:nvPr>
            <p:ph type="ctrTitle"/>
          </p:nvPr>
        </p:nvSpPr>
        <p:spPr>
          <a:xfrm>
            <a:off x="554831" y="218360"/>
            <a:ext cx="2478405" cy="56864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1" i="0" sz="3600">
                <a:solidFill>
                  <a:schemeClr val="dk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8" name="Google Shape;68;p14"/>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1" name="Google Shape;71;p14"/>
          <p:cNvSpPr txBox="1"/>
          <p:nvPr>
            <p:ph idx="12" type="sldNum"/>
          </p:nvPr>
        </p:nvSpPr>
        <p:spPr>
          <a:xfrm>
            <a:off x="8457914" y="4855003"/>
            <a:ext cx="180975" cy="143828"/>
          </a:xfrm>
          <a:prstGeom prst="rect">
            <a:avLst/>
          </a:prstGeom>
          <a:noFill/>
          <a:ln>
            <a:noFill/>
          </a:ln>
        </p:spPr>
        <p:txBody>
          <a:bodyPr anchorCtr="0" anchor="t" bIns="0" lIns="0" spcFirstLastPara="1" rIns="0" wrap="square" tIns="0">
            <a:spAutoFit/>
          </a:bodyPr>
          <a:lstStyle>
            <a:lvl1pPr indent="0" lvl="0" marL="88900">
              <a:lnSpc>
                <a:spcPct val="100000"/>
              </a:lnSpc>
              <a:spcBef>
                <a:spcPts val="0"/>
              </a:spcBef>
              <a:buNone/>
              <a:defRPr b="0" i="0" sz="800">
                <a:solidFill>
                  <a:srgbClr val="2D936B"/>
                </a:solidFill>
                <a:latin typeface="Trebuchet MS"/>
                <a:ea typeface="Trebuchet MS"/>
                <a:cs typeface="Trebuchet MS"/>
                <a:sym typeface="Trebuchet MS"/>
              </a:defRPr>
            </a:lvl1pPr>
            <a:lvl2pPr indent="0" lvl="1" marL="88900">
              <a:lnSpc>
                <a:spcPct val="100000"/>
              </a:lnSpc>
              <a:spcBef>
                <a:spcPts val="0"/>
              </a:spcBef>
              <a:buNone/>
              <a:defRPr b="0" i="0" sz="800">
                <a:solidFill>
                  <a:srgbClr val="2D936B"/>
                </a:solidFill>
                <a:latin typeface="Trebuchet MS"/>
                <a:ea typeface="Trebuchet MS"/>
                <a:cs typeface="Trebuchet MS"/>
                <a:sym typeface="Trebuchet MS"/>
              </a:defRPr>
            </a:lvl2pPr>
            <a:lvl3pPr indent="0" lvl="2" marL="88900">
              <a:lnSpc>
                <a:spcPct val="100000"/>
              </a:lnSpc>
              <a:spcBef>
                <a:spcPts val="0"/>
              </a:spcBef>
              <a:buNone/>
              <a:defRPr b="0" i="0" sz="800">
                <a:solidFill>
                  <a:srgbClr val="2D936B"/>
                </a:solidFill>
                <a:latin typeface="Trebuchet MS"/>
                <a:ea typeface="Trebuchet MS"/>
                <a:cs typeface="Trebuchet MS"/>
                <a:sym typeface="Trebuchet MS"/>
              </a:defRPr>
            </a:lvl3pPr>
            <a:lvl4pPr indent="0" lvl="3" marL="88900">
              <a:lnSpc>
                <a:spcPct val="100000"/>
              </a:lnSpc>
              <a:spcBef>
                <a:spcPts val="0"/>
              </a:spcBef>
              <a:buNone/>
              <a:defRPr b="0" i="0" sz="800">
                <a:solidFill>
                  <a:srgbClr val="2D936B"/>
                </a:solidFill>
                <a:latin typeface="Trebuchet MS"/>
                <a:ea typeface="Trebuchet MS"/>
                <a:cs typeface="Trebuchet MS"/>
                <a:sym typeface="Trebuchet MS"/>
              </a:defRPr>
            </a:lvl4pPr>
            <a:lvl5pPr indent="0" lvl="4" marL="88900">
              <a:lnSpc>
                <a:spcPct val="100000"/>
              </a:lnSpc>
              <a:spcBef>
                <a:spcPts val="0"/>
              </a:spcBef>
              <a:buNone/>
              <a:defRPr b="0" i="0" sz="800">
                <a:solidFill>
                  <a:srgbClr val="2D936B"/>
                </a:solidFill>
                <a:latin typeface="Trebuchet MS"/>
                <a:ea typeface="Trebuchet MS"/>
                <a:cs typeface="Trebuchet MS"/>
                <a:sym typeface="Trebuchet MS"/>
              </a:defRPr>
            </a:lvl5pPr>
            <a:lvl6pPr indent="0" lvl="5" marL="88900">
              <a:lnSpc>
                <a:spcPct val="100000"/>
              </a:lnSpc>
              <a:spcBef>
                <a:spcPts val="0"/>
              </a:spcBef>
              <a:buNone/>
              <a:defRPr b="0" i="0" sz="800">
                <a:solidFill>
                  <a:srgbClr val="2D936B"/>
                </a:solidFill>
                <a:latin typeface="Trebuchet MS"/>
                <a:ea typeface="Trebuchet MS"/>
                <a:cs typeface="Trebuchet MS"/>
                <a:sym typeface="Trebuchet MS"/>
              </a:defRPr>
            </a:lvl6pPr>
            <a:lvl7pPr indent="0" lvl="6" marL="88900">
              <a:lnSpc>
                <a:spcPct val="100000"/>
              </a:lnSpc>
              <a:spcBef>
                <a:spcPts val="0"/>
              </a:spcBef>
              <a:buNone/>
              <a:defRPr b="0" i="0" sz="800">
                <a:solidFill>
                  <a:srgbClr val="2D936B"/>
                </a:solidFill>
                <a:latin typeface="Trebuchet MS"/>
                <a:ea typeface="Trebuchet MS"/>
                <a:cs typeface="Trebuchet MS"/>
                <a:sym typeface="Trebuchet MS"/>
              </a:defRPr>
            </a:lvl7pPr>
            <a:lvl8pPr indent="0" lvl="7" marL="88900">
              <a:lnSpc>
                <a:spcPct val="100000"/>
              </a:lnSpc>
              <a:spcBef>
                <a:spcPts val="0"/>
              </a:spcBef>
              <a:buNone/>
              <a:defRPr b="0" i="0" sz="800">
                <a:solidFill>
                  <a:srgbClr val="2D936B"/>
                </a:solidFill>
                <a:latin typeface="Trebuchet MS"/>
                <a:ea typeface="Trebuchet MS"/>
                <a:cs typeface="Trebuchet MS"/>
                <a:sym typeface="Trebuchet MS"/>
              </a:defRPr>
            </a:lvl8pPr>
            <a:lvl9pPr indent="0" lvl="8" marL="88900">
              <a:lnSpc>
                <a:spcPct val="100000"/>
              </a:lnSpc>
              <a:spcBef>
                <a:spcPts val="0"/>
              </a:spcBef>
              <a:buNone/>
              <a:defRPr b="0" i="0" sz="800">
                <a:solidFill>
                  <a:srgbClr val="2D936B"/>
                </a:solidFill>
                <a:latin typeface="Trebuchet MS"/>
                <a:ea typeface="Trebuchet MS"/>
                <a:cs typeface="Trebuchet MS"/>
                <a:sym typeface="Trebuchet MS"/>
              </a:defRPr>
            </a:lvl9pPr>
          </a:lstStyle>
          <a:p>
            <a:pPr indent="0" lvl="0" marL="889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2" name="Shape 72"/>
        <p:cNvGrpSpPr/>
        <p:nvPr/>
      </p:nvGrpSpPr>
      <p:grpSpPr>
        <a:xfrm>
          <a:off x="0" y="0"/>
          <a:ext cx="0" cy="0"/>
          <a:chOff x="0" y="0"/>
          <a:chExt cx="0" cy="0"/>
        </a:xfrm>
      </p:grpSpPr>
      <p:sp>
        <p:nvSpPr>
          <p:cNvPr id="73" name="Google Shape;73;p15"/>
          <p:cNvSpPr txBox="1"/>
          <p:nvPr>
            <p:ph type="title"/>
          </p:nvPr>
        </p:nvSpPr>
        <p:spPr>
          <a:xfrm>
            <a:off x="418624" y="289083"/>
            <a:ext cx="7323296" cy="84177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1" i="0" sz="3600">
                <a:solidFill>
                  <a:schemeClr val="dk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4" name="Google Shape;74;p1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5" name="Google Shape;75;p1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5"/>
          <p:cNvSpPr txBox="1"/>
          <p:nvPr>
            <p:ph idx="12" type="sldNum"/>
          </p:nvPr>
        </p:nvSpPr>
        <p:spPr>
          <a:xfrm>
            <a:off x="8457914" y="4855003"/>
            <a:ext cx="180975" cy="143828"/>
          </a:xfrm>
          <a:prstGeom prst="rect">
            <a:avLst/>
          </a:prstGeom>
          <a:noFill/>
          <a:ln>
            <a:noFill/>
          </a:ln>
        </p:spPr>
        <p:txBody>
          <a:bodyPr anchorCtr="0" anchor="t" bIns="0" lIns="0" spcFirstLastPara="1" rIns="0" wrap="square" tIns="0">
            <a:spAutoFit/>
          </a:bodyPr>
          <a:lstStyle>
            <a:lvl1pPr indent="0" lvl="0" marL="88900">
              <a:lnSpc>
                <a:spcPct val="100000"/>
              </a:lnSpc>
              <a:spcBef>
                <a:spcPts val="0"/>
              </a:spcBef>
              <a:buNone/>
              <a:defRPr b="0" i="0" sz="800">
                <a:solidFill>
                  <a:srgbClr val="2D936B"/>
                </a:solidFill>
                <a:latin typeface="Trebuchet MS"/>
                <a:ea typeface="Trebuchet MS"/>
                <a:cs typeface="Trebuchet MS"/>
                <a:sym typeface="Trebuchet MS"/>
              </a:defRPr>
            </a:lvl1pPr>
            <a:lvl2pPr indent="0" lvl="1" marL="88900">
              <a:lnSpc>
                <a:spcPct val="100000"/>
              </a:lnSpc>
              <a:spcBef>
                <a:spcPts val="0"/>
              </a:spcBef>
              <a:buNone/>
              <a:defRPr b="0" i="0" sz="800">
                <a:solidFill>
                  <a:srgbClr val="2D936B"/>
                </a:solidFill>
                <a:latin typeface="Trebuchet MS"/>
                <a:ea typeface="Trebuchet MS"/>
                <a:cs typeface="Trebuchet MS"/>
                <a:sym typeface="Trebuchet MS"/>
              </a:defRPr>
            </a:lvl2pPr>
            <a:lvl3pPr indent="0" lvl="2" marL="88900">
              <a:lnSpc>
                <a:spcPct val="100000"/>
              </a:lnSpc>
              <a:spcBef>
                <a:spcPts val="0"/>
              </a:spcBef>
              <a:buNone/>
              <a:defRPr b="0" i="0" sz="800">
                <a:solidFill>
                  <a:srgbClr val="2D936B"/>
                </a:solidFill>
                <a:latin typeface="Trebuchet MS"/>
                <a:ea typeface="Trebuchet MS"/>
                <a:cs typeface="Trebuchet MS"/>
                <a:sym typeface="Trebuchet MS"/>
              </a:defRPr>
            </a:lvl3pPr>
            <a:lvl4pPr indent="0" lvl="3" marL="88900">
              <a:lnSpc>
                <a:spcPct val="100000"/>
              </a:lnSpc>
              <a:spcBef>
                <a:spcPts val="0"/>
              </a:spcBef>
              <a:buNone/>
              <a:defRPr b="0" i="0" sz="800">
                <a:solidFill>
                  <a:srgbClr val="2D936B"/>
                </a:solidFill>
                <a:latin typeface="Trebuchet MS"/>
                <a:ea typeface="Trebuchet MS"/>
                <a:cs typeface="Trebuchet MS"/>
                <a:sym typeface="Trebuchet MS"/>
              </a:defRPr>
            </a:lvl4pPr>
            <a:lvl5pPr indent="0" lvl="4" marL="88900">
              <a:lnSpc>
                <a:spcPct val="100000"/>
              </a:lnSpc>
              <a:spcBef>
                <a:spcPts val="0"/>
              </a:spcBef>
              <a:buNone/>
              <a:defRPr b="0" i="0" sz="800">
                <a:solidFill>
                  <a:srgbClr val="2D936B"/>
                </a:solidFill>
                <a:latin typeface="Trebuchet MS"/>
                <a:ea typeface="Trebuchet MS"/>
                <a:cs typeface="Trebuchet MS"/>
                <a:sym typeface="Trebuchet MS"/>
              </a:defRPr>
            </a:lvl5pPr>
            <a:lvl6pPr indent="0" lvl="5" marL="88900">
              <a:lnSpc>
                <a:spcPct val="100000"/>
              </a:lnSpc>
              <a:spcBef>
                <a:spcPts val="0"/>
              </a:spcBef>
              <a:buNone/>
              <a:defRPr b="0" i="0" sz="800">
                <a:solidFill>
                  <a:srgbClr val="2D936B"/>
                </a:solidFill>
                <a:latin typeface="Trebuchet MS"/>
                <a:ea typeface="Trebuchet MS"/>
                <a:cs typeface="Trebuchet MS"/>
                <a:sym typeface="Trebuchet MS"/>
              </a:defRPr>
            </a:lvl6pPr>
            <a:lvl7pPr indent="0" lvl="6" marL="88900">
              <a:lnSpc>
                <a:spcPct val="100000"/>
              </a:lnSpc>
              <a:spcBef>
                <a:spcPts val="0"/>
              </a:spcBef>
              <a:buNone/>
              <a:defRPr b="0" i="0" sz="800">
                <a:solidFill>
                  <a:srgbClr val="2D936B"/>
                </a:solidFill>
                <a:latin typeface="Trebuchet MS"/>
                <a:ea typeface="Trebuchet MS"/>
                <a:cs typeface="Trebuchet MS"/>
                <a:sym typeface="Trebuchet MS"/>
              </a:defRPr>
            </a:lvl7pPr>
            <a:lvl8pPr indent="0" lvl="7" marL="88900">
              <a:lnSpc>
                <a:spcPct val="100000"/>
              </a:lnSpc>
              <a:spcBef>
                <a:spcPts val="0"/>
              </a:spcBef>
              <a:buNone/>
              <a:defRPr b="0" i="0" sz="800">
                <a:solidFill>
                  <a:srgbClr val="2D936B"/>
                </a:solidFill>
                <a:latin typeface="Trebuchet MS"/>
                <a:ea typeface="Trebuchet MS"/>
                <a:cs typeface="Trebuchet MS"/>
                <a:sym typeface="Trebuchet MS"/>
              </a:defRPr>
            </a:lvl8pPr>
            <a:lvl9pPr indent="0" lvl="8" marL="88900">
              <a:lnSpc>
                <a:spcPct val="100000"/>
              </a:lnSpc>
              <a:spcBef>
                <a:spcPts val="0"/>
              </a:spcBef>
              <a:buNone/>
              <a:defRPr b="0" i="0" sz="800">
                <a:solidFill>
                  <a:srgbClr val="2D936B"/>
                </a:solidFill>
                <a:latin typeface="Trebuchet MS"/>
                <a:ea typeface="Trebuchet MS"/>
                <a:cs typeface="Trebuchet MS"/>
                <a:sym typeface="Trebuchet MS"/>
              </a:defRPr>
            </a:lvl9pPr>
          </a:lstStyle>
          <a:p>
            <a:pPr indent="0" lvl="0" marL="889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77" name="Shape 77"/>
        <p:cNvGrpSpPr/>
        <p:nvPr/>
      </p:nvGrpSpPr>
      <p:grpSpPr>
        <a:xfrm>
          <a:off x="0" y="0"/>
          <a:ext cx="0" cy="0"/>
          <a:chOff x="0" y="0"/>
          <a:chExt cx="0" cy="0"/>
        </a:xfrm>
      </p:grpSpPr>
      <p:sp>
        <p:nvSpPr>
          <p:cNvPr id="78" name="Google Shape;78;p16"/>
          <p:cNvSpPr txBox="1"/>
          <p:nvPr>
            <p:ph type="title"/>
          </p:nvPr>
        </p:nvSpPr>
        <p:spPr>
          <a:xfrm>
            <a:off x="418624" y="289083"/>
            <a:ext cx="7323296" cy="84177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1" i="0" sz="3600">
                <a:solidFill>
                  <a:schemeClr val="dk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9" name="Google Shape;79;p16"/>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80" name="Google Shape;80;p1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1" name="Google Shape;81;p1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2" name="Google Shape;82;p16"/>
          <p:cNvSpPr txBox="1"/>
          <p:nvPr>
            <p:ph idx="12" type="sldNum"/>
          </p:nvPr>
        </p:nvSpPr>
        <p:spPr>
          <a:xfrm>
            <a:off x="8457914" y="4855003"/>
            <a:ext cx="180975" cy="143828"/>
          </a:xfrm>
          <a:prstGeom prst="rect">
            <a:avLst/>
          </a:prstGeom>
          <a:noFill/>
          <a:ln>
            <a:noFill/>
          </a:ln>
        </p:spPr>
        <p:txBody>
          <a:bodyPr anchorCtr="0" anchor="t" bIns="0" lIns="0" spcFirstLastPara="1" rIns="0" wrap="square" tIns="0">
            <a:spAutoFit/>
          </a:bodyPr>
          <a:lstStyle>
            <a:lvl1pPr indent="0" lvl="0" marL="88900">
              <a:lnSpc>
                <a:spcPct val="100000"/>
              </a:lnSpc>
              <a:spcBef>
                <a:spcPts val="0"/>
              </a:spcBef>
              <a:buNone/>
              <a:defRPr b="0" i="0" sz="800">
                <a:solidFill>
                  <a:srgbClr val="2D936B"/>
                </a:solidFill>
                <a:latin typeface="Trebuchet MS"/>
                <a:ea typeface="Trebuchet MS"/>
                <a:cs typeface="Trebuchet MS"/>
                <a:sym typeface="Trebuchet MS"/>
              </a:defRPr>
            </a:lvl1pPr>
            <a:lvl2pPr indent="0" lvl="1" marL="88900">
              <a:lnSpc>
                <a:spcPct val="100000"/>
              </a:lnSpc>
              <a:spcBef>
                <a:spcPts val="0"/>
              </a:spcBef>
              <a:buNone/>
              <a:defRPr b="0" i="0" sz="800">
                <a:solidFill>
                  <a:srgbClr val="2D936B"/>
                </a:solidFill>
                <a:latin typeface="Trebuchet MS"/>
                <a:ea typeface="Trebuchet MS"/>
                <a:cs typeface="Trebuchet MS"/>
                <a:sym typeface="Trebuchet MS"/>
              </a:defRPr>
            </a:lvl2pPr>
            <a:lvl3pPr indent="0" lvl="2" marL="88900">
              <a:lnSpc>
                <a:spcPct val="100000"/>
              </a:lnSpc>
              <a:spcBef>
                <a:spcPts val="0"/>
              </a:spcBef>
              <a:buNone/>
              <a:defRPr b="0" i="0" sz="800">
                <a:solidFill>
                  <a:srgbClr val="2D936B"/>
                </a:solidFill>
                <a:latin typeface="Trebuchet MS"/>
                <a:ea typeface="Trebuchet MS"/>
                <a:cs typeface="Trebuchet MS"/>
                <a:sym typeface="Trebuchet MS"/>
              </a:defRPr>
            </a:lvl3pPr>
            <a:lvl4pPr indent="0" lvl="3" marL="88900">
              <a:lnSpc>
                <a:spcPct val="100000"/>
              </a:lnSpc>
              <a:spcBef>
                <a:spcPts val="0"/>
              </a:spcBef>
              <a:buNone/>
              <a:defRPr b="0" i="0" sz="800">
                <a:solidFill>
                  <a:srgbClr val="2D936B"/>
                </a:solidFill>
                <a:latin typeface="Trebuchet MS"/>
                <a:ea typeface="Trebuchet MS"/>
                <a:cs typeface="Trebuchet MS"/>
                <a:sym typeface="Trebuchet MS"/>
              </a:defRPr>
            </a:lvl4pPr>
            <a:lvl5pPr indent="0" lvl="4" marL="88900">
              <a:lnSpc>
                <a:spcPct val="100000"/>
              </a:lnSpc>
              <a:spcBef>
                <a:spcPts val="0"/>
              </a:spcBef>
              <a:buNone/>
              <a:defRPr b="0" i="0" sz="800">
                <a:solidFill>
                  <a:srgbClr val="2D936B"/>
                </a:solidFill>
                <a:latin typeface="Trebuchet MS"/>
                <a:ea typeface="Trebuchet MS"/>
                <a:cs typeface="Trebuchet MS"/>
                <a:sym typeface="Trebuchet MS"/>
              </a:defRPr>
            </a:lvl5pPr>
            <a:lvl6pPr indent="0" lvl="5" marL="88900">
              <a:lnSpc>
                <a:spcPct val="100000"/>
              </a:lnSpc>
              <a:spcBef>
                <a:spcPts val="0"/>
              </a:spcBef>
              <a:buNone/>
              <a:defRPr b="0" i="0" sz="800">
                <a:solidFill>
                  <a:srgbClr val="2D936B"/>
                </a:solidFill>
                <a:latin typeface="Trebuchet MS"/>
                <a:ea typeface="Trebuchet MS"/>
                <a:cs typeface="Trebuchet MS"/>
                <a:sym typeface="Trebuchet MS"/>
              </a:defRPr>
            </a:lvl6pPr>
            <a:lvl7pPr indent="0" lvl="6" marL="88900">
              <a:lnSpc>
                <a:spcPct val="100000"/>
              </a:lnSpc>
              <a:spcBef>
                <a:spcPts val="0"/>
              </a:spcBef>
              <a:buNone/>
              <a:defRPr b="0" i="0" sz="800">
                <a:solidFill>
                  <a:srgbClr val="2D936B"/>
                </a:solidFill>
                <a:latin typeface="Trebuchet MS"/>
                <a:ea typeface="Trebuchet MS"/>
                <a:cs typeface="Trebuchet MS"/>
                <a:sym typeface="Trebuchet MS"/>
              </a:defRPr>
            </a:lvl7pPr>
            <a:lvl8pPr indent="0" lvl="7" marL="88900">
              <a:lnSpc>
                <a:spcPct val="100000"/>
              </a:lnSpc>
              <a:spcBef>
                <a:spcPts val="0"/>
              </a:spcBef>
              <a:buNone/>
              <a:defRPr b="0" i="0" sz="800">
                <a:solidFill>
                  <a:srgbClr val="2D936B"/>
                </a:solidFill>
                <a:latin typeface="Trebuchet MS"/>
                <a:ea typeface="Trebuchet MS"/>
                <a:cs typeface="Trebuchet MS"/>
                <a:sym typeface="Trebuchet MS"/>
              </a:defRPr>
            </a:lvl8pPr>
            <a:lvl9pPr indent="0" lvl="8" marL="88900">
              <a:lnSpc>
                <a:spcPct val="100000"/>
              </a:lnSpc>
              <a:spcBef>
                <a:spcPts val="0"/>
              </a:spcBef>
              <a:buNone/>
              <a:defRPr b="0" i="0" sz="800">
                <a:solidFill>
                  <a:srgbClr val="2D936B"/>
                </a:solidFill>
                <a:latin typeface="Trebuchet MS"/>
                <a:ea typeface="Trebuchet MS"/>
                <a:cs typeface="Trebuchet MS"/>
                <a:sym typeface="Trebuchet MS"/>
              </a:defRPr>
            </a:lvl9pPr>
          </a:lstStyle>
          <a:p>
            <a:pPr indent="0" lvl="0" marL="889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83" name="Shape 83"/>
        <p:cNvGrpSpPr/>
        <p:nvPr/>
      </p:nvGrpSpPr>
      <p:grpSpPr>
        <a:xfrm>
          <a:off x="0" y="0"/>
          <a:ext cx="0" cy="0"/>
          <a:chOff x="0" y="0"/>
          <a:chExt cx="0" cy="0"/>
        </a:xfrm>
      </p:grpSpPr>
      <p:sp>
        <p:nvSpPr>
          <p:cNvPr id="84" name="Google Shape;84;p17"/>
          <p:cNvSpPr txBox="1"/>
          <p:nvPr>
            <p:ph type="title"/>
          </p:nvPr>
        </p:nvSpPr>
        <p:spPr>
          <a:xfrm>
            <a:off x="418624" y="289083"/>
            <a:ext cx="7323296" cy="84177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1" i="0" sz="3600">
                <a:solidFill>
                  <a:schemeClr val="dk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5" name="Google Shape;85;p17"/>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86" name="Google Shape;86;p17"/>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87" name="Google Shape;87;p1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8" name="Google Shape;88;p1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9" name="Google Shape;89;p17"/>
          <p:cNvSpPr txBox="1"/>
          <p:nvPr>
            <p:ph idx="12" type="sldNum"/>
          </p:nvPr>
        </p:nvSpPr>
        <p:spPr>
          <a:xfrm>
            <a:off x="8457914" y="4855003"/>
            <a:ext cx="180975" cy="143828"/>
          </a:xfrm>
          <a:prstGeom prst="rect">
            <a:avLst/>
          </a:prstGeom>
          <a:noFill/>
          <a:ln>
            <a:noFill/>
          </a:ln>
        </p:spPr>
        <p:txBody>
          <a:bodyPr anchorCtr="0" anchor="t" bIns="0" lIns="0" spcFirstLastPara="1" rIns="0" wrap="square" tIns="0">
            <a:spAutoFit/>
          </a:bodyPr>
          <a:lstStyle>
            <a:lvl1pPr indent="0" lvl="0" marL="88900">
              <a:lnSpc>
                <a:spcPct val="100000"/>
              </a:lnSpc>
              <a:spcBef>
                <a:spcPts val="0"/>
              </a:spcBef>
              <a:buNone/>
              <a:defRPr b="0" i="0" sz="800">
                <a:solidFill>
                  <a:srgbClr val="2D936B"/>
                </a:solidFill>
                <a:latin typeface="Trebuchet MS"/>
                <a:ea typeface="Trebuchet MS"/>
                <a:cs typeface="Trebuchet MS"/>
                <a:sym typeface="Trebuchet MS"/>
              </a:defRPr>
            </a:lvl1pPr>
            <a:lvl2pPr indent="0" lvl="1" marL="88900">
              <a:lnSpc>
                <a:spcPct val="100000"/>
              </a:lnSpc>
              <a:spcBef>
                <a:spcPts val="0"/>
              </a:spcBef>
              <a:buNone/>
              <a:defRPr b="0" i="0" sz="800">
                <a:solidFill>
                  <a:srgbClr val="2D936B"/>
                </a:solidFill>
                <a:latin typeface="Trebuchet MS"/>
                <a:ea typeface="Trebuchet MS"/>
                <a:cs typeface="Trebuchet MS"/>
                <a:sym typeface="Trebuchet MS"/>
              </a:defRPr>
            </a:lvl2pPr>
            <a:lvl3pPr indent="0" lvl="2" marL="88900">
              <a:lnSpc>
                <a:spcPct val="100000"/>
              </a:lnSpc>
              <a:spcBef>
                <a:spcPts val="0"/>
              </a:spcBef>
              <a:buNone/>
              <a:defRPr b="0" i="0" sz="800">
                <a:solidFill>
                  <a:srgbClr val="2D936B"/>
                </a:solidFill>
                <a:latin typeface="Trebuchet MS"/>
                <a:ea typeface="Trebuchet MS"/>
                <a:cs typeface="Trebuchet MS"/>
                <a:sym typeface="Trebuchet MS"/>
              </a:defRPr>
            </a:lvl3pPr>
            <a:lvl4pPr indent="0" lvl="3" marL="88900">
              <a:lnSpc>
                <a:spcPct val="100000"/>
              </a:lnSpc>
              <a:spcBef>
                <a:spcPts val="0"/>
              </a:spcBef>
              <a:buNone/>
              <a:defRPr b="0" i="0" sz="800">
                <a:solidFill>
                  <a:srgbClr val="2D936B"/>
                </a:solidFill>
                <a:latin typeface="Trebuchet MS"/>
                <a:ea typeface="Trebuchet MS"/>
                <a:cs typeface="Trebuchet MS"/>
                <a:sym typeface="Trebuchet MS"/>
              </a:defRPr>
            </a:lvl4pPr>
            <a:lvl5pPr indent="0" lvl="4" marL="88900">
              <a:lnSpc>
                <a:spcPct val="100000"/>
              </a:lnSpc>
              <a:spcBef>
                <a:spcPts val="0"/>
              </a:spcBef>
              <a:buNone/>
              <a:defRPr b="0" i="0" sz="800">
                <a:solidFill>
                  <a:srgbClr val="2D936B"/>
                </a:solidFill>
                <a:latin typeface="Trebuchet MS"/>
                <a:ea typeface="Trebuchet MS"/>
                <a:cs typeface="Trebuchet MS"/>
                <a:sym typeface="Trebuchet MS"/>
              </a:defRPr>
            </a:lvl5pPr>
            <a:lvl6pPr indent="0" lvl="5" marL="88900">
              <a:lnSpc>
                <a:spcPct val="100000"/>
              </a:lnSpc>
              <a:spcBef>
                <a:spcPts val="0"/>
              </a:spcBef>
              <a:buNone/>
              <a:defRPr b="0" i="0" sz="800">
                <a:solidFill>
                  <a:srgbClr val="2D936B"/>
                </a:solidFill>
                <a:latin typeface="Trebuchet MS"/>
                <a:ea typeface="Trebuchet MS"/>
                <a:cs typeface="Trebuchet MS"/>
                <a:sym typeface="Trebuchet MS"/>
              </a:defRPr>
            </a:lvl6pPr>
            <a:lvl7pPr indent="0" lvl="6" marL="88900">
              <a:lnSpc>
                <a:spcPct val="100000"/>
              </a:lnSpc>
              <a:spcBef>
                <a:spcPts val="0"/>
              </a:spcBef>
              <a:buNone/>
              <a:defRPr b="0" i="0" sz="800">
                <a:solidFill>
                  <a:srgbClr val="2D936B"/>
                </a:solidFill>
                <a:latin typeface="Trebuchet MS"/>
                <a:ea typeface="Trebuchet MS"/>
                <a:cs typeface="Trebuchet MS"/>
                <a:sym typeface="Trebuchet MS"/>
              </a:defRPr>
            </a:lvl7pPr>
            <a:lvl8pPr indent="0" lvl="7" marL="88900">
              <a:lnSpc>
                <a:spcPct val="100000"/>
              </a:lnSpc>
              <a:spcBef>
                <a:spcPts val="0"/>
              </a:spcBef>
              <a:buNone/>
              <a:defRPr b="0" i="0" sz="800">
                <a:solidFill>
                  <a:srgbClr val="2D936B"/>
                </a:solidFill>
                <a:latin typeface="Trebuchet MS"/>
                <a:ea typeface="Trebuchet MS"/>
                <a:cs typeface="Trebuchet MS"/>
                <a:sym typeface="Trebuchet MS"/>
              </a:defRPr>
            </a:lvl8pPr>
            <a:lvl9pPr indent="0" lvl="8" marL="88900">
              <a:lnSpc>
                <a:spcPct val="100000"/>
              </a:lnSpc>
              <a:spcBef>
                <a:spcPts val="0"/>
              </a:spcBef>
              <a:buNone/>
              <a:defRPr b="0" i="0" sz="800">
                <a:solidFill>
                  <a:srgbClr val="2D936B"/>
                </a:solidFill>
                <a:latin typeface="Trebuchet MS"/>
                <a:ea typeface="Trebuchet MS"/>
                <a:cs typeface="Trebuchet MS"/>
                <a:sym typeface="Trebuchet MS"/>
              </a:defRPr>
            </a:lvl9pPr>
          </a:lstStyle>
          <a:p>
            <a:pPr indent="0" lvl="0" marL="889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90" name="Shape 90"/>
        <p:cNvGrpSpPr/>
        <p:nvPr/>
      </p:nvGrpSpPr>
      <p:grpSpPr>
        <a:xfrm>
          <a:off x="0" y="0"/>
          <a:ext cx="0" cy="0"/>
          <a:chOff x="0" y="0"/>
          <a:chExt cx="0" cy="0"/>
        </a:xfrm>
      </p:grpSpPr>
      <p:sp>
        <p:nvSpPr>
          <p:cNvPr id="91" name="Google Shape;91;p1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3" name="Google Shape;93;p18"/>
          <p:cNvSpPr txBox="1"/>
          <p:nvPr>
            <p:ph idx="12" type="sldNum"/>
          </p:nvPr>
        </p:nvSpPr>
        <p:spPr>
          <a:xfrm>
            <a:off x="8457914" y="4855003"/>
            <a:ext cx="180975" cy="143828"/>
          </a:xfrm>
          <a:prstGeom prst="rect">
            <a:avLst/>
          </a:prstGeom>
          <a:noFill/>
          <a:ln>
            <a:noFill/>
          </a:ln>
        </p:spPr>
        <p:txBody>
          <a:bodyPr anchorCtr="0" anchor="t" bIns="0" lIns="0" spcFirstLastPara="1" rIns="0" wrap="square" tIns="0">
            <a:spAutoFit/>
          </a:bodyPr>
          <a:lstStyle>
            <a:lvl1pPr indent="0" lvl="0" marL="88900">
              <a:lnSpc>
                <a:spcPct val="100000"/>
              </a:lnSpc>
              <a:spcBef>
                <a:spcPts val="0"/>
              </a:spcBef>
              <a:buNone/>
              <a:defRPr b="0" i="0" sz="800">
                <a:solidFill>
                  <a:srgbClr val="2D936B"/>
                </a:solidFill>
                <a:latin typeface="Trebuchet MS"/>
                <a:ea typeface="Trebuchet MS"/>
                <a:cs typeface="Trebuchet MS"/>
                <a:sym typeface="Trebuchet MS"/>
              </a:defRPr>
            </a:lvl1pPr>
            <a:lvl2pPr indent="0" lvl="1" marL="88900">
              <a:lnSpc>
                <a:spcPct val="100000"/>
              </a:lnSpc>
              <a:spcBef>
                <a:spcPts val="0"/>
              </a:spcBef>
              <a:buNone/>
              <a:defRPr b="0" i="0" sz="800">
                <a:solidFill>
                  <a:srgbClr val="2D936B"/>
                </a:solidFill>
                <a:latin typeface="Trebuchet MS"/>
                <a:ea typeface="Trebuchet MS"/>
                <a:cs typeface="Trebuchet MS"/>
                <a:sym typeface="Trebuchet MS"/>
              </a:defRPr>
            </a:lvl2pPr>
            <a:lvl3pPr indent="0" lvl="2" marL="88900">
              <a:lnSpc>
                <a:spcPct val="100000"/>
              </a:lnSpc>
              <a:spcBef>
                <a:spcPts val="0"/>
              </a:spcBef>
              <a:buNone/>
              <a:defRPr b="0" i="0" sz="800">
                <a:solidFill>
                  <a:srgbClr val="2D936B"/>
                </a:solidFill>
                <a:latin typeface="Trebuchet MS"/>
                <a:ea typeface="Trebuchet MS"/>
                <a:cs typeface="Trebuchet MS"/>
                <a:sym typeface="Trebuchet MS"/>
              </a:defRPr>
            </a:lvl3pPr>
            <a:lvl4pPr indent="0" lvl="3" marL="88900">
              <a:lnSpc>
                <a:spcPct val="100000"/>
              </a:lnSpc>
              <a:spcBef>
                <a:spcPts val="0"/>
              </a:spcBef>
              <a:buNone/>
              <a:defRPr b="0" i="0" sz="800">
                <a:solidFill>
                  <a:srgbClr val="2D936B"/>
                </a:solidFill>
                <a:latin typeface="Trebuchet MS"/>
                <a:ea typeface="Trebuchet MS"/>
                <a:cs typeface="Trebuchet MS"/>
                <a:sym typeface="Trebuchet MS"/>
              </a:defRPr>
            </a:lvl4pPr>
            <a:lvl5pPr indent="0" lvl="4" marL="88900">
              <a:lnSpc>
                <a:spcPct val="100000"/>
              </a:lnSpc>
              <a:spcBef>
                <a:spcPts val="0"/>
              </a:spcBef>
              <a:buNone/>
              <a:defRPr b="0" i="0" sz="800">
                <a:solidFill>
                  <a:srgbClr val="2D936B"/>
                </a:solidFill>
                <a:latin typeface="Trebuchet MS"/>
                <a:ea typeface="Trebuchet MS"/>
                <a:cs typeface="Trebuchet MS"/>
                <a:sym typeface="Trebuchet MS"/>
              </a:defRPr>
            </a:lvl5pPr>
            <a:lvl6pPr indent="0" lvl="5" marL="88900">
              <a:lnSpc>
                <a:spcPct val="100000"/>
              </a:lnSpc>
              <a:spcBef>
                <a:spcPts val="0"/>
              </a:spcBef>
              <a:buNone/>
              <a:defRPr b="0" i="0" sz="800">
                <a:solidFill>
                  <a:srgbClr val="2D936B"/>
                </a:solidFill>
                <a:latin typeface="Trebuchet MS"/>
                <a:ea typeface="Trebuchet MS"/>
                <a:cs typeface="Trebuchet MS"/>
                <a:sym typeface="Trebuchet MS"/>
              </a:defRPr>
            </a:lvl6pPr>
            <a:lvl7pPr indent="0" lvl="6" marL="88900">
              <a:lnSpc>
                <a:spcPct val="100000"/>
              </a:lnSpc>
              <a:spcBef>
                <a:spcPts val="0"/>
              </a:spcBef>
              <a:buNone/>
              <a:defRPr b="0" i="0" sz="800">
                <a:solidFill>
                  <a:srgbClr val="2D936B"/>
                </a:solidFill>
                <a:latin typeface="Trebuchet MS"/>
                <a:ea typeface="Trebuchet MS"/>
                <a:cs typeface="Trebuchet MS"/>
                <a:sym typeface="Trebuchet MS"/>
              </a:defRPr>
            </a:lvl7pPr>
            <a:lvl8pPr indent="0" lvl="7" marL="88900">
              <a:lnSpc>
                <a:spcPct val="100000"/>
              </a:lnSpc>
              <a:spcBef>
                <a:spcPts val="0"/>
              </a:spcBef>
              <a:buNone/>
              <a:defRPr b="0" i="0" sz="800">
                <a:solidFill>
                  <a:srgbClr val="2D936B"/>
                </a:solidFill>
                <a:latin typeface="Trebuchet MS"/>
                <a:ea typeface="Trebuchet MS"/>
                <a:cs typeface="Trebuchet MS"/>
                <a:sym typeface="Trebuchet MS"/>
              </a:defRPr>
            </a:lvl8pPr>
            <a:lvl9pPr indent="0" lvl="8" marL="88900">
              <a:lnSpc>
                <a:spcPct val="100000"/>
              </a:lnSpc>
              <a:spcBef>
                <a:spcPts val="0"/>
              </a:spcBef>
              <a:buNone/>
              <a:defRPr b="0" i="0" sz="800">
                <a:solidFill>
                  <a:srgbClr val="2D936B"/>
                </a:solidFill>
                <a:latin typeface="Trebuchet MS"/>
                <a:ea typeface="Trebuchet MS"/>
                <a:cs typeface="Trebuchet MS"/>
                <a:sym typeface="Trebuchet MS"/>
              </a:defRPr>
            </a:lvl9pPr>
          </a:lstStyle>
          <a:p>
            <a:pPr indent="0" lvl="0" marL="889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7033069" y="3619"/>
            <a:ext cx="913924" cy="5140166"/>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52" name="Google Shape;52;p13"/>
          <p:cNvSpPr/>
          <p:nvPr/>
        </p:nvSpPr>
        <p:spPr>
          <a:xfrm>
            <a:off x="5586459" y="2771172"/>
            <a:ext cx="3557588" cy="2372677"/>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53" name="Google Shape;53;p13"/>
          <p:cNvSpPr/>
          <p:nvPr/>
        </p:nvSpPr>
        <p:spPr>
          <a:xfrm>
            <a:off x="6886575" y="0"/>
            <a:ext cx="2257425" cy="51435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54" name="Google Shape;54;p13"/>
          <p:cNvSpPr/>
          <p:nvPr/>
        </p:nvSpPr>
        <p:spPr>
          <a:xfrm>
            <a:off x="7202158" y="0"/>
            <a:ext cx="1942148" cy="51435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55" name="Google Shape;55;p13"/>
          <p:cNvSpPr/>
          <p:nvPr/>
        </p:nvSpPr>
        <p:spPr>
          <a:xfrm>
            <a:off x="6700838" y="2286000"/>
            <a:ext cx="2443163" cy="28575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56" name="Google Shape;56;p13"/>
          <p:cNvSpPr/>
          <p:nvPr/>
        </p:nvSpPr>
        <p:spPr>
          <a:xfrm>
            <a:off x="7003448" y="0"/>
            <a:ext cx="2140744" cy="51435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57" name="Google Shape;57;p13"/>
          <p:cNvSpPr/>
          <p:nvPr/>
        </p:nvSpPr>
        <p:spPr>
          <a:xfrm>
            <a:off x="8172450" y="0"/>
            <a:ext cx="971550" cy="51435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58" name="Google Shape;58;p13"/>
          <p:cNvSpPr/>
          <p:nvPr/>
        </p:nvSpPr>
        <p:spPr>
          <a:xfrm>
            <a:off x="8202185" y="0"/>
            <a:ext cx="942023" cy="51435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59" name="Google Shape;59;p13"/>
          <p:cNvSpPr/>
          <p:nvPr/>
        </p:nvSpPr>
        <p:spPr>
          <a:xfrm>
            <a:off x="7779544" y="2693194"/>
            <a:ext cx="1364456" cy="2450306"/>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60" name="Google Shape;60;p13"/>
          <p:cNvSpPr/>
          <p:nvPr/>
        </p:nvSpPr>
        <p:spPr>
          <a:xfrm>
            <a:off x="0" y="3007519"/>
            <a:ext cx="335756" cy="2135981"/>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61" name="Google Shape;61;p13"/>
          <p:cNvSpPr txBox="1"/>
          <p:nvPr>
            <p:ph type="title"/>
          </p:nvPr>
        </p:nvSpPr>
        <p:spPr>
          <a:xfrm>
            <a:off x="418624" y="289083"/>
            <a:ext cx="7323296" cy="84177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100"/>
              <a:buNone/>
              <a:defRPr b="1" i="0" sz="3600" u="none" cap="none" strike="noStrike">
                <a:solidFill>
                  <a:schemeClr val="dk1"/>
                </a:solidFill>
                <a:latin typeface="Trebuchet MS"/>
                <a:ea typeface="Trebuchet MS"/>
                <a:cs typeface="Trebuchet MS"/>
                <a:sym typeface="Trebuchet M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62" name="Google Shape;62;p13"/>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100"/>
              <a:buNone/>
              <a:defRPr b="0" i="0" sz="1400" u="none" cap="none" strike="noStrike">
                <a:latin typeface="Calibri"/>
                <a:ea typeface="Calibri"/>
                <a:cs typeface="Calibri"/>
                <a:sym typeface="Calibri"/>
              </a:defRPr>
            </a:lvl1pPr>
            <a:lvl2pPr indent="-228600" lvl="1" marL="914400" marR="0" rtl="0" algn="l">
              <a:spcBef>
                <a:spcPts val="0"/>
              </a:spcBef>
              <a:spcAft>
                <a:spcPts val="0"/>
              </a:spcAft>
              <a:buSzPts val="1100"/>
              <a:buNone/>
              <a:defRPr b="0" i="0" sz="1400" u="none" cap="none" strike="noStrike">
                <a:latin typeface="Calibri"/>
                <a:ea typeface="Calibri"/>
                <a:cs typeface="Calibri"/>
                <a:sym typeface="Calibri"/>
              </a:defRPr>
            </a:lvl2pPr>
            <a:lvl3pPr indent="-228600" lvl="2" marL="1371600" marR="0" rtl="0" algn="l">
              <a:spcBef>
                <a:spcPts val="0"/>
              </a:spcBef>
              <a:spcAft>
                <a:spcPts val="0"/>
              </a:spcAft>
              <a:buSzPts val="1100"/>
              <a:buNone/>
              <a:defRPr b="0" i="0" sz="1400" u="none" cap="none" strike="noStrike">
                <a:latin typeface="Calibri"/>
                <a:ea typeface="Calibri"/>
                <a:cs typeface="Calibri"/>
                <a:sym typeface="Calibri"/>
              </a:defRPr>
            </a:lvl3pPr>
            <a:lvl4pPr indent="-228600" lvl="3" marL="1828800" marR="0" rtl="0" algn="l">
              <a:spcBef>
                <a:spcPts val="0"/>
              </a:spcBef>
              <a:spcAft>
                <a:spcPts val="0"/>
              </a:spcAft>
              <a:buSzPts val="1100"/>
              <a:buNone/>
              <a:defRPr b="0" i="0" sz="1400" u="none" cap="none" strike="noStrike">
                <a:latin typeface="Calibri"/>
                <a:ea typeface="Calibri"/>
                <a:cs typeface="Calibri"/>
                <a:sym typeface="Calibri"/>
              </a:defRPr>
            </a:lvl4pPr>
            <a:lvl5pPr indent="-228600" lvl="4" marL="2286000" marR="0" rtl="0" algn="l">
              <a:spcBef>
                <a:spcPts val="0"/>
              </a:spcBef>
              <a:spcAft>
                <a:spcPts val="0"/>
              </a:spcAft>
              <a:buSzPts val="1100"/>
              <a:buNone/>
              <a:defRPr b="0" i="0" sz="1400" u="none" cap="none" strike="noStrike">
                <a:latin typeface="Calibri"/>
                <a:ea typeface="Calibri"/>
                <a:cs typeface="Calibri"/>
                <a:sym typeface="Calibri"/>
              </a:defRPr>
            </a:lvl5pPr>
            <a:lvl6pPr indent="-228600" lvl="5" marL="2743200" marR="0" rtl="0" algn="l">
              <a:spcBef>
                <a:spcPts val="0"/>
              </a:spcBef>
              <a:spcAft>
                <a:spcPts val="0"/>
              </a:spcAft>
              <a:buSzPts val="1100"/>
              <a:buNone/>
              <a:defRPr b="0" i="0" sz="1400" u="none" cap="none" strike="noStrike">
                <a:latin typeface="Calibri"/>
                <a:ea typeface="Calibri"/>
                <a:cs typeface="Calibri"/>
                <a:sym typeface="Calibri"/>
              </a:defRPr>
            </a:lvl6pPr>
            <a:lvl7pPr indent="-228600" lvl="6" marL="3200400" marR="0" rtl="0" algn="l">
              <a:spcBef>
                <a:spcPts val="0"/>
              </a:spcBef>
              <a:spcAft>
                <a:spcPts val="0"/>
              </a:spcAft>
              <a:buSzPts val="1100"/>
              <a:buNone/>
              <a:defRPr b="0" i="0" sz="1400" u="none" cap="none" strike="noStrike">
                <a:latin typeface="Calibri"/>
                <a:ea typeface="Calibri"/>
                <a:cs typeface="Calibri"/>
                <a:sym typeface="Calibri"/>
              </a:defRPr>
            </a:lvl7pPr>
            <a:lvl8pPr indent="-228600" lvl="7" marL="3657600" marR="0" rtl="0" algn="l">
              <a:spcBef>
                <a:spcPts val="0"/>
              </a:spcBef>
              <a:spcAft>
                <a:spcPts val="0"/>
              </a:spcAft>
              <a:buSzPts val="1100"/>
              <a:buNone/>
              <a:defRPr b="0" i="0" sz="1400" u="none" cap="none" strike="noStrike">
                <a:latin typeface="Calibri"/>
                <a:ea typeface="Calibri"/>
                <a:cs typeface="Calibri"/>
                <a:sym typeface="Calibri"/>
              </a:defRPr>
            </a:lvl8pPr>
            <a:lvl9pPr indent="-228600" lvl="8" marL="4114800" marR="0" rtl="0" algn="l">
              <a:spcBef>
                <a:spcPts val="0"/>
              </a:spcBef>
              <a:spcAft>
                <a:spcPts val="0"/>
              </a:spcAft>
              <a:buSzPts val="1100"/>
              <a:buNone/>
              <a:defRPr b="0" i="0" sz="1400" u="none" cap="none" strike="noStrike">
                <a:latin typeface="Calibri"/>
                <a:ea typeface="Calibri"/>
                <a:cs typeface="Calibri"/>
                <a:sym typeface="Calibri"/>
              </a:defRPr>
            </a:lvl9pPr>
          </a:lstStyle>
          <a:p/>
        </p:txBody>
      </p:sp>
      <p:sp>
        <p:nvSpPr>
          <p:cNvPr id="63" name="Google Shape;63;p1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sz="1400">
                <a:solidFill>
                  <a:srgbClr val="888888"/>
                </a:solidFil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64" name="Google Shape;64;p1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sz="1400">
                <a:solidFill>
                  <a:srgbClr val="888888"/>
                </a:solidFil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65" name="Google Shape;65;p13"/>
          <p:cNvSpPr txBox="1"/>
          <p:nvPr>
            <p:ph idx="12" type="sldNum"/>
          </p:nvPr>
        </p:nvSpPr>
        <p:spPr>
          <a:xfrm>
            <a:off x="8457914" y="4855003"/>
            <a:ext cx="180975" cy="143828"/>
          </a:xfrm>
          <a:prstGeom prst="rect">
            <a:avLst/>
          </a:prstGeom>
          <a:noFill/>
          <a:ln>
            <a:noFill/>
          </a:ln>
        </p:spPr>
        <p:txBody>
          <a:bodyPr anchorCtr="0" anchor="t" bIns="0" lIns="0" spcFirstLastPara="1" rIns="0" wrap="square" tIns="0">
            <a:spAutoFit/>
          </a:bodyPr>
          <a:lstStyle>
            <a:lvl1pPr indent="0" lvl="0" marL="88900">
              <a:lnSpc>
                <a:spcPct val="100000"/>
              </a:lnSpc>
              <a:spcBef>
                <a:spcPts val="0"/>
              </a:spcBef>
              <a:buNone/>
              <a:defRPr b="0" i="0" sz="800">
                <a:solidFill>
                  <a:srgbClr val="2D936B"/>
                </a:solidFill>
                <a:latin typeface="Trebuchet MS"/>
                <a:ea typeface="Trebuchet MS"/>
                <a:cs typeface="Trebuchet MS"/>
                <a:sym typeface="Trebuchet MS"/>
              </a:defRPr>
            </a:lvl1pPr>
            <a:lvl2pPr indent="0" lvl="1" marL="88900">
              <a:lnSpc>
                <a:spcPct val="100000"/>
              </a:lnSpc>
              <a:spcBef>
                <a:spcPts val="0"/>
              </a:spcBef>
              <a:buNone/>
              <a:defRPr b="0" i="0" sz="800">
                <a:solidFill>
                  <a:srgbClr val="2D936B"/>
                </a:solidFill>
                <a:latin typeface="Trebuchet MS"/>
                <a:ea typeface="Trebuchet MS"/>
                <a:cs typeface="Trebuchet MS"/>
                <a:sym typeface="Trebuchet MS"/>
              </a:defRPr>
            </a:lvl2pPr>
            <a:lvl3pPr indent="0" lvl="2" marL="88900">
              <a:lnSpc>
                <a:spcPct val="100000"/>
              </a:lnSpc>
              <a:spcBef>
                <a:spcPts val="0"/>
              </a:spcBef>
              <a:buNone/>
              <a:defRPr b="0" i="0" sz="800">
                <a:solidFill>
                  <a:srgbClr val="2D936B"/>
                </a:solidFill>
                <a:latin typeface="Trebuchet MS"/>
                <a:ea typeface="Trebuchet MS"/>
                <a:cs typeface="Trebuchet MS"/>
                <a:sym typeface="Trebuchet MS"/>
              </a:defRPr>
            </a:lvl3pPr>
            <a:lvl4pPr indent="0" lvl="3" marL="88900">
              <a:lnSpc>
                <a:spcPct val="100000"/>
              </a:lnSpc>
              <a:spcBef>
                <a:spcPts val="0"/>
              </a:spcBef>
              <a:buNone/>
              <a:defRPr b="0" i="0" sz="800">
                <a:solidFill>
                  <a:srgbClr val="2D936B"/>
                </a:solidFill>
                <a:latin typeface="Trebuchet MS"/>
                <a:ea typeface="Trebuchet MS"/>
                <a:cs typeface="Trebuchet MS"/>
                <a:sym typeface="Trebuchet MS"/>
              </a:defRPr>
            </a:lvl4pPr>
            <a:lvl5pPr indent="0" lvl="4" marL="88900">
              <a:lnSpc>
                <a:spcPct val="100000"/>
              </a:lnSpc>
              <a:spcBef>
                <a:spcPts val="0"/>
              </a:spcBef>
              <a:buNone/>
              <a:defRPr b="0" i="0" sz="800">
                <a:solidFill>
                  <a:srgbClr val="2D936B"/>
                </a:solidFill>
                <a:latin typeface="Trebuchet MS"/>
                <a:ea typeface="Trebuchet MS"/>
                <a:cs typeface="Trebuchet MS"/>
                <a:sym typeface="Trebuchet MS"/>
              </a:defRPr>
            </a:lvl5pPr>
            <a:lvl6pPr indent="0" lvl="5" marL="88900">
              <a:lnSpc>
                <a:spcPct val="100000"/>
              </a:lnSpc>
              <a:spcBef>
                <a:spcPts val="0"/>
              </a:spcBef>
              <a:buNone/>
              <a:defRPr b="0" i="0" sz="800">
                <a:solidFill>
                  <a:srgbClr val="2D936B"/>
                </a:solidFill>
                <a:latin typeface="Trebuchet MS"/>
                <a:ea typeface="Trebuchet MS"/>
                <a:cs typeface="Trebuchet MS"/>
                <a:sym typeface="Trebuchet MS"/>
              </a:defRPr>
            </a:lvl6pPr>
            <a:lvl7pPr indent="0" lvl="6" marL="88900">
              <a:lnSpc>
                <a:spcPct val="100000"/>
              </a:lnSpc>
              <a:spcBef>
                <a:spcPts val="0"/>
              </a:spcBef>
              <a:buNone/>
              <a:defRPr b="0" i="0" sz="800">
                <a:solidFill>
                  <a:srgbClr val="2D936B"/>
                </a:solidFill>
                <a:latin typeface="Trebuchet MS"/>
                <a:ea typeface="Trebuchet MS"/>
                <a:cs typeface="Trebuchet MS"/>
                <a:sym typeface="Trebuchet MS"/>
              </a:defRPr>
            </a:lvl7pPr>
            <a:lvl8pPr indent="0" lvl="7" marL="88900">
              <a:lnSpc>
                <a:spcPct val="100000"/>
              </a:lnSpc>
              <a:spcBef>
                <a:spcPts val="0"/>
              </a:spcBef>
              <a:buNone/>
              <a:defRPr b="0" i="0" sz="800">
                <a:solidFill>
                  <a:srgbClr val="2D936B"/>
                </a:solidFill>
                <a:latin typeface="Trebuchet MS"/>
                <a:ea typeface="Trebuchet MS"/>
                <a:cs typeface="Trebuchet MS"/>
                <a:sym typeface="Trebuchet MS"/>
              </a:defRPr>
            </a:lvl8pPr>
            <a:lvl9pPr indent="0" lvl="8" marL="88900">
              <a:lnSpc>
                <a:spcPct val="100000"/>
              </a:lnSpc>
              <a:spcBef>
                <a:spcPts val="0"/>
              </a:spcBef>
              <a:buNone/>
              <a:defRPr b="0" i="0" sz="800">
                <a:solidFill>
                  <a:srgbClr val="2D936B"/>
                </a:solidFill>
                <a:latin typeface="Trebuchet MS"/>
                <a:ea typeface="Trebuchet MS"/>
                <a:cs typeface="Trebuchet MS"/>
                <a:sym typeface="Trebuchet MS"/>
              </a:defRPr>
            </a:lvl9pPr>
          </a:lstStyle>
          <a:p>
            <a:pPr indent="0" lvl="0" marL="88900" rtl="0" algn="l">
              <a:spcBef>
                <a:spcPts val="0"/>
              </a:spcBef>
              <a:spcAft>
                <a:spcPts val="0"/>
              </a:spcAft>
              <a:buNone/>
            </a:pPr>
            <a:fld id="{00000000-1234-1234-1234-123412341234}" type="slidenum">
              <a:rPr lang="en"/>
              <a:t>‹#›</a:t>
            </a:fld>
            <a:endParaRPr sz="11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8.jp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grpSp>
        <p:nvGrpSpPr>
          <p:cNvPr id="98" name="Google Shape;98;p19"/>
          <p:cNvGrpSpPr/>
          <p:nvPr/>
        </p:nvGrpSpPr>
        <p:grpSpPr>
          <a:xfrm>
            <a:off x="557213" y="828675"/>
            <a:ext cx="1307306" cy="1000125"/>
            <a:chOff x="742950" y="1104900"/>
            <a:chExt cx="1743075" cy="1333500"/>
          </a:xfrm>
        </p:grpSpPr>
        <p:sp>
          <p:nvSpPr>
            <p:cNvPr id="99" name="Google Shape;99;p19"/>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100" name="Google Shape;100;p19"/>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sp>
        <p:nvSpPr>
          <p:cNvPr id="101" name="Google Shape;101;p19"/>
          <p:cNvSpPr/>
          <p:nvPr/>
        </p:nvSpPr>
        <p:spPr>
          <a:xfrm>
            <a:off x="2814638" y="892969"/>
            <a:ext cx="1250156" cy="1078706"/>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102" name="Google Shape;102;p19"/>
          <p:cNvSpPr/>
          <p:nvPr/>
        </p:nvSpPr>
        <p:spPr>
          <a:xfrm>
            <a:off x="2850356" y="3921919"/>
            <a:ext cx="542925" cy="464344"/>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103" name="Google Shape;103;p19"/>
          <p:cNvSpPr txBox="1"/>
          <p:nvPr/>
        </p:nvSpPr>
        <p:spPr>
          <a:xfrm>
            <a:off x="4797541" y="1550475"/>
            <a:ext cx="2753325" cy="751275"/>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None/>
            </a:pPr>
            <a:r>
              <a:rPr lang="en" sz="2400">
                <a:latin typeface="Trebuchet MS"/>
                <a:ea typeface="Trebuchet MS"/>
                <a:cs typeface="Trebuchet MS"/>
                <a:sym typeface="Trebuchet MS"/>
              </a:rPr>
              <a:t>R . Anjeevaragavan</a:t>
            </a:r>
            <a:endParaRPr sz="2400">
              <a:latin typeface="Trebuchet MS"/>
              <a:ea typeface="Trebuchet MS"/>
              <a:cs typeface="Trebuchet MS"/>
              <a:sym typeface="Trebuchet MS"/>
            </a:endParaRPr>
          </a:p>
          <a:p>
            <a:pPr indent="0" lvl="0" marL="12700" rtl="0" algn="l">
              <a:lnSpc>
                <a:spcPct val="100000"/>
              </a:lnSpc>
              <a:spcBef>
                <a:spcPts val="0"/>
              </a:spcBef>
              <a:spcAft>
                <a:spcPts val="0"/>
              </a:spcAft>
              <a:buNone/>
            </a:pPr>
            <a:r>
              <a:rPr lang="en" sz="2400">
                <a:latin typeface="Trebuchet MS"/>
                <a:ea typeface="Trebuchet MS"/>
                <a:cs typeface="Trebuchet MS"/>
                <a:sym typeface="Trebuchet MS"/>
              </a:rPr>
              <a:t>211521243014</a:t>
            </a:r>
            <a:endParaRPr sz="2400">
              <a:latin typeface="Trebuchet MS"/>
              <a:ea typeface="Trebuchet MS"/>
              <a:cs typeface="Trebuchet MS"/>
              <a:sym typeface="Trebuchet MS"/>
            </a:endParaRPr>
          </a:p>
        </p:txBody>
      </p:sp>
      <p:sp>
        <p:nvSpPr>
          <p:cNvPr id="104" name="Google Shape;104;p19"/>
          <p:cNvSpPr txBox="1"/>
          <p:nvPr/>
        </p:nvSpPr>
        <p:spPr>
          <a:xfrm>
            <a:off x="4797540" y="2424823"/>
            <a:ext cx="1394550" cy="28665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b="1" lang="en" sz="1800">
                <a:solidFill>
                  <a:srgbClr val="2D936B"/>
                </a:solidFill>
                <a:latin typeface="Trebuchet MS"/>
                <a:ea typeface="Trebuchet MS"/>
                <a:cs typeface="Trebuchet MS"/>
                <a:sym typeface="Trebuchet MS"/>
              </a:rPr>
              <a:t>Final Project</a:t>
            </a:r>
            <a:endParaRPr sz="1800">
              <a:latin typeface="Trebuchet MS"/>
              <a:ea typeface="Trebuchet MS"/>
              <a:cs typeface="Trebuchet MS"/>
              <a:sym typeface="Trebuchet MS"/>
            </a:endParaRPr>
          </a:p>
        </p:txBody>
      </p:sp>
      <p:pic>
        <p:nvPicPr>
          <p:cNvPr id="105" name="Google Shape;105;p19"/>
          <p:cNvPicPr preferRelativeResize="0"/>
          <p:nvPr/>
        </p:nvPicPr>
        <p:blipFill rotWithShape="1">
          <a:blip r:embed="rId3">
            <a:alphaModFix/>
          </a:blip>
          <a:srcRect b="0" l="0" r="0" t="0"/>
          <a:stretch/>
        </p:blipFill>
        <p:spPr>
          <a:xfrm>
            <a:off x="507206" y="4850606"/>
            <a:ext cx="1607344" cy="150019"/>
          </a:xfrm>
          <a:prstGeom prst="rect">
            <a:avLst/>
          </a:prstGeom>
          <a:noFill/>
          <a:ln>
            <a:noFill/>
          </a:ln>
        </p:spPr>
      </p:pic>
      <p:sp>
        <p:nvSpPr>
          <p:cNvPr id="106" name="Google Shape;106;p19"/>
          <p:cNvSpPr txBox="1"/>
          <p:nvPr/>
        </p:nvSpPr>
        <p:spPr>
          <a:xfrm>
            <a:off x="554831" y="4855003"/>
            <a:ext cx="1349325" cy="132300"/>
          </a:xfrm>
          <a:prstGeom prst="rect">
            <a:avLst/>
          </a:prstGeom>
          <a:noFill/>
          <a:ln>
            <a:noFill/>
          </a:ln>
        </p:spPr>
        <p:txBody>
          <a:bodyPr anchorCtr="0" anchor="t" bIns="0" lIns="0" spcFirstLastPara="1" rIns="0" wrap="square" tIns="5225">
            <a:spAutoFit/>
          </a:bodyPr>
          <a:lstStyle/>
          <a:p>
            <a:pPr indent="0" lvl="0" marL="12700" rtl="0" algn="l">
              <a:lnSpc>
                <a:spcPct val="100000"/>
              </a:lnSpc>
              <a:spcBef>
                <a:spcPts val="0"/>
              </a:spcBef>
              <a:spcAft>
                <a:spcPts val="0"/>
              </a:spcAft>
              <a:buNone/>
            </a:pPr>
            <a:r>
              <a:t/>
            </a:r>
            <a:endParaRPr sz="800">
              <a:latin typeface="Trebuchet MS"/>
              <a:ea typeface="Trebuchet MS"/>
              <a:cs typeface="Trebuchet MS"/>
              <a:sym typeface="Trebuchet MS"/>
            </a:endParaRPr>
          </a:p>
        </p:txBody>
      </p:sp>
      <p:sp>
        <p:nvSpPr>
          <p:cNvPr id="107" name="Google Shape;107;p19"/>
          <p:cNvSpPr txBox="1"/>
          <p:nvPr>
            <p:ph idx="12" type="sldNum"/>
          </p:nvPr>
        </p:nvSpPr>
        <p:spPr>
          <a:xfrm>
            <a:off x="8457914" y="4855003"/>
            <a:ext cx="180975" cy="143828"/>
          </a:xfrm>
          <a:prstGeom prst="rect">
            <a:avLst/>
          </a:prstGeom>
          <a:noFill/>
          <a:ln>
            <a:noFill/>
          </a:ln>
        </p:spPr>
        <p:txBody>
          <a:bodyPr anchorCtr="0" anchor="t" bIns="0" lIns="0" spcFirstLastPara="1" rIns="0" wrap="square" tIns="5225">
            <a:spAutoFit/>
          </a:bodyPr>
          <a:lstStyle/>
          <a:p>
            <a:pPr indent="0" lvl="0" marL="88900" rtl="0" algn="l">
              <a:lnSpc>
                <a:spcPct val="100000"/>
              </a:lnSpc>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1" name="Shape 111"/>
        <p:cNvGrpSpPr/>
        <p:nvPr/>
      </p:nvGrpSpPr>
      <p:grpSpPr>
        <a:xfrm>
          <a:off x="0" y="0"/>
          <a:ext cx="0" cy="0"/>
          <a:chOff x="0" y="0"/>
          <a:chExt cx="0" cy="0"/>
        </a:xfrm>
      </p:grpSpPr>
      <p:sp>
        <p:nvSpPr>
          <p:cNvPr id="112" name="Google Shape;112;p20"/>
          <p:cNvSpPr/>
          <p:nvPr/>
        </p:nvSpPr>
        <p:spPr>
          <a:xfrm>
            <a:off x="0" y="0"/>
            <a:ext cx="9144000" cy="51435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nvGrpSpPr>
          <p:cNvPr id="113" name="Google Shape;113;p20"/>
          <p:cNvGrpSpPr/>
          <p:nvPr/>
        </p:nvGrpSpPr>
        <p:grpSpPr>
          <a:xfrm>
            <a:off x="5586459" y="0"/>
            <a:ext cx="3557847" cy="5143850"/>
            <a:chOff x="7448612" y="0"/>
            <a:chExt cx="4743796" cy="6858466"/>
          </a:xfrm>
        </p:grpSpPr>
        <p:sp>
          <p:nvSpPr>
            <p:cNvPr id="114" name="Google Shape;114;p20"/>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115" name="Google Shape;115;p20"/>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116" name="Google Shape;116;p20"/>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117" name="Google Shape;117;p20"/>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118" name="Google Shape;118;p20"/>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119" name="Google Shape;119;p20"/>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120" name="Google Shape;120;p20"/>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121" name="Google Shape;121;p20"/>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122" name="Google Shape;122;p20"/>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sp>
        <p:nvSpPr>
          <p:cNvPr id="123" name="Google Shape;123;p20"/>
          <p:cNvSpPr/>
          <p:nvPr/>
        </p:nvSpPr>
        <p:spPr>
          <a:xfrm>
            <a:off x="0" y="3007519"/>
            <a:ext cx="335756" cy="2135981"/>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124" name="Google Shape;124;p20"/>
          <p:cNvSpPr txBox="1"/>
          <p:nvPr/>
        </p:nvSpPr>
        <p:spPr>
          <a:xfrm>
            <a:off x="564356" y="4864528"/>
            <a:ext cx="1330166" cy="124778"/>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 sz="800">
                <a:solidFill>
                  <a:srgbClr val="2D83C3"/>
                </a:solidFill>
                <a:latin typeface="Trebuchet MS"/>
                <a:ea typeface="Trebuchet MS"/>
                <a:cs typeface="Trebuchet MS"/>
                <a:sym typeface="Trebuchet MS"/>
              </a:rPr>
              <a:t>3/21/2024  </a:t>
            </a:r>
            <a:r>
              <a:rPr b="1" lang="en" sz="800">
                <a:solidFill>
                  <a:srgbClr val="2D83C3"/>
                </a:solidFill>
                <a:latin typeface="Trebuchet MS"/>
                <a:ea typeface="Trebuchet MS"/>
                <a:cs typeface="Trebuchet MS"/>
                <a:sym typeface="Trebuchet MS"/>
              </a:rPr>
              <a:t>Annual Review</a:t>
            </a:r>
            <a:endParaRPr sz="800">
              <a:latin typeface="Trebuchet MS"/>
              <a:ea typeface="Trebuchet MS"/>
              <a:cs typeface="Trebuchet MS"/>
              <a:sym typeface="Trebuchet MS"/>
            </a:endParaRPr>
          </a:p>
        </p:txBody>
      </p:sp>
      <p:sp>
        <p:nvSpPr>
          <p:cNvPr id="125" name="Google Shape;125;p20"/>
          <p:cNvSpPr/>
          <p:nvPr/>
        </p:nvSpPr>
        <p:spPr>
          <a:xfrm>
            <a:off x="5522119" y="335756"/>
            <a:ext cx="271463" cy="271463"/>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126" name="Google Shape;126;p20"/>
          <p:cNvSpPr/>
          <p:nvPr/>
        </p:nvSpPr>
        <p:spPr>
          <a:xfrm>
            <a:off x="8258175" y="4207669"/>
            <a:ext cx="485775" cy="485775"/>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pic>
        <p:nvPicPr>
          <p:cNvPr id="127" name="Google Shape;127;p20"/>
          <p:cNvPicPr preferRelativeResize="0"/>
          <p:nvPr/>
        </p:nvPicPr>
        <p:blipFill rotWithShape="1">
          <a:blip r:embed="rId3">
            <a:alphaModFix/>
          </a:blip>
          <a:srcRect b="0" l="0" r="0" t="0"/>
          <a:stretch/>
        </p:blipFill>
        <p:spPr>
          <a:xfrm>
            <a:off x="8015288" y="4600575"/>
            <a:ext cx="185738" cy="185738"/>
          </a:xfrm>
          <a:prstGeom prst="rect">
            <a:avLst/>
          </a:prstGeom>
          <a:noFill/>
          <a:ln>
            <a:noFill/>
          </a:ln>
        </p:spPr>
      </p:pic>
      <p:grpSp>
        <p:nvGrpSpPr>
          <p:cNvPr id="128" name="Google Shape;128;p20"/>
          <p:cNvGrpSpPr/>
          <p:nvPr/>
        </p:nvGrpSpPr>
        <p:grpSpPr>
          <a:xfrm>
            <a:off x="35719" y="2864642"/>
            <a:ext cx="3093244" cy="2257423"/>
            <a:chOff x="47625" y="3819523"/>
            <a:chExt cx="4124325" cy="3009898"/>
          </a:xfrm>
        </p:grpSpPr>
        <p:pic>
          <p:nvPicPr>
            <p:cNvPr id="129" name="Google Shape;129;p20"/>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30" name="Google Shape;130;p20"/>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31" name="Google Shape;131;p20"/>
          <p:cNvSpPr txBox="1"/>
          <p:nvPr>
            <p:ph type="title"/>
          </p:nvPr>
        </p:nvSpPr>
        <p:spPr>
          <a:xfrm>
            <a:off x="418624" y="289083"/>
            <a:ext cx="7323300" cy="609525"/>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54950">
            <a:spAutoFit/>
          </a:bodyPr>
          <a:lstStyle/>
          <a:p>
            <a:pPr indent="0" lvl="0" marL="139700" rtl="0" algn="l">
              <a:lnSpc>
                <a:spcPct val="100000"/>
              </a:lnSpc>
              <a:spcBef>
                <a:spcPts val="0"/>
              </a:spcBef>
              <a:spcAft>
                <a:spcPts val="0"/>
              </a:spcAft>
              <a:buNone/>
            </a:pPr>
            <a:r>
              <a:rPr lang="en"/>
              <a:t>AGENDA</a:t>
            </a:r>
            <a:endParaRPr/>
          </a:p>
        </p:txBody>
      </p:sp>
      <p:sp>
        <p:nvSpPr>
          <p:cNvPr id="132" name="Google Shape;132;p20"/>
          <p:cNvSpPr txBox="1"/>
          <p:nvPr>
            <p:ph idx="12" type="sldNum"/>
          </p:nvPr>
        </p:nvSpPr>
        <p:spPr>
          <a:xfrm>
            <a:off x="8457914" y="4855003"/>
            <a:ext cx="180975" cy="143828"/>
          </a:xfrm>
          <a:prstGeom prst="rect">
            <a:avLst/>
          </a:prstGeom>
          <a:noFill/>
          <a:ln>
            <a:noFill/>
          </a:ln>
        </p:spPr>
        <p:txBody>
          <a:bodyPr anchorCtr="0" anchor="t" bIns="0" lIns="0" spcFirstLastPara="1" rIns="0" wrap="square" tIns="5225">
            <a:spAutoFit/>
          </a:bodyPr>
          <a:lstStyle/>
          <a:p>
            <a:pPr indent="0" lvl="0" marL="88900" rtl="0" algn="l">
              <a:lnSpc>
                <a:spcPct val="100000"/>
              </a:lnSpc>
              <a:spcBef>
                <a:spcPts val="0"/>
              </a:spcBef>
              <a:spcAft>
                <a:spcPts val="0"/>
              </a:spcAft>
              <a:buNone/>
            </a:pPr>
            <a:fld id="{00000000-1234-1234-1234-123412341234}" type="slidenum">
              <a:rPr lang="en"/>
              <a:t>‹#›</a:t>
            </a:fld>
            <a:endParaRPr/>
          </a:p>
        </p:txBody>
      </p:sp>
      <p:sp>
        <p:nvSpPr>
          <p:cNvPr id="133" name="Google Shape;133;p20"/>
          <p:cNvSpPr txBox="1"/>
          <p:nvPr/>
        </p:nvSpPr>
        <p:spPr>
          <a:xfrm>
            <a:off x="1177163" y="1169663"/>
            <a:ext cx="6733125" cy="2024325"/>
          </a:xfrm>
          <a:prstGeom prst="rect">
            <a:avLst/>
          </a:prstGeom>
          <a:noFill/>
          <a:ln>
            <a:noFill/>
          </a:ln>
        </p:spPr>
        <p:txBody>
          <a:bodyPr anchorCtr="0" anchor="t" bIns="68575" lIns="68575" spcFirstLastPara="1" rIns="68575" wrap="square" tIns="68575">
            <a:noAutofit/>
          </a:bodyPr>
          <a:lstStyle/>
          <a:p>
            <a:pPr indent="-234950" lvl="0" marL="342900" rtl="0" algn="l">
              <a:lnSpc>
                <a:spcPct val="115000"/>
              </a:lnSpc>
              <a:spcBef>
                <a:spcPts val="200"/>
              </a:spcBef>
              <a:spcAft>
                <a:spcPts val="0"/>
              </a:spcAft>
              <a:buClr>
                <a:srgbClr val="1F1F1F"/>
              </a:buClr>
              <a:buSzPts val="1100"/>
              <a:buAutoNum type="arabicPeriod"/>
            </a:pPr>
            <a:r>
              <a:rPr b="1" lang="en" sz="1100">
                <a:solidFill>
                  <a:srgbClr val="1F1F1F"/>
                </a:solidFill>
                <a:highlight>
                  <a:srgbClr val="FFFFFF"/>
                </a:highlight>
              </a:rPr>
              <a:t>DCGAN for Deep Space Images</a:t>
            </a:r>
            <a:r>
              <a:rPr lang="en" sz="1100">
                <a:solidFill>
                  <a:srgbClr val="1F1F1F"/>
                </a:solidFill>
                <a:highlight>
                  <a:srgbClr val="FFFFFF"/>
                </a:highlight>
              </a:rPr>
              <a:t>:</a:t>
            </a:r>
            <a:endParaRPr sz="1100">
              <a:solidFill>
                <a:srgbClr val="1F1F1F"/>
              </a:solidFill>
              <a:highlight>
                <a:srgbClr val="FFFFFF"/>
              </a:highlight>
            </a:endParaRPr>
          </a:p>
          <a:p>
            <a:pPr indent="-234950" lvl="1" marL="685800" rtl="0" algn="l">
              <a:lnSpc>
                <a:spcPct val="115000"/>
              </a:lnSpc>
              <a:spcBef>
                <a:spcPts val="0"/>
              </a:spcBef>
              <a:spcAft>
                <a:spcPts val="0"/>
              </a:spcAft>
              <a:buClr>
                <a:srgbClr val="1F1F1F"/>
              </a:buClr>
              <a:buSzPts val="1100"/>
              <a:buChar char="○"/>
            </a:pPr>
            <a:r>
              <a:rPr lang="en" sz="1100">
                <a:solidFill>
                  <a:srgbClr val="1F1F1F"/>
                </a:solidFill>
                <a:highlight>
                  <a:srgbClr val="FFFFFF"/>
                </a:highlight>
              </a:rPr>
              <a:t>Understand DCGANs and their image generation capabilities.</a:t>
            </a:r>
            <a:endParaRPr sz="1100">
              <a:solidFill>
                <a:srgbClr val="1F1F1F"/>
              </a:solidFill>
              <a:highlight>
                <a:srgbClr val="FFFFFF"/>
              </a:highlight>
            </a:endParaRPr>
          </a:p>
          <a:p>
            <a:pPr indent="-234950" lvl="1" marL="685800" rtl="0" algn="l">
              <a:lnSpc>
                <a:spcPct val="115000"/>
              </a:lnSpc>
              <a:spcBef>
                <a:spcPts val="0"/>
              </a:spcBef>
              <a:spcAft>
                <a:spcPts val="0"/>
              </a:spcAft>
              <a:buClr>
                <a:srgbClr val="1F1F1F"/>
              </a:buClr>
              <a:buSzPts val="1100"/>
              <a:buChar char="○"/>
            </a:pPr>
            <a:r>
              <a:rPr lang="en" sz="1100">
                <a:solidFill>
                  <a:srgbClr val="1F1F1F"/>
                </a:solidFill>
                <a:highlight>
                  <a:srgbClr val="FFFFFF"/>
                </a:highlight>
              </a:rPr>
              <a:t>Learn how DCGAN architecture can be adapted for deep space image data (e.g., data processing, network design).</a:t>
            </a:r>
            <a:endParaRPr sz="1100">
              <a:solidFill>
                <a:srgbClr val="1F1F1F"/>
              </a:solidFill>
              <a:highlight>
                <a:srgbClr val="FFFFFF"/>
              </a:highlight>
            </a:endParaRPr>
          </a:p>
          <a:p>
            <a:pPr indent="-234950" lvl="0" marL="342900" rtl="0" algn="l">
              <a:lnSpc>
                <a:spcPct val="115000"/>
              </a:lnSpc>
              <a:spcBef>
                <a:spcPts val="0"/>
              </a:spcBef>
              <a:spcAft>
                <a:spcPts val="0"/>
              </a:spcAft>
              <a:buClr>
                <a:srgbClr val="1F1F1F"/>
              </a:buClr>
              <a:buSzPts val="1100"/>
              <a:buAutoNum type="arabicPeriod"/>
            </a:pPr>
            <a:r>
              <a:rPr b="1" lang="en" sz="1100">
                <a:solidFill>
                  <a:srgbClr val="1F1F1F"/>
                </a:solidFill>
                <a:highlight>
                  <a:srgbClr val="FFFFFF"/>
                </a:highlight>
              </a:rPr>
              <a:t>Training the Deep Space DCGAN</a:t>
            </a:r>
            <a:r>
              <a:rPr lang="en" sz="1100">
                <a:solidFill>
                  <a:srgbClr val="1F1F1F"/>
                </a:solidFill>
                <a:highlight>
                  <a:srgbClr val="FFFFFF"/>
                </a:highlight>
              </a:rPr>
              <a:t>:</a:t>
            </a:r>
            <a:endParaRPr sz="1100">
              <a:solidFill>
                <a:srgbClr val="1F1F1F"/>
              </a:solidFill>
              <a:highlight>
                <a:srgbClr val="FFFFFF"/>
              </a:highlight>
            </a:endParaRPr>
          </a:p>
          <a:p>
            <a:pPr indent="-234950" lvl="1" marL="685800" rtl="0" algn="l">
              <a:lnSpc>
                <a:spcPct val="115000"/>
              </a:lnSpc>
              <a:spcBef>
                <a:spcPts val="0"/>
              </a:spcBef>
              <a:spcAft>
                <a:spcPts val="0"/>
              </a:spcAft>
              <a:buClr>
                <a:srgbClr val="1F1F1F"/>
              </a:buClr>
              <a:buSzPts val="1100"/>
              <a:buChar char="○"/>
            </a:pPr>
            <a:r>
              <a:rPr lang="en" sz="1100">
                <a:solidFill>
                  <a:srgbClr val="1F1F1F"/>
                </a:solidFill>
                <a:highlight>
                  <a:srgbClr val="FFFFFF"/>
                </a:highlight>
              </a:rPr>
              <a:t>Explore training considerations specific to deep space image synthesis (loss functions, training parameters, techniques).</a:t>
            </a:r>
            <a:endParaRPr sz="1100">
              <a:solidFill>
                <a:srgbClr val="1F1F1F"/>
              </a:solidFill>
              <a:highlight>
                <a:srgbClr val="FFFFFF"/>
              </a:highlight>
            </a:endParaRPr>
          </a:p>
          <a:p>
            <a:pPr indent="-234950" lvl="0" marL="342900" rtl="0" algn="l">
              <a:lnSpc>
                <a:spcPct val="115000"/>
              </a:lnSpc>
              <a:spcBef>
                <a:spcPts val="0"/>
              </a:spcBef>
              <a:spcAft>
                <a:spcPts val="0"/>
              </a:spcAft>
              <a:buClr>
                <a:srgbClr val="1F1F1F"/>
              </a:buClr>
              <a:buSzPts val="1100"/>
              <a:buAutoNum type="arabicPeriod"/>
            </a:pPr>
            <a:r>
              <a:rPr b="1" lang="en" sz="1100">
                <a:solidFill>
                  <a:srgbClr val="1F1F1F"/>
                </a:solidFill>
                <a:highlight>
                  <a:srgbClr val="FFFFFF"/>
                </a:highlight>
              </a:rPr>
              <a:t>Evaluating the Generated Images</a:t>
            </a:r>
            <a:r>
              <a:rPr lang="en" sz="1100">
                <a:solidFill>
                  <a:srgbClr val="1F1F1F"/>
                </a:solidFill>
                <a:highlight>
                  <a:srgbClr val="FFFFFF"/>
                </a:highlight>
              </a:rPr>
              <a:t>:</a:t>
            </a:r>
            <a:endParaRPr sz="1100">
              <a:solidFill>
                <a:srgbClr val="1F1F1F"/>
              </a:solidFill>
              <a:highlight>
                <a:srgbClr val="FFFFFF"/>
              </a:highlight>
            </a:endParaRPr>
          </a:p>
          <a:p>
            <a:pPr indent="-234950" lvl="1" marL="685800" rtl="0" algn="l">
              <a:lnSpc>
                <a:spcPct val="115000"/>
              </a:lnSpc>
              <a:spcBef>
                <a:spcPts val="0"/>
              </a:spcBef>
              <a:spcAft>
                <a:spcPts val="0"/>
              </a:spcAft>
              <a:buClr>
                <a:srgbClr val="1F1F1F"/>
              </a:buClr>
              <a:buSzPts val="1100"/>
              <a:buChar char="○"/>
            </a:pPr>
            <a:r>
              <a:rPr lang="en" sz="1100">
                <a:solidFill>
                  <a:srgbClr val="1F1F1F"/>
                </a:solidFill>
                <a:highlight>
                  <a:srgbClr val="FFFFFF"/>
                </a:highlight>
              </a:rPr>
              <a:t>Discover metrics to assess the quality of generated deep space images (Inception Score, FID, human evaluation).</a:t>
            </a:r>
            <a:endParaRPr sz="1100">
              <a:solidFill>
                <a:srgbClr val="1F1F1F"/>
              </a:solidFill>
              <a:highlight>
                <a:srgbClr val="FFFFFF"/>
              </a:highlight>
            </a:endParaRPr>
          </a:p>
          <a:p>
            <a:pPr indent="-234950" lvl="0" marL="342900" rtl="0" algn="l">
              <a:lnSpc>
                <a:spcPct val="115000"/>
              </a:lnSpc>
              <a:spcBef>
                <a:spcPts val="0"/>
              </a:spcBef>
              <a:spcAft>
                <a:spcPts val="0"/>
              </a:spcAft>
              <a:buClr>
                <a:srgbClr val="1F1F1F"/>
              </a:buClr>
              <a:buSzPts val="1100"/>
              <a:buAutoNum type="arabicPeriod"/>
            </a:pPr>
            <a:r>
              <a:rPr b="1" lang="en" sz="1100">
                <a:solidFill>
                  <a:srgbClr val="1F1F1F"/>
                </a:solidFill>
                <a:highlight>
                  <a:srgbClr val="FFFFFF"/>
                </a:highlight>
              </a:rPr>
              <a:t>Applications and Future Potential</a:t>
            </a:r>
            <a:r>
              <a:rPr lang="en" sz="1100">
                <a:solidFill>
                  <a:srgbClr val="1F1F1F"/>
                </a:solidFill>
                <a:highlight>
                  <a:srgbClr val="FFFFFF"/>
                </a:highlight>
              </a:rPr>
              <a:t>:</a:t>
            </a:r>
            <a:endParaRPr sz="1100">
              <a:solidFill>
                <a:srgbClr val="1F1F1F"/>
              </a:solidFill>
              <a:highlight>
                <a:srgbClr val="FFFFFF"/>
              </a:highlight>
            </a:endParaRPr>
          </a:p>
          <a:p>
            <a:pPr indent="-234950" lvl="1" marL="685800" rtl="0" algn="l">
              <a:lnSpc>
                <a:spcPct val="115000"/>
              </a:lnSpc>
              <a:spcBef>
                <a:spcPts val="0"/>
              </a:spcBef>
              <a:spcAft>
                <a:spcPts val="0"/>
              </a:spcAft>
              <a:buClr>
                <a:srgbClr val="1F1F1F"/>
              </a:buClr>
              <a:buSzPts val="1100"/>
              <a:buChar char="○"/>
            </a:pPr>
            <a:r>
              <a:rPr lang="en" sz="1100">
                <a:solidFill>
                  <a:srgbClr val="1F1F1F"/>
                </a:solidFill>
                <a:highlight>
                  <a:srgbClr val="FFFFFF"/>
                </a:highlight>
              </a:rPr>
              <a:t>Discuss potential uses of deep space image synthesis (simulations, data augmentation, visualization). Briefly touch upon limitations and future research directions.</a:t>
            </a:r>
            <a:endParaRPr sz="1100">
              <a:solidFill>
                <a:srgbClr val="1F1F1F"/>
              </a:solidFill>
              <a:highlight>
                <a:srgbClr val="5FCAEE"/>
              </a:highlight>
            </a:endParaRPr>
          </a:p>
          <a:p>
            <a:pPr indent="0" lvl="0" marL="0" rtl="0" algn="l">
              <a:spcBef>
                <a:spcPts val="500"/>
              </a:spcBef>
              <a:spcAft>
                <a:spcPts val="0"/>
              </a:spcAft>
              <a:buNone/>
            </a:pPr>
            <a:r>
              <a:t/>
            </a:r>
            <a:endParaRPr sz="1500">
              <a:highlight>
                <a:schemeClr val="dk2"/>
              </a:highlight>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grpSp>
        <p:nvGrpSpPr>
          <p:cNvPr id="138" name="Google Shape;138;p21"/>
          <p:cNvGrpSpPr/>
          <p:nvPr/>
        </p:nvGrpSpPr>
        <p:grpSpPr>
          <a:xfrm>
            <a:off x="6855844" y="2342738"/>
            <a:ext cx="2071688" cy="2443163"/>
            <a:chOff x="7991475" y="2933700"/>
            <a:chExt cx="2762250" cy="3257550"/>
          </a:xfrm>
        </p:grpSpPr>
        <p:sp>
          <p:nvSpPr>
            <p:cNvPr id="139" name="Google Shape;139;p2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140" name="Google Shape;140;p2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pic>
          <p:nvPicPr>
            <p:cNvPr id="141" name="Google Shape;141;p21"/>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42" name="Google Shape;142;p21"/>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143" name="Google Shape;143;p21"/>
          <p:cNvSpPr txBox="1"/>
          <p:nvPr>
            <p:ph type="title"/>
          </p:nvPr>
        </p:nvSpPr>
        <p:spPr>
          <a:xfrm>
            <a:off x="625554" y="431291"/>
            <a:ext cx="4229100" cy="508635"/>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None/>
            </a:pPr>
            <a:r>
              <a:rPr lang="en" sz="3200"/>
              <a:t>PROBLEM	STATEMENT</a:t>
            </a:r>
            <a:endParaRPr sz="3200"/>
          </a:p>
        </p:txBody>
      </p:sp>
      <p:pic>
        <p:nvPicPr>
          <p:cNvPr id="144" name="Google Shape;144;p21"/>
          <p:cNvPicPr preferRelativeResize="0"/>
          <p:nvPr/>
        </p:nvPicPr>
        <p:blipFill rotWithShape="1">
          <a:blip r:embed="rId4">
            <a:alphaModFix/>
          </a:blip>
          <a:srcRect b="0" l="0" r="0" t="0"/>
          <a:stretch/>
        </p:blipFill>
        <p:spPr>
          <a:xfrm>
            <a:off x="507206" y="4850606"/>
            <a:ext cx="1607344" cy="150019"/>
          </a:xfrm>
          <a:prstGeom prst="rect">
            <a:avLst/>
          </a:prstGeom>
          <a:noFill/>
          <a:ln>
            <a:noFill/>
          </a:ln>
        </p:spPr>
      </p:pic>
      <p:sp>
        <p:nvSpPr>
          <p:cNvPr id="145" name="Google Shape;145;p21"/>
          <p:cNvSpPr txBox="1"/>
          <p:nvPr/>
        </p:nvSpPr>
        <p:spPr>
          <a:xfrm>
            <a:off x="554831" y="4855003"/>
            <a:ext cx="1349325" cy="132300"/>
          </a:xfrm>
          <a:prstGeom prst="rect">
            <a:avLst/>
          </a:prstGeom>
          <a:noFill/>
          <a:ln>
            <a:noFill/>
          </a:ln>
        </p:spPr>
        <p:txBody>
          <a:bodyPr anchorCtr="0" anchor="t" bIns="0" lIns="0" spcFirstLastPara="1" rIns="0" wrap="square" tIns="5225">
            <a:spAutoFit/>
          </a:bodyPr>
          <a:lstStyle/>
          <a:p>
            <a:pPr indent="0" lvl="0" marL="12700" rtl="0" algn="l">
              <a:lnSpc>
                <a:spcPct val="100000"/>
              </a:lnSpc>
              <a:spcBef>
                <a:spcPts val="0"/>
              </a:spcBef>
              <a:spcAft>
                <a:spcPts val="0"/>
              </a:spcAft>
              <a:buNone/>
            </a:pPr>
            <a:r>
              <a:t/>
            </a:r>
            <a:endParaRPr sz="800">
              <a:latin typeface="Trebuchet MS"/>
              <a:ea typeface="Trebuchet MS"/>
              <a:cs typeface="Trebuchet MS"/>
              <a:sym typeface="Trebuchet MS"/>
            </a:endParaRPr>
          </a:p>
        </p:txBody>
      </p:sp>
      <p:sp>
        <p:nvSpPr>
          <p:cNvPr id="146" name="Google Shape;146;p21"/>
          <p:cNvSpPr txBox="1"/>
          <p:nvPr>
            <p:ph idx="12" type="sldNum"/>
          </p:nvPr>
        </p:nvSpPr>
        <p:spPr>
          <a:xfrm>
            <a:off x="8457914" y="4855003"/>
            <a:ext cx="180975" cy="143828"/>
          </a:xfrm>
          <a:prstGeom prst="rect">
            <a:avLst/>
          </a:prstGeom>
          <a:noFill/>
          <a:ln>
            <a:noFill/>
          </a:ln>
        </p:spPr>
        <p:txBody>
          <a:bodyPr anchorCtr="0" anchor="t" bIns="0" lIns="0" spcFirstLastPara="1" rIns="0" wrap="square" tIns="5225">
            <a:spAutoFit/>
          </a:bodyPr>
          <a:lstStyle/>
          <a:p>
            <a:pPr indent="0" lvl="0" marL="88900" rtl="0" algn="l">
              <a:lnSpc>
                <a:spcPct val="100000"/>
              </a:lnSpc>
              <a:spcBef>
                <a:spcPts val="0"/>
              </a:spcBef>
              <a:spcAft>
                <a:spcPts val="0"/>
              </a:spcAft>
              <a:buNone/>
            </a:pPr>
            <a:fld id="{00000000-1234-1234-1234-123412341234}" type="slidenum">
              <a:rPr lang="en"/>
              <a:t>‹#›</a:t>
            </a:fld>
            <a:endParaRPr/>
          </a:p>
        </p:txBody>
      </p:sp>
      <p:sp>
        <p:nvSpPr>
          <p:cNvPr id="147" name="Google Shape;147;p21"/>
          <p:cNvSpPr txBox="1"/>
          <p:nvPr/>
        </p:nvSpPr>
        <p:spPr>
          <a:xfrm>
            <a:off x="625556" y="1074319"/>
            <a:ext cx="5990625" cy="637425"/>
          </a:xfrm>
          <a:prstGeom prst="rect">
            <a:avLst/>
          </a:prstGeom>
          <a:noFill/>
          <a:ln>
            <a:noFill/>
          </a:ln>
        </p:spPr>
        <p:txBody>
          <a:bodyPr anchorCtr="0" anchor="t" bIns="68575" lIns="68575" spcFirstLastPara="1" rIns="68575" wrap="square" tIns="68575">
            <a:noAutofit/>
          </a:bodyPr>
          <a:lstStyle/>
          <a:p>
            <a:pPr indent="0" lvl="0" marL="0" rtl="0" algn="l">
              <a:lnSpc>
                <a:spcPct val="175000"/>
              </a:lnSpc>
              <a:spcBef>
                <a:spcPts val="900"/>
              </a:spcBef>
              <a:spcAft>
                <a:spcPts val="0"/>
              </a:spcAft>
              <a:buClr>
                <a:schemeClr val="dk1"/>
              </a:buClr>
              <a:buSzPts val="800"/>
              <a:buFont typeface="Arial"/>
              <a:buNone/>
            </a:pPr>
            <a:r>
              <a:rPr b="1" lang="en" sz="1000">
                <a:solidFill>
                  <a:srgbClr val="1F1F1F"/>
                </a:solidFill>
              </a:rPr>
              <a:t>Develop a Deep Convolutional Generative Adversarial Network (DCGAN) to generate realistic and diverse deep space images.</a:t>
            </a:r>
            <a:endParaRPr b="1" sz="1000">
              <a:solidFill>
                <a:srgbClr val="1F1F1F"/>
              </a:solidFill>
            </a:endParaRPr>
          </a:p>
          <a:p>
            <a:pPr indent="0" lvl="0" marL="0" rtl="0" algn="l">
              <a:lnSpc>
                <a:spcPct val="175000"/>
              </a:lnSpc>
              <a:spcBef>
                <a:spcPts val="900"/>
              </a:spcBef>
              <a:spcAft>
                <a:spcPts val="0"/>
              </a:spcAft>
              <a:buClr>
                <a:schemeClr val="dk1"/>
              </a:buClr>
              <a:buSzPts val="800"/>
              <a:buFont typeface="Arial"/>
              <a:buNone/>
            </a:pPr>
            <a:r>
              <a:rPr lang="en" sz="1000">
                <a:solidFill>
                  <a:srgbClr val="1F1F1F"/>
                </a:solidFill>
              </a:rPr>
              <a:t>This task involves:</a:t>
            </a:r>
            <a:endParaRPr sz="1000">
              <a:solidFill>
                <a:srgbClr val="1F1F1F"/>
              </a:solidFill>
            </a:endParaRPr>
          </a:p>
          <a:p>
            <a:pPr indent="-228600" lvl="0" marL="342900" rtl="0" algn="l">
              <a:lnSpc>
                <a:spcPct val="175000"/>
              </a:lnSpc>
              <a:spcBef>
                <a:spcPts val="900"/>
              </a:spcBef>
              <a:spcAft>
                <a:spcPts val="0"/>
              </a:spcAft>
              <a:buClr>
                <a:srgbClr val="1F1F1F"/>
              </a:buClr>
              <a:buSzPts val="1000"/>
              <a:buChar char="●"/>
            </a:pPr>
            <a:r>
              <a:rPr lang="en" sz="1000">
                <a:solidFill>
                  <a:srgbClr val="1F1F1F"/>
                </a:solidFill>
              </a:rPr>
              <a:t>Adapting a DCGAN architecture to effectively handle deep space image data.</a:t>
            </a:r>
            <a:endParaRPr sz="1000">
              <a:solidFill>
                <a:srgbClr val="1F1F1F"/>
              </a:solidFill>
            </a:endParaRPr>
          </a:p>
          <a:p>
            <a:pPr indent="-228600" lvl="0" marL="342900" rtl="0" algn="l">
              <a:lnSpc>
                <a:spcPct val="175000"/>
              </a:lnSpc>
              <a:spcBef>
                <a:spcPts val="0"/>
              </a:spcBef>
              <a:spcAft>
                <a:spcPts val="0"/>
              </a:spcAft>
              <a:buClr>
                <a:srgbClr val="1F1F1F"/>
              </a:buClr>
              <a:buSzPts val="1000"/>
              <a:buChar char="●"/>
            </a:pPr>
            <a:r>
              <a:rPr lang="en" sz="1000">
                <a:solidFill>
                  <a:srgbClr val="1F1F1F"/>
                </a:solidFill>
              </a:rPr>
              <a:t>Training the DCGAN on a dataset of deep space images to learn the underlying patterns and distributions.</a:t>
            </a:r>
            <a:endParaRPr sz="1000">
              <a:solidFill>
                <a:srgbClr val="1F1F1F"/>
              </a:solidFill>
            </a:endParaRPr>
          </a:p>
          <a:p>
            <a:pPr indent="-228600" lvl="0" marL="342900" rtl="0" algn="l">
              <a:lnSpc>
                <a:spcPct val="175000"/>
              </a:lnSpc>
              <a:spcBef>
                <a:spcPts val="0"/>
              </a:spcBef>
              <a:spcAft>
                <a:spcPts val="0"/>
              </a:spcAft>
              <a:buClr>
                <a:srgbClr val="1F1F1F"/>
              </a:buClr>
              <a:buSzPts val="1000"/>
              <a:buChar char="●"/>
            </a:pPr>
            <a:r>
              <a:rPr lang="en" sz="1000">
                <a:solidFill>
                  <a:srgbClr val="1F1F1F"/>
                </a:solidFill>
              </a:rPr>
              <a:t>Evaluating the generated images using appropriate metrics and subjective assessments to ensure they are realistic, diverse, and capture the essence of deep space objects.</a:t>
            </a:r>
            <a:endParaRPr sz="1000">
              <a:solidFill>
                <a:srgbClr val="1F1F1F"/>
              </a:solidFill>
            </a:endParaRPr>
          </a:p>
          <a:p>
            <a:pPr indent="0" lvl="0" marL="0" rtl="0" algn="l">
              <a:lnSpc>
                <a:spcPct val="175000"/>
              </a:lnSpc>
              <a:spcBef>
                <a:spcPts val="900"/>
              </a:spcBef>
              <a:spcAft>
                <a:spcPts val="0"/>
              </a:spcAft>
              <a:buClr>
                <a:schemeClr val="dk1"/>
              </a:buClr>
              <a:buSzPts val="800"/>
              <a:buFont typeface="Arial"/>
              <a:buNone/>
            </a:pPr>
            <a:r>
              <a:rPr lang="en" sz="1000">
                <a:solidFill>
                  <a:srgbClr val="1F1F1F"/>
                </a:solidFill>
              </a:rPr>
              <a:t>The successful development of this DCGAN will enable researchers to:</a:t>
            </a:r>
            <a:endParaRPr sz="1000">
              <a:solidFill>
                <a:srgbClr val="1F1F1F"/>
              </a:solidFill>
            </a:endParaRPr>
          </a:p>
          <a:p>
            <a:pPr indent="-228600" lvl="0" marL="342900" rtl="0" algn="l">
              <a:lnSpc>
                <a:spcPct val="175000"/>
              </a:lnSpc>
              <a:spcBef>
                <a:spcPts val="900"/>
              </a:spcBef>
              <a:spcAft>
                <a:spcPts val="0"/>
              </a:spcAft>
              <a:buClr>
                <a:srgbClr val="1F1F1F"/>
              </a:buClr>
              <a:buSzPts val="1000"/>
              <a:buChar char="●"/>
            </a:pPr>
            <a:r>
              <a:rPr lang="en" sz="1000">
                <a:solidFill>
                  <a:srgbClr val="1F1F1F"/>
                </a:solidFill>
              </a:rPr>
              <a:t>Simulate new galaxies or astronomical phenomena to aid in scientific discovery.</a:t>
            </a:r>
            <a:endParaRPr sz="1000">
              <a:solidFill>
                <a:srgbClr val="1F1F1F"/>
              </a:solidFill>
            </a:endParaRPr>
          </a:p>
          <a:p>
            <a:pPr indent="-228600" lvl="0" marL="342900" rtl="0" algn="l">
              <a:lnSpc>
                <a:spcPct val="175000"/>
              </a:lnSpc>
              <a:spcBef>
                <a:spcPts val="0"/>
              </a:spcBef>
              <a:spcAft>
                <a:spcPts val="0"/>
              </a:spcAft>
              <a:buClr>
                <a:srgbClr val="1F1F1F"/>
              </a:buClr>
              <a:buSzPts val="1000"/>
              <a:buChar char="●"/>
            </a:pPr>
            <a:r>
              <a:rPr lang="en" sz="1000">
                <a:solidFill>
                  <a:srgbClr val="1F1F1F"/>
                </a:solidFill>
              </a:rPr>
              <a:t>Augment existing deep space image datasets for various applications.</a:t>
            </a:r>
            <a:endParaRPr sz="1000">
              <a:solidFill>
                <a:srgbClr val="1F1F1F"/>
              </a:solidFill>
            </a:endParaRPr>
          </a:p>
          <a:p>
            <a:pPr indent="-228600" lvl="0" marL="342900" rtl="0" algn="l">
              <a:lnSpc>
                <a:spcPct val="175000"/>
              </a:lnSpc>
              <a:spcBef>
                <a:spcPts val="0"/>
              </a:spcBef>
              <a:spcAft>
                <a:spcPts val="0"/>
              </a:spcAft>
              <a:buClr>
                <a:srgbClr val="1F1F1F"/>
              </a:buClr>
              <a:buSzPts val="1000"/>
              <a:buChar char="●"/>
            </a:pPr>
            <a:r>
              <a:rPr lang="en" sz="1000">
                <a:solidFill>
                  <a:srgbClr val="1F1F1F"/>
                </a:solidFill>
              </a:rPr>
              <a:t>Generate visuals to support deep space exploration concepts and enhance scientific communication.</a:t>
            </a:r>
            <a:endParaRPr sz="1000">
              <a:solidFill>
                <a:srgbClr val="1F1F1F"/>
              </a:solidFill>
            </a:endParaRPr>
          </a:p>
          <a:p>
            <a:pPr indent="0" lvl="0" marL="0" rtl="0" algn="l">
              <a:spcBef>
                <a:spcPts val="200"/>
              </a:spcBef>
              <a:spcAft>
                <a:spcPts val="0"/>
              </a:spcAft>
              <a:buNone/>
            </a:pPr>
            <a:r>
              <a:t/>
            </a:r>
            <a:endParaRPr sz="14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grpSp>
        <p:nvGrpSpPr>
          <p:cNvPr id="152" name="Google Shape;152;p22"/>
          <p:cNvGrpSpPr/>
          <p:nvPr/>
        </p:nvGrpSpPr>
        <p:grpSpPr>
          <a:xfrm>
            <a:off x="6493669" y="1985963"/>
            <a:ext cx="2650331" cy="2857500"/>
            <a:chOff x="8658225" y="2647950"/>
            <a:chExt cx="3533775" cy="3810000"/>
          </a:xfrm>
        </p:grpSpPr>
        <p:sp>
          <p:nvSpPr>
            <p:cNvPr id="153" name="Google Shape;153;p2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154" name="Google Shape;154;p2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pic>
          <p:nvPicPr>
            <p:cNvPr id="155" name="Google Shape;155;p22"/>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56" name="Google Shape;156;p22"/>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157" name="Google Shape;157;p22"/>
          <p:cNvSpPr txBox="1"/>
          <p:nvPr>
            <p:ph type="title"/>
          </p:nvPr>
        </p:nvSpPr>
        <p:spPr>
          <a:xfrm>
            <a:off x="507206" y="224833"/>
            <a:ext cx="3948525" cy="993825"/>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None/>
            </a:pPr>
            <a:r>
              <a:rPr lang="en" sz="3200"/>
              <a:t>PROJECT	OVERVIEW</a:t>
            </a:r>
            <a:endParaRPr sz="3200"/>
          </a:p>
        </p:txBody>
      </p:sp>
      <p:pic>
        <p:nvPicPr>
          <p:cNvPr id="158" name="Google Shape;158;p22"/>
          <p:cNvPicPr preferRelativeResize="0"/>
          <p:nvPr/>
        </p:nvPicPr>
        <p:blipFill rotWithShape="1">
          <a:blip r:embed="rId4">
            <a:alphaModFix/>
          </a:blip>
          <a:srcRect b="0" l="0" r="0" t="0"/>
          <a:stretch/>
        </p:blipFill>
        <p:spPr>
          <a:xfrm>
            <a:off x="507206" y="4850606"/>
            <a:ext cx="1607344" cy="150019"/>
          </a:xfrm>
          <a:prstGeom prst="rect">
            <a:avLst/>
          </a:prstGeom>
          <a:noFill/>
          <a:ln>
            <a:noFill/>
          </a:ln>
        </p:spPr>
      </p:pic>
      <p:sp>
        <p:nvSpPr>
          <p:cNvPr id="159" name="Google Shape;159;p22"/>
          <p:cNvSpPr txBox="1"/>
          <p:nvPr/>
        </p:nvSpPr>
        <p:spPr>
          <a:xfrm>
            <a:off x="554831" y="4855003"/>
            <a:ext cx="1349325" cy="132300"/>
          </a:xfrm>
          <a:prstGeom prst="rect">
            <a:avLst/>
          </a:prstGeom>
          <a:noFill/>
          <a:ln>
            <a:noFill/>
          </a:ln>
        </p:spPr>
        <p:txBody>
          <a:bodyPr anchorCtr="0" anchor="t" bIns="0" lIns="0" spcFirstLastPara="1" rIns="0" wrap="square" tIns="5225">
            <a:spAutoFit/>
          </a:bodyPr>
          <a:lstStyle/>
          <a:p>
            <a:pPr indent="0" lvl="0" marL="12700" rtl="0" algn="l">
              <a:lnSpc>
                <a:spcPct val="100000"/>
              </a:lnSpc>
              <a:spcBef>
                <a:spcPts val="0"/>
              </a:spcBef>
              <a:spcAft>
                <a:spcPts val="0"/>
              </a:spcAft>
              <a:buNone/>
            </a:pPr>
            <a:r>
              <a:t/>
            </a:r>
            <a:endParaRPr sz="800">
              <a:latin typeface="Trebuchet MS"/>
              <a:ea typeface="Trebuchet MS"/>
              <a:cs typeface="Trebuchet MS"/>
              <a:sym typeface="Trebuchet MS"/>
            </a:endParaRPr>
          </a:p>
        </p:txBody>
      </p:sp>
      <p:sp>
        <p:nvSpPr>
          <p:cNvPr id="160" name="Google Shape;160;p22"/>
          <p:cNvSpPr txBox="1"/>
          <p:nvPr>
            <p:ph idx="12" type="sldNum"/>
          </p:nvPr>
        </p:nvSpPr>
        <p:spPr>
          <a:xfrm>
            <a:off x="8457914" y="4855003"/>
            <a:ext cx="180975" cy="143828"/>
          </a:xfrm>
          <a:prstGeom prst="rect">
            <a:avLst/>
          </a:prstGeom>
          <a:noFill/>
          <a:ln>
            <a:noFill/>
          </a:ln>
        </p:spPr>
        <p:txBody>
          <a:bodyPr anchorCtr="0" anchor="t" bIns="0" lIns="0" spcFirstLastPara="1" rIns="0" wrap="square" tIns="5225">
            <a:spAutoFit/>
          </a:bodyPr>
          <a:lstStyle/>
          <a:p>
            <a:pPr indent="0" lvl="0" marL="88900" rtl="0" algn="l">
              <a:lnSpc>
                <a:spcPct val="100000"/>
              </a:lnSpc>
              <a:spcBef>
                <a:spcPts val="0"/>
              </a:spcBef>
              <a:spcAft>
                <a:spcPts val="0"/>
              </a:spcAft>
              <a:buNone/>
            </a:pPr>
            <a:fld id="{00000000-1234-1234-1234-123412341234}" type="slidenum">
              <a:rPr lang="en"/>
              <a:t>‹#›</a:t>
            </a:fld>
            <a:endParaRPr/>
          </a:p>
        </p:txBody>
      </p:sp>
      <p:sp>
        <p:nvSpPr>
          <p:cNvPr id="161" name="Google Shape;161;p22"/>
          <p:cNvSpPr txBox="1"/>
          <p:nvPr/>
        </p:nvSpPr>
        <p:spPr>
          <a:xfrm>
            <a:off x="1372088" y="1271588"/>
            <a:ext cx="4926150" cy="1822050"/>
          </a:xfrm>
          <a:prstGeom prst="rect">
            <a:avLst/>
          </a:prstGeom>
          <a:noFill/>
          <a:ln>
            <a:noFill/>
          </a:ln>
        </p:spPr>
        <p:txBody>
          <a:bodyPr anchorCtr="0" anchor="t" bIns="68575" lIns="68575" spcFirstLastPara="1" rIns="68575" wrap="square" tIns="68575">
            <a:noAutofit/>
          </a:bodyPr>
          <a:lstStyle/>
          <a:p>
            <a:pPr indent="0" lvl="0" marL="0" rtl="0" algn="l">
              <a:lnSpc>
                <a:spcPct val="150000"/>
              </a:lnSpc>
              <a:spcBef>
                <a:spcPts val="0"/>
              </a:spcBef>
              <a:spcAft>
                <a:spcPts val="0"/>
              </a:spcAft>
              <a:buClr>
                <a:schemeClr val="dk1"/>
              </a:buClr>
              <a:buSzPts val="800"/>
              <a:buFont typeface="Arial"/>
              <a:buNone/>
            </a:pPr>
            <a:r>
              <a:rPr b="1" lang="en" sz="1000">
                <a:solidFill>
                  <a:srgbClr val="1F1F1F"/>
                </a:solidFill>
              </a:rPr>
              <a:t>Deep Space Image Synthesis with DCGAN ()</a:t>
            </a:r>
            <a:endParaRPr b="1" sz="1000">
              <a:solidFill>
                <a:srgbClr val="1F1F1F"/>
              </a:solidFill>
            </a:endParaRPr>
          </a:p>
          <a:p>
            <a:pPr indent="0" lvl="0" marL="0" rtl="0" algn="l">
              <a:lnSpc>
                <a:spcPct val="175000"/>
              </a:lnSpc>
              <a:spcBef>
                <a:spcPts val="900"/>
              </a:spcBef>
              <a:spcAft>
                <a:spcPts val="0"/>
              </a:spcAft>
              <a:buClr>
                <a:schemeClr val="dk1"/>
              </a:buClr>
              <a:buSzPts val="800"/>
              <a:buFont typeface="Arial"/>
              <a:buNone/>
            </a:pPr>
            <a:r>
              <a:rPr b="1" lang="en" sz="1000">
                <a:solidFill>
                  <a:srgbClr val="1F1F1F"/>
                </a:solidFill>
              </a:rPr>
              <a:t>Goal:</a:t>
            </a:r>
            <a:r>
              <a:rPr lang="en" sz="1000">
                <a:solidFill>
                  <a:srgbClr val="1F1F1F"/>
                </a:solidFill>
              </a:rPr>
              <a:t> Build a DCGAN to create realistic and varied deep space images.</a:t>
            </a:r>
            <a:endParaRPr sz="1000">
              <a:solidFill>
                <a:srgbClr val="1F1F1F"/>
              </a:solidFill>
            </a:endParaRPr>
          </a:p>
          <a:p>
            <a:pPr indent="0" lvl="0" marL="0" rtl="0" algn="l">
              <a:lnSpc>
                <a:spcPct val="175000"/>
              </a:lnSpc>
              <a:spcBef>
                <a:spcPts val="900"/>
              </a:spcBef>
              <a:spcAft>
                <a:spcPts val="0"/>
              </a:spcAft>
              <a:buClr>
                <a:schemeClr val="dk1"/>
              </a:buClr>
              <a:buSzPts val="800"/>
              <a:buFont typeface="Arial"/>
              <a:buNone/>
            </a:pPr>
            <a:r>
              <a:rPr b="1" lang="en" sz="1000">
                <a:solidFill>
                  <a:srgbClr val="1F1F1F"/>
                </a:solidFill>
              </a:rPr>
              <a:t>Steps:</a:t>
            </a:r>
            <a:endParaRPr b="1" sz="1000">
              <a:solidFill>
                <a:srgbClr val="1F1F1F"/>
              </a:solidFill>
            </a:endParaRPr>
          </a:p>
          <a:p>
            <a:pPr indent="-228600" lvl="0" marL="342900" rtl="0" algn="l">
              <a:lnSpc>
                <a:spcPct val="175000"/>
              </a:lnSpc>
              <a:spcBef>
                <a:spcPts val="900"/>
              </a:spcBef>
              <a:spcAft>
                <a:spcPts val="0"/>
              </a:spcAft>
              <a:buClr>
                <a:srgbClr val="1F1F1F"/>
              </a:buClr>
              <a:buSzPts val="1000"/>
              <a:buAutoNum type="arabicPeriod"/>
            </a:pPr>
            <a:r>
              <a:rPr lang="en" sz="1000">
                <a:solidFill>
                  <a:srgbClr val="1F1F1F"/>
                </a:solidFill>
              </a:rPr>
              <a:t>Get and prepare deep space image data.</a:t>
            </a:r>
            <a:endParaRPr sz="1000">
              <a:solidFill>
                <a:srgbClr val="1F1F1F"/>
              </a:solidFill>
            </a:endParaRPr>
          </a:p>
          <a:p>
            <a:pPr indent="-228600" lvl="0" marL="342900" rtl="0" algn="l">
              <a:lnSpc>
                <a:spcPct val="175000"/>
              </a:lnSpc>
              <a:spcBef>
                <a:spcPts val="0"/>
              </a:spcBef>
              <a:spcAft>
                <a:spcPts val="0"/>
              </a:spcAft>
              <a:buClr>
                <a:srgbClr val="1F1F1F"/>
              </a:buClr>
              <a:buSzPts val="1000"/>
              <a:buAutoNum type="arabicPeriod"/>
            </a:pPr>
            <a:r>
              <a:rPr lang="en" sz="1000">
                <a:solidFill>
                  <a:srgbClr val="1F1F1F"/>
                </a:solidFill>
              </a:rPr>
              <a:t>Design a custom DCGAN for this data type.</a:t>
            </a:r>
            <a:endParaRPr sz="1000">
              <a:solidFill>
                <a:srgbClr val="1F1F1F"/>
              </a:solidFill>
            </a:endParaRPr>
          </a:p>
          <a:p>
            <a:pPr indent="-228600" lvl="0" marL="342900" rtl="0" algn="l">
              <a:lnSpc>
                <a:spcPct val="175000"/>
              </a:lnSpc>
              <a:spcBef>
                <a:spcPts val="0"/>
              </a:spcBef>
              <a:spcAft>
                <a:spcPts val="0"/>
              </a:spcAft>
              <a:buClr>
                <a:srgbClr val="1F1F1F"/>
              </a:buClr>
              <a:buSzPts val="1000"/>
              <a:buAutoNum type="arabicPeriod"/>
            </a:pPr>
            <a:r>
              <a:rPr lang="en" sz="1000">
                <a:solidFill>
                  <a:srgbClr val="1F1F1F"/>
                </a:solidFill>
              </a:rPr>
              <a:t>Train the DCGAN model.</a:t>
            </a:r>
            <a:endParaRPr sz="1000">
              <a:solidFill>
                <a:srgbClr val="1F1F1F"/>
              </a:solidFill>
            </a:endParaRPr>
          </a:p>
          <a:p>
            <a:pPr indent="-228600" lvl="0" marL="342900" rtl="0" algn="l">
              <a:lnSpc>
                <a:spcPct val="175000"/>
              </a:lnSpc>
              <a:spcBef>
                <a:spcPts val="0"/>
              </a:spcBef>
              <a:spcAft>
                <a:spcPts val="0"/>
              </a:spcAft>
              <a:buClr>
                <a:srgbClr val="1F1F1F"/>
              </a:buClr>
              <a:buSzPts val="1000"/>
              <a:buAutoNum type="arabicPeriod"/>
            </a:pPr>
            <a:r>
              <a:rPr lang="en" sz="1000">
                <a:solidFill>
                  <a:srgbClr val="1F1F1F"/>
                </a:solidFill>
              </a:rPr>
              <a:t>Evaluate the generated images for quality.</a:t>
            </a:r>
            <a:endParaRPr sz="1000">
              <a:solidFill>
                <a:srgbClr val="1F1F1F"/>
              </a:solidFill>
            </a:endParaRPr>
          </a:p>
          <a:p>
            <a:pPr indent="0" lvl="0" marL="0" rtl="0" algn="l">
              <a:lnSpc>
                <a:spcPct val="175000"/>
              </a:lnSpc>
              <a:spcBef>
                <a:spcPts val="900"/>
              </a:spcBef>
              <a:spcAft>
                <a:spcPts val="0"/>
              </a:spcAft>
              <a:buClr>
                <a:schemeClr val="dk1"/>
              </a:buClr>
              <a:buSzPts val="800"/>
              <a:buFont typeface="Arial"/>
              <a:buNone/>
            </a:pPr>
            <a:r>
              <a:rPr b="1" lang="en" sz="1000">
                <a:solidFill>
                  <a:srgbClr val="1F1F1F"/>
                </a:solidFill>
              </a:rPr>
              <a:t>Benefits:</a:t>
            </a:r>
            <a:endParaRPr b="1" sz="1000">
              <a:solidFill>
                <a:srgbClr val="1F1F1F"/>
              </a:solidFill>
            </a:endParaRPr>
          </a:p>
          <a:p>
            <a:pPr indent="-228600" lvl="0" marL="342900" rtl="0" algn="l">
              <a:lnSpc>
                <a:spcPct val="175000"/>
              </a:lnSpc>
              <a:spcBef>
                <a:spcPts val="900"/>
              </a:spcBef>
              <a:spcAft>
                <a:spcPts val="0"/>
              </a:spcAft>
              <a:buClr>
                <a:srgbClr val="1F1F1F"/>
              </a:buClr>
              <a:buSzPts val="1000"/>
              <a:buChar char="●"/>
            </a:pPr>
            <a:r>
              <a:rPr lang="en" sz="1000">
                <a:solidFill>
                  <a:srgbClr val="1F1F1F"/>
                </a:solidFill>
              </a:rPr>
              <a:t>Simulate new celestial objects for scientific studies.</a:t>
            </a:r>
            <a:endParaRPr sz="1000">
              <a:solidFill>
                <a:srgbClr val="1F1F1F"/>
              </a:solidFill>
            </a:endParaRPr>
          </a:p>
          <a:p>
            <a:pPr indent="-228600" lvl="0" marL="342900" rtl="0" algn="l">
              <a:lnSpc>
                <a:spcPct val="175000"/>
              </a:lnSpc>
              <a:spcBef>
                <a:spcPts val="0"/>
              </a:spcBef>
              <a:spcAft>
                <a:spcPts val="0"/>
              </a:spcAft>
              <a:buClr>
                <a:srgbClr val="1F1F1F"/>
              </a:buClr>
              <a:buSzPts val="1000"/>
              <a:buChar char="●"/>
            </a:pPr>
            <a:r>
              <a:rPr lang="en" sz="1000">
                <a:solidFill>
                  <a:srgbClr val="1F1F1F"/>
                </a:solidFill>
              </a:rPr>
              <a:t>Expand existing deep space image datasets.</a:t>
            </a:r>
            <a:endParaRPr sz="1000">
              <a:solidFill>
                <a:srgbClr val="1F1F1F"/>
              </a:solidFill>
            </a:endParaRPr>
          </a:p>
          <a:p>
            <a:pPr indent="-228600" lvl="0" marL="342900" rtl="0" algn="l">
              <a:lnSpc>
                <a:spcPct val="175000"/>
              </a:lnSpc>
              <a:spcBef>
                <a:spcPts val="0"/>
              </a:spcBef>
              <a:spcAft>
                <a:spcPts val="0"/>
              </a:spcAft>
              <a:buClr>
                <a:srgbClr val="1F1F1F"/>
              </a:buClr>
              <a:buSzPts val="1000"/>
              <a:buChar char="●"/>
            </a:pPr>
            <a:r>
              <a:rPr lang="en" sz="1000">
                <a:solidFill>
                  <a:srgbClr val="1F1F1F"/>
                </a:solidFill>
              </a:rPr>
              <a:t>Visualize deep space exploration concepts.</a:t>
            </a:r>
            <a:endParaRPr sz="1000">
              <a:solidFill>
                <a:srgbClr val="1F1F1F"/>
              </a:solidFill>
            </a:endParaRPr>
          </a:p>
          <a:p>
            <a:pPr indent="0" lvl="0" marL="0" rtl="0" algn="l">
              <a:spcBef>
                <a:spcPts val="200"/>
              </a:spcBef>
              <a:spcAft>
                <a:spcPts val="0"/>
              </a:spcAft>
              <a:buNone/>
            </a:pPr>
            <a:r>
              <a:t/>
            </a:r>
            <a:endParaRPr sz="14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167" name="Google Shape;167;p23"/>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168" name="Google Shape;168;p23"/>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169" name="Google Shape;169;p23"/>
          <p:cNvSpPr txBox="1"/>
          <p:nvPr>
            <p:ph type="title"/>
          </p:nvPr>
        </p:nvSpPr>
        <p:spPr>
          <a:xfrm>
            <a:off x="463605" y="-5"/>
            <a:ext cx="7323300" cy="765450"/>
          </a:xfrm>
          <a:prstGeom prst="rect">
            <a:avLst/>
          </a:prstGeom>
          <a:noFill/>
          <a:ln>
            <a:noFill/>
          </a:ln>
        </p:spPr>
        <p:txBody>
          <a:bodyPr anchorCtr="0" anchor="t" bIns="0" lIns="0" spcFirstLastPara="1" rIns="0" wrap="square" tIns="392150">
            <a:spAutoFit/>
          </a:bodyPr>
          <a:lstStyle/>
          <a:p>
            <a:pPr indent="0" lvl="0" marL="114300" rtl="0" algn="l">
              <a:lnSpc>
                <a:spcPct val="100000"/>
              </a:lnSpc>
              <a:spcBef>
                <a:spcPts val="0"/>
              </a:spcBef>
              <a:spcAft>
                <a:spcPts val="0"/>
              </a:spcAft>
              <a:buNone/>
            </a:pPr>
            <a:r>
              <a:rPr lang="en" sz="2400"/>
              <a:t>WHO ARE THE END USERS?</a:t>
            </a:r>
            <a:endParaRPr sz="2400"/>
          </a:p>
        </p:txBody>
      </p:sp>
      <p:pic>
        <p:nvPicPr>
          <p:cNvPr id="170" name="Google Shape;170;p23"/>
          <p:cNvPicPr preferRelativeResize="0"/>
          <p:nvPr/>
        </p:nvPicPr>
        <p:blipFill rotWithShape="1">
          <a:blip r:embed="rId3">
            <a:alphaModFix/>
          </a:blip>
          <a:srcRect b="0" l="0" r="0" t="0"/>
          <a:stretch/>
        </p:blipFill>
        <p:spPr>
          <a:xfrm>
            <a:off x="542925" y="4629150"/>
            <a:ext cx="1635919" cy="364331"/>
          </a:xfrm>
          <a:prstGeom prst="rect">
            <a:avLst/>
          </a:prstGeom>
          <a:noFill/>
          <a:ln>
            <a:noFill/>
          </a:ln>
        </p:spPr>
      </p:pic>
      <p:sp>
        <p:nvSpPr>
          <p:cNvPr id="171" name="Google Shape;171;p23"/>
          <p:cNvSpPr txBox="1"/>
          <p:nvPr/>
        </p:nvSpPr>
        <p:spPr>
          <a:xfrm>
            <a:off x="554831" y="4855003"/>
            <a:ext cx="1349325" cy="132300"/>
          </a:xfrm>
          <a:prstGeom prst="rect">
            <a:avLst/>
          </a:prstGeom>
          <a:noFill/>
          <a:ln>
            <a:noFill/>
          </a:ln>
        </p:spPr>
        <p:txBody>
          <a:bodyPr anchorCtr="0" anchor="t" bIns="0" lIns="0" spcFirstLastPara="1" rIns="0" wrap="square" tIns="5225">
            <a:spAutoFit/>
          </a:bodyPr>
          <a:lstStyle/>
          <a:p>
            <a:pPr indent="0" lvl="0" marL="0" rtl="0" algn="l">
              <a:lnSpc>
                <a:spcPct val="100000"/>
              </a:lnSpc>
              <a:spcBef>
                <a:spcPts val="0"/>
              </a:spcBef>
              <a:spcAft>
                <a:spcPts val="0"/>
              </a:spcAft>
              <a:buNone/>
            </a:pPr>
            <a:r>
              <a:t/>
            </a:r>
            <a:endParaRPr sz="800">
              <a:latin typeface="Trebuchet MS"/>
              <a:ea typeface="Trebuchet MS"/>
              <a:cs typeface="Trebuchet MS"/>
              <a:sym typeface="Trebuchet MS"/>
            </a:endParaRPr>
          </a:p>
        </p:txBody>
      </p:sp>
      <p:sp>
        <p:nvSpPr>
          <p:cNvPr id="172" name="Google Shape;172;p23"/>
          <p:cNvSpPr txBox="1"/>
          <p:nvPr>
            <p:ph idx="12" type="sldNum"/>
          </p:nvPr>
        </p:nvSpPr>
        <p:spPr>
          <a:xfrm>
            <a:off x="8457914" y="4855003"/>
            <a:ext cx="180975" cy="143828"/>
          </a:xfrm>
          <a:prstGeom prst="rect">
            <a:avLst/>
          </a:prstGeom>
          <a:noFill/>
          <a:ln>
            <a:noFill/>
          </a:ln>
        </p:spPr>
        <p:txBody>
          <a:bodyPr anchorCtr="0" anchor="t" bIns="0" lIns="0" spcFirstLastPara="1" rIns="0" wrap="square" tIns="5225">
            <a:spAutoFit/>
          </a:bodyPr>
          <a:lstStyle/>
          <a:p>
            <a:pPr indent="0" lvl="0" marL="88900" rtl="0" algn="l">
              <a:lnSpc>
                <a:spcPct val="100000"/>
              </a:lnSpc>
              <a:spcBef>
                <a:spcPts val="0"/>
              </a:spcBef>
              <a:spcAft>
                <a:spcPts val="0"/>
              </a:spcAft>
              <a:buNone/>
            </a:pPr>
            <a:fld id="{00000000-1234-1234-1234-123412341234}" type="slidenum">
              <a:rPr lang="en"/>
              <a:t>‹#›</a:t>
            </a:fld>
            <a:endParaRPr/>
          </a:p>
        </p:txBody>
      </p:sp>
      <p:sp>
        <p:nvSpPr>
          <p:cNvPr id="173" name="Google Shape;173;p23"/>
          <p:cNvSpPr txBox="1"/>
          <p:nvPr/>
        </p:nvSpPr>
        <p:spPr>
          <a:xfrm rot="-426">
            <a:off x="223288" y="782385"/>
            <a:ext cx="7257825" cy="472275"/>
          </a:xfrm>
          <a:prstGeom prst="rect">
            <a:avLst/>
          </a:prstGeom>
          <a:noFill/>
          <a:ln>
            <a:noFill/>
          </a:ln>
        </p:spPr>
        <p:txBody>
          <a:bodyPr anchorCtr="0" anchor="t" bIns="68575" lIns="68575" spcFirstLastPara="1" rIns="68575" wrap="square" tIns="68575">
            <a:noAutofit/>
          </a:bodyPr>
          <a:lstStyle/>
          <a:p>
            <a:pPr indent="-228600" lvl="0" marL="342900" rtl="0" algn="l">
              <a:lnSpc>
                <a:spcPct val="175000"/>
              </a:lnSpc>
              <a:spcBef>
                <a:spcPts val="200"/>
              </a:spcBef>
              <a:spcAft>
                <a:spcPts val="0"/>
              </a:spcAft>
              <a:buClr>
                <a:srgbClr val="1F1F1F"/>
              </a:buClr>
              <a:buSzPts val="1000"/>
              <a:buAutoNum type="arabicPeriod"/>
            </a:pPr>
            <a:r>
              <a:rPr b="1" lang="en" sz="1000">
                <a:solidFill>
                  <a:srgbClr val="1F1F1F"/>
                </a:solidFill>
              </a:rPr>
              <a:t>Astronomical Researchers:</a:t>
            </a:r>
            <a:endParaRPr b="1" sz="1000">
              <a:solidFill>
                <a:srgbClr val="1F1F1F"/>
              </a:solidFill>
            </a:endParaRPr>
          </a:p>
          <a:p>
            <a:pPr indent="-228600" lvl="1" marL="685800" rtl="0" algn="l">
              <a:lnSpc>
                <a:spcPct val="175000"/>
              </a:lnSpc>
              <a:spcBef>
                <a:spcPts val="0"/>
              </a:spcBef>
              <a:spcAft>
                <a:spcPts val="0"/>
              </a:spcAft>
              <a:buClr>
                <a:srgbClr val="1F1F1F"/>
              </a:buClr>
              <a:buSzPts val="1000"/>
              <a:buChar char="○"/>
            </a:pPr>
            <a:r>
              <a:rPr b="1" lang="en" sz="1000">
                <a:solidFill>
                  <a:srgbClr val="1F1F1F"/>
                </a:solidFill>
              </a:rPr>
              <a:t>Astrophysicists:</a:t>
            </a:r>
            <a:r>
              <a:rPr lang="en" sz="1000">
                <a:solidFill>
                  <a:srgbClr val="1F1F1F"/>
                </a:solidFill>
              </a:rPr>
              <a:t> They can use the generated images to simulate new galaxies, nebulae, or other phenomena for theoretical studies.</a:t>
            </a:r>
            <a:endParaRPr sz="1000">
              <a:solidFill>
                <a:srgbClr val="1F1F1F"/>
              </a:solidFill>
            </a:endParaRPr>
          </a:p>
          <a:p>
            <a:pPr indent="-228600" lvl="1" marL="685800" rtl="0" algn="l">
              <a:lnSpc>
                <a:spcPct val="175000"/>
              </a:lnSpc>
              <a:spcBef>
                <a:spcPts val="0"/>
              </a:spcBef>
              <a:spcAft>
                <a:spcPts val="0"/>
              </a:spcAft>
              <a:buClr>
                <a:srgbClr val="1F1F1F"/>
              </a:buClr>
              <a:buSzPts val="1000"/>
              <a:buChar char="○"/>
            </a:pPr>
            <a:r>
              <a:rPr b="1" lang="en" sz="1000">
                <a:solidFill>
                  <a:srgbClr val="1F1F1F"/>
                </a:solidFill>
              </a:rPr>
              <a:t>Cosmologists:</a:t>
            </a:r>
            <a:r>
              <a:rPr lang="en" sz="1000">
                <a:solidFill>
                  <a:srgbClr val="1F1F1F"/>
                </a:solidFill>
              </a:rPr>
              <a:t> The simulations can aid in understanding large-scale structures in the universe.</a:t>
            </a:r>
            <a:endParaRPr sz="1000">
              <a:solidFill>
                <a:srgbClr val="1F1F1F"/>
              </a:solidFill>
            </a:endParaRPr>
          </a:p>
          <a:p>
            <a:pPr indent="-228600" lvl="1" marL="685800" rtl="0" algn="l">
              <a:lnSpc>
                <a:spcPct val="175000"/>
              </a:lnSpc>
              <a:spcBef>
                <a:spcPts val="0"/>
              </a:spcBef>
              <a:spcAft>
                <a:spcPts val="0"/>
              </a:spcAft>
              <a:buClr>
                <a:srgbClr val="1F1F1F"/>
              </a:buClr>
              <a:buSzPts val="1000"/>
              <a:buChar char="○"/>
            </a:pPr>
            <a:r>
              <a:rPr b="1" lang="en" sz="1000">
                <a:solidFill>
                  <a:srgbClr val="1F1F1F"/>
                </a:solidFill>
              </a:rPr>
              <a:t>Planetary Scientists:</a:t>
            </a:r>
            <a:r>
              <a:rPr lang="en" sz="1000">
                <a:solidFill>
                  <a:srgbClr val="1F1F1F"/>
                </a:solidFill>
              </a:rPr>
              <a:t> They could potentially use the images to create simulations of exoplanet environments.</a:t>
            </a:r>
            <a:endParaRPr sz="1000">
              <a:solidFill>
                <a:srgbClr val="1F1F1F"/>
              </a:solidFill>
            </a:endParaRPr>
          </a:p>
          <a:p>
            <a:pPr indent="-228600" lvl="0" marL="342900" rtl="0" algn="l">
              <a:lnSpc>
                <a:spcPct val="175000"/>
              </a:lnSpc>
              <a:spcBef>
                <a:spcPts val="0"/>
              </a:spcBef>
              <a:spcAft>
                <a:spcPts val="0"/>
              </a:spcAft>
              <a:buClr>
                <a:srgbClr val="1F1F1F"/>
              </a:buClr>
              <a:buSzPts val="1000"/>
              <a:buAutoNum type="arabicPeriod"/>
            </a:pPr>
            <a:r>
              <a:rPr b="1" lang="en" sz="1000">
                <a:solidFill>
                  <a:srgbClr val="1F1F1F"/>
                </a:solidFill>
              </a:rPr>
              <a:t>Other Fields:</a:t>
            </a:r>
            <a:endParaRPr b="1" sz="1000">
              <a:solidFill>
                <a:srgbClr val="1F1F1F"/>
              </a:solidFill>
            </a:endParaRPr>
          </a:p>
          <a:p>
            <a:pPr indent="-228600" lvl="1" marL="685800" rtl="0" algn="l">
              <a:lnSpc>
                <a:spcPct val="175000"/>
              </a:lnSpc>
              <a:spcBef>
                <a:spcPts val="0"/>
              </a:spcBef>
              <a:spcAft>
                <a:spcPts val="0"/>
              </a:spcAft>
              <a:buClr>
                <a:srgbClr val="1F1F1F"/>
              </a:buClr>
              <a:buSzPts val="1000"/>
              <a:buChar char="○"/>
            </a:pPr>
            <a:r>
              <a:rPr b="1" lang="en" sz="1000">
                <a:solidFill>
                  <a:srgbClr val="1F1F1F"/>
                </a:solidFill>
              </a:rPr>
              <a:t>Data Scientists:</a:t>
            </a:r>
            <a:r>
              <a:rPr lang="en" sz="1000">
                <a:solidFill>
                  <a:srgbClr val="1F1F1F"/>
                </a:solidFill>
              </a:rPr>
              <a:t> They can leverage the generated images to augment existing datasets for tasks like object detection or classification in deep space imagery.</a:t>
            </a:r>
            <a:endParaRPr sz="1000">
              <a:solidFill>
                <a:srgbClr val="1F1F1F"/>
              </a:solidFill>
            </a:endParaRPr>
          </a:p>
          <a:p>
            <a:pPr indent="-228600" lvl="1" marL="685800" rtl="0" algn="l">
              <a:lnSpc>
                <a:spcPct val="175000"/>
              </a:lnSpc>
              <a:spcBef>
                <a:spcPts val="0"/>
              </a:spcBef>
              <a:spcAft>
                <a:spcPts val="0"/>
              </a:spcAft>
              <a:buClr>
                <a:srgbClr val="1F1F1F"/>
              </a:buClr>
              <a:buSzPts val="1000"/>
              <a:buChar char="○"/>
            </a:pPr>
            <a:r>
              <a:rPr b="1" lang="en" sz="1000">
                <a:solidFill>
                  <a:srgbClr val="1F1F1F"/>
                </a:solidFill>
              </a:rPr>
              <a:t>Science Communicators:</a:t>
            </a:r>
            <a:r>
              <a:rPr lang="en" sz="1000">
                <a:solidFill>
                  <a:srgbClr val="1F1F1F"/>
                </a:solidFill>
              </a:rPr>
              <a:t> They can use the realistic visuals to create educational content or enhance presentations about space exploration.</a:t>
            </a:r>
            <a:endParaRPr sz="1000">
              <a:solidFill>
                <a:srgbClr val="1F1F1F"/>
              </a:solidFill>
            </a:endParaRPr>
          </a:p>
          <a:p>
            <a:pPr indent="-228600" lvl="1" marL="685800" rtl="0" algn="l">
              <a:lnSpc>
                <a:spcPct val="175000"/>
              </a:lnSpc>
              <a:spcBef>
                <a:spcPts val="0"/>
              </a:spcBef>
              <a:spcAft>
                <a:spcPts val="0"/>
              </a:spcAft>
              <a:buClr>
                <a:srgbClr val="1F1F1F"/>
              </a:buClr>
              <a:buSzPts val="1000"/>
              <a:buChar char="○"/>
            </a:pPr>
            <a:r>
              <a:rPr b="1" lang="en" sz="1000">
                <a:solidFill>
                  <a:srgbClr val="1F1F1F"/>
                </a:solidFill>
              </a:rPr>
              <a:t>Artists and Designers:</a:t>
            </a:r>
            <a:r>
              <a:rPr lang="en" sz="1000">
                <a:solidFill>
                  <a:srgbClr val="1F1F1F"/>
                </a:solidFill>
              </a:rPr>
              <a:t> They might find the generated images inspiring for creating space-themed art or designing concepts for future space missions.</a:t>
            </a:r>
            <a:endParaRPr sz="1000">
              <a:solidFill>
                <a:srgbClr val="1F1F1F"/>
              </a:solidFill>
            </a:endParaRPr>
          </a:p>
          <a:p>
            <a:pPr indent="0" lvl="0" marL="0" rtl="0" algn="l">
              <a:spcBef>
                <a:spcPts val="500"/>
              </a:spcBef>
              <a:spcAft>
                <a:spcPts val="0"/>
              </a:spcAft>
              <a:buNone/>
            </a:pPr>
            <a:r>
              <a:t/>
            </a:r>
            <a:endParaRPr sz="14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4"/>
          <p:cNvPicPr preferRelativeResize="0"/>
          <p:nvPr/>
        </p:nvPicPr>
        <p:blipFill rotWithShape="1">
          <a:blip r:embed="rId3">
            <a:alphaModFix/>
          </a:blip>
          <a:srcRect b="0" l="0" r="0" t="0"/>
          <a:stretch/>
        </p:blipFill>
        <p:spPr>
          <a:xfrm>
            <a:off x="284906" y="1655213"/>
            <a:ext cx="6815512" cy="2436019"/>
          </a:xfrm>
          <a:prstGeom prst="rect">
            <a:avLst/>
          </a:prstGeom>
          <a:noFill/>
          <a:ln>
            <a:noFill/>
          </a:ln>
        </p:spPr>
      </p:pic>
      <p:sp>
        <p:nvSpPr>
          <p:cNvPr id="179" name="Google Shape;179;p24"/>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180" name="Google Shape;180;p24"/>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181" name="Google Shape;181;p24"/>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182" name="Google Shape;182;p24"/>
          <p:cNvSpPr txBox="1"/>
          <p:nvPr>
            <p:ph type="title"/>
          </p:nvPr>
        </p:nvSpPr>
        <p:spPr>
          <a:xfrm>
            <a:off x="433624" y="-5"/>
            <a:ext cx="7323300" cy="1199250"/>
          </a:xfrm>
          <a:prstGeom prst="rect">
            <a:avLst/>
          </a:prstGeom>
          <a:noFill/>
          <a:ln>
            <a:noFill/>
          </a:ln>
        </p:spPr>
        <p:txBody>
          <a:bodyPr anchorCtr="0" anchor="t" bIns="0" lIns="0" spcFirstLastPara="1" rIns="0" wrap="square" tIns="364325">
            <a:spAutoFit/>
          </a:bodyPr>
          <a:lstStyle/>
          <a:p>
            <a:pPr indent="0" lvl="0" marL="12700" rtl="0" algn="l">
              <a:lnSpc>
                <a:spcPct val="100000"/>
              </a:lnSpc>
              <a:spcBef>
                <a:spcPts val="0"/>
              </a:spcBef>
              <a:spcAft>
                <a:spcPts val="0"/>
              </a:spcAft>
              <a:buNone/>
            </a:pPr>
            <a:r>
              <a:rPr lang="en" sz="2700"/>
              <a:t>YOUR SOLUTION AND ITS VALUE PROPOSITION</a:t>
            </a:r>
            <a:endParaRPr sz="2700"/>
          </a:p>
        </p:txBody>
      </p:sp>
      <p:pic>
        <p:nvPicPr>
          <p:cNvPr id="183" name="Google Shape;183;p24"/>
          <p:cNvPicPr preferRelativeResize="0"/>
          <p:nvPr/>
        </p:nvPicPr>
        <p:blipFill rotWithShape="1">
          <a:blip r:embed="rId4">
            <a:alphaModFix/>
          </a:blip>
          <a:srcRect b="0" l="0" r="0" t="0"/>
          <a:stretch/>
        </p:blipFill>
        <p:spPr>
          <a:xfrm>
            <a:off x="507206" y="4850606"/>
            <a:ext cx="1607344" cy="150019"/>
          </a:xfrm>
          <a:prstGeom prst="rect">
            <a:avLst/>
          </a:prstGeom>
          <a:noFill/>
          <a:ln>
            <a:noFill/>
          </a:ln>
        </p:spPr>
      </p:pic>
      <p:sp>
        <p:nvSpPr>
          <p:cNvPr id="184" name="Google Shape;184;p24"/>
          <p:cNvSpPr txBox="1"/>
          <p:nvPr/>
        </p:nvSpPr>
        <p:spPr>
          <a:xfrm>
            <a:off x="554831" y="4855003"/>
            <a:ext cx="1349325" cy="132300"/>
          </a:xfrm>
          <a:prstGeom prst="rect">
            <a:avLst/>
          </a:prstGeom>
          <a:noFill/>
          <a:ln>
            <a:noFill/>
          </a:ln>
        </p:spPr>
        <p:txBody>
          <a:bodyPr anchorCtr="0" anchor="t" bIns="0" lIns="0" spcFirstLastPara="1" rIns="0" wrap="square" tIns="5225">
            <a:spAutoFit/>
          </a:bodyPr>
          <a:lstStyle/>
          <a:p>
            <a:pPr indent="0" lvl="0" marL="12700" rtl="0" algn="l">
              <a:lnSpc>
                <a:spcPct val="100000"/>
              </a:lnSpc>
              <a:spcBef>
                <a:spcPts val="0"/>
              </a:spcBef>
              <a:spcAft>
                <a:spcPts val="0"/>
              </a:spcAft>
              <a:buNone/>
            </a:pPr>
            <a:r>
              <a:t/>
            </a:r>
            <a:endParaRPr sz="800">
              <a:latin typeface="Trebuchet MS"/>
              <a:ea typeface="Trebuchet MS"/>
              <a:cs typeface="Trebuchet MS"/>
              <a:sym typeface="Trebuchet MS"/>
            </a:endParaRPr>
          </a:p>
        </p:txBody>
      </p:sp>
      <p:sp>
        <p:nvSpPr>
          <p:cNvPr id="185" name="Google Shape;185;p24"/>
          <p:cNvSpPr txBox="1"/>
          <p:nvPr>
            <p:ph idx="12" type="sldNum"/>
          </p:nvPr>
        </p:nvSpPr>
        <p:spPr>
          <a:xfrm>
            <a:off x="8457914" y="4855003"/>
            <a:ext cx="180975" cy="143828"/>
          </a:xfrm>
          <a:prstGeom prst="rect">
            <a:avLst/>
          </a:prstGeom>
          <a:noFill/>
          <a:ln>
            <a:noFill/>
          </a:ln>
        </p:spPr>
        <p:txBody>
          <a:bodyPr anchorCtr="0" anchor="t" bIns="0" lIns="0" spcFirstLastPara="1" rIns="0" wrap="square" tIns="5225">
            <a:spAutoFit/>
          </a:bodyPr>
          <a:lstStyle/>
          <a:p>
            <a:pPr indent="0" lvl="0" marL="88900" rtl="0" algn="l">
              <a:lnSpc>
                <a:spcPct val="100000"/>
              </a:lnSpc>
              <a:spcBef>
                <a:spcPts val="0"/>
              </a:spcBef>
              <a:spcAft>
                <a:spcPts val="0"/>
              </a:spcAft>
              <a:buNone/>
            </a:pPr>
            <a:fld id="{00000000-1234-1234-1234-123412341234}" type="slidenum">
              <a:rPr lang="en"/>
              <a:t>‹#›</a:t>
            </a:fld>
            <a:endParaRPr/>
          </a:p>
        </p:txBody>
      </p:sp>
      <p:sp>
        <p:nvSpPr>
          <p:cNvPr id="186" name="Google Shape;186;p24"/>
          <p:cNvSpPr txBox="1"/>
          <p:nvPr/>
        </p:nvSpPr>
        <p:spPr>
          <a:xfrm>
            <a:off x="751144" y="1199250"/>
            <a:ext cx="7850250" cy="577350"/>
          </a:xfrm>
          <a:prstGeom prst="rect">
            <a:avLst/>
          </a:prstGeom>
          <a:noFill/>
          <a:ln>
            <a:noFill/>
          </a:ln>
        </p:spPr>
        <p:txBody>
          <a:bodyPr anchorCtr="0" anchor="t" bIns="68575" lIns="68575" spcFirstLastPara="1" rIns="68575" wrap="square" tIns="68575">
            <a:noAutofit/>
          </a:bodyPr>
          <a:lstStyle/>
          <a:p>
            <a:pPr indent="0" lvl="0" marL="0" rtl="0" algn="l">
              <a:lnSpc>
                <a:spcPct val="150000"/>
              </a:lnSpc>
              <a:spcBef>
                <a:spcPts val="0"/>
              </a:spcBef>
              <a:spcAft>
                <a:spcPts val="0"/>
              </a:spcAft>
              <a:buClr>
                <a:schemeClr val="dk1"/>
              </a:buClr>
              <a:buSzPts val="800"/>
              <a:buFont typeface="Arial"/>
              <a:buNone/>
            </a:pPr>
            <a:r>
              <a:rPr b="1" lang="en" sz="1000">
                <a:solidFill>
                  <a:srgbClr val="1F1F1F"/>
                </a:solidFill>
              </a:rPr>
              <a:t>Solution and Value Proposition: Deep Space Image Synthesis with DCGAN</a:t>
            </a:r>
            <a:endParaRPr b="1" sz="1000">
              <a:solidFill>
                <a:srgbClr val="1F1F1F"/>
              </a:solidFill>
            </a:endParaRPr>
          </a:p>
          <a:p>
            <a:pPr indent="0" lvl="0" marL="0" rtl="0" algn="l">
              <a:lnSpc>
                <a:spcPct val="175000"/>
              </a:lnSpc>
              <a:spcBef>
                <a:spcPts val="900"/>
              </a:spcBef>
              <a:spcAft>
                <a:spcPts val="0"/>
              </a:spcAft>
              <a:buClr>
                <a:schemeClr val="dk1"/>
              </a:buClr>
              <a:buSzPts val="800"/>
              <a:buFont typeface="Arial"/>
              <a:buNone/>
            </a:pPr>
            <a:r>
              <a:rPr lang="en" sz="1000">
                <a:solidFill>
                  <a:srgbClr val="1F1F1F"/>
                </a:solidFill>
              </a:rPr>
              <a:t>This project proposes a Deep Convolutional Generative Adversarial Network (DCGAN) for generating high-fidelity and diverse deep space images.</a:t>
            </a:r>
            <a:endParaRPr sz="1000">
              <a:solidFill>
                <a:srgbClr val="1F1F1F"/>
              </a:solidFill>
            </a:endParaRPr>
          </a:p>
          <a:p>
            <a:pPr indent="0" lvl="0" marL="0" rtl="0" algn="l">
              <a:lnSpc>
                <a:spcPct val="175000"/>
              </a:lnSpc>
              <a:spcBef>
                <a:spcPts val="900"/>
              </a:spcBef>
              <a:spcAft>
                <a:spcPts val="0"/>
              </a:spcAft>
              <a:buClr>
                <a:schemeClr val="dk1"/>
              </a:buClr>
              <a:buSzPts val="800"/>
              <a:buFont typeface="Arial"/>
              <a:buNone/>
            </a:pPr>
            <a:r>
              <a:rPr b="1" lang="en" sz="1000">
                <a:solidFill>
                  <a:srgbClr val="1F1F1F"/>
                </a:solidFill>
              </a:rPr>
              <a:t>Our Solution:</a:t>
            </a:r>
            <a:endParaRPr b="1" sz="1000">
              <a:solidFill>
                <a:srgbClr val="1F1F1F"/>
              </a:solidFill>
            </a:endParaRPr>
          </a:p>
          <a:p>
            <a:pPr indent="-228600" lvl="0" marL="342900" rtl="0" algn="l">
              <a:lnSpc>
                <a:spcPct val="175000"/>
              </a:lnSpc>
              <a:spcBef>
                <a:spcPts val="900"/>
              </a:spcBef>
              <a:spcAft>
                <a:spcPts val="0"/>
              </a:spcAft>
              <a:buClr>
                <a:srgbClr val="1F1F1F"/>
              </a:buClr>
              <a:buSzPts val="1000"/>
              <a:buChar char="●"/>
            </a:pPr>
            <a:r>
              <a:rPr lang="en" sz="1000">
                <a:solidFill>
                  <a:srgbClr val="1F1F1F"/>
                </a:solidFill>
              </a:rPr>
              <a:t>A custom-designed DCGAN architecture specifically tailored to capture the intricacies of deep space objects like galaxies, nebulae, and star clusters.</a:t>
            </a:r>
            <a:endParaRPr sz="1000">
              <a:solidFill>
                <a:srgbClr val="1F1F1F"/>
              </a:solidFill>
            </a:endParaRPr>
          </a:p>
          <a:p>
            <a:pPr indent="-228600" lvl="0" marL="342900" rtl="0" algn="l">
              <a:lnSpc>
                <a:spcPct val="175000"/>
              </a:lnSpc>
              <a:spcBef>
                <a:spcPts val="0"/>
              </a:spcBef>
              <a:spcAft>
                <a:spcPts val="0"/>
              </a:spcAft>
              <a:buClr>
                <a:srgbClr val="1F1F1F"/>
              </a:buClr>
              <a:buSzPts val="1000"/>
              <a:buChar char="●"/>
            </a:pPr>
            <a:r>
              <a:rPr lang="en" sz="1000">
                <a:solidFill>
                  <a:srgbClr val="1F1F1F"/>
                </a:solidFill>
              </a:rPr>
              <a:t>A training process optimized for deep space image data, ensuring the generated images are realistic and statistically consistent with real observations.</a:t>
            </a:r>
            <a:endParaRPr sz="1000">
              <a:solidFill>
                <a:srgbClr val="1F1F1F"/>
              </a:solidFill>
            </a:endParaRPr>
          </a:p>
          <a:p>
            <a:pPr indent="0" lvl="0" marL="0" rtl="0" algn="l">
              <a:lnSpc>
                <a:spcPct val="175000"/>
              </a:lnSpc>
              <a:spcBef>
                <a:spcPts val="900"/>
              </a:spcBef>
              <a:spcAft>
                <a:spcPts val="0"/>
              </a:spcAft>
              <a:buClr>
                <a:schemeClr val="dk1"/>
              </a:buClr>
              <a:buSzPts val="800"/>
              <a:buFont typeface="Arial"/>
              <a:buNone/>
            </a:pPr>
            <a:r>
              <a:rPr b="1" lang="en" sz="1000">
                <a:solidFill>
                  <a:srgbClr val="1F1F1F"/>
                </a:solidFill>
              </a:rPr>
              <a:t>Value Proposition:</a:t>
            </a:r>
            <a:endParaRPr b="1" sz="1000">
              <a:solidFill>
                <a:srgbClr val="1F1F1F"/>
              </a:solidFill>
            </a:endParaRPr>
          </a:p>
          <a:p>
            <a:pPr indent="-228600" lvl="0" marL="342900" rtl="0" algn="l">
              <a:lnSpc>
                <a:spcPct val="175000"/>
              </a:lnSpc>
              <a:spcBef>
                <a:spcPts val="900"/>
              </a:spcBef>
              <a:spcAft>
                <a:spcPts val="0"/>
              </a:spcAft>
              <a:buClr>
                <a:srgbClr val="1F1F1F"/>
              </a:buClr>
              <a:buSzPts val="1000"/>
              <a:buChar char="●"/>
            </a:pPr>
            <a:r>
              <a:rPr b="1" lang="en" sz="1000">
                <a:solidFill>
                  <a:srgbClr val="1F1F1F"/>
                </a:solidFill>
              </a:rPr>
              <a:t>Scientific Discovery:</a:t>
            </a:r>
            <a:r>
              <a:rPr lang="en" sz="1000">
                <a:solidFill>
                  <a:srgbClr val="1F1F1F"/>
                </a:solidFill>
              </a:rPr>
              <a:t> Simulate new galaxies or phenomena to test hypotheses and explore unobserved regions of the universe.</a:t>
            </a:r>
            <a:endParaRPr sz="1000">
              <a:solidFill>
                <a:srgbClr val="1F1F1F"/>
              </a:solidFill>
            </a:endParaRPr>
          </a:p>
          <a:p>
            <a:pPr indent="-228600" lvl="0" marL="342900" rtl="0" algn="l">
              <a:lnSpc>
                <a:spcPct val="175000"/>
              </a:lnSpc>
              <a:spcBef>
                <a:spcPts val="0"/>
              </a:spcBef>
              <a:spcAft>
                <a:spcPts val="0"/>
              </a:spcAft>
              <a:buClr>
                <a:srgbClr val="1F1F1F"/>
              </a:buClr>
              <a:buSzPts val="1000"/>
              <a:buChar char="●"/>
            </a:pPr>
            <a:r>
              <a:rPr b="1" lang="en" sz="1000">
                <a:solidFill>
                  <a:srgbClr val="1F1F1F"/>
                </a:solidFill>
              </a:rPr>
              <a:t>Data Augmentation:</a:t>
            </a:r>
            <a:r>
              <a:rPr lang="en" sz="1000">
                <a:solidFill>
                  <a:srgbClr val="1F1F1F"/>
                </a:solidFill>
              </a:rPr>
              <a:t> Expand existing datasets for training and improving deep learning models used in astronomical research.</a:t>
            </a:r>
            <a:endParaRPr sz="1000">
              <a:solidFill>
                <a:srgbClr val="1F1F1F"/>
              </a:solidFill>
            </a:endParaRPr>
          </a:p>
          <a:p>
            <a:pPr indent="-228600" lvl="0" marL="342900" rtl="0" algn="l">
              <a:lnSpc>
                <a:spcPct val="175000"/>
              </a:lnSpc>
              <a:spcBef>
                <a:spcPts val="0"/>
              </a:spcBef>
              <a:spcAft>
                <a:spcPts val="0"/>
              </a:spcAft>
              <a:buClr>
                <a:srgbClr val="1F1F1F"/>
              </a:buClr>
              <a:buSzPts val="1000"/>
              <a:buChar char="●"/>
            </a:pPr>
            <a:r>
              <a:rPr b="1" lang="en" sz="1000">
                <a:solidFill>
                  <a:srgbClr val="1F1F1F"/>
                </a:solidFill>
              </a:rPr>
              <a:t>Enhanced Communication:</a:t>
            </a:r>
            <a:r>
              <a:rPr lang="en" sz="1000">
                <a:solidFill>
                  <a:srgbClr val="1F1F1F"/>
                </a:solidFill>
              </a:rPr>
              <a:t> Generate visuals to explain complex astronomical concepts or showcase potential scenarios in deep space exploration.</a:t>
            </a:r>
            <a:endParaRPr sz="1000">
              <a:solidFill>
                <a:srgbClr val="1F1F1F"/>
              </a:solidFill>
            </a:endParaRPr>
          </a:p>
          <a:p>
            <a:pPr indent="0" lvl="0" marL="0" rtl="0" algn="l">
              <a:spcBef>
                <a:spcPts val="200"/>
              </a:spcBef>
              <a:spcAft>
                <a:spcPts val="0"/>
              </a:spcAft>
              <a:buNone/>
            </a:pPr>
            <a:r>
              <a:t/>
            </a:r>
            <a:endParaRPr sz="14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192" name="Google Shape;192;p25"/>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193" name="Google Shape;193;p25"/>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pic>
        <p:nvPicPr>
          <p:cNvPr id="194" name="Google Shape;194;p25"/>
          <p:cNvPicPr preferRelativeResize="0"/>
          <p:nvPr/>
        </p:nvPicPr>
        <p:blipFill rotWithShape="1">
          <a:blip r:embed="rId3">
            <a:alphaModFix/>
          </a:blip>
          <a:srcRect b="0" l="0" r="0" t="0"/>
          <a:stretch/>
        </p:blipFill>
        <p:spPr>
          <a:xfrm>
            <a:off x="-30000" y="3695474"/>
            <a:ext cx="1044675" cy="1448026"/>
          </a:xfrm>
          <a:prstGeom prst="rect">
            <a:avLst/>
          </a:prstGeom>
          <a:noFill/>
          <a:ln>
            <a:noFill/>
          </a:ln>
        </p:spPr>
      </p:pic>
      <p:sp>
        <p:nvSpPr>
          <p:cNvPr id="195" name="Google Shape;195;p25"/>
          <p:cNvSpPr txBox="1"/>
          <p:nvPr>
            <p:ph type="title"/>
          </p:nvPr>
        </p:nvSpPr>
        <p:spPr>
          <a:xfrm>
            <a:off x="396143" y="56658"/>
            <a:ext cx="7323300" cy="707175"/>
          </a:xfrm>
          <a:prstGeom prst="rect">
            <a:avLst/>
          </a:prstGeom>
          <a:noFill/>
          <a:ln>
            <a:noFill/>
          </a:ln>
        </p:spPr>
        <p:txBody>
          <a:bodyPr anchorCtr="0" anchor="t" bIns="0" lIns="0" spcFirstLastPara="1" rIns="0" wrap="square" tIns="214500">
            <a:spAutoFit/>
          </a:bodyPr>
          <a:lstStyle/>
          <a:p>
            <a:pPr indent="0" lvl="0" marL="139700" rtl="0" algn="l">
              <a:lnSpc>
                <a:spcPct val="100000"/>
              </a:lnSpc>
              <a:spcBef>
                <a:spcPts val="0"/>
              </a:spcBef>
              <a:spcAft>
                <a:spcPts val="0"/>
              </a:spcAft>
              <a:buNone/>
            </a:pPr>
            <a:r>
              <a:rPr lang="en" sz="3200"/>
              <a:t>THE WOW IN YOUR SOLUTION</a:t>
            </a:r>
            <a:endParaRPr sz="3200"/>
          </a:p>
        </p:txBody>
      </p:sp>
      <p:sp>
        <p:nvSpPr>
          <p:cNvPr id="196" name="Google Shape;196;p25"/>
          <p:cNvSpPr txBox="1"/>
          <p:nvPr>
            <p:ph idx="12" type="sldNum"/>
          </p:nvPr>
        </p:nvSpPr>
        <p:spPr>
          <a:xfrm>
            <a:off x="8457914" y="4855003"/>
            <a:ext cx="180975" cy="143828"/>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None/>
            </a:pPr>
            <a:fld id="{00000000-1234-1234-1234-123412341234}" type="slidenum">
              <a:rPr lang="en"/>
              <a:t>‹#›</a:t>
            </a:fld>
            <a:endParaRPr/>
          </a:p>
        </p:txBody>
      </p:sp>
      <p:sp>
        <p:nvSpPr>
          <p:cNvPr id="197" name="Google Shape;197;p25"/>
          <p:cNvSpPr txBox="1"/>
          <p:nvPr/>
        </p:nvSpPr>
        <p:spPr>
          <a:xfrm>
            <a:off x="832256" y="808819"/>
            <a:ext cx="7004475" cy="674775"/>
          </a:xfrm>
          <a:prstGeom prst="rect">
            <a:avLst/>
          </a:prstGeom>
          <a:noFill/>
          <a:ln>
            <a:noFill/>
          </a:ln>
        </p:spPr>
        <p:txBody>
          <a:bodyPr anchorCtr="0" anchor="t" bIns="68575" lIns="68575" spcFirstLastPara="1" rIns="68575" wrap="square" tIns="68575">
            <a:noAutofit/>
          </a:bodyPr>
          <a:lstStyle/>
          <a:p>
            <a:pPr indent="-228600" lvl="0" marL="342900" rtl="0" algn="l">
              <a:lnSpc>
                <a:spcPct val="175000"/>
              </a:lnSpc>
              <a:spcBef>
                <a:spcPts val="200"/>
              </a:spcBef>
              <a:spcAft>
                <a:spcPts val="0"/>
              </a:spcAft>
              <a:buClr>
                <a:srgbClr val="1F1F1F"/>
              </a:buClr>
              <a:buSzPts val="1000"/>
              <a:buAutoNum type="arabicPeriod"/>
            </a:pPr>
            <a:r>
              <a:rPr b="1" lang="en" sz="1000">
                <a:solidFill>
                  <a:srgbClr val="1F1F1F"/>
                </a:solidFill>
              </a:rPr>
              <a:t>Unprecedented Diversity and Realism:</a:t>
            </a:r>
            <a:r>
              <a:rPr lang="en" sz="1000">
                <a:solidFill>
                  <a:srgbClr val="1F1F1F"/>
                </a:solidFill>
              </a:rPr>
              <a:t> We're not just aiming for realistic images, but for a level of </a:t>
            </a:r>
            <a:r>
              <a:rPr b="1" lang="en" sz="1000">
                <a:solidFill>
                  <a:srgbClr val="1F1F1F"/>
                </a:solidFill>
              </a:rPr>
              <a:t>variety that surpasses existing methods</a:t>
            </a:r>
            <a:r>
              <a:rPr lang="en" sz="1000">
                <a:solidFill>
                  <a:srgbClr val="1F1F1F"/>
                </a:solidFill>
              </a:rPr>
              <a:t>. This means generating a broader spectrum of deep space objects, capturing the stunning range of shapes, colors, and textures found in the universe. Imagine a vast library of never-before-seen galaxies, nebulae, and star clusters, all statistically plausible based on real astronomical data.</a:t>
            </a:r>
            <a:br>
              <a:rPr lang="en" sz="1000">
                <a:solidFill>
                  <a:srgbClr val="1F1F1F"/>
                </a:solidFill>
              </a:rPr>
            </a:br>
            <a:endParaRPr sz="1000">
              <a:solidFill>
                <a:srgbClr val="1F1F1F"/>
              </a:solidFill>
            </a:endParaRPr>
          </a:p>
          <a:p>
            <a:pPr indent="-228600" lvl="0" marL="342900" rtl="0" algn="l">
              <a:lnSpc>
                <a:spcPct val="175000"/>
              </a:lnSpc>
              <a:spcBef>
                <a:spcPts val="0"/>
              </a:spcBef>
              <a:spcAft>
                <a:spcPts val="0"/>
              </a:spcAft>
              <a:buClr>
                <a:srgbClr val="1F1F1F"/>
              </a:buClr>
              <a:buSzPts val="1000"/>
              <a:buAutoNum type="arabicPeriod"/>
            </a:pPr>
            <a:r>
              <a:rPr b="1" lang="en" sz="1000">
                <a:solidFill>
                  <a:srgbClr val="1F1F1F"/>
                </a:solidFill>
              </a:rPr>
              <a:t>Scientifically Grounded Creativity:</a:t>
            </a:r>
            <a:r>
              <a:rPr lang="en" sz="1000">
                <a:solidFill>
                  <a:srgbClr val="1F1F1F"/>
                </a:solidFill>
              </a:rPr>
              <a:t> Our solution goes beyond aesthetics. The DCGAN will be specifically trained on a curated dataset of deep space images, allowing it to capture the underlying statistical properties and relationships within that data. This ensures the generated images are not just visually captivating, but also </a:t>
            </a:r>
            <a:r>
              <a:rPr b="1" lang="en" sz="1000">
                <a:solidFill>
                  <a:srgbClr val="1F1F1F"/>
                </a:solidFill>
              </a:rPr>
              <a:t>scientifically sound</a:t>
            </a:r>
            <a:r>
              <a:rPr lang="en" sz="1000">
                <a:solidFill>
                  <a:srgbClr val="1F1F1F"/>
                </a:solidFill>
              </a:rPr>
              <a:t>. Researchers can use these images with confidence, knowing they represent a realistic possibility within the cosmos.</a:t>
            </a:r>
            <a:br>
              <a:rPr lang="en" sz="1000">
                <a:solidFill>
                  <a:srgbClr val="1F1F1F"/>
                </a:solidFill>
              </a:rPr>
            </a:br>
            <a:endParaRPr sz="1000">
              <a:solidFill>
                <a:srgbClr val="1F1F1F"/>
              </a:solidFill>
            </a:endParaRPr>
          </a:p>
          <a:p>
            <a:pPr indent="0" lvl="0" marL="0" rtl="0" algn="l">
              <a:lnSpc>
                <a:spcPct val="175000"/>
              </a:lnSpc>
              <a:spcBef>
                <a:spcPts val="900"/>
              </a:spcBef>
              <a:spcAft>
                <a:spcPts val="0"/>
              </a:spcAft>
              <a:buClr>
                <a:schemeClr val="dk1"/>
              </a:buClr>
              <a:buSzPts val="800"/>
              <a:buFont typeface="Arial"/>
              <a:buNone/>
            </a:pPr>
            <a:r>
              <a:rPr lang="en" sz="1000">
                <a:solidFill>
                  <a:srgbClr val="1F1F1F"/>
                </a:solidFill>
              </a:rPr>
              <a:t>This combination of </a:t>
            </a:r>
            <a:r>
              <a:rPr b="1" lang="en" sz="1000">
                <a:solidFill>
                  <a:srgbClr val="1F1F1F"/>
                </a:solidFill>
              </a:rPr>
              <a:t>unparalleled diversity, grounded realism, and scientific accuracy</a:t>
            </a:r>
            <a:r>
              <a:rPr lang="en" sz="1000">
                <a:solidFill>
                  <a:srgbClr val="1F1F1F"/>
                </a:solidFill>
              </a:rPr>
              <a:t> is what sets our solution apart. It offers a powerful tool for scientific exploration, data augmentation, and pushing the boundaries of creative visualization in the field of astronomy. Imagine using these images to not only simulate new galaxies but also generate entirely new types of deep space phenomena, sparking curiosity and driving new discoveries.</a:t>
            </a:r>
            <a:endParaRPr sz="1000">
              <a:solidFill>
                <a:srgbClr val="1F1F1F"/>
              </a:solidFill>
            </a:endParaRPr>
          </a:p>
          <a:p>
            <a:pPr indent="0" lvl="0" marL="0" rtl="0" algn="l">
              <a:spcBef>
                <a:spcPts val="900"/>
              </a:spcBef>
              <a:spcAft>
                <a:spcPts val="0"/>
              </a:spcAft>
              <a:buNone/>
            </a:pPr>
            <a:r>
              <a:t/>
            </a:r>
            <a:endParaRPr sz="14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6"/>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203" name="Google Shape;203;p26"/>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204" name="Google Shape;204;p26"/>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205" name="Google Shape;205;p26"/>
          <p:cNvSpPr txBox="1"/>
          <p:nvPr/>
        </p:nvSpPr>
        <p:spPr>
          <a:xfrm>
            <a:off x="564356" y="617700"/>
            <a:ext cx="7330950" cy="4052925"/>
          </a:xfrm>
          <a:prstGeom prst="rect">
            <a:avLst/>
          </a:prstGeom>
          <a:noFill/>
          <a:ln>
            <a:noFill/>
          </a:ln>
        </p:spPr>
        <p:txBody>
          <a:bodyPr anchorCtr="0" anchor="t" bIns="0" lIns="0" spcFirstLastPara="1" rIns="0" wrap="square" tIns="9525">
            <a:spAutoFit/>
          </a:bodyPr>
          <a:lstStyle/>
          <a:p>
            <a:pPr indent="0" lvl="0" marL="0" rtl="0" algn="l">
              <a:lnSpc>
                <a:spcPct val="175000"/>
              </a:lnSpc>
              <a:spcBef>
                <a:spcPts val="0"/>
              </a:spcBef>
              <a:spcAft>
                <a:spcPts val="0"/>
              </a:spcAft>
              <a:buSzPts val="800"/>
              <a:buNone/>
            </a:pPr>
            <a:r>
              <a:rPr b="1" lang="en" sz="1400">
                <a:solidFill>
                  <a:srgbClr val="1F1F1F"/>
                </a:solidFill>
              </a:rPr>
              <a:t>S</a:t>
            </a:r>
            <a:r>
              <a:rPr b="1" lang="en" sz="1400">
                <a:solidFill>
                  <a:srgbClr val="1F1F1F"/>
                </a:solidFill>
              </a:rPr>
              <a:t>ummary </a:t>
            </a:r>
            <a:br>
              <a:rPr b="1" lang="en" sz="1400">
                <a:solidFill>
                  <a:srgbClr val="1F1F1F"/>
                </a:solidFill>
              </a:rPr>
            </a:br>
            <a:r>
              <a:rPr lang="en" sz="1000">
                <a:solidFill>
                  <a:srgbClr val="1F1F1F"/>
                </a:solidFill>
              </a:rPr>
              <a:t>the deep space image synthesis with DCGANs:</a:t>
            </a:r>
            <a:endParaRPr sz="1000">
              <a:solidFill>
                <a:srgbClr val="1F1F1F"/>
              </a:solidFill>
            </a:endParaRPr>
          </a:p>
          <a:p>
            <a:pPr indent="-228600" lvl="0" marL="342900" rtl="0" algn="l">
              <a:lnSpc>
                <a:spcPct val="175000"/>
              </a:lnSpc>
              <a:spcBef>
                <a:spcPts val="900"/>
              </a:spcBef>
              <a:spcAft>
                <a:spcPts val="0"/>
              </a:spcAft>
              <a:buClr>
                <a:srgbClr val="1F1F1F"/>
              </a:buClr>
              <a:buSzPts val="1000"/>
              <a:buChar char="●"/>
            </a:pPr>
            <a:r>
              <a:rPr b="1" lang="en" sz="1000">
                <a:solidFill>
                  <a:srgbClr val="1F1F1F"/>
                </a:solidFill>
              </a:rPr>
              <a:t>Goal:</a:t>
            </a:r>
            <a:r>
              <a:rPr lang="en" sz="1000">
                <a:solidFill>
                  <a:srgbClr val="1F1F1F"/>
                </a:solidFill>
              </a:rPr>
              <a:t> Develop a DCGAN to generate high-fidelity and diverse deep space images.</a:t>
            </a:r>
            <a:br>
              <a:rPr lang="en" sz="1000">
                <a:solidFill>
                  <a:srgbClr val="1F1F1F"/>
                </a:solidFill>
              </a:rPr>
            </a:br>
            <a:endParaRPr sz="1000">
              <a:solidFill>
                <a:srgbClr val="1F1F1F"/>
              </a:solidFill>
            </a:endParaRPr>
          </a:p>
          <a:p>
            <a:pPr indent="-228600" lvl="0" marL="342900" rtl="0" algn="l">
              <a:lnSpc>
                <a:spcPct val="175000"/>
              </a:lnSpc>
              <a:spcBef>
                <a:spcPts val="0"/>
              </a:spcBef>
              <a:spcAft>
                <a:spcPts val="0"/>
              </a:spcAft>
              <a:buClr>
                <a:srgbClr val="1F1F1F"/>
              </a:buClr>
              <a:buSzPts val="1000"/>
              <a:buChar char="●"/>
            </a:pPr>
            <a:r>
              <a:rPr b="1" lang="en" sz="1000">
                <a:solidFill>
                  <a:srgbClr val="1F1F1F"/>
                </a:solidFill>
              </a:rPr>
              <a:t>Approach:</a:t>
            </a:r>
            <a:endParaRPr b="1" sz="1000">
              <a:solidFill>
                <a:srgbClr val="1F1F1F"/>
              </a:solidFill>
            </a:endParaRPr>
          </a:p>
          <a:p>
            <a:pPr indent="-228600" lvl="1" marL="685800" rtl="0" algn="l">
              <a:lnSpc>
                <a:spcPct val="175000"/>
              </a:lnSpc>
              <a:spcBef>
                <a:spcPts val="0"/>
              </a:spcBef>
              <a:spcAft>
                <a:spcPts val="0"/>
              </a:spcAft>
              <a:buClr>
                <a:srgbClr val="1F1F1F"/>
              </a:buClr>
              <a:buSzPts val="1000"/>
              <a:buChar char="○"/>
            </a:pPr>
            <a:r>
              <a:rPr lang="en" sz="1000">
                <a:solidFill>
                  <a:srgbClr val="1F1F1F"/>
                </a:solidFill>
              </a:rPr>
              <a:t>Acquire and preprocess deep space image data.</a:t>
            </a:r>
            <a:endParaRPr sz="1000">
              <a:solidFill>
                <a:srgbClr val="1F1F1F"/>
              </a:solidFill>
            </a:endParaRPr>
          </a:p>
          <a:p>
            <a:pPr indent="-228600" lvl="1" marL="685800" rtl="0" algn="l">
              <a:lnSpc>
                <a:spcPct val="175000"/>
              </a:lnSpc>
              <a:spcBef>
                <a:spcPts val="0"/>
              </a:spcBef>
              <a:spcAft>
                <a:spcPts val="0"/>
              </a:spcAft>
              <a:buClr>
                <a:srgbClr val="1F1F1F"/>
              </a:buClr>
              <a:buSzPts val="1000"/>
              <a:buChar char="○"/>
            </a:pPr>
            <a:r>
              <a:rPr lang="en" sz="1000">
                <a:solidFill>
                  <a:srgbClr val="1F1F1F"/>
                </a:solidFill>
              </a:rPr>
              <a:t>Design a custom DCGAN architecture for deep space images.</a:t>
            </a:r>
            <a:endParaRPr sz="1000">
              <a:solidFill>
                <a:srgbClr val="1F1F1F"/>
              </a:solidFill>
            </a:endParaRPr>
          </a:p>
          <a:p>
            <a:pPr indent="-228600" lvl="1" marL="685800" rtl="0" algn="l">
              <a:lnSpc>
                <a:spcPct val="175000"/>
              </a:lnSpc>
              <a:spcBef>
                <a:spcPts val="0"/>
              </a:spcBef>
              <a:spcAft>
                <a:spcPts val="0"/>
              </a:spcAft>
              <a:buClr>
                <a:srgbClr val="1F1F1F"/>
              </a:buClr>
              <a:buSzPts val="1000"/>
              <a:buChar char="○"/>
            </a:pPr>
            <a:r>
              <a:rPr lang="en" sz="1000">
                <a:solidFill>
                  <a:srgbClr val="1F1F1F"/>
                </a:solidFill>
              </a:rPr>
              <a:t>Train the DCGAN with a combination of loss functions.</a:t>
            </a:r>
            <a:endParaRPr sz="1000">
              <a:solidFill>
                <a:srgbClr val="1F1F1F"/>
              </a:solidFill>
            </a:endParaRPr>
          </a:p>
          <a:p>
            <a:pPr indent="-228600" lvl="0" marL="342900" rtl="0" algn="l">
              <a:lnSpc>
                <a:spcPct val="175000"/>
              </a:lnSpc>
              <a:spcBef>
                <a:spcPts val="0"/>
              </a:spcBef>
              <a:spcAft>
                <a:spcPts val="0"/>
              </a:spcAft>
              <a:buClr>
                <a:srgbClr val="1F1F1F"/>
              </a:buClr>
              <a:buSzPts val="1000"/>
              <a:buChar char="●"/>
            </a:pPr>
            <a:r>
              <a:rPr b="1" lang="en" sz="1000">
                <a:solidFill>
                  <a:srgbClr val="1F1F1F"/>
                </a:solidFill>
              </a:rPr>
              <a:t>Value Proposition:</a:t>
            </a:r>
            <a:endParaRPr b="1" sz="1000">
              <a:solidFill>
                <a:srgbClr val="1F1F1F"/>
              </a:solidFill>
            </a:endParaRPr>
          </a:p>
          <a:p>
            <a:pPr indent="-228600" lvl="1" marL="685800" rtl="0" algn="l">
              <a:lnSpc>
                <a:spcPct val="175000"/>
              </a:lnSpc>
              <a:spcBef>
                <a:spcPts val="0"/>
              </a:spcBef>
              <a:spcAft>
                <a:spcPts val="0"/>
              </a:spcAft>
              <a:buClr>
                <a:srgbClr val="1F1F1F"/>
              </a:buClr>
              <a:buSzPts val="1000"/>
              <a:buChar char="○"/>
            </a:pPr>
            <a:r>
              <a:rPr lang="en" sz="1000">
                <a:solidFill>
                  <a:srgbClr val="1F1F1F"/>
                </a:solidFill>
              </a:rPr>
              <a:t>Generate unseen but realistic deep space objects for scientific discovery.</a:t>
            </a:r>
            <a:endParaRPr sz="1000">
              <a:solidFill>
                <a:srgbClr val="1F1F1F"/>
              </a:solidFill>
            </a:endParaRPr>
          </a:p>
          <a:p>
            <a:pPr indent="-228600" lvl="1" marL="685800" rtl="0" algn="l">
              <a:lnSpc>
                <a:spcPct val="175000"/>
              </a:lnSpc>
              <a:spcBef>
                <a:spcPts val="0"/>
              </a:spcBef>
              <a:spcAft>
                <a:spcPts val="0"/>
              </a:spcAft>
              <a:buClr>
                <a:srgbClr val="1F1F1F"/>
              </a:buClr>
              <a:buSzPts val="1000"/>
              <a:buChar char="○"/>
            </a:pPr>
            <a:r>
              <a:rPr lang="en" sz="1000">
                <a:solidFill>
                  <a:srgbClr val="1F1F1F"/>
                </a:solidFill>
              </a:rPr>
              <a:t>Expand datasets for training astronomical deep learning models.</a:t>
            </a:r>
            <a:endParaRPr sz="1000">
              <a:solidFill>
                <a:srgbClr val="1F1F1F"/>
              </a:solidFill>
            </a:endParaRPr>
          </a:p>
          <a:p>
            <a:pPr indent="-228600" lvl="1" marL="685800" rtl="0" algn="l">
              <a:lnSpc>
                <a:spcPct val="175000"/>
              </a:lnSpc>
              <a:spcBef>
                <a:spcPts val="0"/>
              </a:spcBef>
              <a:spcAft>
                <a:spcPts val="0"/>
              </a:spcAft>
              <a:buClr>
                <a:srgbClr val="1F1F1F"/>
              </a:buClr>
              <a:buSzPts val="1000"/>
              <a:buChar char="○"/>
            </a:pPr>
            <a:r>
              <a:rPr lang="en" sz="1000">
                <a:solidFill>
                  <a:srgbClr val="1F1F1F"/>
                </a:solidFill>
              </a:rPr>
              <a:t>Create visuals to communicate complex astronomical concepts.</a:t>
            </a:r>
            <a:endParaRPr sz="1000">
              <a:solidFill>
                <a:srgbClr val="1F1F1F"/>
              </a:solidFill>
            </a:endParaRPr>
          </a:p>
          <a:p>
            <a:pPr indent="-228600" lvl="0" marL="342900" rtl="0" algn="l">
              <a:lnSpc>
                <a:spcPct val="175000"/>
              </a:lnSpc>
              <a:spcBef>
                <a:spcPts val="0"/>
              </a:spcBef>
              <a:spcAft>
                <a:spcPts val="0"/>
              </a:spcAft>
              <a:buClr>
                <a:srgbClr val="1F1F1F"/>
              </a:buClr>
              <a:buSzPts val="1000"/>
              <a:buChar char="●"/>
            </a:pPr>
            <a:r>
              <a:rPr b="1" lang="en" sz="1000">
                <a:solidFill>
                  <a:srgbClr val="1F1F1F"/>
                </a:solidFill>
              </a:rPr>
              <a:t>Key Aspects:</a:t>
            </a:r>
            <a:endParaRPr b="1" sz="1000">
              <a:solidFill>
                <a:srgbClr val="1F1F1F"/>
              </a:solidFill>
            </a:endParaRPr>
          </a:p>
          <a:p>
            <a:pPr indent="-228600" lvl="1" marL="685800" rtl="0" algn="l">
              <a:lnSpc>
                <a:spcPct val="175000"/>
              </a:lnSpc>
              <a:spcBef>
                <a:spcPts val="0"/>
              </a:spcBef>
              <a:spcAft>
                <a:spcPts val="0"/>
              </a:spcAft>
              <a:buClr>
                <a:srgbClr val="1F1F1F"/>
              </a:buClr>
              <a:buSzPts val="1000"/>
              <a:buChar char="○"/>
            </a:pPr>
            <a:r>
              <a:rPr lang="en" sz="1000">
                <a:solidFill>
                  <a:srgbClr val="1F1F1F"/>
                </a:solidFill>
              </a:rPr>
              <a:t>Unprecedented diversity and realism of generated images.</a:t>
            </a:r>
            <a:endParaRPr sz="1000">
              <a:solidFill>
                <a:srgbClr val="1F1F1F"/>
              </a:solidFill>
            </a:endParaRPr>
          </a:p>
          <a:p>
            <a:pPr indent="-228600" lvl="1" marL="685800" rtl="0" algn="l">
              <a:lnSpc>
                <a:spcPct val="175000"/>
              </a:lnSpc>
              <a:spcBef>
                <a:spcPts val="0"/>
              </a:spcBef>
              <a:spcAft>
                <a:spcPts val="0"/>
              </a:spcAft>
              <a:buClr>
                <a:srgbClr val="1F1F1F"/>
              </a:buClr>
              <a:buSzPts val="1000"/>
              <a:buChar char="○"/>
            </a:pPr>
            <a:r>
              <a:rPr lang="en" sz="1000">
                <a:solidFill>
                  <a:srgbClr val="1F1F1F"/>
                </a:solidFill>
              </a:rPr>
              <a:t>Scientifically grounded creativity based on real astronomical data.</a:t>
            </a:r>
            <a:endParaRPr sz="1000">
              <a:solidFill>
                <a:srgbClr val="1F1F1F"/>
              </a:solidFill>
            </a:endParaRPr>
          </a:p>
        </p:txBody>
      </p:sp>
      <p:sp>
        <p:nvSpPr>
          <p:cNvPr id="206" name="Google Shape;206;p26"/>
          <p:cNvSpPr txBox="1"/>
          <p:nvPr>
            <p:ph idx="12" type="sldNum"/>
          </p:nvPr>
        </p:nvSpPr>
        <p:spPr>
          <a:xfrm>
            <a:off x="8457914" y="4855003"/>
            <a:ext cx="180975" cy="143828"/>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None/>
            </a:pPr>
            <a:fld id="{00000000-1234-1234-1234-123412341234}" type="slidenum">
              <a:rPr lang="en"/>
              <a:t>‹#›</a:t>
            </a:fld>
            <a:endParaRPr/>
          </a:p>
        </p:txBody>
      </p:sp>
      <p:sp>
        <p:nvSpPr>
          <p:cNvPr id="207" name="Google Shape;207;p26"/>
          <p:cNvSpPr txBox="1"/>
          <p:nvPr>
            <p:ph type="ctrTitle"/>
          </p:nvPr>
        </p:nvSpPr>
        <p:spPr>
          <a:xfrm>
            <a:off x="599831" y="53398"/>
            <a:ext cx="2478375" cy="564300"/>
          </a:xfrm>
          <a:prstGeom prst="rect">
            <a:avLst/>
          </a:prstGeom>
          <a:solidFill>
            <a:schemeClr val="lt1"/>
          </a:solidFill>
          <a:ln>
            <a:noFill/>
          </a:ln>
        </p:spPr>
        <p:txBody>
          <a:bodyPr anchorCtr="0" anchor="t" bIns="0" lIns="0" spcFirstLastPara="1" rIns="0" wrap="square" tIns="10000">
            <a:spAutoFit/>
          </a:bodyPr>
          <a:lstStyle/>
          <a:p>
            <a:pPr indent="0" lvl="0" marL="12700" rtl="0" algn="l">
              <a:lnSpc>
                <a:spcPct val="100000"/>
              </a:lnSpc>
              <a:spcBef>
                <a:spcPts val="0"/>
              </a:spcBef>
              <a:spcAft>
                <a:spcPts val="0"/>
              </a:spcAft>
              <a:buNone/>
            </a:pPr>
            <a:r>
              <a:rPr lang="en"/>
              <a:t>MODELLING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213" name="Google Shape;213;p27"/>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214" name="Google Shape;214;p27"/>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215" name="Google Shape;215;p27"/>
          <p:cNvSpPr txBox="1"/>
          <p:nvPr>
            <p:ph type="title"/>
          </p:nvPr>
        </p:nvSpPr>
        <p:spPr>
          <a:xfrm>
            <a:off x="418624" y="289083"/>
            <a:ext cx="7323296" cy="841772"/>
          </a:xfrm>
          <a:prstGeom prst="rect">
            <a:avLst/>
          </a:prstGeom>
          <a:noFill/>
          <a:ln>
            <a:noFill/>
          </a:ln>
        </p:spPr>
        <p:txBody>
          <a:bodyPr anchorCtr="0" anchor="t" bIns="0" lIns="0" spcFirstLastPara="1" rIns="0" wrap="square" tIns="10000">
            <a:spAutoFit/>
          </a:bodyPr>
          <a:lstStyle/>
          <a:p>
            <a:pPr indent="0" lvl="0" marL="152400" rtl="0" algn="l">
              <a:lnSpc>
                <a:spcPct val="100000"/>
              </a:lnSpc>
              <a:spcBef>
                <a:spcPts val="0"/>
              </a:spcBef>
              <a:spcAft>
                <a:spcPts val="0"/>
              </a:spcAft>
              <a:buNone/>
            </a:pPr>
            <a:r>
              <a:rPr lang="en"/>
              <a:t>RESULTS</a:t>
            </a:r>
            <a:endParaRPr/>
          </a:p>
        </p:txBody>
      </p:sp>
      <p:sp>
        <p:nvSpPr>
          <p:cNvPr id="216" name="Google Shape;216;p27"/>
          <p:cNvSpPr txBox="1"/>
          <p:nvPr>
            <p:ph idx="12" type="sldNum"/>
          </p:nvPr>
        </p:nvSpPr>
        <p:spPr>
          <a:xfrm>
            <a:off x="8457914" y="4855003"/>
            <a:ext cx="180975" cy="143828"/>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None/>
            </a:pPr>
            <a:fld id="{00000000-1234-1234-1234-123412341234}" type="slidenum">
              <a:rPr lang="en"/>
              <a:t>‹#›</a:t>
            </a:fld>
            <a:endParaRPr/>
          </a:p>
        </p:txBody>
      </p:sp>
      <p:sp>
        <p:nvSpPr>
          <p:cNvPr id="217" name="Google Shape;217;p27"/>
          <p:cNvSpPr txBox="1"/>
          <p:nvPr/>
        </p:nvSpPr>
        <p:spPr>
          <a:xfrm>
            <a:off x="334701" y="4611700"/>
            <a:ext cx="5724300" cy="243300"/>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None/>
            </a:pPr>
            <a:r>
              <a:rPr lang="en" sz="1500">
                <a:latin typeface="Trebuchet MS"/>
                <a:ea typeface="Trebuchet MS"/>
                <a:cs typeface="Trebuchet MS"/>
                <a:sym typeface="Trebuchet MS"/>
              </a:rPr>
              <a:t>https://github.com/ANJEEV123/TNSDC_GEN_AI.git</a:t>
            </a:r>
            <a:endParaRPr sz="1500">
              <a:latin typeface="Trebuchet MS"/>
              <a:ea typeface="Trebuchet MS"/>
              <a:cs typeface="Trebuchet MS"/>
              <a:sym typeface="Trebuchet MS"/>
            </a:endParaRPr>
          </a:p>
        </p:txBody>
      </p:sp>
      <p:sp>
        <p:nvSpPr>
          <p:cNvPr id="218" name="Google Shape;218;p27"/>
          <p:cNvSpPr txBox="1"/>
          <p:nvPr/>
        </p:nvSpPr>
        <p:spPr>
          <a:xfrm>
            <a:off x="617419" y="1304625"/>
            <a:ext cx="5271075" cy="1791900"/>
          </a:xfrm>
          <a:prstGeom prst="rect">
            <a:avLst/>
          </a:prstGeom>
          <a:noFill/>
          <a:ln>
            <a:noFill/>
          </a:ln>
        </p:spPr>
        <p:txBody>
          <a:bodyPr anchorCtr="0" anchor="t" bIns="68575" lIns="68575" spcFirstLastPara="1" rIns="68575" wrap="square" tIns="68575">
            <a:noAutofit/>
          </a:bodyPr>
          <a:lstStyle/>
          <a:p>
            <a:pPr indent="0" lvl="0" marL="0" rtl="0" algn="l">
              <a:lnSpc>
                <a:spcPct val="150000"/>
              </a:lnSpc>
              <a:spcBef>
                <a:spcPts val="0"/>
              </a:spcBef>
              <a:spcAft>
                <a:spcPts val="0"/>
              </a:spcAft>
              <a:buNone/>
            </a:pPr>
            <a:r>
              <a:rPr b="1" lang="en" sz="1000">
                <a:solidFill>
                  <a:srgbClr val="1F1F1F"/>
                </a:solidFill>
              </a:rPr>
              <a:t>Deep Space Image Synthesis with DCGAN: Results </a:t>
            </a:r>
            <a:endParaRPr b="1" sz="1000">
              <a:solidFill>
                <a:srgbClr val="1F1F1F"/>
              </a:solidFill>
            </a:endParaRPr>
          </a:p>
          <a:p>
            <a:pPr indent="0" lvl="0" marL="0" rtl="0" algn="l">
              <a:lnSpc>
                <a:spcPct val="150000"/>
              </a:lnSpc>
              <a:spcBef>
                <a:spcPts val="900"/>
              </a:spcBef>
              <a:spcAft>
                <a:spcPts val="0"/>
              </a:spcAft>
              <a:buNone/>
            </a:pPr>
            <a:r>
              <a:rPr b="1" lang="en" sz="1000">
                <a:solidFill>
                  <a:srgbClr val="1F1F1F"/>
                </a:solidFill>
              </a:rPr>
              <a:t>Trained DCGAN Model:</a:t>
            </a:r>
            <a:r>
              <a:rPr lang="en" sz="1000">
                <a:solidFill>
                  <a:srgbClr val="1F1F1F"/>
                </a:solidFill>
              </a:rPr>
              <a:t> Generates realistic and diverse deep space images.</a:t>
            </a:r>
            <a:endParaRPr sz="1000">
              <a:solidFill>
                <a:srgbClr val="1F1F1F"/>
              </a:solidFill>
            </a:endParaRPr>
          </a:p>
          <a:p>
            <a:pPr indent="-228600" lvl="0" marL="342900" rtl="0" algn="l">
              <a:lnSpc>
                <a:spcPct val="175000"/>
              </a:lnSpc>
              <a:spcBef>
                <a:spcPts val="900"/>
              </a:spcBef>
              <a:spcAft>
                <a:spcPts val="0"/>
              </a:spcAft>
              <a:buClr>
                <a:srgbClr val="1F1F1F"/>
              </a:buClr>
              <a:buSzPts val="1000"/>
              <a:buChar char="●"/>
            </a:pPr>
            <a:r>
              <a:rPr b="1" lang="en" sz="1000">
                <a:solidFill>
                  <a:srgbClr val="1F1F1F"/>
                </a:solidFill>
              </a:rPr>
              <a:t>High-Quality Images:</a:t>
            </a:r>
            <a:r>
              <a:rPr lang="en" sz="1000">
                <a:solidFill>
                  <a:srgbClr val="1F1F1F"/>
                </a:solidFill>
              </a:rPr>
              <a:t> Realistic, diverse, and statistically sound.</a:t>
            </a:r>
            <a:endParaRPr sz="1000">
              <a:solidFill>
                <a:srgbClr val="1F1F1F"/>
              </a:solidFill>
            </a:endParaRPr>
          </a:p>
          <a:p>
            <a:pPr indent="-228600" lvl="0" marL="342900" rtl="0" algn="l">
              <a:lnSpc>
                <a:spcPct val="175000"/>
              </a:lnSpc>
              <a:spcBef>
                <a:spcPts val="0"/>
              </a:spcBef>
              <a:spcAft>
                <a:spcPts val="0"/>
              </a:spcAft>
              <a:buClr>
                <a:srgbClr val="1F1F1F"/>
              </a:buClr>
              <a:buSzPts val="1000"/>
              <a:buChar char="●"/>
            </a:pPr>
            <a:r>
              <a:rPr b="1" lang="en" sz="1000">
                <a:solidFill>
                  <a:srgbClr val="1F1F1F"/>
                </a:solidFill>
              </a:rPr>
              <a:t>Evaluation:</a:t>
            </a:r>
            <a:r>
              <a:rPr lang="en" sz="1000">
                <a:solidFill>
                  <a:srgbClr val="1F1F1F"/>
                </a:solidFill>
              </a:rPr>
              <a:t> Quantitative metrics (Inception Score, FID) and human evaluation by astronomers.</a:t>
            </a:r>
            <a:endParaRPr sz="1000">
              <a:solidFill>
                <a:srgbClr val="1F1F1F"/>
              </a:solidFill>
            </a:endParaRPr>
          </a:p>
          <a:p>
            <a:pPr indent="-222250" lvl="0" marL="342900" rtl="0" algn="l">
              <a:lnSpc>
                <a:spcPct val="175000"/>
              </a:lnSpc>
              <a:spcBef>
                <a:spcPts val="0"/>
              </a:spcBef>
              <a:spcAft>
                <a:spcPts val="0"/>
              </a:spcAft>
              <a:buClr>
                <a:srgbClr val="1F1F1F"/>
              </a:buClr>
              <a:buSzPts val="900"/>
              <a:buChar char="●"/>
            </a:pPr>
            <a:r>
              <a:rPr b="1" lang="en" sz="1000">
                <a:solidFill>
                  <a:srgbClr val="1F1F1F"/>
                </a:solidFill>
              </a:rPr>
              <a:t>Applications:</a:t>
            </a:r>
            <a:r>
              <a:rPr lang="en" sz="1000">
                <a:solidFill>
                  <a:srgbClr val="1F1F1F"/>
                </a:solidFill>
              </a:rPr>
              <a:t> Simulating new objects, data augmentation, and scientific communication visuals</a:t>
            </a:r>
            <a:r>
              <a:rPr lang="en" sz="900">
                <a:solidFill>
                  <a:srgbClr val="1F1F1F"/>
                </a:solidFill>
              </a:rPr>
              <a:t>.</a:t>
            </a:r>
            <a:endParaRPr sz="900">
              <a:solidFill>
                <a:srgbClr val="1F1F1F"/>
              </a:solidFill>
            </a:endParaRPr>
          </a:p>
          <a:p>
            <a:pPr indent="0" lvl="0" marL="0" rtl="0" algn="l">
              <a:spcBef>
                <a:spcPts val="200"/>
              </a:spcBef>
              <a:spcAft>
                <a:spcPts val="0"/>
              </a:spcAft>
              <a:buNone/>
            </a:pPr>
            <a:r>
              <a:t/>
            </a:r>
            <a:endParaRPr sz="1400">
              <a:latin typeface="Calibri"/>
              <a:ea typeface="Calibri"/>
              <a:cs typeface="Calibri"/>
              <a:sym typeface="Calibri"/>
            </a:endParaRPr>
          </a:p>
        </p:txBody>
      </p:sp>
      <p:pic>
        <p:nvPicPr>
          <p:cNvPr id="219" name="Google Shape;219;p27"/>
          <p:cNvPicPr preferRelativeResize="0"/>
          <p:nvPr/>
        </p:nvPicPr>
        <p:blipFill>
          <a:blip r:embed="rId3">
            <a:alphaModFix/>
          </a:blip>
          <a:stretch>
            <a:fillRect/>
          </a:stretch>
        </p:blipFill>
        <p:spPr>
          <a:xfrm>
            <a:off x="6208312" y="1130854"/>
            <a:ext cx="2302219" cy="238185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