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7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94660"/>
  </p:normalViewPr>
  <p:slideViewPr>
    <p:cSldViewPr>
      <p:cViewPr varScale="1">
        <p:scale>
          <a:sx n="81" d="100"/>
          <a:sy n="81" d="100"/>
        </p:scale>
        <p:origin x="739" y="5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rtlCol="0">
            <a:spAutoFit/>
          </a:bodyPr>
          <a:lstStyle/>
          <a:p>
            <a:r>
              <a:rPr lang="en-US" sz="2400" dirty="0"/>
              <a:t>STUDENT NAME: SIVA SURIYAN. P</a:t>
            </a:r>
          </a:p>
          <a:p>
            <a:r>
              <a:rPr lang="en-US" sz="2400" dirty="0"/>
              <a:t>REGISTER NO: 312220795</a:t>
            </a:r>
          </a:p>
          <a:p>
            <a:r>
              <a:rPr lang="en-US" sz="2400" dirty="0"/>
              <a:t>DEPARTMENT: COMMERCE</a:t>
            </a:r>
          </a:p>
          <a:p>
            <a:r>
              <a:rPr lang="en-US" sz="2400" dirty="0"/>
              <a:t>COLLEGE: GOVERNMENT ARTS AND SCIENCE COLLEGE, SRIPERUMBUDUR,KUNDRATHUR</a:t>
            </a:r>
          </a:p>
          <a:p>
            <a:r>
              <a:rPr lang="en-US" sz="2400" dirty="0"/>
              <a:t>           </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1" name="Text Placeholder 10">
            <a:extLst>
              <a:ext uri="{FF2B5EF4-FFF2-40B4-BE49-F238E27FC236}">
                <a16:creationId xmlns:a16="http://schemas.microsoft.com/office/drawing/2014/main" id="{7B32EF4C-8AA9-47AD-0A0D-59871D082AE4}"/>
              </a:ext>
            </a:extLst>
          </p:cNvPr>
          <p:cNvSpPr>
            <a:spLocks noGrp="1"/>
          </p:cNvSpPr>
          <p:nvPr>
            <p:ph type="body" idx="1"/>
          </p:nvPr>
        </p:nvSpPr>
        <p:spPr>
          <a:xfrm>
            <a:off x="609600" y="1577340"/>
            <a:ext cx="10972800" cy="4431983"/>
          </a:xfrm>
        </p:spPr>
        <p:txBody>
          <a:bodyPr/>
          <a:lstStyle/>
          <a:p>
            <a:pPr marL="285750" indent="-285750">
              <a:buFont typeface="Wingdings" panose="05000000000000000000" pitchFamily="2" charset="2"/>
              <a:buChar char="v"/>
            </a:pPr>
            <a:r>
              <a:rPr lang="en-US" dirty="0"/>
              <a:t>A modelling approach is a way of using a particular type of model to study a scientific phenomenon.</a:t>
            </a:r>
          </a:p>
          <a:p>
            <a:endParaRPr lang="en-US" dirty="0"/>
          </a:p>
          <a:p>
            <a:pPr marL="285750" indent="-285750">
              <a:buFont typeface="Wingdings" panose="05000000000000000000" pitchFamily="2" charset="2"/>
              <a:buChar char="v"/>
            </a:pPr>
            <a:r>
              <a:rPr lang="en-US" dirty="0"/>
              <a:t>It can involve combining different methods and techniques and the approach you take may depend on the problem you’re trying to solve and the domain you’re working.  </a:t>
            </a:r>
          </a:p>
          <a:p>
            <a:endParaRPr lang="en-US" dirty="0"/>
          </a:p>
          <a:p>
            <a:pPr marL="285750" indent="-285750">
              <a:buFont typeface="Wingdings" panose="05000000000000000000" pitchFamily="2" charset="2"/>
              <a:buChar char="v"/>
            </a:pPr>
            <a:r>
              <a:rPr lang="en-US" dirty="0"/>
              <a:t>Here are sine examples of modelling approaches.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Statistical modelling.</a:t>
            </a:r>
          </a:p>
          <a:p>
            <a:endParaRPr lang="en-US" dirty="0"/>
          </a:p>
          <a:p>
            <a:pPr marL="285750" indent="-285750">
              <a:buFont typeface="Wingdings" panose="05000000000000000000" pitchFamily="2" charset="2"/>
              <a:buChar char="v"/>
            </a:pPr>
            <a:r>
              <a:rPr lang="en-US" dirty="0"/>
              <a:t>Modelling instruction.</a:t>
            </a:r>
          </a:p>
          <a:p>
            <a:endParaRPr lang="en-US" dirty="0"/>
          </a:p>
          <a:p>
            <a:pPr marL="285750" indent="-285750">
              <a:buFont typeface="Wingdings" panose="05000000000000000000" pitchFamily="2" charset="2"/>
              <a:buChar char="v"/>
            </a:pPr>
            <a:r>
              <a:rPr lang="en-US" dirty="0"/>
              <a:t>Immuno-dynamics modelling. </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Integrated modelling method.</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IFS  True condition formula.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94CF1195-2AAC-53CC-A628-84C5A7696B9F}"/>
              </a:ext>
            </a:extLst>
          </p:cNvPr>
          <p:cNvSpPr txBox="1"/>
          <p:nvPr/>
        </p:nvSpPr>
        <p:spPr>
          <a:xfrm>
            <a:off x="609600" y="1447800"/>
            <a:ext cx="8667750" cy="2862322"/>
          </a:xfrm>
          <a:prstGeom prst="rect">
            <a:avLst/>
          </a:prstGeom>
          <a:noFill/>
        </p:spPr>
        <p:txBody>
          <a:bodyPr wrap="square" rtlCol="0">
            <a:spAutoFit/>
          </a:bodyPr>
          <a:lstStyle/>
          <a:p>
            <a:pPr marL="285750" indent="-285750">
              <a:buFont typeface="Wingdings" panose="05000000000000000000" pitchFamily="2" charset="2"/>
              <a:buChar char="v"/>
            </a:pPr>
            <a:r>
              <a:rPr lang="en-US" dirty="0"/>
              <a:t>The phenomenon of employee salary of two categories people.</a:t>
            </a:r>
          </a:p>
          <a:p>
            <a:endParaRPr lang="en-US" dirty="0"/>
          </a:p>
          <a:p>
            <a:pPr marL="285750" indent="-285750">
              <a:buFont typeface="Wingdings" panose="05000000000000000000" pitchFamily="2" charset="2"/>
              <a:buChar char="v"/>
            </a:pPr>
            <a:r>
              <a:rPr lang="en-US" dirty="0"/>
              <a:t> The findings of the study, while the discussion section interprets the result of female. The results section should be objective and unbased, without any analysis or interpretation of the data. The discussion section should not repeat the results, but instead put them in a context and explain why they matter.</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Before publishing or creating a poster, you can run the result and discussion section by committee members and your chair to make sure they are congruent with your research purpose, objectives, hypothesis, and methods.</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2A281DF2-5D1D-ED33-F799-7985C7574E97}"/>
              </a:ext>
            </a:extLst>
          </p:cNvPr>
          <p:cNvSpPr>
            <a:spLocks noGrp="1"/>
          </p:cNvSpPr>
          <p:nvPr>
            <p:ph type="body" idx="1"/>
          </p:nvPr>
        </p:nvSpPr>
        <p:spPr>
          <a:xfrm>
            <a:off x="609600" y="1577340"/>
            <a:ext cx="7010400" cy="2769989"/>
          </a:xfrm>
        </p:spPr>
        <p:txBody>
          <a:bodyPr/>
          <a:lstStyle/>
          <a:p>
            <a:pPr marL="285750" indent="-285750">
              <a:buFont typeface="Wingdings" panose="05000000000000000000" pitchFamily="2" charset="2"/>
              <a:buChar char="v"/>
            </a:pPr>
            <a:r>
              <a:rPr lang="en-US" dirty="0"/>
              <a:t>The analysis of student performance across the employees salary of female gender is getting high income.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 Nowadays of highly work of female.</a:t>
            </a:r>
          </a:p>
          <a:p>
            <a:endParaRPr lang="en-US" dirty="0"/>
          </a:p>
          <a:p>
            <a:pPr marL="285750" indent="-285750">
              <a:buFont typeface="Wingdings" panose="05000000000000000000" pitchFamily="2" charset="2"/>
              <a:buChar char="v"/>
            </a:pPr>
            <a:r>
              <a:rPr lang="en-US" dirty="0"/>
              <a:t>However, challenges such as workload, research quality, and time management remain critical factors influencing outcomes at each level. Addressing these challenges with targeted support can further enhance academic success across all tiers.</a:t>
            </a:r>
          </a:p>
          <a:p>
            <a:endParaRPr lang="en-IN" dirty="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sp>
        <p:nvSpPr>
          <p:cNvPr id="9" name="Text Placeholder 8">
            <a:extLst>
              <a:ext uri="{FF2B5EF4-FFF2-40B4-BE49-F238E27FC236}">
                <a16:creationId xmlns:a16="http://schemas.microsoft.com/office/drawing/2014/main" id="{686CD53D-3432-C1AE-4378-3F8528842037}"/>
              </a:ext>
            </a:extLst>
          </p:cNvPr>
          <p:cNvSpPr>
            <a:spLocks noGrp="1"/>
          </p:cNvSpPr>
          <p:nvPr>
            <p:ph type="body" idx="1"/>
          </p:nvPr>
        </p:nvSpPr>
        <p:spPr>
          <a:xfrm>
            <a:off x="609600" y="1577340"/>
            <a:ext cx="7696200" cy="4890135"/>
          </a:xfrm>
        </p:spPr>
        <p:txBody>
          <a:bodyPr/>
          <a:lstStyle/>
          <a:p>
            <a:pPr marL="742950" lvl="1" indent="-285750">
              <a:buFont typeface="Wingdings" panose="05000000000000000000" pitchFamily="2" charset="2"/>
              <a:buChar char="v"/>
            </a:pPr>
            <a:r>
              <a:rPr lang="en-US" dirty="0"/>
              <a:t>The goal is to analyze employee salary data to understand salary distribution, identify trends based on different parameters, and provide insights to help the organization improve its salary structure.</a:t>
            </a:r>
          </a:p>
          <a:p>
            <a:pPr marL="742950" lvl="1" indent="-285750">
              <a:buFont typeface="Wingdings" panose="05000000000000000000" pitchFamily="2" charset="2"/>
              <a:buChar char="v"/>
            </a:pPr>
            <a:r>
              <a:rPr lang="en-US" dirty="0"/>
              <a:t>The organization seeks to gain insights into its employee compensation structure to ensure it is competitive, fair, and aligned with organizational goals. With an increase in focus on employee retention, diversity, and performance-based compensation, analyzing salary data can help uncover key trends, disparities, and opportunities for improvement.</a:t>
            </a:r>
          </a:p>
          <a:p>
            <a:pPr marL="742950" lvl="1" indent="-285750">
              <a:buFont typeface="Wingdings" panose="05000000000000000000" pitchFamily="2" charset="2"/>
              <a:buChar char="v"/>
            </a:pPr>
            <a:r>
              <a:rPr lang="en-US" dirty="0"/>
              <a:t>The current salary structure may have potential disparities related to gender, department, experience, performance, and location that could affect employee satisfaction and retention. The organization needs to ensure that employees are compensated fairly and competitively to maintain morale and productivity. However, no detailed analysis has been conducted to identify whether such disparities exist or if improvements in salary practices are needed.</a:t>
            </a:r>
            <a:endParaRPr lang="en-IN" dirty="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65B25-CEF3-4F97-85A9-68508CC605A1}"/>
              </a:ext>
            </a:extLst>
          </p:cNvPr>
          <p:cNvSpPr>
            <a:spLocks noGrp="1"/>
          </p:cNvSpPr>
          <p:nvPr>
            <p:ph type="title"/>
          </p:nvPr>
        </p:nvSpPr>
        <p:spPr/>
        <p:txBody>
          <a:bodyPr/>
          <a:lstStyle/>
          <a:p>
            <a:r>
              <a:rPr lang="en-US" dirty="0"/>
              <a:t>Project overview</a:t>
            </a:r>
          </a:p>
        </p:txBody>
      </p:sp>
      <p:sp>
        <p:nvSpPr>
          <p:cNvPr id="3" name="Rectangle 2">
            <a:extLst>
              <a:ext uri="{FF2B5EF4-FFF2-40B4-BE49-F238E27FC236}">
                <a16:creationId xmlns:a16="http://schemas.microsoft.com/office/drawing/2014/main" id="{620428D1-DCC1-44B1-9A82-DE5EE9C55D8F}"/>
              </a:ext>
            </a:extLst>
          </p:cNvPr>
          <p:cNvSpPr/>
          <p:nvPr/>
        </p:nvSpPr>
        <p:spPr>
          <a:xfrm>
            <a:off x="533400" y="1371600"/>
            <a:ext cx="6096000" cy="646331"/>
          </a:xfrm>
          <a:prstGeom prst="rect">
            <a:avLst/>
          </a:prstGeom>
        </p:spPr>
        <p:txBody>
          <a:bodyPr>
            <a:spAutoFit/>
          </a:bodyPr>
          <a:lstStyle/>
          <a:p>
            <a:pPr marL="285750" indent="-285750">
              <a:buFont typeface="Wingdings" panose="05000000000000000000" pitchFamily="2" charset="2"/>
              <a:buChar char="v"/>
            </a:pPr>
            <a:r>
              <a:rPr lang="en-US" dirty="0"/>
              <a:t>A company’s excel statement that shows the salaries that given to male and female categories.</a:t>
            </a:r>
          </a:p>
        </p:txBody>
      </p:sp>
    </p:spTree>
    <p:extLst>
      <p:ext uri="{BB962C8B-B14F-4D97-AF65-F5344CB8AC3E}">
        <p14:creationId xmlns:p14="http://schemas.microsoft.com/office/powerpoint/2010/main" val="6716517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Rectangle 2">
            <a:extLst>
              <a:ext uri="{FF2B5EF4-FFF2-40B4-BE49-F238E27FC236}">
                <a16:creationId xmlns:a16="http://schemas.microsoft.com/office/drawing/2014/main" id="{54E8AA4E-4958-A246-D05A-07A48F5567BF}"/>
              </a:ext>
            </a:extLst>
          </p:cNvPr>
          <p:cNvSpPr>
            <a:spLocks noGrp="1" noChangeArrowheads="1"/>
          </p:cNvSpPr>
          <p:nvPr>
            <p:ph type="body" idx="1"/>
          </p:nvPr>
        </p:nvSpPr>
        <p:spPr bwMode="auto">
          <a:xfrm>
            <a:off x="609600" y="1541504"/>
            <a:ext cx="7103227"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evaluate fairness, compliance, and optimize salary structures.</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make informed decisions about compensation strategy.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ensure transparency and fairness in their pay.</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manage budgets and forecast salary expenditures.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endParaRPr lang="en-US" altLang="en-US" dirty="0">
              <a:solidFill>
                <a:schemeClr val="tx1"/>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800" b="0" i="0" u="none" strike="noStrike" cap="none" normalizeH="0" baseline="0" dirty="0">
                <a:ln>
                  <a:noFill/>
                </a:ln>
                <a:solidFill>
                  <a:schemeClr val="tx1"/>
                </a:solidFill>
                <a:effectLst/>
                <a:latin typeface="Arial" panose="020B0604020202020204" pitchFamily="34" charset="0"/>
              </a:rPr>
              <a:t>To advocate for fair compensation.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8" name="Text Placeholder 7">
            <a:extLst>
              <a:ext uri="{FF2B5EF4-FFF2-40B4-BE49-F238E27FC236}">
                <a16:creationId xmlns:a16="http://schemas.microsoft.com/office/drawing/2014/main" id="{1276900D-179F-97F4-791A-6E0A1ACB3C8F}"/>
              </a:ext>
            </a:extLst>
          </p:cNvPr>
          <p:cNvSpPr>
            <a:spLocks noGrp="1"/>
          </p:cNvSpPr>
          <p:nvPr>
            <p:ph type="body" idx="1"/>
          </p:nvPr>
        </p:nvSpPr>
        <p:spPr>
          <a:xfrm>
            <a:off x="2547937" y="1465302"/>
            <a:ext cx="8610600" cy="4431983"/>
          </a:xfrm>
        </p:spPr>
        <p:txBody>
          <a:bodyPr/>
          <a:lstStyle/>
          <a:p>
            <a:pPr marL="285750" indent="-285750">
              <a:buFont typeface="Wingdings" panose="05000000000000000000" pitchFamily="2" charset="2"/>
              <a:buChar char="v"/>
            </a:pPr>
            <a:endParaRPr lang="en-US" dirty="0"/>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Fair Compensation: Ensuring equitable pay for all employees.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Informed Decision-Making: Providing data-driven insights to HR and management.</a:t>
            </a:r>
          </a:p>
          <a:p>
            <a:endParaRPr lang="en-US" dirty="0"/>
          </a:p>
          <a:p>
            <a:pPr marL="285750" indent="-285750">
              <a:buFont typeface="Wingdings" panose="05000000000000000000" pitchFamily="2" charset="2"/>
              <a:buChar char="v"/>
            </a:pPr>
            <a:r>
              <a:rPr lang="en-US" dirty="0"/>
              <a:t>Employee Satisfaction: Improving transparency and trust in compensation practices.</a:t>
            </a:r>
          </a:p>
          <a:p>
            <a:endParaRPr lang="en-US" dirty="0"/>
          </a:p>
          <a:p>
            <a:pPr marL="285750" indent="-285750">
              <a:buFont typeface="Wingdings" panose="05000000000000000000" pitchFamily="2" charset="2"/>
              <a:buChar char="v"/>
            </a:pPr>
            <a:r>
              <a:rPr lang="en-US" dirty="0"/>
              <a:t>Efficiency: Automating salary analysis, saving time and reducing errors.</a:t>
            </a:r>
          </a:p>
          <a:p>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Would you like to elaborate on the specific solution or value proposition for this case?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5" name="Text Placeholder 4">
            <a:extLst>
              <a:ext uri="{FF2B5EF4-FFF2-40B4-BE49-F238E27FC236}">
                <a16:creationId xmlns:a16="http://schemas.microsoft.com/office/drawing/2014/main" id="{3514999D-8F4D-C9BC-775A-7A4857E317E9}"/>
              </a:ext>
            </a:extLst>
          </p:cNvPr>
          <p:cNvSpPr>
            <a:spLocks noGrp="1"/>
          </p:cNvSpPr>
          <p:nvPr>
            <p:ph type="body" idx="1"/>
          </p:nvPr>
        </p:nvSpPr>
        <p:spPr>
          <a:xfrm>
            <a:off x="609600" y="1577340"/>
            <a:ext cx="10972800" cy="3600986"/>
          </a:xfrm>
        </p:spPr>
        <p:txBody>
          <a:bodyPr/>
          <a:lstStyle/>
          <a:p>
            <a:pPr marL="285750" indent="-285750">
              <a:buFont typeface="Wingdings" panose="05000000000000000000" pitchFamily="2" charset="2"/>
              <a:buChar char="v"/>
            </a:pPr>
            <a:r>
              <a:rPr lang="en-US" dirty="0"/>
              <a:t>Dataset Description:</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Employee ID: Unique identifier for each employee.</a:t>
            </a:r>
          </a:p>
          <a:p>
            <a:endParaRPr lang="en-US" dirty="0"/>
          </a:p>
          <a:p>
            <a:pPr marL="285750" indent="-285750">
              <a:buFont typeface="Wingdings" panose="05000000000000000000" pitchFamily="2" charset="2"/>
              <a:buChar char="v"/>
            </a:pPr>
            <a:r>
              <a:rPr lang="en-US" dirty="0"/>
              <a:t>Gender: Male, Female, or Other for gender analysis.</a:t>
            </a:r>
          </a:p>
          <a:p>
            <a:endParaRPr lang="en-US" dirty="0"/>
          </a:p>
          <a:p>
            <a:pPr marL="285750" indent="-285750">
              <a:buFont typeface="Wingdings" panose="05000000000000000000" pitchFamily="2" charset="2"/>
              <a:buChar char="v"/>
            </a:pPr>
            <a:r>
              <a:rPr lang="en-US" dirty="0"/>
              <a:t>Department: Employee's department (e.g., HR, IT).</a:t>
            </a:r>
          </a:p>
          <a:p>
            <a:endParaRPr lang="en-US" dirty="0"/>
          </a:p>
          <a:p>
            <a:pPr marL="285750" indent="-285750">
              <a:buFont typeface="Wingdings" panose="05000000000000000000" pitchFamily="2" charset="2"/>
              <a:buChar char="v"/>
            </a:pPr>
            <a:r>
              <a:rPr lang="en-US" dirty="0"/>
              <a:t>Years of Experience: Total years of work experience.</a:t>
            </a:r>
          </a:p>
          <a:p>
            <a:endParaRPr lang="en-US" dirty="0"/>
          </a:p>
          <a:p>
            <a:pPr marL="285750" indent="-285750">
              <a:buFont typeface="Wingdings" panose="05000000000000000000" pitchFamily="2" charset="2"/>
              <a:buChar char="v"/>
            </a:pPr>
            <a:r>
              <a:rPr lang="en-US" dirty="0"/>
              <a:t>Salary: Current salary of the employee.</a:t>
            </a:r>
          </a:p>
          <a:p>
            <a:endParaRPr lang="en-US" dirty="0"/>
          </a:p>
          <a:p>
            <a:pPr marL="285750" indent="-285750">
              <a:buFont typeface="Wingdings" panose="05000000000000000000" pitchFamily="2" charset="2"/>
              <a:buChar char="v"/>
            </a:pPr>
            <a:r>
              <a:rPr lang="en-US" dirty="0"/>
              <a:t>Performance Rating: Employee's performance score or grade.</a:t>
            </a: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6934200" cy="3477875"/>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data is collected for Salary, Age, Experience and Gender of employment levels.</a:t>
            </a:r>
          </a:p>
          <a:p>
            <a:pPr marL="457200" indent="-457200">
              <a:buFont typeface="Wingdings" panose="05000000000000000000" pitchFamily="2" charset="2"/>
              <a:buChar char="v"/>
            </a:pPr>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I analysis the data in which gender is highly income in male and female categories.</a:t>
            </a:r>
          </a:p>
          <a:p>
            <a:endParaRPr lang="en-IN" sz="2400" dirty="0">
              <a:latin typeface="Times New Roman" panose="02020603050405020304" pitchFamily="18" charset="0"/>
              <a:cs typeface="Times New Roman" panose="02020603050405020304" pitchFamily="18" charset="0"/>
            </a:endParaRPr>
          </a:p>
          <a:p>
            <a:pPr marL="457200" indent="-457200">
              <a:buFont typeface="Wingdings" panose="05000000000000000000" pitchFamily="2" charset="2"/>
              <a:buChar char="v"/>
            </a:pPr>
            <a:r>
              <a:rPr lang="en-IN" sz="2400" dirty="0">
                <a:latin typeface="Times New Roman" panose="02020603050405020304" pitchFamily="18" charset="0"/>
                <a:cs typeface="Times New Roman" panose="02020603050405020304" pitchFamily="18" charset="0"/>
              </a:rPr>
              <a:t>The get to data in highly income for Female categories.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398</TotalTime>
  <Words>726</Words>
  <Application>Microsoft Office PowerPoint</Application>
  <PresentationFormat>Widescreen</PresentationFormat>
  <Paragraphs>111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P Siva Suriyan II year Bcom GASC</cp:lastModifiedBy>
  <cp:revision>21</cp:revision>
  <dcterms:created xsi:type="dcterms:W3CDTF">2024-03-29T15:07:22Z</dcterms:created>
  <dcterms:modified xsi:type="dcterms:W3CDTF">2024-09-02T16:05:12Z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