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77" r:id="rId4"/>
    <p:sldId id="278" r:id="rId5"/>
    <p:sldId id="290" r:id="rId6"/>
    <p:sldId id="291" r:id="rId7"/>
    <p:sldId id="2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5AC8-DAE9-4B1F-A432-0ADCB4860FCC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FA55-9234-492F-8B4E-62EE56DF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5AC8-DAE9-4B1F-A432-0ADCB4860FCC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FA55-9234-492F-8B4E-62EE56DF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8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5AC8-DAE9-4B1F-A432-0ADCB4860FCC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FA55-9234-492F-8B4E-62EE56DF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5AC8-DAE9-4B1F-A432-0ADCB4860FCC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FA55-9234-492F-8B4E-62EE56DF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5AC8-DAE9-4B1F-A432-0ADCB4860FCC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FA55-9234-492F-8B4E-62EE56DF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5AC8-DAE9-4B1F-A432-0ADCB4860FCC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FA55-9234-492F-8B4E-62EE56DF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8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5AC8-DAE9-4B1F-A432-0ADCB4860FCC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FA55-9234-492F-8B4E-62EE56DF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9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5AC8-DAE9-4B1F-A432-0ADCB4860FCC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FA55-9234-492F-8B4E-62EE56DF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8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5AC8-DAE9-4B1F-A432-0ADCB4860FCC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FA55-9234-492F-8B4E-62EE56DF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5AC8-DAE9-4B1F-A432-0ADCB4860FCC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FA55-9234-492F-8B4E-62EE56DF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4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5AC8-DAE9-4B1F-A432-0ADCB4860FCC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FA55-9234-492F-8B4E-62EE56DF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F5AC8-DAE9-4B1F-A432-0ADCB4860FCC}" type="datetimeFigureOut">
              <a:rPr lang="en-US" smtClean="0"/>
              <a:t>19-Dec-19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FA55-9234-492F-8B4E-62EE56DF0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4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1681"/>
            <a:ext cx="9144000" cy="1305098"/>
          </a:xfrm>
        </p:spPr>
        <p:txBody>
          <a:bodyPr/>
          <a:lstStyle/>
          <a:p>
            <a:r>
              <a:rPr lang="en-US" dirty="0" smtClean="0"/>
              <a:t>Augmented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3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Virtual Showroom</a:t>
            </a:r>
          </a:p>
          <a:p>
            <a:r>
              <a:rPr lang="en-IN" dirty="0" smtClean="0"/>
              <a:t>Compare different cars in AR </a:t>
            </a:r>
          </a:p>
          <a:p>
            <a:r>
              <a:rPr lang="en-IN" dirty="0" smtClean="0"/>
              <a:t>3D visualization</a:t>
            </a:r>
          </a:p>
          <a:p>
            <a:r>
              <a:rPr lang="en-IN" smtClean="0"/>
              <a:t>Digital Manual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5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03451" y="-2866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Google Sans"/>
              </a:rPr>
              <a:t>AR Car</a:t>
            </a:r>
            <a:endParaRPr lang="en-US" sz="3200" b="1" dirty="0">
              <a:latin typeface="Google San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5"/>
          <a:stretch/>
        </p:blipFill>
        <p:spPr>
          <a:xfrm>
            <a:off x="2222185" y="147009"/>
            <a:ext cx="3273942" cy="65845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8"/>
          <a:stretch/>
        </p:blipFill>
        <p:spPr>
          <a:xfrm>
            <a:off x="5632065" y="147009"/>
            <a:ext cx="3165231" cy="6584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2"/>
          <a:stretch/>
        </p:blipFill>
        <p:spPr>
          <a:xfrm>
            <a:off x="8933234" y="145914"/>
            <a:ext cx="3165231" cy="65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9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3" y="77821"/>
            <a:ext cx="3079927" cy="66731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92"/>
          <a:stretch/>
        </p:blipFill>
        <p:spPr>
          <a:xfrm>
            <a:off x="3375499" y="1353361"/>
            <a:ext cx="8706838" cy="475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2" y="701608"/>
            <a:ext cx="11863488" cy="54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8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36" y="1141075"/>
            <a:ext cx="10418718" cy="4808639"/>
          </a:xfrm>
        </p:spPr>
      </p:pic>
    </p:spTree>
    <p:extLst>
      <p:ext uri="{BB962C8B-B14F-4D97-AF65-F5344CB8AC3E}">
        <p14:creationId xmlns:p14="http://schemas.microsoft.com/office/powerpoint/2010/main" val="423721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b="1" dirty="0" smtClean="0">
                <a:latin typeface="Google Sans"/>
              </a:rPr>
              <a:t>Thank You</a:t>
            </a:r>
            <a:endParaRPr lang="en-IN" sz="6000" b="1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20065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Google Sans</vt:lpstr>
      <vt:lpstr>Arial</vt:lpstr>
      <vt:lpstr>Calibri</vt:lpstr>
      <vt:lpstr>Calibri Light</vt:lpstr>
      <vt:lpstr>Office Theme</vt:lpstr>
      <vt:lpstr>Augmented reality</vt:lpstr>
      <vt:lpstr>Use Cases:</vt:lpstr>
      <vt:lpstr>AR Car</vt:lpstr>
      <vt:lpstr>PowerPoint Presentation</vt:lpstr>
      <vt:lpstr>PowerPoint Presentation</vt:lpstr>
      <vt:lpstr>PowerPoint Presentation</vt:lpstr>
      <vt:lpstr>PowerPoint Presentation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</dc:title>
  <dc:creator>Teja, Chigicherla (VW IT Services India)</dc:creator>
  <cp:lastModifiedBy>Teja, Chigicherla (VW IT Services India)</cp:lastModifiedBy>
  <cp:revision>24</cp:revision>
  <dcterms:created xsi:type="dcterms:W3CDTF">2019-11-22T04:30:21Z</dcterms:created>
  <dcterms:modified xsi:type="dcterms:W3CDTF">2019-12-19T05:16:35Z</dcterms:modified>
</cp:coreProperties>
</file>