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0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8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05DFF9-F02D-458C-92FD-C18A07E4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8884">
            <a:off x="717635" y="1103669"/>
            <a:ext cx="2492158" cy="1884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162EF-BDAE-45EF-BDA1-EB39D7EB2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University Admit eligibility Predictor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79B69-F4BA-44F7-9571-7133A7C07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Id : PNT2022TMID50813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50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EBB16F2-D1BA-4ACE-97E6-AE1A55EF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49" y="0"/>
            <a:ext cx="8735915" cy="5584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11D72-4242-4200-A8CA-A3CD9A86C4B9}"/>
              </a:ext>
            </a:extLst>
          </p:cNvPr>
          <p:cNvSpPr txBox="1"/>
          <p:nvPr/>
        </p:nvSpPr>
        <p:spPr>
          <a:xfrm>
            <a:off x="-1" y="181628"/>
            <a:ext cx="295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2208986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B9FFFBB-6276-4C83-8302-37C60D11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86" y="0"/>
            <a:ext cx="8122939" cy="5584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263FA-956B-482F-A474-5AAC7FD138CF}"/>
              </a:ext>
            </a:extLst>
          </p:cNvPr>
          <p:cNvSpPr txBox="1"/>
          <p:nvPr/>
        </p:nvSpPr>
        <p:spPr>
          <a:xfrm>
            <a:off x="0" y="144478"/>
            <a:ext cx="35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138906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CC4-656F-419D-ACC8-A7410A29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r>
              <a:rPr lang="en-IN" dirty="0"/>
              <a:t>Test Cases 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1464F-9283-4D03-9BF2-F88C4818118C}"/>
              </a:ext>
            </a:extLst>
          </p:cNvPr>
          <p:cNvSpPr txBox="1"/>
          <p:nvPr/>
        </p:nvSpPr>
        <p:spPr>
          <a:xfrm>
            <a:off x="4414120" y="391316"/>
            <a:ext cx="336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Regular"/>
              </a:rPr>
              <a:t>Case 1- For eligible students</a:t>
            </a:r>
            <a:endParaRPr lang="en-US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B3958E-2D06-41ED-86AE-2DE4F91C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05" y="1151964"/>
            <a:ext cx="9229989" cy="4432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14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CC4-656F-419D-ACC8-A7410A29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r>
              <a:rPr lang="en-IN" dirty="0"/>
              <a:t>Test Cases 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1464F-9283-4D03-9BF2-F88C4818118C}"/>
              </a:ext>
            </a:extLst>
          </p:cNvPr>
          <p:cNvSpPr txBox="1"/>
          <p:nvPr/>
        </p:nvSpPr>
        <p:spPr>
          <a:xfrm>
            <a:off x="4414120" y="391316"/>
            <a:ext cx="336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Regular"/>
              </a:rPr>
              <a:t>Case 1- For eligible students</a:t>
            </a:r>
            <a:endParaRPr lang="en-US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DA989BC-C3B3-4E52-8D4E-02C09783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43" y="1151964"/>
            <a:ext cx="9237314" cy="4432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42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CC4-656F-419D-ACC8-A7410A29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r>
              <a:rPr lang="en-IN" dirty="0"/>
              <a:t>Test Cases 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1464F-9283-4D03-9BF2-F88C4818118C}"/>
              </a:ext>
            </a:extLst>
          </p:cNvPr>
          <p:cNvSpPr txBox="1"/>
          <p:nvPr/>
        </p:nvSpPr>
        <p:spPr>
          <a:xfrm>
            <a:off x="4414120" y="391317"/>
            <a:ext cx="36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Regular"/>
              </a:rPr>
              <a:t>Case </a:t>
            </a:r>
            <a:r>
              <a:rPr lang="en-IN" sz="1800" b="1" i="0" u="none" strike="noStrike" baseline="0" dirty="0">
                <a:latin typeface="Roboto-Regular"/>
              </a:rPr>
              <a:t>2</a:t>
            </a:r>
            <a:r>
              <a:rPr lang="en-US" sz="1800" b="1" i="0" u="none" strike="noStrike" baseline="0" dirty="0">
                <a:latin typeface="Roboto-Regular"/>
              </a:rPr>
              <a:t>- For </a:t>
            </a:r>
            <a:r>
              <a:rPr lang="en-IN" sz="1800" b="1" i="0" u="none" strike="noStrike" baseline="0" dirty="0">
                <a:latin typeface="Roboto-Regular"/>
              </a:rPr>
              <a:t>not </a:t>
            </a:r>
            <a:r>
              <a:rPr lang="en-US" sz="1800" b="1" i="0" u="none" strike="noStrike" baseline="0" dirty="0">
                <a:latin typeface="Roboto-Regular"/>
              </a:rPr>
              <a:t>eligible students</a:t>
            </a:r>
            <a:endParaRPr lang="en-US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60F238-BE4D-4F64-901D-18DE5497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52" y="1151965"/>
            <a:ext cx="9215939" cy="4432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979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CC4-656F-419D-ACC8-A7410A29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r>
              <a:rPr lang="en-IN" dirty="0"/>
              <a:t>Test Cases 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1464F-9283-4D03-9BF2-F88C4818118C}"/>
              </a:ext>
            </a:extLst>
          </p:cNvPr>
          <p:cNvSpPr txBox="1"/>
          <p:nvPr/>
        </p:nvSpPr>
        <p:spPr>
          <a:xfrm>
            <a:off x="4414120" y="391317"/>
            <a:ext cx="36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Regular"/>
              </a:rPr>
              <a:t>Case </a:t>
            </a:r>
            <a:r>
              <a:rPr lang="en-IN" sz="1800" b="1" i="0" u="none" strike="noStrike" baseline="0" dirty="0">
                <a:latin typeface="Roboto-Regular"/>
              </a:rPr>
              <a:t>2</a:t>
            </a:r>
            <a:r>
              <a:rPr lang="en-US" sz="1800" b="1" i="0" u="none" strike="noStrike" baseline="0" dirty="0">
                <a:latin typeface="Roboto-Regular"/>
              </a:rPr>
              <a:t>- For </a:t>
            </a:r>
            <a:r>
              <a:rPr lang="en-IN" sz="1800" b="1" i="0" u="none" strike="noStrike" baseline="0" dirty="0">
                <a:latin typeface="Roboto-Regular"/>
              </a:rPr>
              <a:t>not </a:t>
            </a:r>
            <a:r>
              <a:rPr lang="en-US" sz="1800" b="1" i="0" u="none" strike="noStrike" baseline="0" dirty="0">
                <a:latin typeface="Roboto-Regular"/>
              </a:rPr>
              <a:t>eligible students</a:t>
            </a:r>
            <a:endParaRPr lang="en-US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537A900-07DB-48EA-AE99-E0FA2230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06" y="1151965"/>
            <a:ext cx="9229987" cy="4432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95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5940-DE74-43F4-9B3D-2592CCC0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53" y="1539656"/>
            <a:ext cx="4194130" cy="237847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Advantages </a:t>
            </a:r>
            <a:br>
              <a:rPr lang="en-IN" dirty="0"/>
            </a:br>
            <a:r>
              <a:rPr lang="en-IN" dirty="0"/>
              <a:t>&amp; </a:t>
            </a:r>
            <a:br>
              <a:rPr lang="en-IN" dirty="0"/>
            </a:br>
            <a:r>
              <a:rPr lang="en-IN" dirty="0"/>
              <a:t>Disadvantages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549058-486C-4B61-800B-A1C52F73B1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517267"/>
            <a:ext cx="4604205" cy="44232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1454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5940-DE74-43F4-9B3D-2592CCC0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49" y="0"/>
            <a:ext cx="10396882" cy="1151965"/>
          </a:xfrm>
        </p:spPr>
        <p:txBody>
          <a:bodyPr/>
          <a:lstStyle/>
          <a:p>
            <a:r>
              <a:rPr lang="en-IN" dirty="0"/>
              <a:t>Conclusion :</a:t>
            </a:r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5E659FA-8A6D-4ABA-9987-7A2ABB10E5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65343" y="575982"/>
            <a:ext cx="5463893" cy="44325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6745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5940-DE74-43F4-9B3D-2592CCC0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49" y="0"/>
            <a:ext cx="10396882" cy="1151965"/>
          </a:xfrm>
        </p:spPr>
        <p:txBody>
          <a:bodyPr/>
          <a:lstStyle/>
          <a:p>
            <a:r>
              <a:rPr lang="en-IN" dirty="0"/>
              <a:t>Future scope :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DBC6A28-AAEF-4088-9376-C5AFF85216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5841" y="1151965"/>
            <a:ext cx="7882898" cy="4432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676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D4E3023-7493-4421-889D-72CBDD4D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54" y="104383"/>
            <a:ext cx="8161492" cy="54409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4243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A359-8B17-49CB-BC0A-9F029935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63F0-B267-4E79-AAD3-8219D27ADD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sz="18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This project is created using Machine Learning and Regression methods</a:t>
            </a:r>
            <a:endParaRPr lang="en-IN" sz="1800" b="0" i="0" u="none" strike="noStrike" baseline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b="0" i="0" u="none" strike="noStrike" baseline="0" dirty="0">
                <a:latin typeface="Roboto-Regular"/>
              </a:rPr>
              <a:t>required information GRE Score,</a:t>
            </a:r>
            <a:r>
              <a:rPr lang="en-IN" sz="1800" b="0" i="0" u="none" strike="noStrike" baseline="0" dirty="0">
                <a:latin typeface="Roboto-Regular"/>
              </a:rPr>
              <a:t> TOEFL score,</a:t>
            </a:r>
            <a:r>
              <a:rPr lang="en-US" sz="1800" b="0" i="0" u="none" strike="noStrike" baseline="0" dirty="0">
                <a:latin typeface="Roboto-Regular"/>
              </a:rPr>
              <a:t> SOP, </a:t>
            </a:r>
            <a:r>
              <a:rPr lang="en-IN" sz="1800" dirty="0">
                <a:latin typeface="Roboto-Regular"/>
              </a:rPr>
              <a:t>lor, </a:t>
            </a:r>
            <a:r>
              <a:rPr lang="en-US" sz="1800" b="0" i="0" u="none" strike="noStrike" baseline="0" dirty="0">
                <a:latin typeface="Roboto-Regular"/>
              </a:rPr>
              <a:t>Research, CGPA</a:t>
            </a:r>
            <a:endParaRPr lang="en-IN" sz="1800" b="0" i="0" u="none" strike="noStrike" baseline="0" dirty="0">
              <a:latin typeface="Roboto-Regular"/>
            </a:endParaRPr>
          </a:p>
          <a:p>
            <a:r>
              <a:rPr lang="en-US" sz="1800" b="0" i="0" u="none" strike="noStrike" baseline="0" dirty="0">
                <a:latin typeface="Roboto-Regular"/>
              </a:rPr>
              <a:t>results ,whether if the student is selected or not is displayed</a:t>
            </a:r>
            <a:endParaRPr lang="en-IN" sz="1800" b="0" i="0" u="none" strike="noStrike" baseline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95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576-74E6-448D-BC19-040816C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E79F-FBCB-43B5-B4A2-26D5DDD4DE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sz="1800" b="0" i="0" u="none" strike="noStrike" baseline="0" dirty="0">
                <a:latin typeface="Roboto-Regular"/>
              </a:rPr>
              <a:t>unaware of the time management</a:t>
            </a:r>
            <a:endParaRPr lang="en-IN" sz="1800" b="0" i="0" u="none" strike="noStrike" baseline="0" dirty="0">
              <a:latin typeface="Roboto-Regular"/>
            </a:endParaRPr>
          </a:p>
          <a:p>
            <a:r>
              <a:rPr lang="en-US" sz="1800" b="0" i="0" u="none" strike="noStrike" baseline="0" dirty="0">
                <a:latin typeface="Roboto-Regular"/>
              </a:rPr>
              <a:t>While planning for education students often</a:t>
            </a:r>
            <a:r>
              <a:rPr lang="en-IN" sz="1800" b="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have several questions</a:t>
            </a:r>
            <a:endParaRPr lang="en-IN" sz="1800" b="0" i="0" u="none" strike="noStrike" baseline="0" dirty="0">
              <a:latin typeface="Roboto-Regular"/>
            </a:endParaRPr>
          </a:p>
          <a:p>
            <a:r>
              <a:rPr lang="en-US" sz="1800" b="0" i="0" u="none" strike="noStrike" baseline="0" dirty="0">
                <a:latin typeface="Roboto-Regular"/>
              </a:rPr>
              <a:t>perception of their own level of</a:t>
            </a:r>
            <a:r>
              <a:rPr lang="en-IN" sz="1800" b="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eligibility</a:t>
            </a:r>
            <a:endParaRPr lang="en-IN" sz="1800" b="0" i="0" u="none" strike="noStrike" baseline="0" dirty="0">
              <a:latin typeface="Roboto-Regular"/>
            </a:endParaRPr>
          </a:p>
          <a:p>
            <a:r>
              <a:rPr lang="en-US" sz="1800" b="0" i="0" u="none" strike="noStrike" baseline="0" dirty="0">
                <a:latin typeface="Roboto-Regular"/>
              </a:rPr>
              <a:t>Securing admission in their dream university is one of their main concerns</a:t>
            </a:r>
            <a:endParaRPr lang="en-IN" sz="1800" b="0" i="0" u="none" strike="noStrike" baseline="0" dirty="0">
              <a:latin typeface="Roboto-Regular"/>
            </a:endParaRPr>
          </a:p>
          <a:p>
            <a:endParaRPr lang="en-IN" sz="1800" b="0" i="0" u="none" strike="noStrike" baseline="0" dirty="0">
              <a:latin typeface="Roboto-Regular"/>
            </a:endParaRPr>
          </a:p>
          <a:p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F50480-86BE-4F1B-94DA-2E50B4DDAA77}"/>
              </a:ext>
            </a:extLst>
          </p:cNvPr>
          <p:cNvSpPr/>
          <p:nvPr/>
        </p:nvSpPr>
        <p:spPr>
          <a:xfrm rot="5400000">
            <a:off x="9617467" y="493776"/>
            <a:ext cx="1956816" cy="9692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5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2ED8-A9EF-49A1-9114-5C09D70F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7751-6D5D-4035-9060-3553AFE9D0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WQUEYRUIHIUYUWQERJHDSFIU</a:t>
            </a:r>
          </a:p>
          <a:p>
            <a:endParaRPr lang="en-IN" dirty="0"/>
          </a:p>
          <a:p>
            <a:r>
              <a:rPr lang="en-IN" dirty="0"/>
              <a:t>ASDJKFKJHUDSH</a:t>
            </a:r>
          </a:p>
          <a:p>
            <a:r>
              <a:rPr lang="en-IN" dirty="0" err="1"/>
              <a:t>WeuhiuekjhsdafA</a:t>
            </a:r>
            <a:endParaRPr lang="en-IN" dirty="0"/>
          </a:p>
          <a:p>
            <a:r>
              <a:rPr lang="en-IN" dirty="0" err="1"/>
              <a:t>JhjehgfhfsddfadsfAFWERa</a:t>
            </a:r>
            <a:endParaRPr lang="en-IN" dirty="0"/>
          </a:p>
          <a:p>
            <a:r>
              <a:rPr lang="en-IN" dirty="0" err="1"/>
              <a:t>DBabhsbhdfajhjbsadiugfewnbuibnewgu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12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1100-5155-4F51-8C53-1193112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B046-5D48-4D5F-9440-02640442FF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 sz="1800" b="0" i="0" u="none" strike="noStrike" baseline="0" dirty="0">
                <a:latin typeface="Roboto-Regular"/>
              </a:rPr>
              <a:t>The aim of this project is to help students with a system that could guide students and</a:t>
            </a:r>
            <a:r>
              <a:rPr lang="en-IN" sz="1800" b="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recommend best universities list and predict their admission chance in those universities</a:t>
            </a:r>
            <a:r>
              <a:rPr lang="en-IN" sz="1800" b="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according to their profile and scores</a:t>
            </a:r>
            <a:endParaRPr lang="en-IN" sz="1800" b="0" i="0" u="none" strike="noStrike" baseline="0" dirty="0">
              <a:latin typeface="Roboto-Regular"/>
            </a:endParaRPr>
          </a:p>
          <a:p>
            <a:r>
              <a:rPr lang="en-IN" sz="1800" dirty="0">
                <a:latin typeface="Roboto-Regular"/>
              </a:rPr>
              <a:t>To </a:t>
            </a:r>
            <a:r>
              <a:rPr lang="en-US" sz="1800" b="0" i="0" u="none" strike="noStrike" baseline="0" dirty="0">
                <a:latin typeface="Roboto-Regular"/>
              </a:rPr>
              <a:t>motivate a good number of students to</a:t>
            </a:r>
            <a:r>
              <a:rPr lang="en-IN" sz="1800" b="0" i="0" u="none" strike="noStrike" baseline="0" dirty="0">
                <a:latin typeface="Roboto-Regular"/>
              </a:rPr>
              <a:t> </a:t>
            </a:r>
            <a:r>
              <a:rPr lang="en-US" sz="1800" b="0" i="0" u="none" strike="noStrike" baseline="0" dirty="0">
                <a:latin typeface="Roboto-Regular"/>
              </a:rPr>
              <a:t>pursue post-graduation in their field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5B9916-12AE-41A8-A230-F9DCDA77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4" y="685799"/>
            <a:ext cx="1151965" cy="1151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295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0622-CEEF-4A15-8FC7-059383AB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29122"/>
            <a:ext cx="10396882" cy="1151965"/>
          </a:xfrm>
        </p:spPr>
        <p:txBody>
          <a:bodyPr/>
          <a:lstStyle/>
          <a:p>
            <a:r>
              <a:rPr lang="en-IN" dirty="0"/>
              <a:t>Technical Architecture :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4C8E9E5-E136-4F13-B6CC-D95723C23A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5019" y="1555622"/>
            <a:ext cx="8181962" cy="3746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66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8133-F405-4CA3-A6B1-DCA9DA71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Planning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58104FB-45B0-4F3F-9C34-BB95540965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59277" y="685800"/>
            <a:ext cx="5746922" cy="4716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5966E-DF23-4BD2-8A5F-ED15A1B96775}"/>
              </a:ext>
            </a:extLst>
          </p:cNvPr>
          <p:cNvSpPr txBox="1"/>
          <p:nvPr/>
        </p:nvSpPr>
        <p:spPr>
          <a:xfrm>
            <a:off x="685801" y="1843495"/>
            <a:ext cx="2967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Empathize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Ideate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Prototype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IN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IN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4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EBAA-D145-46AA-85C2-03B3EEBD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56575"/>
            <a:ext cx="10396882" cy="1151965"/>
          </a:xfrm>
        </p:spPr>
        <p:txBody>
          <a:bodyPr/>
          <a:lstStyle/>
          <a:p>
            <a:r>
              <a:rPr lang="en-IN" dirty="0"/>
              <a:t>Train the model on IBM 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73E36-B87B-4008-9D26-1498B51FA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2"/>
          <a:stretch/>
        </p:blipFill>
        <p:spPr>
          <a:xfrm>
            <a:off x="1284839" y="1424949"/>
            <a:ext cx="9198803" cy="40081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667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12B9E-F39E-490F-9ECE-6D4011AF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0" b="4528"/>
          <a:stretch/>
        </p:blipFill>
        <p:spPr>
          <a:xfrm>
            <a:off x="1019331" y="1326323"/>
            <a:ext cx="10153337" cy="420535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41AD1-D775-4C92-8240-CDA6283D6B6A}"/>
              </a:ext>
            </a:extLst>
          </p:cNvPr>
          <p:cNvSpPr txBox="1"/>
          <p:nvPr/>
        </p:nvSpPr>
        <p:spPr>
          <a:xfrm>
            <a:off x="3246720" y="482774"/>
            <a:ext cx="569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deployment model using IBM Watson Studio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64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University Admit eligibility Predictor</vt:lpstr>
      <vt:lpstr>Overview :</vt:lpstr>
      <vt:lpstr>Purpose :</vt:lpstr>
      <vt:lpstr>PowerPoint Presentation</vt:lpstr>
      <vt:lpstr>Aim :</vt:lpstr>
      <vt:lpstr>Technical Architecture :</vt:lpstr>
      <vt:lpstr>Sprint Planning</vt:lpstr>
      <vt:lpstr>Train the model on IBM :</vt:lpstr>
      <vt:lpstr>PowerPoint Presentation</vt:lpstr>
      <vt:lpstr>PowerPoint Presentation</vt:lpstr>
      <vt:lpstr>PowerPoint Presentation</vt:lpstr>
      <vt:lpstr>Test Cases :</vt:lpstr>
      <vt:lpstr>Test Cases :</vt:lpstr>
      <vt:lpstr>Test Cases :</vt:lpstr>
      <vt:lpstr>Test Cases :</vt:lpstr>
      <vt:lpstr>Advantages  &amp;  Disadvantages</vt:lpstr>
      <vt:lpstr>Conclusion :</vt:lpstr>
      <vt:lpstr>Future scope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</dc:title>
  <dc:creator>Malathi T (00005620221)</dc:creator>
  <cp:lastModifiedBy>Malathi T (00005620221)</cp:lastModifiedBy>
  <cp:revision>2</cp:revision>
  <dcterms:created xsi:type="dcterms:W3CDTF">2022-11-22T09:27:38Z</dcterms:created>
  <dcterms:modified xsi:type="dcterms:W3CDTF">2022-11-23T05:17:18Z</dcterms:modified>
</cp:coreProperties>
</file>