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56" r:id="rId5"/>
    <p:sldId id="257" r:id="rId6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731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73424-1562-4FB0-970C-DA9E3B95140A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C0E3-354A-465A-816D-74AE62E6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5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73424-1562-4FB0-970C-DA9E3B95140A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C0E3-354A-465A-816D-74AE62E6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65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73424-1562-4FB0-970C-DA9E3B95140A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C0E3-354A-465A-816D-74AE62E6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5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73424-1562-4FB0-970C-DA9E3B95140A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C0E3-354A-465A-816D-74AE62E6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6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73424-1562-4FB0-970C-DA9E3B95140A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C0E3-354A-465A-816D-74AE62E6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6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73424-1562-4FB0-970C-DA9E3B95140A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C0E3-354A-465A-816D-74AE62E6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47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73424-1562-4FB0-970C-DA9E3B95140A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C0E3-354A-465A-816D-74AE62E6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3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73424-1562-4FB0-970C-DA9E3B95140A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C0E3-354A-465A-816D-74AE62E6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7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73424-1562-4FB0-970C-DA9E3B95140A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C0E3-354A-465A-816D-74AE62E6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8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73424-1562-4FB0-970C-DA9E3B95140A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C0E3-354A-465A-816D-74AE62E6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6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73424-1562-4FB0-970C-DA9E3B95140A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C0E3-354A-465A-816D-74AE62E6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14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73424-1562-4FB0-970C-DA9E3B95140A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1C0E3-354A-465A-816D-74AE62E6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78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8BCE5B-8D19-4626-9DC2-427194EAE1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14" t="18537" r="17461" b="12751"/>
          <a:stretch/>
        </p:blipFill>
        <p:spPr>
          <a:xfrm>
            <a:off x="0" y="-1"/>
            <a:ext cx="6858000" cy="42873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8364A9-2278-4F26-8286-1B3F5E09AC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34" t="17972" r="17382" b="7249"/>
          <a:stretch/>
        </p:blipFill>
        <p:spPr>
          <a:xfrm>
            <a:off x="0" y="4287348"/>
            <a:ext cx="6858000" cy="46539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3CBCA5-56BF-4891-89EB-EBF829CE75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635" t="15996" r="17143" b="31528"/>
          <a:stretch/>
        </p:blipFill>
        <p:spPr>
          <a:xfrm>
            <a:off x="5443" y="8930893"/>
            <a:ext cx="6874329" cy="326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6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CCD461-EA68-4EBC-B91A-7DE69450EF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14" t="16137" r="17381" b="12469"/>
          <a:stretch/>
        </p:blipFill>
        <p:spPr>
          <a:xfrm>
            <a:off x="0" y="-1"/>
            <a:ext cx="6858000" cy="44489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BB8C25-FF71-48D3-839B-D7EF5C1561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93" t="17408" r="17223" b="11481"/>
          <a:stretch/>
        </p:blipFill>
        <p:spPr>
          <a:xfrm>
            <a:off x="0" y="4448907"/>
            <a:ext cx="6858000" cy="44185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E6825A-378F-49C5-A235-00FCD1BE9C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556" t="17901" r="17083" b="31805"/>
          <a:stretch/>
        </p:blipFill>
        <p:spPr>
          <a:xfrm>
            <a:off x="9525" y="8867483"/>
            <a:ext cx="6858000" cy="311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34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4C8840-5E4C-44AC-86DF-E0F40154ED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45" t="38149" r="16889" b="8913"/>
          <a:stretch/>
        </p:blipFill>
        <p:spPr>
          <a:xfrm>
            <a:off x="0" y="0"/>
            <a:ext cx="6927604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1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D42971-E280-440B-82FD-A9D0282644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88" t="19114" r="19191" b="11930"/>
          <a:stretch/>
        </p:blipFill>
        <p:spPr>
          <a:xfrm>
            <a:off x="0" y="0"/>
            <a:ext cx="6858000" cy="42890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F5E206-9E99-4FE3-AE79-1071A0D6BA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31" t="19833" r="19335" b="7827"/>
          <a:stretch/>
        </p:blipFill>
        <p:spPr>
          <a:xfrm>
            <a:off x="0" y="4289043"/>
            <a:ext cx="6839804" cy="45011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B137B9-613E-4FCC-B80E-194EA91CEB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810" t="18255" r="19048" b="20652"/>
          <a:stretch/>
        </p:blipFill>
        <p:spPr>
          <a:xfrm>
            <a:off x="0" y="8779328"/>
            <a:ext cx="6874329" cy="379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41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1A287F-4FD9-487A-944E-FABE191E24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10" t="18960" r="19048" b="9231"/>
          <a:stretch/>
        </p:blipFill>
        <p:spPr>
          <a:xfrm>
            <a:off x="-5443" y="0"/>
            <a:ext cx="6858000" cy="4457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A38DB5-3612-4902-8EFF-4F3CCCA068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30" t="21217" r="19048" b="22628"/>
          <a:stretch/>
        </p:blipFill>
        <p:spPr>
          <a:xfrm>
            <a:off x="-10886" y="4457700"/>
            <a:ext cx="6863443" cy="34787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0DD276-294E-466B-9C89-4051CFB74E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730" t="35468" r="19048" b="18112"/>
          <a:stretch/>
        </p:blipFill>
        <p:spPr>
          <a:xfrm>
            <a:off x="-16329" y="7936419"/>
            <a:ext cx="6868886" cy="288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18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4580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Galambos Ethan</dc:creator>
  <cp:lastModifiedBy>Galambos Ethan</cp:lastModifiedBy>
  <cp:revision>5</cp:revision>
  <dcterms:created xsi:type="dcterms:W3CDTF">2017-07-16T16:17:11Z</dcterms:created>
  <dcterms:modified xsi:type="dcterms:W3CDTF">2017-07-19T20:38:09Z</dcterms:modified>
</cp:coreProperties>
</file>