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7FFF-A5B9-410C-B94B-353DB3C9C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B058C-BDEC-4685-88FA-3C5180C0A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D51B-3DE2-4911-8CE2-952812FE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8963-E035-4E88-99D0-A5BE7321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097A-F8DA-4311-ACB9-35F3F4DA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5411-82C7-4C89-A35F-2048614A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B05C0-F57E-40B9-85A4-A29F037D7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9BBF-70C5-4D5C-96BB-829CA8DF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33887-73E0-42A0-9A77-0291FBE3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1B7C-D887-466A-809A-308852C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2BF-50FB-4797-89A0-257B7271D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B8B44-9567-465D-8D1C-18B25501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57B90-6C4C-49E8-A2A5-A1972A97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7275-08E6-4D22-B4C0-E0661E0A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A133-4B66-400B-9F3A-730F314C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FD64-F6A6-4034-93ED-A451CF87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BC481-81F2-481D-90A9-CA0225057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2855B-C03A-4F67-BF03-60B1AF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A01D-5A71-4AB1-821B-94C03F4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635F6-4391-42D2-89AC-DE0BEC7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0943-395A-4B77-8373-0FA762D9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1EB73-0657-46EF-853D-E4DDB6B9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9259F-4608-4A5D-B179-00DAD286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22DA-C00F-4774-A4EE-385302B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0B83-C26B-4FCD-9DCA-88804E3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14B3-EF5F-43B8-9E4D-BE3EF7C8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573A-7E40-427A-89DF-80F1F1C4F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79403-F826-4C70-8B25-29FD0DD9C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3987-FBCB-484D-9A43-15FF85D4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95E1-D438-4B2D-A902-CD6FAE82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3C-885D-43F0-BEE5-013BEBFE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889D1-788B-43E6-806B-26691614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D9C8F-84F8-4EDF-99AE-0D4CB602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DF21F-6AD9-4025-A362-90295AB3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D8373-D9DF-476E-9273-984E51668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AA18-3F15-440A-8E2C-423DD266F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3E1D8-6502-43E5-8CC2-057C5456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A2CE1-DC1F-4BC1-BBF6-E0369A7F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2B085-D0EB-492F-A9FC-667F49FA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67B3-2073-4C75-B979-82DC257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87C9F-3F2A-4157-B1E9-0F42DA9D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1F89C-6D5B-48E6-9D36-2C6848BD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511FF-C871-4EE1-A3B0-9EF4945E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5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970F9-0136-4C63-BED2-537D117F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ADB20-823F-4392-9B8F-5B2E2A5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202C-DFB2-473D-93B6-15C2D433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6AC-FE8D-40E0-8DA5-6AA61DBC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B743-F0ED-44F2-8C48-C9164799F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6F417-3CDA-4196-8780-87E7C96B9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98624-2593-44FB-AB5E-F89E64F6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4802D-A422-44D9-809F-B830C9B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8AA6-563F-41D5-9E2D-DCF9762A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4ED-4FD6-45E2-8C86-36BC05BF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F279B-8025-40B6-8124-5B5E85E3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2DCEB-CDF3-40B0-AA32-ECED64A87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8BB44-A7EF-4D40-BAA6-1F8607CE8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03770-78AF-48DB-B050-0F139648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EF36D-BEF7-46DF-8FBA-CAB33065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0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0C802-FB5A-4141-814E-B67CF154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B1E2-43DC-4017-A178-E256C503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89F13-F48A-431F-8B7A-876571BE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733AC-288E-4616-B739-F0FC8F71C60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6708-62F4-4DBB-BF82-9B3747C1B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26242-603E-41FE-98D4-2743F95CC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3267-EADB-4B97-AB60-B79C4A2C2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601-EB1F-4879-A2D4-5D10D994F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Vulnerability Remediation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9BD45-D091-4E43-9304-9D5C361A9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Detection to Automated Patching</a:t>
            </a:r>
          </a:p>
        </p:txBody>
      </p:sp>
    </p:spTree>
    <p:extLst>
      <p:ext uri="{BB962C8B-B14F-4D97-AF65-F5344CB8AC3E}">
        <p14:creationId xmlns:p14="http://schemas.microsoft.com/office/powerpoint/2010/main" val="277086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EB51-6A3B-4484-8D92-729F80750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Analysis - Semgrep + Snyk: Coverage &amp; Autofix Capability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65681F-96B5-4A8E-BB87-91430367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34139"/>
              </p:ext>
            </p:extLst>
          </p:nvPr>
        </p:nvGraphicFramePr>
        <p:xfrm>
          <a:off x="856647" y="1690687"/>
          <a:ext cx="10809171" cy="528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927">
                  <a:extLst>
                    <a:ext uri="{9D8B030D-6E8A-4147-A177-3AD203B41FA5}">
                      <a16:colId xmlns:a16="http://schemas.microsoft.com/office/drawing/2014/main" val="2388394292"/>
                    </a:ext>
                  </a:extLst>
                </a:gridCol>
                <a:gridCol w="1415422">
                  <a:extLst>
                    <a:ext uri="{9D8B030D-6E8A-4147-A177-3AD203B41FA5}">
                      <a16:colId xmlns:a16="http://schemas.microsoft.com/office/drawing/2014/main" val="2855229676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2367861778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534620598"/>
                    </a:ext>
                  </a:extLst>
                </a:gridCol>
                <a:gridCol w="4177363">
                  <a:extLst>
                    <a:ext uri="{9D8B030D-6E8A-4147-A177-3AD203B41FA5}">
                      <a16:colId xmlns:a16="http://schemas.microsoft.com/office/drawing/2014/main" val="1068761262"/>
                    </a:ext>
                  </a:extLst>
                </a:gridCol>
              </a:tblGrid>
              <a:tr h="12887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Vulnerability Type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Autofix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23445"/>
                  </a:ext>
                </a:extLst>
              </a:tr>
              <a:tr h="896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Known CVEs in Dependencies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Maven, Gradle, </a:t>
                      </a:r>
                      <a:r>
                        <a:rPr lang="en-US" dirty="0" err="1"/>
                        <a:t>npm</a:t>
                      </a:r>
                      <a:r>
                        <a:rPr lang="en-US" dirty="0"/>
                        <a:t>, 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9975"/>
                  </a:ext>
                </a:extLst>
              </a:tr>
              <a:tr h="1165218">
                <a:tc>
                  <a:txBody>
                    <a:bodyPr/>
                    <a:lstStyle/>
                    <a:p>
                      <a:r>
                        <a:rPr lang="en-US" dirty="0"/>
                        <a:t>IaC (Terraform, K8s)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Both(Partial)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Snyc good at terraform</a:t>
                      </a:r>
                    </a:p>
                    <a:p>
                      <a:r>
                        <a:rPr lang="en-US" dirty="0"/>
                        <a:t>Semgrep strong with K8s and YAML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742708"/>
                  </a:ext>
                </a:extLst>
              </a:tr>
              <a:tr h="515519">
                <a:tc>
                  <a:txBody>
                    <a:bodyPr/>
                    <a:lstStyle/>
                    <a:p>
                      <a:r>
                        <a:rPr lang="en-US" dirty="0"/>
                        <a:t>Code-level Bugs (SAST)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Yes(Java, JS..)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Semgrep + JavaParser for Java; flexible rule-based scanning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287948"/>
                  </a:ext>
                </a:extLst>
              </a:tr>
              <a:tr h="515519">
                <a:tc>
                  <a:txBody>
                    <a:bodyPr/>
                    <a:lstStyle/>
                    <a:p>
                      <a:r>
                        <a:rPr lang="en-US" dirty="0"/>
                        <a:t>Secrets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Semgrep rules more customizable; Snyk basic beta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03494"/>
                  </a:ext>
                </a:extLst>
              </a:tr>
              <a:tr h="515519">
                <a:tc>
                  <a:txBody>
                    <a:bodyPr/>
                    <a:lstStyle/>
                    <a:p>
                      <a:r>
                        <a:rPr lang="en-US" dirty="0"/>
                        <a:t>Autofix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 based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tools support auto-PR creation for fixes with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77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EDD5-B749-4EE4-AC43-38ABE8C5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Semgrep &amp; Snyc Complement Each Other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F88CE5-848B-4A54-ADE5-4B06246DB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458544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833847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68745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73117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Semgrep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3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Source CVEs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(CVE, CVSS scoring)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3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09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code(Java,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(rules + JavaParser </a:t>
                      </a:r>
                      <a:r>
                        <a:rPr lang="en-US" dirty="0" err="1"/>
                        <a:t>autofix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Infrastructure (IaC)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Terraform,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Terraform, K8s YAML, CI/CD 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0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Secrets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(Beta in Snyk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Rules-based, customizable secrets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0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Dependency patches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 rewrites using secure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47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2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26BA-9C64-4CEA-BD27-7476F44A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7E81FB-6EE0-4966-A57E-0FF347875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758"/>
            <a:ext cx="10083800" cy="4351338"/>
          </a:xfrm>
        </p:spPr>
      </p:pic>
    </p:spTree>
    <p:extLst>
      <p:ext uri="{BB962C8B-B14F-4D97-AF65-F5344CB8AC3E}">
        <p14:creationId xmlns:p14="http://schemas.microsoft.com/office/powerpoint/2010/main" val="343616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538AB-DA34-4B86-BC21-446BFDCC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4" y="618980"/>
            <a:ext cx="10574866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12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8EBD-041E-4FB0-88B3-319175AA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2B676-9B88-4963-9477-7B993DC53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32" y="2759805"/>
            <a:ext cx="9584267" cy="2482978"/>
          </a:xfrm>
        </p:spPr>
      </p:pic>
    </p:spTree>
    <p:extLst>
      <p:ext uri="{BB962C8B-B14F-4D97-AF65-F5344CB8AC3E}">
        <p14:creationId xmlns:p14="http://schemas.microsoft.com/office/powerpoint/2010/main" val="105957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4686-A04A-4362-B659-DAEB5869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Steps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740FE1-DB2F-427B-B890-67FE19F88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26046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4548863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54772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1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repo (can be Java, JavaScript, Terraform,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Semgrep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SAST issues using code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008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Detects vulnerable libraries or IaC misconfigs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SonarQube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Reports bugs, code smells, and security hotspots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5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Gitleaks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Catches hardcoded secrets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1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Auto-PR creation and reviewer alert (Slack, email,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03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0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8FAA-80B8-4520-9BB9-247A24B9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/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85E0B-520A-49A5-AEF7-3F47950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62713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A739-9F1B-44F9-AF8E-C7AEF78F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 </a:t>
            </a:r>
            <a:r>
              <a:rPr lang="en-US" dirty="0"/>
              <a:t>of 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8E7A-2504-48D9-8880-61405594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Manual vulnerability remediation is slow and resource-intensive.</a:t>
            </a:r>
          </a:p>
          <a:p>
            <a:pPr lvl="1"/>
            <a:r>
              <a:rPr lang="en-US" dirty="0"/>
              <a:t>Developer fatigue from managing security issues.</a:t>
            </a:r>
          </a:p>
          <a:p>
            <a:pPr lvl="1"/>
            <a:r>
              <a:rPr lang="en-US" dirty="0"/>
              <a:t>Difficulty in maintaining consistent security standards.</a:t>
            </a:r>
          </a:p>
          <a:p>
            <a:pPr lvl="1"/>
            <a:r>
              <a:rPr lang="en-US" dirty="0"/>
              <a:t>The sheer volume of vulnerabilities in modern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8014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7A6B-7957-4DC5-9003-025CCD4F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Vulnerability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2FC5-823E-447C-8FE6-6D20F8C4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Vulnerability Management</a:t>
            </a:r>
            <a:r>
              <a:rPr lang="en-US" dirty="0"/>
              <a:t> is the continuous process of identifying, assessing, prioritizing, and remediating security weaknesses and vulnerabilities in systems and applications.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/>
            <a:r>
              <a:rPr lang="en-US" dirty="0"/>
              <a:t>Reduces attack surface.</a:t>
            </a:r>
          </a:p>
          <a:p>
            <a:pPr lvl="1"/>
            <a:r>
              <a:rPr lang="en-US" dirty="0"/>
              <a:t>Ensures compliance with security standards.</a:t>
            </a:r>
          </a:p>
          <a:p>
            <a:pPr lvl="1"/>
            <a:r>
              <a:rPr lang="en-US" dirty="0"/>
              <a:t>Improves overall security posture.</a:t>
            </a:r>
          </a:p>
          <a:p>
            <a:pPr lvl="1"/>
            <a:r>
              <a:rPr lang="en-US" dirty="0"/>
              <a:t>Proactive risk mitigation.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7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1ED7-6DA8-4EAF-A315-66A2431C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Vulnerability Remediation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7073-B5CD-47F9-9FB1-F5DDE28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workflow as a solution to streamline </a:t>
            </a:r>
            <a:r>
              <a:rPr lang="en-US" b="1" dirty="0"/>
              <a:t>vulnerability management</a:t>
            </a:r>
            <a:r>
              <a:rPr lang="en-US" dirty="0"/>
              <a:t>, specifically focusing on efficient remediation.</a:t>
            </a:r>
          </a:p>
          <a:p>
            <a:r>
              <a:rPr lang="en-US" dirty="0"/>
              <a:t>The high-level steps: </a:t>
            </a:r>
            <a:r>
              <a:rPr lang="en-US" b="1" dirty="0"/>
              <a:t>Detect</a:t>
            </a:r>
            <a:r>
              <a:rPr lang="en-US" dirty="0"/>
              <a:t>, </a:t>
            </a:r>
            <a:r>
              <a:rPr lang="en-US" b="1" dirty="0"/>
              <a:t>Analyze</a:t>
            </a:r>
            <a:r>
              <a:rPr lang="en-US" dirty="0"/>
              <a:t>, </a:t>
            </a:r>
            <a:r>
              <a:rPr lang="en-US" b="1" dirty="0"/>
              <a:t>Fix</a:t>
            </a:r>
            <a:r>
              <a:rPr lang="en-US" dirty="0"/>
              <a:t>, </a:t>
            </a:r>
            <a:r>
              <a:rPr lang="en-US" b="1" dirty="0"/>
              <a:t>Integrate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2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65AB-706E-4B14-823C-6B0886052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1: Preparation &amp;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A773-1236-42AF-AC4F-296059E7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Source Preparation:</a:t>
            </a:r>
            <a:r>
              <a:rPr lang="en-US" dirty="0"/>
              <a:t> How we get the code (e.g., Git Clone) or other artifacts for analysis.</a:t>
            </a:r>
          </a:p>
          <a:p>
            <a:r>
              <a:rPr lang="en-US" b="1" dirty="0"/>
              <a:t>Detection Engine Orchestration:</a:t>
            </a:r>
            <a:r>
              <a:rPr lang="en-US" dirty="0"/>
              <a:t> How we manage and trigger various tools to find vulnerabilities.</a:t>
            </a:r>
          </a:p>
          <a:p>
            <a:r>
              <a:rPr lang="en-US" b="1" dirty="0"/>
              <a:t>Running Detection Tools:</a:t>
            </a:r>
            <a:endParaRPr lang="en-US" dirty="0"/>
          </a:p>
          <a:p>
            <a:pPr lvl="1"/>
            <a:r>
              <a:rPr lang="en-US" dirty="0"/>
              <a:t>Semgrep for code patterns, Snyk for dependencies, </a:t>
            </a:r>
            <a:r>
              <a:rPr lang="en-US" dirty="0" err="1"/>
              <a:t>GitLeaks</a:t>
            </a:r>
            <a:r>
              <a:rPr lang="en-US" dirty="0"/>
              <a:t> for secrets.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7CA0-E7A1-41AD-8D13-E726E76C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2: Analysis &amp;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AAA9-FE02-4BBC-A848-0AF78B5A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Parse Detection Reports:</a:t>
            </a:r>
            <a:r>
              <a:rPr lang="en-US" dirty="0"/>
              <a:t> Aggregating and normalizing findings from various detection tools.</a:t>
            </a:r>
          </a:p>
          <a:p>
            <a:r>
              <a:rPr lang="en-US" dirty="0"/>
              <a:t>Mapping Common Vulnerabilities and Exposures (CVEs) to Common Weakness Enumeration (CWEs) for standardized understanding.</a:t>
            </a:r>
          </a:p>
          <a:p>
            <a:r>
              <a:rPr lang="en-US" dirty="0"/>
              <a:t>This helps categorize vulnerabilities and link them to common weaknesses.</a:t>
            </a:r>
          </a:p>
          <a:p>
            <a:r>
              <a:rPr lang="en-US" b="1" dirty="0"/>
              <a:t>CWE to Rule/Fixer Mapping:</a:t>
            </a:r>
            <a:endParaRPr lang="en-US" dirty="0"/>
          </a:p>
          <a:p>
            <a:pPr lvl="1"/>
            <a:r>
              <a:rPr lang="en-US" dirty="0"/>
              <a:t>CWEs are mapped to specific remediation rules or fixers.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prebuilt rules</a:t>
            </a:r>
            <a:r>
              <a:rPr lang="en-US" dirty="0"/>
              <a:t> (e.g., for common code patterns, library updates) and potentially custom rules.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3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703A-BD54-4507-9BDB-19FA8B0F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Automated Remediation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C02D-ECD1-465F-A93A-76E537C71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criteria for determining if a vulnerability can be automatically remediated. (e.g., complexity of fix, confidence level of the automated patch).</a:t>
            </a:r>
          </a:p>
          <a:p>
            <a:r>
              <a:rPr lang="en-US" dirty="0"/>
              <a:t>The system's ability to select the best-suited auto-fix engine</a:t>
            </a:r>
          </a:p>
          <a:p>
            <a:r>
              <a:rPr lang="en-US" b="1" dirty="0"/>
              <a:t>Autofix Engines:</a:t>
            </a:r>
          </a:p>
          <a:p>
            <a:pPr lvl="1"/>
            <a:r>
              <a:rPr lang="en-US" b="1" dirty="0"/>
              <a:t>Semgrep Fix:</a:t>
            </a:r>
            <a:r>
              <a:rPr lang="en-US" dirty="0"/>
              <a:t> Automated fixes based on code patterns.</a:t>
            </a:r>
          </a:p>
          <a:p>
            <a:pPr lvl="1"/>
            <a:r>
              <a:rPr lang="en-US" b="1" dirty="0"/>
              <a:t>JavaParser Fix:</a:t>
            </a:r>
            <a:r>
              <a:rPr lang="en-US" dirty="0"/>
              <a:t> Structural code fixes for Java vulnerabilities.</a:t>
            </a:r>
          </a:p>
          <a:p>
            <a:pPr lvl="1"/>
            <a:r>
              <a:rPr lang="en-US" b="1" dirty="0"/>
              <a:t>GPT Fix</a:t>
            </a:r>
            <a:r>
              <a:rPr lang="en-US" b="1" dirty="0">
                <a:sym typeface="Wingdings" panose="05000000000000000000" pitchFamily="2" charset="2"/>
              </a:rPr>
              <a:t>(Optional)</a:t>
            </a:r>
            <a:r>
              <a:rPr lang="en-US" dirty="0"/>
              <a:t> Leveraging AI (like GPT) for more complex or novel fixes where a clear rule might not exist.</a:t>
            </a:r>
            <a:endParaRPr lang="en-US" b="1" dirty="0"/>
          </a:p>
          <a:p>
            <a:r>
              <a:rPr lang="en-US" b="1" dirty="0"/>
              <a:t>Generate Patch: </a:t>
            </a:r>
            <a:r>
              <a:rPr lang="en-US" dirty="0"/>
              <a:t>Generates a precise code patch to address the vulnerability.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8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29FD-0320-4162-A50F-4E906852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Integration &amp; 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2AD0-8751-4B85-A5C1-C20FE9CE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Branch &amp; Commit:</a:t>
            </a:r>
            <a:r>
              <a:rPr lang="en-US" dirty="0"/>
              <a:t> How the generated patch for the vulnerability is applied to a new branch.</a:t>
            </a:r>
          </a:p>
          <a:p>
            <a:r>
              <a:rPr lang="en-US" b="1" dirty="0"/>
              <a:t>Benefits of PR-based Remediation:</a:t>
            </a:r>
          </a:p>
          <a:p>
            <a:pPr lvl="1"/>
            <a:r>
              <a:rPr lang="en-US" dirty="0"/>
              <a:t>Ensures human oversight and quality control for applied fixes.</a:t>
            </a:r>
          </a:p>
          <a:p>
            <a:pPr lvl="1"/>
            <a:r>
              <a:rPr lang="en-US" dirty="0"/>
              <a:t>Fosters collaboration between security and development teams.</a:t>
            </a:r>
          </a:p>
          <a:p>
            <a:pPr lvl="1"/>
            <a:r>
              <a:rPr lang="en-US" dirty="0"/>
              <a:t>Accelerates the vulnerability remediation cycle.</a:t>
            </a:r>
            <a:endParaRPr lang="en-US" b="1" dirty="0"/>
          </a:p>
          <a:p>
            <a:r>
              <a:rPr lang="en-US" b="1" dirty="0"/>
              <a:t>End of Vulnerability Remediation: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9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2AB-ACDE-40AF-BD87-49F2E533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3813-2FD0-425D-981C-AC1A4598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 Benefits of Our Automated Vulnerability Remediation Workflow</a:t>
            </a:r>
          </a:p>
          <a:p>
            <a:pPr lvl="1"/>
            <a:r>
              <a:rPr lang="en-US" b="1" dirty="0"/>
              <a:t>Accelerated Remediation:</a:t>
            </a:r>
            <a:r>
              <a:rPr lang="en-US" dirty="0"/>
              <a:t> Dramatically reduce the time to fix vulnerabilities across the board.</a:t>
            </a:r>
          </a:p>
          <a:p>
            <a:pPr lvl="1"/>
            <a:r>
              <a:rPr lang="en-US" b="1" dirty="0"/>
              <a:t>Reduced Developer Burden:</a:t>
            </a:r>
            <a:r>
              <a:rPr lang="en-US" dirty="0"/>
              <a:t> Free up developers to focus on new features, not just fixing bugs.</a:t>
            </a:r>
          </a:p>
          <a:p>
            <a:pPr lvl="1"/>
            <a:r>
              <a:rPr lang="en-US" b="1" dirty="0"/>
              <a:t>Improved Security Posture:</a:t>
            </a:r>
            <a:r>
              <a:rPr lang="en-US" dirty="0"/>
              <a:t> Consistently apply fixes and raise overall application security standards.</a:t>
            </a:r>
          </a:p>
          <a:p>
            <a:pPr lvl="1"/>
            <a:r>
              <a:rPr lang="en-US" b="1" dirty="0"/>
              <a:t>Scalability:</a:t>
            </a:r>
            <a:r>
              <a:rPr lang="en-US" dirty="0"/>
              <a:t> Efficiently manage vulnerability remediation across large and diverse codebases.</a:t>
            </a:r>
          </a:p>
          <a:p>
            <a:pPr lvl="1"/>
            <a:r>
              <a:rPr lang="en-US" b="1" dirty="0"/>
              <a:t>Consistency:</a:t>
            </a:r>
            <a:r>
              <a:rPr lang="en-US" dirty="0"/>
              <a:t> Standardized approach to fixing common and recurring issues.</a:t>
            </a:r>
          </a:p>
          <a:p>
            <a:pPr lvl="1"/>
            <a:r>
              <a:rPr lang="en-US" b="1" dirty="0"/>
              <a:t>Cost Savings:</a:t>
            </a:r>
            <a:r>
              <a:rPr lang="en-US" dirty="0"/>
              <a:t> Lower operational costs associated with manual vulnerability management.</a:t>
            </a:r>
          </a:p>
        </p:txBody>
      </p:sp>
    </p:spTree>
    <p:extLst>
      <p:ext uri="{BB962C8B-B14F-4D97-AF65-F5344CB8AC3E}">
        <p14:creationId xmlns:p14="http://schemas.microsoft.com/office/powerpoint/2010/main" val="31802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782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Vulnerability Remediation Workflow</vt:lpstr>
      <vt:lpstr>Challenge of Vulnerability Management</vt:lpstr>
      <vt:lpstr>Comprehensive Vulnerability Management</vt:lpstr>
      <vt:lpstr>Automated Vulnerability Remediation Workflow</vt:lpstr>
      <vt:lpstr>Phase 1: Preparation &amp; Detection</vt:lpstr>
      <vt:lpstr>Phase 2: Analysis &amp; Mapping</vt:lpstr>
      <vt:lpstr>Phase 3: Automated Remediation</vt:lpstr>
      <vt:lpstr>Phase 4: Integration &amp; Closure</vt:lpstr>
      <vt:lpstr>The Value Proposition</vt:lpstr>
      <vt:lpstr>Tools Analysis - Semgrep + Snyk: Coverage &amp; Autofix Capability</vt:lpstr>
      <vt:lpstr>Semgrep &amp; Snyc Complement Each Other</vt:lpstr>
      <vt:lpstr>Proposed Architecture</vt:lpstr>
      <vt:lpstr>PowerPoint Presentation</vt:lpstr>
      <vt:lpstr>Continued..</vt:lpstr>
      <vt:lpstr>High-level Steps</vt:lpstr>
      <vt:lpstr>Q&amp;A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Vulnerability Remediation Workflow</dc:title>
  <dc:creator>Sivendar Peddavena</dc:creator>
  <cp:lastModifiedBy>Sivendar Peddavena</cp:lastModifiedBy>
  <cp:revision>27</cp:revision>
  <dcterms:created xsi:type="dcterms:W3CDTF">2025-07-22T02:41:16Z</dcterms:created>
  <dcterms:modified xsi:type="dcterms:W3CDTF">2025-07-23T18:18:00Z</dcterms:modified>
</cp:coreProperties>
</file>